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23"/>
  </p:notesMasterIdLst>
  <p:sldIdLst>
    <p:sldId id="256" r:id="rId3"/>
    <p:sldId id="258" r:id="rId4"/>
    <p:sldId id="320" r:id="rId5"/>
    <p:sldId id="259" r:id="rId6"/>
    <p:sldId id="267" r:id="rId7"/>
    <p:sldId id="270" r:id="rId8"/>
    <p:sldId id="318" r:id="rId9"/>
    <p:sldId id="312" r:id="rId10"/>
    <p:sldId id="313" r:id="rId11"/>
    <p:sldId id="314" r:id="rId12"/>
    <p:sldId id="287" r:id="rId13"/>
    <p:sldId id="315" r:id="rId14"/>
    <p:sldId id="316" r:id="rId15"/>
    <p:sldId id="264" r:id="rId16"/>
    <p:sldId id="265" r:id="rId17"/>
    <p:sldId id="275" r:id="rId18"/>
    <p:sldId id="317" r:id="rId19"/>
    <p:sldId id="319" r:id="rId20"/>
    <p:sldId id="269" r:id="rId21"/>
    <p:sldId id="311" r:id="rId22"/>
  </p:sldIdLst>
  <p:sldSz cx="9144000" cy="5143500" type="screen16x9"/>
  <p:notesSz cx="6858000" cy="9144000"/>
  <p:embeddedFontLst>
    <p:embeddedFont>
      <p:font typeface="Proxima Nova Semibold" panose="020B0604020202020204" charset="0"/>
      <p:regular r:id="rId24"/>
      <p:bold r:id="rId25"/>
      <p:boldItalic r:id="rId26"/>
    </p:embeddedFont>
    <p:embeddedFont>
      <p:font typeface="PT Sans" panose="020B0604020202020204" charset="0"/>
      <p:regular r:id="rId27"/>
      <p:bold r:id="rId28"/>
      <p:italic r:id="rId29"/>
      <p:boldItalic r:id="rId30"/>
    </p:embeddedFont>
    <p:embeddedFont>
      <p:font typeface="Arial Rounded MT Bold" panose="020F0704030504030204" pitchFamily="34" charset="0"/>
      <p:regular r:id="rId31"/>
    </p:embeddedFont>
    <p:embeddedFont>
      <p:font typeface="Assistant" panose="020B0604020202020204" charset="-79"/>
      <p:regular r:id="rId32"/>
      <p:bold r:id="rId33"/>
    </p:embeddedFont>
    <p:embeddedFont>
      <p:font typeface="Montserrat" panose="020B0604020202020204" charset="0"/>
      <p:regular r:id="rId34"/>
      <p:bold r:id="rId35"/>
      <p:italic r:id="rId36"/>
      <p:boldItalic r:id="rId37"/>
    </p:embeddedFont>
    <p:embeddedFont>
      <p:font typeface="Oxygen" panose="020B0604020202020204" charset="0"/>
      <p:regular r:id="rId38"/>
      <p:bold r:id="rId39"/>
    </p:embeddedFont>
    <p:embeddedFont>
      <p:font typeface="Proxima Nova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B88F92-3D4C-42F3-A0F5-21391282529C}">
  <a:tblStyle styleId="{9CB88F92-3D4C-42F3-A0F5-2139128252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E2EF034-C0AD-47BE-906E-16569A5CAB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7" name="Google Shape;9767;g12360ec43ab_0_3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8" name="Google Shape;9768;g12360ec43ab_0_3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440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9" name="Google Shape;13039;g12360ec43a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0" name="Google Shape;13040;g12360ec43a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9" name="Google Shape;13039;g12360ec43a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0" name="Google Shape;13040;g12360ec43a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406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9" name="Google Shape;13039;g12360ec43a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0" name="Google Shape;13040;g12360ec43a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988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6" name="Google Shape;3966;g12360ec43a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7" name="Google Shape;3967;g12360ec43a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12360ec43ab_0_3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12360ec43ab_0_3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4" name="Google Shape;10114;g12360ec43ab_0_4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5" name="Google Shape;10115;g12360ec43ab_0_4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8" name="Google Shape;393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9" name="Google Shape;393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110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6" name="Google Shape;13996;g12360ec43ab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7" name="Google Shape;13997;g12360ec43ab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469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0" name="Google Shape;4610;g12360ec43ab_0_2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1" name="Google Shape;4611;g12360ec43ab_0_2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3" name="Google Shape;22373;g11ac5f95029_0_20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4" name="Google Shape;22374;g11ac5f95029_0_20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348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7" name="Google Shape;4547;g12360ec43ab_0_1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8" name="Google Shape;4548;g12360ec43ab_0_1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7" name="Google Shape;9767;g12360ec43ab_0_3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8" name="Google Shape;9768;g12360ec43ab_0_3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7" name="Google Shape;9767;g12360ec43ab_0_3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8" name="Google Shape;9768;g12360ec43ab_0_3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133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7" name="Google Shape;9767;g12360ec43ab_0_3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8" name="Google Shape;9768;g12360ec43ab_0_3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400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7" name="Google Shape;9767;g12360ec43ab_0_3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8" name="Google Shape;9768;g12360ec43ab_0_3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647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92275" y="1196300"/>
            <a:ext cx="4816800" cy="21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92275" y="3471400"/>
            <a:ext cx="3625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702100" y="351900"/>
            <a:ext cx="820500" cy="4443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680207" y="183021"/>
            <a:ext cx="928971" cy="893964"/>
            <a:chOff x="-2360575" y="1882775"/>
            <a:chExt cx="1289700" cy="12411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-1715725" y="1882775"/>
              <a:ext cx="0" cy="124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-2360575" y="2503325"/>
              <a:ext cx="128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1715771" y="1882769"/>
              <a:ext cx="0" cy="124097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8100000">
              <a:off x="-2360638" y="2503323"/>
              <a:ext cx="12897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" name="Google Shape;17;p2"/>
          <p:cNvGrpSpPr/>
          <p:nvPr/>
        </p:nvGrpSpPr>
        <p:grpSpPr>
          <a:xfrm>
            <a:off x="374457" y="2040443"/>
            <a:ext cx="127800" cy="4165300"/>
            <a:chOff x="384975" y="988725"/>
            <a:chExt cx="127800" cy="4165300"/>
          </a:xfrm>
        </p:grpSpPr>
        <p:cxnSp>
          <p:nvCxnSpPr>
            <p:cNvPr id="18" name="Google Shape;18;p2"/>
            <p:cNvCxnSpPr/>
            <p:nvPr/>
          </p:nvCxnSpPr>
          <p:spPr>
            <a:xfrm>
              <a:off x="448875" y="1556725"/>
              <a:ext cx="0" cy="359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" name="Google Shape;19;p2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4865825" y="3947200"/>
            <a:ext cx="127800" cy="1223800"/>
            <a:chOff x="384975" y="988725"/>
            <a:chExt cx="127800" cy="1223800"/>
          </a:xfrm>
        </p:grpSpPr>
        <p:cxnSp>
          <p:nvCxnSpPr>
            <p:cNvPr id="23" name="Google Shape;23;p2"/>
            <p:cNvCxnSpPr/>
            <p:nvPr/>
          </p:nvCxnSpPr>
          <p:spPr>
            <a:xfrm>
              <a:off x="448875" y="1556725"/>
              <a:ext cx="0" cy="6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" name="Google Shape;24;p2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2"/>
          <p:cNvSpPr/>
          <p:nvPr/>
        </p:nvSpPr>
        <p:spPr>
          <a:xfrm>
            <a:off x="7869125" y="424950"/>
            <a:ext cx="410100" cy="410100"/>
          </a:xfrm>
          <a:prstGeom prst="star8">
            <a:avLst>
              <a:gd name="adj" fmla="val 37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-2291875" y="-223200"/>
            <a:ext cx="5290500" cy="853200"/>
            <a:chOff x="-2291875" y="-223200"/>
            <a:chExt cx="5290500" cy="853200"/>
          </a:xfrm>
        </p:grpSpPr>
        <p:sp>
          <p:nvSpPr>
            <p:cNvPr id="29" name="Google Shape;29;p2"/>
            <p:cNvSpPr/>
            <p:nvPr/>
          </p:nvSpPr>
          <p:spPr>
            <a:xfrm rot="-5400000">
              <a:off x="-480475" y="-2001900"/>
              <a:ext cx="820500" cy="444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" name="Google Shape;30;p2"/>
            <p:cNvCxnSpPr/>
            <p:nvPr/>
          </p:nvCxnSpPr>
          <p:spPr>
            <a:xfrm rot="10800000" flipH="1">
              <a:off x="2145425" y="-223200"/>
              <a:ext cx="853200" cy="85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" name="Google Shape;31;p2"/>
          <p:cNvGrpSpPr/>
          <p:nvPr/>
        </p:nvGrpSpPr>
        <p:grpSpPr>
          <a:xfrm>
            <a:off x="1056975" y="4231700"/>
            <a:ext cx="3030095" cy="1223700"/>
            <a:chOff x="1056975" y="4231700"/>
            <a:chExt cx="3030095" cy="1223700"/>
          </a:xfrm>
        </p:grpSpPr>
        <p:sp>
          <p:nvSpPr>
            <p:cNvPr id="32" name="Google Shape;32;p2"/>
            <p:cNvSpPr/>
            <p:nvPr/>
          </p:nvSpPr>
          <p:spPr>
            <a:xfrm>
              <a:off x="1056975" y="4231700"/>
              <a:ext cx="2113800" cy="12237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73270" y="4231700"/>
              <a:ext cx="2113800" cy="12237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 rot="-5400000">
            <a:off x="6770061" y="348189"/>
            <a:ext cx="333801" cy="563621"/>
            <a:chOff x="238125" y="1646075"/>
            <a:chExt cx="271825" cy="458975"/>
          </a:xfrm>
        </p:grpSpPr>
        <p:sp>
          <p:nvSpPr>
            <p:cNvPr id="35" name="Google Shape;35;p2"/>
            <p:cNvSpPr/>
            <p:nvPr/>
          </p:nvSpPr>
          <p:spPr>
            <a:xfrm>
              <a:off x="238125" y="1646075"/>
              <a:ext cx="271825" cy="135925"/>
            </a:xfrm>
            <a:custGeom>
              <a:avLst/>
              <a:gdLst/>
              <a:ahLst/>
              <a:cxnLst/>
              <a:rect l="l" t="t" r="r" b="b"/>
              <a:pathLst>
                <a:path w="10873" h="5437" fill="none" extrusionOk="0">
                  <a:moveTo>
                    <a:pt x="10872" y="5436"/>
                  </a:moveTo>
                  <a:lnTo>
                    <a:pt x="10872" y="5436"/>
                  </a:lnTo>
                  <a:lnTo>
                    <a:pt x="10337" y="5392"/>
                  </a:lnTo>
                  <a:lnTo>
                    <a:pt x="9758" y="5303"/>
                  </a:lnTo>
                  <a:lnTo>
                    <a:pt x="9268" y="5169"/>
                  </a:lnTo>
                  <a:lnTo>
                    <a:pt x="8778" y="4991"/>
                  </a:lnTo>
                  <a:lnTo>
                    <a:pt x="8288" y="4768"/>
                  </a:lnTo>
                  <a:lnTo>
                    <a:pt x="7842" y="4501"/>
                  </a:lnTo>
                  <a:lnTo>
                    <a:pt x="7397" y="4189"/>
                  </a:lnTo>
                  <a:lnTo>
                    <a:pt x="7040" y="3832"/>
                  </a:lnTo>
                  <a:lnTo>
                    <a:pt x="6684" y="3431"/>
                  </a:lnTo>
                  <a:lnTo>
                    <a:pt x="6372" y="3030"/>
                  </a:lnTo>
                  <a:lnTo>
                    <a:pt x="6104" y="2585"/>
                  </a:lnTo>
                  <a:lnTo>
                    <a:pt x="5882" y="2095"/>
                  </a:lnTo>
                  <a:lnTo>
                    <a:pt x="5659" y="1605"/>
                  </a:lnTo>
                  <a:lnTo>
                    <a:pt x="5525" y="1070"/>
                  </a:lnTo>
                  <a:lnTo>
                    <a:pt x="5481" y="535"/>
                  </a:lnTo>
                  <a:lnTo>
                    <a:pt x="5436" y="0"/>
                  </a:lnTo>
                  <a:lnTo>
                    <a:pt x="5436" y="0"/>
                  </a:lnTo>
                  <a:lnTo>
                    <a:pt x="5392" y="535"/>
                  </a:lnTo>
                  <a:lnTo>
                    <a:pt x="5347" y="1070"/>
                  </a:lnTo>
                  <a:lnTo>
                    <a:pt x="5213" y="1605"/>
                  </a:lnTo>
                  <a:lnTo>
                    <a:pt x="4990" y="2095"/>
                  </a:lnTo>
                  <a:lnTo>
                    <a:pt x="4768" y="2585"/>
                  </a:lnTo>
                  <a:lnTo>
                    <a:pt x="4500" y="3030"/>
                  </a:lnTo>
                  <a:lnTo>
                    <a:pt x="4188" y="3431"/>
                  </a:lnTo>
                  <a:lnTo>
                    <a:pt x="3832" y="3832"/>
                  </a:lnTo>
                  <a:lnTo>
                    <a:pt x="3476" y="4189"/>
                  </a:lnTo>
                  <a:lnTo>
                    <a:pt x="3030" y="4501"/>
                  </a:lnTo>
                  <a:lnTo>
                    <a:pt x="2584" y="4768"/>
                  </a:lnTo>
                  <a:lnTo>
                    <a:pt x="2094" y="4991"/>
                  </a:lnTo>
                  <a:lnTo>
                    <a:pt x="1604" y="5169"/>
                  </a:lnTo>
                  <a:lnTo>
                    <a:pt x="1114" y="5303"/>
                  </a:lnTo>
                  <a:lnTo>
                    <a:pt x="535" y="5392"/>
                  </a:lnTo>
                  <a:lnTo>
                    <a:pt x="0" y="543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74025" y="1646075"/>
              <a:ext cx="25" cy="458975"/>
            </a:xfrm>
            <a:custGeom>
              <a:avLst/>
              <a:gdLst/>
              <a:ahLst/>
              <a:cxnLst/>
              <a:rect l="l" t="t" r="r" b="b"/>
              <a:pathLst>
                <a:path w="1" h="18359" fill="none" extrusionOk="0">
                  <a:moveTo>
                    <a:pt x="0" y="1835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271468" y="962064"/>
            <a:ext cx="333801" cy="563621"/>
            <a:chOff x="238125" y="1646075"/>
            <a:chExt cx="271825" cy="458975"/>
          </a:xfrm>
        </p:grpSpPr>
        <p:sp>
          <p:nvSpPr>
            <p:cNvPr id="38" name="Google Shape;38;p2"/>
            <p:cNvSpPr/>
            <p:nvPr/>
          </p:nvSpPr>
          <p:spPr>
            <a:xfrm>
              <a:off x="238125" y="1646075"/>
              <a:ext cx="271825" cy="135925"/>
            </a:xfrm>
            <a:custGeom>
              <a:avLst/>
              <a:gdLst/>
              <a:ahLst/>
              <a:cxnLst/>
              <a:rect l="l" t="t" r="r" b="b"/>
              <a:pathLst>
                <a:path w="10873" h="5437" fill="none" extrusionOk="0">
                  <a:moveTo>
                    <a:pt x="10872" y="5436"/>
                  </a:moveTo>
                  <a:lnTo>
                    <a:pt x="10872" y="5436"/>
                  </a:lnTo>
                  <a:lnTo>
                    <a:pt x="10337" y="5392"/>
                  </a:lnTo>
                  <a:lnTo>
                    <a:pt x="9758" y="5303"/>
                  </a:lnTo>
                  <a:lnTo>
                    <a:pt x="9268" y="5169"/>
                  </a:lnTo>
                  <a:lnTo>
                    <a:pt x="8778" y="4991"/>
                  </a:lnTo>
                  <a:lnTo>
                    <a:pt x="8288" y="4768"/>
                  </a:lnTo>
                  <a:lnTo>
                    <a:pt x="7842" y="4501"/>
                  </a:lnTo>
                  <a:lnTo>
                    <a:pt x="7397" y="4189"/>
                  </a:lnTo>
                  <a:lnTo>
                    <a:pt x="7040" y="3832"/>
                  </a:lnTo>
                  <a:lnTo>
                    <a:pt x="6684" y="3431"/>
                  </a:lnTo>
                  <a:lnTo>
                    <a:pt x="6372" y="3030"/>
                  </a:lnTo>
                  <a:lnTo>
                    <a:pt x="6104" y="2585"/>
                  </a:lnTo>
                  <a:lnTo>
                    <a:pt x="5882" y="2095"/>
                  </a:lnTo>
                  <a:lnTo>
                    <a:pt x="5659" y="1605"/>
                  </a:lnTo>
                  <a:lnTo>
                    <a:pt x="5525" y="1070"/>
                  </a:lnTo>
                  <a:lnTo>
                    <a:pt x="5481" y="535"/>
                  </a:lnTo>
                  <a:lnTo>
                    <a:pt x="5436" y="0"/>
                  </a:lnTo>
                  <a:lnTo>
                    <a:pt x="5436" y="0"/>
                  </a:lnTo>
                  <a:lnTo>
                    <a:pt x="5392" y="535"/>
                  </a:lnTo>
                  <a:lnTo>
                    <a:pt x="5347" y="1070"/>
                  </a:lnTo>
                  <a:lnTo>
                    <a:pt x="5213" y="1605"/>
                  </a:lnTo>
                  <a:lnTo>
                    <a:pt x="4990" y="2095"/>
                  </a:lnTo>
                  <a:lnTo>
                    <a:pt x="4768" y="2585"/>
                  </a:lnTo>
                  <a:lnTo>
                    <a:pt x="4500" y="3030"/>
                  </a:lnTo>
                  <a:lnTo>
                    <a:pt x="4188" y="3431"/>
                  </a:lnTo>
                  <a:lnTo>
                    <a:pt x="3832" y="3832"/>
                  </a:lnTo>
                  <a:lnTo>
                    <a:pt x="3476" y="4189"/>
                  </a:lnTo>
                  <a:lnTo>
                    <a:pt x="3030" y="4501"/>
                  </a:lnTo>
                  <a:lnTo>
                    <a:pt x="2584" y="4768"/>
                  </a:lnTo>
                  <a:lnTo>
                    <a:pt x="2094" y="4991"/>
                  </a:lnTo>
                  <a:lnTo>
                    <a:pt x="1604" y="5169"/>
                  </a:lnTo>
                  <a:lnTo>
                    <a:pt x="1114" y="5303"/>
                  </a:lnTo>
                  <a:lnTo>
                    <a:pt x="535" y="5392"/>
                  </a:lnTo>
                  <a:lnTo>
                    <a:pt x="0" y="543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74025" y="1646075"/>
              <a:ext cx="25" cy="458975"/>
            </a:xfrm>
            <a:custGeom>
              <a:avLst/>
              <a:gdLst/>
              <a:ahLst/>
              <a:cxnLst/>
              <a:rect l="l" t="t" r="r" b="b"/>
              <a:pathLst>
                <a:path w="1" h="18359" fill="none" extrusionOk="0">
                  <a:moveTo>
                    <a:pt x="0" y="1835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7781352" y="4231704"/>
            <a:ext cx="585653" cy="563584"/>
            <a:chOff x="-2360575" y="1882775"/>
            <a:chExt cx="1289700" cy="1241100"/>
          </a:xfrm>
        </p:grpSpPr>
        <p:cxnSp>
          <p:nvCxnSpPr>
            <p:cNvPr id="41" name="Google Shape;41;p2"/>
            <p:cNvCxnSpPr/>
            <p:nvPr/>
          </p:nvCxnSpPr>
          <p:spPr>
            <a:xfrm>
              <a:off x="-1715725" y="1882775"/>
              <a:ext cx="0" cy="124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 rot="10800000">
              <a:off x="-2360575" y="2503325"/>
              <a:ext cx="128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-1715771" y="1882769"/>
              <a:ext cx="0" cy="124097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2"/>
            <p:cNvCxnSpPr/>
            <p:nvPr/>
          </p:nvCxnSpPr>
          <p:spPr>
            <a:xfrm rot="8100000">
              <a:off x="-2360638" y="2503323"/>
              <a:ext cx="12897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8"/>
          <p:cNvSpPr txBox="1">
            <a:spLocks noGrp="1"/>
          </p:cNvSpPr>
          <p:nvPr>
            <p:ph type="title" hasCustomPrompt="1"/>
          </p:nvPr>
        </p:nvSpPr>
        <p:spPr>
          <a:xfrm>
            <a:off x="4322411" y="1048225"/>
            <a:ext cx="4101600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2" name="Google Shape;612;p28"/>
          <p:cNvSpPr txBox="1">
            <a:spLocks noGrp="1"/>
          </p:cNvSpPr>
          <p:nvPr>
            <p:ph type="subTitle" idx="1"/>
          </p:nvPr>
        </p:nvSpPr>
        <p:spPr>
          <a:xfrm>
            <a:off x="4322400" y="1757197"/>
            <a:ext cx="4101600" cy="3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13" name="Google Shape;613;p28"/>
          <p:cNvSpPr txBox="1">
            <a:spLocks noGrp="1"/>
          </p:cNvSpPr>
          <p:nvPr>
            <p:ph type="title" idx="2" hasCustomPrompt="1"/>
          </p:nvPr>
        </p:nvSpPr>
        <p:spPr>
          <a:xfrm>
            <a:off x="4322411" y="2256097"/>
            <a:ext cx="4101600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4" name="Google Shape;614;p28"/>
          <p:cNvSpPr txBox="1">
            <a:spLocks noGrp="1"/>
          </p:cNvSpPr>
          <p:nvPr>
            <p:ph type="subTitle" idx="3"/>
          </p:nvPr>
        </p:nvSpPr>
        <p:spPr>
          <a:xfrm>
            <a:off x="4322400" y="2965065"/>
            <a:ext cx="4101600" cy="3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15" name="Google Shape;615;p28"/>
          <p:cNvSpPr txBox="1">
            <a:spLocks noGrp="1"/>
          </p:cNvSpPr>
          <p:nvPr>
            <p:ph type="title" idx="4" hasCustomPrompt="1"/>
          </p:nvPr>
        </p:nvSpPr>
        <p:spPr>
          <a:xfrm>
            <a:off x="4322411" y="3491142"/>
            <a:ext cx="4101600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6" name="Google Shape;616;p28"/>
          <p:cNvSpPr txBox="1">
            <a:spLocks noGrp="1"/>
          </p:cNvSpPr>
          <p:nvPr>
            <p:ph type="subTitle" idx="5"/>
          </p:nvPr>
        </p:nvSpPr>
        <p:spPr>
          <a:xfrm>
            <a:off x="4322400" y="4200601"/>
            <a:ext cx="4101600" cy="3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617" name="Google Shape;617;p28"/>
          <p:cNvGrpSpPr/>
          <p:nvPr/>
        </p:nvGrpSpPr>
        <p:grpSpPr>
          <a:xfrm rot="-5400000">
            <a:off x="6997450" y="-1452650"/>
            <a:ext cx="127800" cy="4165300"/>
            <a:chOff x="384975" y="988725"/>
            <a:chExt cx="127800" cy="4165300"/>
          </a:xfrm>
        </p:grpSpPr>
        <p:cxnSp>
          <p:nvCxnSpPr>
            <p:cNvPr id="618" name="Google Shape;618;p28"/>
            <p:cNvCxnSpPr/>
            <p:nvPr/>
          </p:nvCxnSpPr>
          <p:spPr>
            <a:xfrm>
              <a:off x="448875" y="1556725"/>
              <a:ext cx="0" cy="359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19" name="Google Shape;619;p28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28"/>
          <p:cNvGrpSpPr/>
          <p:nvPr/>
        </p:nvGrpSpPr>
        <p:grpSpPr>
          <a:xfrm>
            <a:off x="2877757" y="629996"/>
            <a:ext cx="928971" cy="893964"/>
            <a:chOff x="-2360575" y="1882775"/>
            <a:chExt cx="1289700" cy="1241100"/>
          </a:xfrm>
        </p:grpSpPr>
        <p:cxnSp>
          <p:nvCxnSpPr>
            <p:cNvPr id="623" name="Google Shape;623;p28"/>
            <p:cNvCxnSpPr/>
            <p:nvPr/>
          </p:nvCxnSpPr>
          <p:spPr>
            <a:xfrm>
              <a:off x="-1715725" y="1882775"/>
              <a:ext cx="0" cy="124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28"/>
            <p:cNvCxnSpPr/>
            <p:nvPr/>
          </p:nvCxnSpPr>
          <p:spPr>
            <a:xfrm rot="10800000">
              <a:off x="-2360575" y="2503325"/>
              <a:ext cx="128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28"/>
            <p:cNvCxnSpPr/>
            <p:nvPr/>
          </p:nvCxnSpPr>
          <p:spPr>
            <a:xfrm>
              <a:off x="-1715771" y="1882769"/>
              <a:ext cx="0" cy="124097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28"/>
            <p:cNvCxnSpPr/>
            <p:nvPr/>
          </p:nvCxnSpPr>
          <p:spPr>
            <a:xfrm rot="8100000">
              <a:off x="-2360638" y="2503323"/>
              <a:ext cx="12897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52000" cy="11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856" name="Google Shape;856;p33"/>
          <p:cNvGrpSpPr/>
          <p:nvPr/>
        </p:nvGrpSpPr>
        <p:grpSpPr>
          <a:xfrm rot="5400000" flipH="1">
            <a:off x="2005550" y="2736705"/>
            <a:ext cx="127800" cy="4138900"/>
            <a:chOff x="384975" y="988725"/>
            <a:chExt cx="127800" cy="4138900"/>
          </a:xfrm>
        </p:grpSpPr>
        <p:cxnSp>
          <p:nvCxnSpPr>
            <p:cNvPr id="857" name="Google Shape;857;p33"/>
            <p:cNvCxnSpPr/>
            <p:nvPr/>
          </p:nvCxnSpPr>
          <p:spPr>
            <a:xfrm rot="5400000">
              <a:off x="-1336575" y="3342175"/>
              <a:ext cx="357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8" name="Google Shape;858;p33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3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3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33"/>
          <p:cNvGrpSpPr/>
          <p:nvPr/>
        </p:nvGrpSpPr>
        <p:grpSpPr>
          <a:xfrm rot="5400000" flipH="1">
            <a:off x="4618750" y="4520539"/>
            <a:ext cx="333801" cy="563621"/>
            <a:chOff x="238125" y="1646075"/>
            <a:chExt cx="271825" cy="458975"/>
          </a:xfrm>
        </p:grpSpPr>
        <p:sp>
          <p:nvSpPr>
            <p:cNvPr id="862" name="Google Shape;862;p33"/>
            <p:cNvSpPr/>
            <p:nvPr/>
          </p:nvSpPr>
          <p:spPr>
            <a:xfrm>
              <a:off x="238125" y="1646075"/>
              <a:ext cx="271825" cy="135925"/>
            </a:xfrm>
            <a:custGeom>
              <a:avLst/>
              <a:gdLst/>
              <a:ahLst/>
              <a:cxnLst/>
              <a:rect l="l" t="t" r="r" b="b"/>
              <a:pathLst>
                <a:path w="10873" h="5437" fill="none" extrusionOk="0">
                  <a:moveTo>
                    <a:pt x="10872" y="5436"/>
                  </a:moveTo>
                  <a:lnTo>
                    <a:pt x="10872" y="5436"/>
                  </a:lnTo>
                  <a:lnTo>
                    <a:pt x="10337" y="5392"/>
                  </a:lnTo>
                  <a:lnTo>
                    <a:pt x="9758" y="5303"/>
                  </a:lnTo>
                  <a:lnTo>
                    <a:pt x="9268" y="5169"/>
                  </a:lnTo>
                  <a:lnTo>
                    <a:pt x="8778" y="4991"/>
                  </a:lnTo>
                  <a:lnTo>
                    <a:pt x="8288" y="4768"/>
                  </a:lnTo>
                  <a:lnTo>
                    <a:pt x="7842" y="4501"/>
                  </a:lnTo>
                  <a:lnTo>
                    <a:pt x="7397" y="4189"/>
                  </a:lnTo>
                  <a:lnTo>
                    <a:pt x="7040" y="3832"/>
                  </a:lnTo>
                  <a:lnTo>
                    <a:pt x="6684" y="3431"/>
                  </a:lnTo>
                  <a:lnTo>
                    <a:pt x="6372" y="3030"/>
                  </a:lnTo>
                  <a:lnTo>
                    <a:pt x="6104" y="2585"/>
                  </a:lnTo>
                  <a:lnTo>
                    <a:pt x="5882" y="2095"/>
                  </a:lnTo>
                  <a:lnTo>
                    <a:pt x="5659" y="1605"/>
                  </a:lnTo>
                  <a:lnTo>
                    <a:pt x="5525" y="1070"/>
                  </a:lnTo>
                  <a:lnTo>
                    <a:pt x="5481" y="535"/>
                  </a:lnTo>
                  <a:lnTo>
                    <a:pt x="5436" y="0"/>
                  </a:lnTo>
                  <a:lnTo>
                    <a:pt x="5436" y="0"/>
                  </a:lnTo>
                  <a:lnTo>
                    <a:pt x="5392" y="535"/>
                  </a:lnTo>
                  <a:lnTo>
                    <a:pt x="5347" y="1070"/>
                  </a:lnTo>
                  <a:lnTo>
                    <a:pt x="5213" y="1605"/>
                  </a:lnTo>
                  <a:lnTo>
                    <a:pt x="4990" y="2095"/>
                  </a:lnTo>
                  <a:lnTo>
                    <a:pt x="4768" y="2585"/>
                  </a:lnTo>
                  <a:lnTo>
                    <a:pt x="4500" y="3030"/>
                  </a:lnTo>
                  <a:lnTo>
                    <a:pt x="4188" y="3431"/>
                  </a:lnTo>
                  <a:lnTo>
                    <a:pt x="3832" y="3832"/>
                  </a:lnTo>
                  <a:lnTo>
                    <a:pt x="3476" y="4189"/>
                  </a:lnTo>
                  <a:lnTo>
                    <a:pt x="3030" y="4501"/>
                  </a:lnTo>
                  <a:lnTo>
                    <a:pt x="2584" y="4768"/>
                  </a:lnTo>
                  <a:lnTo>
                    <a:pt x="2094" y="4991"/>
                  </a:lnTo>
                  <a:lnTo>
                    <a:pt x="1604" y="5169"/>
                  </a:lnTo>
                  <a:lnTo>
                    <a:pt x="1114" y="5303"/>
                  </a:lnTo>
                  <a:lnTo>
                    <a:pt x="535" y="5392"/>
                  </a:lnTo>
                  <a:lnTo>
                    <a:pt x="0" y="543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374025" y="1646075"/>
              <a:ext cx="25" cy="458975"/>
            </a:xfrm>
            <a:custGeom>
              <a:avLst/>
              <a:gdLst/>
              <a:ahLst/>
              <a:cxnLst/>
              <a:rect l="l" t="t" r="r" b="b"/>
              <a:pathLst>
                <a:path w="1" h="18359" fill="none" extrusionOk="0">
                  <a:moveTo>
                    <a:pt x="0" y="1835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33"/>
          <p:cNvGrpSpPr/>
          <p:nvPr/>
        </p:nvGrpSpPr>
        <p:grpSpPr>
          <a:xfrm rot="-5400000">
            <a:off x="7174025" y="-1570100"/>
            <a:ext cx="127800" cy="3844000"/>
            <a:chOff x="384975" y="988725"/>
            <a:chExt cx="127800" cy="3844000"/>
          </a:xfrm>
        </p:grpSpPr>
        <p:cxnSp>
          <p:nvCxnSpPr>
            <p:cNvPr id="865" name="Google Shape;865;p33"/>
            <p:cNvCxnSpPr/>
            <p:nvPr/>
          </p:nvCxnSpPr>
          <p:spPr>
            <a:xfrm rot="5400000">
              <a:off x="-1189125" y="3194725"/>
              <a:ext cx="3276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66" name="Google Shape;866;p33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33"/>
          <p:cNvSpPr/>
          <p:nvPr/>
        </p:nvSpPr>
        <p:spPr>
          <a:xfrm>
            <a:off x="8291875" y="4392250"/>
            <a:ext cx="410100" cy="410100"/>
          </a:xfrm>
          <a:prstGeom prst="star8">
            <a:avLst>
              <a:gd name="adj" fmla="val 37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0" name="Google Shape;870;p33"/>
          <p:cNvGrpSpPr/>
          <p:nvPr/>
        </p:nvGrpSpPr>
        <p:grpSpPr>
          <a:xfrm flipH="1">
            <a:off x="148770" y="1892129"/>
            <a:ext cx="585653" cy="563584"/>
            <a:chOff x="-2360575" y="1882775"/>
            <a:chExt cx="1289700" cy="1241100"/>
          </a:xfrm>
        </p:grpSpPr>
        <p:cxnSp>
          <p:nvCxnSpPr>
            <p:cNvPr id="871" name="Google Shape;871;p33"/>
            <p:cNvCxnSpPr/>
            <p:nvPr/>
          </p:nvCxnSpPr>
          <p:spPr>
            <a:xfrm>
              <a:off x="-1715725" y="1882775"/>
              <a:ext cx="0" cy="124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" name="Google Shape;872;p33"/>
            <p:cNvCxnSpPr/>
            <p:nvPr/>
          </p:nvCxnSpPr>
          <p:spPr>
            <a:xfrm rot="10800000">
              <a:off x="-2360575" y="2503325"/>
              <a:ext cx="128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" name="Google Shape;873;p33"/>
            <p:cNvCxnSpPr/>
            <p:nvPr/>
          </p:nvCxnSpPr>
          <p:spPr>
            <a:xfrm>
              <a:off x="-1715771" y="1882769"/>
              <a:ext cx="0" cy="124097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" name="Google Shape;874;p33"/>
            <p:cNvCxnSpPr/>
            <p:nvPr/>
          </p:nvCxnSpPr>
          <p:spPr>
            <a:xfrm rot="8100000">
              <a:off x="-2360638" y="2503323"/>
              <a:ext cx="12897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3" name="Google Shape;893;p35"/>
          <p:cNvGrpSpPr/>
          <p:nvPr/>
        </p:nvGrpSpPr>
        <p:grpSpPr>
          <a:xfrm rot="10800000">
            <a:off x="8638200" y="0"/>
            <a:ext cx="127800" cy="1223800"/>
            <a:chOff x="384975" y="988725"/>
            <a:chExt cx="127800" cy="1223800"/>
          </a:xfrm>
        </p:grpSpPr>
        <p:cxnSp>
          <p:nvCxnSpPr>
            <p:cNvPr id="894" name="Google Shape;894;p35"/>
            <p:cNvCxnSpPr/>
            <p:nvPr/>
          </p:nvCxnSpPr>
          <p:spPr>
            <a:xfrm>
              <a:off x="448875" y="1556725"/>
              <a:ext cx="0" cy="6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5" name="Google Shape;895;p35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8" name="Google Shape;898;p35"/>
          <p:cNvSpPr/>
          <p:nvPr/>
        </p:nvSpPr>
        <p:spPr>
          <a:xfrm>
            <a:off x="2471375" y="424950"/>
            <a:ext cx="410100" cy="410100"/>
          </a:xfrm>
          <a:prstGeom prst="star8">
            <a:avLst>
              <a:gd name="adj" fmla="val 37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35"/>
          <p:cNvGrpSpPr/>
          <p:nvPr/>
        </p:nvGrpSpPr>
        <p:grpSpPr>
          <a:xfrm rot="10800000">
            <a:off x="7634288" y="4468725"/>
            <a:ext cx="1769172" cy="853200"/>
            <a:chOff x="1229453" y="-223200"/>
            <a:chExt cx="1769172" cy="853200"/>
          </a:xfrm>
        </p:grpSpPr>
        <p:sp>
          <p:nvSpPr>
            <p:cNvPr id="900" name="Google Shape;900;p35"/>
            <p:cNvSpPr/>
            <p:nvPr/>
          </p:nvSpPr>
          <p:spPr>
            <a:xfrm rot="-5400000">
              <a:off x="1280153" y="-241200"/>
              <a:ext cx="820500" cy="921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01" name="Google Shape;901;p35"/>
            <p:cNvCxnSpPr/>
            <p:nvPr/>
          </p:nvCxnSpPr>
          <p:spPr>
            <a:xfrm rot="10800000" flipH="1">
              <a:off x="2145425" y="-223200"/>
              <a:ext cx="853200" cy="85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02" name="Google Shape;902;p35"/>
          <p:cNvGrpSpPr/>
          <p:nvPr/>
        </p:nvGrpSpPr>
        <p:grpSpPr>
          <a:xfrm rot="-5400000">
            <a:off x="7185586" y="348189"/>
            <a:ext cx="333801" cy="563621"/>
            <a:chOff x="238125" y="1646075"/>
            <a:chExt cx="271825" cy="458975"/>
          </a:xfrm>
        </p:grpSpPr>
        <p:sp>
          <p:nvSpPr>
            <p:cNvPr id="903" name="Google Shape;903;p35"/>
            <p:cNvSpPr/>
            <p:nvPr/>
          </p:nvSpPr>
          <p:spPr>
            <a:xfrm>
              <a:off x="238125" y="1646075"/>
              <a:ext cx="271825" cy="135925"/>
            </a:xfrm>
            <a:custGeom>
              <a:avLst/>
              <a:gdLst/>
              <a:ahLst/>
              <a:cxnLst/>
              <a:rect l="l" t="t" r="r" b="b"/>
              <a:pathLst>
                <a:path w="10873" h="5437" fill="none" extrusionOk="0">
                  <a:moveTo>
                    <a:pt x="10872" y="5436"/>
                  </a:moveTo>
                  <a:lnTo>
                    <a:pt x="10872" y="5436"/>
                  </a:lnTo>
                  <a:lnTo>
                    <a:pt x="10337" y="5392"/>
                  </a:lnTo>
                  <a:lnTo>
                    <a:pt x="9758" y="5303"/>
                  </a:lnTo>
                  <a:lnTo>
                    <a:pt x="9268" y="5169"/>
                  </a:lnTo>
                  <a:lnTo>
                    <a:pt x="8778" y="4991"/>
                  </a:lnTo>
                  <a:lnTo>
                    <a:pt x="8288" y="4768"/>
                  </a:lnTo>
                  <a:lnTo>
                    <a:pt x="7842" y="4501"/>
                  </a:lnTo>
                  <a:lnTo>
                    <a:pt x="7397" y="4189"/>
                  </a:lnTo>
                  <a:lnTo>
                    <a:pt x="7040" y="3832"/>
                  </a:lnTo>
                  <a:lnTo>
                    <a:pt x="6684" y="3431"/>
                  </a:lnTo>
                  <a:lnTo>
                    <a:pt x="6372" y="3030"/>
                  </a:lnTo>
                  <a:lnTo>
                    <a:pt x="6104" y="2585"/>
                  </a:lnTo>
                  <a:lnTo>
                    <a:pt x="5882" y="2095"/>
                  </a:lnTo>
                  <a:lnTo>
                    <a:pt x="5659" y="1605"/>
                  </a:lnTo>
                  <a:lnTo>
                    <a:pt x="5525" y="1070"/>
                  </a:lnTo>
                  <a:lnTo>
                    <a:pt x="5481" y="535"/>
                  </a:lnTo>
                  <a:lnTo>
                    <a:pt x="5436" y="0"/>
                  </a:lnTo>
                  <a:lnTo>
                    <a:pt x="5436" y="0"/>
                  </a:lnTo>
                  <a:lnTo>
                    <a:pt x="5392" y="535"/>
                  </a:lnTo>
                  <a:lnTo>
                    <a:pt x="5347" y="1070"/>
                  </a:lnTo>
                  <a:lnTo>
                    <a:pt x="5213" y="1605"/>
                  </a:lnTo>
                  <a:lnTo>
                    <a:pt x="4990" y="2095"/>
                  </a:lnTo>
                  <a:lnTo>
                    <a:pt x="4768" y="2585"/>
                  </a:lnTo>
                  <a:lnTo>
                    <a:pt x="4500" y="3030"/>
                  </a:lnTo>
                  <a:lnTo>
                    <a:pt x="4188" y="3431"/>
                  </a:lnTo>
                  <a:lnTo>
                    <a:pt x="3832" y="3832"/>
                  </a:lnTo>
                  <a:lnTo>
                    <a:pt x="3476" y="4189"/>
                  </a:lnTo>
                  <a:lnTo>
                    <a:pt x="3030" y="4501"/>
                  </a:lnTo>
                  <a:lnTo>
                    <a:pt x="2584" y="4768"/>
                  </a:lnTo>
                  <a:lnTo>
                    <a:pt x="2094" y="4991"/>
                  </a:lnTo>
                  <a:lnTo>
                    <a:pt x="1604" y="5169"/>
                  </a:lnTo>
                  <a:lnTo>
                    <a:pt x="1114" y="5303"/>
                  </a:lnTo>
                  <a:lnTo>
                    <a:pt x="535" y="5392"/>
                  </a:lnTo>
                  <a:lnTo>
                    <a:pt x="0" y="543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374025" y="1646075"/>
              <a:ext cx="25" cy="458975"/>
            </a:xfrm>
            <a:custGeom>
              <a:avLst/>
              <a:gdLst/>
              <a:ahLst/>
              <a:cxnLst/>
              <a:rect l="l" t="t" r="r" b="b"/>
              <a:pathLst>
                <a:path w="1" h="18359" fill="none" extrusionOk="0">
                  <a:moveTo>
                    <a:pt x="0" y="1835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05" name="Google Shape;905;p35"/>
          <p:cNvCxnSpPr/>
          <p:nvPr/>
        </p:nvCxnSpPr>
        <p:spPr>
          <a:xfrm>
            <a:off x="-118512" y="-161639"/>
            <a:ext cx="853200" cy="85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6" name="Google Shape;906;p35"/>
          <p:cNvGrpSpPr/>
          <p:nvPr/>
        </p:nvGrpSpPr>
        <p:grpSpPr>
          <a:xfrm>
            <a:off x="8495032" y="2029376"/>
            <a:ext cx="414139" cy="414139"/>
            <a:chOff x="-2171757" y="2047323"/>
            <a:chExt cx="912000" cy="912000"/>
          </a:xfrm>
        </p:grpSpPr>
        <p:cxnSp>
          <p:nvCxnSpPr>
            <p:cNvPr id="907" name="Google Shape;907;p35"/>
            <p:cNvCxnSpPr/>
            <p:nvPr/>
          </p:nvCxnSpPr>
          <p:spPr>
            <a:xfrm>
              <a:off x="-1715771" y="1882769"/>
              <a:ext cx="0" cy="124097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" name="Google Shape;908;p35"/>
            <p:cNvCxnSpPr/>
            <p:nvPr/>
          </p:nvCxnSpPr>
          <p:spPr>
            <a:xfrm rot="8100000">
              <a:off x="-2360638" y="2503323"/>
              <a:ext cx="12897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09" name="Google Shape;909;p35"/>
          <p:cNvGrpSpPr/>
          <p:nvPr/>
        </p:nvGrpSpPr>
        <p:grpSpPr>
          <a:xfrm>
            <a:off x="384975" y="2029375"/>
            <a:ext cx="127800" cy="3190000"/>
            <a:chOff x="384975" y="988725"/>
            <a:chExt cx="127800" cy="3190000"/>
          </a:xfrm>
        </p:grpSpPr>
        <p:cxnSp>
          <p:nvCxnSpPr>
            <p:cNvPr id="910" name="Google Shape;910;p35"/>
            <p:cNvCxnSpPr/>
            <p:nvPr/>
          </p:nvCxnSpPr>
          <p:spPr>
            <a:xfrm>
              <a:off x="448875" y="1556725"/>
              <a:ext cx="0" cy="262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11" name="Google Shape;911;p35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6"/>
          <p:cNvSpPr/>
          <p:nvPr/>
        </p:nvSpPr>
        <p:spPr>
          <a:xfrm>
            <a:off x="8291875" y="424950"/>
            <a:ext cx="410100" cy="410100"/>
          </a:xfrm>
          <a:prstGeom prst="star8">
            <a:avLst>
              <a:gd name="adj" fmla="val 37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6" name="Google Shape;916;p36"/>
          <p:cNvGrpSpPr/>
          <p:nvPr/>
        </p:nvGrpSpPr>
        <p:grpSpPr>
          <a:xfrm>
            <a:off x="377700" y="1750550"/>
            <a:ext cx="127800" cy="3427000"/>
            <a:chOff x="384975" y="988725"/>
            <a:chExt cx="127800" cy="3427000"/>
          </a:xfrm>
        </p:grpSpPr>
        <p:cxnSp>
          <p:nvCxnSpPr>
            <p:cNvPr id="917" name="Google Shape;917;p36"/>
            <p:cNvCxnSpPr/>
            <p:nvPr/>
          </p:nvCxnSpPr>
          <p:spPr>
            <a:xfrm>
              <a:off x="448875" y="1556725"/>
              <a:ext cx="0" cy="285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18" name="Google Shape;918;p36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6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36"/>
          <p:cNvGrpSpPr/>
          <p:nvPr/>
        </p:nvGrpSpPr>
        <p:grpSpPr>
          <a:xfrm rot="10800000" flipH="1">
            <a:off x="234532" y="352196"/>
            <a:ext cx="414139" cy="414139"/>
            <a:chOff x="-2171757" y="2047323"/>
            <a:chExt cx="912000" cy="912000"/>
          </a:xfrm>
        </p:grpSpPr>
        <p:cxnSp>
          <p:nvCxnSpPr>
            <p:cNvPr id="922" name="Google Shape;922;p36"/>
            <p:cNvCxnSpPr/>
            <p:nvPr/>
          </p:nvCxnSpPr>
          <p:spPr>
            <a:xfrm>
              <a:off x="-1715771" y="1882769"/>
              <a:ext cx="0" cy="124097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" name="Google Shape;923;p36"/>
            <p:cNvCxnSpPr/>
            <p:nvPr/>
          </p:nvCxnSpPr>
          <p:spPr>
            <a:xfrm rot="8100000">
              <a:off x="-2360638" y="2503323"/>
              <a:ext cx="12897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24" name="Google Shape;924;p36"/>
          <p:cNvGrpSpPr/>
          <p:nvPr/>
        </p:nvGrpSpPr>
        <p:grpSpPr>
          <a:xfrm rot="-5400000">
            <a:off x="7049150" y="2736705"/>
            <a:ext cx="127800" cy="4138900"/>
            <a:chOff x="384975" y="988725"/>
            <a:chExt cx="127800" cy="4138900"/>
          </a:xfrm>
        </p:grpSpPr>
        <p:cxnSp>
          <p:nvCxnSpPr>
            <p:cNvPr id="925" name="Google Shape;925;p36"/>
            <p:cNvCxnSpPr/>
            <p:nvPr/>
          </p:nvCxnSpPr>
          <p:spPr>
            <a:xfrm rot="5400000">
              <a:off x="-1336575" y="3342175"/>
              <a:ext cx="357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26" name="Google Shape;926;p36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6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36"/>
          <p:cNvGrpSpPr/>
          <p:nvPr/>
        </p:nvGrpSpPr>
        <p:grpSpPr>
          <a:xfrm rot="-5400000">
            <a:off x="4229949" y="4520539"/>
            <a:ext cx="333801" cy="563621"/>
            <a:chOff x="238125" y="1646075"/>
            <a:chExt cx="271825" cy="458975"/>
          </a:xfrm>
        </p:grpSpPr>
        <p:sp>
          <p:nvSpPr>
            <p:cNvPr id="930" name="Google Shape;930;p36"/>
            <p:cNvSpPr/>
            <p:nvPr/>
          </p:nvSpPr>
          <p:spPr>
            <a:xfrm>
              <a:off x="238125" y="1646075"/>
              <a:ext cx="271825" cy="135925"/>
            </a:xfrm>
            <a:custGeom>
              <a:avLst/>
              <a:gdLst/>
              <a:ahLst/>
              <a:cxnLst/>
              <a:rect l="l" t="t" r="r" b="b"/>
              <a:pathLst>
                <a:path w="10873" h="5437" fill="none" extrusionOk="0">
                  <a:moveTo>
                    <a:pt x="10872" y="5436"/>
                  </a:moveTo>
                  <a:lnTo>
                    <a:pt x="10872" y="5436"/>
                  </a:lnTo>
                  <a:lnTo>
                    <a:pt x="10337" y="5392"/>
                  </a:lnTo>
                  <a:lnTo>
                    <a:pt x="9758" y="5303"/>
                  </a:lnTo>
                  <a:lnTo>
                    <a:pt x="9268" y="5169"/>
                  </a:lnTo>
                  <a:lnTo>
                    <a:pt x="8778" y="4991"/>
                  </a:lnTo>
                  <a:lnTo>
                    <a:pt x="8288" y="4768"/>
                  </a:lnTo>
                  <a:lnTo>
                    <a:pt x="7842" y="4501"/>
                  </a:lnTo>
                  <a:lnTo>
                    <a:pt x="7397" y="4189"/>
                  </a:lnTo>
                  <a:lnTo>
                    <a:pt x="7040" y="3832"/>
                  </a:lnTo>
                  <a:lnTo>
                    <a:pt x="6684" y="3431"/>
                  </a:lnTo>
                  <a:lnTo>
                    <a:pt x="6372" y="3030"/>
                  </a:lnTo>
                  <a:lnTo>
                    <a:pt x="6104" y="2585"/>
                  </a:lnTo>
                  <a:lnTo>
                    <a:pt x="5882" y="2095"/>
                  </a:lnTo>
                  <a:lnTo>
                    <a:pt x="5659" y="1605"/>
                  </a:lnTo>
                  <a:lnTo>
                    <a:pt x="5525" y="1070"/>
                  </a:lnTo>
                  <a:lnTo>
                    <a:pt x="5481" y="535"/>
                  </a:lnTo>
                  <a:lnTo>
                    <a:pt x="5436" y="0"/>
                  </a:lnTo>
                  <a:lnTo>
                    <a:pt x="5436" y="0"/>
                  </a:lnTo>
                  <a:lnTo>
                    <a:pt x="5392" y="535"/>
                  </a:lnTo>
                  <a:lnTo>
                    <a:pt x="5347" y="1070"/>
                  </a:lnTo>
                  <a:lnTo>
                    <a:pt x="5213" y="1605"/>
                  </a:lnTo>
                  <a:lnTo>
                    <a:pt x="4990" y="2095"/>
                  </a:lnTo>
                  <a:lnTo>
                    <a:pt x="4768" y="2585"/>
                  </a:lnTo>
                  <a:lnTo>
                    <a:pt x="4500" y="3030"/>
                  </a:lnTo>
                  <a:lnTo>
                    <a:pt x="4188" y="3431"/>
                  </a:lnTo>
                  <a:lnTo>
                    <a:pt x="3832" y="3832"/>
                  </a:lnTo>
                  <a:lnTo>
                    <a:pt x="3476" y="4189"/>
                  </a:lnTo>
                  <a:lnTo>
                    <a:pt x="3030" y="4501"/>
                  </a:lnTo>
                  <a:lnTo>
                    <a:pt x="2584" y="4768"/>
                  </a:lnTo>
                  <a:lnTo>
                    <a:pt x="2094" y="4991"/>
                  </a:lnTo>
                  <a:lnTo>
                    <a:pt x="1604" y="5169"/>
                  </a:lnTo>
                  <a:lnTo>
                    <a:pt x="1114" y="5303"/>
                  </a:lnTo>
                  <a:lnTo>
                    <a:pt x="535" y="5392"/>
                  </a:lnTo>
                  <a:lnTo>
                    <a:pt x="0" y="543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6"/>
            <p:cNvSpPr/>
            <p:nvPr/>
          </p:nvSpPr>
          <p:spPr>
            <a:xfrm>
              <a:off x="374025" y="1646075"/>
              <a:ext cx="25" cy="458975"/>
            </a:xfrm>
            <a:custGeom>
              <a:avLst/>
              <a:gdLst/>
              <a:ahLst/>
              <a:cxnLst/>
              <a:rect l="l" t="t" r="r" b="b"/>
              <a:pathLst>
                <a:path w="1" h="18359" fill="none" extrusionOk="0">
                  <a:moveTo>
                    <a:pt x="0" y="1835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36"/>
          <p:cNvGrpSpPr/>
          <p:nvPr/>
        </p:nvGrpSpPr>
        <p:grpSpPr>
          <a:xfrm flipH="1">
            <a:off x="8409145" y="3424554"/>
            <a:ext cx="585653" cy="563584"/>
            <a:chOff x="-2360575" y="1882775"/>
            <a:chExt cx="1289700" cy="1241100"/>
          </a:xfrm>
        </p:grpSpPr>
        <p:cxnSp>
          <p:nvCxnSpPr>
            <p:cNvPr id="933" name="Google Shape;933;p36"/>
            <p:cNvCxnSpPr/>
            <p:nvPr/>
          </p:nvCxnSpPr>
          <p:spPr>
            <a:xfrm>
              <a:off x="-1715725" y="1882775"/>
              <a:ext cx="0" cy="124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" name="Google Shape;934;p36"/>
            <p:cNvCxnSpPr/>
            <p:nvPr/>
          </p:nvCxnSpPr>
          <p:spPr>
            <a:xfrm rot="10800000">
              <a:off x="-2360575" y="2503325"/>
              <a:ext cx="128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" name="Google Shape;935;p36"/>
            <p:cNvCxnSpPr/>
            <p:nvPr/>
          </p:nvCxnSpPr>
          <p:spPr>
            <a:xfrm>
              <a:off x="-1715771" y="1882769"/>
              <a:ext cx="0" cy="124097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" name="Google Shape;936;p36"/>
            <p:cNvCxnSpPr/>
            <p:nvPr/>
          </p:nvCxnSpPr>
          <p:spPr>
            <a:xfrm rot="8100000">
              <a:off x="-2360638" y="2503323"/>
              <a:ext cx="12897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>
            <a:spLocks noGrp="1"/>
          </p:cNvSpPr>
          <p:nvPr>
            <p:ph type="title"/>
          </p:nvPr>
        </p:nvSpPr>
        <p:spPr>
          <a:xfrm>
            <a:off x="1792438" y="2850500"/>
            <a:ext cx="25773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 idx="2"/>
          </p:nvPr>
        </p:nvSpPr>
        <p:spPr>
          <a:xfrm>
            <a:off x="4773662" y="2850500"/>
            <a:ext cx="25779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1"/>
          </p:nvPr>
        </p:nvSpPr>
        <p:spPr>
          <a:xfrm>
            <a:off x="4773658" y="3362450"/>
            <a:ext cx="25779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3"/>
          </p:nvPr>
        </p:nvSpPr>
        <p:spPr>
          <a:xfrm>
            <a:off x="1792601" y="3362450"/>
            <a:ext cx="25773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4" name="Google Shape;94;p5"/>
          <p:cNvGrpSpPr/>
          <p:nvPr/>
        </p:nvGrpSpPr>
        <p:grpSpPr>
          <a:xfrm flipH="1">
            <a:off x="-855800" y="4142161"/>
            <a:ext cx="3030095" cy="1223700"/>
            <a:chOff x="1056975" y="4231700"/>
            <a:chExt cx="3030095" cy="1223700"/>
          </a:xfrm>
        </p:grpSpPr>
        <p:sp>
          <p:nvSpPr>
            <p:cNvPr id="95" name="Google Shape;95;p5"/>
            <p:cNvSpPr/>
            <p:nvPr/>
          </p:nvSpPr>
          <p:spPr>
            <a:xfrm>
              <a:off x="1056975" y="4231700"/>
              <a:ext cx="2113800" cy="12237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973270" y="4231700"/>
              <a:ext cx="2113800" cy="12237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5"/>
          <p:cNvGrpSpPr/>
          <p:nvPr/>
        </p:nvGrpSpPr>
        <p:grpSpPr>
          <a:xfrm rot="-5400000">
            <a:off x="7049150" y="2736705"/>
            <a:ext cx="127800" cy="4138900"/>
            <a:chOff x="384975" y="988725"/>
            <a:chExt cx="127800" cy="4138900"/>
          </a:xfrm>
        </p:grpSpPr>
        <p:cxnSp>
          <p:nvCxnSpPr>
            <p:cNvPr id="98" name="Google Shape;98;p5"/>
            <p:cNvCxnSpPr/>
            <p:nvPr/>
          </p:nvCxnSpPr>
          <p:spPr>
            <a:xfrm rot="5400000">
              <a:off x="-1336575" y="3342175"/>
              <a:ext cx="357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9" name="Google Shape;99;p5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5"/>
          <p:cNvGrpSpPr/>
          <p:nvPr/>
        </p:nvGrpSpPr>
        <p:grpSpPr>
          <a:xfrm rot="-5400000">
            <a:off x="8506700" y="-260000"/>
            <a:ext cx="127800" cy="1223800"/>
            <a:chOff x="384975" y="988725"/>
            <a:chExt cx="127800" cy="1223800"/>
          </a:xfrm>
        </p:grpSpPr>
        <p:cxnSp>
          <p:nvCxnSpPr>
            <p:cNvPr id="103" name="Google Shape;103;p5"/>
            <p:cNvCxnSpPr/>
            <p:nvPr/>
          </p:nvCxnSpPr>
          <p:spPr>
            <a:xfrm>
              <a:off x="448875" y="1556725"/>
              <a:ext cx="0" cy="6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" name="Google Shape;104;p5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5"/>
          <p:cNvGrpSpPr/>
          <p:nvPr/>
        </p:nvGrpSpPr>
        <p:grpSpPr>
          <a:xfrm>
            <a:off x="8409277" y="1046954"/>
            <a:ext cx="585653" cy="563584"/>
            <a:chOff x="-2360575" y="1882775"/>
            <a:chExt cx="1289700" cy="1241100"/>
          </a:xfrm>
        </p:grpSpPr>
        <p:cxnSp>
          <p:nvCxnSpPr>
            <p:cNvPr id="108" name="Google Shape;108;p5"/>
            <p:cNvCxnSpPr/>
            <p:nvPr/>
          </p:nvCxnSpPr>
          <p:spPr>
            <a:xfrm>
              <a:off x="-1715725" y="1882775"/>
              <a:ext cx="0" cy="124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5"/>
            <p:cNvCxnSpPr/>
            <p:nvPr/>
          </p:nvCxnSpPr>
          <p:spPr>
            <a:xfrm rot="10800000">
              <a:off x="-2360575" y="2503325"/>
              <a:ext cx="128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5"/>
            <p:cNvCxnSpPr/>
            <p:nvPr/>
          </p:nvCxnSpPr>
          <p:spPr>
            <a:xfrm>
              <a:off x="-1715771" y="1882769"/>
              <a:ext cx="0" cy="124097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5"/>
            <p:cNvCxnSpPr/>
            <p:nvPr/>
          </p:nvCxnSpPr>
          <p:spPr>
            <a:xfrm rot="8100000">
              <a:off x="-2360638" y="2503323"/>
              <a:ext cx="12897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" name="Google Shape;112;p5"/>
          <p:cNvGrpSpPr/>
          <p:nvPr/>
        </p:nvGrpSpPr>
        <p:grpSpPr>
          <a:xfrm rot="10800000">
            <a:off x="271468" y="2206789"/>
            <a:ext cx="333801" cy="563621"/>
            <a:chOff x="238125" y="1646075"/>
            <a:chExt cx="271825" cy="458975"/>
          </a:xfrm>
        </p:grpSpPr>
        <p:sp>
          <p:nvSpPr>
            <p:cNvPr id="113" name="Google Shape;113;p5"/>
            <p:cNvSpPr/>
            <p:nvPr/>
          </p:nvSpPr>
          <p:spPr>
            <a:xfrm>
              <a:off x="238125" y="1646075"/>
              <a:ext cx="271825" cy="135925"/>
            </a:xfrm>
            <a:custGeom>
              <a:avLst/>
              <a:gdLst/>
              <a:ahLst/>
              <a:cxnLst/>
              <a:rect l="l" t="t" r="r" b="b"/>
              <a:pathLst>
                <a:path w="10873" h="5437" fill="none" extrusionOk="0">
                  <a:moveTo>
                    <a:pt x="10872" y="5436"/>
                  </a:moveTo>
                  <a:lnTo>
                    <a:pt x="10872" y="5436"/>
                  </a:lnTo>
                  <a:lnTo>
                    <a:pt x="10337" y="5392"/>
                  </a:lnTo>
                  <a:lnTo>
                    <a:pt x="9758" y="5303"/>
                  </a:lnTo>
                  <a:lnTo>
                    <a:pt x="9268" y="5169"/>
                  </a:lnTo>
                  <a:lnTo>
                    <a:pt x="8778" y="4991"/>
                  </a:lnTo>
                  <a:lnTo>
                    <a:pt x="8288" y="4768"/>
                  </a:lnTo>
                  <a:lnTo>
                    <a:pt x="7842" y="4501"/>
                  </a:lnTo>
                  <a:lnTo>
                    <a:pt x="7397" y="4189"/>
                  </a:lnTo>
                  <a:lnTo>
                    <a:pt x="7040" y="3832"/>
                  </a:lnTo>
                  <a:lnTo>
                    <a:pt x="6684" y="3431"/>
                  </a:lnTo>
                  <a:lnTo>
                    <a:pt x="6372" y="3030"/>
                  </a:lnTo>
                  <a:lnTo>
                    <a:pt x="6104" y="2585"/>
                  </a:lnTo>
                  <a:lnTo>
                    <a:pt x="5882" y="2095"/>
                  </a:lnTo>
                  <a:lnTo>
                    <a:pt x="5659" y="1605"/>
                  </a:lnTo>
                  <a:lnTo>
                    <a:pt x="5525" y="1070"/>
                  </a:lnTo>
                  <a:lnTo>
                    <a:pt x="5481" y="535"/>
                  </a:lnTo>
                  <a:lnTo>
                    <a:pt x="5436" y="0"/>
                  </a:lnTo>
                  <a:lnTo>
                    <a:pt x="5436" y="0"/>
                  </a:lnTo>
                  <a:lnTo>
                    <a:pt x="5392" y="535"/>
                  </a:lnTo>
                  <a:lnTo>
                    <a:pt x="5347" y="1070"/>
                  </a:lnTo>
                  <a:lnTo>
                    <a:pt x="5213" y="1605"/>
                  </a:lnTo>
                  <a:lnTo>
                    <a:pt x="4990" y="2095"/>
                  </a:lnTo>
                  <a:lnTo>
                    <a:pt x="4768" y="2585"/>
                  </a:lnTo>
                  <a:lnTo>
                    <a:pt x="4500" y="3030"/>
                  </a:lnTo>
                  <a:lnTo>
                    <a:pt x="4188" y="3431"/>
                  </a:lnTo>
                  <a:lnTo>
                    <a:pt x="3832" y="3832"/>
                  </a:lnTo>
                  <a:lnTo>
                    <a:pt x="3476" y="4189"/>
                  </a:lnTo>
                  <a:lnTo>
                    <a:pt x="3030" y="4501"/>
                  </a:lnTo>
                  <a:lnTo>
                    <a:pt x="2584" y="4768"/>
                  </a:lnTo>
                  <a:lnTo>
                    <a:pt x="2094" y="4991"/>
                  </a:lnTo>
                  <a:lnTo>
                    <a:pt x="1604" y="5169"/>
                  </a:lnTo>
                  <a:lnTo>
                    <a:pt x="1114" y="5303"/>
                  </a:lnTo>
                  <a:lnTo>
                    <a:pt x="535" y="5392"/>
                  </a:lnTo>
                  <a:lnTo>
                    <a:pt x="0" y="543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374025" y="1646075"/>
              <a:ext cx="25" cy="458975"/>
            </a:xfrm>
            <a:custGeom>
              <a:avLst/>
              <a:gdLst/>
              <a:ahLst/>
              <a:cxnLst/>
              <a:rect l="l" t="t" r="r" b="b"/>
              <a:pathLst>
                <a:path w="1" h="18359" fill="none" extrusionOk="0">
                  <a:moveTo>
                    <a:pt x="0" y="1835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5"/>
          <p:cNvSpPr/>
          <p:nvPr/>
        </p:nvSpPr>
        <p:spPr>
          <a:xfrm>
            <a:off x="454200" y="424950"/>
            <a:ext cx="410100" cy="410100"/>
          </a:xfrm>
          <a:prstGeom prst="star8">
            <a:avLst>
              <a:gd name="adj" fmla="val 37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151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73" name="Google Shape;73;p4"/>
          <p:cNvGrpSpPr/>
          <p:nvPr/>
        </p:nvGrpSpPr>
        <p:grpSpPr>
          <a:xfrm>
            <a:off x="377700" y="3722600"/>
            <a:ext cx="127800" cy="1420900"/>
            <a:chOff x="384975" y="988725"/>
            <a:chExt cx="127800" cy="1420900"/>
          </a:xfrm>
        </p:grpSpPr>
        <p:cxnSp>
          <p:nvCxnSpPr>
            <p:cNvPr id="74" name="Google Shape;74;p4"/>
            <p:cNvCxnSpPr/>
            <p:nvPr/>
          </p:nvCxnSpPr>
          <p:spPr>
            <a:xfrm>
              <a:off x="448875" y="1556725"/>
              <a:ext cx="0" cy="85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" name="Google Shape;75;p4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4"/>
          <p:cNvGrpSpPr/>
          <p:nvPr/>
        </p:nvGrpSpPr>
        <p:grpSpPr>
          <a:xfrm rot="10800000" flipH="1">
            <a:off x="234532" y="352196"/>
            <a:ext cx="414139" cy="414139"/>
            <a:chOff x="-2171757" y="2047323"/>
            <a:chExt cx="912000" cy="912000"/>
          </a:xfrm>
        </p:grpSpPr>
        <p:cxnSp>
          <p:nvCxnSpPr>
            <p:cNvPr id="79" name="Google Shape;79;p4"/>
            <p:cNvCxnSpPr/>
            <p:nvPr/>
          </p:nvCxnSpPr>
          <p:spPr>
            <a:xfrm>
              <a:off x="-1715771" y="1882769"/>
              <a:ext cx="0" cy="124097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4"/>
            <p:cNvCxnSpPr/>
            <p:nvPr/>
          </p:nvCxnSpPr>
          <p:spPr>
            <a:xfrm rot="8100000">
              <a:off x="-2360638" y="2503323"/>
              <a:ext cx="12897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81;p4"/>
          <p:cNvGrpSpPr/>
          <p:nvPr/>
        </p:nvGrpSpPr>
        <p:grpSpPr>
          <a:xfrm rot="-5400000">
            <a:off x="7049150" y="2736705"/>
            <a:ext cx="127800" cy="4138900"/>
            <a:chOff x="384975" y="988725"/>
            <a:chExt cx="127800" cy="4138900"/>
          </a:xfrm>
        </p:grpSpPr>
        <p:cxnSp>
          <p:nvCxnSpPr>
            <p:cNvPr id="82" name="Google Shape;82;p4"/>
            <p:cNvCxnSpPr/>
            <p:nvPr/>
          </p:nvCxnSpPr>
          <p:spPr>
            <a:xfrm rot="5400000">
              <a:off x="-1336575" y="3342175"/>
              <a:ext cx="357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83;p4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4"/>
          <p:cNvGrpSpPr/>
          <p:nvPr/>
        </p:nvGrpSpPr>
        <p:grpSpPr>
          <a:xfrm rot="10800000">
            <a:off x="8535074" y="1930889"/>
            <a:ext cx="333801" cy="563621"/>
            <a:chOff x="238125" y="1646075"/>
            <a:chExt cx="271825" cy="458975"/>
          </a:xfrm>
        </p:grpSpPr>
        <p:sp>
          <p:nvSpPr>
            <p:cNvPr id="87" name="Google Shape;87;p4"/>
            <p:cNvSpPr/>
            <p:nvPr/>
          </p:nvSpPr>
          <p:spPr>
            <a:xfrm>
              <a:off x="238125" y="1646075"/>
              <a:ext cx="271825" cy="135925"/>
            </a:xfrm>
            <a:custGeom>
              <a:avLst/>
              <a:gdLst/>
              <a:ahLst/>
              <a:cxnLst/>
              <a:rect l="l" t="t" r="r" b="b"/>
              <a:pathLst>
                <a:path w="10873" h="5437" fill="none" extrusionOk="0">
                  <a:moveTo>
                    <a:pt x="10872" y="5436"/>
                  </a:moveTo>
                  <a:lnTo>
                    <a:pt x="10872" y="5436"/>
                  </a:lnTo>
                  <a:lnTo>
                    <a:pt x="10337" y="5392"/>
                  </a:lnTo>
                  <a:lnTo>
                    <a:pt x="9758" y="5303"/>
                  </a:lnTo>
                  <a:lnTo>
                    <a:pt x="9268" y="5169"/>
                  </a:lnTo>
                  <a:lnTo>
                    <a:pt x="8778" y="4991"/>
                  </a:lnTo>
                  <a:lnTo>
                    <a:pt x="8288" y="4768"/>
                  </a:lnTo>
                  <a:lnTo>
                    <a:pt x="7842" y="4501"/>
                  </a:lnTo>
                  <a:lnTo>
                    <a:pt x="7397" y="4189"/>
                  </a:lnTo>
                  <a:lnTo>
                    <a:pt x="7040" y="3832"/>
                  </a:lnTo>
                  <a:lnTo>
                    <a:pt x="6684" y="3431"/>
                  </a:lnTo>
                  <a:lnTo>
                    <a:pt x="6372" y="3030"/>
                  </a:lnTo>
                  <a:lnTo>
                    <a:pt x="6104" y="2585"/>
                  </a:lnTo>
                  <a:lnTo>
                    <a:pt x="5882" y="2095"/>
                  </a:lnTo>
                  <a:lnTo>
                    <a:pt x="5659" y="1605"/>
                  </a:lnTo>
                  <a:lnTo>
                    <a:pt x="5525" y="1070"/>
                  </a:lnTo>
                  <a:lnTo>
                    <a:pt x="5481" y="535"/>
                  </a:lnTo>
                  <a:lnTo>
                    <a:pt x="5436" y="0"/>
                  </a:lnTo>
                  <a:lnTo>
                    <a:pt x="5436" y="0"/>
                  </a:lnTo>
                  <a:lnTo>
                    <a:pt x="5392" y="535"/>
                  </a:lnTo>
                  <a:lnTo>
                    <a:pt x="5347" y="1070"/>
                  </a:lnTo>
                  <a:lnTo>
                    <a:pt x="5213" y="1605"/>
                  </a:lnTo>
                  <a:lnTo>
                    <a:pt x="4990" y="2095"/>
                  </a:lnTo>
                  <a:lnTo>
                    <a:pt x="4768" y="2585"/>
                  </a:lnTo>
                  <a:lnTo>
                    <a:pt x="4500" y="3030"/>
                  </a:lnTo>
                  <a:lnTo>
                    <a:pt x="4188" y="3431"/>
                  </a:lnTo>
                  <a:lnTo>
                    <a:pt x="3832" y="3832"/>
                  </a:lnTo>
                  <a:lnTo>
                    <a:pt x="3476" y="4189"/>
                  </a:lnTo>
                  <a:lnTo>
                    <a:pt x="3030" y="4501"/>
                  </a:lnTo>
                  <a:lnTo>
                    <a:pt x="2584" y="4768"/>
                  </a:lnTo>
                  <a:lnTo>
                    <a:pt x="2094" y="4991"/>
                  </a:lnTo>
                  <a:lnTo>
                    <a:pt x="1604" y="5169"/>
                  </a:lnTo>
                  <a:lnTo>
                    <a:pt x="1114" y="5303"/>
                  </a:lnTo>
                  <a:lnTo>
                    <a:pt x="535" y="5392"/>
                  </a:lnTo>
                  <a:lnTo>
                    <a:pt x="0" y="543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374025" y="1646075"/>
              <a:ext cx="25" cy="458975"/>
            </a:xfrm>
            <a:custGeom>
              <a:avLst/>
              <a:gdLst/>
              <a:ahLst/>
              <a:cxnLst/>
              <a:rect l="l" t="t" r="r" b="b"/>
              <a:pathLst>
                <a:path w="1" h="18359" fill="none" extrusionOk="0">
                  <a:moveTo>
                    <a:pt x="0" y="1835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8125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720000" y="1375725"/>
            <a:ext cx="42762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7"/>
          <p:cNvSpPr txBox="1">
            <a:spLocks noGrp="1"/>
          </p:cNvSpPr>
          <p:nvPr>
            <p:ph type="subTitle" idx="1"/>
          </p:nvPr>
        </p:nvSpPr>
        <p:spPr>
          <a:xfrm>
            <a:off x="720000" y="3111925"/>
            <a:ext cx="42762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4" name="Google Shape;134;p7"/>
          <p:cNvGrpSpPr/>
          <p:nvPr/>
        </p:nvGrpSpPr>
        <p:grpSpPr>
          <a:xfrm>
            <a:off x="8409277" y="3666054"/>
            <a:ext cx="585653" cy="563584"/>
            <a:chOff x="-2360575" y="1882775"/>
            <a:chExt cx="1289700" cy="1241100"/>
          </a:xfrm>
        </p:grpSpPr>
        <p:cxnSp>
          <p:nvCxnSpPr>
            <p:cNvPr id="135" name="Google Shape;135;p7"/>
            <p:cNvCxnSpPr/>
            <p:nvPr/>
          </p:nvCxnSpPr>
          <p:spPr>
            <a:xfrm>
              <a:off x="-1715725" y="1882775"/>
              <a:ext cx="0" cy="124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7"/>
            <p:cNvCxnSpPr/>
            <p:nvPr/>
          </p:nvCxnSpPr>
          <p:spPr>
            <a:xfrm rot="10800000">
              <a:off x="-2360575" y="2503325"/>
              <a:ext cx="128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7"/>
            <p:cNvCxnSpPr/>
            <p:nvPr/>
          </p:nvCxnSpPr>
          <p:spPr>
            <a:xfrm>
              <a:off x="-1715771" y="1882769"/>
              <a:ext cx="0" cy="124097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7"/>
            <p:cNvCxnSpPr/>
            <p:nvPr/>
          </p:nvCxnSpPr>
          <p:spPr>
            <a:xfrm rot="8100000">
              <a:off x="-2360638" y="2503323"/>
              <a:ext cx="12897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9" name="Google Shape;139;p7"/>
          <p:cNvGrpSpPr/>
          <p:nvPr/>
        </p:nvGrpSpPr>
        <p:grpSpPr>
          <a:xfrm>
            <a:off x="3880807" y="183021"/>
            <a:ext cx="928971" cy="893964"/>
            <a:chOff x="-2360575" y="1882775"/>
            <a:chExt cx="1289700" cy="1241100"/>
          </a:xfrm>
        </p:grpSpPr>
        <p:cxnSp>
          <p:nvCxnSpPr>
            <p:cNvPr id="140" name="Google Shape;140;p7"/>
            <p:cNvCxnSpPr/>
            <p:nvPr/>
          </p:nvCxnSpPr>
          <p:spPr>
            <a:xfrm>
              <a:off x="-1715725" y="1882775"/>
              <a:ext cx="0" cy="124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7"/>
            <p:cNvCxnSpPr/>
            <p:nvPr/>
          </p:nvCxnSpPr>
          <p:spPr>
            <a:xfrm rot="10800000">
              <a:off x="-2360575" y="2503325"/>
              <a:ext cx="128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7"/>
            <p:cNvCxnSpPr/>
            <p:nvPr/>
          </p:nvCxnSpPr>
          <p:spPr>
            <a:xfrm>
              <a:off x="-1715771" y="1882769"/>
              <a:ext cx="0" cy="124097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7"/>
            <p:cNvCxnSpPr/>
            <p:nvPr/>
          </p:nvCxnSpPr>
          <p:spPr>
            <a:xfrm rot="8100000">
              <a:off x="-2360638" y="2503323"/>
              <a:ext cx="12897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4" name="Google Shape;144;p7"/>
          <p:cNvSpPr/>
          <p:nvPr/>
        </p:nvSpPr>
        <p:spPr>
          <a:xfrm>
            <a:off x="8291875" y="424950"/>
            <a:ext cx="410100" cy="410100"/>
          </a:xfrm>
          <a:prstGeom prst="star8">
            <a:avLst>
              <a:gd name="adj" fmla="val 37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7"/>
          <p:cNvGrpSpPr/>
          <p:nvPr/>
        </p:nvGrpSpPr>
        <p:grpSpPr>
          <a:xfrm>
            <a:off x="-2291875" y="-223200"/>
            <a:ext cx="5290500" cy="853200"/>
            <a:chOff x="-2291875" y="-223200"/>
            <a:chExt cx="5290500" cy="853200"/>
          </a:xfrm>
        </p:grpSpPr>
        <p:sp>
          <p:nvSpPr>
            <p:cNvPr id="146" name="Google Shape;146;p7"/>
            <p:cNvSpPr/>
            <p:nvPr/>
          </p:nvSpPr>
          <p:spPr>
            <a:xfrm rot="-5400000">
              <a:off x="-480475" y="-2001900"/>
              <a:ext cx="820500" cy="444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7" name="Google Shape;147;p7"/>
            <p:cNvCxnSpPr/>
            <p:nvPr/>
          </p:nvCxnSpPr>
          <p:spPr>
            <a:xfrm rot="10800000" flipH="1">
              <a:off x="2145425" y="-223200"/>
              <a:ext cx="853200" cy="85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8" name="Google Shape;148;p7"/>
          <p:cNvGrpSpPr/>
          <p:nvPr/>
        </p:nvGrpSpPr>
        <p:grpSpPr>
          <a:xfrm rot="-5400000">
            <a:off x="6770061" y="348189"/>
            <a:ext cx="333801" cy="563621"/>
            <a:chOff x="238125" y="1646075"/>
            <a:chExt cx="271825" cy="458975"/>
          </a:xfrm>
        </p:grpSpPr>
        <p:sp>
          <p:nvSpPr>
            <p:cNvPr id="149" name="Google Shape;149;p7"/>
            <p:cNvSpPr/>
            <p:nvPr/>
          </p:nvSpPr>
          <p:spPr>
            <a:xfrm>
              <a:off x="238125" y="1646075"/>
              <a:ext cx="271825" cy="135925"/>
            </a:xfrm>
            <a:custGeom>
              <a:avLst/>
              <a:gdLst/>
              <a:ahLst/>
              <a:cxnLst/>
              <a:rect l="l" t="t" r="r" b="b"/>
              <a:pathLst>
                <a:path w="10873" h="5437" fill="none" extrusionOk="0">
                  <a:moveTo>
                    <a:pt x="10872" y="5436"/>
                  </a:moveTo>
                  <a:lnTo>
                    <a:pt x="10872" y="5436"/>
                  </a:lnTo>
                  <a:lnTo>
                    <a:pt x="10337" y="5392"/>
                  </a:lnTo>
                  <a:lnTo>
                    <a:pt x="9758" y="5303"/>
                  </a:lnTo>
                  <a:lnTo>
                    <a:pt x="9268" y="5169"/>
                  </a:lnTo>
                  <a:lnTo>
                    <a:pt x="8778" y="4991"/>
                  </a:lnTo>
                  <a:lnTo>
                    <a:pt x="8288" y="4768"/>
                  </a:lnTo>
                  <a:lnTo>
                    <a:pt x="7842" y="4501"/>
                  </a:lnTo>
                  <a:lnTo>
                    <a:pt x="7397" y="4189"/>
                  </a:lnTo>
                  <a:lnTo>
                    <a:pt x="7040" y="3832"/>
                  </a:lnTo>
                  <a:lnTo>
                    <a:pt x="6684" y="3431"/>
                  </a:lnTo>
                  <a:lnTo>
                    <a:pt x="6372" y="3030"/>
                  </a:lnTo>
                  <a:lnTo>
                    <a:pt x="6104" y="2585"/>
                  </a:lnTo>
                  <a:lnTo>
                    <a:pt x="5882" y="2095"/>
                  </a:lnTo>
                  <a:lnTo>
                    <a:pt x="5659" y="1605"/>
                  </a:lnTo>
                  <a:lnTo>
                    <a:pt x="5525" y="1070"/>
                  </a:lnTo>
                  <a:lnTo>
                    <a:pt x="5481" y="535"/>
                  </a:lnTo>
                  <a:lnTo>
                    <a:pt x="5436" y="0"/>
                  </a:lnTo>
                  <a:lnTo>
                    <a:pt x="5436" y="0"/>
                  </a:lnTo>
                  <a:lnTo>
                    <a:pt x="5392" y="535"/>
                  </a:lnTo>
                  <a:lnTo>
                    <a:pt x="5347" y="1070"/>
                  </a:lnTo>
                  <a:lnTo>
                    <a:pt x="5213" y="1605"/>
                  </a:lnTo>
                  <a:lnTo>
                    <a:pt x="4990" y="2095"/>
                  </a:lnTo>
                  <a:lnTo>
                    <a:pt x="4768" y="2585"/>
                  </a:lnTo>
                  <a:lnTo>
                    <a:pt x="4500" y="3030"/>
                  </a:lnTo>
                  <a:lnTo>
                    <a:pt x="4188" y="3431"/>
                  </a:lnTo>
                  <a:lnTo>
                    <a:pt x="3832" y="3832"/>
                  </a:lnTo>
                  <a:lnTo>
                    <a:pt x="3476" y="4189"/>
                  </a:lnTo>
                  <a:lnTo>
                    <a:pt x="3030" y="4501"/>
                  </a:lnTo>
                  <a:lnTo>
                    <a:pt x="2584" y="4768"/>
                  </a:lnTo>
                  <a:lnTo>
                    <a:pt x="2094" y="4991"/>
                  </a:lnTo>
                  <a:lnTo>
                    <a:pt x="1604" y="5169"/>
                  </a:lnTo>
                  <a:lnTo>
                    <a:pt x="1114" y="5303"/>
                  </a:lnTo>
                  <a:lnTo>
                    <a:pt x="535" y="5392"/>
                  </a:lnTo>
                  <a:lnTo>
                    <a:pt x="0" y="543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374025" y="1646075"/>
              <a:ext cx="25" cy="458975"/>
            </a:xfrm>
            <a:custGeom>
              <a:avLst/>
              <a:gdLst/>
              <a:ahLst/>
              <a:cxnLst/>
              <a:rect l="l" t="t" r="r" b="b"/>
              <a:pathLst>
                <a:path w="1" h="18359" fill="none" extrusionOk="0">
                  <a:moveTo>
                    <a:pt x="0" y="1835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 rot="5400000" flipH="1">
            <a:off x="2005550" y="2736705"/>
            <a:ext cx="127800" cy="4138900"/>
            <a:chOff x="384975" y="988725"/>
            <a:chExt cx="127800" cy="4138900"/>
          </a:xfrm>
        </p:grpSpPr>
        <p:cxnSp>
          <p:nvCxnSpPr>
            <p:cNvPr id="152" name="Google Shape;152;p7"/>
            <p:cNvCxnSpPr/>
            <p:nvPr/>
          </p:nvCxnSpPr>
          <p:spPr>
            <a:xfrm rot="5400000">
              <a:off x="-1336575" y="3342175"/>
              <a:ext cx="357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3" name="Google Shape;153;p7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7"/>
          <p:cNvGrpSpPr/>
          <p:nvPr/>
        </p:nvGrpSpPr>
        <p:grpSpPr>
          <a:xfrm rot="5400000" flipH="1">
            <a:off x="4618750" y="4520539"/>
            <a:ext cx="333801" cy="563621"/>
            <a:chOff x="238125" y="1646075"/>
            <a:chExt cx="271825" cy="458975"/>
          </a:xfrm>
        </p:grpSpPr>
        <p:sp>
          <p:nvSpPr>
            <p:cNvPr id="157" name="Google Shape;157;p7"/>
            <p:cNvSpPr/>
            <p:nvPr/>
          </p:nvSpPr>
          <p:spPr>
            <a:xfrm>
              <a:off x="238125" y="1646075"/>
              <a:ext cx="271825" cy="135925"/>
            </a:xfrm>
            <a:custGeom>
              <a:avLst/>
              <a:gdLst/>
              <a:ahLst/>
              <a:cxnLst/>
              <a:rect l="l" t="t" r="r" b="b"/>
              <a:pathLst>
                <a:path w="10873" h="5437" fill="none" extrusionOk="0">
                  <a:moveTo>
                    <a:pt x="10872" y="5436"/>
                  </a:moveTo>
                  <a:lnTo>
                    <a:pt x="10872" y="5436"/>
                  </a:lnTo>
                  <a:lnTo>
                    <a:pt x="10337" y="5392"/>
                  </a:lnTo>
                  <a:lnTo>
                    <a:pt x="9758" y="5303"/>
                  </a:lnTo>
                  <a:lnTo>
                    <a:pt x="9268" y="5169"/>
                  </a:lnTo>
                  <a:lnTo>
                    <a:pt x="8778" y="4991"/>
                  </a:lnTo>
                  <a:lnTo>
                    <a:pt x="8288" y="4768"/>
                  </a:lnTo>
                  <a:lnTo>
                    <a:pt x="7842" y="4501"/>
                  </a:lnTo>
                  <a:lnTo>
                    <a:pt x="7397" y="4189"/>
                  </a:lnTo>
                  <a:lnTo>
                    <a:pt x="7040" y="3832"/>
                  </a:lnTo>
                  <a:lnTo>
                    <a:pt x="6684" y="3431"/>
                  </a:lnTo>
                  <a:lnTo>
                    <a:pt x="6372" y="3030"/>
                  </a:lnTo>
                  <a:lnTo>
                    <a:pt x="6104" y="2585"/>
                  </a:lnTo>
                  <a:lnTo>
                    <a:pt x="5882" y="2095"/>
                  </a:lnTo>
                  <a:lnTo>
                    <a:pt x="5659" y="1605"/>
                  </a:lnTo>
                  <a:lnTo>
                    <a:pt x="5525" y="1070"/>
                  </a:lnTo>
                  <a:lnTo>
                    <a:pt x="5481" y="535"/>
                  </a:lnTo>
                  <a:lnTo>
                    <a:pt x="5436" y="0"/>
                  </a:lnTo>
                  <a:lnTo>
                    <a:pt x="5436" y="0"/>
                  </a:lnTo>
                  <a:lnTo>
                    <a:pt x="5392" y="535"/>
                  </a:lnTo>
                  <a:lnTo>
                    <a:pt x="5347" y="1070"/>
                  </a:lnTo>
                  <a:lnTo>
                    <a:pt x="5213" y="1605"/>
                  </a:lnTo>
                  <a:lnTo>
                    <a:pt x="4990" y="2095"/>
                  </a:lnTo>
                  <a:lnTo>
                    <a:pt x="4768" y="2585"/>
                  </a:lnTo>
                  <a:lnTo>
                    <a:pt x="4500" y="3030"/>
                  </a:lnTo>
                  <a:lnTo>
                    <a:pt x="4188" y="3431"/>
                  </a:lnTo>
                  <a:lnTo>
                    <a:pt x="3832" y="3832"/>
                  </a:lnTo>
                  <a:lnTo>
                    <a:pt x="3476" y="4189"/>
                  </a:lnTo>
                  <a:lnTo>
                    <a:pt x="3030" y="4501"/>
                  </a:lnTo>
                  <a:lnTo>
                    <a:pt x="2584" y="4768"/>
                  </a:lnTo>
                  <a:lnTo>
                    <a:pt x="2094" y="4991"/>
                  </a:lnTo>
                  <a:lnTo>
                    <a:pt x="1604" y="5169"/>
                  </a:lnTo>
                  <a:lnTo>
                    <a:pt x="1114" y="5303"/>
                  </a:lnTo>
                  <a:lnTo>
                    <a:pt x="535" y="5392"/>
                  </a:lnTo>
                  <a:lnTo>
                    <a:pt x="0" y="543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374025" y="1646075"/>
              <a:ext cx="25" cy="458975"/>
            </a:xfrm>
            <a:custGeom>
              <a:avLst/>
              <a:gdLst/>
              <a:ahLst/>
              <a:cxnLst/>
              <a:rect l="l" t="t" r="r" b="b"/>
              <a:pathLst>
                <a:path w="1" h="18359" fill="none" extrusionOk="0">
                  <a:moveTo>
                    <a:pt x="0" y="1835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1213125" y="945000"/>
            <a:ext cx="6717600" cy="24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1" name="Google Shape;161;p8"/>
          <p:cNvGrpSpPr/>
          <p:nvPr/>
        </p:nvGrpSpPr>
        <p:grpSpPr>
          <a:xfrm>
            <a:off x="7959520" y="2423446"/>
            <a:ext cx="928971" cy="893964"/>
            <a:chOff x="-2360575" y="1882775"/>
            <a:chExt cx="1289700" cy="1241100"/>
          </a:xfrm>
        </p:grpSpPr>
        <p:cxnSp>
          <p:nvCxnSpPr>
            <p:cNvPr id="162" name="Google Shape;162;p8"/>
            <p:cNvCxnSpPr/>
            <p:nvPr/>
          </p:nvCxnSpPr>
          <p:spPr>
            <a:xfrm>
              <a:off x="-1715725" y="1882775"/>
              <a:ext cx="0" cy="124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8"/>
            <p:cNvCxnSpPr/>
            <p:nvPr/>
          </p:nvCxnSpPr>
          <p:spPr>
            <a:xfrm rot="10800000">
              <a:off x="-2360575" y="2503325"/>
              <a:ext cx="128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8"/>
            <p:cNvCxnSpPr/>
            <p:nvPr/>
          </p:nvCxnSpPr>
          <p:spPr>
            <a:xfrm>
              <a:off x="-1715771" y="1882769"/>
              <a:ext cx="0" cy="124097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8"/>
            <p:cNvCxnSpPr/>
            <p:nvPr/>
          </p:nvCxnSpPr>
          <p:spPr>
            <a:xfrm rot="8100000">
              <a:off x="-2360638" y="2503323"/>
              <a:ext cx="12897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6" name="Google Shape;166;p8"/>
          <p:cNvSpPr/>
          <p:nvPr/>
        </p:nvSpPr>
        <p:spPr>
          <a:xfrm>
            <a:off x="8291875" y="424950"/>
            <a:ext cx="410100" cy="410100"/>
          </a:xfrm>
          <a:prstGeom prst="star8">
            <a:avLst>
              <a:gd name="adj" fmla="val 37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8"/>
          <p:cNvGrpSpPr/>
          <p:nvPr/>
        </p:nvGrpSpPr>
        <p:grpSpPr>
          <a:xfrm>
            <a:off x="-2291875" y="-223200"/>
            <a:ext cx="5290500" cy="853200"/>
            <a:chOff x="-2291875" y="-223200"/>
            <a:chExt cx="5290500" cy="853200"/>
          </a:xfrm>
        </p:grpSpPr>
        <p:sp>
          <p:nvSpPr>
            <p:cNvPr id="168" name="Google Shape;168;p8"/>
            <p:cNvSpPr/>
            <p:nvPr/>
          </p:nvSpPr>
          <p:spPr>
            <a:xfrm rot="-5400000">
              <a:off x="-480475" y="-2001900"/>
              <a:ext cx="820500" cy="444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9" name="Google Shape;169;p8"/>
            <p:cNvCxnSpPr/>
            <p:nvPr/>
          </p:nvCxnSpPr>
          <p:spPr>
            <a:xfrm rot="10800000" flipH="1">
              <a:off x="2145425" y="-223200"/>
              <a:ext cx="853200" cy="85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0" name="Google Shape;170;p8"/>
          <p:cNvGrpSpPr/>
          <p:nvPr/>
        </p:nvGrpSpPr>
        <p:grpSpPr>
          <a:xfrm rot="-5400000">
            <a:off x="6770061" y="348189"/>
            <a:ext cx="333801" cy="563621"/>
            <a:chOff x="238125" y="1646075"/>
            <a:chExt cx="271825" cy="458975"/>
          </a:xfrm>
        </p:grpSpPr>
        <p:sp>
          <p:nvSpPr>
            <p:cNvPr id="171" name="Google Shape;171;p8"/>
            <p:cNvSpPr/>
            <p:nvPr/>
          </p:nvSpPr>
          <p:spPr>
            <a:xfrm>
              <a:off x="238125" y="1646075"/>
              <a:ext cx="271825" cy="135925"/>
            </a:xfrm>
            <a:custGeom>
              <a:avLst/>
              <a:gdLst/>
              <a:ahLst/>
              <a:cxnLst/>
              <a:rect l="l" t="t" r="r" b="b"/>
              <a:pathLst>
                <a:path w="10873" h="5437" fill="none" extrusionOk="0">
                  <a:moveTo>
                    <a:pt x="10872" y="5436"/>
                  </a:moveTo>
                  <a:lnTo>
                    <a:pt x="10872" y="5436"/>
                  </a:lnTo>
                  <a:lnTo>
                    <a:pt x="10337" y="5392"/>
                  </a:lnTo>
                  <a:lnTo>
                    <a:pt x="9758" y="5303"/>
                  </a:lnTo>
                  <a:lnTo>
                    <a:pt x="9268" y="5169"/>
                  </a:lnTo>
                  <a:lnTo>
                    <a:pt x="8778" y="4991"/>
                  </a:lnTo>
                  <a:lnTo>
                    <a:pt x="8288" y="4768"/>
                  </a:lnTo>
                  <a:lnTo>
                    <a:pt x="7842" y="4501"/>
                  </a:lnTo>
                  <a:lnTo>
                    <a:pt x="7397" y="4189"/>
                  </a:lnTo>
                  <a:lnTo>
                    <a:pt x="7040" y="3832"/>
                  </a:lnTo>
                  <a:lnTo>
                    <a:pt x="6684" y="3431"/>
                  </a:lnTo>
                  <a:lnTo>
                    <a:pt x="6372" y="3030"/>
                  </a:lnTo>
                  <a:lnTo>
                    <a:pt x="6104" y="2585"/>
                  </a:lnTo>
                  <a:lnTo>
                    <a:pt x="5882" y="2095"/>
                  </a:lnTo>
                  <a:lnTo>
                    <a:pt x="5659" y="1605"/>
                  </a:lnTo>
                  <a:lnTo>
                    <a:pt x="5525" y="1070"/>
                  </a:lnTo>
                  <a:lnTo>
                    <a:pt x="5481" y="535"/>
                  </a:lnTo>
                  <a:lnTo>
                    <a:pt x="5436" y="0"/>
                  </a:lnTo>
                  <a:lnTo>
                    <a:pt x="5436" y="0"/>
                  </a:lnTo>
                  <a:lnTo>
                    <a:pt x="5392" y="535"/>
                  </a:lnTo>
                  <a:lnTo>
                    <a:pt x="5347" y="1070"/>
                  </a:lnTo>
                  <a:lnTo>
                    <a:pt x="5213" y="1605"/>
                  </a:lnTo>
                  <a:lnTo>
                    <a:pt x="4990" y="2095"/>
                  </a:lnTo>
                  <a:lnTo>
                    <a:pt x="4768" y="2585"/>
                  </a:lnTo>
                  <a:lnTo>
                    <a:pt x="4500" y="3030"/>
                  </a:lnTo>
                  <a:lnTo>
                    <a:pt x="4188" y="3431"/>
                  </a:lnTo>
                  <a:lnTo>
                    <a:pt x="3832" y="3832"/>
                  </a:lnTo>
                  <a:lnTo>
                    <a:pt x="3476" y="4189"/>
                  </a:lnTo>
                  <a:lnTo>
                    <a:pt x="3030" y="4501"/>
                  </a:lnTo>
                  <a:lnTo>
                    <a:pt x="2584" y="4768"/>
                  </a:lnTo>
                  <a:lnTo>
                    <a:pt x="2094" y="4991"/>
                  </a:lnTo>
                  <a:lnTo>
                    <a:pt x="1604" y="5169"/>
                  </a:lnTo>
                  <a:lnTo>
                    <a:pt x="1114" y="5303"/>
                  </a:lnTo>
                  <a:lnTo>
                    <a:pt x="535" y="5392"/>
                  </a:lnTo>
                  <a:lnTo>
                    <a:pt x="0" y="543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374025" y="1646075"/>
              <a:ext cx="25" cy="458975"/>
            </a:xfrm>
            <a:custGeom>
              <a:avLst/>
              <a:gdLst/>
              <a:ahLst/>
              <a:cxnLst/>
              <a:rect l="l" t="t" r="r" b="b"/>
              <a:pathLst>
                <a:path w="1" h="18359" fill="none" extrusionOk="0">
                  <a:moveTo>
                    <a:pt x="0" y="1835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8"/>
          <p:cNvGrpSpPr/>
          <p:nvPr/>
        </p:nvGrpSpPr>
        <p:grpSpPr>
          <a:xfrm>
            <a:off x="374457" y="2040443"/>
            <a:ext cx="8327518" cy="4165407"/>
            <a:chOff x="374457" y="2040443"/>
            <a:chExt cx="8327518" cy="4165407"/>
          </a:xfrm>
        </p:grpSpPr>
        <p:sp>
          <p:nvSpPr>
            <p:cNvPr id="174" name="Google Shape;174;p8"/>
            <p:cNvSpPr/>
            <p:nvPr/>
          </p:nvSpPr>
          <p:spPr>
            <a:xfrm rot="10800000">
              <a:off x="441723" y="3794484"/>
              <a:ext cx="8260200" cy="717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" name="Google Shape;175;p8"/>
            <p:cNvGrpSpPr/>
            <p:nvPr/>
          </p:nvGrpSpPr>
          <p:grpSpPr>
            <a:xfrm>
              <a:off x="374457" y="2040443"/>
              <a:ext cx="127800" cy="4165300"/>
              <a:chOff x="384975" y="988725"/>
              <a:chExt cx="127800" cy="4165300"/>
            </a:xfrm>
          </p:grpSpPr>
          <p:cxnSp>
            <p:nvCxnSpPr>
              <p:cNvPr id="176" name="Google Shape;176;p8"/>
              <p:cNvCxnSpPr/>
              <p:nvPr/>
            </p:nvCxnSpPr>
            <p:spPr>
              <a:xfrm>
                <a:off x="448875" y="1556725"/>
                <a:ext cx="0" cy="359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7" name="Google Shape;177;p8"/>
              <p:cNvSpPr/>
              <p:nvPr/>
            </p:nvSpPr>
            <p:spPr>
              <a:xfrm>
                <a:off x="384975" y="988725"/>
                <a:ext cx="127800" cy="12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>
                <a:off x="384975" y="1162795"/>
                <a:ext cx="127800" cy="12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384975" y="1336865"/>
                <a:ext cx="127800" cy="12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0" name="Google Shape;180;p8"/>
            <p:cNvCxnSpPr/>
            <p:nvPr/>
          </p:nvCxnSpPr>
          <p:spPr>
            <a:xfrm>
              <a:off x="8701975" y="3797150"/>
              <a:ext cx="0" cy="240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>
            <a:spLocks noGrp="1"/>
          </p:cNvSpPr>
          <p:nvPr>
            <p:ph type="subTitle" idx="1"/>
          </p:nvPr>
        </p:nvSpPr>
        <p:spPr>
          <a:xfrm>
            <a:off x="2015926" y="1967019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2"/>
          </p:nvPr>
        </p:nvSpPr>
        <p:spPr>
          <a:xfrm>
            <a:off x="5869277" y="1967019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3"/>
          </p:nvPr>
        </p:nvSpPr>
        <p:spPr>
          <a:xfrm>
            <a:off x="2015926" y="3446526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4"/>
          </p:nvPr>
        </p:nvSpPr>
        <p:spPr>
          <a:xfrm>
            <a:off x="5869277" y="3446526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hasCustomPrompt="1"/>
          </p:nvPr>
        </p:nvSpPr>
        <p:spPr>
          <a:xfrm>
            <a:off x="884025" y="1602825"/>
            <a:ext cx="1048200" cy="8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5" hasCustomPrompt="1"/>
          </p:nvPr>
        </p:nvSpPr>
        <p:spPr>
          <a:xfrm>
            <a:off x="884025" y="3082325"/>
            <a:ext cx="1048200" cy="8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6" hasCustomPrompt="1"/>
          </p:nvPr>
        </p:nvSpPr>
        <p:spPr>
          <a:xfrm>
            <a:off x="4734200" y="1602825"/>
            <a:ext cx="1048200" cy="8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7" hasCustomPrompt="1"/>
          </p:nvPr>
        </p:nvSpPr>
        <p:spPr>
          <a:xfrm>
            <a:off x="4734200" y="3082325"/>
            <a:ext cx="1048200" cy="8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9"/>
          </p:nvPr>
        </p:nvSpPr>
        <p:spPr>
          <a:xfrm>
            <a:off x="2008150" y="16028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13"/>
          </p:nvPr>
        </p:nvSpPr>
        <p:spPr>
          <a:xfrm>
            <a:off x="5869275" y="16028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subTitle" idx="14"/>
          </p:nvPr>
        </p:nvSpPr>
        <p:spPr>
          <a:xfrm>
            <a:off x="2008150" y="30823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15"/>
          </p:nvPr>
        </p:nvSpPr>
        <p:spPr>
          <a:xfrm>
            <a:off x="5869275" y="30823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250" name="Google Shape;250;p13"/>
          <p:cNvGrpSpPr/>
          <p:nvPr/>
        </p:nvGrpSpPr>
        <p:grpSpPr>
          <a:xfrm rot="-5400000">
            <a:off x="4887350" y="570868"/>
            <a:ext cx="127800" cy="8462500"/>
            <a:chOff x="384975" y="988725"/>
            <a:chExt cx="127800" cy="8462500"/>
          </a:xfrm>
        </p:grpSpPr>
        <p:cxnSp>
          <p:nvCxnSpPr>
            <p:cNvPr id="251" name="Google Shape;251;p13"/>
            <p:cNvCxnSpPr/>
            <p:nvPr/>
          </p:nvCxnSpPr>
          <p:spPr>
            <a:xfrm rot="5400000">
              <a:off x="-3498375" y="5503975"/>
              <a:ext cx="7894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13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13"/>
          <p:cNvGrpSpPr/>
          <p:nvPr/>
        </p:nvGrpSpPr>
        <p:grpSpPr>
          <a:xfrm rot="-5400000">
            <a:off x="8506700" y="-260000"/>
            <a:ext cx="127800" cy="1223800"/>
            <a:chOff x="384975" y="988725"/>
            <a:chExt cx="127800" cy="1223800"/>
          </a:xfrm>
        </p:grpSpPr>
        <p:cxnSp>
          <p:nvCxnSpPr>
            <p:cNvPr id="256" name="Google Shape;256;p13"/>
            <p:cNvCxnSpPr/>
            <p:nvPr/>
          </p:nvCxnSpPr>
          <p:spPr>
            <a:xfrm>
              <a:off x="448875" y="1556725"/>
              <a:ext cx="0" cy="6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7" name="Google Shape;257;p13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13"/>
          <p:cNvGrpSpPr/>
          <p:nvPr/>
        </p:nvGrpSpPr>
        <p:grpSpPr>
          <a:xfrm>
            <a:off x="8409277" y="1046954"/>
            <a:ext cx="585653" cy="563584"/>
            <a:chOff x="-2360575" y="1882775"/>
            <a:chExt cx="1289700" cy="1241100"/>
          </a:xfrm>
        </p:grpSpPr>
        <p:cxnSp>
          <p:nvCxnSpPr>
            <p:cNvPr id="261" name="Google Shape;261;p13"/>
            <p:cNvCxnSpPr/>
            <p:nvPr/>
          </p:nvCxnSpPr>
          <p:spPr>
            <a:xfrm>
              <a:off x="-1715725" y="1882775"/>
              <a:ext cx="0" cy="124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13"/>
            <p:cNvCxnSpPr/>
            <p:nvPr/>
          </p:nvCxnSpPr>
          <p:spPr>
            <a:xfrm rot="10800000">
              <a:off x="-2360575" y="2503325"/>
              <a:ext cx="128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13"/>
            <p:cNvCxnSpPr/>
            <p:nvPr/>
          </p:nvCxnSpPr>
          <p:spPr>
            <a:xfrm>
              <a:off x="-1715771" y="1882769"/>
              <a:ext cx="0" cy="124097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13"/>
            <p:cNvCxnSpPr/>
            <p:nvPr/>
          </p:nvCxnSpPr>
          <p:spPr>
            <a:xfrm rot="8100000">
              <a:off x="-2360638" y="2503323"/>
              <a:ext cx="12897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5" name="Google Shape;265;p13"/>
          <p:cNvSpPr/>
          <p:nvPr/>
        </p:nvSpPr>
        <p:spPr>
          <a:xfrm>
            <a:off x="441600" y="424950"/>
            <a:ext cx="410100" cy="410100"/>
          </a:xfrm>
          <a:prstGeom prst="star8">
            <a:avLst>
              <a:gd name="adj" fmla="val 37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"/>
          <p:cNvSpPr txBox="1">
            <a:spLocks noGrp="1"/>
          </p:cNvSpPr>
          <p:nvPr>
            <p:ph type="title"/>
          </p:nvPr>
        </p:nvSpPr>
        <p:spPr>
          <a:xfrm>
            <a:off x="1698925" y="1195350"/>
            <a:ext cx="57693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122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5"/>
          <p:cNvSpPr txBox="1">
            <a:spLocks noGrp="1"/>
          </p:cNvSpPr>
          <p:nvPr>
            <p:ph type="subTitle" idx="1"/>
          </p:nvPr>
        </p:nvSpPr>
        <p:spPr>
          <a:xfrm>
            <a:off x="2009650" y="3229063"/>
            <a:ext cx="51477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6" name="Google Shape;286;p15"/>
          <p:cNvGrpSpPr/>
          <p:nvPr/>
        </p:nvGrpSpPr>
        <p:grpSpPr>
          <a:xfrm rot="-5400000">
            <a:off x="6997450" y="2717288"/>
            <a:ext cx="127800" cy="4165300"/>
            <a:chOff x="384975" y="988725"/>
            <a:chExt cx="127800" cy="4165300"/>
          </a:xfrm>
        </p:grpSpPr>
        <p:cxnSp>
          <p:nvCxnSpPr>
            <p:cNvPr id="287" name="Google Shape;287;p15"/>
            <p:cNvCxnSpPr/>
            <p:nvPr/>
          </p:nvCxnSpPr>
          <p:spPr>
            <a:xfrm>
              <a:off x="448875" y="1556725"/>
              <a:ext cx="0" cy="359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8" name="Google Shape;288;p15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15"/>
          <p:cNvSpPr/>
          <p:nvPr/>
        </p:nvSpPr>
        <p:spPr>
          <a:xfrm>
            <a:off x="514950" y="4308450"/>
            <a:ext cx="410100" cy="410100"/>
          </a:xfrm>
          <a:prstGeom prst="star8">
            <a:avLst>
              <a:gd name="adj" fmla="val 37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15"/>
          <p:cNvGrpSpPr/>
          <p:nvPr/>
        </p:nvGrpSpPr>
        <p:grpSpPr>
          <a:xfrm rot="10800000">
            <a:off x="720000" y="-188800"/>
            <a:ext cx="3030095" cy="1223700"/>
            <a:chOff x="1056975" y="4231700"/>
            <a:chExt cx="3030095" cy="1223700"/>
          </a:xfrm>
        </p:grpSpPr>
        <p:sp>
          <p:nvSpPr>
            <p:cNvPr id="293" name="Google Shape;293;p15"/>
            <p:cNvSpPr/>
            <p:nvPr/>
          </p:nvSpPr>
          <p:spPr>
            <a:xfrm>
              <a:off x="1056975" y="4231700"/>
              <a:ext cx="2113800" cy="12237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1973270" y="4231700"/>
              <a:ext cx="2113800" cy="12237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5"/>
          <p:cNvGrpSpPr/>
          <p:nvPr/>
        </p:nvGrpSpPr>
        <p:grpSpPr>
          <a:xfrm flipH="1">
            <a:off x="6845388" y="-223200"/>
            <a:ext cx="5290500" cy="853200"/>
            <a:chOff x="-2291875" y="-223200"/>
            <a:chExt cx="5290500" cy="853200"/>
          </a:xfrm>
        </p:grpSpPr>
        <p:sp>
          <p:nvSpPr>
            <p:cNvPr id="296" name="Google Shape;296;p15"/>
            <p:cNvSpPr/>
            <p:nvPr/>
          </p:nvSpPr>
          <p:spPr>
            <a:xfrm rot="-5400000">
              <a:off x="-480475" y="-2001900"/>
              <a:ext cx="820500" cy="444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7" name="Google Shape;297;p15"/>
            <p:cNvCxnSpPr/>
            <p:nvPr/>
          </p:nvCxnSpPr>
          <p:spPr>
            <a:xfrm rot="10800000" flipH="1">
              <a:off x="2145425" y="-223200"/>
              <a:ext cx="853200" cy="853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8" name="Google Shape;298;p15"/>
          <p:cNvSpPr/>
          <p:nvPr/>
        </p:nvSpPr>
        <p:spPr>
          <a:xfrm>
            <a:off x="1949400" y="3948175"/>
            <a:ext cx="820500" cy="276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15"/>
          <p:cNvGrpSpPr/>
          <p:nvPr/>
        </p:nvGrpSpPr>
        <p:grpSpPr>
          <a:xfrm rot="-5400000">
            <a:off x="4761036" y="348189"/>
            <a:ext cx="333801" cy="563621"/>
            <a:chOff x="238125" y="1646075"/>
            <a:chExt cx="271825" cy="458975"/>
          </a:xfrm>
        </p:grpSpPr>
        <p:sp>
          <p:nvSpPr>
            <p:cNvPr id="300" name="Google Shape;300;p15"/>
            <p:cNvSpPr/>
            <p:nvPr/>
          </p:nvSpPr>
          <p:spPr>
            <a:xfrm>
              <a:off x="238125" y="1646075"/>
              <a:ext cx="271825" cy="135925"/>
            </a:xfrm>
            <a:custGeom>
              <a:avLst/>
              <a:gdLst/>
              <a:ahLst/>
              <a:cxnLst/>
              <a:rect l="l" t="t" r="r" b="b"/>
              <a:pathLst>
                <a:path w="10873" h="5437" fill="none" extrusionOk="0">
                  <a:moveTo>
                    <a:pt x="10872" y="5436"/>
                  </a:moveTo>
                  <a:lnTo>
                    <a:pt x="10872" y="5436"/>
                  </a:lnTo>
                  <a:lnTo>
                    <a:pt x="10337" y="5392"/>
                  </a:lnTo>
                  <a:lnTo>
                    <a:pt x="9758" y="5303"/>
                  </a:lnTo>
                  <a:lnTo>
                    <a:pt x="9268" y="5169"/>
                  </a:lnTo>
                  <a:lnTo>
                    <a:pt x="8778" y="4991"/>
                  </a:lnTo>
                  <a:lnTo>
                    <a:pt x="8288" y="4768"/>
                  </a:lnTo>
                  <a:lnTo>
                    <a:pt x="7842" y="4501"/>
                  </a:lnTo>
                  <a:lnTo>
                    <a:pt x="7397" y="4189"/>
                  </a:lnTo>
                  <a:lnTo>
                    <a:pt x="7040" y="3832"/>
                  </a:lnTo>
                  <a:lnTo>
                    <a:pt x="6684" y="3431"/>
                  </a:lnTo>
                  <a:lnTo>
                    <a:pt x="6372" y="3030"/>
                  </a:lnTo>
                  <a:lnTo>
                    <a:pt x="6104" y="2585"/>
                  </a:lnTo>
                  <a:lnTo>
                    <a:pt x="5882" y="2095"/>
                  </a:lnTo>
                  <a:lnTo>
                    <a:pt x="5659" y="1605"/>
                  </a:lnTo>
                  <a:lnTo>
                    <a:pt x="5525" y="1070"/>
                  </a:lnTo>
                  <a:lnTo>
                    <a:pt x="5481" y="535"/>
                  </a:lnTo>
                  <a:lnTo>
                    <a:pt x="5436" y="0"/>
                  </a:lnTo>
                  <a:lnTo>
                    <a:pt x="5436" y="0"/>
                  </a:lnTo>
                  <a:lnTo>
                    <a:pt x="5392" y="535"/>
                  </a:lnTo>
                  <a:lnTo>
                    <a:pt x="5347" y="1070"/>
                  </a:lnTo>
                  <a:lnTo>
                    <a:pt x="5213" y="1605"/>
                  </a:lnTo>
                  <a:lnTo>
                    <a:pt x="4990" y="2095"/>
                  </a:lnTo>
                  <a:lnTo>
                    <a:pt x="4768" y="2585"/>
                  </a:lnTo>
                  <a:lnTo>
                    <a:pt x="4500" y="3030"/>
                  </a:lnTo>
                  <a:lnTo>
                    <a:pt x="4188" y="3431"/>
                  </a:lnTo>
                  <a:lnTo>
                    <a:pt x="3832" y="3832"/>
                  </a:lnTo>
                  <a:lnTo>
                    <a:pt x="3476" y="4189"/>
                  </a:lnTo>
                  <a:lnTo>
                    <a:pt x="3030" y="4501"/>
                  </a:lnTo>
                  <a:lnTo>
                    <a:pt x="2584" y="4768"/>
                  </a:lnTo>
                  <a:lnTo>
                    <a:pt x="2094" y="4991"/>
                  </a:lnTo>
                  <a:lnTo>
                    <a:pt x="1604" y="5169"/>
                  </a:lnTo>
                  <a:lnTo>
                    <a:pt x="1114" y="5303"/>
                  </a:lnTo>
                  <a:lnTo>
                    <a:pt x="535" y="5392"/>
                  </a:lnTo>
                  <a:lnTo>
                    <a:pt x="0" y="543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374025" y="1646075"/>
              <a:ext cx="25" cy="458975"/>
            </a:xfrm>
            <a:custGeom>
              <a:avLst/>
              <a:gdLst/>
              <a:ahLst/>
              <a:cxnLst/>
              <a:rect l="l" t="t" r="r" b="b"/>
              <a:pathLst>
                <a:path w="1" h="18359" fill="none" extrusionOk="0">
                  <a:moveTo>
                    <a:pt x="0" y="1835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15"/>
          <p:cNvGrpSpPr/>
          <p:nvPr/>
        </p:nvGrpSpPr>
        <p:grpSpPr>
          <a:xfrm>
            <a:off x="8257111" y="1862864"/>
            <a:ext cx="333801" cy="563621"/>
            <a:chOff x="238125" y="1646075"/>
            <a:chExt cx="271825" cy="458975"/>
          </a:xfrm>
        </p:grpSpPr>
        <p:sp>
          <p:nvSpPr>
            <p:cNvPr id="303" name="Google Shape;303;p15"/>
            <p:cNvSpPr/>
            <p:nvPr/>
          </p:nvSpPr>
          <p:spPr>
            <a:xfrm>
              <a:off x="238125" y="1646075"/>
              <a:ext cx="271825" cy="135925"/>
            </a:xfrm>
            <a:custGeom>
              <a:avLst/>
              <a:gdLst/>
              <a:ahLst/>
              <a:cxnLst/>
              <a:rect l="l" t="t" r="r" b="b"/>
              <a:pathLst>
                <a:path w="10873" h="5437" fill="none" extrusionOk="0">
                  <a:moveTo>
                    <a:pt x="10872" y="5436"/>
                  </a:moveTo>
                  <a:lnTo>
                    <a:pt x="10872" y="5436"/>
                  </a:lnTo>
                  <a:lnTo>
                    <a:pt x="10337" y="5392"/>
                  </a:lnTo>
                  <a:lnTo>
                    <a:pt x="9758" y="5303"/>
                  </a:lnTo>
                  <a:lnTo>
                    <a:pt x="9268" y="5169"/>
                  </a:lnTo>
                  <a:lnTo>
                    <a:pt x="8778" y="4991"/>
                  </a:lnTo>
                  <a:lnTo>
                    <a:pt x="8288" y="4768"/>
                  </a:lnTo>
                  <a:lnTo>
                    <a:pt x="7842" y="4501"/>
                  </a:lnTo>
                  <a:lnTo>
                    <a:pt x="7397" y="4189"/>
                  </a:lnTo>
                  <a:lnTo>
                    <a:pt x="7040" y="3832"/>
                  </a:lnTo>
                  <a:lnTo>
                    <a:pt x="6684" y="3431"/>
                  </a:lnTo>
                  <a:lnTo>
                    <a:pt x="6372" y="3030"/>
                  </a:lnTo>
                  <a:lnTo>
                    <a:pt x="6104" y="2585"/>
                  </a:lnTo>
                  <a:lnTo>
                    <a:pt x="5882" y="2095"/>
                  </a:lnTo>
                  <a:lnTo>
                    <a:pt x="5659" y="1605"/>
                  </a:lnTo>
                  <a:lnTo>
                    <a:pt x="5525" y="1070"/>
                  </a:lnTo>
                  <a:lnTo>
                    <a:pt x="5481" y="535"/>
                  </a:lnTo>
                  <a:lnTo>
                    <a:pt x="5436" y="0"/>
                  </a:lnTo>
                  <a:lnTo>
                    <a:pt x="5436" y="0"/>
                  </a:lnTo>
                  <a:lnTo>
                    <a:pt x="5392" y="535"/>
                  </a:lnTo>
                  <a:lnTo>
                    <a:pt x="5347" y="1070"/>
                  </a:lnTo>
                  <a:lnTo>
                    <a:pt x="5213" y="1605"/>
                  </a:lnTo>
                  <a:lnTo>
                    <a:pt x="4990" y="2095"/>
                  </a:lnTo>
                  <a:lnTo>
                    <a:pt x="4768" y="2585"/>
                  </a:lnTo>
                  <a:lnTo>
                    <a:pt x="4500" y="3030"/>
                  </a:lnTo>
                  <a:lnTo>
                    <a:pt x="4188" y="3431"/>
                  </a:lnTo>
                  <a:lnTo>
                    <a:pt x="3832" y="3832"/>
                  </a:lnTo>
                  <a:lnTo>
                    <a:pt x="3476" y="4189"/>
                  </a:lnTo>
                  <a:lnTo>
                    <a:pt x="3030" y="4501"/>
                  </a:lnTo>
                  <a:lnTo>
                    <a:pt x="2584" y="4768"/>
                  </a:lnTo>
                  <a:lnTo>
                    <a:pt x="2094" y="4991"/>
                  </a:lnTo>
                  <a:lnTo>
                    <a:pt x="1604" y="5169"/>
                  </a:lnTo>
                  <a:lnTo>
                    <a:pt x="1114" y="5303"/>
                  </a:lnTo>
                  <a:lnTo>
                    <a:pt x="535" y="5392"/>
                  </a:lnTo>
                  <a:lnTo>
                    <a:pt x="0" y="543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374025" y="1646075"/>
              <a:ext cx="25" cy="458975"/>
            </a:xfrm>
            <a:custGeom>
              <a:avLst/>
              <a:gdLst/>
              <a:ahLst/>
              <a:cxnLst/>
              <a:rect l="l" t="t" r="r" b="b"/>
              <a:pathLst>
                <a:path w="1" h="18359" fill="none" extrusionOk="0">
                  <a:moveTo>
                    <a:pt x="0" y="1835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3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 txBox="1">
            <a:spLocks noGrp="1"/>
          </p:cNvSpPr>
          <p:nvPr>
            <p:ph type="body" idx="1"/>
          </p:nvPr>
        </p:nvSpPr>
        <p:spPr>
          <a:xfrm>
            <a:off x="720000" y="1759900"/>
            <a:ext cx="4392000" cy="22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07" name="Google Shape;307;p16"/>
          <p:cNvGrpSpPr/>
          <p:nvPr/>
        </p:nvGrpSpPr>
        <p:grpSpPr>
          <a:xfrm rot="-5400000">
            <a:off x="8506700" y="-260000"/>
            <a:ext cx="127800" cy="1223800"/>
            <a:chOff x="384975" y="988725"/>
            <a:chExt cx="127800" cy="1223800"/>
          </a:xfrm>
        </p:grpSpPr>
        <p:cxnSp>
          <p:nvCxnSpPr>
            <p:cNvPr id="308" name="Google Shape;308;p16"/>
            <p:cNvCxnSpPr/>
            <p:nvPr/>
          </p:nvCxnSpPr>
          <p:spPr>
            <a:xfrm>
              <a:off x="448875" y="1556725"/>
              <a:ext cx="0" cy="6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9" name="Google Shape;309;p16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16"/>
          <p:cNvGrpSpPr/>
          <p:nvPr/>
        </p:nvGrpSpPr>
        <p:grpSpPr>
          <a:xfrm rot="5400000" flipH="1">
            <a:off x="2005550" y="2736705"/>
            <a:ext cx="127800" cy="4138900"/>
            <a:chOff x="384975" y="988725"/>
            <a:chExt cx="127800" cy="4138900"/>
          </a:xfrm>
        </p:grpSpPr>
        <p:cxnSp>
          <p:nvCxnSpPr>
            <p:cNvPr id="313" name="Google Shape;313;p16"/>
            <p:cNvCxnSpPr/>
            <p:nvPr/>
          </p:nvCxnSpPr>
          <p:spPr>
            <a:xfrm rot="5400000">
              <a:off x="-1336575" y="3342175"/>
              <a:ext cx="357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4" name="Google Shape;314;p16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16"/>
          <p:cNvGrpSpPr/>
          <p:nvPr/>
        </p:nvGrpSpPr>
        <p:grpSpPr>
          <a:xfrm rot="5400000" flipH="1">
            <a:off x="4618750" y="4520539"/>
            <a:ext cx="333801" cy="563621"/>
            <a:chOff x="238125" y="1646075"/>
            <a:chExt cx="271825" cy="458975"/>
          </a:xfrm>
        </p:grpSpPr>
        <p:sp>
          <p:nvSpPr>
            <p:cNvPr id="318" name="Google Shape;318;p16"/>
            <p:cNvSpPr/>
            <p:nvPr/>
          </p:nvSpPr>
          <p:spPr>
            <a:xfrm>
              <a:off x="238125" y="1646075"/>
              <a:ext cx="271825" cy="135925"/>
            </a:xfrm>
            <a:custGeom>
              <a:avLst/>
              <a:gdLst/>
              <a:ahLst/>
              <a:cxnLst/>
              <a:rect l="l" t="t" r="r" b="b"/>
              <a:pathLst>
                <a:path w="10873" h="5437" fill="none" extrusionOk="0">
                  <a:moveTo>
                    <a:pt x="10872" y="5436"/>
                  </a:moveTo>
                  <a:lnTo>
                    <a:pt x="10872" y="5436"/>
                  </a:lnTo>
                  <a:lnTo>
                    <a:pt x="10337" y="5392"/>
                  </a:lnTo>
                  <a:lnTo>
                    <a:pt x="9758" y="5303"/>
                  </a:lnTo>
                  <a:lnTo>
                    <a:pt x="9268" y="5169"/>
                  </a:lnTo>
                  <a:lnTo>
                    <a:pt x="8778" y="4991"/>
                  </a:lnTo>
                  <a:lnTo>
                    <a:pt x="8288" y="4768"/>
                  </a:lnTo>
                  <a:lnTo>
                    <a:pt x="7842" y="4501"/>
                  </a:lnTo>
                  <a:lnTo>
                    <a:pt x="7397" y="4189"/>
                  </a:lnTo>
                  <a:lnTo>
                    <a:pt x="7040" y="3832"/>
                  </a:lnTo>
                  <a:lnTo>
                    <a:pt x="6684" y="3431"/>
                  </a:lnTo>
                  <a:lnTo>
                    <a:pt x="6372" y="3030"/>
                  </a:lnTo>
                  <a:lnTo>
                    <a:pt x="6104" y="2585"/>
                  </a:lnTo>
                  <a:lnTo>
                    <a:pt x="5882" y="2095"/>
                  </a:lnTo>
                  <a:lnTo>
                    <a:pt x="5659" y="1605"/>
                  </a:lnTo>
                  <a:lnTo>
                    <a:pt x="5525" y="1070"/>
                  </a:lnTo>
                  <a:lnTo>
                    <a:pt x="5481" y="535"/>
                  </a:lnTo>
                  <a:lnTo>
                    <a:pt x="5436" y="0"/>
                  </a:lnTo>
                  <a:lnTo>
                    <a:pt x="5436" y="0"/>
                  </a:lnTo>
                  <a:lnTo>
                    <a:pt x="5392" y="535"/>
                  </a:lnTo>
                  <a:lnTo>
                    <a:pt x="5347" y="1070"/>
                  </a:lnTo>
                  <a:lnTo>
                    <a:pt x="5213" y="1605"/>
                  </a:lnTo>
                  <a:lnTo>
                    <a:pt x="4990" y="2095"/>
                  </a:lnTo>
                  <a:lnTo>
                    <a:pt x="4768" y="2585"/>
                  </a:lnTo>
                  <a:lnTo>
                    <a:pt x="4500" y="3030"/>
                  </a:lnTo>
                  <a:lnTo>
                    <a:pt x="4188" y="3431"/>
                  </a:lnTo>
                  <a:lnTo>
                    <a:pt x="3832" y="3832"/>
                  </a:lnTo>
                  <a:lnTo>
                    <a:pt x="3476" y="4189"/>
                  </a:lnTo>
                  <a:lnTo>
                    <a:pt x="3030" y="4501"/>
                  </a:lnTo>
                  <a:lnTo>
                    <a:pt x="2584" y="4768"/>
                  </a:lnTo>
                  <a:lnTo>
                    <a:pt x="2094" y="4991"/>
                  </a:lnTo>
                  <a:lnTo>
                    <a:pt x="1604" y="5169"/>
                  </a:lnTo>
                  <a:lnTo>
                    <a:pt x="1114" y="5303"/>
                  </a:lnTo>
                  <a:lnTo>
                    <a:pt x="535" y="5392"/>
                  </a:lnTo>
                  <a:lnTo>
                    <a:pt x="0" y="543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374025" y="1646075"/>
              <a:ext cx="25" cy="458975"/>
            </a:xfrm>
            <a:custGeom>
              <a:avLst/>
              <a:gdLst/>
              <a:ahLst/>
              <a:cxnLst/>
              <a:rect l="l" t="t" r="r" b="b"/>
              <a:pathLst>
                <a:path w="1" h="18359" fill="none" extrusionOk="0">
                  <a:moveTo>
                    <a:pt x="0" y="1835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16"/>
          <p:cNvGrpSpPr/>
          <p:nvPr/>
        </p:nvGrpSpPr>
        <p:grpSpPr>
          <a:xfrm rot="5400000" flipH="1">
            <a:off x="834900" y="4077314"/>
            <a:ext cx="333801" cy="563621"/>
            <a:chOff x="238125" y="1646075"/>
            <a:chExt cx="271825" cy="458975"/>
          </a:xfrm>
        </p:grpSpPr>
        <p:sp>
          <p:nvSpPr>
            <p:cNvPr id="321" name="Google Shape;321;p16"/>
            <p:cNvSpPr/>
            <p:nvPr/>
          </p:nvSpPr>
          <p:spPr>
            <a:xfrm>
              <a:off x="238125" y="1646075"/>
              <a:ext cx="271825" cy="135925"/>
            </a:xfrm>
            <a:custGeom>
              <a:avLst/>
              <a:gdLst/>
              <a:ahLst/>
              <a:cxnLst/>
              <a:rect l="l" t="t" r="r" b="b"/>
              <a:pathLst>
                <a:path w="10873" h="5437" fill="none" extrusionOk="0">
                  <a:moveTo>
                    <a:pt x="10872" y="5436"/>
                  </a:moveTo>
                  <a:lnTo>
                    <a:pt x="10872" y="5436"/>
                  </a:lnTo>
                  <a:lnTo>
                    <a:pt x="10337" y="5392"/>
                  </a:lnTo>
                  <a:lnTo>
                    <a:pt x="9758" y="5303"/>
                  </a:lnTo>
                  <a:lnTo>
                    <a:pt x="9268" y="5169"/>
                  </a:lnTo>
                  <a:lnTo>
                    <a:pt x="8778" y="4991"/>
                  </a:lnTo>
                  <a:lnTo>
                    <a:pt x="8288" y="4768"/>
                  </a:lnTo>
                  <a:lnTo>
                    <a:pt x="7842" y="4501"/>
                  </a:lnTo>
                  <a:lnTo>
                    <a:pt x="7397" y="4189"/>
                  </a:lnTo>
                  <a:lnTo>
                    <a:pt x="7040" y="3832"/>
                  </a:lnTo>
                  <a:lnTo>
                    <a:pt x="6684" y="3431"/>
                  </a:lnTo>
                  <a:lnTo>
                    <a:pt x="6372" y="3030"/>
                  </a:lnTo>
                  <a:lnTo>
                    <a:pt x="6104" y="2585"/>
                  </a:lnTo>
                  <a:lnTo>
                    <a:pt x="5882" y="2095"/>
                  </a:lnTo>
                  <a:lnTo>
                    <a:pt x="5659" y="1605"/>
                  </a:lnTo>
                  <a:lnTo>
                    <a:pt x="5525" y="1070"/>
                  </a:lnTo>
                  <a:lnTo>
                    <a:pt x="5481" y="535"/>
                  </a:lnTo>
                  <a:lnTo>
                    <a:pt x="5436" y="0"/>
                  </a:lnTo>
                  <a:lnTo>
                    <a:pt x="5436" y="0"/>
                  </a:lnTo>
                  <a:lnTo>
                    <a:pt x="5392" y="535"/>
                  </a:lnTo>
                  <a:lnTo>
                    <a:pt x="5347" y="1070"/>
                  </a:lnTo>
                  <a:lnTo>
                    <a:pt x="5213" y="1605"/>
                  </a:lnTo>
                  <a:lnTo>
                    <a:pt x="4990" y="2095"/>
                  </a:lnTo>
                  <a:lnTo>
                    <a:pt x="4768" y="2585"/>
                  </a:lnTo>
                  <a:lnTo>
                    <a:pt x="4500" y="3030"/>
                  </a:lnTo>
                  <a:lnTo>
                    <a:pt x="4188" y="3431"/>
                  </a:lnTo>
                  <a:lnTo>
                    <a:pt x="3832" y="3832"/>
                  </a:lnTo>
                  <a:lnTo>
                    <a:pt x="3476" y="4189"/>
                  </a:lnTo>
                  <a:lnTo>
                    <a:pt x="3030" y="4501"/>
                  </a:lnTo>
                  <a:lnTo>
                    <a:pt x="2584" y="4768"/>
                  </a:lnTo>
                  <a:lnTo>
                    <a:pt x="2094" y="4991"/>
                  </a:lnTo>
                  <a:lnTo>
                    <a:pt x="1604" y="5169"/>
                  </a:lnTo>
                  <a:lnTo>
                    <a:pt x="1114" y="5303"/>
                  </a:lnTo>
                  <a:lnTo>
                    <a:pt x="535" y="5392"/>
                  </a:lnTo>
                  <a:lnTo>
                    <a:pt x="0" y="543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374025" y="1646075"/>
              <a:ext cx="25" cy="458975"/>
            </a:xfrm>
            <a:custGeom>
              <a:avLst/>
              <a:gdLst/>
              <a:ahLst/>
              <a:cxnLst/>
              <a:rect l="l" t="t" r="r" b="b"/>
              <a:pathLst>
                <a:path w="1" h="18359" fill="none" extrusionOk="0">
                  <a:moveTo>
                    <a:pt x="0" y="1835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486500" cy="11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3_1_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"/>
          <p:cNvSpPr txBox="1">
            <a:spLocks noGrp="1"/>
          </p:cNvSpPr>
          <p:nvPr>
            <p:ph type="title"/>
          </p:nvPr>
        </p:nvSpPr>
        <p:spPr>
          <a:xfrm>
            <a:off x="720000" y="1510975"/>
            <a:ext cx="3087600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1"/>
          </p:nvPr>
        </p:nvSpPr>
        <p:spPr>
          <a:xfrm>
            <a:off x="720000" y="2691426"/>
            <a:ext cx="3087600" cy="9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7" name="Google Shape;327;p17"/>
          <p:cNvGrpSpPr/>
          <p:nvPr/>
        </p:nvGrpSpPr>
        <p:grpSpPr>
          <a:xfrm rot="-5400000" flipH="1">
            <a:off x="4887350" y="-3879350"/>
            <a:ext cx="127800" cy="8462500"/>
            <a:chOff x="384975" y="988725"/>
            <a:chExt cx="127800" cy="8462500"/>
          </a:xfrm>
        </p:grpSpPr>
        <p:cxnSp>
          <p:nvCxnSpPr>
            <p:cNvPr id="328" name="Google Shape;328;p17"/>
            <p:cNvCxnSpPr/>
            <p:nvPr/>
          </p:nvCxnSpPr>
          <p:spPr>
            <a:xfrm rot="5400000">
              <a:off x="-3498375" y="5503975"/>
              <a:ext cx="7894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9" name="Google Shape;329;p17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17"/>
          <p:cNvGrpSpPr/>
          <p:nvPr/>
        </p:nvGrpSpPr>
        <p:grpSpPr>
          <a:xfrm rot="-5400000" flipH="1">
            <a:off x="8506700" y="4190218"/>
            <a:ext cx="127800" cy="1223800"/>
            <a:chOff x="384975" y="988725"/>
            <a:chExt cx="127800" cy="1223800"/>
          </a:xfrm>
        </p:grpSpPr>
        <p:cxnSp>
          <p:nvCxnSpPr>
            <p:cNvPr id="333" name="Google Shape;333;p17"/>
            <p:cNvCxnSpPr/>
            <p:nvPr/>
          </p:nvCxnSpPr>
          <p:spPr>
            <a:xfrm>
              <a:off x="448875" y="1556725"/>
              <a:ext cx="0" cy="6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4" name="Google Shape;334;p17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7"/>
          <p:cNvGrpSpPr/>
          <p:nvPr/>
        </p:nvGrpSpPr>
        <p:grpSpPr>
          <a:xfrm rot="10800000" flipH="1">
            <a:off x="234532" y="4388204"/>
            <a:ext cx="414139" cy="414139"/>
            <a:chOff x="-2171757" y="2047323"/>
            <a:chExt cx="912000" cy="912000"/>
          </a:xfrm>
        </p:grpSpPr>
        <p:cxnSp>
          <p:nvCxnSpPr>
            <p:cNvPr id="338" name="Google Shape;338;p17"/>
            <p:cNvCxnSpPr/>
            <p:nvPr/>
          </p:nvCxnSpPr>
          <p:spPr>
            <a:xfrm>
              <a:off x="-1715771" y="1882769"/>
              <a:ext cx="0" cy="124097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17"/>
            <p:cNvCxnSpPr/>
            <p:nvPr/>
          </p:nvCxnSpPr>
          <p:spPr>
            <a:xfrm rot="8100000">
              <a:off x="-2360638" y="2503323"/>
              <a:ext cx="12897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0" name="Google Shape;340;p17"/>
          <p:cNvGrpSpPr/>
          <p:nvPr/>
        </p:nvGrpSpPr>
        <p:grpSpPr>
          <a:xfrm flipH="1">
            <a:off x="2173525" y="4188100"/>
            <a:ext cx="3030095" cy="1223700"/>
            <a:chOff x="1056975" y="4231700"/>
            <a:chExt cx="3030095" cy="1223700"/>
          </a:xfrm>
        </p:grpSpPr>
        <p:sp>
          <p:nvSpPr>
            <p:cNvPr id="341" name="Google Shape;341;p17"/>
            <p:cNvSpPr/>
            <p:nvPr/>
          </p:nvSpPr>
          <p:spPr>
            <a:xfrm>
              <a:off x="1056975" y="4231700"/>
              <a:ext cx="2113800" cy="12237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1973270" y="4231700"/>
              <a:ext cx="2113800" cy="12237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17"/>
          <p:cNvGrpSpPr/>
          <p:nvPr/>
        </p:nvGrpSpPr>
        <p:grpSpPr>
          <a:xfrm rot="10800000" flipH="1">
            <a:off x="8409277" y="3543480"/>
            <a:ext cx="585653" cy="563584"/>
            <a:chOff x="-2360575" y="1882775"/>
            <a:chExt cx="1289700" cy="1241100"/>
          </a:xfrm>
        </p:grpSpPr>
        <p:cxnSp>
          <p:nvCxnSpPr>
            <p:cNvPr id="344" name="Google Shape;344;p17"/>
            <p:cNvCxnSpPr/>
            <p:nvPr/>
          </p:nvCxnSpPr>
          <p:spPr>
            <a:xfrm>
              <a:off x="-1715725" y="1882775"/>
              <a:ext cx="0" cy="124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17"/>
            <p:cNvCxnSpPr/>
            <p:nvPr/>
          </p:nvCxnSpPr>
          <p:spPr>
            <a:xfrm rot="10800000">
              <a:off x="-2360575" y="2503325"/>
              <a:ext cx="128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17"/>
            <p:cNvCxnSpPr/>
            <p:nvPr/>
          </p:nvCxnSpPr>
          <p:spPr>
            <a:xfrm>
              <a:off x="-1715771" y="1882769"/>
              <a:ext cx="0" cy="124097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17"/>
            <p:cNvCxnSpPr/>
            <p:nvPr/>
          </p:nvCxnSpPr>
          <p:spPr>
            <a:xfrm rot="8100000">
              <a:off x="-2360638" y="2503323"/>
              <a:ext cx="12897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5"/>
          <p:cNvSpPr txBox="1">
            <a:spLocks noGrp="1"/>
          </p:cNvSpPr>
          <p:nvPr>
            <p:ph type="subTitle" idx="1"/>
          </p:nvPr>
        </p:nvSpPr>
        <p:spPr>
          <a:xfrm>
            <a:off x="1884200" y="1437350"/>
            <a:ext cx="25611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515" name="Google Shape;515;p25"/>
          <p:cNvSpPr txBox="1">
            <a:spLocks noGrp="1"/>
          </p:cNvSpPr>
          <p:nvPr>
            <p:ph type="subTitle" idx="2"/>
          </p:nvPr>
        </p:nvSpPr>
        <p:spPr>
          <a:xfrm>
            <a:off x="1884200" y="2859457"/>
            <a:ext cx="25611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516" name="Google Shape;516;p25"/>
          <p:cNvSpPr txBox="1">
            <a:spLocks noGrp="1"/>
          </p:cNvSpPr>
          <p:nvPr>
            <p:ph type="subTitle" idx="3"/>
          </p:nvPr>
        </p:nvSpPr>
        <p:spPr>
          <a:xfrm>
            <a:off x="4672651" y="1437350"/>
            <a:ext cx="25611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517" name="Google Shape;517;p25"/>
          <p:cNvSpPr txBox="1">
            <a:spLocks noGrp="1"/>
          </p:cNvSpPr>
          <p:nvPr>
            <p:ph type="subTitle" idx="4"/>
          </p:nvPr>
        </p:nvSpPr>
        <p:spPr>
          <a:xfrm>
            <a:off x="4672651" y="2859456"/>
            <a:ext cx="25611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2200"/>
              <a:buFont typeface="Oxygen"/>
              <a:buNone/>
              <a:defRPr sz="2200" b="1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518" name="Google Shape;518;p25"/>
          <p:cNvSpPr txBox="1">
            <a:spLocks noGrp="1"/>
          </p:cNvSpPr>
          <p:nvPr>
            <p:ph type="subTitle" idx="5"/>
          </p:nvPr>
        </p:nvSpPr>
        <p:spPr>
          <a:xfrm>
            <a:off x="1884200" y="2185500"/>
            <a:ext cx="2561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5"/>
          <p:cNvSpPr txBox="1">
            <a:spLocks noGrp="1"/>
          </p:cNvSpPr>
          <p:nvPr>
            <p:ph type="subTitle" idx="6"/>
          </p:nvPr>
        </p:nvSpPr>
        <p:spPr>
          <a:xfrm>
            <a:off x="4672650" y="2185499"/>
            <a:ext cx="2561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25"/>
          <p:cNvSpPr txBox="1">
            <a:spLocks noGrp="1"/>
          </p:cNvSpPr>
          <p:nvPr>
            <p:ph type="subTitle" idx="7"/>
          </p:nvPr>
        </p:nvSpPr>
        <p:spPr>
          <a:xfrm>
            <a:off x="1884200" y="3607625"/>
            <a:ext cx="2561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25"/>
          <p:cNvSpPr txBox="1">
            <a:spLocks noGrp="1"/>
          </p:cNvSpPr>
          <p:nvPr>
            <p:ph type="subTitle" idx="8"/>
          </p:nvPr>
        </p:nvSpPr>
        <p:spPr>
          <a:xfrm>
            <a:off x="4672650" y="3607623"/>
            <a:ext cx="2561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22" name="Google Shape;522;p25"/>
          <p:cNvGrpSpPr/>
          <p:nvPr/>
        </p:nvGrpSpPr>
        <p:grpSpPr>
          <a:xfrm rot="-5400000">
            <a:off x="7520805" y="-159839"/>
            <a:ext cx="3030095" cy="1223700"/>
            <a:chOff x="1056975" y="4231700"/>
            <a:chExt cx="3030095" cy="1223700"/>
          </a:xfrm>
        </p:grpSpPr>
        <p:sp>
          <p:nvSpPr>
            <p:cNvPr id="523" name="Google Shape;523;p25"/>
            <p:cNvSpPr/>
            <p:nvPr/>
          </p:nvSpPr>
          <p:spPr>
            <a:xfrm>
              <a:off x="1056975" y="4231700"/>
              <a:ext cx="2113800" cy="12237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1973270" y="4231700"/>
              <a:ext cx="2113800" cy="12237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25"/>
          <p:cNvGrpSpPr/>
          <p:nvPr/>
        </p:nvGrpSpPr>
        <p:grpSpPr>
          <a:xfrm rot="5400000" flipH="1">
            <a:off x="2005550" y="2736705"/>
            <a:ext cx="127800" cy="4138900"/>
            <a:chOff x="384975" y="988725"/>
            <a:chExt cx="127800" cy="4138900"/>
          </a:xfrm>
        </p:grpSpPr>
        <p:cxnSp>
          <p:nvCxnSpPr>
            <p:cNvPr id="526" name="Google Shape;526;p25"/>
            <p:cNvCxnSpPr/>
            <p:nvPr/>
          </p:nvCxnSpPr>
          <p:spPr>
            <a:xfrm rot="5400000">
              <a:off x="-1336575" y="3342175"/>
              <a:ext cx="357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7" name="Google Shape;527;p25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25"/>
          <p:cNvGrpSpPr/>
          <p:nvPr/>
        </p:nvGrpSpPr>
        <p:grpSpPr>
          <a:xfrm flipH="1">
            <a:off x="148770" y="1046954"/>
            <a:ext cx="585653" cy="563584"/>
            <a:chOff x="-2360575" y="1882775"/>
            <a:chExt cx="1289700" cy="1241100"/>
          </a:xfrm>
        </p:grpSpPr>
        <p:cxnSp>
          <p:nvCxnSpPr>
            <p:cNvPr id="531" name="Google Shape;531;p25"/>
            <p:cNvCxnSpPr/>
            <p:nvPr/>
          </p:nvCxnSpPr>
          <p:spPr>
            <a:xfrm>
              <a:off x="-1715725" y="1882775"/>
              <a:ext cx="0" cy="124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25"/>
            <p:cNvCxnSpPr/>
            <p:nvPr/>
          </p:nvCxnSpPr>
          <p:spPr>
            <a:xfrm rot="10800000">
              <a:off x="-2360575" y="2503325"/>
              <a:ext cx="128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5"/>
            <p:cNvCxnSpPr/>
            <p:nvPr/>
          </p:nvCxnSpPr>
          <p:spPr>
            <a:xfrm>
              <a:off x="-1715771" y="1882769"/>
              <a:ext cx="0" cy="124097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5"/>
            <p:cNvCxnSpPr/>
            <p:nvPr/>
          </p:nvCxnSpPr>
          <p:spPr>
            <a:xfrm rot="8100000">
              <a:off x="-2360638" y="2503323"/>
              <a:ext cx="12897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5" name="Google Shape;535;p25"/>
          <p:cNvGrpSpPr/>
          <p:nvPr/>
        </p:nvGrpSpPr>
        <p:grpSpPr>
          <a:xfrm rot="10800000" flipH="1">
            <a:off x="8535063" y="4231688"/>
            <a:ext cx="333801" cy="563621"/>
            <a:chOff x="238125" y="1646075"/>
            <a:chExt cx="271825" cy="458975"/>
          </a:xfrm>
        </p:grpSpPr>
        <p:sp>
          <p:nvSpPr>
            <p:cNvPr id="536" name="Google Shape;536;p25"/>
            <p:cNvSpPr/>
            <p:nvPr/>
          </p:nvSpPr>
          <p:spPr>
            <a:xfrm>
              <a:off x="238125" y="1646075"/>
              <a:ext cx="271825" cy="135925"/>
            </a:xfrm>
            <a:custGeom>
              <a:avLst/>
              <a:gdLst/>
              <a:ahLst/>
              <a:cxnLst/>
              <a:rect l="l" t="t" r="r" b="b"/>
              <a:pathLst>
                <a:path w="10873" h="5437" fill="none" extrusionOk="0">
                  <a:moveTo>
                    <a:pt x="10872" y="5436"/>
                  </a:moveTo>
                  <a:lnTo>
                    <a:pt x="10872" y="5436"/>
                  </a:lnTo>
                  <a:lnTo>
                    <a:pt x="10337" y="5392"/>
                  </a:lnTo>
                  <a:lnTo>
                    <a:pt x="9758" y="5303"/>
                  </a:lnTo>
                  <a:lnTo>
                    <a:pt x="9268" y="5169"/>
                  </a:lnTo>
                  <a:lnTo>
                    <a:pt x="8778" y="4991"/>
                  </a:lnTo>
                  <a:lnTo>
                    <a:pt x="8288" y="4768"/>
                  </a:lnTo>
                  <a:lnTo>
                    <a:pt x="7842" y="4501"/>
                  </a:lnTo>
                  <a:lnTo>
                    <a:pt x="7397" y="4189"/>
                  </a:lnTo>
                  <a:lnTo>
                    <a:pt x="7040" y="3832"/>
                  </a:lnTo>
                  <a:lnTo>
                    <a:pt x="6684" y="3431"/>
                  </a:lnTo>
                  <a:lnTo>
                    <a:pt x="6372" y="3030"/>
                  </a:lnTo>
                  <a:lnTo>
                    <a:pt x="6104" y="2585"/>
                  </a:lnTo>
                  <a:lnTo>
                    <a:pt x="5882" y="2095"/>
                  </a:lnTo>
                  <a:lnTo>
                    <a:pt x="5659" y="1605"/>
                  </a:lnTo>
                  <a:lnTo>
                    <a:pt x="5525" y="1070"/>
                  </a:lnTo>
                  <a:lnTo>
                    <a:pt x="5481" y="535"/>
                  </a:lnTo>
                  <a:lnTo>
                    <a:pt x="5436" y="0"/>
                  </a:lnTo>
                  <a:lnTo>
                    <a:pt x="5436" y="0"/>
                  </a:lnTo>
                  <a:lnTo>
                    <a:pt x="5392" y="535"/>
                  </a:lnTo>
                  <a:lnTo>
                    <a:pt x="5347" y="1070"/>
                  </a:lnTo>
                  <a:lnTo>
                    <a:pt x="5213" y="1605"/>
                  </a:lnTo>
                  <a:lnTo>
                    <a:pt x="4990" y="2095"/>
                  </a:lnTo>
                  <a:lnTo>
                    <a:pt x="4768" y="2585"/>
                  </a:lnTo>
                  <a:lnTo>
                    <a:pt x="4500" y="3030"/>
                  </a:lnTo>
                  <a:lnTo>
                    <a:pt x="4188" y="3431"/>
                  </a:lnTo>
                  <a:lnTo>
                    <a:pt x="3832" y="3832"/>
                  </a:lnTo>
                  <a:lnTo>
                    <a:pt x="3476" y="4189"/>
                  </a:lnTo>
                  <a:lnTo>
                    <a:pt x="3030" y="4501"/>
                  </a:lnTo>
                  <a:lnTo>
                    <a:pt x="2584" y="4768"/>
                  </a:lnTo>
                  <a:lnTo>
                    <a:pt x="2094" y="4991"/>
                  </a:lnTo>
                  <a:lnTo>
                    <a:pt x="1604" y="5169"/>
                  </a:lnTo>
                  <a:lnTo>
                    <a:pt x="1114" y="5303"/>
                  </a:lnTo>
                  <a:lnTo>
                    <a:pt x="535" y="5392"/>
                  </a:lnTo>
                  <a:lnTo>
                    <a:pt x="0" y="543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374025" y="1646075"/>
              <a:ext cx="25" cy="458975"/>
            </a:xfrm>
            <a:custGeom>
              <a:avLst/>
              <a:gdLst/>
              <a:ahLst/>
              <a:cxnLst/>
              <a:rect l="l" t="t" r="r" b="b"/>
              <a:pathLst>
                <a:path w="1" h="18359" fill="none" extrusionOk="0">
                  <a:moveTo>
                    <a:pt x="0" y="1835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25"/>
          <p:cNvGrpSpPr/>
          <p:nvPr/>
        </p:nvGrpSpPr>
        <p:grpSpPr>
          <a:xfrm rot="5400000" flipH="1">
            <a:off x="4697713" y="4524351"/>
            <a:ext cx="333801" cy="563621"/>
            <a:chOff x="238125" y="1646075"/>
            <a:chExt cx="271825" cy="458975"/>
          </a:xfrm>
        </p:grpSpPr>
        <p:sp>
          <p:nvSpPr>
            <p:cNvPr id="539" name="Google Shape;539;p25"/>
            <p:cNvSpPr/>
            <p:nvPr/>
          </p:nvSpPr>
          <p:spPr>
            <a:xfrm>
              <a:off x="238125" y="1646075"/>
              <a:ext cx="271825" cy="135925"/>
            </a:xfrm>
            <a:custGeom>
              <a:avLst/>
              <a:gdLst/>
              <a:ahLst/>
              <a:cxnLst/>
              <a:rect l="l" t="t" r="r" b="b"/>
              <a:pathLst>
                <a:path w="10873" h="5437" fill="none" extrusionOk="0">
                  <a:moveTo>
                    <a:pt x="10872" y="5436"/>
                  </a:moveTo>
                  <a:lnTo>
                    <a:pt x="10872" y="5436"/>
                  </a:lnTo>
                  <a:lnTo>
                    <a:pt x="10337" y="5392"/>
                  </a:lnTo>
                  <a:lnTo>
                    <a:pt x="9758" y="5303"/>
                  </a:lnTo>
                  <a:lnTo>
                    <a:pt x="9268" y="5169"/>
                  </a:lnTo>
                  <a:lnTo>
                    <a:pt x="8778" y="4991"/>
                  </a:lnTo>
                  <a:lnTo>
                    <a:pt x="8288" y="4768"/>
                  </a:lnTo>
                  <a:lnTo>
                    <a:pt x="7842" y="4501"/>
                  </a:lnTo>
                  <a:lnTo>
                    <a:pt x="7397" y="4189"/>
                  </a:lnTo>
                  <a:lnTo>
                    <a:pt x="7040" y="3832"/>
                  </a:lnTo>
                  <a:lnTo>
                    <a:pt x="6684" y="3431"/>
                  </a:lnTo>
                  <a:lnTo>
                    <a:pt x="6372" y="3030"/>
                  </a:lnTo>
                  <a:lnTo>
                    <a:pt x="6104" y="2585"/>
                  </a:lnTo>
                  <a:lnTo>
                    <a:pt x="5882" y="2095"/>
                  </a:lnTo>
                  <a:lnTo>
                    <a:pt x="5659" y="1605"/>
                  </a:lnTo>
                  <a:lnTo>
                    <a:pt x="5525" y="1070"/>
                  </a:lnTo>
                  <a:lnTo>
                    <a:pt x="5481" y="535"/>
                  </a:lnTo>
                  <a:lnTo>
                    <a:pt x="5436" y="0"/>
                  </a:lnTo>
                  <a:lnTo>
                    <a:pt x="5436" y="0"/>
                  </a:lnTo>
                  <a:lnTo>
                    <a:pt x="5392" y="535"/>
                  </a:lnTo>
                  <a:lnTo>
                    <a:pt x="5347" y="1070"/>
                  </a:lnTo>
                  <a:lnTo>
                    <a:pt x="5213" y="1605"/>
                  </a:lnTo>
                  <a:lnTo>
                    <a:pt x="4990" y="2095"/>
                  </a:lnTo>
                  <a:lnTo>
                    <a:pt x="4768" y="2585"/>
                  </a:lnTo>
                  <a:lnTo>
                    <a:pt x="4500" y="3030"/>
                  </a:lnTo>
                  <a:lnTo>
                    <a:pt x="4188" y="3431"/>
                  </a:lnTo>
                  <a:lnTo>
                    <a:pt x="3832" y="3832"/>
                  </a:lnTo>
                  <a:lnTo>
                    <a:pt x="3476" y="4189"/>
                  </a:lnTo>
                  <a:lnTo>
                    <a:pt x="3030" y="4501"/>
                  </a:lnTo>
                  <a:lnTo>
                    <a:pt x="2584" y="4768"/>
                  </a:lnTo>
                  <a:lnTo>
                    <a:pt x="2094" y="4991"/>
                  </a:lnTo>
                  <a:lnTo>
                    <a:pt x="1604" y="5169"/>
                  </a:lnTo>
                  <a:lnTo>
                    <a:pt x="1114" y="5303"/>
                  </a:lnTo>
                  <a:lnTo>
                    <a:pt x="535" y="5392"/>
                  </a:lnTo>
                  <a:lnTo>
                    <a:pt x="0" y="543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5"/>
            <p:cNvSpPr/>
            <p:nvPr/>
          </p:nvSpPr>
          <p:spPr>
            <a:xfrm>
              <a:off x="374025" y="1646075"/>
              <a:ext cx="25" cy="458975"/>
            </a:xfrm>
            <a:custGeom>
              <a:avLst/>
              <a:gdLst/>
              <a:ahLst/>
              <a:cxnLst/>
              <a:rect l="l" t="t" r="r" b="b"/>
              <a:pathLst>
                <a:path w="1" h="18359" fill="none" extrusionOk="0">
                  <a:moveTo>
                    <a:pt x="0" y="1835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25"/>
          <p:cNvGrpSpPr/>
          <p:nvPr/>
        </p:nvGrpSpPr>
        <p:grpSpPr>
          <a:xfrm rot="5400000" flipH="1">
            <a:off x="548000" y="-260000"/>
            <a:ext cx="127800" cy="1223800"/>
            <a:chOff x="384975" y="988725"/>
            <a:chExt cx="127800" cy="1223800"/>
          </a:xfrm>
        </p:grpSpPr>
        <p:cxnSp>
          <p:nvCxnSpPr>
            <p:cNvPr id="542" name="Google Shape;542;p25"/>
            <p:cNvCxnSpPr/>
            <p:nvPr/>
          </p:nvCxnSpPr>
          <p:spPr>
            <a:xfrm>
              <a:off x="448875" y="1556725"/>
              <a:ext cx="0" cy="6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25"/>
            <p:cNvSpPr/>
            <p:nvPr/>
          </p:nvSpPr>
          <p:spPr>
            <a:xfrm>
              <a:off x="384975" y="98872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5"/>
            <p:cNvSpPr/>
            <p:nvPr/>
          </p:nvSpPr>
          <p:spPr>
            <a:xfrm>
              <a:off x="384975" y="116279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5"/>
            <p:cNvSpPr/>
            <p:nvPr/>
          </p:nvSpPr>
          <p:spPr>
            <a:xfrm>
              <a:off x="384975" y="1336865"/>
              <a:ext cx="127800" cy="12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Google Shape;54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Oxygen"/>
              <a:buNone/>
              <a:defRPr sz="34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Oxygen"/>
              <a:buNone/>
              <a:defRPr sz="34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Oxygen"/>
              <a:buNone/>
              <a:defRPr sz="34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Oxygen"/>
              <a:buNone/>
              <a:defRPr sz="34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Oxygen"/>
              <a:buNone/>
              <a:defRPr sz="34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Oxygen"/>
              <a:buNone/>
              <a:defRPr sz="34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Oxygen"/>
              <a:buNone/>
              <a:defRPr sz="34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Oxygen"/>
              <a:buNone/>
              <a:defRPr sz="34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Oxygen"/>
              <a:buNone/>
              <a:defRPr sz="3400" b="1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●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○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■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●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○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■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●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"/>
              <a:buChar char="○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ssistant"/>
              <a:buChar char="■"/>
              <a:defRPr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8" r:id="rId4"/>
    <p:sldLayoutId id="2147483659" r:id="rId5"/>
    <p:sldLayoutId id="2147483661" r:id="rId6"/>
    <p:sldLayoutId id="2147483662" r:id="rId7"/>
    <p:sldLayoutId id="2147483663" r:id="rId8"/>
    <p:sldLayoutId id="2147483671" r:id="rId9"/>
    <p:sldLayoutId id="2147483674" r:id="rId10"/>
    <p:sldLayoutId id="2147483679" r:id="rId11"/>
    <p:sldLayoutId id="2147483681" r:id="rId12"/>
    <p:sldLayoutId id="2147483682" r:id="rId13"/>
    <p:sldLayoutId id="2147483687" r:id="rId14"/>
    <p:sldLayoutId id="2147483688" r:id="rId15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3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39" name="Google Shape;939;p3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0"/>
          <p:cNvSpPr/>
          <p:nvPr/>
        </p:nvSpPr>
        <p:spPr>
          <a:xfrm>
            <a:off x="441775" y="3471400"/>
            <a:ext cx="4081200" cy="47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40"/>
          <p:cNvSpPr txBox="1">
            <a:spLocks noGrp="1"/>
          </p:cNvSpPr>
          <p:nvPr>
            <p:ph type="ctrTitle"/>
          </p:nvPr>
        </p:nvSpPr>
        <p:spPr>
          <a:xfrm>
            <a:off x="792275" y="1196300"/>
            <a:ext cx="4816800" cy="21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 smtClean="0"/>
              <a:t>Rental Bike </a:t>
            </a:r>
            <a:br>
              <a:rPr lang="en" sz="4500" dirty="0" smtClean="0"/>
            </a:br>
            <a:r>
              <a:rPr lang="en" sz="4500" dirty="0" smtClean="0"/>
              <a:t>Prediction</a:t>
            </a:r>
            <a:endParaRPr sz="4500" dirty="0"/>
          </a:p>
        </p:txBody>
      </p:sp>
      <p:sp>
        <p:nvSpPr>
          <p:cNvPr id="949" name="Google Shape;949;p40"/>
          <p:cNvSpPr txBox="1">
            <a:spLocks noGrp="1"/>
          </p:cNvSpPr>
          <p:nvPr>
            <p:ph type="subTitle" idx="1"/>
          </p:nvPr>
        </p:nvSpPr>
        <p:spPr>
          <a:xfrm>
            <a:off x="792275" y="3471400"/>
            <a:ext cx="3625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Muhammad Hidayatullah Aspar</a:t>
            </a:r>
            <a:endParaRPr dirty="0"/>
          </a:p>
        </p:txBody>
      </p:sp>
      <p:grpSp>
        <p:nvGrpSpPr>
          <p:cNvPr id="950" name="Google Shape;950;p40"/>
          <p:cNvGrpSpPr/>
          <p:nvPr/>
        </p:nvGrpSpPr>
        <p:grpSpPr>
          <a:xfrm>
            <a:off x="4568000" y="2575775"/>
            <a:ext cx="5533000" cy="3249350"/>
            <a:chOff x="4568000" y="2575775"/>
            <a:chExt cx="5533000" cy="3249350"/>
          </a:xfrm>
        </p:grpSpPr>
        <p:sp>
          <p:nvSpPr>
            <p:cNvPr id="951" name="Google Shape;951;p40"/>
            <p:cNvSpPr/>
            <p:nvPr/>
          </p:nvSpPr>
          <p:spPr>
            <a:xfrm>
              <a:off x="9872500" y="2652775"/>
              <a:ext cx="224725" cy="164125"/>
            </a:xfrm>
            <a:custGeom>
              <a:avLst/>
              <a:gdLst/>
              <a:ahLst/>
              <a:cxnLst/>
              <a:rect l="l" t="t" r="r" b="b"/>
              <a:pathLst>
                <a:path w="8989" h="6565" extrusionOk="0">
                  <a:moveTo>
                    <a:pt x="8988" y="1"/>
                  </a:moveTo>
                  <a:lnTo>
                    <a:pt x="0" y="5202"/>
                  </a:lnTo>
                  <a:lnTo>
                    <a:pt x="0" y="6565"/>
                  </a:lnTo>
                  <a:lnTo>
                    <a:pt x="8988" y="1314"/>
                  </a:lnTo>
                  <a:lnTo>
                    <a:pt x="8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0"/>
            <p:cNvSpPr/>
            <p:nvPr/>
          </p:nvSpPr>
          <p:spPr>
            <a:xfrm>
              <a:off x="9743725" y="2708325"/>
              <a:ext cx="128775" cy="108575"/>
            </a:xfrm>
            <a:custGeom>
              <a:avLst/>
              <a:gdLst/>
              <a:ahLst/>
              <a:cxnLst/>
              <a:rect l="l" t="t" r="r" b="b"/>
              <a:pathLst>
                <a:path w="5151" h="4343" extrusionOk="0">
                  <a:moveTo>
                    <a:pt x="1" y="0"/>
                  </a:moveTo>
                  <a:lnTo>
                    <a:pt x="1" y="1364"/>
                  </a:lnTo>
                  <a:lnTo>
                    <a:pt x="5151" y="4343"/>
                  </a:lnTo>
                  <a:lnTo>
                    <a:pt x="5151" y="29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0"/>
            <p:cNvSpPr/>
            <p:nvPr/>
          </p:nvSpPr>
          <p:spPr>
            <a:xfrm>
              <a:off x="9743725" y="2578300"/>
              <a:ext cx="353500" cy="204525"/>
            </a:xfrm>
            <a:custGeom>
              <a:avLst/>
              <a:gdLst/>
              <a:ahLst/>
              <a:cxnLst/>
              <a:rect l="l" t="t" r="r" b="b"/>
              <a:pathLst>
                <a:path w="14140" h="8181" extrusionOk="0">
                  <a:moveTo>
                    <a:pt x="8989" y="0"/>
                  </a:moveTo>
                  <a:lnTo>
                    <a:pt x="1" y="5201"/>
                  </a:lnTo>
                  <a:lnTo>
                    <a:pt x="5151" y="8181"/>
                  </a:lnTo>
                  <a:lnTo>
                    <a:pt x="14139" y="2980"/>
                  </a:lnTo>
                  <a:lnTo>
                    <a:pt x="89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0"/>
            <p:cNvSpPr/>
            <p:nvPr/>
          </p:nvSpPr>
          <p:spPr>
            <a:xfrm>
              <a:off x="8148100" y="3517500"/>
              <a:ext cx="462050" cy="300475"/>
            </a:xfrm>
            <a:custGeom>
              <a:avLst/>
              <a:gdLst/>
              <a:ahLst/>
              <a:cxnLst/>
              <a:rect l="l" t="t" r="r" b="b"/>
              <a:pathLst>
                <a:path w="18482" h="12019" extrusionOk="0">
                  <a:moveTo>
                    <a:pt x="18481" y="0"/>
                  </a:moveTo>
                  <a:lnTo>
                    <a:pt x="0" y="10705"/>
                  </a:lnTo>
                  <a:lnTo>
                    <a:pt x="0" y="12018"/>
                  </a:lnTo>
                  <a:lnTo>
                    <a:pt x="18481" y="1313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0"/>
            <p:cNvSpPr/>
            <p:nvPr/>
          </p:nvSpPr>
          <p:spPr>
            <a:xfrm>
              <a:off x="8019325" y="3710650"/>
              <a:ext cx="128800" cy="107325"/>
            </a:xfrm>
            <a:custGeom>
              <a:avLst/>
              <a:gdLst/>
              <a:ahLst/>
              <a:cxnLst/>
              <a:rect l="l" t="t" r="r" b="b"/>
              <a:pathLst>
                <a:path w="5152" h="4293" extrusionOk="0">
                  <a:moveTo>
                    <a:pt x="1" y="0"/>
                  </a:moveTo>
                  <a:lnTo>
                    <a:pt x="1" y="1313"/>
                  </a:lnTo>
                  <a:lnTo>
                    <a:pt x="5151" y="4292"/>
                  </a:lnTo>
                  <a:lnTo>
                    <a:pt x="5151" y="29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0"/>
            <p:cNvSpPr/>
            <p:nvPr/>
          </p:nvSpPr>
          <p:spPr>
            <a:xfrm>
              <a:off x="8019325" y="3443025"/>
              <a:ext cx="590825" cy="342125"/>
            </a:xfrm>
            <a:custGeom>
              <a:avLst/>
              <a:gdLst/>
              <a:ahLst/>
              <a:cxnLst/>
              <a:rect l="l" t="t" r="r" b="b"/>
              <a:pathLst>
                <a:path w="23633" h="13685" extrusionOk="0">
                  <a:moveTo>
                    <a:pt x="18482" y="0"/>
                  </a:moveTo>
                  <a:lnTo>
                    <a:pt x="1" y="10705"/>
                  </a:lnTo>
                  <a:lnTo>
                    <a:pt x="5151" y="13684"/>
                  </a:lnTo>
                  <a:lnTo>
                    <a:pt x="23632" y="2979"/>
                  </a:lnTo>
                  <a:lnTo>
                    <a:pt x="184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0"/>
            <p:cNvSpPr/>
            <p:nvPr/>
          </p:nvSpPr>
          <p:spPr>
            <a:xfrm>
              <a:off x="7573725" y="3850775"/>
              <a:ext cx="462050" cy="301725"/>
            </a:xfrm>
            <a:custGeom>
              <a:avLst/>
              <a:gdLst/>
              <a:ahLst/>
              <a:cxnLst/>
              <a:rect l="l" t="t" r="r" b="b"/>
              <a:pathLst>
                <a:path w="18482" h="12069" extrusionOk="0">
                  <a:moveTo>
                    <a:pt x="18481" y="0"/>
                  </a:moveTo>
                  <a:lnTo>
                    <a:pt x="0" y="10755"/>
                  </a:lnTo>
                  <a:lnTo>
                    <a:pt x="0" y="12068"/>
                  </a:lnTo>
                  <a:lnTo>
                    <a:pt x="18431" y="1313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0"/>
            <p:cNvSpPr/>
            <p:nvPr/>
          </p:nvSpPr>
          <p:spPr>
            <a:xfrm>
              <a:off x="7444950" y="4045175"/>
              <a:ext cx="128775" cy="107325"/>
            </a:xfrm>
            <a:custGeom>
              <a:avLst/>
              <a:gdLst/>
              <a:ahLst/>
              <a:cxnLst/>
              <a:rect l="l" t="t" r="r" b="b"/>
              <a:pathLst>
                <a:path w="5151" h="4293" extrusionOk="0">
                  <a:moveTo>
                    <a:pt x="1" y="0"/>
                  </a:moveTo>
                  <a:lnTo>
                    <a:pt x="1" y="1313"/>
                  </a:lnTo>
                  <a:lnTo>
                    <a:pt x="5151" y="4292"/>
                  </a:lnTo>
                  <a:lnTo>
                    <a:pt x="5151" y="29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0"/>
            <p:cNvSpPr/>
            <p:nvPr/>
          </p:nvSpPr>
          <p:spPr>
            <a:xfrm>
              <a:off x="7444950" y="3776275"/>
              <a:ext cx="590825" cy="343400"/>
            </a:xfrm>
            <a:custGeom>
              <a:avLst/>
              <a:gdLst/>
              <a:ahLst/>
              <a:cxnLst/>
              <a:rect l="l" t="t" r="r" b="b"/>
              <a:pathLst>
                <a:path w="23633" h="13736" extrusionOk="0">
                  <a:moveTo>
                    <a:pt x="18431" y="1"/>
                  </a:moveTo>
                  <a:lnTo>
                    <a:pt x="1" y="10756"/>
                  </a:lnTo>
                  <a:lnTo>
                    <a:pt x="5151" y="13735"/>
                  </a:lnTo>
                  <a:lnTo>
                    <a:pt x="23632" y="2980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0"/>
            <p:cNvSpPr/>
            <p:nvPr/>
          </p:nvSpPr>
          <p:spPr>
            <a:xfrm>
              <a:off x="6998075" y="4185300"/>
              <a:ext cx="462050" cy="301725"/>
            </a:xfrm>
            <a:custGeom>
              <a:avLst/>
              <a:gdLst/>
              <a:ahLst/>
              <a:cxnLst/>
              <a:rect l="l" t="t" r="r" b="b"/>
              <a:pathLst>
                <a:path w="18482" h="12069" extrusionOk="0">
                  <a:moveTo>
                    <a:pt x="18481" y="0"/>
                  </a:moveTo>
                  <a:lnTo>
                    <a:pt x="0" y="10705"/>
                  </a:lnTo>
                  <a:lnTo>
                    <a:pt x="0" y="12068"/>
                  </a:lnTo>
                  <a:lnTo>
                    <a:pt x="18481" y="1313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0"/>
            <p:cNvSpPr/>
            <p:nvPr/>
          </p:nvSpPr>
          <p:spPr>
            <a:xfrm>
              <a:off x="6869300" y="4378425"/>
              <a:ext cx="128800" cy="108600"/>
            </a:xfrm>
            <a:custGeom>
              <a:avLst/>
              <a:gdLst/>
              <a:ahLst/>
              <a:cxnLst/>
              <a:rect l="l" t="t" r="r" b="b"/>
              <a:pathLst>
                <a:path w="5152" h="4344" extrusionOk="0">
                  <a:moveTo>
                    <a:pt x="1" y="1"/>
                  </a:moveTo>
                  <a:lnTo>
                    <a:pt x="1" y="1364"/>
                  </a:lnTo>
                  <a:lnTo>
                    <a:pt x="5151" y="4343"/>
                  </a:lnTo>
                  <a:lnTo>
                    <a:pt x="5151" y="29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0"/>
            <p:cNvSpPr/>
            <p:nvPr/>
          </p:nvSpPr>
          <p:spPr>
            <a:xfrm>
              <a:off x="6869300" y="4110800"/>
              <a:ext cx="590825" cy="342125"/>
            </a:xfrm>
            <a:custGeom>
              <a:avLst/>
              <a:gdLst/>
              <a:ahLst/>
              <a:cxnLst/>
              <a:rect l="l" t="t" r="r" b="b"/>
              <a:pathLst>
                <a:path w="23633" h="13685" extrusionOk="0">
                  <a:moveTo>
                    <a:pt x="18482" y="1"/>
                  </a:moveTo>
                  <a:lnTo>
                    <a:pt x="1" y="10706"/>
                  </a:lnTo>
                  <a:lnTo>
                    <a:pt x="5151" y="13685"/>
                  </a:lnTo>
                  <a:lnTo>
                    <a:pt x="23632" y="2980"/>
                  </a:lnTo>
                  <a:lnTo>
                    <a:pt x="18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0"/>
            <p:cNvSpPr/>
            <p:nvPr/>
          </p:nvSpPr>
          <p:spPr>
            <a:xfrm>
              <a:off x="6423700" y="4518550"/>
              <a:ext cx="462050" cy="301725"/>
            </a:xfrm>
            <a:custGeom>
              <a:avLst/>
              <a:gdLst/>
              <a:ahLst/>
              <a:cxnLst/>
              <a:rect l="l" t="t" r="r" b="b"/>
              <a:pathLst>
                <a:path w="18482" h="12069" extrusionOk="0">
                  <a:moveTo>
                    <a:pt x="18481" y="1"/>
                  </a:moveTo>
                  <a:lnTo>
                    <a:pt x="0" y="10756"/>
                  </a:lnTo>
                  <a:lnTo>
                    <a:pt x="0" y="12069"/>
                  </a:lnTo>
                  <a:lnTo>
                    <a:pt x="18481" y="1364"/>
                  </a:lnTo>
                  <a:lnTo>
                    <a:pt x="18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0"/>
            <p:cNvSpPr/>
            <p:nvPr/>
          </p:nvSpPr>
          <p:spPr>
            <a:xfrm>
              <a:off x="6294925" y="4712950"/>
              <a:ext cx="128800" cy="107325"/>
            </a:xfrm>
            <a:custGeom>
              <a:avLst/>
              <a:gdLst/>
              <a:ahLst/>
              <a:cxnLst/>
              <a:rect l="l" t="t" r="r" b="b"/>
              <a:pathLst>
                <a:path w="5152" h="4293" extrusionOk="0">
                  <a:moveTo>
                    <a:pt x="1" y="1"/>
                  </a:moveTo>
                  <a:lnTo>
                    <a:pt x="1" y="1314"/>
                  </a:lnTo>
                  <a:lnTo>
                    <a:pt x="5151" y="4293"/>
                  </a:lnTo>
                  <a:lnTo>
                    <a:pt x="5151" y="29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0"/>
            <p:cNvSpPr/>
            <p:nvPr/>
          </p:nvSpPr>
          <p:spPr>
            <a:xfrm>
              <a:off x="6294925" y="4444075"/>
              <a:ext cx="590825" cy="343375"/>
            </a:xfrm>
            <a:custGeom>
              <a:avLst/>
              <a:gdLst/>
              <a:ahLst/>
              <a:cxnLst/>
              <a:rect l="l" t="t" r="r" b="b"/>
              <a:pathLst>
                <a:path w="23633" h="13735" extrusionOk="0">
                  <a:moveTo>
                    <a:pt x="18482" y="0"/>
                  </a:moveTo>
                  <a:lnTo>
                    <a:pt x="1" y="10756"/>
                  </a:lnTo>
                  <a:lnTo>
                    <a:pt x="5151" y="13735"/>
                  </a:lnTo>
                  <a:lnTo>
                    <a:pt x="23632" y="2980"/>
                  </a:lnTo>
                  <a:lnTo>
                    <a:pt x="184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0"/>
            <p:cNvSpPr/>
            <p:nvPr/>
          </p:nvSpPr>
          <p:spPr>
            <a:xfrm>
              <a:off x="5849325" y="4853075"/>
              <a:ext cx="462050" cy="301725"/>
            </a:xfrm>
            <a:custGeom>
              <a:avLst/>
              <a:gdLst/>
              <a:ahLst/>
              <a:cxnLst/>
              <a:rect l="l" t="t" r="r" b="b"/>
              <a:pathLst>
                <a:path w="18482" h="12069" extrusionOk="0">
                  <a:moveTo>
                    <a:pt x="18481" y="1"/>
                  </a:moveTo>
                  <a:lnTo>
                    <a:pt x="0" y="10706"/>
                  </a:lnTo>
                  <a:lnTo>
                    <a:pt x="0" y="12069"/>
                  </a:lnTo>
                  <a:lnTo>
                    <a:pt x="18481" y="1314"/>
                  </a:lnTo>
                  <a:lnTo>
                    <a:pt x="18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0"/>
            <p:cNvSpPr/>
            <p:nvPr/>
          </p:nvSpPr>
          <p:spPr>
            <a:xfrm>
              <a:off x="5720550" y="5046225"/>
              <a:ext cx="128800" cy="108575"/>
            </a:xfrm>
            <a:custGeom>
              <a:avLst/>
              <a:gdLst/>
              <a:ahLst/>
              <a:cxnLst/>
              <a:rect l="l" t="t" r="r" b="b"/>
              <a:pathLst>
                <a:path w="5152" h="4343" extrusionOk="0">
                  <a:moveTo>
                    <a:pt x="1" y="0"/>
                  </a:moveTo>
                  <a:lnTo>
                    <a:pt x="1" y="1364"/>
                  </a:lnTo>
                  <a:lnTo>
                    <a:pt x="5151" y="4343"/>
                  </a:lnTo>
                  <a:lnTo>
                    <a:pt x="5151" y="29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5720550" y="4778600"/>
              <a:ext cx="590825" cy="342125"/>
            </a:xfrm>
            <a:custGeom>
              <a:avLst/>
              <a:gdLst/>
              <a:ahLst/>
              <a:cxnLst/>
              <a:rect l="l" t="t" r="r" b="b"/>
              <a:pathLst>
                <a:path w="23633" h="13685" extrusionOk="0">
                  <a:moveTo>
                    <a:pt x="18482" y="1"/>
                  </a:moveTo>
                  <a:lnTo>
                    <a:pt x="1" y="10705"/>
                  </a:lnTo>
                  <a:lnTo>
                    <a:pt x="5151" y="13685"/>
                  </a:lnTo>
                  <a:lnTo>
                    <a:pt x="23632" y="2980"/>
                  </a:lnTo>
                  <a:lnTo>
                    <a:pt x="18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5274925" y="5186350"/>
              <a:ext cx="460800" cy="301725"/>
            </a:xfrm>
            <a:custGeom>
              <a:avLst/>
              <a:gdLst/>
              <a:ahLst/>
              <a:cxnLst/>
              <a:rect l="l" t="t" r="r" b="b"/>
              <a:pathLst>
                <a:path w="18432" h="12069" extrusionOk="0">
                  <a:moveTo>
                    <a:pt x="18432" y="0"/>
                  </a:moveTo>
                  <a:lnTo>
                    <a:pt x="1" y="10756"/>
                  </a:lnTo>
                  <a:lnTo>
                    <a:pt x="1" y="12068"/>
                  </a:lnTo>
                  <a:lnTo>
                    <a:pt x="18432" y="1364"/>
                  </a:lnTo>
                  <a:lnTo>
                    <a:pt x="18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5144925" y="5380750"/>
              <a:ext cx="130025" cy="107325"/>
            </a:xfrm>
            <a:custGeom>
              <a:avLst/>
              <a:gdLst/>
              <a:ahLst/>
              <a:cxnLst/>
              <a:rect l="l" t="t" r="r" b="b"/>
              <a:pathLst>
                <a:path w="5201" h="4293" extrusionOk="0">
                  <a:moveTo>
                    <a:pt x="51" y="0"/>
                  </a:moveTo>
                  <a:lnTo>
                    <a:pt x="0" y="1313"/>
                  </a:lnTo>
                  <a:lnTo>
                    <a:pt x="5201" y="4292"/>
                  </a:lnTo>
                  <a:lnTo>
                    <a:pt x="5201" y="298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5146175" y="5111875"/>
              <a:ext cx="589550" cy="343375"/>
            </a:xfrm>
            <a:custGeom>
              <a:avLst/>
              <a:gdLst/>
              <a:ahLst/>
              <a:cxnLst/>
              <a:rect l="l" t="t" r="r" b="b"/>
              <a:pathLst>
                <a:path w="23582" h="13735" extrusionOk="0">
                  <a:moveTo>
                    <a:pt x="18431" y="0"/>
                  </a:moveTo>
                  <a:lnTo>
                    <a:pt x="1" y="10755"/>
                  </a:lnTo>
                  <a:lnTo>
                    <a:pt x="5151" y="13735"/>
                  </a:lnTo>
                  <a:lnTo>
                    <a:pt x="23582" y="2979"/>
                  </a:lnTo>
                  <a:lnTo>
                    <a:pt x="184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4699300" y="5520875"/>
              <a:ext cx="462050" cy="301725"/>
            </a:xfrm>
            <a:custGeom>
              <a:avLst/>
              <a:gdLst/>
              <a:ahLst/>
              <a:cxnLst/>
              <a:rect l="l" t="t" r="r" b="b"/>
              <a:pathLst>
                <a:path w="18482" h="12069" extrusionOk="0">
                  <a:moveTo>
                    <a:pt x="18481" y="0"/>
                  </a:moveTo>
                  <a:lnTo>
                    <a:pt x="0" y="10756"/>
                  </a:lnTo>
                  <a:lnTo>
                    <a:pt x="0" y="12069"/>
                  </a:lnTo>
                  <a:lnTo>
                    <a:pt x="18481" y="1313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4570525" y="5715275"/>
              <a:ext cx="128800" cy="107325"/>
            </a:xfrm>
            <a:custGeom>
              <a:avLst/>
              <a:gdLst/>
              <a:ahLst/>
              <a:cxnLst/>
              <a:rect l="l" t="t" r="r" b="b"/>
              <a:pathLst>
                <a:path w="5152" h="4293" extrusionOk="0">
                  <a:moveTo>
                    <a:pt x="1" y="1"/>
                  </a:moveTo>
                  <a:lnTo>
                    <a:pt x="1" y="1313"/>
                  </a:lnTo>
                  <a:lnTo>
                    <a:pt x="5151" y="4293"/>
                  </a:lnTo>
                  <a:lnTo>
                    <a:pt x="5151" y="29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4570525" y="5446400"/>
              <a:ext cx="590825" cy="343375"/>
            </a:xfrm>
            <a:custGeom>
              <a:avLst/>
              <a:gdLst/>
              <a:ahLst/>
              <a:cxnLst/>
              <a:rect l="l" t="t" r="r" b="b"/>
              <a:pathLst>
                <a:path w="23633" h="13735" extrusionOk="0">
                  <a:moveTo>
                    <a:pt x="18482" y="0"/>
                  </a:moveTo>
                  <a:lnTo>
                    <a:pt x="1" y="10756"/>
                  </a:lnTo>
                  <a:lnTo>
                    <a:pt x="5151" y="13735"/>
                  </a:lnTo>
                  <a:lnTo>
                    <a:pt x="23632" y="2979"/>
                  </a:lnTo>
                  <a:lnTo>
                    <a:pt x="184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9869975" y="2649000"/>
              <a:ext cx="228500" cy="170425"/>
            </a:xfrm>
            <a:custGeom>
              <a:avLst/>
              <a:gdLst/>
              <a:ahLst/>
              <a:cxnLst/>
              <a:rect l="l" t="t" r="r" b="b"/>
              <a:pathLst>
                <a:path w="9140" h="6817" extrusionOk="0">
                  <a:moveTo>
                    <a:pt x="9039" y="253"/>
                  </a:moveTo>
                  <a:lnTo>
                    <a:pt x="9039" y="1414"/>
                  </a:lnTo>
                  <a:lnTo>
                    <a:pt x="152" y="6564"/>
                  </a:lnTo>
                  <a:lnTo>
                    <a:pt x="152" y="5403"/>
                  </a:lnTo>
                  <a:lnTo>
                    <a:pt x="9039" y="253"/>
                  </a:lnTo>
                  <a:close/>
                  <a:moveTo>
                    <a:pt x="9140" y="0"/>
                  </a:moveTo>
                  <a:lnTo>
                    <a:pt x="0" y="5353"/>
                  </a:lnTo>
                  <a:lnTo>
                    <a:pt x="0" y="6817"/>
                  </a:lnTo>
                  <a:lnTo>
                    <a:pt x="9140" y="1515"/>
                  </a:lnTo>
                  <a:lnTo>
                    <a:pt x="9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0"/>
            <p:cNvSpPr/>
            <p:nvPr/>
          </p:nvSpPr>
          <p:spPr>
            <a:xfrm>
              <a:off x="9741200" y="2705800"/>
              <a:ext cx="132575" cy="113625"/>
            </a:xfrm>
            <a:custGeom>
              <a:avLst/>
              <a:gdLst/>
              <a:ahLst/>
              <a:cxnLst/>
              <a:rect l="l" t="t" r="r" b="b"/>
              <a:pathLst>
                <a:path w="5303" h="4545" extrusionOk="0">
                  <a:moveTo>
                    <a:pt x="152" y="253"/>
                  </a:moveTo>
                  <a:lnTo>
                    <a:pt x="5151" y="3131"/>
                  </a:lnTo>
                  <a:lnTo>
                    <a:pt x="5151" y="4292"/>
                  </a:lnTo>
                  <a:lnTo>
                    <a:pt x="152" y="1414"/>
                  </a:lnTo>
                  <a:lnTo>
                    <a:pt x="152" y="253"/>
                  </a:lnTo>
                  <a:close/>
                  <a:moveTo>
                    <a:pt x="1" y="0"/>
                  </a:moveTo>
                  <a:lnTo>
                    <a:pt x="1" y="1515"/>
                  </a:lnTo>
                  <a:lnTo>
                    <a:pt x="5303" y="4545"/>
                  </a:lnTo>
                  <a:lnTo>
                    <a:pt x="5303" y="30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0"/>
            <p:cNvSpPr/>
            <p:nvPr/>
          </p:nvSpPr>
          <p:spPr>
            <a:xfrm>
              <a:off x="9739950" y="2575775"/>
              <a:ext cx="361050" cy="209575"/>
            </a:xfrm>
            <a:custGeom>
              <a:avLst/>
              <a:gdLst/>
              <a:ahLst/>
              <a:cxnLst/>
              <a:rect l="l" t="t" r="r" b="b"/>
              <a:pathLst>
                <a:path w="14442" h="8383" extrusionOk="0">
                  <a:moveTo>
                    <a:pt x="9140" y="152"/>
                  </a:moveTo>
                  <a:lnTo>
                    <a:pt x="14139" y="3081"/>
                  </a:lnTo>
                  <a:lnTo>
                    <a:pt x="5302" y="8231"/>
                  </a:lnTo>
                  <a:lnTo>
                    <a:pt x="253" y="5302"/>
                  </a:lnTo>
                  <a:lnTo>
                    <a:pt x="9140" y="152"/>
                  </a:lnTo>
                  <a:close/>
                  <a:moveTo>
                    <a:pt x="9140" y="0"/>
                  </a:moveTo>
                  <a:lnTo>
                    <a:pt x="0" y="5302"/>
                  </a:lnTo>
                  <a:lnTo>
                    <a:pt x="5302" y="8383"/>
                  </a:lnTo>
                  <a:lnTo>
                    <a:pt x="14442" y="3081"/>
                  </a:lnTo>
                  <a:lnTo>
                    <a:pt x="9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0"/>
            <p:cNvSpPr/>
            <p:nvPr/>
          </p:nvSpPr>
          <p:spPr>
            <a:xfrm>
              <a:off x="8146825" y="3513700"/>
              <a:ext cx="464575" cy="308050"/>
            </a:xfrm>
            <a:custGeom>
              <a:avLst/>
              <a:gdLst/>
              <a:ahLst/>
              <a:cxnLst/>
              <a:rect l="l" t="t" r="r" b="b"/>
              <a:pathLst>
                <a:path w="18583" h="12322" extrusionOk="0">
                  <a:moveTo>
                    <a:pt x="18431" y="253"/>
                  </a:moveTo>
                  <a:lnTo>
                    <a:pt x="18431" y="1415"/>
                  </a:lnTo>
                  <a:lnTo>
                    <a:pt x="102" y="12069"/>
                  </a:lnTo>
                  <a:lnTo>
                    <a:pt x="102" y="10908"/>
                  </a:lnTo>
                  <a:lnTo>
                    <a:pt x="18431" y="253"/>
                  </a:lnTo>
                  <a:close/>
                  <a:moveTo>
                    <a:pt x="18583" y="1"/>
                  </a:moveTo>
                  <a:lnTo>
                    <a:pt x="1" y="10807"/>
                  </a:lnTo>
                  <a:lnTo>
                    <a:pt x="1" y="12322"/>
                  </a:lnTo>
                  <a:lnTo>
                    <a:pt x="18583" y="1516"/>
                  </a:lnTo>
                  <a:lnTo>
                    <a:pt x="185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8016800" y="3708125"/>
              <a:ext cx="132575" cy="113625"/>
            </a:xfrm>
            <a:custGeom>
              <a:avLst/>
              <a:gdLst/>
              <a:ahLst/>
              <a:cxnLst/>
              <a:rect l="l" t="t" r="r" b="b"/>
              <a:pathLst>
                <a:path w="5303" h="4545" extrusionOk="0">
                  <a:moveTo>
                    <a:pt x="152" y="253"/>
                  </a:moveTo>
                  <a:lnTo>
                    <a:pt x="5202" y="3131"/>
                  </a:lnTo>
                  <a:lnTo>
                    <a:pt x="5202" y="4292"/>
                  </a:lnTo>
                  <a:lnTo>
                    <a:pt x="152" y="1414"/>
                  </a:lnTo>
                  <a:lnTo>
                    <a:pt x="152" y="253"/>
                  </a:lnTo>
                  <a:close/>
                  <a:moveTo>
                    <a:pt x="51" y="0"/>
                  </a:moveTo>
                  <a:lnTo>
                    <a:pt x="1" y="1464"/>
                  </a:lnTo>
                  <a:lnTo>
                    <a:pt x="5303" y="4545"/>
                  </a:lnTo>
                  <a:lnTo>
                    <a:pt x="5303" y="303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8015550" y="3440500"/>
              <a:ext cx="598375" cy="347175"/>
            </a:xfrm>
            <a:custGeom>
              <a:avLst/>
              <a:gdLst/>
              <a:ahLst/>
              <a:cxnLst/>
              <a:rect l="l" t="t" r="r" b="b"/>
              <a:pathLst>
                <a:path w="23935" h="13887" extrusionOk="0">
                  <a:moveTo>
                    <a:pt x="18633" y="152"/>
                  </a:moveTo>
                  <a:lnTo>
                    <a:pt x="23632" y="3080"/>
                  </a:lnTo>
                  <a:lnTo>
                    <a:pt x="5302" y="13735"/>
                  </a:lnTo>
                  <a:lnTo>
                    <a:pt x="303" y="10806"/>
                  </a:lnTo>
                  <a:lnTo>
                    <a:pt x="18633" y="152"/>
                  </a:lnTo>
                  <a:close/>
                  <a:moveTo>
                    <a:pt x="18633" y="0"/>
                  </a:moveTo>
                  <a:lnTo>
                    <a:pt x="0" y="10806"/>
                  </a:lnTo>
                  <a:lnTo>
                    <a:pt x="5302" y="13886"/>
                  </a:lnTo>
                  <a:lnTo>
                    <a:pt x="23935" y="308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7571200" y="3848250"/>
              <a:ext cx="465825" cy="306775"/>
            </a:xfrm>
            <a:custGeom>
              <a:avLst/>
              <a:gdLst/>
              <a:ahLst/>
              <a:cxnLst/>
              <a:rect l="l" t="t" r="r" b="b"/>
              <a:pathLst>
                <a:path w="18633" h="12271" extrusionOk="0">
                  <a:moveTo>
                    <a:pt x="18481" y="202"/>
                  </a:moveTo>
                  <a:lnTo>
                    <a:pt x="18481" y="1414"/>
                  </a:lnTo>
                  <a:lnTo>
                    <a:pt x="151" y="12068"/>
                  </a:lnTo>
                  <a:lnTo>
                    <a:pt x="151" y="10856"/>
                  </a:lnTo>
                  <a:lnTo>
                    <a:pt x="18481" y="202"/>
                  </a:lnTo>
                  <a:close/>
                  <a:moveTo>
                    <a:pt x="18633" y="0"/>
                  </a:moveTo>
                  <a:lnTo>
                    <a:pt x="0" y="10806"/>
                  </a:lnTo>
                  <a:lnTo>
                    <a:pt x="0" y="12270"/>
                  </a:lnTo>
                  <a:lnTo>
                    <a:pt x="18633" y="1464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7442425" y="4041375"/>
              <a:ext cx="132575" cy="113650"/>
            </a:xfrm>
            <a:custGeom>
              <a:avLst/>
              <a:gdLst/>
              <a:ahLst/>
              <a:cxnLst/>
              <a:rect l="l" t="t" r="r" b="b"/>
              <a:pathLst>
                <a:path w="5303" h="4546" extrusionOk="0">
                  <a:moveTo>
                    <a:pt x="152" y="253"/>
                  </a:moveTo>
                  <a:lnTo>
                    <a:pt x="5151" y="3131"/>
                  </a:lnTo>
                  <a:lnTo>
                    <a:pt x="5151" y="4343"/>
                  </a:lnTo>
                  <a:lnTo>
                    <a:pt x="152" y="1415"/>
                  </a:lnTo>
                  <a:lnTo>
                    <a:pt x="152" y="253"/>
                  </a:lnTo>
                  <a:close/>
                  <a:moveTo>
                    <a:pt x="1" y="1"/>
                  </a:moveTo>
                  <a:lnTo>
                    <a:pt x="1" y="1516"/>
                  </a:lnTo>
                  <a:lnTo>
                    <a:pt x="5302" y="4545"/>
                  </a:lnTo>
                  <a:lnTo>
                    <a:pt x="5302" y="30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7441175" y="3775025"/>
              <a:ext cx="597125" cy="345900"/>
            </a:xfrm>
            <a:custGeom>
              <a:avLst/>
              <a:gdLst/>
              <a:ahLst/>
              <a:cxnLst/>
              <a:rect l="l" t="t" r="r" b="b"/>
              <a:pathLst>
                <a:path w="23885" h="13836" extrusionOk="0">
                  <a:moveTo>
                    <a:pt x="18582" y="152"/>
                  </a:moveTo>
                  <a:lnTo>
                    <a:pt x="23632" y="3030"/>
                  </a:lnTo>
                  <a:lnTo>
                    <a:pt x="5302" y="13684"/>
                  </a:lnTo>
                  <a:lnTo>
                    <a:pt x="253" y="10806"/>
                  </a:lnTo>
                  <a:lnTo>
                    <a:pt x="18582" y="152"/>
                  </a:lnTo>
                  <a:close/>
                  <a:moveTo>
                    <a:pt x="18582" y="0"/>
                  </a:moveTo>
                  <a:lnTo>
                    <a:pt x="0" y="10806"/>
                  </a:lnTo>
                  <a:lnTo>
                    <a:pt x="5302" y="13836"/>
                  </a:lnTo>
                  <a:lnTo>
                    <a:pt x="23884" y="3030"/>
                  </a:lnTo>
                  <a:lnTo>
                    <a:pt x="185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6996800" y="4181500"/>
              <a:ext cx="465850" cy="308050"/>
            </a:xfrm>
            <a:custGeom>
              <a:avLst/>
              <a:gdLst/>
              <a:ahLst/>
              <a:cxnLst/>
              <a:rect l="l" t="t" r="r" b="b"/>
              <a:pathLst>
                <a:path w="18634" h="12322" extrusionOk="0">
                  <a:moveTo>
                    <a:pt x="18482" y="253"/>
                  </a:moveTo>
                  <a:lnTo>
                    <a:pt x="18482" y="1414"/>
                  </a:lnTo>
                  <a:lnTo>
                    <a:pt x="152" y="12069"/>
                  </a:lnTo>
                  <a:lnTo>
                    <a:pt x="152" y="10907"/>
                  </a:lnTo>
                  <a:lnTo>
                    <a:pt x="18482" y="253"/>
                  </a:lnTo>
                  <a:close/>
                  <a:moveTo>
                    <a:pt x="18633" y="1"/>
                  </a:moveTo>
                  <a:lnTo>
                    <a:pt x="1" y="10806"/>
                  </a:lnTo>
                  <a:lnTo>
                    <a:pt x="1" y="12321"/>
                  </a:lnTo>
                  <a:lnTo>
                    <a:pt x="18633" y="1515"/>
                  </a:lnTo>
                  <a:lnTo>
                    <a:pt x="18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6868050" y="4375900"/>
              <a:ext cx="132575" cy="113650"/>
            </a:xfrm>
            <a:custGeom>
              <a:avLst/>
              <a:gdLst/>
              <a:ahLst/>
              <a:cxnLst/>
              <a:rect l="l" t="t" r="r" b="b"/>
              <a:pathLst>
                <a:path w="5303" h="4546" extrusionOk="0">
                  <a:moveTo>
                    <a:pt x="152" y="253"/>
                  </a:moveTo>
                  <a:lnTo>
                    <a:pt x="5151" y="3131"/>
                  </a:lnTo>
                  <a:lnTo>
                    <a:pt x="5151" y="4293"/>
                  </a:lnTo>
                  <a:lnTo>
                    <a:pt x="152" y="1415"/>
                  </a:lnTo>
                  <a:lnTo>
                    <a:pt x="152" y="253"/>
                  </a:lnTo>
                  <a:close/>
                  <a:moveTo>
                    <a:pt x="0" y="1"/>
                  </a:moveTo>
                  <a:lnTo>
                    <a:pt x="0" y="1465"/>
                  </a:lnTo>
                  <a:lnTo>
                    <a:pt x="5302" y="4545"/>
                  </a:lnTo>
                  <a:lnTo>
                    <a:pt x="5302" y="30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6866775" y="4108275"/>
              <a:ext cx="597125" cy="347175"/>
            </a:xfrm>
            <a:custGeom>
              <a:avLst/>
              <a:gdLst/>
              <a:ahLst/>
              <a:cxnLst/>
              <a:rect l="l" t="t" r="r" b="b"/>
              <a:pathLst>
                <a:path w="23885" h="13887" extrusionOk="0">
                  <a:moveTo>
                    <a:pt x="18583" y="152"/>
                  </a:moveTo>
                  <a:lnTo>
                    <a:pt x="23632" y="3081"/>
                  </a:lnTo>
                  <a:lnTo>
                    <a:pt x="5252" y="13735"/>
                  </a:lnTo>
                  <a:lnTo>
                    <a:pt x="253" y="10807"/>
                  </a:lnTo>
                  <a:lnTo>
                    <a:pt x="18583" y="152"/>
                  </a:lnTo>
                  <a:close/>
                  <a:moveTo>
                    <a:pt x="18583" y="1"/>
                  </a:moveTo>
                  <a:lnTo>
                    <a:pt x="102" y="10756"/>
                  </a:lnTo>
                  <a:lnTo>
                    <a:pt x="1" y="10807"/>
                  </a:lnTo>
                  <a:lnTo>
                    <a:pt x="5252" y="13887"/>
                  </a:lnTo>
                  <a:lnTo>
                    <a:pt x="23885" y="3081"/>
                  </a:lnTo>
                  <a:lnTo>
                    <a:pt x="185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6422425" y="4516025"/>
              <a:ext cx="464575" cy="308050"/>
            </a:xfrm>
            <a:custGeom>
              <a:avLst/>
              <a:gdLst/>
              <a:ahLst/>
              <a:cxnLst/>
              <a:rect l="l" t="t" r="r" b="b"/>
              <a:pathLst>
                <a:path w="18583" h="12322" extrusionOk="0">
                  <a:moveTo>
                    <a:pt x="18482" y="253"/>
                  </a:moveTo>
                  <a:lnTo>
                    <a:pt x="18482" y="1415"/>
                  </a:lnTo>
                  <a:lnTo>
                    <a:pt x="102" y="12069"/>
                  </a:lnTo>
                  <a:lnTo>
                    <a:pt x="152" y="10907"/>
                  </a:lnTo>
                  <a:lnTo>
                    <a:pt x="18482" y="253"/>
                  </a:lnTo>
                  <a:close/>
                  <a:moveTo>
                    <a:pt x="18583" y="1"/>
                  </a:moveTo>
                  <a:lnTo>
                    <a:pt x="1" y="10806"/>
                  </a:lnTo>
                  <a:lnTo>
                    <a:pt x="1" y="12321"/>
                  </a:lnTo>
                  <a:lnTo>
                    <a:pt x="18583" y="1465"/>
                  </a:lnTo>
                  <a:lnTo>
                    <a:pt x="185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6293675" y="4710425"/>
              <a:ext cx="132575" cy="113650"/>
            </a:xfrm>
            <a:custGeom>
              <a:avLst/>
              <a:gdLst/>
              <a:ahLst/>
              <a:cxnLst/>
              <a:rect l="l" t="t" r="r" b="b"/>
              <a:pathLst>
                <a:path w="5303" h="4546" extrusionOk="0">
                  <a:moveTo>
                    <a:pt x="101" y="203"/>
                  </a:moveTo>
                  <a:lnTo>
                    <a:pt x="5151" y="3131"/>
                  </a:lnTo>
                  <a:lnTo>
                    <a:pt x="5151" y="4293"/>
                  </a:lnTo>
                  <a:lnTo>
                    <a:pt x="101" y="1364"/>
                  </a:lnTo>
                  <a:lnTo>
                    <a:pt x="101" y="203"/>
                  </a:lnTo>
                  <a:close/>
                  <a:moveTo>
                    <a:pt x="0" y="1"/>
                  </a:moveTo>
                  <a:lnTo>
                    <a:pt x="0" y="1465"/>
                  </a:lnTo>
                  <a:lnTo>
                    <a:pt x="5252" y="4545"/>
                  </a:lnTo>
                  <a:lnTo>
                    <a:pt x="5302" y="30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6291150" y="4442800"/>
              <a:ext cx="598375" cy="345925"/>
            </a:xfrm>
            <a:custGeom>
              <a:avLst/>
              <a:gdLst/>
              <a:ahLst/>
              <a:cxnLst/>
              <a:rect l="l" t="t" r="r" b="b"/>
              <a:pathLst>
                <a:path w="23935" h="13837" extrusionOk="0">
                  <a:moveTo>
                    <a:pt x="18633" y="152"/>
                  </a:moveTo>
                  <a:lnTo>
                    <a:pt x="23632" y="3031"/>
                  </a:lnTo>
                  <a:lnTo>
                    <a:pt x="5302" y="13685"/>
                  </a:lnTo>
                  <a:lnTo>
                    <a:pt x="303" y="10807"/>
                  </a:lnTo>
                  <a:lnTo>
                    <a:pt x="18633" y="152"/>
                  </a:lnTo>
                  <a:close/>
                  <a:moveTo>
                    <a:pt x="18633" y="1"/>
                  </a:moveTo>
                  <a:lnTo>
                    <a:pt x="0" y="10807"/>
                  </a:lnTo>
                  <a:lnTo>
                    <a:pt x="5302" y="13836"/>
                  </a:lnTo>
                  <a:lnTo>
                    <a:pt x="23935" y="3031"/>
                  </a:lnTo>
                  <a:lnTo>
                    <a:pt x="18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5846800" y="4849300"/>
              <a:ext cx="465825" cy="308025"/>
            </a:xfrm>
            <a:custGeom>
              <a:avLst/>
              <a:gdLst/>
              <a:ahLst/>
              <a:cxnLst/>
              <a:rect l="l" t="t" r="r" b="b"/>
              <a:pathLst>
                <a:path w="18633" h="12321" extrusionOk="0">
                  <a:moveTo>
                    <a:pt x="18481" y="253"/>
                  </a:moveTo>
                  <a:lnTo>
                    <a:pt x="18481" y="1414"/>
                  </a:lnTo>
                  <a:lnTo>
                    <a:pt x="152" y="12068"/>
                  </a:lnTo>
                  <a:lnTo>
                    <a:pt x="152" y="10907"/>
                  </a:lnTo>
                  <a:lnTo>
                    <a:pt x="18481" y="253"/>
                  </a:lnTo>
                  <a:close/>
                  <a:moveTo>
                    <a:pt x="18633" y="0"/>
                  </a:moveTo>
                  <a:lnTo>
                    <a:pt x="51" y="10857"/>
                  </a:lnTo>
                  <a:lnTo>
                    <a:pt x="0" y="12321"/>
                  </a:lnTo>
                  <a:lnTo>
                    <a:pt x="18633" y="1515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5718025" y="5043700"/>
              <a:ext cx="132575" cy="113625"/>
            </a:xfrm>
            <a:custGeom>
              <a:avLst/>
              <a:gdLst/>
              <a:ahLst/>
              <a:cxnLst/>
              <a:rect l="l" t="t" r="r" b="b"/>
              <a:pathLst>
                <a:path w="5303" h="4545" extrusionOk="0">
                  <a:moveTo>
                    <a:pt x="152" y="253"/>
                  </a:moveTo>
                  <a:lnTo>
                    <a:pt x="5202" y="3131"/>
                  </a:lnTo>
                  <a:lnTo>
                    <a:pt x="5151" y="4292"/>
                  </a:lnTo>
                  <a:lnTo>
                    <a:pt x="152" y="1414"/>
                  </a:lnTo>
                  <a:lnTo>
                    <a:pt x="152" y="253"/>
                  </a:lnTo>
                  <a:close/>
                  <a:moveTo>
                    <a:pt x="1" y="0"/>
                  </a:moveTo>
                  <a:lnTo>
                    <a:pt x="1" y="1515"/>
                  </a:lnTo>
                  <a:lnTo>
                    <a:pt x="5303" y="4545"/>
                  </a:lnTo>
                  <a:lnTo>
                    <a:pt x="5303" y="30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5716775" y="4776075"/>
              <a:ext cx="597125" cy="347175"/>
            </a:xfrm>
            <a:custGeom>
              <a:avLst/>
              <a:gdLst/>
              <a:ahLst/>
              <a:cxnLst/>
              <a:rect l="l" t="t" r="r" b="b"/>
              <a:pathLst>
                <a:path w="23885" h="13887" extrusionOk="0">
                  <a:moveTo>
                    <a:pt x="18633" y="152"/>
                  </a:moveTo>
                  <a:lnTo>
                    <a:pt x="23632" y="3081"/>
                  </a:lnTo>
                  <a:lnTo>
                    <a:pt x="5302" y="13735"/>
                  </a:lnTo>
                  <a:lnTo>
                    <a:pt x="303" y="10806"/>
                  </a:lnTo>
                  <a:lnTo>
                    <a:pt x="18633" y="152"/>
                  </a:lnTo>
                  <a:close/>
                  <a:moveTo>
                    <a:pt x="18633" y="1"/>
                  </a:moveTo>
                  <a:lnTo>
                    <a:pt x="0" y="10806"/>
                  </a:lnTo>
                  <a:lnTo>
                    <a:pt x="5302" y="13887"/>
                  </a:lnTo>
                  <a:lnTo>
                    <a:pt x="23884" y="3081"/>
                  </a:lnTo>
                  <a:lnTo>
                    <a:pt x="18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5272425" y="5183825"/>
              <a:ext cx="465825" cy="308025"/>
            </a:xfrm>
            <a:custGeom>
              <a:avLst/>
              <a:gdLst/>
              <a:ahLst/>
              <a:cxnLst/>
              <a:rect l="l" t="t" r="r" b="b"/>
              <a:pathLst>
                <a:path w="18633" h="12321" extrusionOk="0">
                  <a:moveTo>
                    <a:pt x="18481" y="253"/>
                  </a:moveTo>
                  <a:lnTo>
                    <a:pt x="18481" y="1414"/>
                  </a:lnTo>
                  <a:lnTo>
                    <a:pt x="151" y="12068"/>
                  </a:lnTo>
                  <a:lnTo>
                    <a:pt x="151" y="10907"/>
                  </a:lnTo>
                  <a:lnTo>
                    <a:pt x="18481" y="253"/>
                  </a:lnTo>
                  <a:close/>
                  <a:moveTo>
                    <a:pt x="18633" y="0"/>
                  </a:moveTo>
                  <a:lnTo>
                    <a:pt x="0" y="10806"/>
                  </a:lnTo>
                  <a:lnTo>
                    <a:pt x="0" y="12321"/>
                  </a:lnTo>
                  <a:lnTo>
                    <a:pt x="18633" y="1515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5143650" y="5378225"/>
              <a:ext cx="132575" cy="113625"/>
            </a:xfrm>
            <a:custGeom>
              <a:avLst/>
              <a:gdLst/>
              <a:ahLst/>
              <a:cxnLst/>
              <a:rect l="l" t="t" r="r" b="b"/>
              <a:pathLst>
                <a:path w="5303" h="4545" extrusionOk="0">
                  <a:moveTo>
                    <a:pt x="152" y="202"/>
                  </a:moveTo>
                  <a:lnTo>
                    <a:pt x="5151" y="3131"/>
                  </a:lnTo>
                  <a:lnTo>
                    <a:pt x="5151" y="4292"/>
                  </a:lnTo>
                  <a:lnTo>
                    <a:pt x="152" y="1414"/>
                  </a:lnTo>
                  <a:lnTo>
                    <a:pt x="152" y="202"/>
                  </a:lnTo>
                  <a:close/>
                  <a:moveTo>
                    <a:pt x="1" y="0"/>
                  </a:moveTo>
                  <a:lnTo>
                    <a:pt x="1" y="1465"/>
                  </a:lnTo>
                  <a:lnTo>
                    <a:pt x="5302" y="4545"/>
                  </a:lnTo>
                  <a:lnTo>
                    <a:pt x="5302" y="30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5142400" y="5110600"/>
              <a:ext cx="597125" cy="347175"/>
            </a:xfrm>
            <a:custGeom>
              <a:avLst/>
              <a:gdLst/>
              <a:ahLst/>
              <a:cxnLst/>
              <a:rect l="l" t="t" r="r" b="b"/>
              <a:pathLst>
                <a:path w="23885" h="13887" extrusionOk="0">
                  <a:moveTo>
                    <a:pt x="18582" y="152"/>
                  </a:moveTo>
                  <a:lnTo>
                    <a:pt x="23632" y="3030"/>
                  </a:lnTo>
                  <a:lnTo>
                    <a:pt x="5302" y="13685"/>
                  </a:lnTo>
                  <a:lnTo>
                    <a:pt x="253" y="10806"/>
                  </a:lnTo>
                  <a:lnTo>
                    <a:pt x="18582" y="152"/>
                  </a:lnTo>
                  <a:close/>
                  <a:moveTo>
                    <a:pt x="18582" y="1"/>
                  </a:moveTo>
                  <a:lnTo>
                    <a:pt x="0" y="10806"/>
                  </a:lnTo>
                  <a:lnTo>
                    <a:pt x="5302" y="13887"/>
                  </a:lnTo>
                  <a:lnTo>
                    <a:pt x="23884" y="3030"/>
                  </a:lnTo>
                  <a:lnTo>
                    <a:pt x="18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4698025" y="5518350"/>
              <a:ext cx="465850" cy="306775"/>
            </a:xfrm>
            <a:custGeom>
              <a:avLst/>
              <a:gdLst/>
              <a:ahLst/>
              <a:cxnLst/>
              <a:rect l="l" t="t" r="r" b="b"/>
              <a:pathLst>
                <a:path w="18634" h="12271" extrusionOk="0">
                  <a:moveTo>
                    <a:pt x="18482" y="202"/>
                  </a:moveTo>
                  <a:lnTo>
                    <a:pt x="18482" y="1414"/>
                  </a:lnTo>
                  <a:lnTo>
                    <a:pt x="152" y="12069"/>
                  </a:lnTo>
                  <a:lnTo>
                    <a:pt x="152" y="10857"/>
                  </a:lnTo>
                  <a:lnTo>
                    <a:pt x="18482" y="202"/>
                  </a:lnTo>
                  <a:close/>
                  <a:moveTo>
                    <a:pt x="18633" y="0"/>
                  </a:moveTo>
                  <a:lnTo>
                    <a:pt x="1" y="10806"/>
                  </a:lnTo>
                  <a:lnTo>
                    <a:pt x="1" y="12271"/>
                  </a:lnTo>
                  <a:lnTo>
                    <a:pt x="18583" y="1465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4569275" y="5711500"/>
              <a:ext cx="132575" cy="113625"/>
            </a:xfrm>
            <a:custGeom>
              <a:avLst/>
              <a:gdLst/>
              <a:ahLst/>
              <a:cxnLst/>
              <a:rect l="l" t="t" r="r" b="b"/>
              <a:pathLst>
                <a:path w="5303" h="4545" extrusionOk="0">
                  <a:moveTo>
                    <a:pt x="152" y="253"/>
                  </a:moveTo>
                  <a:lnTo>
                    <a:pt x="5151" y="3131"/>
                  </a:lnTo>
                  <a:lnTo>
                    <a:pt x="5151" y="4343"/>
                  </a:lnTo>
                  <a:lnTo>
                    <a:pt x="152" y="1414"/>
                  </a:lnTo>
                  <a:lnTo>
                    <a:pt x="152" y="253"/>
                  </a:lnTo>
                  <a:close/>
                  <a:moveTo>
                    <a:pt x="0" y="0"/>
                  </a:moveTo>
                  <a:lnTo>
                    <a:pt x="0" y="1515"/>
                  </a:lnTo>
                  <a:lnTo>
                    <a:pt x="5302" y="4545"/>
                  </a:lnTo>
                  <a:lnTo>
                    <a:pt x="5302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4568000" y="5443875"/>
              <a:ext cx="597125" cy="347175"/>
            </a:xfrm>
            <a:custGeom>
              <a:avLst/>
              <a:gdLst/>
              <a:ahLst/>
              <a:cxnLst/>
              <a:rect l="l" t="t" r="r" b="b"/>
              <a:pathLst>
                <a:path w="23885" h="13887" extrusionOk="0">
                  <a:moveTo>
                    <a:pt x="18583" y="202"/>
                  </a:moveTo>
                  <a:lnTo>
                    <a:pt x="23582" y="3080"/>
                  </a:lnTo>
                  <a:lnTo>
                    <a:pt x="5252" y="13735"/>
                  </a:lnTo>
                  <a:lnTo>
                    <a:pt x="253" y="10857"/>
                  </a:lnTo>
                  <a:lnTo>
                    <a:pt x="18583" y="202"/>
                  </a:lnTo>
                  <a:close/>
                  <a:moveTo>
                    <a:pt x="18583" y="0"/>
                  </a:moveTo>
                  <a:lnTo>
                    <a:pt x="1" y="10857"/>
                  </a:lnTo>
                  <a:lnTo>
                    <a:pt x="5252" y="13886"/>
                  </a:lnTo>
                  <a:lnTo>
                    <a:pt x="23885" y="3080"/>
                  </a:lnTo>
                  <a:lnTo>
                    <a:pt x="185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40"/>
          <p:cNvGrpSpPr/>
          <p:nvPr/>
        </p:nvGrpSpPr>
        <p:grpSpPr>
          <a:xfrm>
            <a:off x="5475134" y="1196458"/>
            <a:ext cx="2597845" cy="3233030"/>
            <a:chOff x="5475134" y="1196458"/>
            <a:chExt cx="2597845" cy="3233030"/>
          </a:xfrm>
        </p:grpSpPr>
        <p:grpSp>
          <p:nvGrpSpPr>
            <p:cNvPr id="1000" name="Google Shape;1000;p40"/>
            <p:cNvGrpSpPr/>
            <p:nvPr/>
          </p:nvGrpSpPr>
          <p:grpSpPr>
            <a:xfrm flipH="1">
              <a:off x="5475134" y="3053552"/>
              <a:ext cx="2597845" cy="1375936"/>
              <a:chOff x="3153325" y="4276100"/>
              <a:chExt cx="1530214" cy="810471"/>
            </a:xfrm>
          </p:grpSpPr>
          <p:sp>
            <p:nvSpPr>
              <p:cNvPr id="1001" name="Google Shape;1001;p40"/>
              <p:cNvSpPr/>
              <p:nvPr/>
            </p:nvSpPr>
            <p:spPr>
              <a:xfrm>
                <a:off x="4080864" y="4736771"/>
                <a:ext cx="602675" cy="349800"/>
              </a:xfrm>
              <a:custGeom>
                <a:avLst/>
                <a:gdLst/>
                <a:ahLst/>
                <a:cxnLst/>
                <a:rect l="l" t="t" r="r" b="b"/>
                <a:pathLst>
                  <a:path w="24107" h="13992" extrusionOk="0">
                    <a:moveTo>
                      <a:pt x="12120" y="1"/>
                    </a:moveTo>
                    <a:lnTo>
                      <a:pt x="10961" y="45"/>
                    </a:lnTo>
                    <a:lnTo>
                      <a:pt x="9803" y="135"/>
                    </a:lnTo>
                    <a:lnTo>
                      <a:pt x="8689" y="313"/>
                    </a:lnTo>
                    <a:lnTo>
                      <a:pt x="7575" y="536"/>
                    </a:lnTo>
                    <a:lnTo>
                      <a:pt x="6506" y="803"/>
                    </a:lnTo>
                    <a:lnTo>
                      <a:pt x="5481" y="1159"/>
                    </a:lnTo>
                    <a:lnTo>
                      <a:pt x="4501" y="1560"/>
                    </a:lnTo>
                    <a:lnTo>
                      <a:pt x="3565" y="2051"/>
                    </a:lnTo>
                    <a:lnTo>
                      <a:pt x="2718" y="2585"/>
                    </a:lnTo>
                    <a:lnTo>
                      <a:pt x="2005" y="3164"/>
                    </a:lnTo>
                    <a:lnTo>
                      <a:pt x="1426" y="3744"/>
                    </a:lnTo>
                    <a:lnTo>
                      <a:pt x="891" y="4368"/>
                    </a:lnTo>
                    <a:lnTo>
                      <a:pt x="535" y="4991"/>
                    </a:lnTo>
                    <a:lnTo>
                      <a:pt x="223" y="5660"/>
                    </a:lnTo>
                    <a:lnTo>
                      <a:pt x="134" y="5972"/>
                    </a:lnTo>
                    <a:lnTo>
                      <a:pt x="89" y="6328"/>
                    </a:lnTo>
                    <a:lnTo>
                      <a:pt x="45" y="6640"/>
                    </a:lnTo>
                    <a:lnTo>
                      <a:pt x="0" y="6996"/>
                    </a:lnTo>
                    <a:lnTo>
                      <a:pt x="45" y="7308"/>
                    </a:lnTo>
                    <a:lnTo>
                      <a:pt x="45" y="7665"/>
                    </a:lnTo>
                    <a:lnTo>
                      <a:pt x="134" y="7977"/>
                    </a:lnTo>
                    <a:lnTo>
                      <a:pt x="223" y="8333"/>
                    </a:lnTo>
                    <a:lnTo>
                      <a:pt x="357" y="8645"/>
                    </a:lnTo>
                    <a:lnTo>
                      <a:pt x="490" y="9002"/>
                    </a:lnTo>
                    <a:lnTo>
                      <a:pt x="891" y="9625"/>
                    </a:lnTo>
                    <a:lnTo>
                      <a:pt x="1382" y="10249"/>
                    </a:lnTo>
                    <a:lnTo>
                      <a:pt x="1961" y="10828"/>
                    </a:lnTo>
                    <a:lnTo>
                      <a:pt x="2674" y="11408"/>
                    </a:lnTo>
                    <a:lnTo>
                      <a:pt x="3520" y="11942"/>
                    </a:lnTo>
                    <a:lnTo>
                      <a:pt x="4411" y="12388"/>
                    </a:lnTo>
                    <a:lnTo>
                      <a:pt x="5392" y="12834"/>
                    </a:lnTo>
                    <a:lnTo>
                      <a:pt x="6417" y="13190"/>
                    </a:lnTo>
                    <a:lnTo>
                      <a:pt x="7486" y="13457"/>
                    </a:lnTo>
                    <a:lnTo>
                      <a:pt x="8600" y="13680"/>
                    </a:lnTo>
                    <a:lnTo>
                      <a:pt x="9714" y="13858"/>
                    </a:lnTo>
                    <a:lnTo>
                      <a:pt x="10872" y="13947"/>
                    </a:lnTo>
                    <a:lnTo>
                      <a:pt x="12031" y="13992"/>
                    </a:lnTo>
                    <a:lnTo>
                      <a:pt x="13189" y="13947"/>
                    </a:lnTo>
                    <a:lnTo>
                      <a:pt x="14348" y="13858"/>
                    </a:lnTo>
                    <a:lnTo>
                      <a:pt x="15462" y="13680"/>
                    </a:lnTo>
                    <a:lnTo>
                      <a:pt x="16576" y="13457"/>
                    </a:lnTo>
                    <a:lnTo>
                      <a:pt x="17645" y="13190"/>
                    </a:lnTo>
                    <a:lnTo>
                      <a:pt x="18670" y="12834"/>
                    </a:lnTo>
                    <a:lnTo>
                      <a:pt x="19650" y="12388"/>
                    </a:lnTo>
                    <a:lnTo>
                      <a:pt x="20541" y="11942"/>
                    </a:lnTo>
                    <a:lnTo>
                      <a:pt x="21388" y="11408"/>
                    </a:lnTo>
                    <a:lnTo>
                      <a:pt x="22101" y="10828"/>
                    </a:lnTo>
                    <a:lnTo>
                      <a:pt x="22725" y="10249"/>
                    </a:lnTo>
                    <a:lnTo>
                      <a:pt x="23215" y="9625"/>
                    </a:lnTo>
                    <a:lnTo>
                      <a:pt x="23616" y="9002"/>
                    </a:lnTo>
                    <a:lnTo>
                      <a:pt x="23883" y="8333"/>
                    </a:lnTo>
                    <a:lnTo>
                      <a:pt x="23972" y="7977"/>
                    </a:lnTo>
                    <a:lnTo>
                      <a:pt x="24062" y="7665"/>
                    </a:lnTo>
                    <a:lnTo>
                      <a:pt x="24106" y="7308"/>
                    </a:lnTo>
                    <a:lnTo>
                      <a:pt x="24106" y="6996"/>
                    </a:lnTo>
                    <a:lnTo>
                      <a:pt x="24106" y="6640"/>
                    </a:lnTo>
                    <a:lnTo>
                      <a:pt x="24062" y="6328"/>
                    </a:lnTo>
                    <a:lnTo>
                      <a:pt x="24017" y="5972"/>
                    </a:lnTo>
                    <a:lnTo>
                      <a:pt x="23883" y="5660"/>
                    </a:lnTo>
                    <a:lnTo>
                      <a:pt x="23794" y="5348"/>
                    </a:lnTo>
                    <a:lnTo>
                      <a:pt x="23616" y="4991"/>
                    </a:lnTo>
                    <a:lnTo>
                      <a:pt x="23259" y="4368"/>
                    </a:lnTo>
                    <a:lnTo>
                      <a:pt x="22769" y="3744"/>
                    </a:lnTo>
                    <a:lnTo>
                      <a:pt x="22146" y="3164"/>
                    </a:lnTo>
                    <a:lnTo>
                      <a:pt x="21433" y="2585"/>
                    </a:lnTo>
                    <a:lnTo>
                      <a:pt x="20631" y="2051"/>
                    </a:lnTo>
                    <a:lnTo>
                      <a:pt x="19695" y="1560"/>
                    </a:lnTo>
                    <a:lnTo>
                      <a:pt x="18715" y="1159"/>
                    </a:lnTo>
                    <a:lnTo>
                      <a:pt x="17690" y="803"/>
                    </a:lnTo>
                    <a:lnTo>
                      <a:pt x="16620" y="536"/>
                    </a:lnTo>
                    <a:lnTo>
                      <a:pt x="15551" y="313"/>
                    </a:lnTo>
                    <a:lnTo>
                      <a:pt x="14392" y="135"/>
                    </a:lnTo>
                    <a:lnTo>
                      <a:pt x="13278" y="45"/>
                    </a:lnTo>
                    <a:lnTo>
                      <a:pt x="12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0"/>
              <p:cNvSpPr/>
              <p:nvPr/>
            </p:nvSpPr>
            <p:spPr>
              <a:xfrm>
                <a:off x="3153325" y="4276100"/>
                <a:ext cx="602650" cy="348675"/>
              </a:xfrm>
              <a:custGeom>
                <a:avLst/>
                <a:gdLst/>
                <a:ahLst/>
                <a:cxnLst/>
                <a:rect l="l" t="t" r="r" b="b"/>
                <a:pathLst>
                  <a:path w="24106" h="13947" extrusionOk="0">
                    <a:moveTo>
                      <a:pt x="12075" y="0"/>
                    </a:moveTo>
                    <a:lnTo>
                      <a:pt x="10917" y="45"/>
                    </a:lnTo>
                    <a:lnTo>
                      <a:pt x="9758" y="134"/>
                    </a:lnTo>
                    <a:lnTo>
                      <a:pt x="8644" y="268"/>
                    </a:lnTo>
                    <a:lnTo>
                      <a:pt x="7530" y="490"/>
                    </a:lnTo>
                    <a:lnTo>
                      <a:pt x="6461" y="802"/>
                    </a:lnTo>
                    <a:lnTo>
                      <a:pt x="5436" y="1159"/>
                    </a:lnTo>
                    <a:lnTo>
                      <a:pt x="4456" y="1560"/>
                    </a:lnTo>
                    <a:lnTo>
                      <a:pt x="3565" y="2050"/>
                    </a:lnTo>
                    <a:lnTo>
                      <a:pt x="2718" y="2585"/>
                    </a:lnTo>
                    <a:lnTo>
                      <a:pt x="2005" y="3119"/>
                    </a:lnTo>
                    <a:lnTo>
                      <a:pt x="1381" y="3743"/>
                    </a:lnTo>
                    <a:lnTo>
                      <a:pt x="891" y="4367"/>
                    </a:lnTo>
                    <a:lnTo>
                      <a:pt x="490" y="4991"/>
                    </a:lnTo>
                    <a:lnTo>
                      <a:pt x="223" y="5659"/>
                    </a:lnTo>
                    <a:lnTo>
                      <a:pt x="134" y="5971"/>
                    </a:lnTo>
                    <a:lnTo>
                      <a:pt x="45" y="6283"/>
                    </a:lnTo>
                    <a:lnTo>
                      <a:pt x="0" y="6639"/>
                    </a:lnTo>
                    <a:lnTo>
                      <a:pt x="0" y="6996"/>
                    </a:lnTo>
                    <a:lnTo>
                      <a:pt x="0" y="7308"/>
                    </a:lnTo>
                    <a:lnTo>
                      <a:pt x="45" y="7664"/>
                    </a:lnTo>
                    <a:lnTo>
                      <a:pt x="89" y="7976"/>
                    </a:lnTo>
                    <a:lnTo>
                      <a:pt x="223" y="8288"/>
                    </a:lnTo>
                    <a:lnTo>
                      <a:pt x="312" y="8645"/>
                    </a:lnTo>
                    <a:lnTo>
                      <a:pt x="490" y="8956"/>
                    </a:lnTo>
                    <a:lnTo>
                      <a:pt x="847" y="9580"/>
                    </a:lnTo>
                    <a:lnTo>
                      <a:pt x="1337" y="10204"/>
                    </a:lnTo>
                    <a:lnTo>
                      <a:pt x="1961" y="10828"/>
                    </a:lnTo>
                    <a:lnTo>
                      <a:pt x="2674" y="11363"/>
                    </a:lnTo>
                    <a:lnTo>
                      <a:pt x="3476" y="11897"/>
                    </a:lnTo>
                    <a:lnTo>
                      <a:pt x="4411" y="12387"/>
                    </a:lnTo>
                    <a:lnTo>
                      <a:pt x="5392" y="12788"/>
                    </a:lnTo>
                    <a:lnTo>
                      <a:pt x="6416" y="13145"/>
                    </a:lnTo>
                    <a:lnTo>
                      <a:pt x="7486" y="13457"/>
                    </a:lnTo>
                    <a:lnTo>
                      <a:pt x="8555" y="13680"/>
                    </a:lnTo>
                    <a:lnTo>
                      <a:pt x="9714" y="13813"/>
                    </a:lnTo>
                    <a:lnTo>
                      <a:pt x="10828" y="13902"/>
                    </a:lnTo>
                    <a:lnTo>
                      <a:pt x="11986" y="13947"/>
                    </a:lnTo>
                    <a:lnTo>
                      <a:pt x="13145" y="13902"/>
                    </a:lnTo>
                    <a:lnTo>
                      <a:pt x="14303" y="13813"/>
                    </a:lnTo>
                    <a:lnTo>
                      <a:pt x="15417" y="13680"/>
                    </a:lnTo>
                    <a:lnTo>
                      <a:pt x="16531" y="13457"/>
                    </a:lnTo>
                    <a:lnTo>
                      <a:pt x="17600" y="13145"/>
                    </a:lnTo>
                    <a:lnTo>
                      <a:pt x="18625" y="12788"/>
                    </a:lnTo>
                    <a:lnTo>
                      <a:pt x="19606" y="12387"/>
                    </a:lnTo>
                    <a:lnTo>
                      <a:pt x="20541" y="11897"/>
                    </a:lnTo>
                    <a:lnTo>
                      <a:pt x="21343" y="11363"/>
                    </a:lnTo>
                    <a:lnTo>
                      <a:pt x="22101" y="10828"/>
                    </a:lnTo>
                    <a:lnTo>
                      <a:pt x="22680" y="10204"/>
                    </a:lnTo>
                    <a:lnTo>
                      <a:pt x="23215" y="9580"/>
                    </a:lnTo>
                    <a:lnTo>
                      <a:pt x="23571" y="8956"/>
                    </a:lnTo>
                    <a:lnTo>
                      <a:pt x="23883" y="8288"/>
                    </a:lnTo>
                    <a:lnTo>
                      <a:pt x="23972" y="7976"/>
                    </a:lnTo>
                    <a:lnTo>
                      <a:pt x="24017" y="7664"/>
                    </a:lnTo>
                    <a:lnTo>
                      <a:pt x="24061" y="7308"/>
                    </a:lnTo>
                    <a:lnTo>
                      <a:pt x="24106" y="6996"/>
                    </a:lnTo>
                    <a:lnTo>
                      <a:pt x="24061" y="6639"/>
                    </a:lnTo>
                    <a:lnTo>
                      <a:pt x="24061" y="6328"/>
                    </a:lnTo>
                    <a:lnTo>
                      <a:pt x="23972" y="5971"/>
                    </a:lnTo>
                    <a:lnTo>
                      <a:pt x="23883" y="5659"/>
                    </a:lnTo>
                    <a:lnTo>
                      <a:pt x="23749" y="5303"/>
                    </a:lnTo>
                    <a:lnTo>
                      <a:pt x="23616" y="4991"/>
                    </a:lnTo>
                    <a:lnTo>
                      <a:pt x="23215" y="4367"/>
                    </a:lnTo>
                    <a:lnTo>
                      <a:pt x="22725" y="3743"/>
                    </a:lnTo>
                    <a:lnTo>
                      <a:pt x="22145" y="3119"/>
                    </a:lnTo>
                    <a:lnTo>
                      <a:pt x="21432" y="2585"/>
                    </a:lnTo>
                    <a:lnTo>
                      <a:pt x="20586" y="2050"/>
                    </a:lnTo>
                    <a:lnTo>
                      <a:pt x="19695" y="1560"/>
                    </a:lnTo>
                    <a:lnTo>
                      <a:pt x="18714" y="1159"/>
                    </a:lnTo>
                    <a:lnTo>
                      <a:pt x="17690" y="802"/>
                    </a:lnTo>
                    <a:lnTo>
                      <a:pt x="16620" y="490"/>
                    </a:lnTo>
                    <a:lnTo>
                      <a:pt x="15506" y="268"/>
                    </a:lnTo>
                    <a:lnTo>
                      <a:pt x="14392" y="134"/>
                    </a:lnTo>
                    <a:lnTo>
                      <a:pt x="13234" y="45"/>
                    </a:lnTo>
                    <a:lnTo>
                      <a:pt x="120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3" name="Google Shape;1003;p40"/>
            <p:cNvGrpSpPr/>
            <p:nvPr/>
          </p:nvGrpSpPr>
          <p:grpSpPr>
            <a:xfrm>
              <a:off x="5594308" y="1196458"/>
              <a:ext cx="2359475" cy="3119413"/>
              <a:chOff x="5594308" y="1196458"/>
              <a:chExt cx="2359475" cy="3119413"/>
            </a:xfrm>
          </p:grpSpPr>
          <p:sp>
            <p:nvSpPr>
              <p:cNvPr id="1004" name="Google Shape;1004;p40"/>
              <p:cNvSpPr/>
              <p:nvPr/>
            </p:nvSpPr>
            <p:spPr>
              <a:xfrm flipH="1">
                <a:off x="6049087" y="1676516"/>
                <a:ext cx="532549" cy="847409"/>
              </a:xfrm>
              <a:custGeom>
                <a:avLst/>
                <a:gdLst/>
                <a:ahLst/>
                <a:cxnLst/>
                <a:rect l="l" t="t" r="r" b="b"/>
                <a:pathLst>
                  <a:path w="12682" h="20180" extrusionOk="0">
                    <a:moveTo>
                      <a:pt x="8701" y="0"/>
                    </a:moveTo>
                    <a:lnTo>
                      <a:pt x="8655" y="370"/>
                    </a:lnTo>
                    <a:lnTo>
                      <a:pt x="8563" y="1111"/>
                    </a:lnTo>
                    <a:lnTo>
                      <a:pt x="8377" y="1852"/>
                    </a:lnTo>
                    <a:lnTo>
                      <a:pt x="8100" y="2546"/>
                    </a:lnTo>
                    <a:lnTo>
                      <a:pt x="7776" y="3194"/>
                    </a:lnTo>
                    <a:lnTo>
                      <a:pt x="7359" y="3795"/>
                    </a:lnTo>
                    <a:lnTo>
                      <a:pt x="6896" y="4397"/>
                    </a:lnTo>
                    <a:lnTo>
                      <a:pt x="6387" y="4906"/>
                    </a:lnTo>
                    <a:lnTo>
                      <a:pt x="5786" y="5369"/>
                    </a:lnTo>
                    <a:lnTo>
                      <a:pt x="0" y="9534"/>
                    </a:lnTo>
                    <a:lnTo>
                      <a:pt x="3101" y="12080"/>
                    </a:lnTo>
                    <a:lnTo>
                      <a:pt x="3564" y="12497"/>
                    </a:lnTo>
                    <a:lnTo>
                      <a:pt x="3981" y="13006"/>
                    </a:lnTo>
                    <a:lnTo>
                      <a:pt x="4305" y="13561"/>
                    </a:lnTo>
                    <a:lnTo>
                      <a:pt x="4536" y="14116"/>
                    </a:lnTo>
                    <a:lnTo>
                      <a:pt x="4721" y="14718"/>
                    </a:lnTo>
                    <a:lnTo>
                      <a:pt x="4767" y="15366"/>
                    </a:lnTo>
                    <a:lnTo>
                      <a:pt x="4767" y="15968"/>
                    </a:lnTo>
                    <a:lnTo>
                      <a:pt x="4675" y="16616"/>
                    </a:lnTo>
                    <a:lnTo>
                      <a:pt x="4443" y="17773"/>
                    </a:lnTo>
                    <a:lnTo>
                      <a:pt x="4490" y="17773"/>
                    </a:lnTo>
                    <a:lnTo>
                      <a:pt x="4860" y="17958"/>
                    </a:lnTo>
                    <a:lnTo>
                      <a:pt x="5230" y="18097"/>
                    </a:lnTo>
                    <a:lnTo>
                      <a:pt x="5693" y="18189"/>
                    </a:lnTo>
                    <a:lnTo>
                      <a:pt x="6480" y="18189"/>
                    </a:lnTo>
                    <a:lnTo>
                      <a:pt x="6804" y="18143"/>
                    </a:lnTo>
                    <a:lnTo>
                      <a:pt x="7174" y="18050"/>
                    </a:lnTo>
                    <a:lnTo>
                      <a:pt x="7498" y="17912"/>
                    </a:lnTo>
                    <a:lnTo>
                      <a:pt x="7591" y="17865"/>
                    </a:lnTo>
                    <a:lnTo>
                      <a:pt x="7822" y="18143"/>
                    </a:lnTo>
                    <a:lnTo>
                      <a:pt x="7822" y="18560"/>
                    </a:lnTo>
                    <a:lnTo>
                      <a:pt x="7915" y="18930"/>
                    </a:lnTo>
                    <a:lnTo>
                      <a:pt x="8100" y="19300"/>
                    </a:lnTo>
                    <a:lnTo>
                      <a:pt x="8377" y="19624"/>
                    </a:lnTo>
                    <a:lnTo>
                      <a:pt x="8655" y="19855"/>
                    </a:lnTo>
                    <a:lnTo>
                      <a:pt x="8794" y="19948"/>
                    </a:lnTo>
                    <a:lnTo>
                      <a:pt x="8794" y="19763"/>
                    </a:lnTo>
                    <a:lnTo>
                      <a:pt x="8794" y="19717"/>
                    </a:lnTo>
                    <a:lnTo>
                      <a:pt x="8933" y="19902"/>
                    </a:lnTo>
                    <a:lnTo>
                      <a:pt x="8933" y="19670"/>
                    </a:lnTo>
                    <a:lnTo>
                      <a:pt x="9025" y="19393"/>
                    </a:lnTo>
                    <a:lnTo>
                      <a:pt x="9118" y="19254"/>
                    </a:lnTo>
                    <a:lnTo>
                      <a:pt x="9164" y="19208"/>
                    </a:lnTo>
                    <a:lnTo>
                      <a:pt x="9211" y="19115"/>
                    </a:lnTo>
                    <a:lnTo>
                      <a:pt x="9257" y="19069"/>
                    </a:lnTo>
                    <a:lnTo>
                      <a:pt x="9303" y="18976"/>
                    </a:lnTo>
                    <a:lnTo>
                      <a:pt x="9349" y="18930"/>
                    </a:lnTo>
                    <a:lnTo>
                      <a:pt x="9442" y="18930"/>
                    </a:lnTo>
                    <a:lnTo>
                      <a:pt x="9534" y="18884"/>
                    </a:lnTo>
                    <a:lnTo>
                      <a:pt x="9581" y="18884"/>
                    </a:lnTo>
                    <a:lnTo>
                      <a:pt x="9627" y="18930"/>
                    </a:lnTo>
                    <a:lnTo>
                      <a:pt x="9766" y="18976"/>
                    </a:lnTo>
                    <a:lnTo>
                      <a:pt x="9951" y="19069"/>
                    </a:lnTo>
                    <a:lnTo>
                      <a:pt x="10275" y="19254"/>
                    </a:lnTo>
                    <a:lnTo>
                      <a:pt x="10275" y="19300"/>
                    </a:lnTo>
                    <a:lnTo>
                      <a:pt x="10506" y="19439"/>
                    </a:lnTo>
                    <a:lnTo>
                      <a:pt x="11108" y="19809"/>
                    </a:lnTo>
                    <a:lnTo>
                      <a:pt x="11108" y="19809"/>
                    </a:lnTo>
                    <a:lnTo>
                      <a:pt x="11062" y="19763"/>
                    </a:lnTo>
                    <a:lnTo>
                      <a:pt x="11802" y="20179"/>
                    </a:lnTo>
                    <a:lnTo>
                      <a:pt x="11849" y="20179"/>
                    </a:lnTo>
                    <a:lnTo>
                      <a:pt x="11941" y="20087"/>
                    </a:lnTo>
                    <a:lnTo>
                      <a:pt x="12126" y="19994"/>
                    </a:lnTo>
                    <a:lnTo>
                      <a:pt x="12173" y="19855"/>
                    </a:lnTo>
                    <a:lnTo>
                      <a:pt x="12173" y="19717"/>
                    </a:lnTo>
                    <a:lnTo>
                      <a:pt x="12126" y="19578"/>
                    </a:lnTo>
                    <a:lnTo>
                      <a:pt x="12080" y="19531"/>
                    </a:lnTo>
                    <a:lnTo>
                      <a:pt x="12219" y="19531"/>
                    </a:lnTo>
                    <a:lnTo>
                      <a:pt x="12404" y="19485"/>
                    </a:lnTo>
                    <a:lnTo>
                      <a:pt x="12589" y="19393"/>
                    </a:lnTo>
                    <a:lnTo>
                      <a:pt x="12635" y="19208"/>
                    </a:lnTo>
                    <a:lnTo>
                      <a:pt x="12682" y="19069"/>
                    </a:lnTo>
                    <a:lnTo>
                      <a:pt x="12635" y="18884"/>
                    </a:lnTo>
                    <a:lnTo>
                      <a:pt x="12543" y="18745"/>
                    </a:lnTo>
                    <a:lnTo>
                      <a:pt x="11525" y="17773"/>
                    </a:lnTo>
                    <a:lnTo>
                      <a:pt x="11432" y="17680"/>
                    </a:lnTo>
                    <a:lnTo>
                      <a:pt x="11340" y="17449"/>
                    </a:lnTo>
                    <a:lnTo>
                      <a:pt x="11340" y="17449"/>
                    </a:lnTo>
                    <a:lnTo>
                      <a:pt x="11432" y="17541"/>
                    </a:lnTo>
                    <a:lnTo>
                      <a:pt x="11617" y="17634"/>
                    </a:lnTo>
                    <a:lnTo>
                      <a:pt x="11756" y="17680"/>
                    </a:lnTo>
                    <a:lnTo>
                      <a:pt x="11941" y="17634"/>
                    </a:lnTo>
                    <a:lnTo>
                      <a:pt x="12080" y="17541"/>
                    </a:lnTo>
                    <a:lnTo>
                      <a:pt x="12173" y="17402"/>
                    </a:lnTo>
                    <a:lnTo>
                      <a:pt x="12219" y="17217"/>
                    </a:lnTo>
                    <a:lnTo>
                      <a:pt x="12173" y="17032"/>
                    </a:lnTo>
                    <a:lnTo>
                      <a:pt x="12080" y="16893"/>
                    </a:lnTo>
                    <a:lnTo>
                      <a:pt x="11108" y="16060"/>
                    </a:lnTo>
                    <a:lnTo>
                      <a:pt x="11016" y="15968"/>
                    </a:lnTo>
                    <a:lnTo>
                      <a:pt x="10645" y="15968"/>
                    </a:lnTo>
                    <a:lnTo>
                      <a:pt x="9581" y="16431"/>
                    </a:lnTo>
                    <a:lnTo>
                      <a:pt x="9303" y="16153"/>
                    </a:lnTo>
                    <a:lnTo>
                      <a:pt x="9349" y="16060"/>
                    </a:lnTo>
                    <a:lnTo>
                      <a:pt x="9534" y="15597"/>
                    </a:lnTo>
                    <a:lnTo>
                      <a:pt x="9581" y="15273"/>
                    </a:lnTo>
                    <a:lnTo>
                      <a:pt x="9627" y="14903"/>
                    </a:lnTo>
                    <a:lnTo>
                      <a:pt x="9627" y="14579"/>
                    </a:lnTo>
                    <a:lnTo>
                      <a:pt x="9627" y="14255"/>
                    </a:lnTo>
                    <a:lnTo>
                      <a:pt x="9534" y="13885"/>
                    </a:lnTo>
                    <a:lnTo>
                      <a:pt x="9442" y="13561"/>
                    </a:lnTo>
                    <a:lnTo>
                      <a:pt x="9349" y="13237"/>
                    </a:lnTo>
                    <a:lnTo>
                      <a:pt x="9164" y="12959"/>
                    </a:lnTo>
                    <a:lnTo>
                      <a:pt x="7267" y="9581"/>
                    </a:lnTo>
                    <a:lnTo>
                      <a:pt x="9025" y="2546"/>
                    </a:lnTo>
                    <a:lnTo>
                      <a:pt x="9118" y="1990"/>
                    </a:lnTo>
                    <a:lnTo>
                      <a:pt x="9118" y="1435"/>
                    </a:lnTo>
                    <a:lnTo>
                      <a:pt x="9025" y="880"/>
                    </a:lnTo>
                    <a:lnTo>
                      <a:pt x="8840" y="370"/>
                    </a:lnTo>
                    <a:lnTo>
                      <a:pt x="8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5" name="Google Shape;1005;p40"/>
              <p:cNvGrpSpPr/>
              <p:nvPr/>
            </p:nvGrpSpPr>
            <p:grpSpPr>
              <a:xfrm flipH="1">
                <a:off x="5975222" y="1315003"/>
                <a:ext cx="1856110" cy="2820090"/>
                <a:chOff x="3144675" y="3265350"/>
                <a:chExt cx="1105025" cy="1678925"/>
              </a:xfrm>
            </p:grpSpPr>
            <p:sp>
              <p:nvSpPr>
                <p:cNvPr id="1006" name="Google Shape;1006;p40"/>
                <p:cNvSpPr/>
                <p:nvPr/>
              </p:nvSpPr>
              <p:spPr>
                <a:xfrm>
                  <a:off x="4004375" y="3265350"/>
                  <a:ext cx="245325" cy="14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3" h="5833" extrusionOk="0">
                      <a:moveTo>
                        <a:pt x="6434" y="1"/>
                      </a:moveTo>
                      <a:lnTo>
                        <a:pt x="6388" y="47"/>
                      </a:lnTo>
                      <a:lnTo>
                        <a:pt x="6156" y="186"/>
                      </a:lnTo>
                      <a:lnTo>
                        <a:pt x="6017" y="325"/>
                      </a:lnTo>
                      <a:lnTo>
                        <a:pt x="5786" y="649"/>
                      </a:lnTo>
                      <a:lnTo>
                        <a:pt x="5647" y="973"/>
                      </a:lnTo>
                      <a:lnTo>
                        <a:pt x="5601" y="1297"/>
                      </a:lnTo>
                      <a:lnTo>
                        <a:pt x="5508" y="1482"/>
                      </a:lnTo>
                      <a:lnTo>
                        <a:pt x="5369" y="1621"/>
                      </a:lnTo>
                      <a:lnTo>
                        <a:pt x="5184" y="1713"/>
                      </a:lnTo>
                      <a:lnTo>
                        <a:pt x="4953" y="1667"/>
                      </a:lnTo>
                      <a:lnTo>
                        <a:pt x="4906" y="1621"/>
                      </a:lnTo>
                      <a:lnTo>
                        <a:pt x="4860" y="1574"/>
                      </a:lnTo>
                      <a:lnTo>
                        <a:pt x="4860" y="1528"/>
                      </a:lnTo>
                      <a:lnTo>
                        <a:pt x="4860" y="1435"/>
                      </a:lnTo>
                      <a:lnTo>
                        <a:pt x="4953" y="1111"/>
                      </a:lnTo>
                      <a:lnTo>
                        <a:pt x="4999" y="880"/>
                      </a:lnTo>
                      <a:lnTo>
                        <a:pt x="4999" y="649"/>
                      </a:lnTo>
                      <a:lnTo>
                        <a:pt x="4953" y="510"/>
                      </a:lnTo>
                      <a:lnTo>
                        <a:pt x="4721" y="232"/>
                      </a:lnTo>
                      <a:lnTo>
                        <a:pt x="4675" y="139"/>
                      </a:lnTo>
                      <a:lnTo>
                        <a:pt x="4583" y="139"/>
                      </a:lnTo>
                      <a:lnTo>
                        <a:pt x="4490" y="93"/>
                      </a:lnTo>
                      <a:lnTo>
                        <a:pt x="4397" y="139"/>
                      </a:lnTo>
                      <a:lnTo>
                        <a:pt x="4073" y="278"/>
                      </a:lnTo>
                      <a:lnTo>
                        <a:pt x="3749" y="417"/>
                      </a:lnTo>
                      <a:lnTo>
                        <a:pt x="3194" y="741"/>
                      </a:lnTo>
                      <a:lnTo>
                        <a:pt x="2824" y="1065"/>
                      </a:lnTo>
                      <a:lnTo>
                        <a:pt x="2546" y="1297"/>
                      </a:lnTo>
                      <a:lnTo>
                        <a:pt x="2454" y="1389"/>
                      </a:lnTo>
                      <a:lnTo>
                        <a:pt x="2315" y="1389"/>
                      </a:lnTo>
                      <a:lnTo>
                        <a:pt x="2315" y="1482"/>
                      </a:lnTo>
                      <a:lnTo>
                        <a:pt x="2315" y="1852"/>
                      </a:lnTo>
                      <a:lnTo>
                        <a:pt x="2361" y="2176"/>
                      </a:lnTo>
                      <a:lnTo>
                        <a:pt x="2407" y="2222"/>
                      </a:lnTo>
                      <a:lnTo>
                        <a:pt x="2407" y="2268"/>
                      </a:lnTo>
                      <a:lnTo>
                        <a:pt x="648" y="3333"/>
                      </a:lnTo>
                      <a:lnTo>
                        <a:pt x="417" y="3472"/>
                      </a:lnTo>
                      <a:lnTo>
                        <a:pt x="278" y="3703"/>
                      </a:lnTo>
                      <a:lnTo>
                        <a:pt x="139" y="3935"/>
                      </a:lnTo>
                      <a:lnTo>
                        <a:pt x="47" y="4166"/>
                      </a:lnTo>
                      <a:lnTo>
                        <a:pt x="1" y="4444"/>
                      </a:lnTo>
                      <a:lnTo>
                        <a:pt x="1" y="4675"/>
                      </a:lnTo>
                      <a:lnTo>
                        <a:pt x="93" y="4953"/>
                      </a:lnTo>
                      <a:lnTo>
                        <a:pt x="186" y="5184"/>
                      </a:lnTo>
                      <a:lnTo>
                        <a:pt x="417" y="5462"/>
                      </a:lnTo>
                      <a:lnTo>
                        <a:pt x="695" y="5693"/>
                      </a:lnTo>
                      <a:lnTo>
                        <a:pt x="1019" y="5786"/>
                      </a:lnTo>
                      <a:lnTo>
                        <a:pt x="1343" y="5832"/>
                      </a:lnTo>
                      <a:lnTo>
                        <a:pt x="1713" y="5786"/>
                      </a:lnTo>
                      <a:lnTo>
                        <a:pt x="2083" y="5647"/>
                      </a:lnTo>
                      <a:lnTo>
                        <a:pt x="3935" y="4536"/>
                      </a:lnTo>
                      <a:lnTo>
                        <a:pt x="3981" y="4583"/>
                      </a:lnTo>
                      <a:lnTo>
                        <a:pt x="4397" y="4814"/>
                      </a:lnTo>
                      <a:lnTo>
                        <a:pt x="4860" y="4999"/>
                      </a:lnTo>
                      <a:lnTo>
                        <a:pt x="5323" y="5138"/>
                      </a:lnTo>
                      <a:lnTo>
                        <a:pt x="5832" y="5184"/>
                      </a:lnTo>
                      <a:lnTo>
                        <a:pt x="6434" y="5184"/>
                      </a:lnTo>
                      <a:lnTo>
                        <a:pt x="6758" y="5138"/>
                      </a:lnTo>
                      <a:lnTo>
                        <a:pt x="7082" y="5045"/>
                      </a:lnTo>
                      <a:lnTo>
                        <a:pt x="7406" y="4953"/>
                      </a:lnTo>
                      <a:lnTo>
                        <a:pt x="7730" y="4814"/>
                      </a:lnTo>
                      <a:lnTo>
                        <a:pt x="8007" y="4675"/>
                      </a:lnTo>
                      <a:lnTo>
                        <a:pt x="8285" y="4490"/>
                      </a:lnTo>
                      <a:lnTo>
                        <a:pt x="8563" y="4259"/>
                      </a:lnTo>
                      <a:lnTo>
                        <a:pt x="8979" y="3842"/>
                      </a:lnTo>
                      <a:lnTo>
                        <a:pt x="9350" y="3333"/>
                      </a:lnTo>
                      <a:lnTo>
                        <a:pt x="9627" y="2778"/>
                      </a:lnTo>
                      <a:lnTo>
                        <a:pt x="9766" y="2176"/>
                      </a:lnTo>
                      <a:lnTo>
                        <a:pt x="9812" y="2083"/>
                      </a:lnTo>
                      <a:lnTo>
                        <a:pt x="9720" y="2083"/>
                      </a:lnTo>
                      <a:lnTo>
                        <a:pt x="9257" y="1945"/>
                      </a:lnTo>
                      <a:lnTo>
                        <a:pt x="8794" y="1759"/>
                      </a:lnTo>
                      <a:lnTo>
                        <a:pt x="8331" y="1482"/>
                      </a:lnTo>
                      <a:lnTo>
                        <a:pt x="7915" y="1204"/>
                      </a:lnTo>
                      <a:lnTo>
                        <a:pt x="7221" y="649"/>
                      </a:lnTo>
                      <a:lnTo>
                        <a:pt x="6897" y="417"/>
                      </a:lnTo>
                      <a:lnTo>
                        <a:pt x="6480" y="47"/>
                      </a:lnTo>
                      <a:lnTo>
                        <a:pt x="64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40"/>
                <p:cNvSpPr/>
                <p:nvPr/>
              </p:nvSpPr>
              <p:spPr>
                <a:xfrm>
                  <a:off x="3687350" y="3428500"/>
                  <a:ext cx="327475" cy="72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9" h="29159" extrusionOk="0">
                      <a:moveTo>
                        <a:pt x="9581" y="28603"/>
                      </a:moveTo>
                      <a:lnTo>
                        <a:pt x="9627" y="28649"/>
                      </a:lnTo>
                      <a:lnTo>
                        <a:pt x="9581" y="28649"/>
                      </a:lnTo>
                      <a:lnTo>
                        <a:pt x="9581" y="28603"/>
                      </a:lnTo>
                      <a:close/>
                      <a:moveTo>
                        <a:pt x="5832" y="0"/>
                      </a:moveTo>
                      <a:lnTo>
                        <a:pt x="5230" y="47"/>
                      </a:lnTo>
                      <a:lnTo>
                        <a:pt x="4675" y="186"/>
                      </a:lnTo>
                      <a:lnTo>
                        <a:pt x="4119" y="417"/>
                      </a:lnTo>
                      <a:lnTo>
                        <a:pt x="3656" y="741"/>
                      </a:lnTo>
                      <a:lnTo>
                        <a:pt x="3240" y="1111"/>
                      </a:lnTo>
                      <a:lnTo>
                        <a:pt x="2870" y="1574"/>
                      </a:lnTo>
                      <a:lnTo>
                        <a:pt x="2592" y="2083"/>
                      </a:lnTo>
                      <a:lnTo>
                        <a:pt x="2407" y="2639"/>
                      </a:lnTo>
                      <a:lnTo>
                        <a:pt x="93" y="12080"/>
                      </a:lnTo>
                      <a:lnTo>
                        <a:pt x="46" y="12404"/>
                      </a:lnTo>
                      <a:lnTo>
                        <a:pt x="0" y="12728"/>
                      </a:lnTo>
                      <a:lnTo>
                        <a:pt x="0" y="13052"/>
                      </a:lnTo>
                      <a:lnTo>
                        <a:pt x="46" y="13376"/>
                      </a:lnTo>
                      <a:lnTo>
                        <a:pt x="93" y="13700"/>
                      </a:lnTo>
                      <a:lnTo>
                        <a:pt x="185" y="13978"/>
                      </a:lnTo>
                      <a:lnTo>
                        <a:pt x="278" y="14302"/>
                      </a:lnTo>
                      <a:lnTo>
                        <a:pt x="417" y="14580"/>
                      </a:lnTo>
                      <a:lnTo>
                        <a:pt x="4860" y="22586"/>
                      </a:lnTo>
                      <a:lnTo>
                        <a:pt x="5091" y="23003"/>
                      </a:lnTo>
                      <a:lnTo>
                        <a:pt x="5415" y="23327"/>
                      </a:lnTo>
                      <a:lnTo>
                        <a:pt x="5739" y="23651"/>
                      </a:lnTo>
                      <a:lnTo>
                        <a:pt x="6109" y="23882"/>
                      </a:lnTo>
                      <a:lnTo>
                        <a:pt x="6526" y="24114"/>
                      </a:lnTo>
                      <a:lnTo>
                        <a:pt x="6942" y="24253"/>
                      </a:lnTo>
                      <a:lnTo>
                        <a:pt x="7405" y="24345"/>
                      </a:lnTo>
                      <a:lnTo>
                        <a:pt x="7868" y="24391"/>
                      </a:lnTo>
                      <a:lnTo>
                        <a:pt x="8053" y="24391"/>
                      </a:lnTo>
                      <a:lnTo>
                        <a:pt x="8655" y="24345"/>
                      </a:lnTo>
                      <a:lnTo>
                        <a:pt x="9164" y="24160"/>
                      </a:lnTo>
                      <a:lnTo>
                        <a:pt x="9164" y="24160"/>
                      </a:lnTo>
                      <a:lnTo>
                        <a:pt x="8562" y="24484"/>
                      </a:lnTo>
                      <a:lnTo>
                        <a:pt x="8192" y="24715"/>
                      </a:lnTo>
                      <a:lnTo>
                        <a:pt x="8100" y="24715"/>
                      </a:lnTo>
                      <a:lnTo>
                        <a:pt x="8285" y="25225"/>
                      </a:lnTo>
                      <a:lnTo>
                        <a:pt x="8192" y="25502"/>
                      </a:lnTo>
                      <a:lnTo>
                        <a:pt x="8146" y="25780"/>
                      </a:lnTo>
                      <a:lnTo>
                        <a:pt x="8146" y="26058"/>
                      </a:lnTo>
                      <a:lnTo>
                        <a:pt x="8146" y="26335"/>
                      </a:lnTo>
                      <a:lnTo>
                        <a:pt x="8146" y="26428"/>
                      </a:lnTo>
                      <a:lnTo>
                        <a:pt x="8192" y="26474"/>
                      </a:lnTo>
                      <a:lnTo>
                        <a:pt x="8331" y="26891"/>
                      </a:lnTo>
                      <a:lnTo>
                        <a:pt x="8516" y="27215"/>
                      </a:lnTo>
                      <a:lnTo>
                        <a:pt x="8747" y="27492"/>
                      </a:lnTo>
                      <a:lnTo>
                        <a:pt x="9118" y="28279"/>
                      </a:lnTo>
                      <a:lnTo>
                        <a:pt x="9210" y="28464"/>
                      </a:lnTo>
                      <a:lnTo>
                        <a:pt x="9210" y="28511"/>
                      </a:lnTo>
                      <a:lnTo>
                        <a:pt x="9303" y="28464"/>
                      </a:lnTo>
                      <a:lnTo>
                        <a:pt x="9303" y="28511"/>
                      </a:lnTo>
                      <a:lnTo>
                        <a:pt x="9257" y="28511"/>
                      </a:lnTo>
                      <a:lnTo>
                        <a:pt x="9303" y="28696"/>
                      </a:lnTo>
                      <a:lnTo>
                        <a:pt x="9395" y="28649"/>
                      </a:lnTo>
                      <a:lnTo>
                        <a:pt x="9349" y="28742"/>
                      </a:lnTo>
                      <a:lnTo>
                        <a:pt x="9395" y="28835"/>
                      </a:lnTo>
                      <a:lnTo>
                        <a:pt x="9488" y="28927"/>
                      </a:lnTo>
                      <a:lnTo>
                        <a:pt x="9581" y="29020"/>
                      </a:lnTo>
                      <a:lnTo>
                        <a:pt x="9858" y="29020"/>
                      </a:lnTo>
                      <a:lnTo>
                        <a:pt x="9905" y="28973"/>
                      </a:lnTo>
                      <a:lnTo>
                        <a:pt x="9951" y="28973"/>
                      </a:lnTo>
                      <a:lnTo>
                        <a:pt x="9997" y="28927"/>
                      </a:lnTo>
                      <a:lnTo>
                        <a:pt x="10043" y="28881"/>
                      </a:lnTo>
                      <a:lnTo>
                        <a:pt x="10090" y="28835"/>
                      </a:lnTo>
                      <a:lnTo>
                        <a:pt x="10136" y="28742"/>
                      </a:lnTo>
                      <a:lnTo>
                        <a:pt x="10136" y="28649"/>
                      </a:lnTo>
                      <a:lnTo>
                        <a:pt x="10229" y="28881"/>
                      </a:lnTo>
                      <a:lnTo>
                        <a:pt x="10275" y="28973"/>
                      </a:lnTo>
                      <a:lnTo>
                        <a:pt x="10321" y="29020"/>
                      </a:lnTo>
                      <a:lnTo>
                        <a:pt x="10414" y="29066"/>
                      </a:lnTo>
                      <a:lnTo>
                        <a:pt x="10460" y="29112"/>
                      </a:lnTo>
                      <a:lnTo>
                        <a:pt x="10553" y="29159"/>
                      </a:lnTo>
                      <a:lnTo>
                        <a:pt x="10691" y="29159"/>
                      </a:lnTo>
                      <a:lnTo>
                        <a:pt x="10923" y="29112"/>
                      </a:lnTo>
                      <a:lnTo>
                        <a:pt x="11062" y="29020"/>
                      </a:lnTo>
                      <a:lnTo>
                        <a:pt x="11154" y="28927"/>
                      </a:lnTo>
                      <a:lnTo>
                        <a:pt x="11200" y="28788"/>
                      </a:lnTo>
                      <a:lnTo>
                        <a:pt x="11200" y="28603"/>
                      </a:lnTo>
                      <a:lnTo>
                        <a:pt x="11293" y="28696"/>
                      </a:lnTo>
                      <a:lnTo>
                        <a:pt x="11432" y="28742"/>
                      </a:lnTo>
                      <a:lnTo>
                        <a:pt x="11571" y="28788"/>
                      </a:lnTo>
                      <a:lnTo>
                        <a:pt x="11756" y="28742"/>
                      </a:lnTo>
                      <a:lnTo>
                        <a:pt x="11802" y="28696"/>
                      </a:lnTo>
                      <a:lnTo>
                        <a:pt x="11895" y="28649"/>
                      </a:lnTo>
                      <a:lnTo>
                        <a:pt x="11941" y="28603"/>
                      </a:lnTo>
                      <a:lnTo>
                        <a:pt x="11987" y="28557"/>
                      </a:lnTo>
                      <a:lnTo>
                        <a:pt x="12034" y="28511"/>
                      </a:lnTo>
                      <a:lnTo>
                        <a:pt x="12080" y="28325"/>
                      </a:lnTo>
                      <a:lnTo>
                        <a:pt x="12034" y="28187"/>
                      </a:lnTo>
                      <a:lnTo>
                        <a:pt x="12219" y="28279"/>
                      </a:lnTo>
                      <a:lnTo>
                        <a:pt x="12404" y="28325"/>
                      </a:lnTo>
                      <a:lnTo>
                        <a:pt x="12589" y="28279"/>
                      </a:lnTo>
                      <a:lnTo>
                        <a:pt x="12774" y="28140"/>
                      </a:lnTo>
                      <a:lnTo>
                        <a:pt x="12867" y="28001"/>
                      </a:lnTo>
                      <a:lnTo>
                        <a:pt x="12913" y="27770"/>
                      </a:lnTo>
                      <a:lnTo>
                        <a:pt x="12867" y="27585"/>
                      </a:lnTo>
                      <a:lnTo>
                        <a:pt x="12219" y="26243"/>
                      </a:lnTo>
                      <a:lnTo>
                        <a:pt x="12126" y="26104"/>
                      </a:lnTo>
                      <a:lnTo>
                        <a:pt x="12126" y="25826"/>
                      </a:lnTo>
                      <a:lnTo>
                        <a:pt x="12219" y="26011"/>
                      </a:lnTo>
                      <a:lnTo>
                        <a:pt x="12311" y="26150"/>
                      </a:lnTo>
                      <a:lnTo>
                        <a:pt x="12496" y="26243"/>
                      </a:lnTo>
                      <a:lnTo>
                        <a:pt x="12682" y="26243"/>
                      </a:lnTo>
                      <a:lnTo>
                        <a:pt x="12867" y="26196"/>
                      </a:lnTo>
                      <a:lnTo>
                        <a:pt x="13005" y="26104"/>
                      </a:lnTo>
                      <a:lnTo>
                        <a:pt x="13098" y="25919"/>
                      </a:lnTo>
                      <a:lnTo>
                        <a:pt x="13098" y="25734"/>
                      </a:lnTo>
                      <a:lnTo>
                        <a:pt x="13052" y="25549"/>
                      </a:lnTo>
                      <a:lnTo>
                        <a:pt x="12404" y="24345"/>
                      </a:lnTo>
                      <a:lnTo>
                        <a:pt x="12358" y="24253"/>
                      </a:lnTo>
                      <a:lnTo>
                        <a:pt x="12219" y="24160"/>
                      </a:lnTo>
                      <a:lnTo>
                        <a:pt x="12126" y="24114"/>
                      </a:lnTo>
                      <a:lnTo>
                        <a:pt x="11987" y="24114"/>
                      </a:lnTo>
                      <a:lnTo>
                        <a:pt x="10738" y="24160"/>
                      </a:lnTo>
                      <a:lnTo>
                        <a:pt x="10691" y="24114"/>
                      </a:lnTo>
                      <a:lnTo>
                        <a:pt x="10553" y="24021"/>
                      </a:lnTo>
                      <a:lnTo>
                        <a:pt x="10414" y="23975"/>
                      </a:lnTo>
                      <a:lnTo>
                        <a:pt x="10043" y="23929"/>
                      </a:lnTo>
                      <a:lnTo>
                        <a:pt x="9673" y="23975"/>
                      </a:lnTo>
                      <a:lnTo>
                        <a:pt x="9303" y="24114"/>
                      </a:lnTo>
                      <a:lnTo>
                        <a:pt x="9303" y="24114"/>
                      </a:lnTo>
                      <a:lnTo>
                        <a:pt x="9627" y="23975"/>
                      </a:lnTo>
                      <a:lnTo>
                        <a:pt x="9997" y="23697"/>
                      </a:lnTo>
                      <a:lnTo>
                        <a:pt x="10367" y="23420"/>
                      </a:lnTo>
                      <a:lnTo>
                        <a:pt x="10367" y="23373"/>
                      </a:lnTo>
                      <a:lnTo>
                        <a:pt x="10414" y="23373"/>
                      </a:lnTo>
                      <a:lnTo>
                        <a:pt x="10460" y="23281"/>
                      </a:lnTo>
                      <a:lnTo>
                        <a:pt x="10738" y="23003"/>
                      </a:lnTo>
                      <a:lnTo>
                        <a:pt x="10969" y="22633"/>
                      </a:lnTo>
                      <a:lnTo>
                        <a:pt x="11154" y="22262"/>
                      </a:lnTo>
                      <a:lnTo>
                        <a:pt x="11293" y="21846"/>
                      </a:lnTo>
                      <a:lnTo>
                        <a:pt x="11386" y="21522"/>
                      </a:lnTo>
                      <a:lnTo>
                        <a:pt x="11432" y="21198"/>
                      </a:lnTo>
                      <a:lnTo>
                        <a:pt x="11432" y="20828"/>
                      </a:lnTo>
                      <a:lnTo>
                        <a:pt x="11386" y="20504"/>
                      </a:lnTo>
                      <a:lnTo>
                        <a:pt x="11339" y="20180"/>
                      </a:lnTo>
                      <a:lnTo>
                        <a:pt x="11247" y="19856"/>
                      </a:lnTo>
                      <a:lnTo>
                        <a:pt x="11154" y="19532"/>
                      </a:lnTo>
                      <a:lnTo>
                        <a:pt x="10969" y="19208"/>
                      </a:lnTo>
                      <a:lnTo>
                        <a:pt x="7266" y="12404"/>
                      </a:lnTo>
                      <a:lnTo>
                        <a:pt x="9210" y="4305"/>
                      </a:lnTo>
                      <a:lnTo>
                        <a:pt x="9303" y="3981"/>
                      </a:lnTo>
                      <a:lnTo>
                        <a:pt x="9349" y="3611"/>
                      </a:lnTo>
                      <a:lnTo>
                        <a:pt x="9303" y="3287"/>
                      </a:lnTo>
                      <a:lnTo>
                        <a:pt x="9303" y="2916"/>
                      </a:lnTo>
                      <a:lnTo>
                        <a:pt x="9210" y="2592"/>
                      </a:lnTo>
                      <a:lnTo>
                        <a:pt x="9118" y="2268"/>
                      </a:lnTo>
                      <a:lnTo>
                        <a:pt x="8979" y="1944"/>
                      </a:lnTo>
                      <a:lnTo>
                        <a:pt x="8840" y="1667"/>
                      </a:lnTo>
                      <a:lnTo>
                        <a:pt x="8655" y="1389"/>
                      </a:lnTo>
                      <a:lnTo>
                        <a:pt x="8424" y="1111"/>
                      </a:lnTo>
                      <a:lnTo>
                        <a:pt x="8192" y="880"/>
                      </a:lnTo>
                      <a:lnTo>
                        <a:pt x="7914" y="695"/>
                      </a:lnTo>
                      <a:lnTo>
                        <a:pt x="7637" y="463"/>
                      </a:lnTo>
                      <a:lnTo>
                        <a:pt x="7313" y="324"/>
                      </a:lnTo>
                      <a:lnTo>
                        <a:pt x="6989" y="186"/>
                      </a:lnTo>
                      <a:lnTo>
                        <a:pt x="6665" y="93"/>
                      </a:lnTo>
                      <a:lnTo>
                        <a:pt x="62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40"/>
                <p:cNvSpPr/>
                <p:nvPr/>
              </p:nvSpPr>
              <p:spPr>
                <a:xfrm>
                  <a:off x="3738250" y="4241925"/>
                  <a:ext cx="128450" cy="1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8" h="6527" extrusionOk="0">
                      <a:moveTo>
                        <a:pt x="0" y="0"/>
                      </a:moveTo>
                      <a:lnTo>
                        <a:pt x="0" y="4582"/>
                      </a:lnTo>
                      <a:lnTo>
                        <a:pt x="2963" y="6341"/>
                      </a:lnTo>
                      <a:lnTo>
                        <a:pt x="3240" y="6480"/>
                      </a:lnTo>
                      <a:lnTo>
                        <a:pt x="3518" y="6526"/>
                      </a:lnTo>
                      <a:lnTo>
                        <a:pt x="4675" y="5832"/>
                      </a:lnTo>
                      <a:lnTo>
                        <a:pt x="4860" y="5369"/>
                      </a:lnTo>
                      <a:lnTo>
                        <a:pt x="5045" y="4906"/>
                      </a:lnTo>
                      <a:lnTo>
                        <a:pt x="5138" y="4443"/>
                      </a:lnTo>
                      <a:lnTo>
                        <a:pt x="5138" y="3980"/>
                      </a:lnTo>
                      <a:lnTo>
                        <a:pt x="5092" y="3471"/>
                      </a:lnTo>
                      <a:lnTo>
                        <a:pt x="4999" y="3009"/>
                      </a:lnTo>
                      <a:lnTo>
                        <a:pt x="4860" y="2546"/>
                      </a:lnTo>
                      <a:lnTo>
                        <a:pt x="4629" y="2083"/>
                      </a:lnTo>
                      <a:lnTo>
                        <a:pt x="4582" y="1990"/>
                      </a:lnTo>
                      <a:lnTo>
                        <a:pt x="4397" y="1713"/>
                      </a:lnTo>
                      <a:lnTo>
                        <a:pt x="4212" y="1435"/>
                      </a:lnTo>
                      <a:lnTo>
                        <a:pt x="4166" y="1435"/>
                      </a:lnTo>
                      <a:lnTo>
                        <a:pt x="3981" y="1250"/>
                      </a:lnTo>
                      <a:lnTo>
                        <a:pt x="3935" y="1250"/>
                      </a:lnTo>
                      <a:lnTo>
                        <a:pt x="3287" y="1296"/>
                      </a:lnTo>
                      <a:lnTo>
                        <a:pt x="2824" y="1250"/>
                      </a:lnTo>
                      <a:lnTo>
                        <a:pt x="2361" y="1204"/>
                      </a:lnTo>
                      <a:lnTo>
                        <a:pt x="1944" y="1065"/>
                      </a:lnTo>
                      <a:lnTo>
                        <a:pt x="1528" y="926"/>
                      </a:lnTo>
                      <a:lnTo>
                        <a:pt x="1111" y="741"/>
                      </a:lnTo>
                      <a:lnTo>
                        <a:pt x="787" y="509"/>
                      </a:lnTo>
                      <a:lnTo>
                        <a:pt x="139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40"/>
                <p:cNvSpPr/>
                <p:nvPr/>
              </p:nvSpPr>
              <p:spPr>
                <a:xfrm>
                  <a:off x="3738250" y="4116950"/>
                  <a:ext cx="446650" cy="82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6" h="33093" extrusionOk="0">
                      <a:moveTo>
                        <a:pt x="0" y="1"/>
                      </a:moveTo>
                      <a:lnTo>
                        <a:pt x="0" y="1389"/>
                      </a:lnTo>
                      <a:lnTo>
                        <a:pt x="12034" y="6619"/>
                      </a:lnTo>
                      <a:lnTo>
                        <a:pt x="93" y="13747"/>
                      </a:lnTo>
                      <a:lnTo>
                        <a:pt x="47" y="13793"/>
                      </a:lnTo>
                      <a:lnTo>
                        <a:pt x="47" y="15690"/>
                      </a:lnTo>
                      <a:lnTo>
                        <a:pt x="12404" y="8332"/>
                      </a:lnTo>
                      <a:lnTo>
                        <a:pt x="12404" y="8285"/>
                      </a:lnTo>
                      <a:lnTo>
                        <a:pt x="12636" y="9766"/>
                      </a:lnTo>
                      <a:lnTo>
                        <a:pt x="14441" y="21615"/>
                      </a:lnTo>
                      <a:lnTo>
                        <a:pt x="14441" y="21661"/>
                      </a:lnTo>
                      <a:lnTo>
                        <a:pt x="14533" y="21846"/>
                      </a:lnTo>
                      <a:lnTo>
                        <a:pt x="14533" y="21939"/>
                      </a:lnTo>
                      <a:lnTo>
                        <a:pt x="14580" y="21939"/>
                      </a:lnTo>
                      <a:lnTo>
                        <a:pt x="14580" y="21985"/>
                      </a:lnTo>
                      <a:lnTo>
                        <a:pt x="14672" y="22124"/>
                      </a:lnTo>
                      <a:lnTo>
                        <a:pt x="14672" y="22170"/>
                      </a:lnTo>
                      <a:lnTo>
                        <a:pt x="14765" y="22309"/>
                      </a:lnTo>
                      <a:lnTo>
                        <a:pt x="14857" y="22540"/>
                      </a:lnTo>
                      <a:lnTo>
                        <a:pt x="14904" y="22725"/>
                      </a:lnTo>
                      <a:lnTo>
                        <a:pt x="15274" y="23512"/>
                      </a:lnTo>
                      <a:lnTo>
                        <a:pt x="14950" y="23466"/>
                      </a:lnTo>
                      <a:lnTo>
                        <a:pt x="14904" y="23651"/>
                      </a:lnTo>
                      <a:lnTo>
                        <a:pt x="14996" y="23651"/>
                      </a:lnTo>
                      <a:lnTo>
                        <a:pt x="15274" y="23697"/>
                      </a:lnTo>
                      <a:lnTo>
                        <a:pt x="15366" y="23697"/>
                      </a:lnTo>
                      <a:lnTo>
                        <a:pt x="15413" y="23790"/>
                      </a:lnTo>
                      <a:lnTo>
                        <a:pt x="11710" y="25919"/>
                      </a:lnTo>
                      <a:lnTo>
                        <a:pt x="11664" y="25919"/>
                      </a:lnTo>
                      <a:lnTo>
                        <a:pt x="11571" y="25688"/>
                      </a:lnTo>
                      <a:lnTo>
                        <a:pt x="11432" y="25456"/>
                      </a:lnTo>
                      <a:lnTo>
                        <a:pt x="11340" y="25271"/>
                      </a:lnTo>
                      <a:lnTo>
                        <a:pt x="11293" y="25040"/>
                      </a:lnTo>
                      <a:lnTo>
                        <a:pt x="11108" y="24716"/>
                      </a:lnTo>
                      <a:lnTo>
                        <a:pt x="11016" y="24577"/>
                      </a:lnTo>
                      <a:lnTo>
                        <a:pt x="11016" y="24530"/>
                      </a:lnTo>
                      <a:lnTo>
                        <a:pt x="10923" y="24345"/>
                      </a:lnTo>
                      <a:lnTo>
                        <a:pt x="10784" y="23975"/>
                      </a:lnTo>
                      <a:lnTo>
                        <a:pt x="10692" y="23790"/>
                      </a:lnTo>
                      <a:lnTo>
                        <a:pt x="10646" y="23605"/>
                      </a:lnTo>
                      <a:lnTo>
                        <a:pt x="10507" y="23188"/>
                      </a:lnTo>
                      <a:lnTo>
                        <a:pt x="10784" y="23235"/>
                      </a:lnTo>
                      <a:lnTo>
                        <a:pt x="10831" y="23235"/>
                      </a:lnTo>
                      <a:lnTo>
                        <a:pt x="10877" y="23049"/>
                      </a:lnTo>
                      <a:lnTo>
                        <a:pt x="10692" y="23003"/>
                      </a:lnTo>
                      <a:lnTo>
                        <a:pt x="10460" y="23003"/>
                      </a:lnTo>
                      <a:lnTo>
                        <a:pt x="10460" y="23142"/>
                      </a:lnTo>
                      <a:lnTo>
                        <a:pt x="10368" y="23142"/>
                      </a:lnTo>
                      <a:lnTo>
                        <a:pt x="10275" y="23049"/>
                      </a:lnTo>
                      <a:lnTo>
                        <a:pt x="10183" y="22957"/>
                      </a:lnTo>
                      <a:lnTo>
                        <a:pt x="10136" y="22818"/>
                      </a:lnTo>
                      <a:lnTo>
                        <a:pt x="10090" y="22494"/>
                      </a:lnTo>
                      <a:lnTo>
                        <a:pt x="10044" y="22263"/>
                      </a:lnTo>
                      <a:lnTo>
                        <a:pt x="9905" y="21800"/>
                      </a:lnTo>
                      <a:lnTo>
                        <a:pt x="9951" y="21800"/>
                      </a:lnTo>
                      <a:lnTo>
                        <a:pt x="10414" y="21661"/>
                      </a:lnTo>
                      <a:lnTo>
                        <a:pt x="9998" y="21615"/>
                      </a:lnTo>
                      <a:lnTo>
                        <a:pt x="9998" y="21522"/>
                      </a:lnTo>
                      <a:lnTo>
                        <a:pt x="9905" y="21244"/>
                      </a:lnTo>
                      <a:lnTo>
                        <a:pt x="9905" y="21198"/>
                      </a:lnTo>
                      <a:lnTo>
                        <a:pt x="9859" y="21152"/>
                      </a:lnTo>
                      <a:lnTo>
                        <a:pt x="9905" y="21106"/>
                      </a:lnTo>
                      <a:lnTo>
                        <a:pt x="9905" y="20967"/>
                      </a:lnTo>
                      <a:lnTo>
                        <a:pt x="9812" y="20735"/>
                      </a:lnTo>
                      <a:lnTo>
                        <a:pt x="9812" y="20596"/>
                      </a:lnTo>
                      <a:lnTo>
                        <a:pt x="9720" y="20041"/>
                      </a:lnTo>
                      <a:lnTo>
                        <a:pt x="9720" y="19995"/>
                      </a:lnTo>
                      <a:lnTo>
                        <a:pt x="9674" y="19995"/>
                      </a:lnTo>
                      <a:lnTo>
                        <a:pt x="9674" y="19902"/>
                      </a:lnTo>
                      <a:lnTo>
                        <a:pt x="9674" y="19717"/>
                      </a:lnTo>
                      <a:lnTo>
                        <a:pt x="9674" y="19624"/>
                      </a:lnTo>
                      <a:lnTo>
                        <a:pt x="9627" y="18884"/>
                      </a:lnTo>
                      <a:lnTo>
                        <a:pt x="9627" y="18838"/>
                      </a:lnTo>
                      <a:lnTo>
                        <a:pt x="9581" y="18791"/>
                      </a:lnTo>
                      <a:lnTo>
                        <a:pt x="9488" y="18745"/>
                      </a:lnTo>
                      <a:lnTo>
                        <a:pt x="9396" y="18653"/>
                      </a:lnTo>
                      <a:lnTo>
                        <a:pt x="9211" y="18051"/>
                      </a:lnTo>
                      <a:lnTo>
                        <a:pt x="9257" y="18653"/>
                      </a:lnTo>
                      <a:lnTo>
                        <a:pt x="9257" y="19254"/>
                      </a:lnTo>
                      <a:lnTo>
                        <a:pt x="9303" y="19624"/>
                      </a:lnTo>
                      <a:lnTo>
                        <a:pt x="9303" y="19763"/>
                      </a:lnTo>
                      <a:lnTo>
                        <a:pt x="9350" y="20087"/>
                      </a:lnTo>
                      <a:lnTo>
                        <a:pt x="9396" y="20411"/>
                      </a:lnTo>
                      <a:lnTo>
                        <a:pt x="9396" y="20596"/>
                      </a:lnTo>
                      <a:lnTo>
                        <a:pt x="9442" y="20828"/>
                      </a:lnTo>
                      <a:lnTo>
                        <a:pt x="9488" y="20967"/>
                      </a:lnTo>
                      <a:lnTo>
                        <a:pt x="9488" y="21059"/>
                      </a:lnTo>
                      <a:lnTo>
                        <a:pt x="9535" y="21244"/>
                      </a:lnTo>
                      <a:lnTo>
                        <a:pt x="9627" y="21661"/>
                      </a:lnTo>
                      <a:lnTo>
                        <a:pt x="9627" y="21800"/>
                      </a:lnTo>
                      <a:lnTo>
                        <a:pt x="9674" y="21985"/>
                      </a:lnTo>
                      <a:lnTo>
                        <a:pt x="9766" y="22216"/>
                      </a:lnTo>
                      <a:lnTo>
                        <a:pt x="9859" y="22494"/>
                      </a:lnTo>
                      <a:lnTo>
                        <a:pt x="9951" y="22911"/>
                      </a:lnTo>
                      <a:lnTo>
                        <a:pt x="9951" y="22957"/>
                      </a:lnTo>
                      <a:lnTo>
                        <a:pt x="10044" y="23096"/>
                      </a:lnTo>
                      <a:lnTo>
                        <a:pt x="10044" y="23188"/>
                      </a:lnTo>
                      <a:lnTo>
                        <a:pt x="10136" y="23373"/>
                      </a:lnTo>
                      <a:lnTo>
                        <a:pt x="10275" y="23790"/>
                      </a:lnTo>
                      <a:lnTo>
                        <a:pt x="10322" y="23975"/>
                      </a:lnTo>
                      <a:lnTo>
                        <a:pt x="10414" y="24206"/>
                      </a:lnTo>
                      <a:lnTo>
                        <a:pt x="11016" y="25549"/>
                      </a:lnTo>
                      <a:lnTo>
                        <a:pt x="11710" y="26891"/>
                      </a:lnTo>
                      <a:lnTo>
                        <a:pt x="12312" y="27817"/>
                      </a:lnTo>
                      <a:lnTo>
                        <a:pt x="12682" y="28372"/>
                      </a:lnTo>
                      <a:lnTo>
                        <a:pt x="12913" y="28696"/>
                      </a:lnTo>
                      <a:lnTo>
                        <a:pt x="13191" y="29066"/>
                      </a:lnTo>
                      <a:lnTo>
                        <a:pt x="13237" y="29159"/>
                      </a:lnTo>
                      <a:lnTo>
                        <a:pt x="13561" y="29529"/>
                      </a:lnTo>
                      <a:lnTo>
                        <a:pt x="13654" y="29622"/>
                      </a:lnTo>
                      <a:lnTo>
                        <a:pt x="13932" y="29992"/>
                      </a:lnTo>
                      <a:lnTo>
                        <a:pt x="14070" y="30131"/>
                      </a:lnTo>
                      <a:lnTo>
                        <a:pt x="14163" y="30223"/>
                      </a:lnTo>
                      <a:lnTo>
                        <a:pt x="14348" y="30455"/>
                      </a:lnTo>
                      <a:lnTo>
                        <a:pt x="14487" y="30547"/>
                      </a:lnTo>
                      <a:lnTo>
                        <a:pt x="14857" y="30964"/>
                      </a:lnTo>
                      <a:lnTo>
                        <a:pt x="15320" y="31427"/>
                      </a:lnTo>
                      <a:lnTo>
                        <a:pt x="15829" y="31843"/>
                      </a:lnTo>
                      <a:lnTo>
                        <a:pt x="16338" y="32260"/>
                      </a:lnTo>
                      <a:lnTo>
                        <a:pt x="16847" y="32630"/>
                      </a:lnTo>
                      <a:lnTo>
                        <a:pt x="16986" y="32722"/>
                      </a:lnTo>
                      <a:lnTo>
                        <a:pt x="17079" y="32769"/>
                      </a:lnTo>
                      <a:lnTo>
                        <a:pt x="17310" y="32908"/>
                      </a:lnTo>
                      <a:lnTo>
                        <a:pt x="17403" y="32954"/>
                      </a:lnTo>
                      <a:lnTo>
                        <a:pt x="17634" y="33093"/>
                      </a:lnTo>
                      <a:lnTo>
                        <a:pt x="17542" y="32861"/>
                      </a:lnTo>
                      <a:lnTo>
                        <a:pt x="17542" y="32815"/>
                      </a:lnTo>
                      <a:lnTo>
                        <a:pt x="17542" y="32676"/>
                      </a:lnTo>
                      <a:lnTo>
                        <a:pt x="17542" y="32584"/>
                      </a:lnTo>
                      <a:lnTo>
                        <a:pt x="17634" y="32584"/>
                      </a:lnTo>
                      <a:lnTo>
                        <a:pt x="17634" y="32028"/>
                      </a:lnTo>
                      <a:lnTo>
                        <a:pt x="17449" y="32028"/>
                      </a:lnTo>
                      <a:lnTo>
                        <a:pt x="17449" y="32584"/>
                      </a:lnTo>
                      <a:lnTo>
                        <a:pt x="17310" y="32491"/>
                      </a:lnTo>
                      <a:lnTo>
                        <a:pt x="16940" y="32213"/>
                      </a:lnTo>
                      <a:lnTo>
                        <a:pt x="16523" y="31889"/>
                      </a:lnTo>
                      <a:lnTo>
                        <a:pt x="16338" y="31751"/>
                      </a:lnTo>
                      <a:lnTo>
                        <a:pt x="16153" y="31612"/>
                      </a:lnTo>
                      <a:lnTo>
                        <a:pt x="16107" y="31565"/>
                      </a:lnTo>
                      <a:lnTo>
                        <a:pt x="16061" y="31519"/>
                      </a:lnTo>
                      <a:lnTo>
                        <a:pt x="15922" y="31380"/>
                      </a:lnTo>
                      <a:lnTo>
                        <a:pt x="15598" y="31149"/>
                      </a:lnTo>
                      <a:lnTo>
                        <a:pt x="15459" y="30964"/>
                      </a:lnTo>
                      <a:lnTo>
                        <a:pt x="15366" y="30871"/>
                      </a:lnTo>
                      <a:lnTo>
                        <a:pt x="15551" y="30408"/>
                      </a:lnTo>
                      <a:lnTo>
                        <a:pt x="15181" y="30871"/>
                      </a:lnTo>
                      <a:lnTo>
                        <a:pt x="15089" y="30917"/>
                      </a:lnTo>
                      <a:lnTo>
                        <a:pt x="14811" y="30593"/>
                      </a:lnTo>
                      <a:lnTo>
                        <a:pt x="14626" y="30408"/>
                      </a:lnTo>
                      <a:lnTo>
                        <a:pt x="14394" y="30223"/>
                      </a:lnTo>
                      <a:lnTo>
                        <a:pt x="14256" y="29992"/>
                      </a:lnTo>
                      <a:lnTo>
                        <a:pt x="14209" y="29946"/>
                      </a:lnTo>
                      <a:lnTo>
                        <a:pt x="14209" y="29853"/>
                      </a:lnTo>
                      <a:lnTo>
                        <a:pt x="14348" y="29899"/>
                      </a:lnTo>
                      <a:lnTo>
                        <a:pt x="14348" y="29853"/>
                      </a:lnTo>
                      <a:lnTo>
                        <a:pt x="14394" y="29853"/>
                      </a:lnTo>
                      <a:lnTo>
                        <a:pt x="14487" y="29575"/>
                      </a:lnTo>
                      <a:lnTo>
                        <a:pt x="14348" y="29483"/>
                      </a:lnTo>
                      <a:lnTo>
                        <a:pt x="14302" y="29529"/>
                      </a:lnTo>
                      <a:lnTo>
                        <a:pt x="14209" y="29668"/>
                      </a:lnTo>
                      <a:lnTo>
                        <a:pt x="13932" y="29344"/>
                      </a:lnTo>
                      <a:lnTo>
                        <a:pt x="13839" y="29251"/>
                      </a:lnTo>
                      <a:lnTo>
                        <a:pt x="13700" y="29020"/>
                      </a:lnTo>
                      <a:lnTo>
                        <a:pt x="13608" y="28927"/>
                      </a:lnTo>
                      <a:lnTo>
                        <a:pt x="13469" y="28742"/>
                      </a:lnTo>
                      <a:lnTo>
                        <a:pt x="13191" y="28326"/>
                      </a:lnTo>
                      <a:lnTo>
                        <a:pt x="13052" y="28140"/>
                      </a:lnTo>
                      <a:lnTo>
                        <a:pt x="13006" y="28140"/>
                      </a:lnTo>
                      <a:lnTo>
                        <a:pt x="12913" y="28002"/>
                      </a:lnTo>
                      <a:lnTo>
                        <a:pt x="12682" y="27585"/>
                      </a:lnTo>
                      <a:lnTo>
                        <a:pt x="12543" y="27446"/>
                      </a:lnTo>
                      <a:lnTo>
                        <a:pt x="12543" y="27400"/>
                      </a:lnTo>
                      <a:lnTo>
                        <a:pt x="12451" y="27261"/>
                      </a:lnTo>
                      <a:lnTo>
                        <a:pt x="12358" y="27261"/>
                      </a:lnTo>
                      <a:lnTo>
                        <a:pt x="12404" y="27307"/>
                      </a:lnTo>
                      <a:lnTo>
                        <a:pt x="12358" y="27307"/>
                      </a:lnTo>
                      <a:lnTo>
                        <a:pt x="12358" y="27261"/>
                      </a:lnTo>
                      <a:lnTo>
                        <a:pt x="12265" y="27261"/>
                      </a:lnTo>
                      <a:lnTo>
                        <a:pt x="11617" y="26197"/>
                      </a:lnTo>
                      <a:lnTo>
                        <a:pt x="11710" y="26150"/>
                      </a:lnTo>
                      <a:lnTo>
                        <a:pt x="15459" y="24021"/>
                      </a:lnTo>
                      <a:lnTo>
                        <a:pt x="15505" y="23975"/>
                      </a:lnTo>
                      <a:lnTo>
                        <a:pt x="15505" y="24021"/>
                      </a:lnTo>
                      <a:lnTo>
                        <a:pt x="15551" y="24068"/>
                      </a:lnTo>
                      <a:lnTo>
                        <a:pt x="15598" y="24114"/>
                      </a:lnTo>
                      <a:lnTo>
                        <a:pt x="15690" y="24299"/>
                      </a:lnTo>
                      <a:lnTo>
                        <a:pt x="15922" y="24530"/>
                      </a:lnTo>
                      <a:lnTo>
                        <a:pt x="15968" y="24577"/>
                      </a:lnTo>
                      <a:lnTo>
                        <a:pt x="16061" y="24623"/>
                      </a:lnTo>
                      <a:lnTo>
                        <a:pt x="16153" y="24669"/>
                      </a:lnTo>
                      <a:lnTo>
                        <a:pt x="16292" y="24854"/>
                      </a:lnTo>
                      <a:lnTo>
                        <a:pt x="16385" y="24947"/>
                      </a:lnTo>
                      <a:lnTo>
                        <a:pt x="13006" y="26891"/>
                      </a:lnTo>
                      <a:lnTo>
                        <a:pt x="12867" y="26983"/>
                      </a:lnTo>
                      <a:lnTo>
                        <a:pt x="12867" y="27030"/>
                      </a:lnTo>
                      <a:lnTo>
                        <a:pt x="12960" y="27169"/>
                      </a:lnTo>
                      <a:lnTo>
                        <a:pt x="15783" y="25549"/>
                      </a:lnTo>
                      <a:lnTo>
                        <a:pt x="15968" y="25456"/>
                      </a:lnTo>
                      <a:lnTo>
                        <a:pt x="16292" y="25225"/>
                      </a:lnTo>
                      <a:lnTo>
                        <a:pt x="16385" y="25178"/>
                      </a:lnTo>
                      <a:lnTo>
                        <a:pt x="16523" y="25086"/>
                      </a:lnTo>
                      <a:lnTo>
                        <a:pt x="16570" y="25132"/>
                      </a:lnTo>
                      <a:lnTo>
                        <a:pt x="16616" y="25178"/>
                      </a:lnTo>
                      <a:lnTo>
                        <a:pt x="16801" y="25317"/>
                      </a:lnTo>
                      <a:lnTo>
                        <a:pt x="17033" y="25410"/>
                      </a:lnTo>
                      <a:lnTo>
                        <a:pt x="17403" y="25410"/>
                      </a:lnTo>
                      <a:lnTo>
                        <a:pt x="17495" y="25364"/>
                      </a:lnTo>
                      <a:lnTo>
                        <a:pt x="17542" y="25364"/>
                      </a:lnTo>
                      <a:lnTo>
                        <a:pt x="17588" y="25317"/>
                      </a:lnTo>
                      <a:lnTo>
                        <a:pt x="17727" y="25225"/>
                      </a:lnTo>
                      <a:lnTo>
                        <a:pt x="17773" y="25086"/>
                      </a:lnTo>
                      <a:lnTo>
                        <a:pt x="17866" y="24947"/>
                      </a:lnTo>
                      <a:lnTo>
                        <a:pt x="17866" y="24762"/>
                      </a:lnTo>
                      <a:lnTo>
                        <a:pt x="17866" y="24716"/>
                      </a:lnTo>
                      <a:lnTo>
                        <a:pt x="17866" y="24623"/>
                      </a:lnTo>
                      <a:lnTo>
                        <a:pt x="17866" y="24577"/>
                      </a:lnTo>
                      <a:lnTo>
                        <a:pt x="17866" y="24438"/>
                      </a:lnTo>
                      <a:lnTo>
                        <a:pt x="17866" y="24392"/>
                      </a:lnTo>
                      <a:lnTo>
                        <a:pt x="17819" y="24345"/>
                      </a:lnTo>
                      <a:lnTo>
                        <a:pt x="17819" y="24299"/>
                      </a:lnTo>
                      <a:lnTo>
                        <a:pt x="17819" y="24206"/>
                      </a:lnTo>
                      <a:lnTo>
                        <a:pt x="17819" y="24160"/>
                      </a:lnTo>
                      <a:lnTo>
                        <a:pt x="17773" y="24021"/>
                      </a:lnTo>
                      <a:lnTo>
                        <a:pt x="17727" y="23929"/>
                      </a:lnTo>
                      <a:lnTo>
                        <a:pt x="17681" y="23882"/>
                      </a:lnTo>
                      <a:lnTo>
                        <a:pt x="17681" y="23836"/>
                      </a:lnTo>
                      <a:lnTo>
                        <a:pt x="17634" y="23790"/>
                      </a:lnTo>
                      <a:lnTo>
                        <a:pt x="17634" y="23744"/>
                      </a:lnTo>
                      <a:lnTo>
                        <a:pt x="17588" y="23697"/>
                      </a:lnTo>
                      <a:lnTo>
                        <a:pt x="17588" y="23651"/>
                      </a:lnTo>
                      <a:lnTo>
                        <a:pt x="17542" y="23605"/>
                      </a:lnTo>
                      <a:lnTo>
                        <a:pt x="17495" y="23559"/>
                      </a:lnTo>
                      <a:lnTo>
                        <a:pt x="17449" y="23466"/>
                      </a:lnTo>
                      <a:lnTo>
                        <a:pt x="17449" y="23420"/>
                      </a:lnTo>
                      <a:lnTo>
                        <a:pt x="17079" y="22957"/>
                      </a:lnTo>
                      <a:lnTo>
                        <a:pt x="17079" y="22957"/>
                      </a:lnTo>
                      <a:lnTo>
                        <a:pt x="17310" y="23559"/>
                      </a:lnTo>
                      <a:lnTo>
                        <a:pt x="17310" y="23605"/>
                      </a:lnTo>
                      <a:lnTo>
                        <a:pt x="17310" y="23697"/>
                      </a:lnTo>
                      <a:lnTo>
                        <a:pt x="17357" y="23744"/>
                      </a:lnTo>
                      <a:lnTo>
                        <a:pt x="17357" y="23836"/>
                      </a:lnTo>
                      <a:lnTo>
                        <a:pt x="17357" y="23882"/>
                      </a:lnTo>
                      <a:lnTo>
                        <a:pt x="17357" y="23929"/>
                      </a:lnTo>
                      <a:lnTo>
                        <a:pt x="17357" y="23975"/>
                      </a:lnTo>
                      <a:lnTo>
                        <a:pt x="17310" y="23975"/>
                      </a:lnTo>
                      <a:lnTo>
                        <a:pt x="17310" y="24021"/>
                      </a:lnTo>
                      <a:lnTo>
                        <a:pt x="17310" y="24114"/>
                      </a:lnTo>
                      <a:lnTo>
                        <a:pt x="17264" y="24160"/>
                      </a:lnTo>
                      <a:lnTo>
                        <a:pt x="17218" y="24206"/>
                      </a:lnTo>
                      <a:lnTo>
                        <a:pt x="17033" y="24392"/>
                      </a:lnTo>
                      <a:lnTo>
                        <a:pt x="16847" y="24530"/>
                      </a:lnTo>
                      <a:lnTo>
                        <a:pt x="16755" y="24577"/>
                      </a:lnTo>
                      <a:lnTo>
                        <a:pt x="16570" y="24623"/>
                      </a:lnTo>
                      <a:lnTo>
                        <a:pt x="16477" y="24669"/>
                      </a:lnTo>
                      <a:lnTo>
                        <a:pt x="16477" y="24669"/>
                      </a:lnTo>
                      <a:lnTo>
                        <a:pt x="16616" y="24577"/>
                      </a:lnTo>
                      <a:lnTo>
                        <a:pt x="16662" y="24484"/>
                      </a:lnTo>
                      <a:lnTo>
                        <a:pt x="16662" y="24345"/>
                      </a:lnTo>
                      <a:lnTo>
                        <a:pt x="16709" y="24299"/>
                      </a:lnTo>
                      <a:lnTo>
                        <a:pt x="16662" y="24206"/>
                      </a:lnTo>
                      <a:lnTo>
                        <a:pt x="16662" y="24114"/>
                      </a:lnTo>
                      <a:lnTo>
                        <a:pt x="16662" y="24068"/>
                      </a:lnTo>
                      <a:lnTo>
                        <a:pt x="16616" y="23929"/>
                      </a:lnTo>
                      <a:lnTo>
                        <a:pt x="15783" y="22124"/>
                      </a:lnTo>
                      <a:lnTo>
                        <a:pt x="15690" y="21939"/>
                      </a:lnTo>
                      <a:lnTo>
                        <a:pt x="15644" y="21892"/>
                      </a:lnTo>
                      <a:lnTo>
                        <a:pt x="15644" y="21846"/>
                      </a:lnTo>
                      <a:lnTo>
                        <a:pt x="15598" y="21753"/>
                      </a:lnTo>
                      <a:lnTo>
                        <a:pt x="15598" y="21615"/>
                      </a:lnTo>
                      <a:lnTo>
                        <a:pt x="15551" y="21337"/>
                      </a:lnTo>
                      <a:lnTo>
                        <a:pt x="15459" y="20782"/>
                      </a:lnTo>
                      <a:lnTo>
                        <a:pt x="15320" y="19624"/>
                      </a:lnTo>
                      <a:lnTo>
                        <a:pt x="14302" y="13006"/>
                      </a:lnTo>
                      <a:lnTo>
                        <a:pt x="14209" y="13006"/>
                      </a:lnTo>
                      <a:lnTo>
                        <a:pt x="14302" y="12960"/>
                      </a:lnTo>
                      <a:lnTo>
                        <a:pt x="13515" y="7961"/>
                      </a:lnTo>
                      <a:lnTo>
                        <a:pt x="13469" y="7684"/>
                      </a:lnTo>
                      <a:lnTo>
                        <a:pt x="13422" y="7684"/>
                      </a:lnTo>
                      <a:lnTo>
                        <a:pt x="13469" y="7637"/>
                      </a:lnTo>
                      <a:lnTo>
                        <a:pt x="13469" y="7545"/>
                      </a:lnTo>
                      <a:lnTo>
                        <a:pt x="13191" y="5740"/>
                      </a:lnTo>
                      <a:lnTo>
                        <a:pt x="13145" y="5601"/>
                      </a:lnTo>
                      <a:lnTo>
                        <a:pt x="12821" y="3426"/>
                      </a:lnTo>
                      <a:lnTo>
                        <a:pt x="12728" y="2870"/>
                      </a:lnTo>
                      <a:lnTo>
                        <a:pt x="12636" y="2916"/>
                      </a:lnTo>
                      <a:lnTo>
                        <a:pt x="12219" y="3009"/>
                      </a:lnTo>
                      <a:lnTo>
                        <a:pt x="12127" y="3009"/>
                      </a:lnTo>
                      <a:lnTo>
                        <a:pt x="11988" y="3055"/>
                      </a:lnTo>
                      <a:lnTo>
                        <a:pt x="11664" y="3055"/>
                      </a:lnTo>
                      <a:lnTo>
                        <a:pt x="11664" y="3194"/>
                      </a:lnTo>
                      <a:lnTo>
                        <a:pt x="11941" y="518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40"/>
                <p:cNvSpPr/>
                <p:nvPr/>
              </p:nvSpPr>
              <p:spPr>
                <a:xfrm>
                  <a:off x="3489475" y="4601775"/>
                  <a:ext cx="200200" cy="16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8" h="6758" extrusionOk="0">
                      <a:moveTo>
                        <a:pt x="1343" y="0"/>
                      </a:moveTo>
                      <a:lnTo>
                        <a:pt x="1158" y="278"/>
                      </a:lnTo>
                      <a:lnTo>
                        <a:pt x="1065" y="417"/>
                      </a:lnTo>
                      <a:lnTo>
                        <a:pt x="93" y="2684"/>
                      </a:lnTo>
                      <a:lnTo>
                        <a:pt x="1" y="2916"/>
                      </a:lnTo>
                      <a:lnTo>
                        <a:pt x="1" y="3194"/>
                      </a:lnTo>
                      <a:lnTo>
                        <a:pt x="1" y="3425"/>
                      </a:lnTo>
                      <a:lnTo>
                        <a:pt x="93" y="3656"/>
                      </a:lnTo>
                      <a:lnTo>
                        <a:pt x="186" y="3888"/>
                      </a:lnTo>
                      <a:lnTo>
                        <a:pt x="325" y="4073"/>
                      </a:lnTo>
                      <a:lnTo>
                        <a:pt x="556" y="4258"/>
                      </a:lnTo>
                      <a:lnTo>
                        <a:pt x="741" y="4351"/>
                      </a:lnTo>
                      <a:lnTo>
                        <a:pt x="6017" y="6665"/>
                      </a:lnTo>
                      <a:lnTo>
                        <a:pt x="6295" y="6711"/>
                      </a:lnTo>
                      <a:lnTo>
                        <a:pt x="6527" y="6757"/>
                      </a:lnTo>
                      <a:lnTo>
                        <a:pt x="6758" y="6757"/>
                      </a:lnTo>
                      <a:lnTo>
                        <a:pt x="6989" y="6665"/>
                      </a:lnTo>
                      <a:lnTo>
                        <a:pt x="7221" y="6572"/>
                      </a:lnTo>
                      <a:lnTo>
                        <a:pt x="7406" y="6387"/>
                      </a:lnTo>
                      <a:lnTo>
                        <a:pt x="7591" y="6202"/>
                      </a:lnTo>
                      <a:lnTo>
                        <a:pt x="7730" y="6017"/>
                      </a:lnTo>
                      <a:lnTo>
                        <a:pt x="7915" y="5415"/>
                      </a:lnTo>
                      <a:lnTo>
                        <a:pt x="8008" y="4767"/>
                      </a:lnTo>
                      <a:lnTo>
                        <a:pt x="8008" y="4166"/>
                      </a:lnTo>
                      <a:lnTo>
                        <a:pt x="7869" y="3518"/>
                      </a:lnTo>
                      <a:lnTo>
                        <a:pt x="7869" y="3471"/>
                      </a:lnTo>
                      <a:lnTo>
                        <a:pt x="7869" y="3425"/>
                      </a:lnTo>
                      <a:lnTo>
                        <a:pt x="7822" y="3379"/>
                      </a:lnTo>
                      <a:lnTo>
                        <a:pt x="7637" y="2870"/>
                      </a:lnTo>
                      <a:lnTo>
                        <a:pt x="7637" y="2823"/>
                      </a:lnTo>
                      <a:lnTo>
                        <a:pt x="7591" y="2731"/>
                      </a:lnTo>
                      <a:lnTo>
                        <a:pt x="7360" y="2407"/>
                      </a:lnTo>
                      <a:lnTo>
                        <a:pt x="7128" y="2083"/>
                      </a:lnTo>
                      <a:lnTo>
                        <a:pt x="7036" y="1944"/>
                      </a:lnTo>
                      <a:lnTo>
                        <a:pt x="6989" y="2083"/>
                      </a:lnTo>
                      <a:lnTo>
                        <a:pt x="6573" y="2175"/>
                      </a:lnTo>
                      <a:lnTo>
                        <a:pt x="6203" y="2268"/>
                      </a:lnTo>
                      <a:lnTo>
                        <a:pt x="5832" y="2314"/>
                      </a:lnTo>
                      <a:lnTo>
                        <a:pt x="5462" y="2314"/>
                      </a:lnTo>
                      <a:lnTo>
                        <a:pt x="4768" y="2268"/>
                      </a:lnTo>
                      <a:lnTo>
                        <a:pt x="4629" y="2268"/>
                      </a:lnTo>
                      <a:lnTo>
                        <a:pt x="4212" y="2175"/>
                      </a:lnTo>
                      <a:lnTo>
                        <a:pt x="4074" y="2129"/>
                      </a:lnTo>
                      <a:lnTo>
                        <a:pt x="3472" y="1898"/>
                      </a:lnTo>
                      <a:lnTo>
                        <a:pt x="3379" y="1851"/>
                      </a:lnTo>
                      <a:lnTo>
                        <a:pt x="2870" y="1574"/>
                      </a:lnTo>
                      <a:lnTo>
                        <a:pt x="2222" y="1157"/>
                      </a:lnTo>
                      <a:lnTo>
                        <a:pt x="1759" y="741"/>
                      </a:lnTo>
                      <a:lnTo>
                        <a:pt x="1435" y="417"/>
                      </a:lnTo>
                      <a:lnTo>
                        <a:pt x="1343" y="324"/>
                      </a:lnTo>
                      <a:lnTo>
                        <a:pt x="134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40"/>
                <p:cNvSpPr/>
                <p:nvPr/>
              </p:nvSpPr>
              <p:spPr>
                <a:xfrm>
                  <a:off x="3720900" y="4508050"/>
                  <a:ext cx="34725" cy="10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4027" extrusionOk="0">
                      <a:moveTo>
                        <a:pt x="972" y="0"/>
                      </a:moveTo>
                      <a:lnTo>
                        <a:pt x="741" y="139"/>
                      </a:lnTo>
                      <a:lnTo>
                        <a:pt x="741" y="694"/>
                      </a:lnTo>
                      <a:lnTo>
                        <a:pt x="694" y="1250"/>
                      </a:lnTo>
                      <a:lnTo>
                        <a:pt x="602" y="1805"/>
                      </a:lnTo>
                      <a:lnTo>
                        <a:pt x="602" y="1851"/>
                      </a:lnTo>
                      <a:lnTo>
                        <a:pt x="648" y="2314"/>
                      </a:lnTo>
                      <a:lnTo>
                        <a:pt x="602" y="2731"/>
                      </a:lnTo>
                      <a:lnTo>
                        <a:pt x="556" y="3055"/>
                      </a:lnTo>
                      <a:lnTo>
                        <a:pt x="417" y="3379"/>
                      </a:lnTo>
                      <a:lnTo>
                        <a:pt x="278" y="3657"/>
                      </a:lnTo>
                      <a:lnTo>
                        <a:pt x="0" y="4027"/>
                      </a:lnTo>
                      <a:lnTo>
                        <a:pt x="370" y="3795"/>
                      </a:lnTo>
                      <a:lnTo>
                        <a:pt x="694" y="3610"/>
                      </a:lnTo>
                      <a:lnTo>
                        <a:pt x="880" y="3425"/>
                      </a:lnTo>
                      <a:lnTo>
                        <a:pt x="1065" y="3194"/>
                      </a:lnTo>
                      <a:lnTo>
                        <a:pt x="1157" y="2962"/>
                      </a:lnTo>
                      <a:lnTo>
                        <a:pt x="1250" y="2731"/>
                      </a:lnTo>
                      <a:lnTo>
                        <a:pt x="1342" y="2268"/>
                      </a:lnTo>
                      <a:lnTo>
                        <a:pt x="1389" y="1898"/>
                      </a:lnTo>
                      <a:lnTo>
                        <a:pt x="1342" y="1435"/>
                      </a:lnTo>
                      <a:lnTo>
                        <a:pt x="1296" y="1018"/>
                      </a:lnTo>
                      <a:lnTo>
                        <a:pt x="1204" y="556"/>
                      </a:lnTo>
                      <a:lnTo>
                        <a:pt x="1018" y="93"/>
                      </a:lnTo>
                      <a:lnTo>
                        <a:pt x="97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40"/>
                <p:cNvSpPr/>
                <p:nvPr/>
              </p:nvSpPr>
              <p:spPr>
                <a:xfrm>
                  <a:off x="3351800" y="4120425"/>
                  <a:ext cx="155050" cy="14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2" h="5786" extrusionOk="0">
                      <a:moveTo>
                        <a:pt x="6202" y="1"/>
                      </a:moveTo>
                      <a:lnTo>
                        <a:pt x="370" y="4166"/>
                      </a:lnTo>
                      <a:lnTo>
                        <a:pt x="324" y="4212"/>
                      </a:lnTo>
                      <a:lnTo>
                        <a:pt x="231" y="4073"/>
                      </a:lnTo>
                      <a:lnTo>
                        <a:pt x="231" y="4120"/>
                      </a:lnTo>
                      <a:lnTo>
                        <a:pt x="185" y="4120"/>
                      </a:lnTo>
                      <a:lnTo>
                        <a:pt x="0" y="4259"/>
                      </a:lnTo>
                      <a:lnTo>
                        <a:pt x="139" y="4305"/>
                      </a:lnTo>
                      <a:lnTo>
                        <a:pt x="139" y="4351"/>
                      </a:lnTo>
                      <a:lnTo>
                        <a:pt x="324" y="4490"/>
                      </a:lnTo>
                      <a:lnTo>
                        <a:pt x="370" y="4444"/>
                      </a:lnTo>
                      <a:lnTo>
                        <a:pt x="324" y="4536"/>
                      </a:lnTo>
                      <a:lnTo>
                        <a:pt x="370" y="4536"/>
                      </a:lnTo>
                      <a:lnTo>
                        <a:pt x="463" y="4629"/>
                      </a:lnTo>
                      <a:lnTo>
                        <a:pt x="509" y="4675"/>
                      </a:lnTo>
                      <a:lnTo>
                        <a:pt x="555" y="4629"/>
                      </a:lnTo>
                      <a:lnTo>
                        <a:pt x="509" y="4721"/>
                      </a:lnTo>
                      <a:lnTo>
                        <a:pt x="555" y="4721"/>
                      </a:lnTo>
                      <a:lnTo>
                        <a:pt x="602" y="4814"/>
                      </a:lnTo>
                      <a:lnTo>
                        <a:pt x="648" y="4860"/>
                      </a:lnTo>
                      <a:lnTo>
                        <a:pt x="648" y="4953"/>
                      </a:lnTo>
                      <a:lnTo>
                        <a:pt x="694" y="4999"/>
                      </a:lnTo>
                      <a:lnTo>
                        <a:pt x="741" y="5092"/>
                      </a:lnTo>
                      <a:lnTo>
                        <a:pt x="787" y="5184"/>
                      </a:lnTo>
                      <a:lnTo>
                        <a:pt x="787" y="5230"/>
                      </a:lnTo>
                      <a:lnTo>
                        <a:pt x="833" y="5230"/>
                      </a:lnTo>
                      <a:lnTo>
                        <a:pt x="833" y="5277"/>
                      </a:lnTo>
                      <a:lnTo>
                        <a:pt x="833" y="5323"/>
                      </a:lnTo>
                      <a:lnTo>
                        <a:pt x="879" y="5416"/>
                      </a:lnTo>
                      <a:lnTo>
                        <a:pt x="972" y="5416"/>
                      </a:lnTo>
                      <a:lnTo>
                        <a:pt x="879" y="5462"/>
                      </a:lnTo>
                      <a:lnTo>
                        <a:pt x="972" y="5786"/>
                      </a:lnTo>
                      <a:lnTo>
                        <a:pt x="3286" y="4073"/>
                      </a:lnTo>
                      <a:lnTo>
                        <a:pt x="3379" y="4212"/>
                      </a:lnTo>
                      <a:lnTo>
                        <a:pt x="5045" y="3240"/>
                      </a:lnTo>
                      <a:lnTo>
                        <a:pt x="5230" y="3148"/>
                      </a:lnTo>
                      <a:lnTo>
                        <a:pt x="5137" y="2963"/>
                      </a:lnTo>
                      <a:lnTo>
                        <a:pt x="3749" y="3749"/>
                      </a:lnTo>
                      <a:lnTo>
                        <a:pt x="3749" y="3749"/>
                      </a:lnTo>
                      <a:lnTo>
                        <a:pt x="6202" y="1991"/>
                      </a:lnTo>
                      <a:lnTo>
                        <a:pt x="62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40"/>
                <p:cNvSpPr/>
                <p:nvPr/>
              </p:nvSpPr>
              <p:spPr>
                <a:xfrm>
                  <a:off x="3144675" y="4122750"/>
                  <a:ext cx="362175" cy="36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" h="14765" extrusionOk="0">
                      <a:moveTo>
                        <a:pt x="0" y="0"/>
                      </a:moveTo>
                      <a:lnTo>
                        <a:pt x="0" y="555"/>
                      </a:lnTo>
                      <a:lnTo>
                        <a:pt x="47" y="1065"/>
                      </a:lnTo>
                      <a:lnTo>
                        <a:pt x="47" y="1435"/>
                      </a:lnTo>
                      <a:lnTo>
                        <a:pt x="93" y="1574"/>
                      </a:lnTo>
                      <a:lnTo>
                        <a:pt x="93" y="1898"/>
                      </a:lnTo>
                      <a:lnTo>
                        <a:pt x="139" y="2222"/>
                      </a:lnTo>
                      <a:lnTo>
                        <a:pt x="186" y="2407"/>
                      </a:lnTo>
                      <a:lnTo>
                        <a:pt x="232" y="2592"/>
                      </a:lnTo>
                      <a:lnTo>
                        <a:pt x="232" y="2731"/>
                      </a:lnTo>
                      <a:lnTo>
                        <a:pt x="278" y="2823"/>
                      </a:lnTo>
                      <a:lnTo>
                        <a:pt x="278" y="2962"/>
                      </a:lnTo>
                      <a:lnTo>
                        <a:pt x="371" y="3425"/>
                      </a:lnTo>
                      <a:lnTo>
                        <a:pt x="417" y="3518"/>
                      </a:lnTo>
                      <a:lnTo>
                        <a:pt x="463" y="3703"/>
                      </a:lnTo>
                      <a:lnTo>
                        <a:pt x="510" y="3934"/>
                      </a:lnTo>
                      <a:lnTo>
                        <a:pt x="510" y="3980"/>
                      </a:lnTo>
                      <a:lnTo>
                        <a:pt x="556" y="4166"/>
                      </a:lnTo>
                      <a:lnTo>
                        <a:pt x="602" y="4212"/>
                      </a:lnTo>
                      <a:lnTo>
                        <a:pt x="695" y="4628"/>
                      </a:lnTo>
                      <a:lnTo>
                        <a:pt x="787" y="4860"/>
                      </a:lnTo>
                      <a:lnTo>
                        <a:pt x="880" y="5045"/>
                      </a:lnTo>
                      <a:lnTo>
                        <a:pt x="1019" y="5415"/>
                      </a:lnTo>
                      <a:lnTo>
                        <a:pt x="1065" y="5647"/>
                      </a:lnTo>
                      <a:lnTo>
                        <a:pt x="1157" y="5878"/>
                      </a:lnTo>
                      <a:lnTo>
                        <a:pt x="1713" y="7174"/>
                      </a:lnTo>
                      <a:lnTo>
                        <a:pt x="2407" y="8424"/>
                      </a:lnTo>
                      <a:lnTo>
                        <a:pt x="2870" y="9164"/>
                      </a:lnTo>
                      <a:lnTo>
                        <a:pt x="2962" y="9349"/>
                      </a:lnTo>
                      <a:lnTo>
                        <a:pt x="3333" y="9858"/>
                      </a:lnTo>
                      <a:lnTo>
                        <a:pt x="3564" y="10182"/>
                      </a:lnTo>
                      <a:lnTo>
                        <a:pt x="3842" y="10553"/>
                      </a:lnTo>
                      <a:lnTo>
                        <a:pt x="3888" y="10645"/>
                      </a:lnTo>
                      <a:lnTo>
                        <a:pt x="4212" y="11015"/>
                      </a:lnTo>
                      <a:lnTo>
                        <a:pt x="4258" y="11062"/>
                      </a:lnTo>
                      <a:lnTo>
                        <a:pt x="4536" y="11432"/>
                      </a:lnTo>
                      <a:lnTo>
                        <a:pt x="4675" y="11571"/>
                      </a:lnTo>
                      <a:lnTo>
                        <a:pt x="4768" y="11663"/>
                      </a:lnTo>
                      <a:lnTo>
                        <a:pt x="4953" y="11848"/>
                      </a:lnTo>
                      <a:lnTo>
                        <a:pt x="5045" y="11987"/>
                      </a:lnTo>
                      <a:lnTo>
                        <a:pt x="5415" y="12358"/>
                      </a:lnTo>
                      <a:lnTo>
                        <a:pt x="5601" y="12496"/>
                      </a:lnTo>
                      <a:lnTo>
                        <a:pt x="5647" y="12589"/>
                      </a:lnTo>
                      <a:lnTo>
                        <a:pt x="5693" y="12589"/>
                      </a:lnTo>
                      <a:lnTo>
                        <a:pt x="6526" y="13329"/>
                      </a:lnTo>
                      <a:lnTo>
                        <a:pt x="7359" y="13977"/>
                      </a:lnTo>
                      <a:lnTo>
                        <a:pt x="7591" y="14116"/>
                      </a:lnTo>
                      <a:lnTo>
                        <a:pt x="7822" y="14255"/>
                      </a:lnTo>
                      <a:lnTo>
                        <a:pt x="8100" y="14440"/>
                      </a:lnTo>
                      <a:lnTo>
                        <a:pt x="8007" y="14209"/>
                      </a:lnTo>
                      <a:lnTo>
                        <a:pt x="8054" y="14209"/>
                      </a:lnTo>
                      <a:lnTo>
                        <a:pt x="8007" y="14163"/>
                      </a:lnTo>
                      <a:lnTo>
                        <a:pt x="8007" y="14024"/>
                      </a:lnTo>
                      <a:lnTo>
                        <a:pt x="8007" y="13931"/>
                      </a:lnTo>
                      <a:lnTo>
                        <a:pt x="7822" y="13839"/>
                      </a:lnTo>
                      <a:lnTo>
                        <a:pt x="7452" y="13561"/>
                      </a:lnTo>
                      <a:lnTo>
                        <a:pt x="7035" y="13237"/>
                      </a:lnTo>
                      <a:lnTo>
                        <a:pt x="6850" y="13098"/>
                      </a:lnTo>
                      <a:lnTo>
                        <a:pt x="6711" y="13005"/>
                      </a:lnTo>
                      <a:lnTo>
                        <a:pt x="6619" y="12913"/>
                      </a:lnTo>
                      <a:lnTo>
                        <a:pt x="6434" y="12774"/>
                      </a:lnTo>
                      <a:lnTo>
                        <a:pt x="6156" y="12496"/>
                      </a:lnTo>
                      <a:lnTo>
                        <a:pt x="6017" y="12358"/>
                      </a:lnTo>
                      <a:lnTo>
                        <a:pt x="5878" y="12265"/>
                      </a:lnTo>
                      <a:lnTo>
                        <a:pt x="5786" y="12450"/>
                      </a:lnTo>
                      <a:lnTo>
                        <a:pt x="5415" y="12034"/>
                      </a:lnTo>
                      <a:lnTo>
                        <a:pt x="5230" y="11848"/>
                      </a:lnTo>
                      <a:lnTo>
                        <a:pt x="4999" y="11617"/>
                      </a:lnTo>
                      <a:lnTo>
                        <a:pt x="4860" y="11432"/>
                      </a:lnTo>
                      <a:lnTo>
                        <a:pt x="4814" y="11386"/>
                      </a:lnTo>
                      <a:lnTo>
                        <a:pt x="4814" y="11293"/>
                      </a:lnTo>
                      <a:lnTo>
                        <a:pt x="4814" y="11247"/>
                      </a:lnTo>
                      <a:lnTo>
                        <a:pt x="4860" y="11247"/>
                      </a:lnTo>
                      <a:lnTo>
                        <a:pt x="4953" y="11293"/>
                      </a:lnTo>
                      <a:lnTo>
                        <a:pt x="5045" y="11062"/>
                      </a:lnTo>
                      <a:lnTo>
                        <a:pt x="4906" y="10969"/>
                      </a:lnTo>
                      <a:lnTo>
                        <a:pt x="4814" y="11154"/>
                      </a:lnTo>
                      <a:lnTo>
                        <a:pt x="4536" y="10784"/>
                      </a:lnTo>
                      <a:lnTo>
                        <a:pt x="4490" y="10691"/>
                      </a:lnTo>
                      <a:lnTo>
                        <a:pt x="4305" y="10506"/>
                      </a:lnTo>
                      <a:lnTo>
                        <a:pt x="4212" y="10414"/>
                      </a:lnTo>
                      <a:lnTo>
                        <a:pt x="4120" y="10229"/>
                      </a:lnTo>
                      <a:lnTo>
                        <a:pt x="3842" y="9812"/>
                      </a:lnTo>
                      <a:lnTo>
                        <a:pt x="3657" y="9673"/>
                      </a:lnTo>
                      <a:lnTo>
                        <a:pt x="3657" y="9627"/>
                      </a:lnTo>
                      <a:lnTo>
                        <a:pt x="3564" y="9488"/>
                      </a:lnTo>
                      <a:lnTo>
                        <a:pt x="3333" y="9071"/>
                      </a:lnTo>
                      <a:lnTo>
                        <a:pt x="3194" y="8979"/>
                      </a:lnTo>
                      <a:lnTo>
                        <a:pt x="3148" y="8933"/>
                      </a:lnTo>
                      <a:lnTo>
                        <a:pt x="3101" y="8794"/>
                      </a:lnTo>
                      <a:lnTo>
                        <a:pt x="2916" y="8794"/>
                      </a:lnTo>
                      <a:lnTo>
                        <a:pt x="2315" y="7776"/>
                      </a:lnTo>
                      <a:lnTo>
                        <a:pt x="2361" y="7729"/>
                      </a:lnTo>
                      <a:lnTo>
                        <a:pt x="6341" y="5461"/>
                      </a:lnTo>
                      <a:lnTo>
                        <a:pt x="6341" y="5508"/>
                      </a:lnTo>
                      <a:lnTo>
                        <a:pt x="6434" y="5785"/>
                      </a:lnTo>
                      <a:lnTo>
                        <a:pt x="6526" y="6063"/>
                      </a:lnTo>
                      <a:lnTo>
                        <a:pt x="6711" y="6341"/>
                      </a:lnTo>
                      <a:lnTo>
                        <a:pt x="6897" y="6572"/>
                      </a:lnTo>
                      <a:lnTo>
                        <a:pt x="6943" y="6572"/>
                      </a:lnTo>
                      <a:lnTo>
                        <a:pt x="6943" y="6618"/>
                      </a:lnTo>
                      <a:lnTo>
                        <a:pt x="6989" y="6665"/>
                      </a:lnTo>
                      <a:lnTo>
                        <a:pt x="7035" y="6711"/>
                      </a:lnTo>
                      <a:lnTo>
                        <a:pt x="7082" y="6711"/>
                      </a:lnTo>
                      <a:lnTo>
                        <a:pt x="7082" y="6757"/>
                      </a:lnTo>
                      <a:lnTo>
                        <a:pt x="7128" y="6804"/>
                      </a:lnTo>
                      <a:lnTo>
                        <a:pt x="7313" y="6896"/>
                      </a:lnTo>
                      <a:lnTo>
                        <a:pt x="7544" y="6989"/>
                      </a:lnTo>
                      <a:lnTo>
                        <a:pt x="7730" y="7035"/>
                      </a:lnTo>
                      <a:lnTo>
                        <a:pt x="7915" y="6989"/>
                      </a:lnTo>
                      <a:lnTo>
                        <a:pt x="8007" y="6989"/>
                      </a:lnTo>
                      <a:lnTo>
                        <a:pt x="8331" y="7174"/>
                      </a:lnTo>
                      <a:lnTo>
                        <a:pt x="8655" y="7405"/>
                      </a:lnTo>
                      <a:lnTo>
                        <a:pt x="14487" y="11756"/>
                      </a:lnTo>
                      <a:lnTo>
                        <a:pt x="14487" y="10367"/>
                      </a:lnTo>
                      <a:lnTo>
                        <a:pt x="9072" y="6341"/>
                      </a:lnTo>
                      <a:lnTo>
                        <a:pt x="8424" y="6711"/>
                      </a:lnTo>
                      <a:lnTo>
                        <a:pt x="8239" y="6804"/>
                      </a:lnTo>
                      <a:lnTo>
                        <a:pt x="8146" y="6850"/>
                      </a:lnTo>
                      <a:lnTo>
                        <a:pt x="8146" y="6850"/>
                      </a:lnTo>
                      <a:lnTo>
                        <a:pt x="8192" y="6804"/>
                      </a:lnTo>
                      <a:lnTo>
                        <a:pt x="8285" y="6665"/>
                      </a:lnTo>
                      <a:lnTo>
                        <a:pt x="8331" y="6387"/>
                      </a:lnTo>
                      <a:lnTo>
                        <a:pt x="8331" y="6248"/>
                      </a:lnTo>
                      <a:lnTo>
                        <a:pt x="8331" y="6202"/>
                      </a:lnTo>
                      <a:lnTo>
                        <a:pt x="8331" y="6109"/>
                      </a:lnTo>
                      <a:lnTo>
                        <a:pt x="8331" y="6063"/>
                      </a:lnTo>
                      <a:lnTo>
                        <a:pt x="8331" y="6017"/>
                      </a:lnTo>
                      <a:lnTo>
                        <a:pt x="8331" y="5971"/>
                      </a:lnTo>
                      <a:lnTo>
                        <a:pt x="8285" y="5924"/>
                      </a:lnTo>
                      <a:lnTo>
                        <a:pt x="8285" y="5832"/>
                      </a:lnTo>
                      <a:lnTo>
                        <a:pt x="8285" y="5785"/>
                      </a:lnTo>
                      <a:lnTo>
                        <a:pt x="8239" y="5693"/>
                      </a:lnTo>
                      <a:lnTo>
                        <a:pt x="8192" y="5600"/>
                      </a:lnTo>
                      <a:lnTo>
                        <a:pt x="8192" y="5554"/>
                      </a:lnTo>
                      <a:lnTo>
                        <a:pt x="8146" y="5508"/>
                      </a:lnTo>
                      <a:lnTo>
                        <a:pt x="8100" y="5369"/>
                      </a:lnTo>
                      <a:lnTo>
                        <a:pt x="8054" y="5323"/>
                      </a:lnTo>
                      <a:lnTo>
                        <a:pt x="8007" y="5276"/>
                      </a:lnTo>
                      <a:lnTo>
                        <a:pt x="8007" y="5230"/>
                      </a:lnTo>
                      <a:lnTo>
                        <a:pt x="7961" y="5137"/>
                      </a:lnTo>
                      <a:lnTo>
                        <a:pt x="7915" y="5091"/>
                      </a:lnTo>
                      <a:lnTo>
                        <a:pt x="7868" y="5091"/>
                      </a:lnTo>
                      <a:lnTo>
                        <a:pt x="7868" y="5045"/>
                      </a:lnTo>
                      <a:lnTo>
                        <a:pt x="7822" y="4999"/>
                      </a:lnTo>
                      <a:lnTo>
                        <a:pt x="7776" y="4952"/>
                      </a:lnTo>
                      <a:lnTo>
                        <a:pt x="7776" y="4906"/>
                      </a:lnTo>
                      <a:lnTo>
                        <a:pt x="7683" y="4860"/>
                      </a:lnTo>
                      <a:lnTo>
                        <a:pt x="7683" y="4813"/>
                      </a:lnTo>
                      <a:lnTo>
                        <a:pt x="7637" y="4813"/>
                      </a:lnTo>
                      <a:lnTo>
                        <a:pt x="7591" y="4767"/>
                      </a:lnTo>
                      <a:lnTo>
                        <a:pt x="7544" y="4721"/>
                      </a:lnTo>
                      <a:lnTo>
                        <a:pt x="7498" y="4675"/>
                      </a:lnTo>
                      <a:lnTo>
                        <a:pt x="7406" y="4628"/>
                      </a:lnTo>
                      <a:lnTo>
                        <a:pt x="7359" y="4582"/>
                      </a:lnTo>
                      <a:lnTo>
                        <a:pt x="7221" y="4536"/>
                      </a:lnTo>
                      <a:lnTo>
                        <a:pt x="7035" y="4489"/>
                      </a:lnTo>
                      <a:lnTo>
                        <a:pt x="6943" y="4443"/>
                      </a:lnTo>
                      <a:lnTo>
                        <a:pt x="6850" y="4489"/>
                      </a:lnTo>
                      <a:lnTo>
                        <a:pt x="6758" y="4489"/>
                      </a:lnTo>
                      <a:lnTo>
                        <a:pt x="6619" y="4536"/>
                      </a:lnTo>
                      <a:lnTo>
                        <a:pt x="6480" y="4628"/>
                      </a:lnTo>
                      <a:lnTo>
                        <a:pt x="6387" y="4813"/>
                      </a:lnTo>
                      <a:lnTo>
                        <a:pt x="6341" y="4952"/>
                      </a:lnTo>
                      <a:lnTo>
                        <a:pt x="6341" y="5184"/>
                      </a:lnTo>
                      <a:lnTo>
                        <a:pt x="6341" y="5230"/>
                      </a:lnTo>
                      <a:lnTo>
                        <a:pt x="6341" y="5276"/>
                      </a:lnTo>
                      <a:lnTo>
                        <a:pt x="2361" y="7498"/>
                      </a:lnTo>
                      <a:lnTo>
                        <a:pt x="2268" y="7266"/>
                      </a:lnTo>
                      <a:lnTo>
                        <a:pt x="2129" y="7035"/>
                      </a:lnTo>
                      <a:lnTo>
                        <a:pt x="2037" y="6896"/>
                      </a:lnTo>
                      <a:lnTo>
                        <a:pt x="1991" y="6665"/>
                      </a:lnTo>
                      <a:lnTo>
                        <a:pt x="1805" y="6341"/>
                      </a:lnTo>
                      <a:lnTo>
                        <a:pt x="1713" y="6202"/>
                      </a:lnTo>
                      <a:lnTo>
                        <a:pt x="1713" y="6156"/>
                      </a:lnTo>
                      <a:lnTo>
                        <a:pt x="1667" y="5971"/>
                      </a:lnTo>
                      <a:lnTo>
                        <a:pt x="1481" y="5600"/>
                      </a:lnTo>
                      <a:lnTo>
                        <a:pt x="1435" y="5461"/>
                      </a:lnTo>
                      <a:lnTo>
                        <a:pt x="1389" y="5276"/>
                      </a:lnTo>
                      <a:lnTo>
                        <a:pt x="1250" y="4860"/>
                      </a:lnTo>
                      <a:lnTo>
                        <a:pt x="1204" y="4813"/>
                      </a:lnTo>
                      <a:lnTo>
                        <a:pt x="1111" y="4813"/>
                      </a:lnTo>
                      <a:lnTo>
                        <a:pt x="1019" y="4767"/>
                      </a:lnTo>
                      <a:lnTo>
                        <a:pt x="926" y="4675"/>
                      </a:lnTo>
                      <a:lnTo>
                        <a:pt x="880" y="4536"/>
                      </a:lnTo>
                      <a:lnTo>
                        <a:pt x="833" y="4212"/>
                      </a:lnTo>
                      <a:lnTo>
                        <a:pt x="787" y="3980"/>
                      </a:lnTo>
                      <a:lnTo>
                        <a:pt x="602" y="3379"/>
                      </a:lnTo>
                      <a:lnTo>
                        <a:pt x="602" y="3379"/>
                      </a:lnTo>
                      <a:lnTo>
                        <a:pt x="787" y="3425"/>
                      </a:lnTo>
                      <a:lnTo>
                        <a:pt x="741" y="3286"/>
                      </a:lnTo>
                      <a:lnTo>
                        <a:pt x="695" y="3008"/>
                      </a:lnTo>
                      <a:lnTo>
                        <a:pt x="695" y="2962"/>
                      </a:lnTo>
                      <a:lnTo>
                        <a:pt x="648" y="2962"/>
                      </a:lnTo>
                      <a:lnTo>
                        <a:pt x="648" y="2916"/>
                      </a:lnTo>
                      <a:lnTo>
                        <a:pt x="648" y="2870"/>
                      </a:lnTo>
                      <a:lnTo>
                        <a:pt x="648" y="2731"/>
                      </a:lnTo>
                      <a:lnTo>
                        <a:pt x="602" y="2499"/>
                      </a:lnTo>
                      <a:lnTo>
                        <a:pt x="556" y="2360"/>
                      </a:lnTo>
                      <a:lnTo>
                        <a:pt x="463" y="1851"/>
                      </a:lnTo>
                      <a:lnTo>
                        <a:pt x="463" y="1805"/>
                      </a:lnTo>
                      <a:lnTo>
                        <a:pt x="417" y="1805"/>
                      </a:lnTo>
                      <a:lnTo>
                        <a:pt x="463" y="1713"/>
                      </a:lnTo>
                      <a:lnTo>
                        <a:pt x="463" y="1527"/>
                      </a:lnTo>
                      <a:lnTo>
                        <a:pt x="417" y="1435"/>
                      </a:lnTo>
                      <a:lnTo>
                        <a:pt x="371" y="741"/>
                      </a:lnTo>
                      <a:lnTo>
                        <a:pt x="371" y="694"/>
                      </a:lnTo>
                      <a:lnTo>
                        <a:pt x="324" y="648"/>
                      </a:lnTo>
                      <a:lnTo>
                        <a:pt x="232" y="602"/>
                      </a:lnTo>
                      <a:lnTo>
                        <a:pt x="186" y="509"/>
                      </a:lnTo>
                      <a:lnTo>
                        <a:pt x="0" y="0"/>
                      </a:lnTo>
                      <a:close/>
                      <a:moveTo>
                        <a:pt x="8054" y="13977"/>
                      </a:moveTo>
                      <a:lnTo>
                        <a:pt x="8054" y="14209"/>
                      </a:lnTo>
                      <a:lnTo>
                        <a:pt x="8100" y="14209"/>
                      </a:lnTo>
                      <a:lnTo>
                        <a:pt x="8331" y="14348"/>
                      </a:lnTo>
                      <a:lnTo>
                        <a:pt x="9026" y="14764"/>
                      </a:lnTo>
                      <a:lnTo>
                        <a:pt x="9026" y="14533"/>
                      </a:lnTo>
                      <a:lnTo>
                        <a:pt x="8979" y="14533"/>
                      </a:lnTo>
                      <a:lnTo>
                        <a:pt x="8840" y="14440"/>
                      </a:lnTo>
                      <a:lnTo>
                        <a:pt x="8702" y="14301"/>
                      </a:lnTo>
                      <a:lnTo>
                        <a:pt x="8516" y="14255"/>
                      </a:lnTo>
                      <a:lnTo>
                        <a:pt x="8424" y="14255"/>
                      </a:lnTo>
                      <a:lnTo>
                        <a:pt x="8470" y="14209"/>
                      </a:lnTo>
                      <a:lnTo>
                        <a:pt x="8239" y="14116"/>
                      </a:lnTo>
                      <a:lnTo>
                        <a:pt x="8192" y="14070"/>
                      </a:lnTo>
                      <a:lnTo>
                        <a:pt x="8054" y="1397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14" name="Google Shape;1014;p40"/>
              <p:cNvSpPr/>
              <p:nvPr/>
            </p:nvSpPr>
            <p:spPr>
              <a:xfrm flipH="1">
                <a:off x="7114143" y="3787185"/>
                <a:ext cx="38885" cy="23348"/>
              </a:xfrm>
              <a:custGeom>
                <a:avLst/>
                <a:gdLst/>
                <a:ahLst/>
                <a:cxnLst/>
                <a:rect l="l" t="t" r="r" b="b"/>
                <a:pathLst>
                  <a:path w="926" h="556" extrusionOk="0">
                    <a:moveTo>
                      <a:pt x="741" y="0"/>
                    </a:moveTo>
                    <a:lnTo>
                      <a:pt x="46" y="463"/>
                    </a:lnTo>
                    <a:lnTo>
                      <a:pt x="0" y="509"/>
                    </a:lnTo>
                    <a:lnTo>
                      <a:pt x="0" y="556"/>
                    </a:lnTo>
                    <a:lnTo>
                      <a:pt x="93" y="556"/>
                    </a:lnTo>
                    <a:lnTo>
                      <a:pt x="926" y="93"/>
                    </a:lnTo>
                    <a:lnTo>
                      <a:pt x="7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0"/>
              <p:cNvSpPr/>
              <p:nvPr/>
            </p:nvSpPr>
            <p:spPr>
              <a:xfrm flipH="1">
                <a:off x="6056856" y="2551094"/>
                <a:ext cx="83607" cy="48627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158" extrusionOk="0">
                    <a:moveTo>
                      <a:pt x="0" y="0"/>
                    </a:moveTo>
                    <a:lnTo>
                      <a:pt x="0" y="47"/>
                    </a:lnTo>
                    <a:lnTo>
                      <a:pt x="1759" y="1065"/>
                    </a:lnTo>
                    <a:lnTo>
                      <a:pt x="1805" y="1065"/>
                    </a:lnTo>
                    <a:lnTo>
                      <a:pt x="1991" y="11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0"/>
              <p:cNvSpPr/>
              <p:nvPr/>
            </p:nvSpPr>
            <p:spPr>
              <a:xfrm flipH="1">
                <a:off x="6144326" y="2521951"/>
                <a:ext cx="46654" cy="27253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649" extrusionOk="0">
                    <a:moveTo>
                      <a:pt x="0" y="0"/>
                    </a:moveTo>
                    <a:lnTo>
                      <a:pt x="139" y="139"/>
                    </a:lnTo>
                    <a:lnTo>
                      <a:pt x="1111" y="648"/>
                    </a:lnTo>
                    <a:lnTo>
                      <a:pt x="1111" y="648"/>
                    </a:lnTo>
                    <a:lnTo>
                      <a:pt x="185" y="93"/>
                    </a:lnTo>
                    <a:lnTo>
                      <a:pt x="93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0"/>
              <p:cNvSpPr/>
              <p:nvPr/>
            </p:nvSpPr>
            <p:spPr>
              <a:xfrm flipH="1">
                <a:off x="6140421" y="2551094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0" y="0"/>
                    </a:moveTo>
                    <a:lnTo>
                      <a:pt x="46" y="4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0"/>
              <p:cNvSpPr/>
              <p:nvPr/>
            </p:nvSpPr>
            <p:spPr>
              <a:xfrm flipH="1">
                <a:off x="6142352" y="2549163"/>
                <a:ext cx="2016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7" extrusionOk="0">
                    <a:moveTo>
                      <a:pt x="1" y="0"/>
                    </a:moveTo>
                    <a:lnTo>
                      <a:pt x="47" y="46"/>
                    </a:lnTo>
                    <a:lnTo>
                      <a:pt x="47" y="46"/>
                    </a:lnTo>
                    <a:lnTo>
                      <a:pt x="47" y="46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0"/>
              <p:cNvSpPr/>
              <p:nvPr/>
            </p:nvSpPr>
            <p:spPr>
              <a:xfrm flipH="1">
                <a:off x="6206517" y="2510278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47" y="47"/>
                    </a:moveTo>
                    <a:lnTo>
                      <a:pt x="47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0"/>
              <p:cNvSpPr/>
              <p:nvPr/>
            </p:nvSpPr>
            <p:spPr>
              <a:xfrm flipH="1">
                <a:off x="6049087" y="2595774"/>
                <a:ext cx="17511" cy="978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33" extrusionOk="0">
                    <a:moveTo>
                      <a:pt x="0" y="1"/>
                    </a:moveTo>
                    <a:lnTo>
                      <a:pt x="324" y="181"/>
                    </a:lnTo>
                    <a:lnTo>
                      <a:pt x="324" y="181"/>
                    </a:lnTo>
                    <a:lnTo>
                      <a:pt x="324" y="140"/>
                    </a:lnTo>
                    <a:lnTo>
                      <a:pt x="232" y="93"/>
                    </a:lnTo>
                    <a:lnTo>
                      <a:pt x="46" y="1"/>
                    </a:lnTo>
                    <a:close/>
                    <a:moveTo>
                      <a:pt x="324" y="181"/>
                    </a:moveTo>
                    <a:lnTo>
                      <a:pt x="324" y="186"/>
                    </a:lnTo>
                    <a:lnTo>
                      <a:pt x="333" y="186"/>
                    </a:lnTo>
                    <a:lnTo>
                      <a:pt x="324" y="181"/>
                    </a:lnTo>
                    <a:close/>
                    <a:moveTo>
                      <a:pt x="333" y="186"/>
                    </a:moveTo>
                    <a:lnTo>
                      <a:pt x="417" y="232"/>
                    </a:lnTo>
                    <a:lnTo>
                      <a:pt x="370" y="1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0"/>
              <p:cNvSpPr/>
              <p:nvPr/>
            </p:nvSpPr>
            <p:spPr>
              <a:xfrm flipH="1">
                <a:off x="6185689" y="2519978"/>
                <a:ext cx="9196" cy="726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73" extrusionOk="0">
                    <a:moveTo>
                      <a:pt x="1" y="1"/>
                    </a:moveTo>
                    <a:lnTo>
                      <a:pt x="1" y="47"/>
                    </a:lnTo>
                    <a:lnTo>
                      <a:pt x="139" y="93"/>
                    </a:lnTo>
                    <a:lnTo>
                      <a:pt x="139" y="93"/>
                    </a:lnTo>
                    <a:lnTo>
                      <a:pt x="93" y="47"/>
                    </a:lnTo>
                    <a:lnTo>
                      <a:pt x="1" y="1"/>
                    </a:lnTo>
                    <a:close/>
                    <a:moveTo>
                      <a:pt x="139" y="93"/>
                    </a:moveTo>
                    <a:lnTo>
                      <a:pt x="218" y="172"/>
                    </a:lnTo>
                    <a:lnTo>
                      <a:pt x="139" y="93"/>
                    </a:lnTo>
                    <a:lnTo>
                      <a:pt x="139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0"/>
              <p:cNvSpPr/>
              <p:nvPr/>
            </p:nvSpPr>
            <p:spPr>
              <a:xfrm flipH="1">
                <a:off x="6194843" y="2518046"/>
                <a:ext cx="3947" cy="3947"/>
              </a:xfrm>
              <a:custGeom>
                <a:avLst/>
                <a:gdLst/>
                <a:ahLst/>
                <a:cxnLst/>
                <a:rect l="l" t="t" r="r" b="b"/>
                <a:pathLst>
                  <a:path w="94" h="94" extrusionOk="0">
                    <a:moveTo>
                      <a:pt x="1" y="1"/>
                    </a:moveTo>
                    <a:lnTo>
                      <a:pt x="94" y="93"/>
                    </a:lnTo>
                    <a:lnTo>
                      <a:pt x="94" y="4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0"/>
              <p:cNvSpPr/>
              <p:nvPr/>
            </p:nvSpPr>
            <p:spPr>
              <a:xfrm flipH="1">
                <a:off x="6352273" y="2854280"/>
                <a:ext cx="17511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7" extrusionOk="0">
                    <a:moveTo>
                      <a:pt x="0" y="0"/>
                    </a:moveTo>
                    <a:lnTo>
                      <a:pt x="93" y="47"/>
                    </a:lnTo>
                    <a:lnTo>
                      <a:pt x="417" y="47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0"/>
              <p:cNvSpPr/>
              <p:nvPr/>
            </p:nvSpPr>
            <p:spPr>
              <a:xfrm flipH="1">
                <a:off x="6029645" y="2694919"/>
                <a:ext cx="128329" cy="7390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1760" extrusionOk="0">
                    <a:moveTo>
                      <a:pt x="3009" y="0"/>
                    </a:moveTo>
                    <a:lnTo>
                      <a:pt x="2870" y="93"/>
                    </a:lnTo>
                    <a:lnTo>
                      <a:pt x="1" y="1759"/>
                    </a:lnTo>
                    <a:lnTo>
                      <a:pt x="30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0"/>
              <p:cNvSpPr/>
              <p:nvPr/>
            </p:nvSpPr>
            <p:spPr>
              <a:xfrm flipH="1">
                <a:off x="6237591" y="2813463"/>
                <a:ext cx="31158" cy="19485"/>
              </a:xfrm>
              <a:custGeom>
                <a:avLst/>
                <a:gdLst/>
                <a:ahLst/>
                <a:cxnLst/>
                <a:rect l="l" t="t" r="r" b="b"/>
                <a:pathLst>
                  <a:path w="742" h="464" extrusionOk="0">
                    <a:moveTo>
                      <a:pt x="741" y="1"/>
                    </a:moveTo>
                    <a:lnTo>
                      <a:pt x="297" y="278"/>
                    </a:lnTo>
                    <a:lnTo>
                      <a:pt x="325" y="278"/>
                    </a:lnTo>
                    <a:lnTo>
                      <a:pt x="464" y="186"/>
                    </a:lnTo>
                    <a:lnTo>
                      <a:pt x="741" y="1"/>
                    </a:lnTo>
                    <a:close/>
                    <a:moveTo>
                      <a:pt x="278" y="278"/>
                    </a:moveTo>
                    <a:lnTo>
                      <a:pt x="47" y="417"/>
                    </a:lnTo>
                    <a:lnTo>
                      <a:pt x="1" y="463"/>
                    </a:lnTo>
                    <a:lnTo>
                      <a:pt x="1" y="463"/>
                    </a:lnTo>
                    <a:lnTo>
                      <a:pt x="297" y="2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0"/>
              <p:cNvSpPr/>
              <p:nvPr/>
            </p:nvSpPr>
            <p:spPr>
              <a:xfrm flipH="1">
                <a:off x="6192911" y="2788184"/>
                <a:ext cx="38885" cy="2339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557" extrusionOk="0">
                    <a:moveTo>
                      <a:pt x="926" y="1"/>
                    </a:moveTo>
                    <a:lnTo>
                      <a:pt x="0" y="510"/>
                    </a:lnTo>
                    <a:lnTo>
                      <a:pt x="0" y="556"/>
                    </a:lnTo>
                    <a:lnTo>
                      <a:pt x="9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0"/>
              <p:cNvSpPr/>
              <p:nvPr/>
            </p:nvSpPr>
            <p:spPr>
              <a:xfrm flipH="1">
                <a:off x="6163727" y="2770715"/>
                <a:ext cx="23390" cy="15579"/>
              </a:xfrm>
              <a:custGeom>
                <a:avLst/>
                <a:gdLst/>
                <a:ahLst/>
                <a:cxnLst/>
                <a:rect l="l" t="t" r="r" b="b"/>
                <a:pathLst>
                  <a:path w="557" h="371" extrusionOk="0">
                    <a:moveTo>
                      <a:pt x="556" y="0"/>
                    </a:moveTo>
                    <a:lnTo>
                      <a:pt x="1" y="324"/>
                    </a:lnTo>
                    <a:lnTo>
                      <a:pt x="1" y="371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0"/>
              <p:cNvSpPr/>
              <p:nvPr/>
            </p:nvSpPr>
            <p:spPr>
              <a:xfrm flipH="1">
                <a:off x="6235660" y="2813463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0" y="1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0"/>
              <p:cNvSpPr/>
              <p:nvPr/>
            </p:nvSpPr>
            <p:spPr>
              <a:xfrm flipH="1">
                <a:off x="6157932" y="2768783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1" y="0"/>
                    </a:moveTo>
                    <a:lnTo>
                      <a:pt x="1" y="46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0"/>
              <p:cNvSpPr/>
              <p:nvPr/>
            </p:nvSpPr>
            <p:spPr>
              <a:xfrm flipH="1">
                <a:off x="6192911" y="2788184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0"/>
              <p:cNvSpPr/>
              <p:nvPr/>
            </p:nvSpPr>
            <p:spPr>
              <a:xfrm flipH="1">
                <a:off x="6231755" y="2809558"/>
                <a:ext cx="42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1" h="48" extrusionOk="0">
                    <a:moveTo>
                      <a:pt x="0" y="1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0"/>
              <p:cNvSpPr/>
              <p:nvPr/>
            </p:nvSpPr>
            <p:spPr>
              <a:xfrm flipH="1">
                <a:off x="6233728" y="2811532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47" y="0"/>
                    </a:moveTo>
                    <a:lnTo>
                      <a:pt x="1" y="47"/>
                    </a:lnTo>
                    <a:lnTo>
                      <a:pt x="47" y="4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0"/>
              <p:cNvSpPr/>
              <p:nvPr/>
            </p:nvSpPr>
            <p:spPr>
              <a:xfrm flipH="1">
                <a:off x="6233728" y="2811532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0"/>
              <p:cNvSpPr/>
              <p:nvPr/>
            </p:nvSpPr>
            <p:spPr>
              <a:xfrm flipH="1">
                <a:off x="6231755" y="2809558"/>
                <a:ext cx="2016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48" h="48" extrusionOk="0">
                    <a:moveTo>
                      <a:pt x="47" y="1"/>
                    </a:moveTo>
                    <a:lnTo>
                      <a:pt x="1" y="47"/>
                    </a:lnTo>
                    <a:lnTo>
                      <a:pt x="47" y="47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0"/>
              <p:cNvSpPr/>
              <p:nvPr/>
            </p:nvSpPr>
            <p:spPr>
              <a:xfrm flipH="1">
                <a:off x="6190938" y="2786252"/>
                <a:ext cx="2016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7" extrusionOk="0">
                    <a:moveTo>
                      <a:pt x="47" y="1"/>
                    </a:moveTo>
                    <a:lnTo>
                      <a:pt x="1" y="47"/>
                    </a:lnTo>
                    <a:lnTo>
                      <a:pt x="47" y="47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0"/>
              <p:cNvSpPr/>
              <p:nvPr/>
            </p:nvSpPr>
            <p:spPr>
              <a:xfrm flipH="1">
                <a:off x="6187074" y="2784321"/>
                <a:ext cx="42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1" y="47"/>
                    </a:moveTo>
                    <a:lnTo>
                      <a:pt x="1" y="47"/>
                    </a:lnTo>
                    <a:lnTo>
                      <a:pt x="1" y="4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7"/>
                    </a:lnTo>
                    <a:lnTo>
                      <a:pt x="1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0"/>
              <p:cNvSpPr/>
              <p:nvPr/>
            </p:nvSpPr>
            <p:spPr>
              <a:xfrm flipH="1">
                <a:off x="6159863" y="2768783"/>
                <a:ext cx="3905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" extrusionOk="0">
                    <a:moveTo>
                      <a:pt x="93" y="0"/>
                    </a:moveTo>
                    <a:lnTo>
                      <a:pt x="0" y="46"/>
                    </a:lnTo>
                    <a:lnTo>
                      <a:pt x="93" y="46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0"/>
              <p:cNvSpPr/>
              <p:nvPr/>
            </p:nvSpPr>
            <p:spPr>
              <a:xfrm flipH="1">
                <a:off x="6233728" y="2811532"/>
                <a:ext cx="42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4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0"/>
              <p:cNvSpPr/>
              <p:nvPr/>
            </p:nvSpPr>
            <p:spPr>
              <a:xfrm flipH="1">
                <a:off x="6187074" y="2784321"/>
                <a:ext cx="3905" cy="3905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93" y="0"/>
                    </a:moveTo>
                    <a:lnTo>
                      <a:pt x="0" y="47"/>
                    </a:lnTo>
                    <a:lnTo>
                      <a:pt x="0" y="93"/>
                    </a:lnTo>
                    <a:lnTo>
                      <a:pt x="93" y="47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0"/>
              <p:cNvSpPr/>
              <p:nvPr/>
            </p:nvSpPr>
            <p:spPr>
              <a:xfrm flipH="1">
                <a:off x="6190938" y="2786252"/>
                <a:ext cx="42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0"/>
              <p:cNvSpPr/>
              <p:nvPr/>
            </p:nvSpPr>
            <p:spPr>
              <a:xfrm flipH="1">
                <a:off x="6536914" y="2751272"/>
                <a:ext cx="50559" cy="27253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649" extrusionOk="0">
                    <a:moveTo>
                      <a:pt x="0" y="1"/>
                    </a:moveTo>
                    <a:lnTo>
                      <a:pt x="1204" y="648"/>
                    </a:lnTo>
                    <a:lnTo>
                      <a:pt x="232" y="93"/>
                    </a:lnTo>
                    <a:lnTo>
                      <a:pt x="93" y="4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0"/>
              <p:cNvSpPr/>
              <p:nvPr/>
            </p:nvSpPr>
            <p:spPr>
              <a:xfrm flipH="1">
                <a:off x="6453349" y="2815395"/>
                <a:ext cx="21416" cy="11716"/>
              </a:xfrm>
              <a:custGeom>
                <a:avLst/>
                <a:gdLst/>
                <a:ahLst/>
                <a:cxnLst/>
                <a:rect l="l" t="t" r="r" b="b"/>
                <a:pathLst>
                  <a:path w="510" h="279" extrusionOk="0">
                    <a:moveTo>
                      <a:pt x="1" y="1"/>
                    </a:moveTo>
                    <a:lnTo>
                      <a:pt x="278" y="186"/>
                    </a:lnTo>
                    <a:lnTo>
                      <a:pt x="47" y="1"/>
                    </a:lnTo>
                    <a:close/>
                    <a:moveTo>
                      <a:pt x="278" y="186"/>
                    </a:moveTo>
                    <a:lnTo>
                      <a:pt x="510" y="279"/>
                    </a:lnTo>
                    <a:lnTo>
                      <a:pt x="371" y="1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0"/>
              <p:cNvSpPr/>
              <p:nvPr/>
            </p:nvSpPr>
            <p:spPr>
              <a:xfrm flipH="1">
                <a:off x="6381416" y="2842606"/>
                <a:ext cx="44764" cy="11716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9" extrusionOk="0">
                    <a:moveTo>
                      <a:pt x="1" y="1"/>
                    </a:moveTo>
                    <a:lnTo>
                      <a:pt x="186" y="93"/>
                    </a:lnTo>
                    <a:lnTo>
                      <a:pt x="279" y="140"/>
                    </a:lnTo>
                    <a:lnTo>
                      <a:pt x="371" y="140"/>
                    </a:lnTo>
                    <a:lnTo>
                      <a:pt x="649" y="232"/>
                    </a:lnTo>
                    <a:lnTo>
                      <a:pt x="741" y="232"/>
                    </a:lnTo>
                    <a:lnTo>
                      <a:pt x="741" y="186"/>
                    </a:lnTo>
                    <a:lnTo>
                      <a:pt x="649" y="186"/>
                    </a:lnTo>
                    <a:lnTo>
                      <a:pt x="1" y="1"/>
                    </a:lnTo>
                    <a:close/>
                    <a:moveTo>
                      <a:pt x="880" y="232"/>
                    </a:moveTo>
                    <a:lnTo>
                      <a:pt x="880" y="278"/>
                    </a:lnTo>
                    <a:lnTo>
                      <a:pt x="1065" y="278"/>
                    </a:lnTo>
                    <a:lnTo>
                      <a:pt x="880" y="2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0"/>
              <p:cNvSpPr/>
              <p:nvPr/>
            </p:nvSpPr>
            <p:spPr>
              <a:xfrm flipH="1">
                <a:off x="6365879" y="2854280"/>
                <a:ext cx="11716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7" extrusionOk="0">
                    <a:moveTo>
                      <a:pt x="1" y="0"/>
                    </a:moveTo>
                    <a:lnTo>
                      <a:pt x="93" y="47"/>
                    </a:lnTo>
                    <a:lnTo>
                      <a:pt x="279" y="47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0"/>
              <p:cNvSpPr/>
              <p:nvPr/>
            </p:nvSpPr>
            <p:spPr>
              <a:xfrm flipH="1">
                <a:off x="6373647" y="2852348"/>
                <a:ext cx="15579" cy="3905"/>
              </a:xfrm>
              <a:custGeom>
                <a:avLst/>
                <a:gdLst/>
                <a:ahLst/>
                <a:cxnLst/>
                <a:rect l="l" t="t" r="r" b="b"/>
                <a:pathLst>
                  <a:path w="371" h="93" extrusionOk="0">
                    <a:moveTo>
                      <a:pt x="0" y="0"/>
                    </a:moveTo>
                    <a:lnTo>
                      <a:pt x="185" y="46"/>
                    </a:lnTo>
                    <a:lnTo>
                      <a:pt x="232" y="46"/>
                    </a:lnTo>
                    <a:lnTo>
                      <a:pt x="185" y="0"/>
                    </a:lnTo>
                    <a:close/>
                    <a:moveTo>
                      <a:pt x="278" y="46"/>
                    </a:moveTo>
                    <a:lnTo>
                      <a:pt x="370" y="93"/>
                    </a:lnTo>
                    <a:lnTo>
                      <a:pt x="324" y="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0"/>
              <p:cNvSpPr/>
              <p:nvPr/>
            </p:nvSpPr>
            <p:spPr>
              <a:xfrm flipH="1">
                <a:off x="6486355" y="2801789"/>
                <a:ext cx="9784" cy="5879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40" extrusionOk="0">
                    <a:moveTo>
                      <a:pt x="1" y="1"/>
                    </a:moveTo>
                    <a:lnTo>
                      <a:pt x="1" y="47"/>
                    </a:lnTo>
                    <a:lnTo>
                      <a:pt x="133" y="100"/>
                    </a:lnTo>
                    <a:lnTo>
                      <a:pt x="1" y="1"/>
                    </a:lnTo>
                    <a:close/>
                    <a:moveTo>
                      <a:pt x="133" y="100"/>
                    </a:moveTo>
                    <a:lnTo>
                      <a:pt x="186" y="140"/>
                    </a:lnTo>
                    <a:lnTo>
                      <a:pt x="232" y="140"/>
                    </a:lnTo>
                    <a:lnTo>
                      <a:pt x="133" y="1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40"/>
              <p:cNvSpPr/>
              <p:nvPr/>
            </p:nvSpPr>
            <p:spPr>
              <a:xfrm flipH="1">
                <a:off x="6311456" y="2850375"/>
                <a:ext cx="33090" cy="3947"/>
              </a:xfrm>
              <a:custGeom>
                <a:avLst/>
                <a:gdLst/>
                <a:ahLst/>
                <a:cxnLst/>
                <a:rect l="l" t="t" r="r" b="b"/>
                <a:pathLst>
                  <a:path w="788" h="94" extrusionOk="0">
                    <a:moveTo>
                      <a:pt x="741" y="1"/>
                    </a:moveTo>
                    <a:lnTo>
                      <a:pt x="664" y="16"/>
                    </a:lnTo>
                    <a:lnTo>
                      <a:pt x="664" y="16"/>
                    </a:lnTo>
                    <a:lnTo>
                      <a:pt x="788" y="1"/>
                    </a:lnTo>
                    <a:close/>
                    <a:moveTo>
                      <a:pt x="664" y="16"/>
                    </a:moveTo>
                    <a:lnTo>
                      <a:pt x="417" y="47"/>
                    </a:lnTo>
                    <a:lnTo>
                      <a:pt x="325" y="47"/>
                    </a:lnTo>
                    <a:lnTo>
                      <a:pt x="219" y="74"/>
                    </a:lnTo>
                    <a:lnTo>
                      <a:pt x="219" y="74"/>
                    </a:lnTo>
                    <a:lnTo>
                      <a:pt x="510" y="47"/>
                    </a:lnTo>
                    <a:lnTo>
                      <a:pt x="664" y="16"/>
                    </a:lnTo>
                    <a:close/>
                    <a:moveTo>
                      <a:pt x="219" y="74"/>
                    </a:moveTo>
                    <a:lnTo>
                      <a:pt x="1" y="93"/>
                    </a:lnTo>
                    <a:lnTo>
                      <a:pt x="140" y="93"/>
                    </a:lnTo>
                    <a:lnTo>
                      <a:pt x="219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40"/>
              <p:cNvSpPr/>
              <p:nvPr/>
            </p:nvSpPr>
            <p:spPr>
              <a:xfrm flipH="1">
                <a:off x="6350341" y="2854280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1" y="0"/>
                    </a:moveTo>
                    <a:lnTo>
                      <a:pt x="1" y="4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0"/>
              <p:cNvSpPr/>
              <p:nvPr/>
            </p:nvSpPr>
            <p:spPr>
              <a:xfrm flipH="1">
                <a:off x="6276477" y="2836769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0"/>
              <p:cNvSpPr/>
              <p:nvPr/>
            </p:nvSpPr>
            <p:spPr>
              <a:xfrm flipH="1">
                <a:off x="6270640" y="2832906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0" y="0"/>
                    </a:moveTo>
                    <a:lnTo>
                      <a:pt x="0" y="4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0"/>
              <p:cNvSpPr/>
              <p:nvPr/>
            </p:nvSpPr>
            <p:spPr>
              <a:xfrm flipH="1">
                <a:off x="6344504" y="2854280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40"/>
              <p:cNvSpPr/>
              <p:nvPr/>
            </p:nvSpPr>
            <p:spPr>
              <a:xfrm flipH="1">
                <a:off x="6350341" y="2854280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0"/>
              <p:cNvSpPr/>
              <p:nvPr/>
            </p:nvSpPr>
            <p:spPr>
              <a:xfrm flipH="1">
                <a:off x="6346436" y="2854280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0"/>
              <p:cNvSpPr/>
              <p:nvPr/>
            </p:nvSpPr>
            <p:spPr>
              <a:xfrm flipH="1">
                <a:off x="6348368" y="2854280"/>
                <a:ext cx="2016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8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0"/>
              <p:cNvSpPr/>
              <p:nvPr/>
            </p:nvSpPr>
            <p:spPr>
              <a:xfrm flipH="1">
                <a:off x="6272571" y="2832906"/>
                <a:ext cx="42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0" y="47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0"/>
              <p:cNvSpPr/>
              <p:nvPr/>
            </p:nvSpPr>
            <p:spPr>
              <a:xfrm flipH="1">
                <a:off x="6346436" y="2854280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6" y="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0"/>
              <p:cNvSpPr/>
              <p:nvPr/>
            </p:nvSpPr>
            <p:spPr>
              <a:xfrm flipH="1">
                <a:off x="6004365" y="2679381"/>
                <a:ext cx="2016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8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0"/>
              <p:cNvSpPr/>
              <p:nvPr/>
            </p:nvSpPr>
            <p:spPr>
              <a:xfrm flipH="1">
                <a:off x="6004365" y="2679381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0"/>
              <p:cNvSpPr/>
              <p:nvPr/>
            </p:nvSpPr>
            <p:spPr>
              <a:xfrm flipH="1">
                <a:off x="6536914" y="2747367"/>
                <a:ext cx="56396" cy="31158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742" extrusionOk="0">
                    <a:moveTo>
                      <a:pt x="1" y="1"/>
                    </a:moveTo>
                    <a:lnTo>
                      <a:pt x="139" y="94"/>
                    </a:lnTo>
                    <a:lnTo>
                      <a:pt x="1343" y="741"/>
                    </a:lnTo>
                    <a:lnTo>
                      <a:pt x="325" y="186"/>
                    </a:lnTo>
                    <a:lnTo>
                      <a:pt x="186" y="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0"/>
              <p:cNvSpPr/>
              <p:nvPr/>
            </p:nvSpPr>
            <p:spPr>
              <a:xfrm flipH="1">
                <a:off x="6602968" y="2739599"/>
                <a:ext cx="42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1" h="48" extrusionOk="0">
                    <a:moveTo>
                      <a:pt x="0" y="47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0"/>
              <p:cNvSpPr/>
              <p:nvPr/>
            </p:nvSpPr>
            <p:spPr>
              <a:xfrm flipH="1">
                <a:off x="6443607" y="2815395"/>
                <a:ext cx="31158" cy="17553"/>
              </a:xfrm>
              <a:custGeom>
                <a:avLst/>
                <a:gdLst/>
                <a:ahLst/>
                <a:cxnLst/>
                <a:rect l="l" t="t" r="r" b="b"/>
                <a:pathLst>
                  <a:path w="742" h="418" extrusionOk="0">
                    <a:moveTo>
                      <a:pt x="1" y="1"/>
                    </a:moveTo>
                    <a:lnTo>
                      <a:pt x="278" y="186"/>
                    </a:lnTo>
                    <a:lnTo>
                      <a:pt x="330" y="186"/>
                    </a:lnTo>
                    <a:lnTo>
                      <a:pt x="1" y="1"/>
                    </a:lnTo>
                    <a:close/>
                    <a:moveTo>
                      <a:pt x="330" y="186"/>
                    </a:moveTo>
                    <a:lnTo>
                      <a:pt x="530" y="298"/>
                    </a:lnTo>
                    <a:lnTo>
                      <a:pt x="510" y="279"/>
                    </a:lnTo>
                    <a:lnTo>
                      <a:pt x="371" y="186"/>
                    </a:lnTo>
                    <a:close/>
                    <a:moveTo>
                      <a:pt x="530" y="298"/>
                    </a:moveTo>
                    <a:lnTo>
                      <a:pt x="602" y="371"/>
                    </a:lnTo>
                    <a:lnTo>
                      <a:pt x="649" y="371"/>
                    </a:lnTo>
                    <a:lnTo>
                      <a:pt x="695" y="417"/>
                    </a:lnTo>
                    <a:lnTo>
                      <a:pt x="741" y="417"/>
                    </a:lnTo>
                    <a:lnTo>
                      <a:pt x="530" y="29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0"/>
              <p:cNvSpPr/>
              <p:nvPr/>
            </p:nvSpPr>
            <p:spPr>
              <a:xfrm flipH="1">
                <a:off x="6486355" y="2803763"/>
                <a:ext cx="9784" cy="390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3" extrusionOk="0">
                    <a:moveTo>
                      <a:pt x="232" y="93"/>
                    </a:moveTo>
                    <a:lnTo>
                      <a:pt x="232" y="9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32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0"/>
              <p:cNvSpPr/>
              <p:nvPr/>
            </p:nvSpPr>
            <p:spPr>
              <a:xfrm flipH="1">
                <a:off x="6237591" y="2813463"/>
                <a:ext cx="31158" cy="19485"/>
              </a:xfrm>
              <a:custGeom>
                <a:avLst/>
                <a:gdLst/>
                <a:ahLst/>
                <a:cxnLst/>
                <a:rect l="l" t="t" r="r" b="b"/>
                <a:pathLst>
                  <a:path w="742" h="464" extrusionOk="0">
                    <a:moveTo>
                      <a:pt x="741" y="1"/>
                    </a:moveTo>
                    <a:lnTo>
                      <a:pt x="297" y="278"/>
                    </a:lnTo>
                    <a:lnTo>
                      <a:pt x="325" y="278"/>
                    </a:lnTo>
                    <a:lnTo>
                      <a:pt x="464" y="186"/>
                    </a:lnTo>
                    <a:lnTo>
                      <a:pt x="741" y="1"/>
                    </a:lnTo>
                    <a:close/>
                    <a:moveTo>
                      <a:pt x="278" y="278"/>
                    </a:moveTo>
                    <a:lnTo>
                      <a:pt x="47" y="417"/>
                    </a:lnTo>
                    <a:lnTo>
                      <a:pt x="1" y="463"/>
                    </a:lnTo>
                    <a:lnTo>
                      <a:pt x="1" y="463"/>
                    </a:lnTo>
                    <a:lnTo>
                      <a:pt x="297" y="2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0"/>
              <p:cNvSpPr/>
              <p:nvPr/>
            </p:nvSpPr>
            <p:spPr>
              <a:xfrm flipH="1">
                <a:off x="6029645" y="2694919"/>
                <a:ext cx="128329" cy="7390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1760" extrusionOk="0">
                    <a:moveTo>
                      <a:pt x="3009" y="0"/>
                    </a:moveTo>
                    <a:lnTo>
                      <a:pt x="2870" y="93"/>
                    </a:lnTo>
                    <a:lnTo>
                      <a:pt x="1" y="1759"/>
                    </a:lnTo>
                    <a:lnTo>
                      <a:pt x="30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0"/>
              <p:cNvSpPr/>
              <p:nvPr/>
            </p:nvSpPr>
            <p:spPr>
              <a:xfrm flipH="1">
                <a:off x="6192911" y="2788184"/>
                <a:ext cx="38885" cy="2339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557" extrusionOk="0">
                    <a:moveTo>
                      <a:pt x="0" y="556"/>
                    </a:moveTo>
                    <a:lnTo>
                      <a:pt x="0" y="556"/>
                    </a:lnTo>
                    <a:lnTo>
                      <a:pt x="926" y="1"/>
                    </a:lnTo>
                    <a:lnTo>
                      <a:pt x="926" y="1"/>
                    </a:lnTo>
                    <a:lnTo>
                      <a:pt x="0" y="5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0"/>
              <p:cNvSpPr/>
              <p:nvPr/>
            </p:nvSpPr>
            <p:spPr>
              <a:xfrm flipH="1">
                <a:off x="6163727" y="2770715"/>
                <a:ext cx="23390" cy="15579"/>
              </a:xfrm>
              <a:custGeom>
                <a:avLst/>
                <a:gdLst/>
                <a:ahLst/>
                <a:cxnLst/>
                <a:rect l="l" t="t" r="r" b="b"/>
                <a:pathLst>
                  <a:path w="557" h="371" extrusionOk="0">
                    <a:moveTo>
                      <a:pt x="1" y="371"/>
                    </a:moveTo>
                    <a:lnTo>
                      <a:pt x="556" y="0"/>
                    </a:lnTo>
                    <a:lnTo>
                      <a:pt x="556" y="0"/>
                    </a:lnTo>
                    <a:lnTo>
                      <a:pt x="1" y="371"/>
                    </a:lnTo>
                    <a:lnTo>
                      <a:pt x="1" y="3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0"/>
              <p:cNvSpPr/>
              <p:nvPr/>
            </p:nvSpPr>
            <p:spPr>
              <a:xfrm flipH="1">
                <a:off x="6157932" y="2768783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1" y="46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1" y="46"/>
                    </a:lnTo>
                    <a:lnTo>
                      <a:pt x="1" y="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0"/>
              <p:cNvSpPr/>
              <p:nvPr/>
            </p:nvSpPr>
            <p:spPr>
              <a:xfrm flipH="1">
                <a:off x="6235660" y="2813463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0" y="1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0"/>
              <p:cNvSpPr/>
              <p:nvPr/>
            </p:nvSpPr>
            <p:spPr>
              <a:xfrm flipH="1">
                <a:off x="6231755" y="2811532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0"/>
              <p:cNvSpPr/>
              <p:nvPr/>
            </p:nvSpPr>
            <p:spPr>
              <a:xfrm flipH="1">
                <a:off x="6192911" y="2788184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0"/>
              <p:cNvSpPr/>
              <p:nvPr/>
            </p:nvSpPr>
            <p:spPr>
              <a:xfrm flipH="1">
                <a:off x="6233728" y="2811532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0"/>
              <p:cNvSpPr/>
              <p:nvPr/>
            </p:nvSpPr>
            <p:spPr>
              <a:xfrm flipH="1">
                <a:off x="6233728" y="2813463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1" y="1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0"/>
              <p:cNvSpPr/>
              <p:nvPr/>
            </p:nvSpPr>
            <p:spPr>
              <a:xfrm flipH="1">
                <a:off x="6190938" y="2788184"/>
                <a:ext cx="2016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8" h="1" extrusionOk="0">
                    <a:moveTo>
                      <a:pt x="1" y="1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0"/>
              <p:cNvSpPr/>
              <p:nvPr/>
            </p:nvSpPr>
            <p:spPr>
              <a:xfrm flipH="1">
                <a:off x="6231755" y="2811532"/>
                <a:ext cx="2016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8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0"/>
              <p:cNvSpPr/>
              <p:nvPr/>
            </p:nvSpPr>
            <p:spPr>
              <a:xfrm flipH="1">
                <a:off x="6159863" y="2770715"/>
                <a:ext cx="3905" cy="42"/>
              </a:xfrm>
              <a:custGeom>
                <a:avLst/>
                <a:gdLst/>
                <a:ahLst/>
                <a:cxnLst/>
                <a:rect l="l" t="t" r="r" b="b"/>
                <a:pathLst>
                  <a:path w="93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0"/>
              <p:cNvSpPr/>
              <p:nvPr/>
            </p:nvSpPr>
            <p:spPr>
              <a:xfrm flipH="1">
                <a:off x="6187074" y="2786252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0"/>
              <p:cNvSpPr/>
              <p:nvPr/>
            </p:nvSpPr>
            <p:spPr>
              <a:xfrm flipH="1">
                <a:off x="6187074" y="2786252"/>
                <a:ext cx="3905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" extrusionOk="0">
                    <a:moveTo>
                      <a:pt x="0" y="47"/>
                    </a:moveTo>
                    <a:lnTo>
                      <a:pt x="0" y="47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0"/>
              <p:cNvSpPr/>
              <p:nvPr/>
            </p:nvSpPr>
            <p:spPr>
              <a:xfrm flipH="1">
                <a:off x="6233728" y="2811532"/>
                <a:ext cx="42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1" y="47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47"/>
                    </a:lnTo>
                    <a:lnTo>
                      <a:pt x="1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0"/>
              <p:cNvSpPr/>
              <p:nvPr/>
            </p:nvSpPr>
            <p:spPr>
              <a:xfrm flipH="1">
                <a:off x="6190938" y="2788184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0"/>
              <p:cNvSpPr/>
              <p:nvPr/>
            </p:nvSpPr>
            <p:spPr>
              <a:xfrm flipH="1">
                <a:off x="6268708" y="2832906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0"/>
              <p:cNvSpPr/>
              <p:nvPr/>
            </p:nvSpPr>
            <p:spPr>
              <a:xfrm flipH="1">
                <a:off x="6272571" y="2834838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0"/>
              <p:cNvSpPr/>
              <p:nvPr/>
            </p:nvSpPr>
            <p:spPr>
              <a:xfrm flipH="1">
                <a:off x="6272571" y="2834838"/>
                <a:ext cx="2016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8" h="1" extrusionOk="0">
                    <a:moveTo>
                      <a:pt x="47" y="1"/>
                    </a:moveTo>
                    <a:lnTo>
                      <a:pt x="47" y="1"/>
                    </a:lnTo>
                    <a:lnTo>
                      <a:pt x="1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0"/>
              <p:cNvSpPr/>
              <p:nvPr/>
            </p:nvSpPr>
            <p:spPr>
              <a:xfrm flipH="1">
                <a:off x="5998528" y="2673544"/>
                <a:ext cx="2016" cy="3905"/>
              </a:xfrm>
              <a:custGeom>
                <a:avLst/>
                <a:gdLst/>
                <a:ahLst/>
                <a:cxnLst/>
                <a:rect l="l" t="t" r="r" b="b"/>
                <a:pathLst>
                  <a:path w="48" h="93" extrusionOk="0">
                    <a:moveTo>
                      <a:pt x="47" y="0"/>
                    </a:moveTo>
                    <a:lnTo>
                      <a:pt x="1" y="93"/>
                    </a:lnTo>
                    <a:lnTo>
                      <a:pt x="47" y="46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0"/>
              <p:cNvSpPr/>
              <p:nvPr/>
            </p:nvSpPr>
            <p:spPr>
              <a:xfrm flipH="1">
                <a:off x="6000502" y="2677408"/>
                <a:ext cx="3905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93" h="48" extrusionOk="0">
                    <a:moveTo>
                      <a:pt x="47" y="1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0"/>
              <p:cNvSpPr/>
              <p:nvPr/>
            </p:nvSpPr>
            <p:spPr>
              <a:xfrm flipH="1">
                <a:off x="6012134" y="2683245"/>
                <a:ext cx="25321" cy="15579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71" extrusionOk="0">
                    <a:moveTo>
                      <a:pt x="602" y="1"/>
                    </a:moveTo>
                    <a:lnTo>
                      <a:pt x="151" y="278"/>
                    </a:lnTo>
                    <a:lnTo>
                      <a:pt x="186" y="278"/>
                    </a:lnTo>
                    <a:lnTo>
                      <a:pt x="510" y="93"/>
                    </a:lnTo>
                    <a:lnTo>
                      <a:pt x="556" y="47"/>
                    </a:lnTo>
                    <a:lnTo>
                      <a:pt x="602" y="1"/>
                    </a:lnTo>
                    <a:close/>
                    <a:moveTo>
                      <a:pt x="139" y="278"/>
                    </a:moveTo>
                    <a:lnTo>
                      <a:pt x="0" y="371"/>
                    </a:lnTo>
                    <a:lnTo>
                      <a:pt x="0" y="371"/>
                    </a:lnTo>
                    <a:lnTo>
                      <a:pt x="151" y="2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0"/>
              <p:cNvSpPr/>
              <p:nvPr/>
            </p:nvSpPr>
            <p:spPr>
              <a:xfrm flipH="1">
                <a:off x="6004365" y="2679381"/>
                <a:ext cx="2016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8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0"/>
              <p:cNvSpPr/>
              <p:nvPr/>
            </p:nvSpPr>
            <p:spPr>
              <a:xfrm flipH="1">
                <a:off x="6002433" y="2677408"/>
                <a:ext cx="1974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47" h="48" extrusionOk="0">
                    <a:moveTo>
                      <a:pt x="0" y="47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0"/>
              <p:cNvSpPr/>
              <p:nvPr/>
            </p:nvSpPr>
            <p:spPr>
              <a:xfrm flipH="1">
                <a:off x="6016039" y="2687150"/>
                <a:ext cx="13648" cy="7811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86" extrusionOk="0">
                    <a:moveTo>
                      <a:pt x="1" y="185"/>
                    </a:moveTo>
                    <a:lnTo>
                      <a:pt x="1" y="185"/>
                    </a:lnTo>
                    <a:lnTo>
                      <a:pt x="325" y="0"/>
                    </a:lnTo>
                    <a:lnTo>
                      <a:pt x="325" y="0"/>
                    </a:lnTo>
                    <a:lnTo>
                      <a:pt x="325" y="0"/>
                    </a:lnTo>
                    <a:lnTo>
                      <a:pt x="1" y="185"/>
                    </a:lnTo>
                    <a:lnTo>
                      <a:pt x="1" y="185"/>
                    </a:lnTo>
                    <a:lnTo>
                      <a:pt x="1" y="185"/>
                    </a:lnTo>
                    <a:lnTo>
                      <a:pt x="1" y="1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0"/>
              <p:cNvSpPr/>
              <p:nvPr/>
            </p:nvSpPr>
            <p:spPr>
              <a:xfrm flipH="1">
                <a:off x="5998528" y="2675476"/>
                <a:ext cx="2016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7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0"/>
              <p:cNvSpPr/>
              <p:nvPr/>
            </p:nvSpPr>
            <p:spPr>
              <a:xfrm flipH="1">
                <a:off x="6000502" y="2677408"/>
                <a:ext cx="3905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93" h="48" extrusionOk="0">
                    <a:moveTo>
                      <a:pt x="0" y="47"/>
                    </a:moveTo>
                    <a:lnTo>
                      <a:pt x="0" y="47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0"/>
              <p:cNvSpPr/>
              <p:nvPr/>
            </p:nvSpPr>
            <p:spPr>
              <a:xfrm flipH="1">
                <a:off x="6602968" y="2741572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0"/>
              <p:cNvSpPr/>
              <p:nvPr/>
            </p:nvSpPr>
            <p:spPr>
              <a:xfrm flipH="1">
                <a:off x="6602968" y="2741572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0"/>
              <p:cNvSpPr/>
              <p:nvPr/>
            </p:nvSpPr>
            <p:spPr>
              <a:xfrm flipH="1">
                <a:off x="6536914" y="2743504"/>
                <a:ext cx="60301" cy="35022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834" extrusionOk="0">
                    <a:moveTo>
                      <a:pt x="1" y="0"/>
                    </a:moveTo>
                    <a:lnTo>
                      <a:pt x="47" y="47"/>
                    </a:lnTo>
                    <a:lnTo>
                      <a:pt x="232" y="186"/>
                    </a:lnTo>
                    <a:lnTo>
                      <a:pt x="325" y="232"/>
                    </a:lnTo>
                    <a:lnTo>
                      <a:pt x="464" y="278"/>
                    </a:lnTo>
                    <a:lnTo>
                      <a:pt x="1436" y="833"/>
                    </a:lnTo>
                    <a:lnTo>
                      <a:pt x="1436" y="8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0"/>
              <p:cNvSpPr/>
              <p:nvPr/>
            </p:nvSpPr>
            <p:spPr>
              <a:xfrm flipH="1">
                <a:off x="6447512" y="2823164"/>
                <a:ext cx="15579" cy="785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187" extrusionOk="0">
                    <a:moveTo>
                      <a:pt x="0" y="1"/>
                    </a:moveTo>
                    <a:lnTo>
                      <a:pt x="186" y="75"/>
                    </a:lnTo>
                    <a:lnTo>
                      <a:pt x="139" y="47"/>
                    </a:lnTo>
                    <a:lnTo>
                      <a:pt x="0" y="1"/>
                    </a:lnTo>
                    <a:close/>
                    <a:moveTo>
                      <a:pt x="186" y="75"/>
                    </a:moveTo>
                    <a:lnTo>
                      <a:pt x="371" y="186"/>
                    </a:lnTo>
                    <a:lnTo>
                      <a:pt x="232" y="94"/>
                    </a:lnTo>
                    <a:lnTo>
                      <a:pt x="186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0"/>
              <p:cNvSpPr/>
              <p:nvPr/>
            </p:nvSpPr>
            <p:spPr>
              <a:xfrm flipH="1">
                <a:off x="6488329" y="2801789"/>
                <a:ext cx="7811" cy="5879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40" extrusionOk="0">
                    <a:moveTo>
                      <a:pt x="186" y="140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86" y="140"/>
                    </a:lnTo>
                    <a:lnTo>
                      <a:pt x="186" y="1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0"/>
              <p:cNvSpPr/>
              <p:nvPr/>
            </p:nvSpPr>
            <p:spPr>
              <a:xfrm flipH="1">
                <a:off x="6602968" y="2737667"/>
                <a:ext cx="2016" cy="3947"/>
              </a:xfrm>
              <a:custGeom>
                <a:avLst/>
                <a:gdLst/>
                <a:ahLst/>
                <a:cxnLst/>
                <a:rect l="l" t="t" r="r" b="b"/>
                <a:pathLst>
                  <a:path w="48" h="94" extrusionOk="0">
                    <a:moveTo>
                      <a:pt x="47" y="93"/>
                    </a:move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0"/>
              <p:cNvSpPr/>
              <p:nvPr/>
            </p:nvSpPr>
            <p:spPr>
              <a:xfrm flipH="1">
                <a:off x="6587431" y="2745436"/>
                <a:ext cx="7811" cy="5879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40" extrusionOk="0">
                    <a:moveTo>
                      <a:pt x="0" y="1"/>
                    </a:moveTo>
                    <a:lnTo>
                      <a:pt x="47" y="47"/>
                    </a:lnTo>
                    <a:lnTo>
                      <a:pt x="185" y="1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0"/>
              <p:cNvSpPr/>
              <p:nvPr/>
            </p:nvSpPr>
            <p:spPr>
              <a:xfrm flipH="1">
                <a:off x="6445538" y="2827069"/>
                <a:ext cx="7853" cy="5879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40" extrusionOk="0">
                    <a:moveTo>
                      <a:pt x="1" y="1"/>
                    </a:moveTo>
                    <a:lnTo>
                      <a:pt x="93" y="93"/>
                    </a:lnTo>
                    <a:lnTo>
                      <a:pt x="140" y="93"/>
                    </a:lnTo>
                    <a:lnTo>
                      <a:pt x="1" y="1"/>
                    </a:lnTo>
                    <a:close/>
                    <a:moveTo>
                      <a:pt x="140" y="93"/>
                    </a:moveTo>
                    <a:lnTo>
                      <a:pt x="186" y="139"/>
                    </a:lnTo>
                    <a:lnTo>
                      <a:pt x="186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0"/>
              <p:cNvSpPr/>
              <p:nvPr/>
            </p:nvSpPr>
            <p:spPr>
              <a:xfrm flipH="1">
                <a:off x="6352273" y="2856212"/>
                <a:ext cx="13648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" extrusionOk="0">
                    <a:moveTo>
                      <a:pt x="47" y="1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139" y="1"/>
                    </a:lnTo>
                    <a:lnTo>
                      <a:pt x="139" y="1"/>
                    </a:lnTo>
                    <a:lnTo>
                      <a:pt x="278" y="1"/>
                    </a:lnTo>
                    <a:lnTo>
                      <a:pt x="278" y="1"/>
                    </a:lnTo>
                    <a:lnTo>
                      <a:pt x="278" y="1"/>
                    </a:lnTo>
                    <a:lnTo>
                      <a:pt x="325" y="1"/>
                    </a:lnTo>
                    <a:lnTo>
                      <a:pt x="325" y="1"/>
                    </a:lnTo>
                    <a:lnTo>
                      <a:pt x="325" y="1"/>
                    </a:lnTo>
                    <a:lnTo>
                      <a:pt x="325" y="1"/>
                    </a:lnTo>
                    <a:lnTo>
                      <a:pt x="325" y="1"/>
                    </a:lnTo>
                    <a:lnTo>
                      <a:pt x="325" y="1"/>
                    </a:lnTo>
                    <a:lnTo>
                      <a:pt x="93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7" y="1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0"/>
              <p:cNvSpPr/>
              <p:nvPr/>
            </p:nvSpPr>
            <p:spPr>
              <a:xfrm flipH="1">
                <a:off x="6383347" y="2854280"/>
                <a:ext cx="3947" cy="42"/>
              </a:xfrm>
              <a:custGeom>
                <a:avLst/>
                <a:gdLst/>
                <a:ahLst/>
                <a:cxnLst/>
                <a:rect l="l" t="t" r="r" b="b"/>
                <a:pathLst>
                  <a:path w="94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0"/>
              <p:cNvSpPr/>
              <p:nvPr/>
            </p:nvSpPr>
            <p:spPr>
              <a:xfrm flipH="1">
                <a:off x="6398927" y="2848443"/>
                <a:ext cx="11674" cy="3947"/>
              </a:xfrm>
              <a:custGeom>
                <a:avLst/>
                <a:gdLst/>
                <a:ahLst/>
                <a:cxnLst/>
                <a:rect l="l" t="t" r="r" b="b"/>
                <a:pathLst>
                  <a:path w="278" h="94" extrusionOk="0">
                    <a:moveTo>
                      <a:pt x="278" y="93"/>
                    </a:moveTo>
                    <a:lnTo>
                      <a:pt x="278" y="9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39" y="47"/>
                    </a:lnTo>
                    <a:lnTo>
                      <a:pt x="278" y="93"/>
                    </a:lnTo>
                    <a:lnTo>
                      <a:pt x="278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0"/>
              <p:cNvSpPr/>
              <p:nvPr/>
            </p:nvSpPr>
            <p:spPr>
              <a:xfrm flipH="1">
                <a:off x="6418369" y="2840675"/>
                <a:ext cx="13606" cy="5879"/>
              </a:xfrm>
              <a:custGeom>
                <a:avLst/>
                <a:gdLst/>
                <a:ahLst/>
                <a:cxnLst/>
                <a:rect l="l" t="t" r="r" b="b"/>
                <a:pathLst>
                  <a:path w="324" h="140" extrusionOk="0">
                    <a:moveTo>
                      <a:pt x="0" y="1"/>
                    </a:moveTo>
                    <a:lnTo>
                      <a:pt x="324" y="139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0"/>
              <p:cNvSpPr/>
              <p:nvPr/>
            </p:nvSpPr>
            <p:spPr>
              <a:xfrm flipH="1">
                <a:off x="6365879" y="2856212"/>
                <a:ext cx="7811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186" y="1"/>
                    </a:lnTo>
                    <a:lnTo>
                      <a:pt x="186" y="1"/>
                    </a:lnTo>
                    <a:lnTo>
                      <a:pt x="186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0"/>
              <p:cNvSpPr/>
              <p:nvPr/>
            </p:nvSpPr>
            <p:spPr>
              <a:xfrm flipH="1">
                <a:off x="6371716" y="2856212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0"/>
              <p:cNvSpPr/>
              <p:nvPr/>
            </p:nvSpPr>
            <p:spPr>
              <a:xfrm flipH="1">
                <a:off x="6305619" y="2848443"/>
                <a:ext cx="38927" cy="7811"/>
              </a:xfrm>
              <a:custGeom>
                <a:avLst/>
                <a:gdLst/>
                <a:ahLst/>
                <a:cxnLst/>
                <a:rect l="l" t="t" r="r" b="b"/>
                <a:pathLst>
                  <a:path w="927" h="186" extrusionOk="0">
                    <a:moveTo>
                      <a:pt x="880" y="1"/>
                    </a:moveTo>
                    <a:lnTo>
                      <a:pt x="880" y="16"/>
                    </a:lnTo>
                    <a:lnTo>
                      <a:pt x="926" y="1"/>
                    </a:lnTo>
                    <a:close/>
                    <a:moveTo>
                      <a:pt x="880" y="16"/>
                    </a:moveTo>
                    <a:lnTo>
                      <a:pt x="788" y="47"/>
                    </a:lnTo>
                    <a:lnTo>
                      <a:pt x="880" y="47"/>
                    </a:lnTo>
                    <a:lnTo>
                      <a:pt x="880" y="16"/>
                    </a:lnTo>
                    <a:close/>
                    <a:moveTo>
                      <a:pt x="741" y="47"/>
                    </a:moveTo>
                    <a:lnTo>
                      <a:pt x="510" y="93"/>
                    </a:lnTo>
                    <a:lnTo>
                      <a:pt x="1" y="139"/>
                    </a:lnTo>
                    <a:lnTo>
                      <a:pt x="1" y="186"/>
                    </a:lnTo>
                    <a:lnTo>
                      <a:pt x="47" y="186"/>
                    </a:lnTo>
                    <a:lnTo>
                      <a:pt x="93" y="139"/>
                    </a:lnTo>
                    <a:lnTo>
                      <a:pt x="464" y="139"/>
                    </a:lnTo>
                    <a:lnTo>
                      <a:pt x="556" y="93"/>
                    </a:lnTo>
                    <a:lnTo>
                      <a:pt x="649" y="93"/>
                    </a:lnTo>
                    <a:lnTo>
                      <a:pt x="741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0"/>
              <p:cNvSpPr/>
              <p:nvPr/>
            </p:nvSpPr>
            <p:spPr>
              <a:xfrm flipH="1">
                <a:off x="6350341" y="2854280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47" y="0"/>
                    </a:moveTo>
                    <a:lnTo>
                      <a:pt x="1" y="47"/>
                    </a:lnTo>
                    <a:lnTo>
                      <a:pt x="47" y="4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0"/>
              <p:cNvSpPr/>
              <p:nvPr/>
            </p:nvSpPr>
            <p:spPr>
              <a:xfrm flipH="1">
                <a:off x="6295919" y="2846511"/>
                <a:ext cx="3905" cy="42"/>
              </a:xfrm>
              <a:custGeom>
                <a:avLst/>
                <a:gdLst/>
                <a:ahLst/>
                <a:cxnLst/>
                <a:rect l="l" t="t" r="r" b="b"/>
                <a:pathLst>
                  <a:path w="93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0"/>
              <p:cNvSpPr/>
              <p:nvPr/>
            </p:nvSpPr>
            <p:spPr>
              <a:xfrm flipH="1">
                <a:off x="6276477" y="2836769"/>
                <a:ext cx="9742" cy="5879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40" extrusionOk="0">
                    <a:moveTo>
                      <a:pt x="185" y="1"/>
                    </a:moveTo>
                    <a:lnTo>
                      <a:pt x="139" y="47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139" y="94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0"/>
              <p:cNvSpPr/>
              <p:nvPr/>
            </p:nvSpPr>
            <p:spPr>
              <a:xfrm flipH="1">
                <a:off x="6299782" y="2846511"/>
                <a:ext cx="42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0"/>
              <p:cNvSpPr/>
              <p:nvPr/>
            </p:nvSpPr>
            <p:spPr>
              <a:xfrm flipH="1">
                <a:off x="6305619" y="2848443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0"/>
              <p:cNvSpPr/>
              <p:nvPr/>
            </p:nvSpPr>
            <p:spPr>
              <a:xfrm flipH="1">
                <a:off x="6344504" y="2854280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0" y="0"/>
                    </a:moveTo>
                    <a:lnTo>
                      <a:pt x="0" y="47"/>
                    </a:lnTo>
                    <a:lnTo>
                      <a:pt x="47" y="4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0"/>
              <p:cNvSpPr/>
              <p:nvPr/>
            </p:nvSpPr>
            <p:spPr>
              <a:xfrm flipH="1">
                <a:off x="6350341" y="2854280"/>
                <a:ext cx="42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0"/>
              <p:cNvSpPr/>
              <p:nvPr/>
            </p:nvSpPr>
            <p:spPr>
              <a:xfrm flipH="1">
                <a:off x="6348368" y="2854280"/>
                <a:ext cx="2016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7" extrusionOk="0">
                    <a:moveTo>
                      <a:pt x="1" y="0"/>
                    </a:moveTo>
                    <a:lnTo>
                      <a:pt x="1" y="47"/>
                    </a:lnTo>
                    <a:lnTo>
                      <a:pt x="47" y="4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0"/>
              <p:cNvSpPr/>
              <p:nvPr/>
            </p:nvSpPr>
            <p:spPr>
              <a:xfrm flipH="1">
                <a:off x="6303688" y="2848443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7" y="1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7" y="1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0"/>
              <p:cNvSpPr/>
              <p:nvPr/>
            </p:nvSpPr>
            <p:spPr>
              <a:xfrm flipH="1">
                <a:off x="6346436" y="2854280"/>
                <a:ext cx="42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0" y="47"/>
                    </a:moveTo>
                    <a:lnTo>
                      <a:pt x="0" y="4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0"/>
              <p:cNvSpPr/>
              <p:nvPr/>
            </p:nvSpPr>
            <p:spPr>
              <a:xfrm flipH="1">
                <a:off x="6299782" y="2846511"/>
                <a:ext cx="2016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7" extrusionOk="0">
                    <a:moveTo>
                      <a:pt x="47" y="0"/>
                    </a:moveTo>
                    <a:lnTo>
                      <a:pt x="1" y="47"/>
                    </a:lnTo>
                    <a:lnTo>
                      <a:pt x="47" y="4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0"/>
              <p:cNvSpPr/>
              <p:nvPr/>
            </p:nvSpPr>
            <p:spPr>
              <a:xfrm flipH="1">
                <a:off x="6346436" y="2854280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0" y="0"/>
                    </a:moveTo>
                    <a:lnTo>
                      <a:pt x="0" y="47"/>
                    </a:lnTo>
                    <a:lnTo>
                      <a:pt x="46" y="4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0"/>
              <p:cNvSpPr/>
              <p:nvPr/>
            </p:nvSpPr>
            <p:spPr>
              <a:xfrm flipH="1">
                <a:off x="6301756" y="2848443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7" y="1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7" y="1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0"/>
              <p:cNvSpPr/>
              <p:nvPr/>
            </p:nvSpPr>
            <p:spPr>
              <a:xfrm flipH="1">
                <a:off x="6367810" y="2854280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6" y="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0"/>
              <p:cNvSpPr/>
              <p:nvPr/>
            </p:nvSpPr>
            <p:spPr>
              <a:xfrm flipH="1">
                <a:off x="6352273" y="2854280"/>
                <a:ext cx="97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" extrusionOk="0">
                    <a:moveTo>
                      <a:pt x="232" y="0"/>
                    </a:moveTo>
                    <a:lnTo>
                      <a:pt x="232" y="0"/>
                    </a:lnTo>
                    <a:lnTo>
                      <a:pt x="232" y="0"/>
                    </a:lnTo>
                    <a:lnTo>
                      <a:pt x="23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39" y="0"/>
                    </a:lnTo>
                    <a:lnTo>
                      <a:pt x="139" y="0"/>
                    </a:lnTo>
                    <a:lnTo>
                      <a:pt x="232" y="0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0"/>
              <p:cNvSpPr/>
              <p:nvPr/>
            </p:nvSpPr>
            <p:spPr>
              <a:xfrm flipH="1">
                <a:off x="6396953" y="2836769"/>
                <a:ext cx="40859" cy="1364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325" extrusionOk="0">
                    <a:moveTo>
                      <a:pt x="0" y="1"/>
                    </a:moveTo>
                    <a:lnTo>
                      <a:pt x="46" y="47"/>
                    </a:lnTo>
                    <a:lnTo>
                      <a:pt x="185" y="94"/>
                    </a:lnTo>
                    <a:lnTo>
                      <a:pt x="278" y="140"/>
                    </a:lnTo>
                    <a:lnTo>
                      <a:pt x="396" y="173"/>
                    </a:lnTo>
                    <a:lnTo>
                      <a:pt x="396" y="173"/>
                    </a:lnTo>
                    <a:lnTo>
                      <a:pt x="185" y="47"/>
                    </a:lnTo>
                    <a:lnTo>
                      <a:pt x="0" y="1"/>
                    </a:lnTo>
                    <a:close/>
                    <a:moveTo>
                      <a:pt x="396" y="173"/>
                    </a:moveTo>
                    <a:lnTo>
                      <a:pt x="417" y="186"/>
                    </a:lnTo>
                    <a:lnTo>
                      <a:pt x="440" y="186"/>
                    </a:lnTo>
                    <a:lnTo>
                      <a:pt x="396" y="173"/>
                    </a:lnTo>
                    <a:close/>
                    <a:moveTo>
                      <a:pt x="440" y="186"/>
                    </a:moveTo>
                    <a:lnTo>
                      <a:pt x="494" y="201"/>
                    </a:lnTo>
                    <a:lnTo>
                      <a:pt x="494" y="201"/>
                    </a:lnTo>
                    <a:lnTo>
                      <a:pt x="463" y="186"/>
                    </a:lnTo>
                    <a:close/>
                    <a:moveTo>
                      <a:pt x="494" y="201"/>
                    </a:moveTo>
                    <a:lnTo>
                      <a:pt x="556" y="232"/>
                    </a:lnTo>
                    <a:lnTo>
                      <a:pt x="602" y="232"/>
                    </a:lnTo>
                    <a:lnTo>
                      <a:pt x="494" y="201"/>
                    </a:lnTo>
                    <a:close/>
                    <a:moveTo>
                      <a:pt x="602" y="232"/>
                    </a:moveTo>
                    <a:lnTo>
                      <a:pt x="926" y="325"/>
                    </a:lnTo>
                    <a:lnTo>
                      <a:pt x="972" y="325"/>
                    </a:lnTo>
                    <a:lnTo>
                      <a:pt x="880" y="279"/>
                    </a:lnTo>
                    <a:lnTo>
                      <a:pt x="694" y="2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0"/>
              <p:cNvSpPr/>
              <p:nvPr/>
            </p:nvSpPr>
            <p:spPr>
              <a:xfrm flipH="1">
                <a:off x="6389184" y="2852348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0"/>
              <p:cNvSpPr/>
              <p:nvPr/>
            </p:nvSpPr>
            <p:spPr>
              <a:xfrm flipH="1">
                <a:off x="6369742" y="2854280"/>
                <a:ext cx="3947" cy="42"/>
              </a:xfrm>
              <a:custGeom>
                <a:avLst/>
                <a:gdLst/>
                <a:ahLst/>
                <a:cxnLst/>
                <a:rect l="l" t="t" r="r" b="b"/>
                <a:pathLst>
                  <a:path w="94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0"/>
              <p:cNvSpPr/>
              <p:nvPr/>
            </p:nvSpPr>
            <p:spPr>
              <a:xfrm flipH="1">
                <a:off x="6381416" y="2852348"/>
                <a:ext cx="7811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" extrusionOk="0">
                    <a:moveTo>
                      <a:pt x="185" y="0"/>
                    </a:moveTo>
                    <a:lnTo>
                      <a:pt x="185" y="0"/>
                    </a:lnTo>
                    <a:lnTo>
                      <a:pt x="185" y="0"/>
                    </a:lnTo>
                    <a:lnTo>
                      <a:pt x="185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5" y="0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0"/>
              <p:cNvSpPr/>
              <p:nvPr/>
            </p:nvSpPr>
            <p:spPr>
              <a:xfrm flipH="1">
                <a:off x="6342531" y="2854280"/>
                <a:ext cx="2016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8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0"/>
              <p:cNvSpPr/>
              <p:nvPr/>
            </p:nvSpPr>
            <p:spPr>
              <a:xfrm flipH="1">
                <a:off x="6305619" y="2848443"/>
                <a:ext cx="21416" cy="3947"/>
              </a:xfrm>
              <a:custGeom>
                <a:avLst/>
                <a:gdLst/>
                <a:ahLst/>
                <a:cxnLst/>
                <a:rect l="l" t="t" r="r" b="b"/>
                <a:pathLst>
                  <a:path w="510" h="94" extrusionOk="0">
                    <a:moveTo>
                      <a:pt x="509" y="1"/>
                    </a:moveTo>
                    <a:lnTo>
                      <a:pt x="278" y="47"/>
                    </a:lnTo>
                    <a:lnTo>
                      <a:pt x="185" y="47"/>
                    </a:lnTo>
                    <a:lnTo>
                      <a:pt x="0" y="93"/>
                    </a:lnTo>
                    <a:lnTo>
                      <a:pt x="371" y="47"/>
                    </a:lnTo>
                    <a:lnTo>
                      <a:pt x="5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0"/>
              <p:cNvSpPr/>
              <p:nvPr/>
            </p:nvSpPr>
            <p:spPr>
              <a:xfrm flipH="1">
                <a:off x="6330899" y="2852348"/>
                <a:ext cx="7811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86" h="47" extrusionOk="0">
                    <a:moveTo>
                      <a:pt x="186" y="0"/>
                    </a:moveTo>
                    <a:lnTo>
                      <a:pt x="186" y="0"/>
                    </a:lnTo>
                    <a:lnTo>
                      <a:pt x="1" y="46"/>
                    </a:lnTo>
                    <a:lnTo>
                      <a:pt x="1" y="46"/>
                    </a:lnTo>
                    <a:lnTo>
                      <a:pt x="1" y="46"/>
                    </a:lnTo>
                    <a:lnTo>
                      <a:pt x="1" y="46"/>
                    </a:lnTo>
                    <a:lnTo>
                      <a:pt x="186" y="0"/>
                    </a:lnTo>
                    <a:lnTo>
                      <a:pt x="186" y="0"/>
                    </a:lnTo>
                    <a:lnTo>
                      <a:pt x="186" y="0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0"/>
              <p:cNvSpPr/>
              <p:nvPr/>
            </p:nvSpPr>
            <p:spPr>
              <a:xfrm flipH="1">
                <a:off x="6350341" y="2854280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0"/>
              <p:cNvSpPr/>
              <p:nvPr/>
            </p:nvSpPr>
            <p:spPr>
              <a:xfrm flipH="1">
                <a:off x="6274545" y="2834838"/>
                <a:ext cx="25279" cy="11716"/>
              </a:xfrm>
              <a:custGeom>
                <a:avLst/>
                <a:gdLst/>
                <a:ahLst/>
                <a:cxnLst/>
                <a:rect l="l" t="t" r="r" b="b"/>
                <a:pathLst>
                  <a:path w="602" h="279" extrusionOk="0">
                    <a:moveTo>
                      <a:pt x="602" y="1"/>
                    </a:moveTo>
                    <a:lnTo>
                      <a:pt x="232" y="186"/>
                    </a:lnTo>
                    <a:lnTo>
                      <a:pt x="0" y="278"/>
                    </a:lnTo>
                    <a:lnTo>
                      <a:pt x="0" y="278"/>
                    </a:lnTo>
                    <a:lnTo>
                      <a:pt x="509" y="93"/>
                    </a:lnTo>
                    <a:lnTo>
                      <a:pt x="509" y="47"/>
                    </a:lnTo>
                    <a:lnTo>
                      <a:pt x="602" y="47"/>
                    </a:lnTo>
                    <a:lnTo>
                      <a:pt x="6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0"/>
              <p:cNvSpPr/>
              <p:nvPr/>
            </p:nvSpPr>
            <p:spPr>
              <a:xfrm flipH="1">
                <a:off x="6299782" y="2846511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0"/>
              <p:cNvSpPr/>
              <p:nvPr/>
            </p:nvSpPr>
            <p:spPr>
              <a:xfrm flipH="1">
                <a:off x="6272571" y="283290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0"/>
              <p:cNvSpPr/>
              <p:nvPr/>
            </p:nvSpPr>
            <p:spPr>
              <a:xfrm flipH="1">
                <a:off x="6305619" y="2848443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0"/>
              <p:cNvSpPr/>
              <p:nvPr/>
            </p:nvSpPr>
            <p:spPr>
              <a:xfrm flipH="1">
                <a:off x="6344504" y="2854280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0"/>
              <p:cNvSpPr/>
              <p:nvPr/>
            </p:nvSpPr>
            <p:spPr>
              <a:xfrm flipH="1">
                <a:off x="6350341" y="2854280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0"/>
              <p:cNvSpPr/>
              <p:nvPr/>
            </p:nvSpPr>
            <p:spPr>
              <a:xfrm flipH="1">
                <a:off x="6303688" y="2846511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0"/>
              <p:cNvSpPr/>
              <p:nvPr/>
            </p:nvSpPr>
            <p:spPr>
              <a:xfrm flipH="1">
                <a:off x="6346436" y="2854280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0"/>
              <p:cNvSpPr/>
              <p:nvPr/>
            </p:nvSpPr>
            <p:spPr>
              <a:xfrm flipH="1">
                <a:off x="6348368" y="2854280"/>
                <a:ext cx="2016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8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0"/>
              <p:cNvSpPr/>
              <p:nvPr/>
            </p:nvSpPr>
            <p:spPr>
              <a:xfrm flipH="1">
                <a:off x="6272571" y="2832906"/>
                <a:ext cx="2016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7" extrusionOk="0">
                    <a:moveTo>
                      <a:pt x="47" y="47"/>
                    </a:moveTo>
                    <a:lnTo>
                      <a:pt x="47" y="47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47" y="47"/>
                    </a:lnTo>
                    <a:lnTo>
                      <a:pt x="47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0"/>
              <p:cNvSpPr/>
              <p:nvPr/>
            </p:nvSpPr>
            <p:spPr>
              <a:xfrm flipH="1">
                <a:off x="6299782" y="2846511"/>
                <a:ext cx="2016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8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0"/>
              <p:cNvSpPr/>
              <p:nvPr/>
            </p:nvSpPr>
            <p:spPr>
              <a:xfrm flipH="1">
                <a:off x="6301756" y="2846511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0"/>
              <p:cNvSpPr/>
              <p:nvPr/>
            </p:nvSpPr>
            <p:spPr>
              <a:xfrm flipH="1">
                <a:off x="6346436" y="2854280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6" y="0"/>
                    </a:moveTo>
                    <a:lnTo>
                      <a:pt x="4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0"/>
              <p:cNvSpPr/>
              <p:nvPr/>
            </p:nvSpPr>
            <p:spPr>
              <a:xfrm flipH="1">
                <a:off x="6274545" y="2834838"/>
                <a:ext cx="42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0"/>
              <p:cNvSpPr/>
              <p:nvPr/>
            </p:nvSpPr>
            <p:spPr>
              <a:xfrm flipH="1">
                <a:off x="6272571" y="2834838"/>
                <a:ext cx="2016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7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4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0"/>
              <p:cNvSpPr/>
              <p:nvPr/>
            </p:nvSpPr>
            <p:spPr>
              <a:xfrm flipH="1">
                <a:off x="6430001" y="2838743"/>
                <a:ext cx="5879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7" extrusionOk="0">
                    <a:moveTo>
                      <a:pt x="0" y="0"/>
                    </a:moveTo>
                    <a:lnTo>
                      <a:pt x="93" y="47"/>
                    </a:lnTo>
                    <a:lnTo>
                      <a:pt x="139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0"/>
              <p:cNvSpPr/>
              <p:nvPr/>
            </p:nvSpPr>
            <p:spPr>
              <a:xfrm flipH="1">
                <a:off x="6305619" y="2848443"/>
                <a:ext cx="5879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7" extrusionOk="0">
                    <a:moveTo>
                      <a:pt x="139" y="1"/>
                    </a:moveTo>
                    <a:lnTo>
                      <a:pt x="139" y="1"/>
                    </a:lnTo>
                    <a:lnTo>
                      <a:pt x="139" y="1"/>
                    </a:lnTo>
                    <a:lnTo>
                      <a:pt x="139" y="1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39" y="1"/>
                    </a:lnTo>
                    <a:lnTo>
                      <a:pt x="139" y="1"/>
                    </a:lnTo>
                    <a:lnTo>
                      <a:pt x="139" y="1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0"/>
              <p:cNvSpPr/>
              <p:nvPr/>
            </p:nvSpPr>
            <p:spPr>
              <a:xfrm flipH="1">
                <a:off x="6278408" y="2836769"/>
                <a:ext cx="21416" cy="9784"/>
              </a:xfrm>
              <a:custGeom>
                <a:avLst/>
                <a:gdLst/>
                <a:ahLst/>
                <a:cxnLst/>
                <a:rect l="l" t="t" r="r" b="b"/>
                <a:pathLst>
                  <a:path w="510" h="233" extrusionOk="0">
                    <a:moveTo>
                      <a:pt x="509" y="1"/>
                    </a:moveTo>
                    <a:lnTo>
                      <a:pt x="463" y="47"/>
                    </a:lnTo>
                    <a:lnTo>
                      <a:pt x="408" y="84"/>
                    </a:lnTo>
                    <a:lnTo>
                      <a:pt x="408" y="84"/>
                    </a:lnTo>
                    <a:lnTo>
                      <a:pt x="509" y="47"/>
                    </a:lnTo>
                    <a:lnTo>
                      <a:pt x="509" y="1"/>
                    </a:lnTo>
                    <a:close/>
                    <a:moveTo>
                      <a:pt x="408" y="84"/>
                    </a:moveTo>
                    <a:lnTo>
                      <a:pt x="0" y="232"/>
                    </a:lnTo>
                    <a:lnTo>
                      <a:pt x="93" y="232"/>
                    </a:lnTo>
                    <a:lnTo>
                      <a:pt x="139" y="186"/>
                    </a:lnTo>
                    <a:lnTo>
                      <a:pt x="185" y="186"/>
                    </a:lnTo>
                    <a:lnTo>
                      <a:pt x="278" y="140"/>
                    </a:lnTo>
                    <a:lnTo>
                      <a:pt x="324" y="140"/>
                    </a:lnTo>
                    <a:lnTo>
                      <a:pt x="408" y="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0"/>
              <p:cNvSpPr/>
              <p:nvPr/>
            </p:nvSpPr>
            <p:spPr>
              <a:xfrm flipH="1">
                <a:off x="6274545" y="2836769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7" y="1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0"/>
              <p:cNvSpPr/>
              <p:nvPr/>
            </p:nvSpPr>
            <p:spPr>
              <a:xfrm flipH="1">
                <a:off x="6299782" y="2846511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0"/>
              <p:cNvSpPr/>
              <p:nvPr/>
            </p:nvSpPr>
            <p:spPr>
              <a:xfrm flipH="1">
                <a:off x="6305619" y="2848443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0"/>
              <p:cNvSpPr/>
              <p:nvPr/>
            </p:nvSpPr>
            <p:spPr>
              <a:xfrm flipH="1">
                <a:off x="6303688" y="2846511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47" y="0"/>
                    </a:moveTo>
                    <a:lnTo>
                      <a:pt x="0" y="47"/>
                    </a:lnTo>
                    <a:lnTo>
                      <a:pt x="47" y="4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0"/>
              <p:cNvSpPr/>
              <p:nvPr/>
            </p:nvSpPr>
            <p:spPr>
              <a:xfrm flipH="1">
                <a:off x="6299782" y="2846511"/>
                <a:ext cx="2016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7" extrusionOk="0">
                    <a:moveTo>
                      <a:pt x="1" y="0"/>
                    </a:moveTo>
                    <a:lnTo>
                      <a:pt x="1" y="4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0"/>
              <p:cNvSpPr/>
              <p:nvPr/>
            </p:nvSpPr>
            <p:spPr>
              <a:xfrm flipH="1">
                <a:off x="6301756" y="2846511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1" y="0"/>
                    </a:moveTo>
                    <a:lnTo>
                      <a:pt x="1" y="47"/>
                    </a:lnTo>
                    <a:lnTo>
                      <a:pt x="47" y="4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40"/>
              <p:cNvSpPr/>
              <p:nvPr/>
            </p:nvSpPr>
            <p:spPr>
              <a:xfrm flipH="1">
                <a:off x="7254062" y="2298425"/>
                <a:ext cx="42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40"/>
              <p:cNvSpPr/>
              <p:nvPr/>
            </p:nvSpPr>
            <p:spPr>
              <a:xfrm flipH="1">
                <a:off x="7228782" y="2304262"/>
                <a:ext cx="19485" cy="11716"/>
              </a:xfrm>
              <a:custGeom>
                <a:avLst/>
                <a:gdLst/>
                <a:ahLst/>
                <a:cxnLst/>
                <a:rect l="l" t="t" r="r" b="b"/>
                <a:pathLst>
                  <a:path w="464" h="279" extrusionOk="0">
                    <a:moveTo>
                      <a:pt x="0" y="0"/>
                    </a:moveTo>
                    <a:lnTo>
                      <a:pt x="417" y="278"/>
                    </a:lnTo>
                    <a:lnTo>
                      <a:pt x="463" y="278"/>
                    </a:lnTo>
                    <a:lnTo>
                      <a:pt x="463" y="23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40"/>
              <p:cNvSpPr/>
              <p:nvPr/>
            </p:nvSpPr>
            <p:spPr>
              <a:xfrm flipH="1">
                <a:off x="7254062" y="2298425"/>
                <a:ext cx="42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0" y="47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0"/>
              <p:cNvSpPr/>
              <p:nvPr/>
            </p:nvSpPr>
            <p:spPr>
              <a:xfrm flipH="1">
                <a:off x="7252130" y="2298425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0" y="47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0"/>
              <p:cNvSpPr/>
              <p:nvPr/>
            </p:nvSpPr>
            <p:spPr>
              <a:xfrm flipH="1">
                <a:off x="7250199" y="2168207"/>
                <a:ext cx="48627" cy="17553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418" extrusionOk="0">
                    <a:moveTo>
                      <a:pt x="880" y="1"/>
                    </a:moveTo>
                    <a:lnTo>
                      <a:pt x="1158" y="93"/>
                    </a:lnTo>
                    <a:lnTo>
                      <a:pt x="1158" y="93"/>
                    </a:lnTo>
                    <a:lnTo>
                      <a:pt x="1065" y="47"/>
                    </a:lnTo>
                    <a:lnTo>
                      <a:pt x="973" y="1"/>
                    </a:lnTo>
                    <a:close/>
                    <a:moveTo>
                      <a:pt x="417" y="1"/>
                    </a:moveTo>
                    <a:lnTo>
                      <a:pt x="279" y="47"/>
                    </a:lnTo>
                    <a:lnTo>
                      <a:pt x="140" y="140"/>
                    </a:lnTo>
                    <a:lnTo>
                      <a:pt x="47" y="278"/>
                    </a:lnTo>
                    <a:lnTo>
                      <a:pt x="1" y="417"/>
                    </a:lnTo>
                    <a:lnTo>
                      <a:pt x="140" y="232"/>
                    </a:lnTo>
                    <a:lnTo>
                      <a:pt x="325" y="93"/>
                    </a:lnTo>
                    <a:lnTo>
                      <a:pt x="371" y="47"/>
                    </a:lnTo>
                    <a:lnTo>
                      <a:pt x="464" y="4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0"/>
              <p:cNvSpPr/>
              <p:nvPr/>
            </p:nvSpPr>
            <p:spPr>
              <a:xfrm flipH="1">
                <a:off x="7228782" y="2175975"/>
                <a:ext cx="13648" cy="7811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86" extrusionOk="0">
                    <a:moveTo>
                      <a:pt x="0" y="1"/>
                    </a:moveTo>
                    <a:lnTo>
                      <a:pt x="324" y="186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0"/>
              <p:cNvSpPr/>
              <p:nvPr/>
            </p:nvSpPr>
            <p:spPr>
              <a:xfrm flipH="1">
                <a:off x="7244362" y="2193486"/>
                <a:ext cx="62233" cy="110818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2639" extrusionOk="0">
                    <a:moveTo>
                      <a:pt x="47" y="0"/>
                    </a:moveTo>
                    <a:lnTo>
                      <a:pt x="1" y="186"/>
                    </a:lnTo>
                    <a:lnTo>
                      <a:pt x="1" y="371"/>
                    </a:lnTo>
                    <a:lnTo>
                      <a:pt x="93" y="787"/>
                    </a:lnTo>
                    <a:lnTo>
                      <a:pt x="186" y="1157"/>
                    </a:lnTo>
                    <a:lnTo>
                      <a:pt x="325" y="1481"/>
                    </a:lnTo>
                    <a:lnTo>
                      <a:pt x="556" y="1759"/>
                    </a:lnTo>
                    <a:lnTo>
                      <a:pt x="325" y="1343"/>
                    </a:lnTo>
                    <a:lnTo>
                      <a:pt x="140" y="926"/>
                    </a:lnTo>
                    <a:lnTo>
                      <a:pt x="47" y="463"/>
                    </a:lnTo>
                    <a:lnTo>
                      <a:pt x="47" y="232"/>
                    </a:lnTo>
                    <a:lnTo>
                      <a:pt x="47" y="0"/>
                    </a:lnTo>
                    <a:close/>
                    <a:moveTo>
                      <a:pt x="556" y="1759"/>
                    </a:moveTo>
                    <a:lnTo>
                      <a:pt x="602" y="1852"/>
                    </a:lnTo>
                    <a:lnTo>
                      <a:pt x="622" y="1852"/>
                    </a:lnTo>
                    <a:lnTo>
                      <a:pt x="556" y="1759"/>
                    </a:lnTo>
                    <a:close/>
                    <a:moveTo>
                      <a:pt x="622" y="1852"/>
                    </a:moveTo>
                    <a:lnTo>
                      <a:pt x="649" y="1889"/>
                    </a:lnTo>
                    <a:lnTo>
                      <a:pt x="649" y="1852"/>
                    </a:lnTo>
                    <a:close/>
                    <a:moveTo>
                      <a:pt x="649" y="1889"/>
                    </a:moveTo>
                    <a:lnTo>
                      <a:pt x="649" y="1898"/>
                    </a:lnTo>
                    <a:lnTo>
                      <a:pt x="672" y="1921"/>
                    </a:lnTo>
                    <a:lnTo>
                      <a:pt x="649" y="1889"/>
                    </a:lnTo>
                    <a:close/>
                    <a:moveTo>
                      <a:pt x="672" y="1921"/>
                    </a:moveTo>
                    <a:lnTo>
                      <a:pt x="788" y="2083"/>
                    </a:lnTo>
                    <a:lnTo>
                      <a:pt x="830" y="2121"/>
                    </a:lnTo>
                    <a:lnTo>
                      <a:pt x="830" y="2121"/>
                    </a:lnTo>
                    <a:lnTo>
                      <a:pt x="788" y="2037"/>
                    </a:lnTo>
                    <a:lnTo>
                      <a:pt x="741" y="1991"/>
                    </a:lnTo>
                    <a:lnTo>
                      <a:pt x="695" y="1944"/>
                    </a:lnTo>
                    <a:lnTo>
                      <a:pt x="672" y="1921"/>
                    </a:lnTo>
                    <a:close/>
                    <a:moveTo>
                      <a:pt x="830" y="2121"/>
                    </a:moveTo>
                    <a:lnTo>
                      <a:pt x="834" y="2129"/>
                    </a:lnTo>
                    <a:lnTo>
                      <a:pt x="845" y="2135"/>
                    </a:lnTo>
                    <a:lnTo>
                      <a:pt x="830" y="2121"/>
                    </a:lnTo>
                    <a:close/>
                    <a:moveTo>
                      <a:pt x="845" y="2135"/>
                    </a:moveTo>
                    <a:lnTo>
                      <a:pt x="973" y="2250"/>
                    </a:lnTo>
                    <a:lnTo>
                      <a:pt x="973" y="2222"/>
                    </a:lnTo>
                    <a:lnTo>
                      <a:pt x="926" y="2176"/>
                    </a:lnTo>
                    <a:lnTo>
                      <a:pt x="845" y="2135"/>
                    </a:lnTo>
                    <a:close/>
                    <a:moveTo>
                      <a:pt x="973" y="2250"/>
                    </a:moveTo>
                    <a:lnTo>
                      <a:pt x="973" y="2268"/>
                    </a:lnTo>
                    <a:lnTo>
                      <a:pt x="993" y="2268"/>
                    </a:lnTo>
                    <a:lnTo>
                      <a:pt x="973" y="2250"/>
                    </a:lnTo>
                    <a:close/>
                    <a:moveTo>
                      <a:pt x="993" y="2268"/>
                    </a:moveTo>
                    <a:lnTo>
                      <a:pt x="1250" y="2500"/>
                    </a:lnTo>
                    <a:lnTo>
                      <a:pt x="1250" y="2546"/>
                    </a:lnTo>
                    <a:lnTo>
                      <a:pt x="1389" y="2638"/>
                    </a:lnTo>
                    <a:lnTo>
                      <a:pt x="1482" y="2638"/>
                    </a:lnTo>
                    <a:lnTo>
                      <a:pt x="1436" y="2592"/>
                    </a:lnTo>
                    <a:lnTo>
                      <a:pt x="1389" y="2592"/>
                    </a:lnTo>
                    <a:lnTo>
                      <a:pt x="1250" y="2453"/>
                    </a:lnTo>
                    <a:lnTo>
                      <a:pt x="1204" y="2453"/>
                    </a:lnTo>
                    <a:lnTo>
                      <a:pt x="1158" y="2407"/>
                    </a:lnTo>
                    <a:lnTo>
                      <a:pt x="1112" y="2361"/>
                    </a:lnTo>
                    <a:lnTo>
                      <a:pt x="1065" y="2315"/>
                    </a:lnTo>
                    <a:lnTo>
                      <a:pt x="1019" y="22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0"/>
              <p:cNvSpPr/>
              <p:nvPr/>
            </p:nvSpPr>
            <p:spPr>
              <a:xfrm flipH="1">
                <a:off x="7244362" y="2175975"/>
                <a:ext cx="3905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93" h="48" extrusionOk="0">
                    <a:moveTo>
                      <a:pt x="0" y="1"/>
                    </a:moveTo>
                    <a:lnTo>
                      <a:pt x="93" y="47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40"/>
              <p:cNvSpPr/>
              <p:nvPr/>
            </p:nvSpPr>
            <p:spPr>
              <a:xfrm flipH="1">
                <a:off x="7248225" y="2174044"/>
                <a:ext cx="2016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7" extrusionOk="0">
                    <a:moveTo>
                      <a:pt x="47" y="47"/>
                    </a:moveTo>
                    <a:lnTo>
                      <a:pt x="47" y="47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7" y="47"/>
                    </a:lnTo>
                    <a:lnTo>
                      <a:pt x="47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40"/>
              <p:cNvSpPr/>
              <p:nvPr/>
            </p:nvSpPr>
            <p:spPr>
              <a:xfrm flipH="1">
                <a:off x="7257967" y="2245977"/>
                <a:ext cx="35022" cy="46654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111" extrusionOk="0">
                    <a:moveTo>
                      <a:pt x="1" y="0"/>
                    </a:moveTo>
                    <a:lnTo>
                      <a:pt x="1" y="46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1" y="0"/>
                    </a:lnTo>
                    <a:close/>
                    <a:moveTo>
                      <a:pt x="47" y="93"/>
                    </a:moveTo>
                    <a:lnTo>
                      <a:pt x="82" y="163"/>
                    </a:lnTo>
                    <a:lnTo>
                      <a:pt x="47" y="93"/>
                    </a:lnTo>
                    <a:lnTo>
                      <a:pt x="47" y="93"/>
                    </a:lnTo>
                    <a:close/>
                    <a:moveTo>
                      <a:pt x="93" y="185"/>
                    </a:moveTo>
                    <a:lnTo>
                      <a:pt x="93" y="231"/>
                    </a:lnTo>
                    <a:lnTo>
                      <a:pt x="140" y="324"/>
                    </a:lnTo>
                    <a:lnTo>
                      <a:pt x="186" y="370"/>
                    </a:lnTo>
                    <a:lnTo>
                      <a:pt x="232" y="463"/>
                    </a:lnTo>
                    <a:lnTo>
                      <a:pt x="278" y="509"/>
                    </a:lnTo>
                    <a:lnTo>
                      <a:pt x="325" y="555"/>
                    </a:lnTo>
                    <a:lnTo>
                      <a:pt x="232" y="417"/>
                    </a:lnTo>
                    <a:lnTo>
                      <a:pt x="93" y="185"/>
                    </a:lnTo>
                    <a:close/>
                    <a:moveTo>
                      <a:pt x="325" y="555"/>
                    </a:moveTo>
                    <a:lnTo>
                      <a:pt x="371" y="648"/>
                    </a:lnTo>
                    <a:lnTo>
                      <a:pt x="417" y="694"/>
                    </a:lnTo>
                    <a:lnTo>
                      <a:pt x="325" y="555"/>
                    </a:lnTo>
                    <a:close/>
                    <a:moveTo>
                      <a:pt x="464" y="741"/>
                    </a:moveTo>
                    <a:lnTo>
                      <a:pt x="510" y="833"/>
                    </a:lnTo>
                    <a:lnTo>
                      <a:pt x="602" y="879"/>
                    </a:lnTo>
                    <a:lnTo>
                      <a:pt x="602" y="879"/>
                    </a:lnTo>
                    <a:lnTo>
                      <a:pt x="464" y="741"/>
                    </a:lnTo>
                    <a:close/>
                    <a:moveTo>
                      <a:pt x="602" y="879"/>
                    </a:moveTo>
                    <a:lnTo>
                      <a:pt x="834" y="1111"/>
                    </a:lnTo>
                    <a:lnTo>
                      <a:pt x="834" y="1065"/>
                    </a:lnTo>
                    <a:lnTo>
                      <a:pt x="602" y="8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40"/>
              <p:cNvSpPr/>
              <p:nvPr/>
            </p:nvSpPr>
            <p:spPr>
              <a:xfrm flipH="1">
                <a:off x="7228782" y="2168207"/>
                <a:ext cx="75838" cy="134166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3195" extrusionOk="0">
                    <a:moveTo>
                      <a:pt x="426" y="121"/>
                    </a:moveTo>
                    <a:lnTo>
                      <a:pt x="370" y="140"/>
                    </a:lnTo>
                    <a:lnTo>
                      <a:pt x="339" y="186"/>
                    </a:lnTo>
                    <a:lnTo>
                      <a:pt x="426" y="121"/>
                    </a:lnTo>
                    <a:close/>
                    <a:moveTo>
                      <a:pt x="339" y="186"/>
                    </a:moveTo>
                    <a:lnTo>
                      <a:pt x="278" y="232"/>
                    </a:lnTo>
                    <a:lnTo>
                      <a:pt x="139" y="417"/>
                    </a:lnTo>
                    <a:lnTo>
                      <a:pt x="278" y="278"/>
                    </a:lnTo>
                    <a:lnTo>
                      <a:pt x="339" y="186"/>
                    </a:lnTo>
                    <a:close/>
                    <a:moveTo>
                      <a:pt x="602" y="1"/>
                    </a:moveTo>
                    <a:lnTo>
                      <a:pt x="602" y="47"/>
                    </a:lnTo>
                    <a:lnTo>
                      <a:pt x="509" y="47"/>
                    </a:lnTo>
                    <a:lnTo>
                      <a:pt x="463" y="93"/>
                    </a:lnTo>
                    <a:lnTo>
                      <a:pt x="426" y="121"/>
                    </a:lnTo>
                    <a:lnTo>
                      <a:pt x="426" y="121"/>
                    </a:lnTo>
                    <a:lnTo>
                      <a:pt x="509" y="93"/>
                    </a:lnTo>
                    <a:lnTo>
                      <a:pt x="694" y="47"/>
                    </a:lnTo>
                    <a:lnTo>
                      <a:pt x="972" y="47"/>
                    </a:lnTo>
                    <a:lnTo>
                      <a:pt x="1296" y="140"/>
                    </a:lnTo>
                    <a:lnTo>
                      <a:pt x="1342" y="186"/>
                    </a:lnTo>
                    <a:lnTo>
                      <a:pt x="1389" y="186"/>
                    </a:lnTo>
                    <a:lnTo>
                      <a:pt x="1435" y="232"/>
                    </a:lnTo>
                    <a:lnTo>
                      <a:pt x="1805" y="417"/>
                    </a:lnTo>
                    <a:lnTo>
                      <a:pt x="1805" y="371"/>
                    </a:lnTo>
                    <a:lnTo>
                      <a:pt x="1527" y="186"/>
                    </a:lnTo>
                    <a:lnTo>
                      <a:pt x="1481" y="186"/>
                    </a:lnTo>
                    <a:lnTo>
                      <a:pt x="1296" y="93"/>
                    </a:lnTo>
                    <a:lnTo>
                      <a:pt x="1203" y="47"/>
                    </a:lnTo>
                    <a:lnTo>
                      <a:pt x="1111" y="1"/>
                    </a:lnTo>
                    <a:close/>
                    <a:moveTo>
                      <a:pt x="185" y="278"/>
                    </a:moveTo>
                    <a:lnTo>
                      <a:pt x="93" y="371"/>
                    </a:lnTo>
                    <a:lnTo>
                      <a:pt x="0" y="602"/>
                    </a:lnTo>
                    <a:lnTo>
                      <a:pt x="0" y="834"/>
                    </a:lnTo>
                    <a:lnTo>
                      <a:pt x="0" y="1065"/>
                    </a:lnTo>
                    <a:lnTo>
                      <a:pt x="93" y="1528"/>
                    </a:lnTo>
                    <a:lnTo>
                      <a:pt x="278" y="1945"/>
                    </a:lnTo>
                    <a:lnTo>
                      <a:pt x="509" y="2361"/>
                    </a:lnTo>
                    <a:lnTo>
                      <a:pt x="555" y="2454"/>
                    </a:lnTo>
                    <a:lnTo>
                      <a:pt x="602" y="2454"/>
                    </a:lnTo>
                    <a:lnTo>
                      <a:pt x="602" y="2500"/>
                    </a:lnTo>
                    <a:lnTo>
                      <a:pt x="648" y="2546"/>
                    </a:lnTo>
                    <a:lnTo>
                      <a:pt x="694" y="2593"/>
                    </a:lnTo>
                    <a:lnTo>
                      <a:pt x="741" y="2639"/>
                    </a:lnTo>
                    <a:lnTo>
                      <a:pt x="787" y="2731"/>
                    </a:lnTo>
                    <a:lnTo>
                      <a:pt x="879" y="2778"/>
                    </a:lnTo>
                    <a:lnTo>
                      <a:pt x="926" y="2824"/>
                    </a:lnTo>
                    <a:lnTo>
                      <a:pt x="926" y="2870"/>
                    </a:lnTo>
                    <a:lnTo>
                      <a:pt x="972" y="2870"/>
                    </a:lnTo>
                    <a:lnTo>
                      <a:pt x="1018" y="2917"/>
                    </a:lnTo>
                    <a:lnTo>
                      <a:pt x="1065" y="2963"/>
                    </a:lnTo>
                    <a:lnTo>
                      <a:pt x="1111" y="3009"/>
                    </a:lnTo>
                    <a:lnTo>
                      <a:pt x="1157" y="3055"/>
                    </a:lnTo>
                    <a:lnTo>
                      <a:pt x="1203" y="3055"/>
                    </a:lnTo>
                    <a:lnTo>
                      <a:pt x="1111" y="2963"/>
                    </a:lnTo>
                    <a:lnTo>
                      <a:pt x="1111" y="2917"/>
                    </a:lnTo>
                    <a:lnTo>
                      <a:pt x="879" y="2731"/>
                    </a:lnTo>
                    <a:lnTo>
                      <a:pt x="787" y="2685"/>
                    </a:lnTo>
                    <a:lnTo>
                      <a:pt x="741" y="2593"/>
                    </a:lnTo>
                    <a:lnTo>
                      <a:pt x="694" y="2546"/>
                    </a:lnTo>
                    <a:lnTo>
                      <a:pt x="648" y="2500"/>
                    </a:lnTo>
                    <a:lnTo>
                      <a:pt x="602" y="2407"/>
                    </a:lnTo>
                    <a:lnTo>
                      <a:pt x="555" y="2361"/>
                    </a:lnTo>
                    <a:lnTo>
                      <a:pt x="509" y="2315"/>
                    </a:lnTo>
                    <a:lnTo>
                      <a:pt x="463" y="2222"/>
                    </a:lnTo>
                    <a:lnTo>
                      <a:pt x="417" y="2176"/>
                    </a:lnTo>
                    <a:lnTo>
                      <a:pt x="370" y="2083"/>
                    </a:lnTo>
                    <a:lnTo>
                      <a:pt x="370" y="2037"/>
                    </a:lnTo>
                    <a:lnTo>
                      <a:pt x="324" y="1945"/>
                    </a:lnTo>
                    <a:lnTo>
                      <a:pt x="278" y="1898"/>
                    </a:lnTo>
                    <a:lnTo>
                      <a:pt x="278" y="1852"/>
                    </a:lnTo>
                    <a:lnTo>
                      <a:pt x="139" y="1528"/>
                    </a:lnTo>
                    <a:lnTo>
                      <a:pt x="46" y="1158"/>
                    </a:lnTo>
                    <a:lnTo>
                      <a:pt x="46" y="741"/>
                    </a:lnTo>
                    <a:lnTo>
                      <a:pt x="93" y="556"/>
                    </a:lnTo>
                    <a:lnTo>
                      <a:pt x="139" y="417"/>
                    </a:lnTo>
                    <a:lnTo>
                      <a:pt x="185" y="278"/>
                    </a:lnTo>
                    <a:close/>
                    <a:moveTo>
                      <a:pt x="1203" y="3055"/>
                    </a:moveTo>
                    <a:lnTo>
                      <a:pt x="1342" y="3194"/>
                    </a:lnTo>
                    <a:lnTo>
                      <a:pt x="1203" y="30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40"/>
              <p:cNvSpPr/>
              <p:nvPr/>
            </p:nvSpPr>
            <p:spPr>
              <a:xfrm flipH="1">
                <a:off x="7255994" y="2251772"/>
                <a:ext cx="31158" cy="38927"/>
              </a:xfrm>
              <a:custGeom>
                <a:avLst/>
                <a:gdLst/>
                <a:ahLst/>
                <a:cxnLst/>
                <a:rect l="l" t="t" r="r" b="b"/>
                <a:pathLst>
                  <a:path w="742" h="927" extrusionOk="0">
                    <a:moveTo>
                      <a:pt x="1" y="1"/>
                    </a:moveTo>
                    <a:lnTo>
                      <a:pt x="93" y="155"/>
                    </a:lnTo>
                    <a:lnTo>
                      <a:pt x="93" y="140"/>
                    </a:lnTo>
                    <a:lnTo>
                      <a:pt x="47" y="47"/>
                    </a:lnTo>
                    <a:lnTo>
                      <a:pt x="1" y="1"/>
                    </a:lnTo>
                    <a:close/>
                    <a:moveTo>
                      <a:pt x="93" y="155"/>
                    </a:moveTo>
                    <a:lnTo>
                      <a:pt x="93" y="186"/>
                    </a:lnTo>
                    <a:lnTo>
                      <a:pt x="139" y="279"/>
                    </a:lnTo>
                    <a:lnTo>
                      <a:pt x="186" y="325"/>
                    </a:lnTo>
                    <a:lnTo>
                      <a:pt x="232" y="371"/>
                    </a:lnTo>
                    <a:lnTo>
                      <a:pt x="278" y="464"/>
                    </a:lnTo>
                    <a:lnTo>
                      <a:pt x="325" y="510"/>
                    </a:lnTo>
                    <a:lnTo>
                      <a:pt x="139" y="232"/>
                    </a:lnTo>
                    <a:lnTo>
                      <a:pt x="93" y="155"/>
                    </a:lnTo>
                    <a:close/>
                    <a:moveTo>
                      <a:pt x="325" y="510"/>
                    </a:moveTo>
                    <a:lnTo>
                      <a:pt x="463" y="649"/>
                    </a:lnTo>
                    <a:lnTo>
                      <a:pt x="371" y="556"/>
                    </a:lnTo>
                    <a:lnTo>
                      <a:pt x="325" y="510"/>
                    </a:lnTo>
                    <a:close/>
                    <a:moveTo>
                      <a:pt x="510" y="695"/>
                    </a:moveTo>
                    <a:lnTo>
                      <a:pt x="741" y="927"/>
                    </a:lnTo>
                    <a:lnTo>
                      <a:pt x="741" y="880"/>
                    </a:lnTo>
                    <a:lnTo>
                      <a:pt x="510" y="69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40"/>
              <p:cNvSpPr/>
              <p:nvPr/>
            </p:nvSpPr>
            <p:spPr>
              <a:xfrm flipH="1">
                <a:off x="7289042" y="2245977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0" y="0"/>
                    </a:moveTo>
                    <a:lnTo>
                      <a:pt x="46" y="4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40"/>
              <p:cNvSpPr/>
              <p:nvPr/>
            </p:nvSpPr>
            <p:spPr>
              <a:xfrm flipH="1">
                <a:off x="7246293" y="2177949"/>
                <a:ext cx="5879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7" extrusionOk="0">
                    <a:moveTo>
                      <a:pt x="1" y="0"/>
                    </a:moveTo>
                    <a:lnTo>
                      <a:pt x="140" y="46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40"/>
              <p:cNvSpPr/>
              <p:nvPr/>
            </p:nvSpPr>
            <p:spPr>
              <a:xfrm flipH="1">
                <a:off x="7228782" y="2300357"/>
                <a:ext cx="15621" cy="13648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25" extrusionOk="0">
                    <a:moveTo>
                      <a:pt x="1" y="1"/>
                    </a:moveTo>
                    <a:lnTo>
                      <a:pt x="1" y="93"/>
                    </a:lnTo>
                    <a:lnTo>
                      <a:pt x="371" y="325"/>
                    </a:lnTo>
                    <a:lnTo>
                      <a:pt x="371" y="2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40"/>
              <p:cNvSpPr/>
              <p:nvPr/>
            </p:nvSpPr>
            <p:spPr>
              <a:xfrm flipH="1">
                <a:off x="7228782" y="2170138"/>
                <a:ext cx="73907" cy="134166"/>
              </a:xfrm>
              <a:custGeom>
                <a:avLst/>
                <a:gdLst/>
                <a:ahLst/>
                <a:cxnLst/>
                <a:rect l="l" t="t" r="r" b="b"/>
                <a:pathLst>
                  <a:path w="1760" h="3195" extrusionOk="0">
                    <a:moveTo>
                      <a:pt x="833" y="1"/>
                    </a:moveTo>
                    <a:lnTo>
                      <a:pt x="648" y="47"/>
                    </a:lnTo>
                    <a:lnTo>
                      <a:pt x="509" y="47"/>
                    </a:lnTo>
                    <a:lnTo>
                      <a:pt x="463" y="94"/>
                    </a:lnTo>
                    <a:lnTo>
                      <a:pt x="232" y="232"/>
                    </a:lnTo>
                    <a:lnTo>
                      <a:pt x="93" y="464"/>
                    </a:lnTo>
                    <a:lnTo>
                      <a:pt x="0" y="742"/>
                    </a:lnTo>
                    <a:lnTo>
                      <a:pt x="0" y="1065"/>
                    </a:lnTo>
                    <a:lnTo>
                      <a:pt x="0" y="1112"/>
                    </a:lnTo>
                    <a:lnTo>
                      <a:pt x="47" y="1251"/>
                    </a:lnTo>
                    <a:lnTo>
                      <a:pt x="47" y="1297"/>
                    </a:lnTo>
                    <a:lnTo>
                      <a:pt x="93" y="1389"/>
                    </a:lnTo>
                    <a:lnTo>
                      <a:pt x="93" y="1436"/>
                    </a:lnTo>
                    <a:lnTo>
                      <a:pt x="139" y="1528"/>
                    </a:lnTo>
                    <a:lnTo>
                      <a:pt x="139" y="1575"/>
                    </a:lnTo>
                    <a:lnTo>
                      <a:pt x="185" y="1713"/>
                    </a:lnTo>
                    <a:lnTo>
                      <a:pt x="185" y="1760"/>
                    </a:lnTo>
                    <a:lnTo>
                      <a:pt x="232" y="1806"/>
                    </a:lnTo>
                    <a:lnTo>
                      <a:pt x="324" y="1991"/>
                    </a:lnTo>
                    <a:lnTo>
                      <a:pt x="463" y="2223"/>
                    </a:lnTo>
                    <a:lnTo>
                      <a:pt x="648" y="2500"/>
                    </a:lnTo>
                    <a:lnTo>
                      <a:pt x="1065" y="2917"/>
                    </a:lnTo>
                    <a:lnTo>
                      <a:pt x="1157" y="2963"/>
                    </a:lnTo>
                    <a:lnTo>
                      <a:pt x="1250" y="3056"/>
                    </a:lnTo>
                    <a:lnTo>
                      <a:pt x="1296" y="3056"/>
                    </a:lnTo>
                    <a:lnTo>
                      <a:pt x="1111" y="2871"/>
                    </a:lnTo>
                    <a:lnTo>
                      <a:pt x="1111" y="2824"/>
                    </a:lnTo>
                    <a:lnTo>
                      <a:pt x="880" y="2639"/>
                    </a:lnTo>
                    <a:lnTo>
                      <a:pt x="833" y="2593"/>
                    </a:lnTo>
                    <a:lnTo>
                      <a:pt x="741" y="2500"/>
                    </a:lnTo>
                    <a:lnTo>
                      <a:pt x="695" y="2454"/>
                    </a:lnTo>
                    <a:lnTo>
                      <a:pt x="648" y="2408"/>
                    </a:lnTo>
                    <a:lnTo>
                      <a:pt x="602" y="2315"/>
                    </a:lnTo>
                    <a:lnTo>
                      <a:pt x="556" y="2269"/>
                    </a:lnTo>
                    <a:lnTo>
                      <a:pt x="509" y="2223"/>
                    </a:lnTo>
                    <a:lnTo>
                      <a:pt x="463" y="2130"/>
                    </a:lnTo>
                    <a:lnTo>
                      <a:pt x="463" y="2084"/>
                    </a:lnTo>
                    <a:lnTo>
                      <a:pt x="417" y="1991"/>
                    </a:lnTo>
                    <a:lnTo>
                      <a:pt x="371" y="1945"/>
                    </a:lnTo>
                    <a:lnTo>
                      <a:pt x="324" y="1899"/>
                    </a:lnTo>
                    <a:lnTo>
                      <a:pt x="324" y="1852"/>
                    </a:lnTo>
                    <a:lnTo>
                      <a:pt x="324" y="1806"/>
                    </a:lnTo>
                    <a:lnTo>
                      <a:pt x="278" y="1806"/>
                    </a:lnTo>
                    <a:lnTo>
                      <a:pt x="185" y="1482"/>
                    </a:lnTo>
                    <a:lnTo>
                      <a:pt x="93" y="1112"/>
                    </a:lnTo>
                    <a:lnTo>
                      <a:pt x="47" y="742"/>
                    </a:lnTo>
                    <a:lnTo>
                      <a:pt x="93" y="556"/>
                    </a:lnTo>
                    <a:lnTo>
                      <a:pt x="185" y="371"/>
                    </a:lnTo>
                    <a:lnTo>
                      <a:pt x="278" y="279"/>
                    </a:lnTo>
                    <a:lnTo>
                      <a:pt x="417" y="140"/>
                    </a:lnTo>
                    <a:lnTo>
                      <a:pt x="556" y="94"/>
                    </a:lnTo>
                    <a:lnTo>
                      <a:pt x="695" y="47"/>
                    </a:lnTo>
                    <a:lnTo>
                      <a:pt x="972" y="94"/>
                    </a:lnTo>
                    <a:lnTo>
                      <a:pt x="1204" y="186"/>
                    </a:lnTo>
                    <a:lnTo>
                      <a:pt x="1296" y="186"/>
                    </a:lnTo>
                    <a:lnTo>
                      <a:pt x="1343" y="232"/>
                    </a:lnTo>
                    <a:lnTo>
                      <a:pt x="1759" y="464"/>
                    </a:lnTo>
                    <a:lnTo>
                      <a:pt x="1759" y="418"/>
                    </a:lnTo>
                    <a:lnTo>
                      <a:pt x="1528" y="279"/>
                    </a:lnTo>
                    <a:lnTo>
                      <a:pt x="1389" y="186"/>
                    </a:lnTo>
                    <a:lnTo>
                      <a:pt x="1296" y="140"/>
                    </a:lnTo>
                    <a:lnTo>
                      <a:pt x="1250" y="94"/>
                    </a:lnTo>
                    <a:lnTo>
                      <a:pt x="1065" y="47"/>
                    </a:lnTo>
                    <a:lnTo>
                      <a:pt x="833" y="1"/>
                    </a:lnTo>
                    <a:close/>
                    <a:moveTo>
                      <a:pt x="1296" y="3056"/>
                    </a:moveTo>
                    <a:lnTo>
                      <a:pt x="1296" y="3102"/>
                    </a:lnTo>
                    <a:lnTo>
                      <a:pt x="1343" y="3148"/>
                    </a:lnTo>
                    <a:lnTo>
                      <a:pt x="1389" y="3194"/>
                    </a:lnTo>
                    <a:lnTo>
                      <a:pt x="1389" y="3102"/>
                    </a:lnTo>
                    <a:lnTo>
                      <a:pt x="1343" y="3102"/>
                    </a:lnTo>
                    <a:lnTo>
                      <a:pt x="1296" y="30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40"/>
              <p:cNvSpPr/>
              <p:nvPr/>
            </p:nvSpPr>
            <p:spPr>
              <a:xfrm flipH="1">
                <a:off x="7246293" y="2292588"/>
                <a:ext cx="11716" cy="978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33" extrusionOk="0">
                    <a:moveTo>
                      <a:pt x="1" y="1"/>
                    </a:moveTo>
                    <a:lnTo>
                      <a:pt x="232" y="232"/>
                    </a:lnTo>
                    <a:lnTo>
                      <a:pt x="279" y="232"/>
                    </a:lnTo>
                    <a:lnTo>
                      <a:pt x="232" y="186"/>
                    </a:lnTo>
                    <a:lnTo>
                      <a:pt x="232" y="140"/>
                    </a:lnTo>
                    <a:lnTo>
                      <a:pt x="186" y="140"/>
                    </a:lnTo>
                    <a:lnTo>
                      <a:pt x="93" y="4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40"/>
              <p:cNvSpPr/>
              <p:nvPr/>
            </p:nvSpPr>
            <p:spPr>
              <a:xfrm flipH="1">
                <a:off x="7250199" y="2170138"/>
                <a:ext cx="52491" cy="7588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807" extrusionOk="0">
                    <a:moveTo>
                      <a:pt x="833" y="1"/>
                    </a:moveTo>
                    <a:lnTo>
                      <a:pt x="1065" y="47"/>
                    </a:lnTo>
                    <a:lnTo>
                      <a:pt x="1250" y="94"/>
                    </a:lnTo>
                    <a:lnTo>
                      <a:pt x="926" y="1"/>
                    </a:lnTo>
                    <a:close/>
                    <a:moveTo>
                      <a:pt x="648" y="1"/>
                    </a:moveTo>
                    <a:lnTo>
                      <a:pt x="463" y="47"/>
                    </a:lnTo>
                    <a:lnTo>
                      <a:pt x="324" y="94"/>
                    </a:lnTo>
                    <a:lnTo>
                      <a:pt x="232" y="232"/>
                    </a:lnTo>
                    <a:lnTo>
                      <a:pt x="463" y="94"/>
                    </a:lnTo>
                    <a:lnTo>
                      <a:pt x="509" y="47"/>
                    </a:lnTo>
                    <a:lnTo>
                      <a:pt x="648" y="47"/>
                    </a:lnTo>
                    <a:lnTo>
                      <a:pt x="833" y="1"/>
                    </a:lnTo>
                    <a:close/>
                    <a:moveTo>
                      <a:pt x="232" y="232"/>
                    </a:moveTo>
                    <a:lnTo>
                      <a:pt x="93" y="371"/>
                    </a:lnTo>
                    <a:lnTo>
                      <a:pt x="47" y="510"/>
                    </a:lnTo>
                    <a:lnTo>
                      <a:pt x="0" y="695"/>
                    </a:lnTo>
                    <a:lnTo>
                      <a:pt x="0" y="742"/>
                    </a:lnTo>
                    <a:lnTo>
                      <a:pt x="93" y="464"/>
                    </a:lnTo>
                    <a:lnTo>
                      <a:pt x="232" y="232"/>
                    </a:lnTo>
                    <a:close/>
                    <a:moveTo>
                      <a:pt x="0" y="1112"/>
                    </a:moveTo>
                    <a:lnTo>
                      <a:pt x="93" y="1482"/>
                    </a:lnTo>
                    <a:lnTo>
                      <a:pt x="162" y="1644"/>
                    </a:lnTo>
                    <a:lnTo>
                      <a:pt x="139" y="1575"/>
                    </a:lnTo>
                    <a:lnTo>
                      <a:pt x="139" y="1528"/>
                    </a:lnTo>
                    <a:lnTo>
                      <a:pt x="93" y="1436"/>
                    </a:lnTo>
                    <a:lnTo>
                      <a:pt x="93" y="1389"/>
                    </a:lnTo>
                    <a:lnTo>
                      <a:pt x="47" y="1297"/>
                    </a:lnTo>
                    <a:lnTo>
                      <a:pt x="47" y="1251"/>
                    </a:lnTo>
                    <a:lnTo>
                      <a:pt x="0" y="1112"/>
                    </a:lnTo>
                    <a:close/>
                    <a:moveTo>
                      <a:pt x="162" y="1644"/>
                    </a:moveTo>
                    <a:lnTo>
                      <a:pt x="185" y="1713"/>
                    </a:lnTo>
                    <a:lnTo>
                      <a:pt x="185" y="1760"/>
                    </a:lnTo>
                    <a:lnTo>
                      <a:pt x="232" y="1806"/>
                    </a:lnTo>
                    <a:lnTo>
                      <a:pt x="162" y="16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40"/>
              <p:cNvSpPr/>
              <p:nvPr/>
            </p:nvSpPr>
            <p:spPr>
              <a:xfrm flipH="1">
                <a:off x="7228782" y="2177949"/>
                <a:ext cx="15621" cy="9742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32" extrusionOk="0">
                    <a:moveTo>
                      <a:pt x="1" y="0"/>
                    </a:moveTo>
                    <a:lnTo>
                      <a:pt x="140" y="93"/>
                    </a:lnTo>
                    <a:lnTo>
                      <a:pt x="371" y="232"/>
                    </a:lnTo>
                    <a:lnTo>
                      <a:pt x="371" y="18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0"/>
              <p:cNvSpPr/>
              <p:nvPr/>
            </p:nvSpPr>
            <p:spPr>
              <a:xfrm flipH="1">
                <a:off x="7248225" y="2175975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0"/>
              <p:cNvSpPr/>
              <p:nvPr/>
            </p:nvSpPr>
            <p:spPr>
              <a:xfrm flipH="1">
                <a:off x="6095741" y="3478163"/>
                <a:ext cx="36953" cy="159404"/>
              </a:xfrm>
              <a:custGeom>
                <a:avLst/>
                <a:gdLst/>
                <a:ahLst/>
                <a:cxnLst/>
                <a:rect l="l" t="t" r="r" b="b"/>
                <a:pathLst>
                  <a:path w="880" h="3796" extrusionOk="0">
                    <a:moveTo>
                      <a:pt x="186" y="0"/>
                    </a:moveTo>
                    <a:lnTo>
                      <a:pt x="1" y="46"/>
                    </a:lnTo>
                    <a:lnTo>
                      <a:pt x="417" y="2823"/>
                    </a:lnTo>
                    <a:lnTo>
                      <a:pt x="510" y="3055"/>
                    </a:lnTo>
                    <a:lnTo>
                      <a:pt x="510" y="3101"/>
                    </a:lnTo>
                    <a:lnTo>
                      <a:pt x="556" y="3240"/>
                    </a:lnTo>
                    <a:lnTo>
                      <a:pt x="695" y="3471"/>
                    </a:lnTo>
                    <a:lnTo>
                      <a:pt x="834" y="3795"/>
                    </a:lnTo>
                    <a:lnTo>
                      <a:pt x="880" y="3425"/>
                    </a:lnTo>
                    <a:lnTo>
                      <a:pt x="880" y="3240"/>
                    </a:lnTo>
                    <a:lnTo>
                      <a:pt x="880" y="2361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0"/>
              <p:cNvSpPr/>
              <p:nvPr/>
            </p:nvSpPr>
            <p:spPr>
              <a:xfrm flipH="1">
                <a:off x="6163727" y="2801789"/>
                <a:ext cx="68070" cy="149703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3565" extrusionOk="0">
                    <a:moveTo>
                      <a:pt x="1065" y="1"/>
                    </a:moveTo>
                    <a:lnTo>
                      <a:pt x="0" y="603"/>
                    </a:lnTo>
                    <a:lnTo>
                      <a:pt x="324" y="2917"/>
                    </a:lnTo>
                    <a:lnTo>
                      <a:pt x="370" y="2917"/>
                    </a:lnTo>
                    <a:lnTo>
                      <a:pt x="648" y="3056"/>
                    </a:lnTo>
                    <a:lnTo>
                      <a:pt x="1065" y="3194"/>
                    </a:lnTo>
                    <a:lnTo>
                      <a:pt x="1435" y="3426"/>
                    </a:lnTo>
                    <a:lnTo>
                      <a:pt x="1620" y="3565"/>
                    </a:lnTo>
                    <a:lnTo>
                      <a:pt x="1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40"/>
              <p:cNvSpPr/>
              <p:nvPr/>
            </p:nvSpPr>
            <p:spPr>
              <a:xfrm flipH="1">
                <a:off x="6058787" y="3466489"/>
                <a:ext cx="35022" cy="182751"/>
              </a:xfrm>
              <a:custGeom>
                <a:avLst/>
                <a:gdLst/>
                <a:ahLst/>
                <a:cxnLst/>
                <a:rect l="l" t="t" r="r" b="b"/>
                <a:pathLst>
                  <a:path w="834" h="4352" extrusionOk="0">
                    <a:moveTo>
                      <a:pt x="0" y="1"/>
                    </a:moveTo>
                    <a:lnTo>
                      <a:pt x="0" y="2685"/>
                    </a:lnTo>
                    <a:lnTo>
                      <a:pt x="232" y="3518"/>
                    </a:lnTo>
                    <a:lnTo>
                      <a:pt x="324" y="3703"/>
                    </a:lnTo>
                    <a:lnTo>
                      <a:pt x="463" y="4120"/>
                    </a:lnTo>
                    <a:lnTo>
                      <a:pt x="509" y="4351"/>
                    </a:lnTo>
                    <a:lnTo>
                      <a:pt x="833" y="3657"/>
                    </a:lnTo>
                    <a:lnTo>
                      <a:pt x="833" y="3611"/>
                    </a:lnTo>
                    <a:lnTo>
                      <a:pt x="694" y="3379"/>
                    </a:lnTo>
                    <a:lnTo>
                      <a:pt x="648" y="3148"/>
                    </a:lnTo>
                    <a:lnTo>
                      <a:pt x="602" y="2916"/>
                    </a:lnTo>
                    <a:lnTo>
                      <a:pt x="370" y="1065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0"/>
              <p:cNvSpPr/>
              <p:nvPr/>
            </p:nvSpPr>
            <p:spPr>
              <a:xfrm flipH="1">
                <a:off x="6134584" y="2996173"/>
                <a:ext cx="66138" cy="155498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3703" extrusionOk="0">
                    <a:moveTo>
                      <a:pt x="1019" y="0"/>
                    </a:moveTo>
                    <a:lnTo>
                      <a:pt x="880" y="139"/>
                    </a:lnTo>
                    <a:lnTo>
                      <a:pt x="880" y="185"/>
                    </a:lnTo>
                    <a:lnTo>
                      <a:pt x="834" y="185"/>
                    </a:lnTo>
                    <a:lnTo>
                      <a:pt x="741" y="278"/>
                    </a:lnTo>
                    <a:lnTo>
                      <a:pt x="47" y="787"/>
                    </a:lnTo>
                    <a:lnTo>
                      <a:pt x="1" y="787"/>
                    </a:lnTo>
                    <a:lnTo>
                      <a:pt x="371" y="3425"/>
                    </a:lnTo>
                    <a:lnTo>
                      <a:pt x="463" y="3425"/>
                    </a:lnTo>
                    <a:lnTo>
                      <a:pt x="1389" y="3656"/>
                    </a:lnTo>
                    <a:lnTo>
                      <a:pt x="1574" y="3703"/>
                    </a:lnTo>
                    <a:lnTo>
                      <a:pt x="10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0"/>
              <p:cNvSpPr/>
              <p:nvPr/>
            </p:nvSpPr>
            <p:spPr>
              <a:xfrm flipH="1">
                <a:off x="6051019" y="3625850"/>
                <a:ext cx="21416" cy="31158"/>
              </a:xfrm>
              <a:custGeom>
                <a:avLst/>
                <a:gdLst/>
                <a:ahLst/>
                <a:cxnLst/>
                <a:rect l="l" t="t" r="r" b="b"/>
                <a:pathLst>
                  <a:path w="510" h="742" extrusionOk="0">
                    <a:moveTo>
                      <a:pt x="371" y="1"/>
                    </a:moveTo>
                    <a:lnTo>
                      <a:pt x="0" y="741"/>
                    </a:lnTo>
                    <a:lnTo>
                      <a:pt x="232" y="649"/>
                    </a:lnTo>
                    <a:lnTo>
                      <a:pt x="509" y="649"/>
                    </a:lnTo>
                    <a:lnTo>
                      <a:pt x="509" y="278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0"/>
              <p:cNvSpPr/>
              <p:nvPr/>
            </p:nvSpPr>
            <p:spPr>
              <a:xfrm flipH="1">
                <a:off x="6095741" y="3324596"/>
                <a:ext cx="60259" cy="246874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5879" extrusionOk="0">
                    <a:moveTo>
                      <a:pt x="0" y="1"/>
                    </a:moveTo>
                    <a:lnTo>
                      <a:pt x="278" y="2037"/>
                    </a:lnTo>
                    <a:lnTo>
                      <a:pt x="1250" y="5277"/>
                    </a:lnTo>
                    <a:lnTo>
                      <a:pt x="1435" y="5879"/>
                    </a:lnTo>
                    <a:lnTo>
                      <a:pt x="1435" y="5185"/>
                    </a:lnTo>
                    <a:lnTo>
                      <a:pt x="1435" y="1806"/>
                    </a:lnTo>
                    <a:lnTo>
                      <a:pt x="1296" y="834"/>
                    </a:lnTo>
                    <a:lnTo>
                      <a:pt x="1250" y="788"/>
                    </a:lnTo>
                    <a:lnTo>
                      <a:pt x="602" y="3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0"/>
              <p:cNvSpPr/>
              <p:nvPr/>
            </p:nvSpPr>
            <p:spPr>
              <a:xfrm flipH="1">
                <a:off x="6074325" y="3585034"/>
                <a:ext cx="19485" cy="79744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899" extrusionOk="0">
                    <a:moveTo>
                      <a:pt x="0" y="1"/>
                    </a:moveTo>
                    <a:lnTo>
                      <a:pt x="0" y="649"/>
                    </a:lnTo>
                    <a:lnTo>
                      <a:pt x="0" y="1112"/>
                    </a:lnTo>
                    <a:lnTo>
                      <a:pt x="0" y="1389"/>
                    </a:lnTo>
                    <a:lnTo>
                      <a:pt x="0" y="1436"/>
                    </a:lnTo>
                    <a:lnTo>
                      <a:pt x="0" y="1482"/>
                    </a:lnTo>
                    <a:lnTo>
                      <a:pt x="232" y="1806"/>
                    </a:lnTo>
                    <a:lnTo>
                      <a:pt x="232" y="1898"/>
                    </a:lnTo>
                    <a:lnTo>
                      <a:pt x="370" y="1806"/>
                    </a:lnTo>
                    <a:lnTo>
                      <a:pt x="463" y="16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40"/>
              <p:cNvSpPr/>
              <p:nvPr/>
            </p:nvSpPr>
            <p:spPr>
              <a:xfrm flipH="1">
                <a:off x="5918868" y="4172005"/>
                <a:ext cx="40859" cy="11674"/>
              </a:xfrm>
              <a:custGeom>
                <a:avLst/>
                <a:gdLst/>
                <a:ahLst/>
                <a:cxnLst/>
                <a:rect l="l" t="t" r="r" b="b"/>
                <a:pathLst>
                  <a:path w="973" h="278" extrusionOk="0">
                    <a:moveTo>
                      <a:pt x="93" y="0"/>
                    </a:moveTo>
                    <a:lnTo>
                      <a:pt x="1" y="46"/>
                    </a:lnTo>
                    <a:lnTo>
                      <a:pt x="47" y="139"/>
                    </a:lnTo>
                    <a:lnTo>
                      <a:pt x="47" y="185"/>
                    </a:lnTo>
                    <a:lnTo>
                      <a:pt x="47" y="278"/>
                    </a:lnTo>
                    <a:lnTo>
                      <a:pt x="973" y="278"/>
                    </a:lnTo>
                    <a:lnTo>
                      <a:pt x="973" y="185"/>
                    </a:lnTo>
                    <a:lnTo>
                      <a:pt x="926" y="46"/>
                    </a:lnTo>
                    <a:lnTo>
                      <a:pt x="464" y="46"/>
                    </a:lnTo>
                    <a:lnTo>
                      <a:pt x="2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40"/>
              <p:cNvSpPr/>
              <p:nvPr/>
            </p:nvSpPr>
            <p:spPr>
              <a:xfrm flipH="1">
                <a:off x="6052950" y="4117582"/>
                <a:ext cx="42832" cy="33048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87" extrusionOk="0">
                    <a:moveTo>
                      <a:pt x="1" y="0"/>
                    </a:moveTo>
                    <a:lnTo>
                      <a:pt x="1" y="232"/>
                    </a:lnTo>
                    <a:lnTo>
                      <a:pt x="47" y="232"/>
                    </a:lnTo>
                    <a:lnTo>
                      <a:pt x="140" y="278"/>
                    </a:lnTo>
                    <a:lnTo>
                      <a:pt x="279" y="370"/>
                    </a:lnTo>
                    <a:lnTo>
                      <a:pt x="1019" y="787"/>
                    </a:lnTo>
                    <a:lnTo>
                      <a:pt x="1019" y="602"/>
                    </a:lnTo>
                    <a:lnTo>
                      <a:pt x="1019" y="509"/>
                    </a:lnTo>
                    <a:lnTo>
                      <a:pt x="973" y="509"/>
                    </a:lnTo>
                    <a:lnTo>
                      <a:pt x="834" y="417"/>
                    </a:lnTo>
                    <a:lnTo>
                      <a:pt x="649" y="324"/>
                    </a:lnTo>
                    <a:lnTo>
                      <a:pt x="464" y="232"/>
                    </a:lnTo>
                    <a:lnTo>
                      <a:pt x="417" y="232"/>
                    </a:lnTo>
                    <a:lnTo>
                      <a:pt x="186" y="93"/>
                    </a:lnTo>
                    <a:lnTo>
                      <a:pt x="140" y="93"/>
                    </a:lnTo>
                    <a:lnTo>
                      <a:pt x="140" y="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0"/>
              <p:cNvSpPr/>
              <p:nvPr/>
            </p:nvSpPr>
            <p:spPr>
              <a:xfrm flipH="1">
                <a:off x="5959685" y="4140888"/>
                <a:ext cx="91376" cy="42790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019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47" y="417"/>
                    </a:lnTo>
                    <a:lnTo>
                      <a:pt x="926" y="741"/>
                    </a:lnTo>
                    <a:lnTo>
                      <a:pt x="1759" y="926"/>
                    </a:lnTo>
                    <a:lnTo>
                      <a:pt x="2037" y="973"/>
                    </a:lnTo>
                    <a:lnTo>
                      <a:pt x="2176" y="1019"/>
                    </a:lnTo>
                    <a:lnTo>
                      <a:pt x="2129" y="880"/>
                    </a:lnTo>
                    <a:lnTo>
                      <a:pt x="2129" y="787"/>
                    </a:lnTo>
                    <a:lnTo>
                      <a:pt x="2083" y="695"/>
                    </a:lnTo>
                    <a:lnTo>
                      <a:pt x="1991" y="695"/>
                    </a:lnTo>
                    <a:lnTo>
                      <a:pt x="1759" y="602"/>
                    </a:lnTo>
                    <a:lnTo>
                      <a:pt x="1528" y="602"/>
                    </a:lnTo>
                    <a:lnTo>
                      <a:pt x="1250" y="510"/>
                    </a:lnTo>
                    <a:lnTo>
                      <a:pt x="1019" y="463"/>
                    </a:lnTo>
                    <a:lnTo>
                      <a:pt x="1019" y="417"/>
                    </a:lnTo>
                    <a:lnTo>
                      <a:pt x="972" y="417"/>
                    </a:lnTo>
                    <a:lnTo>
                      <a:pt x="880" y="371"/>
                    </a:lnTo>
                    <a:lnTo>
                      <a:pt x="648" y="278"/>
                    </a:lnTo>
                    <a:lnTo>
                      <a:pt x="510" y="232"/>
                    </a:lnTo>
                    <a:lnTo>
                      <a:pt x="463" y="232"/>
                    </a:lnTo>
                    <a:lnTo>
                      <a:pt x="324" y="13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0"/>
              <p:cNvSpPr/>
              <p:nvPr/>
            </p:nvSpPr>
            <p:spPr>
              <a:xfrm flipH="1">
                <a:off x="6387253" y="3340175"/>
                <a:ext cx="56396" cy="141893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3379" extrusionOk="0">
                    <a:moveTo>
                      <a:pt x="1019" y="0"/>
                    </a:moveTo>
                    <a:lnTo>
                      <a:pt x="972" y="93"/>
                    </a:lnTo>
                    <a:lnTo>
                      <a:pt x="926" y="185"/>
                    </a:lnTo>
                    <a:lnTo>
                      <a:pt x="833" y="278"/>
                    </a:lnTo>
                    <a:lnTo>
                      <a:pt x="695" y="556"/>
                    </a:lnTo>
                    <a:lnTo>
                      <a:pt x="602" y="833"/>
                    </a:lnTo>
                    <a:lnTo>
                      <a:pt x="741" y="880"/>
                    </a:lnTo>
                    <a:lnTo>
                      <a:pt x="695" y="1018"/>
                    </a:lnTo>
                    <a:lnTo>
                      <a:pt x="695" y="1065"/>
                    </a:lnTo>
                    <a:lnTo>
                      <a:pt x="787" y="1203"/>
                    </a:lnTo>
                    <a:lnTo>
                      <a:pt x="787" y="1203"/>
                    </a:lnTo>
                    <a:lnTo>
                      <a:pt x="695" y="1111"/>
                    </a:lnTo>
                    <a:lnTo>
                      <a:pt x="602" y="1018"/>
                    </a:lnTo>
                    <a:lnTo>
                      <a:pt x="509" y="1250"/>
                    </a:lnTo>
                    <a:lnTo>
                      <a:pt x="232" y="1990"/>
                    </a:lnTo>
                    <a:lnTo>
                      <a:pt x="185" y="2129"/>
                    </a:lnTo>
                    <a:lnTo>
                      <a:pt x="185" y="2222"/>
                    </a:lnTo>
                    <a:lnTo>
                      <a:pt x="139" y="2453"/>
                    </a:lnTo>
                    <a:lnTo>
                      <a:pt x="93" y="2638"/>
                    </a:lnTo>
                    <a:lnTo>
                      <a:pt x="0" y="3147"/>
                    </a:lnTo>
                    <a:lnTo>
                      <a:pt x="0" y="3240"/>
                    </a:lnTo>
                    <a:lnTo>
                      <a:pt x="93" y="3240"/>
                    </a:lnTo>
                    <a:lnTo>
                      <a:pt x="324" y="3379"/>
                    </a:lnTo>
                    <a:lnTo>
                      <a:pt x="324" y="3240"/>
                    </a:lnTo>
                    <a:lnTo>
                      <a:pt x="417" y="2685"/>
                    </a:lnTo>
                    <a:lnTo>
                      <a:pt x="509" y="2175"/>
                    </a:lnTo>
                    <a:lnTo>
                      <a:pt x="556" y="2037"/>
                    </a:lnTo>
                    <a:lnTo>
                      <a:pt x="556" y="1898"/>
                    </a:lnTo>
                    <a:lnTo>
                      <a:pt x="787" y="1250"/>
                    </a:lnTo>
                    <a:lnTo>
                      <a:pt x="787" y="1203"/>
                    </a:lnTo>
                    <a:lnTo>
                      <a:pt x="880" y="1065"/>
                    </a:lnTo>
                    <a:lnTo>
                      <a:pt x="1204" y="417"/>
                    </a:lnTo>
                    <a:lnTo>
                      <a:pt x="1250" y="324"/>
                    </a:lnTo>
                    <a:lnTo>
                      <a:pt x="1111" y="232"/>
                    </a:lnTo>
                    <a:lnTo>
                      <a:pt x="1157" y="185"/>
                    </a:lnTo>
                    <a:lnTo>
                      <a:pt x="1250" y="324"/>
                    </a:lnTo>
                    <a:lnTo>
                      <a:pt x="1296" y="185"/>
                    </a:lnTo>
                    <a:lnTo>
                      <a:pt x="1343" y="185"/>
                    </a:lnTo>
                    <a:lnTo>
                      <a:pt x="1343" y="139"/>
                    </a:lnTo>
                    <a:lnTo>
                      <a:pt x="1296" y="93"/>
                    </a:lnTo>
                    <a:lnTo>
                      <a:pt x="1204" y="46"/>
                    </a:lnTo>
                    <a:lnTo>
                      <a:pt x="1157" y="46"/>
                    </a:lnTo>
                    <a:lnTo>
                      <a:pt x="1157" y="93"/>
                    </a:lnTo>
                    <a:lnTo>
                      <a:pt x="10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0"/>
              <p:cNvSpPr/>
              <p:nvPr/>
            </p:nvSpPr>
            <p:spPr>
              <a:xfrm flipH="1">
                <a:off x="5895521" y="4173936"/>
                <a:ext cx="23390" cy="974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32" extrusionOk="0">
                    <a:moveTo>
                      <a:pt x="1" y="0"/>
                    </a:moveTo>
                    <a:lnTo>
                      <a:pt x="47" y="232"/>
                    </a:lnTo>
                    <a:lnTo>
                      <a:pt x="140" y="232"/>
                    </a:lnTo>
                    <a:lnTo>
                      <a:pt x="371" y="186"/>
                    </a:lnTo>
                    <a:lnTo>
                      <a:pt x="556" y="186"/>
                    </a:lnTo>
                    <a:lnTo>
                      <a:pt x="556" y="93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0"/>
              <p:cNvSpPr/>
              <p:nvPr/>
            </p:nvSpPr>
            <p:spPr>
              <a:xfrm flipH="1">
                <a:off x="5633151" y="3151629"/>
                <a:ext cx="590876" cy="1047629"/>
              </a:xfrm>
              <a:custGeom>
                <a:avLst/>
                <a:gdLst/>
                <a:ahLst/>
                <a:cxnLst/>
                <a:rect l="l" t="t" r="r" b="b"/>
                <a:pathLst>
                  <a:path w="14071" h="24948" extrusionOk="0">
                    <a:moveTo>
                      <a:pt x="0" y="1"/>
                    </a:moveTo>
                    <a:lnTo>
                      <a:pt x="47" y="325"/>
                    </a:lnTo>
                    <a:lnTo>
                      <a:pt x="93" y="325"/>
                    </a:lnTo>
                    <a:lnTo>
                      <a:pt x="972" y="602"/>
                    </a:lnTo>
                    <a:lnTo>
                      <a:pt x="1111" y="649"/>
                    </a:lnTo>
                    <a:lnTo>
                      <a:pt x="1620" y="834"/>
                    </a:lnTo>
                    <a:lnTo>
                      <a:pt x="2176" y="1065"/>
                    </a:lnTo>
                    <a:lnTo>
                      <a:pt x="2314" y="1112"/>
                    </a:lnTo>
                    <a:lnTo>
                      <a:pt x="3009" y="1482"/>
                    </a:lnTo>
                    <a:lnTo>
                      <a:pt x="3148" y="1574"/>
                    </a:lnTo>
                    <a:lnTo>
                      <a:pt x="3981" y="2083"/>
                    </a:lnTo>
                    <a:lnTo>
                      <a:pt x="4767" y="2685"/>
                    </a:lnTo>
                    <a:lnTo>
                      <a:pt x="5462" y="3194"/>
                    </a:lnTo>
                    <a:lnTo>
                      <a:pt x="5554" y="3287"/>
                    </a:lnTo>
                    <a:lnTo>
                      <a:pt x="6063" y="3703"/>
                    </a:lnTo>
                    <a:lnTo>
                      <a:pt x="6202" y="3842"/>
                    </a:lnTo>
                    <a:lnTo>
                      <a:pt x="6248" y="3888"/>
                    </a:lnTo>
                    <a:lnTo>
                      <a:pt x="6387" y="4027"/>
                    </a:lnTo>
                    <a:lnTo>
                      <a:pt x="6434" y="4074"/>
                    </a:lnTo>
                    <a:lnTo>
                      <a:pt x="6572" y="4212"/>
                    </a:lnTo>
                    <a:lnTo>
                      <a:pt x="6619" y="4259"/>
                    </a:lnTo>
                    <a:lnTo>
                      <a:pt x="6758" y="4398"/>
                    </a:lnTo>
                    <a:lnTo>
                      <a:pt x="6804" y="4444"/>
                    </a:lnTo>
                    <a:lnTo>
                      <a:pt x="6943" y="4583"/>
                    </a:lnTo>
                    <a:lnTo>
                      <a:pt x="6989" y="4629"/>
                    </a:lnTo>
                    <a:lnTo>
                      <a:pt x="7174" y="4768"/>
                    </a:lnTo>
                    <a:lnTo>
                      <a:pt x="7174" y="4814"/>
                    </a:lnTo>
                    <a:lnTo>
                      <a:pt x="7359" y="4999"/>
                    </a:lnTo>
                    <a:lnTo>
                      <a:pt x="7452" y="5092"/>
                    </a:lnTo>
                    <a:lnTo>
                      <a:pt x="8239" y="6017"/>
                    </a:lnTo>
                    <a:lnTo>
                      <a:pt x="8470" y="6249"/>
                    </a:lnTo>
                    <a:lnTo>
                      <a:pt x="8470" y="6295"/>
                    </a:lnTo>
                    <a:lnTo>
                      <a:pt x="8655" y="6527"/>
                    </a:lnTo>
                    <a:lnTo>
                      <a:pt x="8701" y="6573"/>
                    </a:lnTo>
                    <a:lnTo>
                      <a:pt x="8887" y="6804"/>
                    </a:lnTo>
                    <a:lnTo>
                      <a:pt x="8933" y="6851"/>
                    </a:lnTo>
                    <a:lnTo>
                      <a:pt x="9072" y="7082"/>
                    </a:lnTo>
                    <a:lnTo>
                      <a:pt x="9164" y="7175"/>
                    </a:lnTo>
                    <a:lnTo>
                      <a:pt x="9257" y="7313"/>
                    </a:lnTo>
                    <a:lnTo>
                      <a:pt x="9442" y="7591"/>
                    </a:lnTo>
                    <a:lnTo>
                      <a:pt x="9581" y="7776"/>
                    </a:lnTo>
                    <a:lnTo>
                      <a:pt x="9627" y="7869"/>
                    </a:lnTo>
                    <a:lnTo>
                      <a:pt x="9812" y="8100"/>
                    </a:lnTo>
                    <a:lnTo>
                      <a:pt x="9812" y="8146"/>
                    </a:lnTo>
                    <a:lnTo>
                      <a:pt x="9997" y="8378"/>
                    </a:lnTo>
                    <a:lnTo>
                      <a:pt x="9997" y="8424"/>
                    </a:lnTo>
                    <a:lnTo>
                      <a:pt x="10460" y="9165"/>
                    </a:lnTo>
                    <a:lnTo>
                      <a:pt x="10923" y="9951"/>
                    </a:lnTo>
                    <a:lnTo>
                      <a:pt x="11340" y="10738"/>
                    </a:lnTo>
                    <a:lnTo>
                      <a:pt x="11756" y="11571"/>
                    </a:lnTo>
                    <a:lnTo>
                      <a:pt x="11849" y="11803"/>
                    </a:lnTo>
                    <a:lnTo>
                      <a:pt x="12404" y="13191"/>
                    </a:lnTo>
                    <a:lnTo>
                      <a:pt x="12497" y="13376"/>
                    </a:lnTo>
                    <a:lnTo>
                      <a:pt x="12589" y="13654"/>
                    </a:lnTo>
                    <a:lnTo>
                      <a:pt x="12635" y="13886"/>
                    </a:lnTo>
                    <a:lnTo>
                      <a:pt x="12821" y="14348"/>
                    </a:lnTo>
                    <a:lnTo>
                      <a:pt x="13006" y="14950"/>
                    </a:lnTo>
                    <a:lnTo>
                      <a:pt x="13191" y="15783"/>
                    </a:lnTo>
                    <a:lnTo>
                      <a:pt x="13422" y="16616"/>
                    </a:lnTo>
                    <a:lnTo>
                      <a:pt x="13561" y="17449"/>
                    </a:lnTo>
                    <a:lnTo>
                      <a:pt x="13654" y="18236"/>
                    </a:lnTo>
                    <a:lnTo>
                      <a:pt x="13700" y="18514"/>
                    </a:lnTo>
                    <a:lnTo>
                      <a:pt x="13746" y="19532"/>
                    </a:lnTo>
                    <a:lnTo>
                      <a:pt x="13700" y="20458"/>
                    </a:lnTo>
                    <a:lnTo>
                      <a:pt x="13654" y="21291"/>
                    </a:lnTo>
                    <a:lnTo>
                      <a:pt x="13515" y="22078"/>
                    </a:lnTo>
                    <a:lnTo>
                      <a:pt x="13515" y="22263"/>
                    </a:lnTo>
                    <a:lnTo>
                      <a:pt x="13469" y="22402"/>
                    </a:lnTo>
                    <a:lnTo>
                      <a:pt x="13469" y="22448"/>
                    </a:lnTo>
                    <a:lnTo>
                      <a:pt x="13330" y="22957"/>
                    </a:lnTo>
                    <a:lnTo>
                      <a:pt x="13145" y="23466"/>
                    </a:lnTo>
                    <a:lnTo>
                      <a:pt x="12959" y="23975"/>
                    </a:lnTo>
                    <a:lnTo>
                      <a:pt x="12728" y="24438"/>
                    </a:lnTo>
                    <a:lnTo>
                      <a:pt x="12635" y="24531"/>
                    </a:lnTo>
                    <a:lnTo>
                      <a:pt x="12543" y="24669"/>
                    </a:lnTo>
                    <a:lnTo>
                      <a:pt x="12543" y="24716"/>
                    </a:lnTo>
                    <a:lnTo>
                      <a:pt x="12450" y="24855"/>
                    </a:lnTo>
                    <a:lnTo>
                      <a:pt x="12497" y="24901"/>
                    </a:lnTo>
                    <a:lnTo>
                      <a:pt x="12589" y="24947"/>
                    </a:lnTo>
                    <a:lnTo>
                      <a:pt x="12635" y="24947"/>
                    </a:lnTo>
                    <a:lnTo>
                      <a:pt x="13052" y="24253"/>
                    </a:lnTo>
                    <a:lnTo>
                      <a:pt x="13376" y="23512"/>
                    </a:lnTo>
                    <a:lnTo>
                      <a:pt x="13654" y="22772"/>
                    </a:lnTo>
                    <a:lnTo>
                      <a:pt x="13839" y="21985"/>
                    </a:lnTo>
                    <a:lnTo>
                      <a:pt x="13978" y="21152"/>
                    </a:lnTo>
                    <a:lnTo>
                      <a:pt x="14070" y="20319"/>
                    </a:lnTo>
                    <a:lnTo>
                      <a:pt x="14070" y="19301"/>
                    </a:lnTo>
                    <a:lnTo>
                      <a:pt x="14024" y="18236"/>
                    </a:lnTo>
                    <a:lnTo>
                      <a:pt x="13885" y="17125"/>
                    </a:lnTo>
                    <a:lnTo>
                      <a:pt x="13654" y="16015"/>
                    </a:lnTo>
                    <a:lnTo>
                      <a:pt x="13654" y="15829"/>
                    </a:lnTo>
                    <a:lnTo>
                      <a:pt x="13561" y="15644"/>
                    </a:lnTo>
                    <a:lnTo>
                      <a:pt x="13561" y="15552"/>
                    </a:lnTo>
                    <a:lnTo>
                      <a:pt x="13376" y="14811"/>
                    </a:lnTo>
                    <a:lnTo>
                      <a:pt x="13330" y="14672"/>
                    </a:lnTo>
                    <a:lnTo>
                      <a:pt x="13283" y="14487"/>
                    </a:lnTo>
                    <a:lnTo>
                      <a:pt x="13237" y="14348"/>
                    </a:lnTo>
                    <a:lnTo>
                      <a:pt x="13052" y="13839"/>
                    </a:lnTo>
                    <a:lnTo>
                      <a:pt x="13052" y="13793"/>
                    </a:lnTo>
                    <a:lnTo>
                      <a:pt x="13052" y="13700"/>
                    </a:lnTo>
                    <a:lnTo>
                      <a:pt x="12913" y="13423"/>
                    </a:lnTo>
                    <a:lnTo>
                      <a:pt x="12867" y="13330"/>
                    </a:lnTo>
                    <a:lnTo>
                      <a:pt x="12682" y="12821"/>
                    </a:lnTo>
                    <a:lnTo>
                      <a:pt x="12682" y="12682"/>
                    </a:lnTo>
                    <a:lnTo>
                      <a:pt x="12543" y="12451"/>
                    </a:lnTo>
                    <a:lnTo>
                      <a:pt x="12543" y="12404"/>
                    </a:lnTo>
                    <a:lnTo>
                      <a:pt x="12311" y="11895"/>
                    </a:lnTo>
                    <a:lnTo>
                      <a:pt x="12265" y="11757"/>
                    </a:lnTo>
                    <a:lnTo>
                      <a:pt x="12173" y="11525"/>
                    </a:lnTo>
                    <a:lnTo>
                      <a:pt x="12126" y="11479"/>
                    </a:lnTo>
                    <a:lnTo>
                      <a:pt x="11895" y="10970"/>
                    </a:lnTo>
                    <a:lnTo>
                      <a:pt x="11849" y="10877"/>
                    </a:lnTo>
                    <a:lnTo>
                      <a:pt x="11710" y="10599"/>
                    </a:lnTo>
                    <a:lnTo>
                      <a:pt x="11432" y="10044"/>
                    </a:lnTo>
                    <a:lnTo>
                      <a:pt x="11386" y="9951"/>
                    </a:lnTo>
                    <a:lnTo>
                      <a:pt x="11247" y="9720"/>
                    </a:lnTo>
                    <a:lnTo>
                      <a:pt x="10599" y="8656"/>
                    </a:lnTo>
                    <a:lnTo>
                      <a:pt x="10599" y="8609"/>
                    </a:lnTo>
                    <a:lnTo>
                      <a:pt x="10460" y="8332"/>
                    </a:lnTo>
                    <a:lnTo>
                      <a:pt x="10368" y="8239"/>
                    </a:lnTo>
                    <a:lnTo>
                      <a:pt x="10090" y="7776"/>
                    </a:lnTo>
                    <a:lnTo>
                      <a:pt x="10044" y="7730"/>
                    </a:lnTo>
                    <a:lnTo>
                      <a:pt x="9905" y="7499"/>
                    </a:lnTo>
                    <a:lnTo>
                      <a:pt x="9812" y="7406"/>
                    </a:lnTo>
                    <a:lnTo>
                      <a:pt x="9442" y="6897"/>
                    </a:lnTo>
                    <a:lnTo>
                      <a:pt x="9349" y="6758"/>
                    </a:lnTo>
                    <a:lnTo>
                      <a:pt x="9211" y="6573"/>
                    </a:lnTo>
                    <a:lnTo>
                      <a:pt x="9072" y="6434"/>
                    </a:lnTo>
                    <a:lnTo>
                      <a:pt x="9072" y="6388"/>
                    </a:lnTo>
                    <a:lnTo>
                      <a:pt x="8887" y="6110"/>
                    </a:lnTo>
                    <a:lnTo>
                      <a:pt x="8609" y="5786"/>
                    </a:lnTo>
                    <a:lnTo>
                      <a:pt x="8285" y="5462"/>
                    </a:lnTo>
                    <a:lnTo>
                      <a:pt x="8239" y="5370"/>
                    </a:lnTo>
                    <a:lnTo>
                      <a:pt x="8192" y="5323"/>
                    </a:lnTo>
                    <a:lnTo>
                      <a:pt x="7868" y="4953"/>
                    </a:lnTo>
                    <a:lnTo>
                      <a:pt x="7683" y="4768"/>
                    </a:lnTo>
                    <a:lnTo>
                      <a:pt x="7313" y="4351"/>
                    </a:lnTo>
                    <a:lnTo>
                      <a:pt x="7220" y="4259"/>
                    </a:lnTo>
                    <a:lnTo>
                      <a:pt x="7128" y="4212"/>
                    </a:lnTo>
                    <a:lnTo>
                      <a:pt x="6526" y="3611"/>
                    </a:lnTo>
                    <a:lnTo>
                      <a:pt x="6480" y="3564"/>
                    </a:lnTo>
                    <a:lnTo>
                      <a:pt x="6341" y="3472"/>
                    </a:lnTo>
                    <a:lnTo>
                      <a:pt x="6202" y="3287"/>
                    </a:lnTo>
                    <a:lnTo>
                      <a:pt x="5924" y="3102"/>
                    </a:lnTo>
                    <a:lnTo>
                      <a:pt x="5786" y="3009"/>
                    </a:lnTo>
                    <a:lnTo>
                      <a:pt x="4953" y="2315"/>
                    </a:lnTo>
                    <a:lnTo>
                      <a:pt x="4305" y="1852"/>
                    </a:lnTo>
                    <a:lnTo>
                      <a:pt x="3610" y="1435"/>
                    </a:lnTo>
                    <a:lnTo>
                      <a:pt x="3055" y="1112"/>
                    </a:lnTo>
                    <a:lnTo>
                      <a:pt x="2731" y="973"/>
                    </a:lnTo>
                    <a:lnTo>
                      <a:pt x="2592" y="880"/>
                    </a:lnTo>
                    <a:lnTo>
                      <a:pt x="2361" y="741"/>
                    </a:lnTo>
                    <a:lnTo>
                      <a:pt x="2268" y="741"/>
                    </a:lnTo>
                    <a:lnTo>
                      <a:pt x="2222" y="695"/>
                    </a:lnTo>
                    <a:lnTo>
                      <a:pt x="2037" y="649"/>
                    </a:lnTo>
                    <a:lnTo>
                      <a:pt x="1898" y="602"/>
                    </a:lnTo>
                    <a:lnTo>
                      <a:pt x="1852" y="556"/>
                    </a:lnTo>
                    <a:lnTo>
                      <a:pt x="1528" y="417"/>
                    </a:lnTo>
                    <a:lnTo>
                      <a:pt x="1157" y="325"/>
                    </a:lnTo>
                    <a:lnTo>
                      <a:pt x="1111" y="278"/>
                    </a:lnTo>
                    <a:lnTo>
                      <a:pt x="926" y="278"/>
                    </a:lnTo>
                    <a:lnTo>
                      <a:pt x="695" y="186"/>
                    </a:lnTo>
                    <a:lnTo>
                      <a:pt x="602" y="186"/>
                    </a:lnTo>
                    <a:lnTo>
                      <a:pt x="602" y="140"/>
                    </a:lnTo>
                    <a:lnTo>
                      <a:pt x="93" y="4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0"/>
              <p:cNvSpPr/>
              <p:nvPr/>
            </p:nvSpPr>
            <p:spPr>
              <a:xfrm flipH="1">
                <a:off x="5889726" y="3579197"/>
                <a:ext cx="194383" cy="112792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2686" extrusionOk="0">
                    <a:moveTo>
                      <a:pt x="4490" y="1"/>
                    </a:moveTo>
                    <a:lnTo>
                      <a:pt x="2639" y="1065"/>
                    </a:lnTo>
                    <a:lnTo>
                      <a:pt x="2454" y="1158"/>
                    </a:lnTo>
                    <a:lnTo>
                      <a:pt x="2083" y="1343"/>
                    </a:lnTo>
                    <a:lnTo>
                      <a:pt x="2083" y="1389"/>
                    </a:lnTo>
                    <a:lnTo>
                      <a:pt x="787" y="2084"/>
                    </a:lnTo>
                    <a:lnTo>
                      <a:pt x="741" y="2130"/>
                    </a:lnTo>
                    <a:lnTo>
                      <a:pt x="139" y="2454"/>
                    </a:lnTo>
                    <a:lnTo>
                      <a:pt x="186" y="2454"/>
                    </a:lnTo>
                    <a:lnTo>
                      <a:pt x="139" y="2500"/>
                    </a:lnTo>
                    <a:lnTo>
                      <a:pt x="139" y="2454"/>
                    </a:lnTo>
                    <a:lnTo>
                      <a:pt x="1" y="2546"/>
                    </a:lnTo>
                    <a:lnTo>
                      <a:pt x="93" y="2639"/>
                    </a:lnTo>
                    <a:lnTo>
                      <a:pt x="139" y="2685"/>
                    </a:lnTo>
                    <a:lnTo>
                      <a:pt x="325" y="2593"/>
                    </a:lnTo>
                    <a:lnTo>
                      <a:pt x="1111" y="2130"/>
                    </a:lnTo>
                    <a:lnTo>
                      <a:pt x="1158" y="2130"/>
                    </a:lnTo>
                    <a:lnTo>
                      <a:pt x="1297" y="2037"/>
                    </a:lnTo>
                    <a:lnTo>
                      <a:pt x="1621" y="1852"/>
                    </a:lnTo>
                    <a:lnTo>
                      <a:pt x="4490" y="232"/>
                    </a:lnTo>
                    <a:lnTo>
                      <a:pt x="4629" y="140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0"/>
              <p:cNvSpPr/>
              <p:nvPr/>
            </p:nvSpPr>
            <p:spPr>
              <a:xfrm flipH="1">
                <a:off x="5903331" y="4185610"/>
                <a:ext cx="35022" cy="974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32" extrusionOk="0">
                    <a:moveTo>
                      <a:pt x="510" y="139"/>
                    </a:moveTo>
                    <a:lnTo>
                      <a:pt x="510" y="185"/>
                    </a:lnTo>
                    <a:lnTo>
                      <a:pt x="464" y="185"/>
                    </a:lnTo>
                    <a:lnTo>
                      <a:pt x="510" y="139"/>
                    </a:lnTo>
                    <a:close/>
                    <a:moveTo>
                      <a:pt x="556" y="0"/>
                    </a:moveTo>
                    <a:lnTo>
                      <a:pt x="464" y="46"/>
                    </a:lnTo>
                    <a:lnTo>
                      <a:pt x="1" y="139"/>
                    </a:lnTo>
                    <a:lnTo>
                      <a:pt x="834" y="232"/>
                    </a:lnTo>
                    <a:lnTo>
                      <a:pt x="603" y="46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0"/>
              <p:cNvSpPr/>
              <p:nvPr/>
            </p:nvSpPr>
            <p:spPr>
              <a:xfrm flipH="1">
                <a:off x="5938311" y="3701647"/>
                <a:ext cx="23348" cy="978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33" extrusionOk="0">
                    <a:moveTo>
                      <a:pt x="0" y="1"/>
                    </a:moveTo>
                    <a:lnTo>
                      <a:pt x="0" y="186"/>
                    </a:lnTo>
                    <a:lnTo>
                      <a:pt x="510" y="232"/>
                    </a:lnTo>
                    <a:lnTo>
                      <a:pt x="556" y="47"/>
                    </a:lnTo>
                    <a:lnTo>
                      <a:pt x="463" y="47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0"/>
              <p:cNvSpPr/>
              <p:nvPr/>
            </p:nvSpPr>
            <p:spPr>
              <a:xfrm flipH="1">
                <a:off x="5858609" y="3631687"/>
                <a:ext cx="209963" cy="114724"/>
              </a:xfrm>
              <a:custGeom>
                <a:avLst/>
                <a:gdLst/>
                <a:ahLst/>
                <a:cxnLst/>
                <a:rect l="l" t="t" r="r" b="b"/>
                <a:pathLst>
                  <a:path w="5000" h="2732" extrusionOk="0">
                    <a:moveTo>
                      <a:pt x="4907" y="1"/>
                    </a:moveTo>
                    <a:lnTo>
                      <a:pt x="2130" y="1620"/>
                    </a:lnTo>
                    <a:lnTo>
                      <a:pt x="1852" y="1574"/>
                    </a:lnTo>
                    <a:lnTo>
                      <a:pt x="1436" y="1528"/>
                    </a:lnTo>
                    <a:lnTo>
                      <a:pt x="1112" y="1482"/>
                    </a:lnTo>
                    <a:lnTo>
                      <a:pt x="1065" y="1528"/>
                    </a:lnTo>
                    <a:lnTo>
                      <a:pt x="510" y="1435"/>
                    </a:lnTo>
                    <a:lnTo>
                      <a:pt x="371" y="1389"/>
                    </a:lnTo>
                    <a:lnTo>
                      <a:pt x="1" y="1389"/>
                    </a:lnTo>
                    <a:lnTo>
                      <a:pt x="1" y="1574"/>
                    </a:lnTo>
                    <a:lnTo>
                      <a:pt x="325" y="1620"/>
                    </a:lnTo>
                    <a:lnTo>
                      <a:pt x="510" y="1620"/>
                    </a:lnTo>
                    <a:lnTo>
                      <a:pt x="649" y="1667"/>
                    </a:lnTo>
                    <a:lnTo>
                      <a:pt x="695" y="1667"/>
                    </a:lnTo>
                    <a:lnTo>
                      <a:pt x="741" y="1620"/>
                    </a:lnTo>
                    <a:lnTo>
                      <a:pt x="1204" y="1713"/>
                    </a:lnTo>
                    <a:lnTo>
                      <a:pt x="1482" y="1759"/>
                    </a:lnTo>
                    <a:lnTo>
                      <a:pt x="1852" y="1759"/>
                    </a:lnTo>
                    <a:lnTo>
                      <a:pt x="1112" y="2176"/>
                    </a:lnTo>
                    <a:lnTo>
                      <a:pt x="1065" y="2222"/>
                    </a:lnTo>
                    <a:lnTo>
                      <a:pt x="788" y="2361"/>
                    </a:lnTo>
                    <a:lnTo>
                      <a:pt x="741" y="2407"/>
                    </a:lnTo>
                    <a:lnTo>
                      <a:pt x="649" y="2454"/>
                    </a:lnTo>
                    <a:lnTo>
                      <a:pt x="603" y="2454"/>
                    </a:lnTo>
                    <a:lnTo>
                      <a:pt x="603" y="2500"/>
                    </a:lnTo>
                    <a:lnTo>
                      <a:pt x="510" y="2546"/>
                    </a:lnTo>
                    <a:lnTo>
                      <a:pt x="556" y="2731"/>
                    </a:lnTo>
                    <a:lnTo>
                      <a:pt x="880" y="2546"/>
                    </a:lnTo>
                    <a:lnTo>
                      <a:pt x="1204" y="2361"/>
                    </a:lnTo>
                    <a:lnTo>
                      <a:pt x="1251" y="2315"/>
                    </a:lnTo>
                    <a:lnTo>
                      <a:pt x="2408" y="1667"/>
                    </a:lnTo>
                    <a:lnTo>
                      <a:pt x="4907" y="278"/>
                    </a:lnTo>
                    <a:lnTo>
                      <a:pt x="4999" y="186"/>
                    </a:lnTo>
                    <a:lnTo>
                      <a:pt x="49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0"/>
              <p:cNvSpPr/>
              <p:nvPr/>
            </p:nvSpPr>
            <p:spPr>
              <a:xfrm flipH="1">
                <a:off x="6325062" y="3277984"/>
                <a:ext cx="25321" cy="13648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25" extrusionOk="0">
                    <a:moveTo>
                      <a:pt x="603" y="0"/>
                    </a:moveTo>
                    <a:lnTo>
                      <a:pt x="140" y="46"/>
                    </a:lnTo>
                    <a:lnTo>
                      <a:pt x="1" y="93"/>
                    </a:lnTo>
                    <a:lnTo>
                      <a:pt x="93" y="324"/>
                    </a:lnTo>
                    <a:lnTo>
                      <a:pt x="186" y="232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40"/>
              <p:cNvSpPr/>
              <p:nvPr/>
            </p:nvSpPr>
            <p:spPr>
              <a:xfrm flipH="1">
                <a:off x="5998528" y="3730790"/>
                <a:ext cx="11716" cy="11716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9" extrusionOk="0">
                    <a:moveTo>
                      <a:pt x="93" y="1"/>
                    </a:moveTo>
                    <a:lnTo>
                      <a:pt x="0" y="140"/>
                    </a:lnTo>
                    <a:lnTo>
                      <a:pt x="186" y="279"/>
                    </a:lnTo>
                    <a:lnTo>
                      <a:pt x="278" y="94"/>
                    </a:ln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0"/>
              <p:cNvSpPr/>
              <p:nvPr/>
            </p:nvSpPr>
            <p:spPr>
              <a:xfrm flipH="1">
                <a:off x="7774937" y="2593843"/>
                <a:ext cx="52533" cy="138029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287" extrusionOk="0">
                    <a:moveTo>
                      <a:pt x="973" y="1"/>
                    </a:moveTo>
                    <a:lnTo>
                      <a:pt x="927" y="139"/>
                    </a:lnTo>
                    <a:lnTo>
                      <a:pt x="880" y="139"/>
                    </a:lnTo>
                    <a:lnTo>
                      <a:pt x="880" y="186"/>
                    </a:lnTo>
                    <a:lnTo>
                      <a:pt x="834" y="278"/>
                    </a:lnTo>
                    <a:lnTo>
                      <a:pt x="649" y="602"/>
                    </a:lnTo>
                    <a:lnTo>
                      <a:pt x="649" y="649"/>
                    </a:lnTo>
                    <a:lnTo>
                      <a:pt x="603" y="787"/>
                    </a:lnTo>
                    <a:lnTo>
                      <a:pt x="695" y="834"/>
                    </a:lnTo>
                    <a:lnTo>
                      <a:pt x="649" y="973"/>
                    </a:lnTo>
                    <a:lnTo>
                      <a:pt x="649" y="1019"/>
                    </a:lnTo>
                    <a:lnTo>
                      <a:pt x="741" y="1158"/>
                    </a:lnTo>
                    <a:lnTo>
                      <a:pt x="649" y="1065"/>
                    </a:lnTo>
                    <a:lnTo>
                      <a:pt x="556" y="1019"/>
                    </a:lnTo>
                    <a:lnTo>
                      <a:pt x="464" y="1250"/>
                    </a:lnTo>
                    <a:lnTo>
                      <a:pt x="232" y="1944"/>
                    </a:lnTo>
                    <a:lnTo>
                      <a:pt x="186" y="2083"/>
                    </a:lnTo>
                    <a:lnTo>
                      <a:pt x="140" y="2176"/>
                    </a:lnTo>
                    <a:lnTo>
                      <a:pt x="94" y="2361"/>
                    </a:lnTo>
                    <a:lnTo>
                      <a:pt x="94" y="2407"/>
                    </a:lnTo>
                    <a:lnTo>
                      <a:pt x="94" y="2592"/>
                    </a:lnTo>
                    <a:lnTo>
                      <a:pt x="1" y="3055"/>
                    </a:lnTo>
                    <a:lnTo>
                      <a:pt x="1" y="3102"/>
                    </a:lnTo>
                    <a:lnTo>
                      <a:pt x="94" y="3148"/>
                    </a:lnTo>
                    <a:lnTo>
                      <a:pt x="325" y="3287"/>
                    </a:lnTo>
                    <a:lnTo>
                      <a:pt x="325" y="3148"/>
                    </a:lnTo>
                    <a:lnTo>
                      <a:pt x="371" y="2592"/>
                    </a:lnTo>
                    <a:lnTo>
                      <a:pt x="464" y="2130"/>
                    </a:lnTo>
                    <a:lnTo>
                      <a:pt x="510" y="1991"/>
                    </a:lnTo>
                    <a:lnTo>
                      <a:pt x="556" y="1852"/>
                    </a:lnTo>
                    <a:lnTo>
                      <a:pt x="741" y="1250"/>
                    </a:lnTo>
                    <a:lnTo>
                      <a:pt x="788" y="1204"/>
                    </a:lnTo>
                    <a:lnTo>
                      <a:pt x="741" y="1204"/>
                    </a:lnTo>
                    <a:lnTo>
                      <a:pt x="834" y="1019"/>
                    </a:lnTo>
                    <a:lnTo>
                      <a:pt x="973" y="787"/>
                    </a:lnTo>
                    <a:lnTo>
                      <a:pt x="1158" y="417"/>
                    </a:lnTo>
                    <a:lnTo>
                      <a:pt x="1158" y="371"/>
                    </a:lnTo>
                    <a:lnTo>
                      <a:pt x="1065" y="232"/>
                    </a:lnTo>
                    <a:lnTo>
                      <a:pt x="1112" y="232"/>
                    </a:lnTo>
                    <a:lnTo>
                      <a:pt x="1204" y="325"/>
                    </a:lnTo>
                    <a:lnTo>
                      <a:pt x="1251" y="186"/>
                    </a:lnTo>
                    <a:lnTo>
                      <a:pt x="1204" y="186"/>
                    </a:lnTo>
                    <a:lnTo>
                      <a:pt x="1204" y="139"/>
                    </a:lnTo>
                    <a:lnTo>
                      <a:pt x="1112" y="93"/>
                    </a:lnTo>
                    <a:lnTo>
                      <a:pt x="1112" y="139"/>
                    </a:lnTo>
                    <a:lnTo>
                      <a:pt x="9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0"/>
              <p:cNvSpPr/>
              <p:nvPr/>
            </p:nvSpPr>
            <p:spPr>
              <a:xfrm flipH="1">
                <a:off x="7302647" y="3398461"/>
                <a:ext cx="19485" cy="9784"/>
              </a:xfrm>
              <a:custGeom>
                <a:avLst/>
                <a:gdLst/>
                <a:ahLst/>
                <a:cxnLst/>
                <a:rect l="l" t="t" r="r" b="b"/>
                <a:pathLst>
                  <a:path w="464" h="233" extrusionOk="0">
                    <a:moveTo>
                      <a:pt x="0" y="1"/>
                    </a:moveTo>
                    <a:lnTo>
                      <a:pt x="47" y="232"/>
                    </a:lnTo>
                    <a:lnTo>
                      <a:pt x="139" y="186"/>
                    </a:lnTo>
                    <a:lnTo>
                      <a:pt x="463" y="186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0"/>
              <p:cNvSpPr/>
              <p:nvPr/>
            </p:nvSpPr>
            <p:spPr>
              <a:xfrm flipH="1">
                <a:off x="7322090" y="3396529"/>
                <a:ext cx="38927" cy="11716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7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47" y="185"/>
                    </a:lnTo>
                    <a:lnTo>
                      <a:pt x="47" y="232"/>
                    </a:lnTo>
                    <a:lnTo>
                      <a:pt x="93" y="232"/>
                    </a:lnTo>
                    <a:lnTo>
                      <a:pt x="603" y="278"/>
                    </a:lnTo>
                    <a:lnTo>
                      <a:pt x="926" y="278"/>
                    </a:lnTo>
                    <a:lnTo>
                      <a:pt x="926" y="139"/>
                    </a:lnTo>
                    <a:lnTo>
                      <a:pt x="880" y="47"/>
                    </a:lnTo>
                    <a:lnTo>
                      <a:pt x="464" y="47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0"/>
              <p:cNvSpPr/>
              <p:nvPr/>
            </p:nvSpPr>
            <p:spPr>
              <a:xfrm flipH="1">
                <a:off x="7360975" y="3367386"/>
                <a:ext cx="87470" cy="38885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26" extrusionOk="0">
                    <a:moveTo>
                      <a:pt x="0" y="0"/>
                    </a:moveTo>
                    <a:lnTo>
                      <a:pt x="0" y="370"/>
                    </a:lnTo>
                    <a:lnTo>
                      <a:pt x="46" y="370"/>
                    </a:lnTo>
                    <a:lnTo>
                      <a:pt x="833" y="694"/>
                    </a:lnTo>
                    <a:lnTo>
                      <a:pt x="1666" y="879"/>
                    </a:lnTo>
                    <a:lnTo>
                      <a:pt x="1944" y="926"/>
                    </a:lnTo>
                    <a:lnTo>
                      <a:pt x="2083" y="926"/>
                    </a:lnTo>
                    <a:lnTo>
                      <a:pt x="2037" y="787"/>
                    </a:lnTo>
                    <a:lnTo>
                      <a:pt x="2037" y="741"/>
                    </a:lnTo>
                    <a:lnTo>
                      <a:pt x="1990" y="648"/>
                    </a:lnTo>
                    <a:lnTo>
                      <a:pt x="1898" y="648"/>
                    </a:lnTo>
                    <a:lnTo>
                      <a:pt x="1666" y="555"/>
                    </a:lnTo>
                    <a:lnTo>
                      <a:pt x="1435" y="555"/>
                    </a:lnTo>
                    <a:lnTo>
                      <a:pt x="1203" y="463"/>
                    </a:lnTo>
                    <a:lnTo>
                      <a:pt x="1157" y="463"/>
                    </a:lnTo>
                    <a:lnTo>
                      <a:pt x="972" y="417"/>
                    </a:lnTo>
                    <a:lnTo>
                      <a:pt x="926" y="370"/>
                    </a:lnTo>
                    <a:lnTo>
                      <a:pt x="879" y="370"/>
                    </a:lnTo>
                    <a:lnTo>
                      <a:pt x="833" y="324"/>
                    </a:lnTo>
                    <a:lnTo>
                      <a:pt x="602" y="232"/>
                    </a:lnTo>
                    <a:lnTo>
                      <a:pt x="463" y="232"/>
                    </a:lnTo>
                    <a:lnTo>
                      <a:pt x="417" y="185"/>
                    </a:lnTo>
                    <a:lnTo>
                      <a:pt x="278" y="1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0"/>
              <p:cNvSpPr/>
              <p:nvPr/>
            </p:nvSpPr>
            <p:spPr>
              <a:xfrm flipH="1">
                <a:off x="7222987" y="2411175"/>
                <a:ext cx="468426" cy="324602"/>
              </a:xfrm>
              <a:custGeom>
                <a:avLst/>
                <a:gdLst/>
                <a:ahLst/>
                <a:cxnLst/>
                <a:rect l="l" t="t" r="r" b="b"/>
                <a:pathLst>
                  <a:path w="11155" h="7730" extrusionOk="0">
                    <a:moveTo>
                      <a:pt x="1" y="0"/>
                    </a:moveTo>
                    <a:lnTo>
                      <a:pt x="1" y="185"/>
                    </a:lnTo>
                    <a:lnTo>
                      <a:pt x="741" y="185"/>
                    </a:lnTo>
                    <a:lnTo>
                      <a:pt x="834" y="231"/>
                    </a:lnTo>
                    <a:lnTo>
                      <a:pt x="880" y="231"/>
                    </a:lnTo>
                    <a:lnTo>
                      <a:pt x="1667" y="324"/>
                    </a:lnTo>
                    <a:lnTo>
                      <a:pt x="2454" y="509"/>
                    </a:lnTo>
                    <a:lnTo>
                      <a:pt x="3194" y="787"/>
                    </a:lnTo>
                    <a:lnTo>
                      <a:pt x="3935" y="1111"/>
                    </a:lnTo>
                    <a:lnTo>
                      <a:pt x="4629" y="1481"/>
                    </a:lnTo>
                    <a:lnTo>
                      <a:pt x="5277" y="1851"/>
                    </a:lnTo>
                    <a:lnTo>
                      <a:pt x="5879" y="2222"/>
                    </a:lnTo>
                    <a:lnTo>
                      <a:pt x="6388" y="2638"/>
                    </a:lnTo>
                    <a:lnTo>
                      <a:pt x="6480" y="2684"/>
                    </a:lnTo>
                    <a:lnTo>
                      <a:pt x="6573" y="2638"/>
                    </a:lnTo>
                    <a:lnTo>
                      <a:pt x="6527" y="2731"/>
                    </a:lnTo>
                    <a:lnTo>
                      <a:pt x="7360" y="3379"/>
                    </a:lnTo>
                    <a:lnTo>
                      <a:pt x="7406" y="3332"/>
                    </a:lnTo>
                    <a:lnTo>
                      <a:pt x="7360" y="3425"/>
                    </a:lnTo>
                    <a:lnTo>
                      <a:pt x="7776" y="3795"/>
                    </a:lnTo>
                    <a:lnTo>
                      <a:pt x="7915" y="3934"/>
                    </a:lnTo>
                    <a:lnTo>
                      <a:pt x="7961" y="3980"/>
                    </a:lnTo>
                    <a:lnTo>
                      <a:pt x="8147" y="4119"/>
                    </a:lnTo>
                    <a:lnTo>
                      <a:pt x="8332" y="4304"/>
                    </a:lnTo>
                    <a:lnTo>
                      <a:pt x="8517" y="4489"/>
                    </a:lnTo>
                    <a:lnTo>
                      <a:pt x="8656" y="4675"/>
                    </a:lnTo>
                    <a:lnTo>
                      <a:pt x="8702" y="4675"/>
                    </a:lnTo>
                    <a:lnTo>
                      <a:pt x="8841" y="4860"/>
                    </a:lnTo>
                    <a:lnTo>
                      <a:pt x="8980" y="4952"/>
                    </a:lnTo>
                    <a:lnTo>
                      <a:pt x="9720" y="5832"/>
                    </a:lnTo>
                    <a:lnTo>
                      <a:pt x="9952" y="6063"/>
                    </a:lnTo>
                    <a:lnTo>
                      <a:pt x="9952" y="6109"/>
                    </a:lnTo>
                    <a:lnTo>
                      <a:pt x="10137" y="6341"/>
                    </a:lnTo>
                    <a:lnTo>
                      <a:pt x="10183" y="6387"/>
                    </a:lnTo>
                    <a:lnTo>
                      <a:pt x="10322" y="6572"/>
                    </a:lnTo>
                    <a:lnTo>
                      <a:pt x="10368" y="6665"/>
                    </a:lnTo>
                    <a:lnTo>
                      <a:pt x="10507" y="6850"/>
                    </a:lnTo>
                    <a:lnTo>
                      <a:pt x="11155" y="7729"/>
                    </a:lnTo>
                    <a:lnTo>
                      <a:pt x="11155" y="7035"/>
                    </a:lnTo>
                    <a:lnTo>
                      <a:pt x="11109" y="6989"/>
                    </a:lnTo>
                    <a:lnTo>
                      <a:pt x="10877" y="6711"/>
                    </a:lnTo>
                    <a:lnTo>
                      <a:pt x="10785" y="6572"/>
                    </a:lnTo>
                    <a:lnTo>
                      <a:pt x="10692" y="6341"/>
                    </a:lnTo>
                    <a:lnTo>
                      <a:pt x="10553" y="6248"/>
                    </a:lnTo>
                    <a:lnTo>
                      <a:pt x="10507" y="6202"/>
                    </a:lnTo>
                    <a:lnTo>
                      <a:pt x="10322" y="5971"/>
                    </a:lnTo>
                    <a:lnTo>
                      <a:pt x="10044" y="5600"/>
                    </a:lnTo>
                    <a:lnTo>
                      <a:pt x="9766" y="5323"/>
                    </a:lnTo>
                    <a:lnTo>
                      <a:pt x="9720" y="5230"/>
                    </a:lnTo>
                    <a:lnTo>
                      <a:pt x="9674" y="5184"/>
                    </a:lnTo>
                    <a:lnTo>
                      <a:pt x="9350" y="4813"/>
                    </a:lnTo>
                    <a:lnTo>
                      <a:pt x="9211" y="4628"/>
                    </a:lnTo>
                    <a:lnTo>
                      <a:pt x="8794" y="4258"/>
                    </a:lnTo>
                    <a:lnTo>
                      <a:pt x="8748" y="4165"/>
                    </a:lnTo>
                    <a:lnTo>
                      <a:pt x="8656" y="4073"/>
                    </a:lnTo>
                    <a:lnTo>
                      <a:pt x="8054" y="3518"/>
                    </a:lnTo>
                    <a:lnTo>
                      <a:pt x="8008" y="3471"/>
                    </a:lnTo>
                    <a:lnTo>
                      <a:pt x="7915" y="3379"/>
                    </a:lnTo>
                    <a:lnTo>
                      <a:pt x="7776" y="3240"/>
                    </a:lnTo>
                    <a:lnTo>
                      <a:pt x="7730" y="3240"/>
                    </a:lnTo>
                    <a:lnTo>
                      <a:pt x="7499" y="3008"/>
                    </a:lnTo>
                    <a:lnTo>
                      <a:pt x="7406" y="2916"/>
                    </a:lnTo>
                    <a:lnTo>
                      <a:pt x="6573" y="2314"/>
                    </a:lnTo>
                    <a:lnTo>
                      <a:pt x="6573" y="2268"/>
                    </a:lnTo>
                    <a:lnTo>
                      <a:pt x="5925" y="1851"/>
                    </a:lnTo>
                    <a:lnTo>
                      <a:pt x="5277" y="1435"/>
                    </a:lnTo>
                    <a:lnTo>
                      <a:pt x="5231" y="1527"/>
                    </a:lnTo>
                    <a:lnTo>
                      <a:pt x="5231" y="1435"/>
                    </a:lnTo>
                    <a:lnTo>
                      <a:pt x="4999" y="1296"/>
                    </a:lnTo>
                    <a:lnTo>
                      <a:pt x="4768" y="1157"/>
                    </a:lnTo>
                    <a:lnTo>
                      <a:pt x="4722" y="1111"/>
                    </a:lnTo>
                    <a:lnTo>
                      <a:pt x="4444" y="972"/>
                    </a:lnTo>
                    <a:lnTo>
                      <a:pt x="4305" y="926"/>
                    </a:lnTo>
                    <a:lnTo>
                      <a:pt x="3981" y="741"/>
                    </a:lnTo>
                    <a:lnTo>
                      <a:pt x="3842" y="694"/>
                    </a:lnTo>
                    <a:lnTo>
                      <a:pt x="3750" y="648"/>
                    </a:lnTo>
                    <a:lnTo>
                      <a:pt x="3611" y="602"/>
                    </a:lnTo>
                    <a:lnTo>
                      <a:pt x="3565" y="602"/>
                    </a:lnTo>
                    <a:lnTo>
                      <a:pt x="3102" y="417"/>
                    </a:lnTo>
                    <a:lnTo>
                      <a:pt x="2685" y="278"/>
                    </a:lnTo>
                    <a:lnTo>
                      <a:pt x="2454" y="231"/>
                    </a:lnTo>
                    <a:lnTo>
                      <a:pt x="2361" y="185"/>
                    </a:lnTo>
                    <a:lnTo>
                      <a:pt x="1991" y="93"/>
                    </a:lnTo>
                    <a:lnTo>
                      <a:pt x="1806" y="46"/>
                    </a:lnTo>
                    <a:lnTo>
                      <a:pt x="1482" y="46"/>
                    </a:lnTo>
                    <a:lnTo>
                      <a:pt x="1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0"/>
              <p:cNvSpPr/>
              <p:nvPr/>
            </p:nvSpPr>
            <p:spPr>
              <a:xfrm flipH="1">
                <a:off x="7345396" y="2941750"/>
                <a:ext cx="17553" cy="9742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32" extrusionOk="0">
                    <a:moveTo>
                      <a:pt x="1" y="0"/>
                    </a:moveTo>
                    <a:lnTo>
                      <a:pt x="1" y="185"/>
                    </a:lnTo>
                    <a:lnTo>
                      <a:pt x="417" y="232"/>
                    </a:lnTo>
                    <a:lnTo>
                      <a:pt x="417" y="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0"/>
              <p:cNvSpPr/>
              <p:nvPr/>
            </p:nvSpPr>
            <p:spPr>
              <a:xfrm flipH="1">
                <a:off x="7578622" y="2970893"/>
                <a:ext cx="17553" cy="9742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32" extrusionOk="0">
                    <a:moveTo>
                      <a:pt x="1" y="0"/>
                    </a:moveTo>
                    <a:lnTo>
                      <a:pt x="1" y="186"/>
                    </a:lnTo>
                    <a:lnTo>
                      <a:pt x="417" y="232"/>
                    </a:lnTo>
                    <a:lnTo>
                      <a:pt x="417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0"/>
              <p:cNvSpPr/>
              <p:nvPr/>
            </p:nvSpPr>
            <p:spPr>
              <a:xfrm flipH="1">
                <a:off x="7763263" y="2953382"/>
                <a:ext cx="15579" cy="785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187" extrusionOk="0">
                    <a:moveTo>
                      <a:pt x="0" y="1"/>
                    </a:moveTo>
                    <a:lnTo>
                      <a:pt x="0" y="186"/>
                    </a:lnTo>
                    <a:lnTo>
                      <a:pt x="324" y="186"/>
                    </a:lnTo>
                    <a:lnTo>
                      <a:pt x="370" y="93"/>
                    </a:lnTo>
                    <a:lnTo>
                      <a:pt x="324" y="47"/>
                    </a:lnTo>
                    <a:lnTo>
                      <a:pt x="2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0"/>
              <p:cNvSpPr/>
              <p:nvPr/>
            </p:nvSpPr>
            <p:spPr>
              <a:xfrm flipH="1">
                <a:off x="7541711" y="3035016"/>
                <a:ext cx="139961" cy="85581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2038" extrusionOk="0">
                    <a:moveTo>
                      <a:pt x="3240" y="1"/>
                    </a:moveTo>
                    <a:lnTo>
                      <a:pt x="93" y="1806"/>
                    </a:lnTo>
                    <a:lnTo>
                      <a:pt x="0" y="1852"/>
                    </a:lnTo>
                    <a:lnTo>
                      <a:pt x="93" y="2037"/>
                    </a:lnTo>
                    <a:lnTo>
                      <a:pt x="2731" y="510"/>
                    </a:lnTo>
                    <a:lnTo>
                      <a:pt x="2916" y="417"/>
                    </a:lnTo>
                    <a:lnTo>
                      <a:pt x="2916" y="371"/>
                    </a:lnTo>
                    <a:lnTo>
                      <a:pt x="3286" y="186"/>
                    </a:lnTo>
                    <a:lnTo>
                      <a:pt x="3333" y="140"/>
                    </a:lnTo>
                    <a:lnTo>
                      <a:pt x="32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0"/>
              <p:cNvSpPr/>
              <p:nvPr/>
            </p:nvSpPr>
            <p:spPr>
              <a:xfrm flipH="1">
                <a:off x="6103509" y="2677408"/>
                <a:ext cx="149661" cy="48627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1158" extrusionOk="0">
                    <a:moveTo>
                      <a:pt x="278" y="1"/>
                    </a:moveTo>
                    <a:lnTo>
                      <a:pt x="139" y="47"/>
                    </a:lnTo>
                    <a:lnTo>
                      <a:pt x="46" y="93"/>
                    </a:lnTo>
                    <a:lnTo>
                      <a:pt x="0" y="186"/>
                    </a:lnTo>
                    <a:lnTo>
                      <a:pt x="0" y="232"/>
                    </a:lnTo>
                    <a:lnTo>
                      <a:pt x="0" y="371"/>
                    </a:lnTo>
                    <a:lnTo>
                      <a:pt x="0" y="417"/>
                    </a:lnTo>
                    <a:lnTo>
                      <a:pt x="46" y="510"/>
                    </a:lnTo>
                    <a:lnTo>
                      <a:pt x="46" y="556"/>
                    </a:lnTo>
                    <a:lnTo>
                      <a:pt x="93" y="602"/>
                    </a:lnTo>
                    <a:lnTo>
                      <a:pt x="93" y="1065"/>
                    </a:lnTo>
                    <a:lnTo>
                      <a:pt x="139" y="1158"/>
                    </a:lnTo>
                    <a:lnTo>
                      <a:pt x="231" y="1112"/>
                    </a:lnTo>
                    <a:lnTo>
                      <a:pt x="648" y="1065"/>
                    </a:lnTo>
                    <a:lnTo>
                      <a:pt x="741" y="1019"/>
                    </a:lnTo>
                    <a:lnTo>
                      <a:pt x="833" y="973"/>
                    </a:lnTo>
                    <a:lnTo>
                      <a:pt x="972" y="926"/>
                    </a:lnTo>
                    <a:lnTo>
                      <a:pt x="1065" y="926"/>
                    </a:lnTo>
                    <a:lnTo>
                      <a:pt x="1250" y="973"/>
                    </a:lnTo>
                    <a:lnTo>
                      <a:pt x="1389" y="1065"/>
                    </a:lnTo>
                    <a:lnTo>
                      <a:pt x="1389" y="1112"/>
                    </a:lnTo>
                    <a:lnTo>
                      <a:pt x="1666" y="1112"/>
                    </a:lnTo>
                    <a:lnTo>
                      <a:pt x="1805" y="1158"/>
                    </a:lnTo>
                    <a:lnTo>
                      <a:pt x="2083" y="1158"/>
                    </a:lnTo>
                    <a:lnTo>
                      <a:pt x="2592" y="1112"/>
                    </a:lnTo>
                    <a:lnTo>
                      <a:pt x="2638" y="1112"/>
                    </a:lnTo>
                    <a:lnTo>
                      <a:pt x="3055" y="1065"/>
                    </a:lnTo>
                    <a:lnTo>
                      <a:pt x="3286" y="973"/>
                    </a:lnTo>
                    <a:lnTo>
                      <a:pt x="3425" y="880"/>
                    </a:lnTo>
                    <a:lnTo>
                      <a:pt x="3518" y="834"/>
                    </a:lnTo>
                    <a:lnTo>
                      <a:pt x="3564" y="741"/>
                    </a:lnTo>
                    <a:lnTo>
                      <a:pt x="3564" y="602"/>
                    </a:lnTo>
                    <a:lnTo>
                      <a:pt x="3564" y="556"/>
                    </a:lnTo>
                    <a:lnTo>
                      <a:pt x="3564" y="510"/>
                    </a:lnTo>
                    <a:lnTo>
                      <a:pt x="3564" y="464"/>
                    </a:lnTo>
                    <a:lnTo>
                      <a:pt x="3471" y="278"/>
                    </a:lnTo>
                    <a:lnTo>
                      <a:pt x="3332" y="140"/>
                    </a:lnTo>
                    <a:lnTo>
                      <a:pt x="3286" y="93"/>
                    </a:lnTo>
                    <a:lnTo>
                      <a:pt x="3286" y="47"/>
                    </a:lnTo>
                    <a:lnTo>
                      <a:pt x="3194" y="47"/>
                    </a:lnTo>
                    <a:lnTo>
                      <a:pt x="3008" y="1"/>
                    </a:lnTo>
                    <a:lnTo>
                      <a:pt x="2592" y="93"/>
                    </a:lnTo>
                    <a:lnTo>
                      <a:pt x="2407" y="186"/>
                    </a:lnTo>
                    <a:lnTo>
                      <a:pt x="2175" y="186"/>
                    </a:lnTo>
                    <a:lnTo>
                      <a:pt x="1898" y="232"/>
                    </a:lnTo>
                    <a:lnTo>
                      <a:pt x="1389" y="232"/>
                    </a:lnTo>
                    <a:lnTo>
                      <a:pt x="1111" y="186"/>
                    </a:lnTo>
                    <a:lnTo>
                      <a:pt x="833" y="140"/>
                    </a:lnTo>
                    <a:lnTo>
                      <a:pt x="787" y="140"/>
                    </a:lnTo>
                    <a:lnTo>
                      <a:pt x="602" y="93"/>
                    </a:lnTo>
                    <a:lnTo>
                      <a:pt x="509" y="47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40"/>
              <p:cNvSpPr/>
              <p:nvPr/>
            </p:nvSpPr>
            <p:spPr>
              <a:xfrm flipH="1">
                <a:off x="6216217" y="2731830"/>
                <a:ext cx="149703" cy="73907"/>
              </a:xfrm>
              <a:custGeom>
                <a:avLst/>
                <a:gdLst/>
                <a:ahLst/>
                <a:cxnLst/>
                <a:rect l="l" t="t" r="r" b="b"/>
                <a:pathLst>
                  <a:path w="3565" h="1760" extrusionOk="0">
                    <a:moveTo>
                      <a:pt x="139" y="1"/>
                    </a:moveTo>
                    <a:lnTo>
                      <a:pt x="47" y="93"/>
                    </a:lnTo>
                    <a:lnTo>
                      <a:pt x="1" y="140"/>
                    </a:lnTo>
                    <a:lnTo>
                      <a:pt x="1" y="232"/>
                    </a:lnTo>
                    <a:lnTo>
                      <a:pt x="1" y="371"/>
                    </a:lnTo>
                    <a:lnTo>
                      <a:pt x="47" y="464"/>
                    </a:lnTo>
                    <a:lnTo>
                      <a:pt x="47" y="510"/>
                    </a:lnTo>
                    <a:lnTo>
                      <a:pt x="47" y="602"/>
                    </a:lnTo>
                    <a:lnTo>
                      <a:pt x="93" y="602"/>
                    </a:lnTo>
                    <a:lnTo>
                      <a:pt x="232" y="1667"/>
                    </a:lnTo>
                    <a:lnTo>
                      <a:pt x="232" y="1759"/>
                    </a:lnTo>
                    <a:lnTo>
                      <a:pt x="325" y="1713"/>
                    </a:lnTo>
                    <a:lnTo>
                      <a:pt x="695" y="1667"/>
                    </a:lnTo>
                    <a:lnTo>
                      <a:pt x="1111" y="1574"/>
                    </a:lnTo>
                    <a:lnTo>
                      <a:pt x="1297" y="1482"/>
                    </a:lnTo>
                    <a:lnTo>
                      <a:pt x="1297" y="1435"/>
                    </a:lnTo>
                    <a:lnTo>
                      <a:pt x="1250" y="1065"/>
                    </a:lnTo>
                    <a:lnTo>
                      <a:pt x="1297" y="1065"/>
                    </a:lnTo>
                    <a:lnTo>
                      <a:pt x="1528" y="1111"/>
                    </a:lnTo>
                    <a:lnTo>
                      <a:pt x="2639" y="1111"/>
                    </a:lnTo>
                    <a:lnTo>
                      <a:pt x="2916" y="1065"/>
                    </a:lnTo>
                    <a:lnTo>
                      <a:pt x="3009" y="1019"/>
                    </a:lnTo>
                    <a:lnTo>
                      <a:pt x="3102" y="1019"/>
                    </a:lnTo>
                    <a:lnTo>
                      <a:pt x="3287" y="973"/>
                    </a:lnTo>
                    <a:lnTo>
                      <a:pt x="3426" y="880"/>
                    </a:lnTo>
                    <a:lnTo>
                      <a:pt x="3518" y="787"/>
                    </a:lnTo>
                    <a:lnTo>
                      <a:pt x="3564" y="695"/>
                    </a:lnTo>
                    <a:lnTo>
                      <a:pt x="3564" y="602"/>
                    </a:lnTo>
                    <a:lnTo>
                      <a:pt x="3564" y="556"/>
                    </a:lnTo>
                    <a:lnTo>
                      <a:pt x="3564" y="510"/>
                    </a:lnTo>
                    <a:lnTo>
                      <a:pt x="3564" y="464"/>
                    </a:lnTo>
                    <a:lnTo>
                      <a:pt x="3518" y="325"/>
                    </a:lnTo>
                    <a:lnTo>
                      <a:pt x="3472" y="278"/>
                    </a:lnTo>
                    <a:lnTo>
                      <a:pt x="3426" y="232"/>
                    </a:lnTo>
                    <a:lnTo>
                      <a:pt x="3240" y="47"/>
                    </a:lnTo>
                    <a:lnTo>
                      <a:pt x="3194" y="1"/>
                    </a:lnTo>
                    <a:lnTo>
                      <a:pt x="2824" y="1"/>
                    </a:lnTo>
                    <a:lnTo>
                      <a:pt x="2824" y="47"/>
                    </a:lnTo>
                    <a:lnTo>
                      <a:pt x="2778" y="47"/>
                    </a:lnTo>
                    <a:lnTo>
                      <a:pt x="2592" y="93"/>
                    </a:lnTo>
                    <a:lnTo>
                      <a:pt x="2361" y="186"/>
                    </a:lnTo>
                    <a:lnTo>
                      <a:pt x="2176" y="186"/>
                    </a:lnTo>
                    <a:lnTo>
                      <a:pt x="1898" y="232"/>
                    </a:lnTo>
                    <a:lnTo>
                      <a:pt x="1621" y="232"/>
                    </a:lnTo>
                    <a:lnTo>
                      <a:pt x="1389" y="186"/>
                    </a:lnTo>
                    <a:lnTo>
                      <a:pt x="1065" y="186"/>
                    </a:lnTo>
                    <a:lnTo>
                      <a:pt x="834" y="140"/>
                    </a:lnTo>
                    <a:lnTo>
                      <a:pt x="741" y="140"/>
                    </a:lnTo>
                    <a:lnTo>
                      <a:pt x="741" y="93"/>
                    </a:lnTo>
                    <a:lnTo>
                      <a:pt x="602" y="93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40"/>
              <p:cNvSpPr/>
              <p:nvPr/>
            </p:nvSpPr>
            <p:spPr>
              <a:xfrm flipH="1">
                <a:off x="6051019" y="3365413"/>
                <a:ext cx="42790" cy="258548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6157" extrusionOk="0">
                    <a:moveTo>
                      <a:pt x="0" y="1"/>
                    </a:moveTo>
                    <a:lnTo>
                      <a:pt x="0" y="1528"/>
                    </a:lnTo>
                    <a:lnTo>
                      <a:pt x="278" y="3241"/>
                    </a:lnTo>
                    <a:lnTo>
                      <a:pt x="324" y="3472"/>
                    </a:lnTo>
                    <a:lnTo>
                      <a:pt x="556" y="5323"/>
                    </a:lnTo>
                    <a:lnTo>
                      <a:pt x="602" y="5555"/>
                    </a:lnTo>
                    <a:lnTo>
                      <a:pt x="648" y="5740"/>
                    </a:lnTo>
                    <a:lnTo>
                      <a:pt x="648" y="5832"/>
                    </a:lnTo>
                    <a:lnTo>
                      <a:pt x="833" y="6156"/>
                    </a:lnTo>
                    <a:lnTo>
                      <a:pt x="1018" y="5740"/>
                    </a:lnTo>
                    <a:lnTo>
                      <a:pt x="1018" y="2731"/>
                    </a:lnTo>
                    <a:lnTo>
                      <a:pt x="694" y="556"/>
                    </a:lnTo>
                    <a:lnTo>
                      <a:pt x="648" y="510"/>
                    </a:lnTo>
                    <a:lnTo>
                      <a:pt x="185" y="1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0"/>
              <p:cNvSpPr/>
              <p:nvPr/>
            </p:nvSpPr>
            <p:spPr>
              <a:xfrm flipH="1">
                <a:off x="6012134" y="3653061"/>
                <a:ext cx="21458" cy="21416"/>
              </a:xfrm>
              <a:custGeom>
                <a:avLst/>
                <a:gdLst/>
                <a:ahLst/>
                <a:cxnLst/>
                <a:rect l="l" t="t" r="r" b="b"/>
                <a:pathLst>
                  <a:path w="511" h="510" extrusionOk="0">
                    <a:moveTo>
                      <a:pt x="510" y="1"/>
                    </a:moveTo>
                    <a:lnTo>
                      <a:pt x="279" y="139"/>
                    </a:lnTo>
                    <a:lnTo>
                      <a:pt x="140" y="232"/>
                    </a:lnTo>
                    <a:lnTo>
                      <a:pt x="1" y="278"/>
                    </a:lnTo>
                    <a:lnTo>
                      <a:pt x="140" y="371"/>
                    </a:lnTo>
                    <a:lnTo>
                      <a:pt x="140" y="417"/>
                    </a:lnTo>
                    <a:lnTo>
                      <a:pt x="279" y="510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229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0"/>
              <p:cNvSpPr/>
              <p:nvPr/>
            </p:nvSpPr>
            <p:spPr>
              <a:xfrm flipH="1">
                <a:off x="5990760" y="3649198"/>
                <a:ext cx="29227" cy="50559"/>
              </a:xfrm>
              <a:custGeom>
                <a:avLst/>
                <a:gdLst/>
                <a:ahLst/>
                <a:cxnLst/>
                <a:rect l="l" t="t" r="r" b="b"/>
                <a:pathLst>
                  <a:path w="696" h="1204" extrusionOk="0">
                    <a:moveTo>
                      <a:pt x="325" y="0"/>
                    </a:moveTo>
                    <a:lnTo>
                      <a:pt x="1" y="694"/>
                    </a:lnTo>
                    <a:lnTo>
                      <a:pt x="47" y="741"/>
                    </a:lnTo>
                    <a:lnTo>
                      <a:pt x="279" y="1111"/>
                    </a:lnTo>
                    <a:lnTo>
                      <a:pt x="325" y="1157"/>
                    </a:lnTo>
                    <a:lnTo>
                      <a:pt x="371" y="1157"/>
                    </a:lnTo>
                    <a:lnTo>
                      <a:pt x="556" y="1203"/>
                    </a:lnTo>
                    <a:lnTo>
                      <a:pt x="649" y="1203"/>
                    </a:lnTo>
                    <a:lnTo>
                      <a:pt x="695" y="1111"/>
                    </a:lnTo>
                    <a:lnTo>
                      <a:pt x="649" y="833"/>
                    </a:lnTo>
                    <a:lnTo>
                      <a:pt x="603" y="602"/>
                    </a:lnTo>
                    <a:lnTo>
                      <a:pt x="556" y="509"/>
                    </a:lnTo>
                    <a:lnTo>
                      <a:pt x="418" y="185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229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40"/>
              <p:cNvSpPr/>
              <p:nvPr/>
            </p:nvSpPr>
            <p:spPr>
              <a:xfrm flipH="1">
                <a:off x="6037413" y="3546191"/>
                <a:ext cx="11716" cy="5446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297" extrusionOk="0">
                    <a:moveTo>
                      <a:pt x="1" y="0"/>
                    </a:moveTo>
                    <a:lnTo>
                      <a:pt x="1" y="1296"/>
                    </a:lnTo>
                    <a:lnTo>
                      <a:pt x="278" y="694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229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40"/>
              <p:cNvSpPr/>
              <p:nvPr/>
            </p:nvSpPr>
            <p:spPr>
              <a:xfrm flipH="1">
                <a:off x="6008270" y="3585034"/>
                <a:ext cx="40859" cy="7583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806" extrusionOk="0">
                    <a:moveTo>
                      <a:pt x="278" y="1"/>
                    </a:moveTo>
                    <a:lnTo>
                      <a:pt x="1" y="556"/>
                    </a:lnTo>
                    <a:lnTo>
                      <a:pt x="1" y="1389"/>
                    </a:lnTo>
                    <a:lnTo>
                      <a:pt x="1" y="1436"/>
                    </a:lnTo>
                    <a:lnTo>
                      <a:pt x="93" y="1713"/>
                    </a:lnTo>
                    <a:lnTo>
                      <a:pt x="140" y="1713"/>
                    </a:lnTo>
                    <a:lnTo>
                      <a:pt x="186" y="1759"/>
                    </a:lnTo>
                    <a:lnTo>
                      <a:pt x="232" y="1806"/>
                    </a:lnTo>
                    <a:lnTo>
                      <a:pt x="278" y="1806"/>
                    </a:lnTo>
                    <a:lnTo>
                      <a:pt x="973" y="1436"/>
                    </a:lnTo>
                    <a:lnTo>
                      <a:pt x="880" y="1204"/>
                    </a:lnTo>
                    <a:lnTo>
                      <a:pt x="788" y="1112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229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0"/>
              <p:cNvSpPr/>
              <p:nvPr/>
            </p:nvSpPr>
            <p:spPr>
              <a:xfrm flipH="1">
                <a:off x="6379484" y="2074941"/>
                <a:ext cx="239105" cy="530617"/>
              </a:xfrm>
              <a:custGeom>
                <a:avLst/>
                <a:gdLst/>
                <a:ahLst/>
                <a:cxnLst/>
                <a:rect l="l" t="t" r="r" b="b"/>
                <a:pathLst>
                  <a:path w="5694" h="12636" extrusionOk="0">
                    <a:moveTo>
                      <a:pt x="927" y="0"/>
                    </a:moveTo>
                    <a:lnTo>
                      <a:pt x="556" y="278"/>
                    </a:lnTo>
                    <a:lnTo>
                      <a:pt x="93" y="556"/>
                    </a:lnTo>
                    <a:lnTo>
                      <a:pt x="93" y="602"/>
                    </a:lnTo>
                    <a:lnTo>
                      <a:pt x="1" y="833"/>
                    </a:lnTo>
                    <a:lnTo>
                      <a:pt x="3796" y="7637"/>
                    </a:lnTo>
                    <a:lnTo>
                      <a:pt x="3935" y="7961"/>
                    </a:lnTo>
                    <a:lnTo>
                      <a:pt x="4027" y="8285"/>
                    </a:lnTo>
                    <a:lnTo>
                      <a:pt x="4120" y="8609"/>
                    </a:lnTo>
                    <a:lnTo>
                      <a:pt x="4166" y="8933"/>
                    </a:lnTo>
                    <a:lnTo>
                      <a:pt x="4213" y="9257"/>
                    </a:lnTo>
                    <a:lnTo>
                      <a:pt x="4213" y="9627"/>
                    </a:lnTo>
                    <a:lnTo>
                      <a:pt x="4166" y="9951"/>
                    </a:lnTo>
                    <a:lnTo>
                      <a:pt x="4074" y="10275"/>
                    </a:lnTo>
                    <a:lnTo>
                      <a:pt x="3935" y="10691"/>
                    </a:lnTo>
                    <a:lnTo>
                      <a:pt x="3750" y="11062"/>
                    </a:lnTo>
                    <a:lnTo>
                      <a:pt x="3518" y="11432"/>
                    </a:lnTo>
                    <a:lnTo>
                      <a:pt x="3241" y="11756"/>
                    </a:lnTo>
                    <a:lnTo>
                      <a:pt x="3194" y="11802"/>
                    </a:lnTo>
                    <a:lnTo>
                      <a:pt x="3518" y="12635"/>
                    </a:lnTo>
                    <a:lnTo>
                      <a:pt x="4444" y="12589"/>
                    </a:lnTo>
                    <a:lnTo>
                      <a:pt x="5601" y="7128"/>
                    </a:lnTo>
                    <a:lnTo>
                      <a:pt x="5694" y="6480"/>
                    </a:lnTo>
                    <a:lnTo>
                      <a:pt x="5694" y="5832"/>
                    </a:lnTo>
                    <a:lnTo>
                      <a:pt x="5647" y="5230"/>
                    </a:lnTo>
                    <a:lnTo>
                      <a:pt x="5462" y="4628"/>
                    </a:lnTo>
                    <a:lnTo>
                      <a:pt x="5231" y="4027"/>
                    </a:lnTo>
                    <a:lnTo>
                      <a:pt x="4907" y="3471"/>
                    </a:lnTo>
                    <a:lnTo>
                      <a:pt x="4490" y="2962"/>
                    </a:lnTo>
                    <a:lnTo>
                      <a:pt x="4027" y="2546"/>
                    </a:lnTo>
                    <a:lnTo>
                      <a:pt x="1019" y="46"/>
                    </a:lnTo>
                    <a:lnTo>
                      <a:pt x="9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40"/>
              <p:cNvSpPr/>
              <p:nvPr/>
            </p:nvSpPr>
            <p:spPr>
              <a:xfrm flipH="1">
                <a:off x="6330899" y="1785361"/>
                <a:ext cx="1617047" cy="1844437"/>
              </a:xfrm>
              <a:custGeom>
                <a:avLst/>
                <a:gdLst/>
                <a:ahLst/>
                <a:cxnLst/>
                <a:rect l="l" t="t" r="r" b="b"/>
                <a:pathLst>
                  <a:path w="38508" h="43923" extrusionOk="0">
                    <a:moveTo>
                      <a:pt x="26567" y="14070"/>
                    </a:moveTo>
                    <a:lnTo>
                      <a:pt x="27492" y="14857"/>
                    </a:lnTo>
                    <a:lnTo>
                      <a:pt x="26567" y="19207"/>
                    </a:lnTo>
                    <a:lnTo>
                      <a:pt x="26567" y="14070"/>
                    </a:lnTo>
                    <a:close/>
                    <a:moveTo>
                      <a:pt x="20735" y="0"/>
                    </a:moveTo>
                    <a:lnTo>
                      <a:pt x="20643" y="46"/>
                    </a:lnTo>
                    <a:lnTo>
                      <a:pt x="20226" y="231"/>
                    </a:lnTo>
                    <a:lnTo>
                      <a:pt x="19856" y="509"/>
                    </a:lnTo>
                    <a:lnTo>
                      <a:pt x="19485" y="741"/>
                    </a:lnTo>
                    <a:lnTo>
                      <a:pt x="19115" y="1018"/>
                    </a:lnTo>
                    <a:lnTo>
                      <a:pt x="18791" y="1342"/>
                    </a:lnTo>
                    <a:lnTo>
                      <a:pt x="18514" y="1666"/>
                    </a:lnTo>
                    <a:lnTo>
                      <a:pt x="18236" y="2036"/>
                    </a:lnTo>
                    <a:lnTo>
                      <a:pt x="17958" y="2360"/>
                    </a:lnTo>
                    <a:lnTo>
                      <a:pt x="17727" y="2777"/>
                    </a:lnTo>
                    <a:lnTo>
                      <a:pt x="17542" y="3147"/>
                    </a:lnTo>
                    <a:lnTo>
                      <a:pt x="17356" y="3564"/>
                    </a:lnTo>
                    <a:lnTo>
                      <a:pt x="17218" y="3980"/>
                    </a:lnTo>
                    <a:lnTo>
                      <a:pt x="17125" y="4443"/>
                    </a:lnTo>
                    <a:lnTo>
                      <a:pt x="17033" y="4860"/>
                    </a:lnTo>
                    <a:lnTo>
                      <a:pt x="16986" y="5323"/>
                    </a:lnTo>
                    <a:lnTo>
                      <a:pt x="16940" y="5785"/>
                    </a:lnTo>
                    <a:lnTo>
                      <a:pt x="16940" y="6202"/>
                    </a:lnTo>
                    <a:lnTo>
                      <a:pt x="16986" y="6665"/>
                    </a:lnTo>
                    <a:lnTo>
                      <a:pt x="17079" y="7128"/>
                    </a:lnTo>
                    <a:lnTo>
                      <a:pt x="17171" y="7544"/>
                    </a:lnTo>
                    <a:lnTo>
                      <a:pt x="17218" y="25918"/>
                    </a:lnTo>
                    <a:lnTo>
                      <a:pt x="17171" y="25872"/>
                    </a:lnTo>
                    <a:lnTo>
                      <a:pt x="17125" y="25733"/>
                    </a:lnTo>
                    <a:lnTo>
                      <a:pt x="17033" y="25594"/>
                    </a:lnTo>
                    <a:lnTo>
                      <a:pt x="16894" y="25363"/>
                    </a:lnTo>
                    <a:lnTo>
                      <a:pt x="16801" y="25270"/>
                    </a:lnTo>
                    <a:lnTo>
                      <a:pt x="16061" y="25826"/>
                    </a:lnTo>
                    <a:lnTo>
                      <a:pt x="16246" y="26196"/>
                    </a:lnTo>
                    <a:lnTo>
                      <a:pt x="16662" y="27075"/>
                    </a:lnTo>
                    <a:lnTo>
                      <a:pt x="17033" y="27908"/>
                    </a:lnTo>
                    <a:lnTo>
                      <a:pt x="17218" y="28279"/>
                    </a:lnTo>
                    <a:lnTo>
                      <a:pt x="17218" y="33509"/>
                    </a:lnTo>
                    <a:lnTo>
                      <a:pt x="17310" y="33509"/>
                    </a:lnTo>
                    <a:lnTo>
                      <a:pt x="17218" y="33555"/>
                    </a:lnTo>
                    <a:lnTo>
                      <a:pt x="17218" y="37906"/>
                    </a:lnTo>
                    <a:lnTo>
                      <a:pt x="17079" y="38137"/>
                    </a:lnTo>
                    <a:lnTo>
                      <a:pt x="17033" y="38183"/>
                    </a:lnTo>
                    <a:lnTo>
                      <a:pt x="16986" y="38276"/>
                    </a:lnTo>
                    <a:lnTo>
                      <a:pt x="16894" y="38368"/>
                    </a:lnTo>
                    <a:lnTo>
                      <a:pt x="16847" y="38415"/>
                    </a:lnTo>
                    <a:lnTo>
                      <a:pt x="16801" y="38461"/>
                    </a:lnTo>
                    <a:lnTo>
                      <a:pt x="16338" y="38924"/>
                    </a:lnTo>
                    <a:lnTo>
                      <a:pt x="16246" y="38970"/>
                    </a:lnTo>
                    <a:lnTo>
                      <a:pt x="16199" y="39016"/>
                    </a:lnTo>
                    <a:lnTo>
                      <a:pt x="16061" y="39109"/>
                    </a:lnTo>
                    <a:lnTo>
                      <a:pt x="16014" y="39155"/>
                    </a:lnTo>
                    <a:lnTo>
                      <a:pt x="15459" y="39479"/>
                    </a:lnTo>
                    <a:lnTo>
                      <a:pt x="15274" y="39525"/>
                    </a:lnTo>
                    <a:lnTo>
                      <a:pt x="14950" y="39664"/>
                    </a:lnTo>
                    <a:lnTo>
                      <a:pt x="14580" y="39757"/>
                    </a:lnTo>
                    <a:lnTo>
                      <a:pt x="14209" y="39803"/>
                    </a:lnTo>
                    <a:lnTo>
                      <a:pt x="13793" y="39849"/>
                    </a:lnTo>
                    <a:lnTo>
                      <a:pt x="13006" y="39849"/>
                    </a:lnTo>
                    <a:lnTo>
                      <a:pt x="12589" y="39803"/>
                    </a:lnTo>
                    <a:lnTo>
                      <a:pt x="12173" y="39711"/>
                    </a:lnTo>
                    <a:lnTo>
                      <a:pt x="12127" y="39711"/>
                    </a:lnTo>
                    <a:lnTo>
                      <a:pt x="11895" y="39618"/>
                    </a:lnTo>
                    <a:lnTo>
                      <a:pt x="11479" y="39525"/>
                    </a:lnTo>
                    <a:lnTo>
                      <a:pt x="11293" y="39433"/>
                    </a:lnTo>
                    <a:lnTo>
                      <a:pt x="11062" y="39340"/>
                    </a:lnTo>
                    <a:lnTo>
                      <a:pt x="11016" y="39340"/>
                    </a:lnTo>
                    <a:lnTo>
                      <a:pt x="10738" y="39201"/>
                    </a:lnTo>
                    <a:lnTo>
                      <a:pt x="10692" y="39201"/>
                    </a:lnTo>
                    <a:lnTo>
                      <a:pt x="10553" y="39155"/>
                    </a:lnTo>
                    <a:lnTo>
                      <a:pt x="10460" y="39109"/>
                    </a:lnTo>
                    <a:lnTo>
                      <a:pt x="9720" y="38692"/>
                    </a:lnTo>
                    <a:lnTo>
                      <a:pt x="9164" y="38368"/>
                    </a:lnTo>
                    <a:lnTo>
                      <a:pt x="8609" y="37998"/>
                    </a:lnTo>
                    <a:lnTo>
                      <a:pt x="8054" y="37582"/>
                    </a:lnTo>
                    <a:lnTo>
                      <a:pt x="7498" y="37119"/>
                    </a:lnTo>
                    <a:lnTo>
                      <a:pt x="6989" y="36656"/>
                    </a:lnTo>
                    <a:lnTo>
                      <a:pt x="6480" y="36147"/>
                    </a:lnTo>
                    <a:lnTo>
                      <a:pt x="5971" y="35591"/>
                    </a:lnTo>
                    <a:lnTo>
                      <a:pt x="5508" y="35036"/>
                    </a:lnTo>
                    <a:lnTo>
                      <a:pt x="5045" y="34434"/>
                    </a:lnTo>
                    <a:lnTo>
                      <a:pt x="4999" y="34388"/>
                    </a:lnTo>
                    <a:lnTo>
                      <a:pt x="4953" y="34342"/>
                    </a:lnTo>
                    <a:lnTo>
                      <a:pt x="4536" y="33694"/>
                    </a:lnTo>
                    <a:lnTo>
                      <a:pt x="4073" y="33046"/>
                    </a:lnTo>
                    <a:lnTo>
                      <a:pt x="3703" y="32398"/>
                    </a:lnTo>
                    <a:lnTo>
                      <a:pt x="3333" y="31704"/>
                    </a:lnTo>
                    <a:lnTo>
                      <a:pt x="2963" y="31009"/>
                    </a:lnTo>
                    <a:lnTo>
                      <a:pt x="2639" y="30269"/>
                    </a:lnTo>
                    <a:lnTo>
                      <a:pt x="2361" y="29575"/>
                    </a:lnTo>
                    <a:lnTo>
                      <a:pt x="2083" y="28834"/>
                    </a:lnTo>
                    <a:lnTo>
                      <a:pt x="1805" y="28001"/>
                    </a:lnTo>
                    <a:lnTo>
                      <a:pt x="1805" y="27955"/>
                    </a:lnTo>
                    <a:lnTo>
                      <a:pt x="1759" y="27862"/>
                    </a:lnTo>
                    <a:lnTo>
                      <a:pt x="1759" y="27770"/>
                    </a:lnTo>
                    <a:lnTo>
                      <a:pt x="1620" y="27261"/>
                    </a:lnTo>
                    <a:lnTo>
                      <a:pt x="1574" y="27075"/>
                    </a:lnTo>
                    <a:lnTo>
                      <a:pt x="1481" y="26705"/>
                    </a:lnTo>
                    <a:lnTo>
                      <a:pt x="1296" y="25641"/>
                    </a:lnTo>
                    <a:lnTo>
                      <a:pt x="1204" y="24576"/>
                    </a:lnTo>
                    <a:lnTo>
                      <a:pt x="1204" y="23604"/>
                    </a:lnTo>
                    <a:lnTo>
                      <a:pt x="1296" y="22632"/>
                    </a:lnTo>
                    <a:lnTo>
                      <a:pt x="1343" y="22169"/>
                    </a:lnTo>
                    <a:lnTo>
                      <a:pt x="1481" y="21660"/>
                    </a:lnTo>
                    <a:lnTo>
                      <a:pt x="1620" y="21105"/>
                    </a:lnTo>
                    <a:lnTo>
                      <a:pt x="1852" y="20550"/>
                    </a:lnTo>
                    <a:lnTo>
                      <a:pt x="2176" y="19994"/>
                    </a:lnTo>
                    <a:lnTo>
                      <a:pt x="2546" y="19439"/>
                    </a:lnTo>
                    <a:lnTo>
                      <a:pt x="2777" y="19207"/>
                    </a:lnTo>
                    <a:lnTo>
                      <a:pt x="3009" y="18930"/>
                    </a:lnTo>
                    <a:lnTo>
                      <a:pt x="3287" y="18745"/>
                    </a:lnTo>
                    <a:lnTo>
                      <a:pt x="3564" y="18513"/>
                    </a:lnTo>
                    <a:lnTo>
                      <a:pt x="4166" y="18235"/>
                    </a:lnTo>
                    <a:lnTo>
                      <a:pt x="4351" y="18143"/>
                    </a:lnTo>
                    <a:lnTo>
                      <a:pt x="4721" y="18050"/>
                    </a:lnTo>
                    <a:lnTo>
                      <a:pt x="5092" y="17958"/>
                    </a:lnTo>
                    <a:lnTo>
                      <a:pt x="5277" y="17911"/>
                    </a:lnTo>
                    <a:lnTo>
                      <a:pt x="5739" y="17911"/>
                    </a:lnTo>
                    <a:lnTo>
                      <a:pt x="5832" y="17865"/>
                    </a:lnTo>
                    <a:lnTo>
                      <a:pt x="5971" y="17865"/>
                    </a:lnTo>
                    <a:lnTo>
                      <a:pt x="6063" y="17911"/>
                    </a:lnTo>
                    <a:lnTo>
                      <a:pt x="6480" y="17911"/>
                    </a:lnTo>
                    <a:lnTo>
                      <a:pt x="6943" y="18004"/>
                    </a:lnTo>
                    <a:lnTo>
                      <a:pt x="7406" y="18097"/>
                    </a:lnTo>
                    <a:lnTo>
                      <a:pt x="7869" y="18189"/>
                    </a:lnTo>
                    <a:lnTo>
                      <a:pt x="8100" y="18282"/>
                    </a:lnTo>
                    <a:lnTo>
                      <a:pt x="8887" y="18606"/>
                    </a:lnTo>
                    <a:lnTo>
                      <a:pt x="9164" y="18745"/>
                    </a:lnTo>
                    <a:lnTo>
                      <a:pt x="9951" y="19161"/>
                    </a:lnTo>
                    <a:lnTo>
                      <a:pt x="10692" y="19670"/>
                    </a:lnTo>
                    <a:lnTo>
                      <a:pt x="10923" y="19809"/>
                    </a:lnTo>
                    <a:lnTo>
                      <a:pt x="11710" y="20457"/>
                    </a:lnTo>
                    <a:lnTo>
                      <a:pt x="11941" y="20642"/>
                    </a:lnTo>
                    <a:lnTo>
                      <a:pt x="12867" y="21521"/>
                    </a:lnTo>
                    <a:lnTo>
                      <a:pt x="13330" y="21984"/>
                    </a:lnTo>
                    <a:lnTo>
                      <a:pt x="13515" y="22216"/>
                    </a:lnTo>
                    <a:lnTo>
                      <a:pt x="13746" y="22493"/>
                    </a:lnTo>
                    <a:lnTo>
                      <a:pt x="14209" y="23095"/>
                    </a:lnTo>
                    <a:lnTo>
                      <a:pt x="14394" y="23326"/>
                    </a:lnTo>
                    <a:lnTo>
                      <a:pt x="15181" y="24437"/>
                    </a:lnTo>
                    <a:lnTo>
                      <a:pt x="15227" y="24484"/>
                    </a:lnTo>
                    <a:lnTo>
                      <a:pt x="16061" y="23928"/>
                    </a:lnTo>
                    <a:lnTo>
                      <a:pt x="15968" y="23789"/>
                    </a:lnTo>
                    <a:lnTo>
                      <a:pt x="15598" y="23234"/>
                    </a:lnTo>
                    <a:lnTo>
                      <a:pt x="14950" y="22355"/>
                    </a:lnTo>
                    <a:lnTo>
                      <a:pt x="14765" y="22123"/>
                    </a:lnTo>
                    <a:lnTo>
                      <a:pt x="14024" y="21244"/>
                    </a:lnTo>
                    <a:lnTo>
                      <a:pt x="13839" y="21059"/>
                    </a:lnTo>
                    <a:lnTo>
                      <a:pt x="13006" y="20179"/>
                    </a:lnTo>
                    <a:lnTo>
                      <a:pt x="12080" y="19300"/>
                    </a:lnTo>
                    <a:lnTo>
                      <a:pt x="11849" y="19115"/>
                    </a:lnTo>
                    <a:lnTo>
                      <a:pt x="11062" y="18513"/>
                    </a:lnTo>
                    <a:lnTo>
                      <a:pt x="10923" y="18421"/>
                    </a:lnTo>
                    <a:lnTo>
                      <a:pt x="10877" y="18374"/>
                    </a:lnTo>
                    <a:lnTo>
                      <a:pt x="10692" y="18282"/>
                    </a:lnTo>
                    <a:lnTo>
                      <a:pt x="10414" y="18050"/>
                    </a:lnTo>
                    <a:lnTo>
                      <a:pt x="10229" y="17958"/>
                    </a:lnTo>
                    <a:lnTo>
                      <a:pt x="9812" y="17680"/>
                    </a:lnTo>
                    <a:lnTo>
                      <a:pt x="9720" y="17634"/>
                    </a:lnTo>
                    <a:lnTo>
                      <a:pt x="9581" y="17541"/>
                    </a:lnTo>
                    <a:lnTo>
                      <a:pt x="9488" y="17541"/>
                    </a:lnTo>
                    <a:lnTo>
                      <a:pt x="9396" y="17449"/>
                    </a:lnTo>
                    <a:lnTo>
                      <a:pt x="9257" y="17402"/>
                    </a:lnTo>
                    <a:lnTo>
                      <a:pt x="8840" y="17171"/>
                    </a:lnTo>
                    <a:lnTo>
                      <a:pt x="8702" y="17125"/>
                    </a:lnTo>
                    <a:lnTo>
                      <a:pt x="8100" y="16847"/>
                    </a:lnTo>
                    <a:lnTo>
                      <a:pt x="7545" y="16662"/>
                    </a:lnTo>
                    <a:lnTo>
                      <a:pt x="6943" y="16523"/>
                    </a:lnTo>
                    <a:lnTo>
                      <a:pt x="6387" y="16384"/>
                    </a:lnTo>
                    <a:lnTo>
                      <a:pt x="5832" y="16338"/>
                    </a:lnTo>
                    <a:lnTo>
                      <a:pt x="5277" y="16338"/>
                    </a:lnTo>
                    <a:lnTo>
                      <a:pt x="4768" y="16384"/>
                    </a:lnTo>
                    <a:lnTo>
                      <a:pt x="4258" y="16477"/>
                    </a:lnTo>
                    <a:lnTo>
                      <a:pt x="4073" y="16477"/>
                    </a:lnTo>
                    <a:lnTo>
                      <a:pt x="4027" y="16523"/>
                    </a:lnTo>
                    <a:lnTo>
                      <a:pt x="3842" y="16569"/>
                    </a:lnTo>
                    <a:lnTo>
                      <a:pt x="3518" y="16662"/>
                    </a:lnTo>
                    <a:lnTo>
                      <a:pt x="3194" y="16801"/>
                    </a:lnTo>
                    <a:lnTo>
                      <a:pt x="2870" y="16986"/>
                    </a:lnTo>
                    <a:lnTo>
                      <a:pt x="2824" y="16986"/>
                    </a:lnTo>
                    <a:lnTo>
                      <a:pt x="2824" y="17032"/>
                    </a:lnTo>
                    <a:lnTo>
                      <a:pt x="2500" y="17217"/>
                    </a:lnTo>
                    <a:lnTo>
                      <a:pt x="1991" y="17587"/>
                    </a:lnTo>
                    <a:lnTo>
                      <a:pt x="1574" y="18050"/>
                    </a:lnTo>
                    <a:lnTo>
                      <a:pt x="1250" y="18513"/>
                    </a:lnTo>
                    <a:lnTo>
                      <a:pt x="926" y="18976"/>
                    </a:lnTo>
                    <a:lnTo>
                      <a:pt x="695" y="19485"/>
                    </a:lnTo>
                    <a:lnTo>
                      <a:pt x="510" y="19994"/>
                    </a:lnTo>
                    <a:lnTo>
                      <a:pt x="371" y="20457"/>
                    </a:lnTo>
                    <a:lnTo>
                      <a:pt x="232" y="20874"/>
                    </a:lnTo>
                    <a:lnTo>
                      <a:pt x="93" y="21614"/>
                    </a:lnTo>
                    <a:lnTo>
                      <a:pt x="47" y="22262"/>
                    </a:lnTo>
                    <a:lnTo>
                      <a:pt x="0" y="22956"/>
                    </a:lnTo>
                    <a:lnTo>
                      <a:pt x="0" y="23650"/>
                    </a:lnTo>
                    <a:lnTo>
                      <a:pt x="0" y="24391"/>
                    </a:lnTo>
                    <a:lnTo>
                      <a:pt x="93" y="25132"/>
                    </a:lnTo>
                    <a:lnTo>
                      <a:pt x="232" y="25918"/>
                    </a:lnTo>
                    <a:lnTo>
                      <a:pt x="371" y="26659"/>
                    </a:lnTo>
                    <a:lnTo>
                      <a:pt x="556" y="27446"/>
                    </a:lnTo>
                    <a:lnTo>
                      <a:pt x="556" y="27492"/>
                    </a:lnTo>
                    <a:lnTo>
                      <a:pt x="695" y="27908"/>
                    </a:lnTo>
                    <a:lnTo>
                      <a:pt x="695" y="28001"/>
                    </a:lnTo>
                    <a:lnTo>
                      <a:pt x="880" y="28464"/>
                    </a:lnTo>
                    <a:lnTo>
                      <a:pt x="1111" y="29204"/>
                    </a:lnTo>
                    <a:lnTo>
                      <a:pt x="1157" y="29343"/>
                    </a:lnTo>
                    <a:lnTo>
                      <a:pt x="1620" y="30500"/>
                    </a:lnTo>
                    <a:lnTo>
                      <a:pt x="2176" y="31657"/>
                    </a:lnTo>
                    <a:lnTo>
                      <a:pt x="2731" y="32768"/>
                    </a:lnTo>
                    <a:lnTo>
                      <a:pt x="3379" y="33833"/>
                    </a:lnTo>
                    <a:lnTo>
                      <a:pt x="3888" y="34619"/>
                    </a:lnTo>
                    <a:lnTo>
                      <a:pt x="4490" y="35406"/>
                    </a:lnTo>
                    <a:lnTo>
                      <a:pt x="5045" y="36100"/>
                    </a:lnTo>
                    <a:lnTo>
                      <a:pt x="5693" y="36795"/>
                    </a:lnTo>
                    <a:lnTo>
                      <a:pt x="6434" y="37582"/>
                    </a:lnTo>
                    <a:lnTo>
                      <a:pt x="7221" y="38322"/>
                    </a:lnTo>
                    <a:lnTo>
                      <a:pt x="8285" y="39155"/>
                    </a:lnTo>
                    <a:lnTo>
                      <a:pt x="9350" y="39896"/>
                    </a:lnTo>
                    <a:lnTo>
                      <a:pt x="10090" y="40312"/>
                    </a:lnTo>
                    <a:lnTo>
                      <a:pt x="10784" y="40636"/>
                    </a:lnTo>
                    <a:lnTo>
                      <a:pt x="11479" y="40914"/>
                    </a:lnTo>
                    <a:lnTo>
                      <a:pt x="12173" y="41145"/>
                    </a:lnTo>
                    <a:lnTo>
                      <a:pt x="12636" y="41284"/>
                    </a:lnTo>
                    <a:lnTo>
                      <a:pt x="13145" y="41377"/>
                    </a:lnTo>
                    <a:lnTo>
                      <a:pt x="13608" y="41423"/>
                    </a:lnTo>
                    <a:lnTo>
                      <a:pt x="14533" y="41423"/>
                    </a:lnTo>
                    <a:lnTo>
                      <a:pt x="14996" y="41330"/>
                    </a:lnTo>
                    <a:lnTo>
                      <a:pt x="15459" y="41238"/>
                    </a:lnTo>
                    <a:lnTo>
                      <a:pt x="15922" y="41099"/>
                    </a:lnTo>
                    <a:lnTo>
                      <a:pt x="16061" y="41053"/>
                    </a:lnTo>
                    <a:lnTo>
                      <a:pt x="16107" y="41053"/>
                    </a:lnTo>
                    <a:lnTo>
                      <a:pt x="16153" y="41006"/>
                    </a:lnTo>
                    <a:lnTo>
                      <a:pt x="16292" y="40960"/>
                    </a:lnTo>
                    <a:lnTo>
                      <a:pt x="16847" y="40636"/>
                    </a:lnTo>
                    <a:lnTo>
                      <a:pt x="17356" y="40220"/>
                    </a:lnTo>
                    <a:lnTo>
                      <a:pt x="17542" y="40821"/>
                    </a:lnTo>
                    <a:lnTo>
                      <a:pt x="17588" y="40960"/>
                    </a:lnTo>
                    <a:lnTo>
                      <a:pt x="17866" y="41516"/>
                    </a:lnTo>
                    <a:lnTo>
                      <a:pt x="18190" y="42025"/>
                    </a:lnTo>
                    <a:lnTo>
                      <a:pt x="18282" y="42164"/>
                    </a:lnTo>
                    <a:lnTo>
                      <a:pt x="18375" y="42256"/>
                    </a:lnTo>
                    <a:lnTo>
                      <a:pt x="18745" y="42673"/>
                    </a:lnTo>
                    <a:lnTo>
                      <a:pt x="19162" y="42997"/>
                    </a:lnTo>
                    <a:lnTo>
                      <a:pt x="19578" y="43274"/>
                    </a:lnTo>
                    <a:lnTo>
                      <a:pt x="20041" y="43506"/>
                    </a:lnTo>
                    <a:lnTo>
                      <a:pt x="20180" y="43552"/>
                    </a:lnTo>
                    <a:lnTo>
                      <a:pt x="20781" y="43783"/>
                    </a:lnTo>
                    <a:lnTo>
                      <a:pt x="20920" y="43783"/>
                    </a:lnTo>
                    <a:lnTo>
                      <a:pt x="21383" y="43876"/>
                    </a:lnTo>
                    <a:lnTo>
                      <a:pt x="21522" y="43876"/>
                    </a:lnTo>
                    <a:lnTo>
                      <a:pt x="21938" y="43922"/>
                    </a:lnTo>
                    <a:lnTo>
                      <a:pt x="22124" y="43922"/>
                    </a:lnTo>
                    <a:lnTo>
                      <a:pt x="22309" y="43876"/>
                    </a:lnTo>
                    <a:lnTo>
                      <a:pt x="22494" y="43876"/>
                    </a:lnTo>
                    <a:lnTo>
                      <a:pt x="22910" y="43830"/>
                    </a:lnTo>
                    <a:lnTo>
                      <a:pt x="23049" y="43783"/>
                    </a:lnTo>
                    <a:lnTo>
                      <a:pt x="23142" y="43876"/>
                    </a:lnTo>
                    <a:lnTo>
                      <a:pt x="23234" y="43876"/>
                    </a:lnTo>
                    <a:lnTo>
                      <a:pt x="23466" y="43830"/>
                    </a:lnTo>
                    <a:lnTo>
                      <a:pt x="23697" y="43737"/>
                    </a:lnTo>
                    <a:lnTo>
                      <a:pt x="23697" y="43691"/>
                    </a:lnTo>
                    <a:lnTo>
                      <a:pt x="23651" y="43598"/>
                    </a:lnTo>
                    <a:lnTo>
                      <a:pt x="24067" y="43413"/>
                    </a:lnTo>
                    <a:lnTo>
                      <a:pt x="24067" y="43367"/>
                    </a:lnTo>
                    <a:lnTo>
                      <a:pt x="24206" y="43321"/>
                    </a:lnTo>
                    <a:lnTo>
                      <a:pt x="24299" y="43274"/>
                    </a:lnTo>
                    <a:lnTo>
                      <a:pt x="24345" y="43228"/>
                    </a:lnTo>
                    <a:lnTo>
                      <a:pt x="24808" y="42904"/>
                    </a:lnTo>
                    <a:lnTo>
                      <a:pt x="24901" y="42858"/>
                    </a:lnTo>
                    <a:lnTo>
                      <a:pt x="24901" y="42811"/>
                    </a:lnTo>
                    <a:lnTo>
                      <a:pt x="25178" y="42765"/>
                    </a:lnTo>
                    <a:lnTo>
                      <a:pt x="25225" y="42765"/>
                    </a:lnTo>
                    <a:lnTo>
                      <a:pt x="25456" y="42719"/>
                    </a:lnTo>
                    <a:lnTo>
                      <a:pt x="25641" y="42626"/>
                    </a:lnTo>
                    <a:lnTo>
                      <a:pt x="25919" y="42441"/>
                    </a:lnTo>
                    <a:lnTo>
                      <a:pt x="26150" y="42164"/>
                    </a:lnTo>
                    <a:lnTo>
                      <a:pt x="26243" y="41978"/>
                    </a:lnTo>
                    <a:lnTo>
                      <a:pt x="26335" y="41701"/>
                    </a:lnTo>
                    <a:lnTo>
                      <a:pt x="26428" y="41469"/>
                    </a:lnTo>
                    <a:lnTo>
                      <a:pt x="26474" y="41145"/>
                    </a:lnTo>
                    <a:lnTo>
                      <a:pt x="26474" y="41099"/>
                    </a:lnTo>
                    <a:lnTo>
                      <a:pt x="26474" y="41053"/>
                    </a:lnTo>
                    <a:lnTo>
                      <a:pt x="26474" y="40960"/>
                    </a:lnTo>
                    <a:lnTo>
                      <a:pt x="26474" y="40775"/>
                    </a:lnTo>
                    <a:lnTo>
                      <a:pt x="26474" y="40266"/>
                    </a:lnTo>
                    <a:lnTo>
                      <a:pt x="26520" y="40173"/>
                    </a:lnTo>
                    <a:lnTo>
                      <a:pt x="26567" y="39942"/>
                    </a:lnTo>
                    <a:lnTo>
                      <a:pt x="26613" y="39572"/>
                    </a:lnTo>
                    <a:lnTo>
                      <a:pt x="26613" y="39201"/>
                    </a:lnTo>
                    <a:lnTo>
                      <a:pt x="26567" y="27168"/>
                    </a:lnTo>
                    <a:lnTo>
                      <a:pt x="26844" y="27492"/>
                    </a:lnTo>
                    <a:lnTo>
                      <a:pt x="27122" y="27770"/>
                    </a:lnTo>
                    <a:lnTo>
                      <a:pt x="27446" y="28001"/>
                    </a:lnTo>
                    <a:lnTo>
                      <a:pt x="27770" y="28232"/>
                    </a:lnTo>
                    <a:lnTo>
                      <a:pt x="28094" y="28418"/>
                    </a:lnTo>
                    <a:lnTo>
                      <a:pt x="28464" y="28603"/>
                    </a:lnTo>
                    <a:lnTo>
                      <a:pt x="28881" y="28742"/>
                    </a:lnTo>
                    <a:lnTo>
                      <a:pt x="29251" y="28834"/>
                    </a:lnTo>
                    <a:lnTo>
                      <a:pt x="29668" y="28927"/>
                    </a:lnTo>
                    <a:lnTo>
                      <a:pt x="30131" y="28927"/>
                    </a:lnTo>
                    <a:lnTo>
                      <a:pt x="30223" y="28973"/>
                    </a:lnTo>
                    <a:lnTo>
                      <a:pt x="30362" y="28973"/>
                    </a:lnTo>
                    <a:lnTo>
                      <a:pt x="31010" y="28880"/>
                    </a:lnTo>
                    <a:lnTo>
                      <a:pt x="31612" y="28742"/>
                    </a:lnTo>
                    <a:lnTo>
                      <a:pt x="32213" y="28510"/>
                    </a:lnTo>
                    <a:lnTo>
                      <a:pt x="32769" y="28186"/>
                    </a:lnTo>
                    <a:lnTo>
                      <a:pt x="33278" y="27862"/>
                    </a:lnTo>
                    <a:lnTo>
                      <a:pt x="33694" y="27446"/>
                    </a:lnTo>
                    <a:lnTo>
                      <a:pt x="33787" y="27353"/>
                    </a:lnTo>
                    <a:lnTo>
                      <a:pt x="26567" y="24206"/>
                    </a:lnTo>
                    <a:lnTo>
                      <a:pt x="26567" y="22910"/>
                    </a:lnTo>
                    <a:lnTo>
                      <a:pt x="38508" y="28094"/>
                    </a:lnTo>
                    <a:lnTo>
                      <a:pt x="38323" y="26844"/>
                    </a:lnTo>
                    <a:lnTo>
                      <a:pt x="38184" y="26011"/>
                    </a:lnTo>
                    <a:lnTo>
                      <a:pt x="38184" y="25918"/>
                    </a:lnTo>
                    <a:lnTo>
                      <a:pt x="38091" y="25918"/>
                    </a:lnTo>
                    <a:lnTo>
                      <a:pt x="38091" y="25872"/>
                    </a:lnTo>
                    <a:lnTo>
                      <a:pt x="37999" y="25918"/>
                    </a:lnTo>
                    <a:lnTo>
                      <a:pt x="37906" y="25918"/>
                    </a:lnTo>
                    <a:lnTo>
                      <a:pt x="37906" y="25965"/>
                    </a:lnTo>
                    <a:lnTo>
                      <a:pt x="37813" y="25965"/>
                    </a:lnTo>
                    <a:lnTo>
                      <a:pt x="37813" y="25918"/>
                    </a:lnTo>
                    <a:lnTo>
                      <a:pt x="37767" y="25918"/>
                    </a:lnTo>
                    <a:lnTo>
                      <a:pt x="37675" y="25872"/>
                    </a:lnTo>
                    <a:lnTo>
                      <a:pt x="37675" y="25918"/>
                    </a:lnTo>
                    <a:lnTo>
                      <a:pt x="37397" y="25918"/>
                    </a:lnTo>
                    <a:lnTo>
                      <a:pt x="36795" y="25826"/>
                    </a:lnTo>
                    <a:lnTo>
                      <a:pt x="36471" y="25733"/>
                    </a:lnTo>
                    <a:lnTo>
                      <a:pt x="36240" y="25594"/>
                    </a:lnTo>
                    <a:lnTo>
                      <a:pt x="36055" y="25502"/>
                    </a:lnTo>
                    <a:lnTo>
                      <a:pt x="33139" y="23789"/>
                    </a:lnTo>
                    <a:lnTo>
                      <a:pt x="32861" y="23650"/>
                    </a:lnTo>
                    <a:lnTo>
                      <a:pt x="32537" y="23465"/>
                    </a:lnTo>
                    <a:lnTo>
                      <a:pt x="32352" y="23373"/>
                    </a:lnTo>
                    <a:lnTo>
                      <a:pt x="32213" y="23280"/>
                    </a:lnTo>
                    <a:lnTo>
                      <a:pt x="32167" y="23188"/>
                    </a:lnTo>
                    <a:lnTo>
                      <a:pt x="32121" y="23141"/>
                    </a:lnTo>
                    <a:lnTo>
                      <a:pt x="32074" y="23095"/>
                    </a:lnTo>
                    <a:lnTo>
                      <a:pt x="31982" y="22910"/>
                    </a:lnTo>
                    <a:lnTo>
                      <a:pt x="31936" y="22817"/>
                    </a:lnTo>
                    <a:lnTo>
                      <a:pt x="31936" y="22771"/>
                    </a:lnTo>
                    <a:lnTo>
                      <a:pt x="31936" y="22632"/>
                    </a:lnTo>
                    <a:lnTo>
                      <a:pt x="31936" y="22586"/>
                    </a:lnTo>
                    <a:lnTo>
                      <a:pt x="31936" y="22493"/>
                    </a:lnTo>
                    <a:lnTo>
                      <a:pt x="31936" y="22447"/>
                    </a:lnTo>
                    <a:lnTo>
                      <a:pt x="31936" y="22308"/>
                    </a:lnTo>
                    <a:lnTo>
                      <a:pt x="31982" y="22123"/>
                    </a:lnTo>
                    <a:lnTo>
                      <a:pt x="32074" y="21938"/>
                    </a:lnTo>
                    <a:lnTo>
                      <a:pt x="32167" y="21845"/>
                    </a:lnTo>
                    <a:lnTo>
                      <a:pt x="32167" y="21799"/>
                    </a:lnTo>
                    <a:lnTo>
                      <a:pt x="32306" y="21753"/>
                    </a:lnTo>
                    <a:lnTo>
                      <a:pt x="32352" y="21707"/>
                    </a:lnTo>
                    <a:lnTo>
                      <a:pt x="32676" y="21707"/>
                    </a:lnTo>
                    <a:lnTo>
                      <a:pt x="32676" y="21614"/>
                    </a:lnTo>
                    <a:lnTo>
                      <a:pt x="32676" y="21336"/>
                    </a:lnTo>
                    <a:lnTo>
                      <a:pt x="32676" y="21059"/>
                    </a:lnTo>
                    <a:lnTo>
                      <a:pt x="32722" y="20827"/>
                    </a:lnTo>
                    <a:lnTo>
                      <a:pt x="32815" y="20596"/>
                    </a:lnTo>
                    <a:lnTo>
                      <a:pt x="32861" y="20550"/>
                    </a:lnTo>
                    <a:lnTo>
                      <a:pt x="32537" y="19716"/>
                    </a:lnTo>
                    <a:lnTo>
                      <a:pt x="32491" y="19670"/>
                    </a:lnTo>
                    <a:lnTo>
                      <a:pt x="32398" y="19670"/>
                    </a:lnTo>
                    <a:lnTo>
                      <a:pt x="31936" y="19624"/>
                    </a:lnTo>
                    <a:lnTo>
                      <a:pt x="31426" y="19531"/>
                    </a:lnTo>
                    <a:lnTo>
                      <a:pt x="31102" y="19439"/>
                    </a:lnTo>
                    <a:lnTo>
                      <a:pt x="30825" y="19300"/>
                    </a:lnTo>
                    <a:lnTo>
                      <a:pt x="30501" y="19115"/>
                    </a:lnTo>
                    <a:lnTo>
                      <a:pt x="30223" y="18930"/>
                    </a:lnTo>
                    <a:lnTo>
                      <a:pt x="29992" y="18698"/>
                    </a:lnTo>
                    <a:lnTo>
                      <a:pt x="29760" y="18467"/>
                    </a:lnTo>
                    <a:lnTo>
                      <a:pt x="29575" y="18189"/>
                    </a:lnTo>
                    <a:lnTo>
                      <a:pt x="29390" y="17865"/>
                    </a:lnTo>
                    <a:lnTo>
                      <a:pt x="27585" y="14579"/>
                    </a:lnTo>
                    <a:lnTo>
                      <a:pt x="26474" y="12635"/>
                    </a:lnTo>
                    <a:lnTo>
                      <a:pt x="24993" y="9951"/>
                    </a:lnTo>
                    <a:lnTo>
                      <a:pt x="24947" y="9858"/>
                    </a:lnTo>
                    <a:lnTo>
                      <a:pt x="24901" y="9766"/>
                    </a:lnTo>
                    <a:lnTo>
                      <a:pt x="24901" y="9719"/>
                    </a:lnTo>
                    <a:lnTo>
                      <a:pt x="24669" y="9164"/>
                    </a:lnTo>
                    <a:lnTo>
                      <a:pt x="24577" y="8609"/>
                    </a:lnTo>
                    <a:lnTo>
                      <a:pt x="24530" y="8007"/>
                    </a:lnTo>
                    <a:lnTo>
                      <a:pt x="24623" y="7405"/>
                    </a:lnTo>
                    <a:lnTo>
                      <a:pt x="24901" y="6341"/>
                    </a:lnTo>
                    <a:lnTo>
                      <a:pt x="24854" y="6294"/>
                    </a:lnTo>
                    <a:lnTo>
                      <a:pt x="24577" y="5924"/>
                    </a:lnTo>
                    <a:lnTo>
                      <a:pt x="21337" y="1435"/>
                    </a:lnTo>
                    <a:lnTo>
                      <a:pt x="21152" y="1111"/>
                    </a:lnTo>
                    <a:lnTo>
                      <a:pt x="20967" y="787"/>
                    </a:lnTo>
                    <a:lnTo>
                      <a:pt x="20828" y="463"/>
                    </a:lnTo>
                    <a:lnTo>
                      <a:pt x="20781" y="93"/>
                    </a:lnTo>
                    <a:lnTo>
                      <a:pt x="207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40"/>
              <p:cNvSpPr/>
              <p:nvPr/>
            </p:nvSpPr>
            <p:spPr>
              <a:xfrm flipH="1">
                <a:off x="7160797" y="3769675"/>
                <a:ext cx="112750" cy="101118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408" extrusionOk="0">
                    <a:moveTo>
                      <a:pt x="325" y="1"/>
                    </a:moveTo>
                    <a:lnTo>
                      <a:pt x="186" y="47"/>
                    </a:lnTo>
                    <a:lnTo>
                      <a:pt x="139" y="47"/>
                    </a:lnTo>
                    <a:lnTo>
                      <a:pt x="47" y="139"/>
                    </a:lnTo>
                    <a:lnTo>
                      <a:pt x="47" y="232"/>
                    </a:lnTo>
                    <a:lnTo>
                      <a:pt x="1" y="463"/>
                    </a:lnTo>
                    <a:lnTo>
                      <a:pt x="1" y="695"/>
                    </a:lnTo>
                    <a:lnTo>
                      <a:pt x="93" y="926"/>
                    </a:lnTo>
                    <a:lnTo>
                      <a:pt x="232" y="1158"/>
                    </a:lnTo>
                    <a:lnTo>
                      <a:pt x="371" y="1297"/>
                    </a:lnTo>
                    <a:lnTo>
                      <a:pt x="741" y="1574"/>
                    </a:lnTo>
                    <a:lnTo>
                      <a:pt x="1158" y="1852"/>
                    </a:lnTo>
                    <a:lnTo>
                      <a:pt x="1620" y="2083"/>
                    </a:lnTo>
                    <a:lnTo>
                      <a:pt x="2083" y="2361"/>
                    </a:lnTo>
                    <a:lnTo>
                      <a:pt x="2222" y="2407"/>
                    </a:lnTo>
                    <a:lnTo>
                      <a:pt x="2500" y="2407"/>
                    </a:lnTo>
                    <a:lnTo>
                      <a:pt x="2592" y="2361"/>
                    </a:lnTo>
                    <a:lnTo>
                      <a:pt x="2639" y="2222"/>
                    </a:lnTo>
                    <a:lnTo>
                      <a:pt x="2685" y="2037"/>
                    </a:lnTo>
                    <a:lnTo>
                      <a:pt x="2685" y="1806"/>
                    </a:lnTo>
                    <a:lnTo>
                      <a:pt x="2639" y="1620"/>
                    </a:lnTo>
                    <a:lnTo>
                      <a:pt x="2639" y="1574"/>
                    </a:lnTo>
                    <a:lnTo>
                      <a:pt x="2454" y="1297"/>
                    </a:lnTo>
                    <a:lnTo>
                      <a:pt x="2222" y="1065"/>
                    </a:lnTo>
                    <a:lnTo>
                      <a:pt x="1944" y="880"/>
                    </a:lnTo>
                    <a:lnTo>
                      <a:pt x="602" y="93"/>
                    </a:lnTo>
                    <a:lnTo>
                      <a:pt x="510" y="47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229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40"/>
              <p:cNvSpPr/>
              <p:nvPr/>
            </p:nvSpPr>
            <p:spPr>
              <a:xfrm flipH="1">
                <a:off x="5718690" y="2784321"/>
                <a:ext cx="851314" cy="1521808"/>
              </a:xfrm>
              <a:custGeom>
                <a:avLst/>
                <a:gdLst/>
                <a:ahLst/>
                <a:cxnLst/>
                <a:rect l="l" t="t" r="r" b="b"/>
                <a:pathLst>
                  <a:path w="20273" h="36240" extrusionOk="0">
                    <a:moveTo>
                      <a:pt x="9767" y="5045"/>
                    </a:moveTo>
                    <a:lnTo>
                      <a:pt x="9767" y="5091"/>
                    </a:lnTo>
                    <a:lnTo>
                      <a:pt x="9720" y="5045"/>
                    </a:lnTo>
                    <a:close/>
                    <a:moveTo>
                      <a:pt x="7823" y="5693"/>
                    </a:moveTo>
                    <a:lnTo>
                      <a:pt x="7869" y="5971"/>
                    </a:lnTo>
                    <a:lnTo>
                      <a:pt x="7869" y="6017"/>
                    </a:lnTo>
                    <a:lnTo>
                      <a:pt x="7823" y="5693"/>
                    </a:lnTo>
                    <a:close/>
                    <a:moveTo>
                      <a:pt x="9813" y="0"/>
                    </a:moveTo>
                    <a:lnTo>
                      <a:pt x="9072" y="417"/>
                    </a:lnTo>
                    <a:lnTo>
                      <a:pt x="9072" y="509"/>
                    </a:lnTo>
                    <a:lnTo>
                      <a:pt x="9581" y="3888"/>
                    </a:lnTo>
                    <a:lnTo>
                      <a:pt x="9396" y="3749"/>
                    </a:lnTo>
                    <a:lnTo>
                      <a:pt x="9211" y="3610"/>
                    </a:lnTo>
                    <a:lnTo>
                      <a:pt x="8748" y="3425"/>
                    </a:lnTo>
                    <a:lnTo>
                      <a:pt x="8517" y="3333"/>
                    </a:lnTo>
                    <a:lnTo>
                      <a:pt x="8471" y="3286"/>
                    </a:lnTo>
                    <a:lnTo>
                      <a:pt x="8424" y="3379"/>
                    </a:lnTo>
                    <a:lnTo>
                      <a:pt x="8424" y="3286"/>
                    </a:lnTo>
                    <a:lnTo>
                      <a:pt x="7360" y="2824"/>
                    </a:lnTo>
                    <a:lnTo>
                      <a:pt x="7175" y="1528"/>
                    </a:lnTo>
                    <a:lnTo>
                      <a:pt x="6851" y="1713"/>
                    </a:lnTo>
                    <a:lnTo>
                      <a:pt x="6805" y="1713"/>
                    </a:lnTo>
                    <a:lnTo>
                      <a:pt x="6758" y="1759"/>
                    </a:lnTo>
                    <a:lnTo>
                      <a:pt x="6712" y="1805"/>
                    </a:lnTo>
                    <a:lnTo>
                      <a:pt x="6666" y="1852"/>
                    </a:lnTo>
                    <a:lnTo>
                      <a:pt x="6573" y="1898"/>
                    </a:lnTo>
                    <a:lnTo>
                      <a:pt x="6527" y="1898"/>
                    </a:lnTo>
                    <a:lnTo>
                      <a:pt x="6388" y="1944"/>
                    </a:lnTo>
                    <a:lnTo>
                      <a:pt x="6481" y="2592"/>
                    </a:lnTo>
                    <a:lnTo>
                      <a:pt x="6851" y="4767"/>
                    </a:lnTo>
                    <a:lnTo>
                      <a:pt x="6851" y="4906"/>
                    </a:lnTo>
                    <a:lnTo>
                      <a:pt x="7128" y="6572"/>
                    </a:lnTo>
                    <a:lnTo>
                      <a:pt x="7962" y="12126"/>
                    </a:lnTo>
                    <a:lnTo>
                      <a:pt x="8841" y="17958"/>
                    </a:lnTo>
                    <a:lnTo>
                      <a:pt x="8980" y="18884"/>
                    </a:lnTo>
                    <a:lnTo>
                      <a:pt x="9165" y="20041"/>
                    </a:lnTo>
                    <a:lnTo>
                      <a:pt x="9211" y="20318"/>
                    </a:lnTo>
                    <a:lnTo>
                      <a:pt x="9304" y="20318"/>
                    </a:lnTo>
                    <a:lnTo>
                      <a:pt x="9211" y="20365"/>
                    </a:lnTo>
                    <a:lnTo>
                      <a:pt x="9211" y="20457"/>
                    </a:lnTo>
                    <a:lnTo>
                      <a:pt x="9257" y="20827"/>
                    </a:lnTo>
                    <a:lnTo>
                      <a:pt x="9304" y="20966"/>
                    </a:lnTo>
                    <a:lnTo>
                      <a:pt x="9767" y="21846"/>
                    </a:lnTo>
                    <a:lnTo>
                      <a:pt x="9813" y="21846"/>
                    </a:lnTo>
                    <a:lnTo>
                      <a:pt x="9767" y="21892"/>
                    </a:lnTo>
                    <a:lnTo>
                      <a:pt x="9767" y="21938"/>
                    </a:lnTo>
                    <a:lnTo>
                      <a:pt x="9952" y="22355"/>
                    </a:lnTo>
                    <a:lnTo>
                      <a:pt x="10276" y="23003"/>
                    </a:lnTo>
                    <a:lnTo>
                      <a:pt x="10322" y="23142"/>
                    </a:lnTo>
                    <a:lnTo>
                      <a:pt x="10322" y="23188"/>
                    </a:lnTo>
                    <a:lnTo>
                      <a:pt x="10322" y="23373"/>
                    </a:lnTo>
                    <a:lnTo>
                      <a:pt x="10322" y="23419"/>
                    </a:lnTo>
                    <a:lnTo>
                      <a:pt x="10322" y="23558"/>
                    </a:lnTo>
                    <a:lnTo>
                      <a:pt x="10276" y="23604"/>
                    </a:lnTo>
                    <a:lnTo>
                      <a:pt x="10091" y="23836"/>
                    </a:lnTo>
                    <a:lnTo>
                      <a:pt x="10091" y="23836"/>
                    </a:lnTo>
                    <a:lnTo>
                      <a:pt x="10461" y="23697"/>
                    </a:lnTo>
                    <a:lnTo>
                      <a:pt x="10646" y="23604"/>
                    </a:lnTo>
                    <a:lnTo>
                      <a:pt x="10739" y="23558"/>
                    </a:lnTo>
                    <a:lnTo>
                      <a:pt x="10785" y="23512"/>
                    </a:lnTo>
                    <a:lnTo>
                      <a:pt x="10970" y="23327"/>
                    </a:lnTo>
                    <a:lnTo>
                      <a:pt x="11016" y="23234"/>
                    </a:lnTo>
                    <a:lnTo>
                      <a:pt x="11063" y="23188"/>
                    </a:lnTo>
                    <a:lnTo>
                      <a:pt x="11063" y="23095"/>
                    </a:lnTo>
                    <a:lnTo>
                      <a:pt x="11063" y="23049"/>
                    </a:lnTo>
                    <a:lnTo>
                      <a:pt x="11109" y="23049"/>
                    </a:lnTo>
                    <a:lnTo>
                      <a:pt x="11109" y="22956"/>
                    </a:lnTo>
                    <a:lnTo>
                      <a:pt x="11109" y="22864"/>
                    </a:lnTo>
                    <a:lnTo>
                      <a:pt x="11109" y="22818"/>
                    </a:lnTo>
                    <a:lnTo>
                      <a:pt x="11063" y="22725"/>
                    </a:lnTo>
                    <a:lnTo>
                      <a:pt x="11016" y="22540"/>
                    </a:lnTo>
                    <a:lnTo>
                      <a:pt x="10970" y="22401"/>
                    </a:lnTo>
                    <a:lnTo>
                      <a:pt x="10970" y="22355"/>
                    </a:lnTo>
                    <a:lnTo>
                      <a:pt x="10877" y="22262"/>
                    </a:lnTo>
                    <a:lnTo>
                      <a:pt x="10553" y="21568"/>
                    </a:lnTo>
                    <a:lnTo>
                      <a:pt x="10461" y="21614"/>
                    </a:lnTo>
                    <a:lnTo>
                      <a:pt x="10553" y="21522"/>
                    </a:lnTo>
                    <a:lnTo>
                      <a:pt x="10091" y="20550"/>
                    </a:lnTo>
                    <a:lnTo>
                      <a:pt x="8841" y="12358"/>
                    </a:lnTo>
                    <a:lnTo>
                      <a:pt x="9257" y="12543"/>
                    </a:lnTo>
                    <a:lnTo>
                      <a:pt x="9535" y="12682"/>
                    </a:lnTo>
                    <a:lnTo>
                      <a:pt x="9720" y="12774"/>
                    </a:lnTo>
                    <a:lnTo>
                      <a:pt x="9859" y="12867"/>
                    </a:lnTo>
                    <a:lnTo>
                      <a:pt x="10415" y="13145"/>
                    </a:lnTo>
                    <a:lnTo>
                      <a:pt x="10970" y="13515"/>
                    </a:lnTo>
                    <a:lnTo>
                      <a:pt x="11387" y="13793"/>
                    </a:lnTo>
                    <a:lnTo>
                      <a:pt x="11803" y="14117"/>
                    </a:lnTo>
                    <a:lnTo>
                      <a:pt x="11988" y="14255"/>
                    </a:lnTo>
                    <a:lnTo>
                      <a:pt x="12220" y="14440"/>
                    </a:lnTo>
                    <a:lnTo>
                      <a:pt x="12451" y="14672"/>
                    </a:lnTo>
                    <a:lnTo>
                      <a:pt x="12914" y="15088"/>
                    </a:lnTo>
                    <a:lnTo>
                      <a:pt x="13053" y="15227"/>
                    </a:lnTo>
                    <a:lnTo>
                      <a:pt x="13192" y="15366"/>
                    </a:lnTo>
                    <a:lnTo>
                      <a:pt x="13562" y="15736"/>
                    </a:lnTo>
                    <a:lnTo>
                      <a:pt x="13747" y="15968"/>
                    </a:lnTo>
                    <a:lnTo>
                      <a:pt x="14071" y="16292"/>
                    </a:lnTo>
                    <a:lnTo>
                      <a:pt x="14302" y="16616"/>
                    </a:lnTo>
                    <a:lnTo>
                      <a:pt x="14395" y="16662"/>
                    </a:lnTo>
                    <a:lnTo>
                      <a:pt x="14441" y="16755"/>
                    </a:lnTo>
                    <a:lnTo>
                      <a:pt x="14811" y="17171"/>
                    </a:lnTo>
                    <a:lnTo>
                      <a:pt x="14997" y="17403"/>
                    </a:lnTo>
                    <a:lnTo>
                      <a:pt x="15228" y="17727"/>
                    </a:lnTo>
                    <a:lnTo>
                      <a:pt x="16015" y="18884"/>
                    </a:lnTo>
                    <a:lnTo>
                      <a:pt x="16154" y="19161"/>
                    </a:lnTo>
                    <a:lnTo>
                      <a:pt x="16755" y="20180"/>
                    </a:lnTo>
                    <a:lnTo>
                      <a:pt x="16894" y="20457"/>
                    </a:lnTo>
                    <a:lnTo>
                      <a:pt x="17357" y="21337"/>
                    </a:lnTo>
                    <a:lnTo>
                      <a:pt x="17727" y="22170"/>
                    </a:lnTo>
                    <a:lnTo>
                      <a:pt x="17866" y="22447"/>
                    </a:lnTo>
                    <a:lnTo>
                      <a:pt x="18236" y="23558"/>
                    </a:lnTo>
                    <a:lnTo>
                      <a:pt x="18329" y="23836"/>
                    </a:lnTo>
                    <a:lnTo>
                      <a:pt x="18607" y="24808"/>
                    </a:lnTo>
                    <a:lnTo>
                      <a:pt x="18792" y="25780"/>
                    </a:lnTo>
                    <a:lnTo>
                      <a:pt x="18838" y="26057"/>
                    </a:lnTo>
                    <a:lnTo>
                      <a:pt x="18977" y="26983"/>
                    </a:lnTo>
                    <a:lnTo>
                      <a:pt x="19023" y="27492"/>
                    </a:lnTo>
                    <a:lnTo>
                      <a:pt x="19023" y="28233"/>
                    </a:lnTo>
                    <a:lnTo>
                      <a:pt x="19023" y="28927"/>
                    </a:lnTo>
                    <a:lnTo>
                      <a:pt x="18977" y="29205"/>
                    </a:lnTo>
                    <a:lnTo>
                      <a:pt x="18977" y="29482"/>
                    </a:lnTo>
                    <a:lnTo>
                      <a:pt x="18838" y="30315"/>
                    </a:lnTo>
                    <a:lnTo>
                      <a:pt x="18745" y="30593"/>
                    </a:lnTo>
                    <a:lnTo>
                      <a:pt x="18653" y="30963"/>
                    </a:lnTo>
                    <a:lnTo>
                      <a:pt x="18607" y="31102"/>
                    </a:lnTo>
                    <a:lnTo>
                      <a:pt x="18607" y="31241"/>
                    </a:lnTo>
                    <a:lnTo>
                      <a:pt x="18468" y="31519"/>
                    </a:lnTo>
                    <a:lnTo>
                      <a:pt x="18144" y="32259"/>
                    </a:lnTo>
                    <a:lnTo>
                      <a:pt x="18098" y="32306"/>
                    </a:lnTo>
                    <a:lnTo>
                      <a:pt x="18098" y="32352"/>
                    </a:lnTo>
                    <a:lnTo>
                      <a:pt x="18005" y="32444"/>
                    </a:lnTo>
                    <a:lnTo>
                      <a:pt x="17820" y="32768"/>
                    </a:lnTo>
                    <a:lnTo>
                      <a:pt x="17774" y="32768"/>
                    </a:lnTo>
                    <a:lnTo>
                      <a:pt x="17727" y="32907"/>
                    </a:lnTo>
                    <a:lnTo>
                      <a:pt x="17681" y="32954"/>
                    </a:lnTo>
                    <a:lnTo>
                      <a:pt x="17588" y="33092"/>
                    </a:lnTo>
                    <a:lnTo>
                      <a:pt x="17542" y="33092"/>
                    </a:lnTo>
                    <a:lnTo>
                      <a:pt x="17496" y="33185"/>
                    </a:lnTo>
                    <a:lnTo>
                      <a:pt x="16987" y="33648"/>
                    </a:lnTo>
                    <a:lnTo>
                      <a:pt x="16940" y="33694"/>
                    </a:lnTo>
                    <a:lnTo>
                      <a:pt x="16848" y="33740"/>
                    </a:lnTo>
                    <a:lnTo>
                      <a:pt x="16709" y="33833"/>
                    </a:lnTo>
                    <a:lnTo>
                      <a:pt x="16663" y="33879"/>
                    </a:lnTo>
                    <a:lnTo>
                      <a:pt x="16292" y="34111"/>
                    </a:lnTo>
                    <a:lnTo>
                      <a:pt x="15922" y="34249"/>
                    </a:lnTo>
                    <a:lnTo>
                      <a:pt x="15552" y="34388"/>
                    </a:lnTo>
                    <a:lnTo>
                      <a:pt x="15182" y="34481"/>
                    </a:lnTo>
                    <a:lnTo>
                      <a:pt x="14765" y="34573"/>
                    </a:lnTo>
                    <a:lnTo>
                      <a:pt x="14395" y="34620"/>
                    </a:lnTo>
                    <a:lnTo>
                      <a:pt x="13978" y="34620"/>
                    </a:lnTo>
                    <a:lnTo>
                      <a:pt x="13562" y="34573"/>
                    </a:lnTo>
                    <a:lnTo>
                      <a:pt x="13099" y="34527"/>
                    </a:lnTo>
                    <a:lnTo>
                      <a:pt x="12682" y="34435"/>
                    </a:lnTo>
                    <a:lnTo>
                      <a:pt x="12636" y="34435"/>
                    </a:lnTo>
                    <a:lnTo>
                      <a:pt x="12358" y="34388"/>
                    </a:lnTo>
                    <a:lnTo>
                      <a:pt x="11988" y="34249"/>
                    </a:lnTo>
                    <a:lnTo>
                      <a:pt x="11757" y="34157"/>
                    </a:lnTo>
                    <a:lnTo>
                      <a:pt x="11479" y="34064"/>
                    </a:lnTo>
                    <a:lnTo>
                      <a:pt x="11248" y="33972"/>
                    </a:lnTo>
                    <a:lnTo>
                      <a:pt x="10970" y="33833"/>
                    </a:lnTo>
                    <a:lnTo>
                      <a:pt x="10137" y="33416"/>
                    </a:lnTo>
                    <a:lnTo>
                      <a:pt x="9535" y="33046"/>
                    </a:lnTo>
                    <a:lnTo>
                      <a:pt x="8980" y="32676"/>
                    </a:lnTo>
                    <a:lnTo>
                      <a:pt x="8378" y="32213"/>
                    </a:lnTo>
                    <a:lnTo>
                      <a:pt x="7823" y="31750"/>
                    </a:lnTo>
                    <a:lnTo>
                      <a:pt x="7314" y="31287"/>
                    </a:lnTo>
                    <a:lnTo>
                      <a:pt x="6758" y="30732"/>
                    </a:lnTo>
                    <a:lnTo>
                      <a:pt x="6249" y="30177"/>
                    </a:lnTo>
                    <a:lnTo>
                      <a:pt x="5740" y="29621"/>
                    </a:lnTo>
                    <a:lnTo>
                      <a:pt x="5277" y="28973"/>
                    </a:lnTo>
                    <a:lnTo>
                      <a:pt x="5231" y="28927"/>
                    </a:lnTo>
                    <a:lnTo>
                      <a:pt x="5185" y="28881"/>
                    </a:lnTo>
                    <a:lnTo>
                      <a:pt x="4722" y="28233"/>
                    </a:lnTo>
                    <a:lnTo>
                      <a:pt x="4305" y="27538"/>
                    </a:lnTo>
                    <a:lnTo>
                      <a:pt x="3889" y="26844"/>
                    </a:lnTo>
                    <a:lnTo>
                      <a:pt x="3472" y="26150"/>
                    </a:lnTo>
                    <a:lnTo>
                      <a:pt x="3102" y="25409"/>
                    </a:lnTo>
                    <a:lnTo>
                      <a:pt x="2778" y="24669"/>
                    </a:lnTo>
                    <a:lnTo>
                      <a:pt x="2454" y="23928"/>
                    </a:lnTo>
                    <a:lnTo>
                      <a:pt x="2176" y="23142"/>
                    </a:lnTo>
                    <a:lnTo>
                      <a:pt x="1852" y="22077"/>
                    </a:lnTo>
                    <a:lnTo>
                      <a:pt x="1713" y="21522"/>
                    </a:lnTo>
                    <a:lnTo>
                      <a:pt x="1667" y="21337"/>
                    </a:lnTo>
                    <a:lnTo>
                      <a:pt x="1575" y="20966"/>
                    </a:lnTo>
                    <a:lnTo>
                      <a:pt x="1389" y="19856"/>
                    </a:lnTo>
                    <a:lnTo>
                      <a:pt x="1297" y="18745"/>
                    </a:lnTo>
                    <a:lnTo>
                      <a:pt x="1297" y="17727"/>
                    </a:lnTo>
                    <a:lnTo>
                      <a:pt x="1389" y="16708"/>
                    </a:lnTo>
                    <a:lnTo>
                      <a:pt x="1436" y="16246"/>
                    </a:lnTo>
                    <a:lnTo>
                      <a:pt x="1575" y="15690"/>
                    </a:lnTo>
                    <a:lnTo>
                      <a:pt x="1713" y="15135"/>
                    </a:lnTo>
                    <a:lnTo>
                      <a:pt x="1991" y="14579"/>
                    </a:lnTo>
                    <a:lnTo>
                      <a:pt x="2269" y="13978"/>
                    </a:lnTo>
                    <a:lnTo>
                      <a:pt x="2685" y="13422"/>
                    </a:lnTo>
                    <a:lnTo>
                      <a:pt x="2917" y="13145"/>
                    </a:lnTo>
                    <a:lnTo>
                      <a:pt x="3148" y="12913"/>
                    </a:lnTo>
                    <a:lnTo>
                      <a:pt x="3426" y="12682"/>
                    </a:lnTo>
                    <a:lnTo>
                      <a:pt x="3750" y="12450"/>
                    </a:lnTo>
                    <a:lnTo>
                      <a:pt x="4352" y="12173"/>
                    </a:lnTo>
                    <a:lnTo>
                      <a:pt x="4398" y="12126"/>
                    </a:lnTo>
                    <a:lnTo>
                      <a:pt x="4537" y="12080"/>
                    </a:lnTo>
                    <a:lnTo>
                      <a:pt x="4907" y="11941"/>
                    </a:lnTo>
                    <a:lnTo>
                      <a:pt x="5323" y="11849"/>
                    </a:lnTo>
                    <a:lnTo>
                      <a:pt x="5509" y="11849"/>
                    </a:lnTo>
                    <a:lnTo>
                      <a:pt x="5786" y="11802"/>
                    </a:lnTo>
                    <a:lnTo>
                      <a:pt x="6851" y="11802"/>
                    </a:lnTo>
                    <a:lnTo>
                      <a:pt x="6619" y="10229"/>
                    </a:lnTo>
                    <a:lnTo>
                      <a:pt x="6527" y="10229"/>
                    </a:lnTo>
                    <a:lnTo>
                      <a:pt x="6018" y="10182"/>
                    </a:lnTo>
                    <a:lnTo>
                      <a:pt x="5462" y="10182"/>
                    </a:lnTo>
                    <a:lnTo>
                      <a:pt x="4953" y="10229"/>
                    </a:lnTo>
                    <a:lnTo>
                      <a:pt x="4444" y="10321"/>
                    </a:lnTo>
                    <a:lnTo>
                      <a:pt x="4352" y="10321"/>
                    </a:lnTo>
                    <a:lnTo>
                      <a:pt x="4259" y="10368"/>
                    </a:lnTo>
                    <a:lnTo>
                      <a:pt x="4028" y="10414"/>
                    </a:lnTo>
                    <a:lnTo>
                      <a:pt x="3704" y="10553"/>
                    </a:lnTo>
                    <a:lnTo>
                      <a:pt x="3333" y="10692"/>
                    </a:lnTo>
                    <a:lnTo>
                      <a:pt x="3009" y="10877"/>
                    </a:lnTo>
                    <a:lnTo>
                      <a:pt x="2963" y="10877"/>
                    </a:lnTo>
                    <a:lnTo>
                      <a:pt x="2963" y="10923"/>
                    </a:lnTo>
                    <a:lnTo>
                      <a:pt x="2639" y="11108"/>
                    </a:lnTo>
                    <a:lnTo>
                      <a:pt x="2130" y="11525"/>
                    </a:lnTo>
                    <a:lnTo>
                      <a:pt x="1713" y="11941"/>
                    </a:lnTo>
                    <a:lnTo>
                      <a:pt x="1343" y="12450"/>
                    </a:lnTo>
                    <a:lnTo>
                      <a:pt x="1019" y="12959"/>
                    </a:lnTo>
                    <a:lnTo>
                      <a:pt x="788" y="13469"/>
                    </a:lnTo>
                    <a:lnTo>
                      <a:pt x="556" y="13978"/>
                    </a:lnTo>
                    <a:lnTo>
                      <a:pt x="417" y="14440"/>
                    </a:lnTo>
                    <a:lnTo>
                      <a:pt x="279" y="14903"/>
                    </a:lnTo>
                    <a:lnTo>
                      <a:pt x="140" y="15644"/>
                    </a:lnTo>
                    <a:lnTo>
                      <a:pt x="47" y="16338"/>
                    </a:lnTo>
                    <a:lnTo>
                      <a:pt x="1" y="17079"/>
                    </a:lnTo>
                    <a:lnTo>
                      <a:pt x="1" y="17819"/>
                    </a:lnTo>
                    <a:lnTo>
                      <a:pt x="47" y="18560"/>
                    </a:lnTo>
                    <a:lnTo>
                      <a:pt x="140" y="19346"/>
                    </a:lnTo>
                    <a:lnTo>
                      <a:pt x="279" y="20133"/>
                    </a:lnTo>
                    <a:lnTo>
                      <a:pt x="417" y="20920"/>
                    </a:lnTo>
                    <a:lnTo>
                      <a:pt x="649" y="21753"/>
                    </a:lnTo>
                    <a:lnTo>
                      <a:pt x="649" y="21799"/>
                    </a:lnTo>
                    <a:lnTo>
                      <a:pt x="741" y="22216"/>
                    </a:lnTo>
                    <a:lnTo>
                      <a:pt x="788" y="22309"/>
                    </a:lnTo>
                    <a:lnTo>
                      <a:pt x="927" y="22818"/>
                    </a:lnTo>
                    <a:lnTo>
                      <a:pt x="1204" y="23512"/>
                    </a:lnTo>
                    <a:lnTo>
                      <a:pt x="1297" y="23790"/>
                    </a:lnTo>
                    <a:lnTo>
                      <a:pt x="1852" y="25132"/>
                    </a:lnTo>
                    <a:lnTo>
                      <a:pt x="2454" y="26428"/>
                    </a:lnTo>
                    <a:lnTo>
                      <a:pt x="3148" y="27677"/>
                    </a:lnTo>
                    <a:lnTo>
                      <a:pt x="3889" y="28881"/>
                    </a:lnTo>
                    <a:lnTo>
                      <a:pt x="4675" y="29991"/>
                    </a:lnTo>
                    <a:lnTo>
                      <a:pt x="5555" y="31056"/>
                    </a:lnTo>
                    <a:lnTo>
                      <a:pt x="6481" y="32028"/>
                    </a:lnTo>
                    <a:lnTo>
                      <a:pt x="7452" y="32954"/>
                    </a:lnTo>
                    <a:lnTo>
                      <a:pt x="8008" y="33416"/>
                    </a:lnTo>
                    <a:lnTo>
                      <a:pt x="8610" y="33833"/>
                    </a:lnTo>
                    <a:lnTo>
                      <a:pt x="9165" y="34249"/>
                    </a:lnTo>
                    <a:lnTo>
                      <a:pt x="9767" y="34620"/>
                    </a:lnTo>
                    <a:lnTo>
                      <a:pt x="10507" y="35083"/>
                    </a:lnTo>
                    <a:lnTo>
                      <a:pt x="11248" y="35407"/>
                    </a:lnTo>
                    <a:lnTo>
                      <a:pt x="11988" y="35731"/>
                    </a:lnTo>
                    <a:lnTo>
                      <a:pt x="12729" y="35962"/>
                    </a:lnTo>
                    <a:lnTo>
                      <a:pt x="13192" y="36101"/>
                    </a:lnTo>
                    <a:lnTo>
                      <a:pt x="13701" y="36147"/>
                    </a:lnTo>
                    <a:lnTo>
                      <a:pt x="14163" y="36240"/>
                    </a:lnTo>
                    <a:lnTo>
                      <a:pt x="14626" y="36240"/>
                    </a:lnTo>
                    <a:lnTo>
                      <a:pt x="15135" y="36193"/>
                    </a:lnTo>
                    <a:lnTo>
                      <a:pt x="15645" y="36147"/>
                    </a:lnTo>
                    <a:lnTo>
                      <a:pt x="16107" y="36054"/>
                    </a:lnTo>
                    <a:lnTo>
                      <a:pt x="16570" y="35916"/>
                    </a:lnTo>
                    <a:lnTo>
                      <a:pt x="16663" y="35869"/>
                    </a:lnTo>
                    <a:lnTo>
                      <a:pt x="16709" y="35823"/>
                    </a:lnTo>
                    <a:lnTo>
                      <a:pt x="16663" y="35731"/>
                    </a:lnTo>
                    <a:lnTo>
                      <a:pt x="16755" y="35823"/>
                    </a:lnTo>
                    <a:lnTo>
                      <a:pt x="16940" y="35731"/>
                    </a:lnTo>
                    <a:lnTo>
                      <a:pt x="17542" y="35407"/>
                    </a:lnTo>
                    <a:lnTo>
                      <a:pt x="18005" y="35036"/>
                    </a:lnTo>
                    <a:lnTo>
                      <a:pt x="18468" y="34573"/>
                    </a:lnTo>
                    <a:lnTo>
                      <a:pt x="18931" y="34018"/>
                    </a:lnTo>
                    <a:lnTo>
                      <a:pt x="19301" y="33416"/>
                    </a:lnTo>
                    <a:lnTo>
                      <a:pt x="19532" y="33000"/>
                    </a:lnTo>
                    <a:lnTo>
                      <a:pt x="19717" y="32537"/>
                    </a:lnTo>
                    <a:lnTo>
                      <a:pt x="19856" y="32074"/>
                    </a:lnTo>
                    <a:lnTo>
                      <a:pt x="19995" y="31611"/>
                    </a:lnTo>
                    <a:lnTo>
                      <a:pt x="20088" y="31102"/>
                    </a:lnTo>
                    <a:lnTo>
                      <a:pt x="20180" y="30639"/>
                    </a:lnTo>
                    <a:lnTo>
                      <a:pt x="20227" y="30315"/>
                    </a:lnTo>
                    <a:lnTo>
                      <a:pt x="20273" y="29714"/>
                    </a:lnTo>
                    <a:lnTo>
                      <a:pt x="20273" y="28881"/>
                    </a:lnTo>
                    <a:lnTo>
                      <a:pt x="20227" y="28001"/>
                    </a:lnTo>
                    <a:lnTo>
                      <a:pt x="20227" y="27724"/>
                    </a:lnTo>
                    <a:lnTo>
                      <a:pt x="20180" y="27168"/>
                    </a:lnTo>
                    <a:lnTo>
                      <a:pt x="20134" y="26983"/>
                    </a:lnTo>
                    <a:lnTo>
                      <a:pt x="20041" y="26381"/>
                    </a:lnTo>
                    <a:lnTo>
                      <a:pt x="19810" y="25178"/>
                    </a:lnTo>
                    <a:lnTo>
                      <a:pt x="19764" y="24993"/>
                    </a:lnTo>
                    <a:lnTo>
                      <a:pt x="19671" y="24669"/>
                    </a:lnTo>
                    <a:lnTo>
                      <a:pt x="19625" y="24576"/>
                    </a:lnTo>
                    <a:lnTo>
                      <a:pt x="19532" y="24160"/>
                    </a:lnTo>
                    <a:lnTo>
                      <a:pt x="19486" y="24067"/>
                    </a:lnTo>
                    <a:lnTo>
                      <a:pt x="19486" y="23928"/>
                    </a:lnTo>
                    <a:lnTo>
                      <a:pt x="19347" y="23604"/>
                    </a:lnTo>
                    <a:lnTo>
                      <a:pt x="19208" y="23095"/>
                    </a:lnTo>
                    <a:lnTo>
                      <a:pt x="18977" y="22494"/>
                    </a:lnTo>
                    <a:lnTo>
                      <a:pt x="18838" y="22216"/>
                    </a:lnTo>
                    <a:lnTo>
                      <a:pt x="18421" y="21151"/>
                    </a:lnTo>
                    <a:lnTo>
                      <a:pt x="17912" y="20133"/>
                    </a:lnTo>
                    <a:lnTo>
                      <a:pt x="17866" y="20087"/>
                    </a:lnTo>
                    <a:lnTo>
                      <a:pt x="17820" y="19948"/>
                    </a:lnTo>
                    <a:lnTo>
                      <a:pt x="17774" y="19856"/>
                    </a:lnTo>
                    <a:lnTo>
                      <a:pt x="17681" y="19902"/>
                    </a:lnTo>
                    <a:lnTo>
                      <a:pt x="17727" y="19856"/>
                    </a:lnTo>
                    <a:lnTo>
                      <a:pt x="17681" y="19856"/>
                    </a:lnTo>
                    <a:lnTo>
                      <a:pt x="17727" y="19809"/>
                    </a:lnTo>
                    <a:lnTo>
                      <a:pt x="17681" y="19670"/>
                    </a:lnTo>
                    <a:lnTo>
                      <a:pt x="17079" y="18652"/>
                    </a:lnTo>
                    <a:lnTo>
                      <a:pt x="16987" y="18698"/>
                    </a:lnTo>
                    <a:lnTo>
                      <a:pt x="16987" y="18698"/>
                    </a:lnTo>
                    <a:lnTo>
                      <a:pt x="17033" y="18652"/>
                    </a:lnTo>
                    <a:lnTo>
                      <a:pt x="16894" y="18375"/>
                    </a:lnTo>
                    <a:lnTo>
                      <a:pt x="16200" y="17356"/>
                    </a:lnTo>
                    <a:lnTo>
                      <a:pt x="15552" y="16431"/>
                    </a:lnTo>
                    <a:lnTo>
                      <a:pt x="15367" y="16199"/>
                    </a:lnTo>
                    <a:lnTo>
                      <a:pt x="14626" y="15274"/>
                    </a:lnTo>
                    <a:lnTo>
                      <a:pt x="14395" y="15088"/>
                    </a:lnTo>
                    <a:lnTo>
                      <a:pt x="13423" y="14024"/>
                    </a:lnTo>
                    <a:lnTo>
                      <a:pt x="12590" y="13283"/>
                    </a:lnTo>
                    <a:lnTo>
                      <a:pt x="12497" y="13237"/>
                    </a:lnTo>
                    <a:lnTo>
                      <a:pt x="12451" y="13191"/>
                    </a:lnTo>
                    <a:lnTo>
                      <a:pt x="12312" y="13052"/>
                    </a:lnTo>
                    <a:lnTo>
                      <a:pt x="11896" y="12728"/>
                    </a:lnTo>
                    <a:lnTo>
                      <a:pt x="11710" y="12589"/>
                    </a:lnTo>
                    <a:lnTo>
                      <a:pt x="11479" y="12450"/>
                    </a:lnTo>
                    <a:lnTo>
                      <a:pt x="11201" y="12219"/>
                    </a:lnTo>
                    <a:lnTo>
                      <a:pt x="11016" y="12080"/>
                    </a:lnTo>
                    <a:lnTo>
                      <a:pt x="10692" y="11895"/>
                    </a:lnTo>
                    <a:lnTo>
                      <a:pt x="10183" y="11571"/>
                    </a:lnTo>
                    <a:lnTo>
                      <a:pt x="10137" y="11571"/>
                    </a:lnTo>
                    <a:lnTo>
                      <a:pt x="9952" y="11432"/>
                    </a:lnTo>
                    <a:lnTo>
                      <a:pt x="9859" y="11386"/>
                    </a:lnTo>
                    <a:lnTo>
                      <a:pt x="9767" y="11340"/>
                    </a:lnTo>
                    <a:lnTo>
                      <a:pt x="9628" y="11247"/>
                    </a:lnTo>
                    <a:lnTo>
                      <a:pt x="9165" y="11062"/>
                    </a:lnTo>
                    <a:lnTo>
                      <a:pt x="9072" y="11016"/>
                    </a:lnTo>
                    <a:lnTo>
                      <a:pt x="8702" y="10830"/>
                    </a:lnTo>
                    <a:lnTo>
                      <a:pt x="8610" y="10784"/>
                    </a:lnTo>
                    <a:lnTo>
                      <a:pt x="7915" y="6434"/>
                    </a:lnTo>
                    <a:lnTo>
                      <a:pt x="8748" y="5924"/>
                    </a:lnTo>
                    <a:lnTo>
                      <a:pt x="8702" y="5832"/>
                    </a:lnTo>
                    <a:lnTo>
                      <a:pt x="8795" y="5924"/>
                    </a:lnTo>
                    <a:lnTo>
                      <a:pt x="8887" y="5832"/>
                    </a:lnTo>
                    <a:lnTo>
                      <a:pt x="9535" y="5415"/>
                    </a:lnTo>
                    <a:lnTo>
                      <a:pt x="9674" y="5277"/>
                    </a:lnTo>
                    <a:lnTo>
                      <a:pt x="9813" y="5138"/>
                    </a:lnTo>
                    <a:lnTo>
                      <a:pt x="10322" y="8748"/>
                    </a:lnTo>
                    <a:lnTo>
                      <a:pt x="10415" y="8748"/>
                    </a:lnTo>
                    <a:lnTo>
                      <a:pt x="11063" y="8979"/>
                    </a:lnTo>
                    <a:lnTo>
                      <a:pt x="11201" y="9025"/>
                    </a:lnTo>
                    <a:lnTo>
                      <a:pt x="98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40"/>
              <p:cNvSpPr/>
              <p:nvPr/>
            </p:nvSpPr>
            <p:spPr>
              <a:xfrm flipH="1">
                <a:off x="6276477" y="2774578"/>
                <a:ext cx="38927" cy="21416"/>
              </a:xfrm>
              <a:custGeom>
                <a:avLst/>
                <a:gdLst/>
                <a:ahLst/>
                <a:cxnLst/>
                <a:rect l="l" t="t" r="r" b="b"/>
                <a:pathLst>
                  <a:path w="927" h="510" extrusionOk="0">
                    <a:moveTo>
                      <a:pt x="1" y="1"/>
                    </a:moveTo>
                    <a:lnTo>
                      <a:pt x="47" y="510"/>
                    </a:lnTo>
                    <a:lnTo>
                      <a:pt x="232" y="417"/>
                    </a:lnTo>
                    <a:lnTo>
                      <a:pt x="325" y="417"/>
                    </a:lnTo>
                    <a:lnTo>
                      <a:pt x="325" y="371"/>
                    </a:lnTo>
                    <a:lnTo>
                      <a:pt x="464" y="325"/>
                    </a:lnTo>
                    <a:lnTo>
                      <a:pt x="927" y="93"/>
                    </a:lnTo>
                    <a:lnTo>
                      <a:pt x="510" y="47"/>
                    </a:lnTo>
                    <a:lnTo>
                      <a:pt x="418" y="4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9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40"/>
              <p:cNvSpPr/>
              <p:nvPr/>
            </p:nvSpPr>
            <p:spPr>
              <a:xfrm flipH="1">
                <a:off x="6068530" y="2656034"/>
                <a:ext cx="178846" cy="583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1390" extrusionOk="0">
                    <a:moveTo>
                      <a:pt x="4259" y="1"/>
                    </a:moveTo>
                    <a:lnTo>
                      <a:pt x="3657" y="93"/>
                    </a:lnTo>
                    <a:lnTo>
                      <a:pt x="3518" y="93"/>
                    </a:lnTo>
                    <a:lnTo>
                      <a:pt x="3472" y="140"/>
                    </a:lnTo>
                    <a:lnTo>
                      <a:pt x="3380" y="186"/>
                    </a:lnTo>
                    <a:lnTo>
                      <a:pt x="3194" y="232"/>
                    </a:lnTo>
                    <a:lnTo>
                      <a:pt x="2870" y="278"/>
                    </a:lnTo>
                    <a:lnTo>
                      <a:pt x="2500" y="325"/>
                    </a:lnTo>
                    <a:lnTo>
                      <a:pt x="1898" y="325"/>
                    </a:lnTo>
                    <a:lnTo>
                      <a:pt x="1760" y="278"/>
                    </a:lnTo>
                    <a:lnTo>
                      <a:pt x="1574" y="278"/>
                    </a:lnTo>
                    <a:lnTo>
                      <a:pt x="1436" y="232"/>
                    </a:lnTo>
                    <a:lnTo>
                      <a:pt x="1343" y="232"/>
                    </a:lnTo>
                    <a:lnTo>
                      <a:pt x="1112" y="140"/>
                    </a:lnTo>
                    <a:lnTo>
                      <a:pt x="973" y="140"/>
                    </a:lnTo>
                    <a:lnTo>
                      <a:pt x="880" y="93"/>
                    </a:lnTo>
                    <a:lnTo>
                      <a:pt x="741" y="93"/>
                    </a:lnTo>
                    <a:lnTo>
                      <a:pt x="695" y="140"/>
                    </a:lnTo>
                    <a:lnTo>
                      <a:pt x="649" y="140"/>
                    </a:lnTo>
                    <a:lnTo>
                      <a:pt x="510" y="232"/>
                    </a:lnTo>
                    <a:lnTo>
                      <a:pt x="417" y="278"/>
                    </a:lnTo>
                    <a:lnTo>
                      <a:pt x="464" y="371"/>
                    </a:lnTo>
                    <a:lnTo>
                      <a:pt x="371" y="325"/>
                    </a:lnTo>
                    <a:lnTo>
                      <a:pt x="325" y="371"/>
                    </a:lnTo>
                    <a:lnTo>
                      <a:pt x="232" y="417"/>
                    </a:lnTo>
                    <a:lnTo>
                      <a:pt x="1" y="510"/>
                    </a:lnTo>
                    <a:lnTo>
                      <a:pt x="232" y="602"/>
                    </a:lnTo>
                    <a:lnTo>
                      <a:pt x="325" y="602"/>
                    </a:lnTo>
                    <a:lnTo>
                      <a:pt x="464" y="649"/>
                    </a:lnTo>
                    <a:lnTo>
                      <a:pt x="603" y="695"/>
                    </a:lnTo>
                    <a:lnTo>
                      <a:pt x="695" y="695"/>
                    </a:lnTo>
                    <a:lnTo>
                      <a:pt x="973" y="741"/>
                    </a:lnTo>
                    <a:lnTo>
                      <a:pt x="1251" y="787"/>
                    </a:lnTo>
                    <a:lnTo>
                      <a:pt x="2084" y="787"/>
                    </a:lnTo>
                    <a:lnTo>
                      <a:pt x="2176" y="741"/>
                    </a:lnTo>
                    <a:lnTo>
                      <a:pt x="2269" y="741"/>
                    </a:lnTo>
                    <a:lnTo>
                      <a:pt x="2500" y="649"/>
                    </a:lnTo>
                    <a:lnTo>
                      <a:pt x="2824" y="556"/>
                    </a:lnTo>
                    <a:lnTo>
                      <a:pt x="2917" y="556"/>
                    </a:lnTo>
                    <a:lnTo>
                      <a:pt x="2917" y="463"/>
                    </a:lnTo>
                    <a:lnTo>
                      <a:pt x="2963" y="556"/>
                    </a:lnTo>
                    <a:lnTo>
                      <a:pt x="3009" y="556"/>
                    </a:lnTo>
                    <a:lnTo>
                      <a:pt x="3056" y="602"/>
                    </a:lnTo>
                    <a:lnTo>
                      <a:pt x="3102" y="602"/>
                    </a:lnTo>
                    <a:lnTo>
                      <a:pt x="3148" y="649"/>
                    </a:lnTo>
                    <a:lnTo>
                      <a:pt x="3194" y="695"/>
                    </a:lnTo>
                    <a:lnTo>
                      <a:pt x="3287" y="834"/>
                    </a:lnTo>
                    <a:lnTo>
                      <a:pt x="3380" y="973"/>
                    </a:lnTo>
                    <a:lnTo>
                      <a:pt x="3380" y="1019"/>
                    </a:lnTo>
                    <a:lnTo>
                      <a:pt x="3380" y="1065"/>
                    </a:lnTo>
                    <a:lnTo>
                      <a:pt x="3380" y="1111"/>
                    </a:lnTo>
                    <a:lnTo>
                      <a:pt x="3380" y="1158"/>
                    </a:lnTo>
                    <a:lnTo>
                      <a:pt x="3380" y="1204"/>
                    </a:lnTo>
                    <a:lnTo>
                      <a:pt x="3333" y="1389"/>
                    </a:lnTo>
                    <a:lnTo>
                      <a:pt x="3518" y="1297"/>
                    </a:lnTo>
                    <a:lnTo>
                      <a:pt x="3704" y="1204"/>
                    </a:lnTo>
                    <a:lnTo>
                      <a:pt x="3935" y="1065"/>
                    </a:lnTo>
                    <a:lnTo>
                      <a:pt x="4074" y="926"/>
                    </a:lnTo>
                    <a:lnTo>
                      <a:pt x="4120" y="834"/>
                    </a:lnTo>
                    <a:lnTo>
                      <a:pt x="4166" y="741"/>
                    </a:lnTo>
                    <a:lnTo>
                      <a:pt x="4166" y="695"/>
                    </a:lnTo>
                    <a:lnTo>
                      <a:pt x="4120" y="695"/>
                    </a:lnTo>
                    <a:lnTo>
                      <a:pt x="4120" y="649"/>
                    </a:lnTo>
                    <a:lnTo>
                      <a:pt x="4120" y="602"/>
                    </a:lnTo>
                    <a:lnTo>
                      <a:pt x="4120" y="556"/>
                    </a:lnTo>
                    <a:lnTo>
                      <a:pt x="4027" y="371"/>
                    </a:lnTo>
                    <a:lnTo>
                      <a:pt x="3935" y="232"/>
                    </a:lnTo>
                    <a:lnTo>
                      <a:pt x="3842" y="186"/>
                    </a:lnTo>
                    <a:lnTo>
                      <a:pt x="42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40"/>
              <p:cNvSpPr/>
              <p:nvPr/>
            </p:nvSpPr>
            <p:spPr>
              <a:xfrm flipH="1">
                <a:off x="6187074" y="2710456"/>
                <a:ext cx="173009" cy="5837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1390" extrusionOk="0">
                    <a:moveTo>
                      <a:pt x="3611" y="1"/>
                    </a:moveTo>
                    <a:lnTo>
                      <a:pt x="3611" y="186"/>
                    </a:lnTo>
                    <a:lnTo>
                      <a:pt x="3472" y="278"/>
                    </a:lnTo>
                    <a:lnTo>
                      <a:pt x="3425" y="139"/>
                    </a:lnTo>
                    <a:lnTo>
                      <a:pt x="3287" y="186"/>
                    </a:lnTo>
                    <a:lnTo>
                      <a:pt x="3194" y="232"/>
                    </a:lnTo>
                    <a:lnTo>
                      <a:pt x="2731" y="278"/>
                    </a:lnTo>
                    <a:lnTo>
                      <a:pt x="2546" y="325"/>
                    </a:lnTo>
                    <a:lnTo>
                      <a:pt x="2037" y="325"/>
                    </a:lnTo>
                    <a:lnTo>
                      <a:pt x="1898" y="278"/>
                    </a:lnTo>
                    <a:lnTo>
                      <a:pt x="1574" y="278"/>
                    </a:lnTo>
                    <a:lnTo>
                      <a:pt x="1343" y="186"/>
                    </a:lnTo>
                    <a:lnTo>
                      <a:pt x="1065" y="139"/>
                    </a:lnTo>
                    <a:lnTo>
                      <a:pt x="926" y="139"/>
                    </a:lnTo>
                    <a:lnTo>
                      <a:pt x="926" y="93"/>
                    </a:lnTo>
                    <a:lnTo>
                      <a:pt x="695" y="93"/>
                    </a:lnTo>
                    <a:lnTo>
                      <a:pt x="648" y="139"/>
                    </a:lnTo>
                    <a:lnTo>
                      <a:pt x="602" y="139"/>
                    </a:lnTo>
                    <a:lnTo>
                      <a:pt x="556" y="186"/>
                    </a:lnTo>
                    <a:lnTo>
                      <a:pt x="463" y="232"/>
                    </a:lnTo>
                    <a:lnTo>
                      <a:pt x="371" y="278"/>
                    </a:lnTo>
                    <a:lnTo>
                      <a:pt x="0" y="510"/>
                    </a:lnTo>
                    <a:lnTo>
                      <a:pt x="278" y="556"/>
                    </a:lnTo>
                    <a:lnTo>
                      <a:pt x="371" y="602"/>
                    </a:lnTo>
                    <a:lnTo>
                      <a:pt x="463" y="649"/>
                    </a:lnTo>
                    <a:lnTo>
                      <a:pt x="602" y="695"/>
                    </a:lnTo>
                    <a:lnTo>
                      <a:pt x="695" y="695"/>
                    </a:lnTo>
                    <a:lnTo>
                      <a:pt x="926" y="741"/>
                    </a:lnTo>
                    <a:lnTo>
                      <a:pt x="1250" y="741"/>
                    </a:lnTo>
                    <a:lnTo>
                      <a:pt x="1482" y="787"/>
                    </a:lnTo>
                    <a:lnTo>
                      <a:pt x="1759" y="787"/>
                    </a:lnTo>
                    <a:lnTo>
                      <a:pt x="2037" y="741"/>
                    </a:lnTo>
                    <a:lnTo>
                      <a:pt x="2268" y="741"/>
                    </a:lnTo>
                    <a:lnTo>
                      <a:pt x="2453" y="649"/>
                    </a:lnTo>
                    <a:lnTo>
                      <a:pt x="2639" y="602"/>
                    </a:lnTo>
                    <a:lnTo>
                      <a:pt x="2685" y="602"/>
                    </a:lnTo>
                    <a:lnTo>
                      <a:pt x="2731" y="556"/>
                    </a:lnTo>
                    <a:lnTo>
                      <a:pt x="3009" y="556"/>
                    </a:lnTo>
                    <a:lnTo>
                      <a:pt x="3333" y="880"/>
                    </a:lnTo>
                    <a:lnTo>
                      <a:pt x="3333" y="973"/>
                    </a:lnTo>
                    <a:lnTo>
                      <a:pt x="3379" y="1019"/>
                    </a:lnTo>
                    <a:lnTo>
                      <a:pt x="3379" y="1065"/>
                    </a:lnTo>
                    <a:lnTo>
                      <a:pt x="3379" y="1111"/>
                    </a:lnTo>
                    <a:lnTo>
                      <a:pt x="3379" y="1204"/>
                    </a:lnTo>
                    <a:lnTo>
                      <a:pt x="3333" y="1389"/>
                    </a:lnTo>
                    <a:lnTo>
                      <a:pt x="3518" y="1296"/>
                    </a:lnTo>
                    <a:lnTo>
                      <a:pt x="3703" y="1204"/>
                    </a:lnTo>
                    <a:lnTo>
                      <a:pt x="3888" y="1065"/>
                    </a:lnTo>
                    <a:lnTo>
                      <a:pt x="3981" y="1019"/>
                    </a:lnTo>
                    <a:lnTo>
                      <a:pt x="4073" y="926"/>
                    </a:lnTo>
                    <a:lnTo>
                      <a:pt x="4120" y="834"/>
                    </a:lnTo>
                    <a:lnTo>
                      <a:pt x="4120" y="695"/>
                    </a:lnTo>
                    <a:lnTo>
                      <a:pt x="4120" y="649"/>
                    </a:lnTo>
                    <a:lnTo>
                      <a:pt x="4120" y="602"/>
                    </a:lnTo>
                    <a:lnTo>
                      <a:pt x="4120" y="556"/>
                    </a:lnTo>
                    <a:lnTo>
                      <a:pt x="4073" y="463"/>
                    </a:lnTo>
                    <a:lnTo>
                      <a:pt x="4027" y="371"/>
                    </a:lnTo>
                    <a:lnTo>
                      <a:pt x="3981" y="325"/>
                    </a:lnTo>
                    <a:lnTo>
                      <a:pt x="3935" y="232"/>
                    </a:lnTo>
                    <a:lnTo>
                      <a:pt x="3842" y="139"/>
                    </a:lnTo>
                    <a:lnTo>
                      <a:pt x="3796" y="139"/>
                    </a:lnTo>
                    <a:lnTo>
                      <a:pt x="36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40"/>
              <p:cNvSpPr/>
              <p:nvPr/>
            </p:nvSpPr>
            <p:spPr>
              <a:xfrm flipH="1">
                <a:off x="5932474" y="1198390"/>
                <a:ext cx="371256" cy="206057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4907" extrusionOk="0">
                    <a:moveTo>
                      <a:pt x="3472" y="1"/>
                    </a:moveTo>
                    <a:lnTo>
                      <a:pt x="3148" y="47"/>
                    </a:lnTo>
                    <a:lnTo>
                      <a:pt x="2824" y="140"/>
                    </a:lnTo>
                    <a:lnTo>
                      <a:pt x="2454" y="232"/>
                    </a:lnTo>
                    <a:lnTo>
                      <a:pt x="2130" y="417"/>
                    </a:lnTo>
                    <a:lnTo>
                      <a:pt x="1759" y="649"/>
                    </a:lnTo>
                    <a:lnTo>
                      <a:pt x="1435" y="880"/>
                    </a:lnTo>
                    <a:lnTo>
                      <a:pt x="1065" y="1204"/>
                    </a:lnTo>
                    <a:lnTo>
                      <a:pt x="695" y="1667"/>
                    </a:lnTo>
                    <a:lnTo>
                      <a:pt x="417" y="2083"/>
                    </a:lnTo>
                    <a:lnTo>
                      <a:pt x="186" y="2500"/>
                    </a:lnTo>
                    <a:lnTo>
                      <a:pt x="93" y="2824"/>
                    </a:lnTo>
                    <a:lnTo>
                      <a:pt x="1" y="3194"/>
                    </a:lnTo>
                    <a:lnTo>
                      <a:pt x="1" y="3472"/>
                    </a:lnTo>
                    <a:lnTo>
                      <a:pt x="1" y="3750"/>
                    </a:lnTo>
                    <a:lnTo>
                      <a:pt x="93" y="4027"/>
                    </a:lnTo>
                    <a:lnTo>
                      <a:pt x="140" y="4120"/>
                    </a:lnTo>
                    <a:lnTo>
                      <a:pt x="232" y="4212"/>
                    </a:lnTo>
                    <a:lnTo>
                      <a:pt x="417" y="4212"/>
                    </a:lnTo>
                    <a:lnTo>
                      <a:pt x="510" y="4166"/>
                    </a:lnTo>
                    <a:lnTo>
                      <a:pt x="602" y="4120"/>
                    </a:lnTo>
                    <a:lnTo>
                      <a:pt x="880" y="3888"/>
                    </a:lnTo>
                    <a:lnTo>
                      <a:pt x="1250" y="3564"/>
                    </a:lnTo>
                    <a:lnTo>
                      <a:pt x="1759" y="3240"/>
                    </a:lnTo>
                    <a:lnTo>
                      <a:pt x="2083" y="3102"/>
                    </a:lnTo>
                    <a:lnTo>
                      <a:pt x="2454" y="2963"/>
                    </a:lnTo>
                    <a:lnTo>
                      <a:pt x="2593" y="2963"/>
                    </a:lnTo>
                    <a:lnTo>
                      <a:pt x="2731" y="3009"/>
                    </a:lnTo>
                    <a:lnTo>
                      <a:pt x="2870" y="3287"/>
                    </a:lnTo>
                    <a:lnTo>
                      <a:pt x="2963" y="3426"/>
                    </a:lnTo>
                    <a:lnTo>
                      <a:pt x="2963" y="3657"/>
                    </a:lnTo>
                    <a:lnTo>
                      <a:pt x="2916" y="3842"/>
                    </a:lnTo>
                    <a:lnTo>
                      <a:pt x="2824" y="4212"/>
                    </a:lnTo>
                    <a:lnTo>
                      <a:pt x="2824" y="4305"/>
                    </a:lnTo>
                    <a:lnTo>
                      <a:pt x="2824" y="4398"/>
                    </a:lnTo>
                    <a:lnTo>
                      <a:pt x="2870" y="4444"/>
                    </a:lnTo>
                    <a:lnTo>
                      <a:pt x="2963" y="4490"/>
                    </a:lnTo>
                    <a:lnTo>
                      <a:pt x="3194" y="4536"/>
                    </a:lnTo>
                    <a:lnTo>
                      <a:pt x="3379" y="4444"/>
                    </a:lnTo>
                    <a:lnTo>
                      <a:pt x="3564" y="4305"/>
                    </a:lnTo>
                    <a:lnTo>
                      <a:pt x="3657" y="4074"/>
                    </a:lnTo>
                    <a:lnTo>
                      <a:pt x="3703" y="3750"/>
                    </a:lnTo>
                    <a:lnTo>
                      <a:pt x="3842" y="3426"/>
                    </a:lnTo>
                    <a:lnTo>
                      <a:pt x="4074" y="3102"/>
                    </a:lnTo>
                    <a:lnTo>
                      <a:pt x="4259" y="2963"/>
                    </a:lnTo>
                    <a:lnTo>
                      <a:pt x="4444" y="2824"/>
                    </a:lnTo>
                    <a:lnTo>
                      <a:pt x="4629" y="3009"/>
                    </a:lnTo>
                    <a:lnTo>
                      <a:pt x="4860" y="3194"/>
                    </a:lnTo>
                    <a:lnTo>
                      <a:pt x="5231" y="3518"/>
                    </a:lnTo>
                    <a:lnTo>
                      <a:pt x="5971" y="4074"/>
                    </a:lnTo>
                    <a:lnTo>
                      <a:pt x="6388" y="4351"/>
                    </a:lnTo>
                    <a:lnTo>
                      <a:pt x="6851" y="4583"/>
                    </a:lnTo>
                    <a:lnTo>
                      <a:pt x="7313" y="4814"/>
                    </a:lnTo>
                    <a:lnTo>
                      <a:pt x="7730" y="4907"/>
                    </a:lnTo>
                    <a:lnTo>
                      <a:pt x="7915" y="4907"/>
                    </a:lnTo>
                    <a:lnTo>
                      <a:pt x="8193" y="4860"/>
                    </a:lnTo>
                    <a:lnTo>
                      <a:pt x="8424" y="4768"/>
                    </a:lnTo>
                    <a:lnTo>
                      <a:pt x="8563" y="4629"/>
                    </a:lnTo>
                    <a:lnTo>
                      <a:pt x="8702" y="4398"/>
                    </a:lnTo>
                    <a:lnTo>
                      <a:pt x="8748" y="4166"/>
                    </a:lnTo>
                    <a:lnTo>
                      <a:pt x="8794" y="3888"/>
                    </a:lnTo>
                    <a:lnTo>
                      <a:pt x="8841" y="3564"/>
                    </a:lnTo>
                    <a:lnTo>
                      <a:pt x="8794" y="3240"/>
                    </a:lnTo>
                    <a:lnTo>
                      <a:pt x="8702" y="2870"/>
                    </a:lnTo>
                    <a:lnTo>
                      <a:pt x="8609" y="2500"/>
                    </a:lnTo>
                    <a:lnTo>
                      <a:pt x="8424" y="2083"/>
                    </a:lnTo>
                    <a:lnTo>
                      <a:pt x="8193" y="1713"/>
                    </a:lnTo>
                    <a:lnTo>
                      <a:pt x="7915" y="1389"/>
                    </a:lnTo>
                    <a:lnTo>
                      <a:pt x="7591" y="1111"/>
                    </a:lnTo>
                    <a:lnTo>
                      <a:pt x="7221" y="926"/>
                    </a:lnTo>
                    <a:lnTo>
                      <a:pt x="6851" y="787"/>
                    </a:lnTo>
                    <a:lnTo>
                      <a:pt x="6434" y="695"/>
                    </a:lnTo>
                    <a:lnTo>
                      <a:pt x="5971" y="695"/>
                    </a:lnTo>
                    <a:lnTo>
                      <a:pt x="5555" y="464"/>
                    </a:lnTo>
                    <a:lnTo>
                      <a:pt x="5046" y="232"/>
                    </a:lnTo>
                    <a:lnTo>
                      <a:pt x="4444" y="93"/>
                    </a:lnTo>
                    <a:lnTo>
                      <a:pt x="37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40"/>
              <p:cNvSpPr/>
              <p:nvPr/>
            </p:nvSpPr>
            <p:spPr>
              <a:xfrm flipH="1">
                <a:off x="5594308" y="1196458"/>
                <a:ext cx="2359475" cy="3119413"/>
              </a:xfrm>
              <a:custGeom>
                <a:avLst/>
                <a:gdLst/>
                <a:ahLst/>
                <a:cxnLst/>
                <a:rect l="l" t="t" r="r" b="b"/>
                <a:pathLst>
                  <a:path w="56188" h="74285" extrusionOk="0">
                    <a:moveTo>
                      <a:pt x="43136" y="139"/>
                    </a:moveTo>
                    <a:lnTo>
                      <a:pt x="43738" y="232"/>
                    </a:lnTo>
                    <a:lnTo>
                      <a:pt x="44293" y="371"/>
                    </a:lnTo>
                    <a:lnTo>
                      <a:pt x="44802" y="602"/>
                    </a:lnTo>
                    <a:lnTo>
                      <a:pt x="45219" y="833"/>
                    </a:lnTo>
                    <a:lnTo>
                      <a:pt x="45682" y="833"/>
                    </a:lnTo>
                    <a:lnTo>
                      <a:pt x="46098" y="880"/>
                    </a:lnTo>
                    <a:lnTo>
                      <a:pt x="46469" y="1019"/>
                    </a:lnTo>
                    <a:lnTo>
                      <a:pt x="46839" y="1250"/>
                    </a:lnTo>
                    <a:lnTo>
                      <a:pt x="47116" y="1481"/>
                    </a:lnTo>
                    <a:lnTo>
                      <a:pt x="47394" y="1805"/>
                    </a:lnTo>
                    <a:lnTo>
                      <a:pt x="47626" y="2176"/>
                    </a:lnTo>
                    <a:lnTo>
                      <a:pt x="47811" y="2592"/>
                    </a:lnTo>
                    <a:lnTo>
                      <a:pt x="47903" y="2916"/>
                    </a:lnTo>
                    <a:lnTo>
                      <a:pt x="47996" y="3240"/>
                    </a:lnTo>
                    <a:lnTo>
                      <a:pt x="48042" y="3564"/>
                    </a:lnTo>
                    <a:lnTo>
                      <a:pt x="47996" y="3888"/>
                    </a:lnTo>
                    <a:lnTo>
                      <a:pt x="47996" y="4166"/>
                    </a:lnTo>
                    <a:lnTo>
                      <a:pt x="47903" y="4397"/>
                    </a:lnTo>
                    <a:lnTo>
                      <a:pt x="47811" y="4582"/>
                    </a:lnTo>
                    <a:lnTo>
                      <a:pt x="47672" y="4721"/>
                    </a:lnTo>
                    <a:lnTo>
                      <a:pt x="47440" y="4860"/>
                    </a:lnTo>
                    <a:lnTo>
                      <a:pt x="47024" y="4860"/>
                    </a:lnTo>
                    <a:lnTo>
                      <a:pt x="46607" y="4768"/>
                    </a:lnTo>
                    <a:lnTo>
                      <a:pt x="46145" y="4536"/>
                    </a:lnTo>
                    <a:lnTo>
                      <a:pt x="45682" y="4258"/>
                    </a:lnTo>
                    <a:lnTo>
                      <a:pt x="45219" y="3981"/>
                    </a:lnTo>
                    <a:lnTo>
                      <a:pt x="44525" y="3425"/>
                    </a:lnTo>
                    <a:lnTo>
                      <a:pt x="44247" y="3194"/>
                    </a:lnTo>
                    <a:lnTo>
                      <a:pt x="43969" y="3009"/>
                    </a:lnTo>
                    <a:lnTo>
                      <a:pt x="43784" y="2777"/>
                    </a:lnTo>
                    <a:lnTo>
                      <a:pt x="43692" y="2777"/>
                    </a:lnTo>
                    <a:lnTo>
                      <a:pt x="43506" y="2916"/>
                    </a:lnTo>
                    <a:lnTo>
                      <a:pt x="43321" y="3101"/>
                    </a:lnTo>
                    <a:lnTo>
                      <a:pt x="43182" y="3240"/>
                    </a:lnTo>
                    <a:lnTo>
                      <a:pt x="43044" y="3425"/>
                    </a:lnTo>
                    <a:lnTo>
                      <a:pt x="42905" y="3796"/>
                    </a:lnTo>
                    <a:lnTo>
                      <a:pt x="42858" y="4120"/>
                    </a:lnTo>
                    <a:lnTo>
                      <a:pt x="42766" y="4305"/>
                    </a:lnTo>
                    <a:lnTo>
                      <a:pt x="42627" y="4444"/>
                    </a:lnTo>
                    <a:lnTo>
                      <a:pt x="42488" y="4490"/>
                    </a:lnTo>
                    <a:lnTo>
                      <a:pt x="42303" y="4444"/>
                    </a:lnTo>
                    <a:lnTo>
                      <a:pt x="42210" y="4397"/>
                    </a:lnTo>
                    <a:lnTo>
                      <a:pt x="42210" y="4258"/>
                    </a:lnTo>
                    <a:lnTo>
                      <a:pt x="42303" y="3934"/>
                    </a:lnTo>
                    <a:lnTo>
                      <a:pt x="42349" y="3703"/>
                    </a:lnTo>
                    <a:lnTo>
                      <a:pt x="42349" y="3472"/>
                    </a:lnTo>
                    <a:lnTo>
                      <a:pt x="42303" y="3379"/>
                    </a:lnTo>
                    <a:lnTo>
                      <a:pt x="42072" y="3009"/>
                    </a:lnTo>
                    <a:lnTo>
                      <a:pt x="41979" y="2962"/>
                    </a:lnTo>
                    <a:lnTo>
                      <a:pt x="41887" y="2916"/>
                    </a:lnTo>
                    <a:lnTo>
                      <a:pt x="41794" y="2870"/>
                    </a:lnTo>
                    <a:lnTo>
                      <a:pt x="41701" y="2916"/>
                    </a:lnTo>
                    <a:lnTo>
                      <a:pt x="41331" y="3055"/>
                    </a:lnTo>
                    <a:lnTo>
                      <a:pt x="41007" y="3194"/>
                    </a:lnTo>
                    <a:lnTo>
                      <a:pt x="40498" y="3518"/>
                    </a:lnTo>
                    <a:lnTo>
                      <a:pt x="40081" y="3842"/>
                    </a:lnTo>
                    <a:lnTo>
                      <a:pt x="39804" y="4120"/>
                    </a:lnTo>
                    <a:lnTo>
                      <a:pt x="39711" y="4166"/>
                    </a:lnTo>
                    <a:lnTo>
                      <a:pt x="39572" y="4166"/>
                    </a:lnTo>
                    <a:lnTo>
                      <a:pt x="39480" y="4120"/>
                    </a:lnTo>
                    <a:lnTo>
                      <a:pt x="39480" y="4027"/>
                    </a:lnTo>
                    <a:lnTo>
                      <a:pt x="39387" y="3796"/>
                    </a:lnTo>
                    <a:lnTo>
                      <a:pt x="39387" y="3518"/>
                    </a:lnTo>
                    <a:lnTo>
                      <a:pt x="39387" y="3240"/>
                    </a:lnTo>
                    <a:lnTo>
                      <a:pt x="39480" y="2916"/>
                    </a:lnTo>
                    <a:lnTo>
                      <a:pt x="39572" y="2546"/>
                    </a:lnTo>
                    <a:lnTo>
                      <a:pt x="39804" y="2176"/>
                    </a:lnTo>
                    <a:lnTo>
                      <a:pt x="40081" y="1759"/>
                    </a:lnTo>
                    <a:lnTo>
                      <a:pt x="40452" y="1343"/>
                    </a:lnTo>
                    <a:lnTo>
                      <a:pt x="40776" y="1019"/>
                    </a:lnTo>
                    <a:lnTo>
                      <a:pt x="41100" y="741"/>
                    </a:lnTo>
                    <a:lnTo>
                      <a:pt x="41470" y="556"/>
                    </a:lnTo>
                    <a:lnTo>
                      <a:pt x="41794" y="371"/>
                    </a:lnTo>
                    <a:lnTo>
                      <a:pt x="42118" y="278"/>
                    </a:lnTo>
                    <a:lnTo>
                      <a:pt x="42442" y="186"/>
                    </a:lnTo>
                    <a:lnTo>
                      <a:pt x="42812" y="139"/>
                    </a:lnTo>
                    <a:close/>
                    <a:moveTo>
                      <a:pt x="43738" y="2916"/>
                    </a:moveTo>
                    <a:lnTo>
                      <a:pt x="44154" y="3286"/>
                    </a:lnTo>
                    <a:lnTo>
                      <a:pt x="44478" y="3564"/>
                    </a:lnTo>
                    <a:lnTo>
                      <a:pt x="45173" y="4120"/>
                    </a:lnTo>
                    <a:lnTo>
                      <a:pt x="45635" y="4397"/>
                    </a:lnTo>
                    <a:lnTo>
                      <a:pt x="46098" y="4675"/>
                    </a:lnTo>
                    <a:lnTo>
                      <a:pt x="46561" y="4860"/>
                    </a:lnTo>
                    <a:lnTo>
                      <a:pt x="46978" y="4999"/>
                    </a:lnTo>
                    <a:lnTo>
                      <a:pt x="46839" y="5554"/>
                    </a:lnTo>
                    <a:lnTo>
                      <a:pt x="46561" y="6110"/>
                    </a:lnTo>
                    <a:lnTo>
                      <a:pt x="46237" y="6573"/>
                    </a:lnTo>
                    <a:lnTo>
                      <a:pt x="45821" y="7035"/>
                    </a:lnTo>
                    <a:lnTo>
                      <a:pt x="45543" y="7267"/>
                    </a:lnTo>
                    <a:lnTo>
                      <a:pt x="45219" y="7452"/>
                    </a:lnTo>
                    <a:lnTo>
                      <a:pt x="44895" y="7591"/>
                    </a:lnTo>
                    <a:lnTo>
                      <a:pt x="44571" y="7730"/>
                    </a:lnTo>
                    <a:lnTo>
                      <a:pt x="44201" y="7822"/>
                    </a:lnTo>
                    <a:lnTo>
                      <a:pt x="43877" y="7915"/>
                    </a:lnTo>
                    <a:lnTo>
                      <a:pt x="43136" y="7915"/>
                    </a:lnTo>
                    <a:lnTo>
                      <a:pt x="42673" y="7868"/>
                    </a:lnTo>
                    <a:lnTo>
                      <a:pt x="42210" y="7730"/>
                    </a:lnTo>
                    <a:lnTo>
                      <a:pt x="41748" y="7544"/>
                    </a:lnTo>
                    <a:lnTo>
                      <a:pt x="41331" y="7313"/>
                    </a:lnTo>
                    <a:lnTo>
                      <a:pt x="41285" y="7267"/>
                    </a:lnTo>
                    <a:lnTo>
                      <a:pt x="41239" y="7220"/>
                    </a:lnTo>
                    <a:lnTo>
                      <a:pt x="40915" y="6989"/>
                    </a:lnTo>
                    <a:lnTo>
                      <a:pt x="40591" y="6665"/>
                    </a:lnTo>
                    <a:lnTo>
                      <a:pt x="40313" y="6295"/>
                    </a:lnTo>
                    <a:lnTo>
                      <a:pt x="40128" y="5925"/>
                    </a:lnTo>
                    <a:lnTo>
                      <a:pt x="39943" y="5554"/>
                    </a:lnTo>
                    <a:lnTo>
                      <a:pt x="39804" y="5138"/>
                    </a:lnTo>
                    <a:lnTo>
                      <a:pt x="39804" y="5045"/>
                    </a:lnTo>
                    <a:lnTo>
                      <a:pt x="39758" y="4999"/>
                    </a:lnTo>
                    <a:lnTo>
                      <a:pt x="39711" y="4675"/>
                    </a:lnTo>
                    <a:lnTo>
                      <a:pt x="39711" y="4305"/>
                    </a:lnTo>
                    <a:lnTo>
                      <a:pt x="39804" y="4258"/>
                    </a:lnTo>
                    <a:lnTo>
                      <a:pt x="39943" y="4212"/>
                    </a:lnTo>
                    <a:lnTo>
                      <a:pt x="40174" y="3934"/>
                    </a:lnTo>
                    <a:lnTo>
                      <a:pt x="40591" y="3610"/>
                    </a:lnTo>
                    <a:lnTo>
                      <a:pt x="41100" y="3333"/>
                    </a:lnTo>
                    <a:lnTo>
                      <a:pt x="41424" y="3148"/>
                    </a:lnTo>
                    <a:lnTo>
                      <a:pt x="41748" y="3055"/>
                    </a:lnTo>
                    <a:lnTo>
                      <a:pt x="41887" y="3055"/>
                    </a:lnTo>
                    <a:lnTo>
                      <a:pt x="41979" y="3101"/>
                    </a:lnTo>
                    <a:lnTo>
                      <a:pt x="42164" y="3379"/>
                    </a:lnTo>
                    <a:lnTo>
                      <a:pt x="42210" y="3472"/>
                    </a:lnTo>
                    <a:lnTo>
                      <a:pt x="42210" y="3703"/>
                    </a:lnTo>
                    <a:lnTo>
                      <a:pt x="42164" y="3888"/>
                    </a:lnTo>
                    <a:lnTo>
                      <a:pt x="42072" y="4212"/>
                    </a:lnTo>
                    <a:lnTo>
                      <a:pt x="42072" y="4351"/>
                    </a:lnTo>
                    <a:lnTo>
                      <a:pt x="42072" y="4444"/>
                    </a:lnTo>
                    <a:lnTo>
                      <a:pt x="42164" y="4536"/>
                    </a:lnTo>
                    <a:lnTo>
                      <a:pt x="42257" y="4582"/>
                    </a:lnTo>
                    <a:lnTo>
                      <a:pt x="42488" y="4629"/>
                    </a:lnTo>
                    <a:lnTo>
                      <a:pt x="42720" y="4536"/>
                    </a:lnTo>
                    <a:lnTo>
                      <a:pt x="42905" y="4351"/>
                    </a:lnTo>
                    <a:lnTo>
                      <a:pt x="42997" y="4120"/>
                    </a:lnTo>
                    <a:lnTo>
                      <a:pt x="43044" y="3842"/>
                    </a:lnTo>
                    <a:lnTo>
                      <a:pt x="43182" y="3518"/>
                    </a:lnTo>
                    <a:lnTo>
                      <a:pt x="43414" y="3194"/>
                    </a:lnTo>
                    <a:lnTo>
                      <a:pt x="43553" y="3055"/>
                    </a:lnTo>
                    <a:lnTo>
                      <a:pt x="43738" y="2916"/>
                    </a:lnTo>
                    <a:close/>
                    <a:moveTo>
                      <a:pt x="39665" y="5184"/>
                    </a:moveTo>
                    <a:lnTo>
                      <a:pt x="39804" y="5601"/>
                    </a:lnTo>
                    <a:lnTo>
                      <a:pt x="39989" y="6017"/>
                    </a:lnTo>
                    <a:lnTo>
                      <a:pt x="40220" y="6387"/>
                    </a:lnTo>
                    <a:lnTo>
                      <a:pt x="40498" y="6758"/>
                    </a:lnTo>
                    <a:lnTo>
                      <a:pt x="40776" y="7035"/>
                    </a:lnTo>
                    <a:lnTo>
                      <a:pt x="41100" y="7313"/>
                    </a:lnTo>
                    <a:lnTo>
                      <a:pt x="40591" y="7637"/>
                    </a:lnTo>
                    <a:lnTo>
                      <a:pt x="40544" y="7637"/>
                    </a:lnTo>
                    <a:lnTo>
                      <a:pt x="40452" y="7683"/>
                    </a:lnTo>
                    <a:lnTo>
                      <a:pt x="39295" y="8378"/>
                    </a:lnTo>
                    <a:lnTo>
                      <a:pt x="39017" y="8516"/>
                    </a:lnTo>
                    <a:lnTo>
                      <a:pt x="38647" y="8563"/>
                    </a:lnTo>
                    <a:lnTo>
                      <a:pt x="38323" y="8516"/>
                    </a:lnTo>
                    <a:lnTo>
                      <a:pt x="38045" y="8424"/>
                    </a:lnTo>
                    <a:lnTo>
                      <a:pt x="37767" y="8239"/>
                    </a:lnTo>
                    <a:lnTo>
                      <a:pt x="37582" y="7961"/>
                    </a:lnTo>
                    <a:lnTo>
                      <a:pt x="37490" y="7730"/>
                    </a:lnTo>
                    <a:lnTo>
                      <a:pt x="37397" y="7498"/>
                    </a:lnTo>
                    <a:lnTo>
                      <a:pt x="37397" y="7267"/>
                    </a:lnTo>
                    <a:lnTo>
                      <a:pt x="37443" y="6989"/>
                    </a:lnTo>
                    <a:lnTo>
                      <a:pt x="37490" y="6758"/>
                    </a:lnTo>
                    <a:lnTo>
                      <a:pt x="37628" y="6573"/>
                    </a:lnTo>
                    <a:lnTo>
                      <a:pt x="37814" y="6387"/>
                    </a:lnTo>
                    <a:lnTo>
                      <a:pt x="37999" y="6249"/>
                    </a:lnTo>
                    <a:lnTo>
                      <a:pt x="38832" y="5693"/>
                    </a:lnTo>
                    <a:lnTo>
                      <a:pt x="38924" y="5693"/>
                    </a:lnTo>
                    <a:lnTo>
                      <a:pt x="38971" y="5647"/>
                    </a:lnTo>
                    <a:lnTo>
                      <a:pt x="39665" y="5184"/>
                    </a:lnTo>
                    <a:close/>
                    <a:moveTo>
                      <a:pt x="26706" y="27029"/>
                    </a:moveTo>
                    <a:lnTo>
                      <a:pt x="27678" y="28788"/>
                    </a:lnTo>
                    <a:lnTo>
                      <a:pt x="26706" y="28001"/>
                    </a:lnTo>
                    <a:lnTo>
                      <a:pt x="26706" y="27029"/>
                    </a:lnTo>
                    <a:close/>
                    <a:moveTo>
                      <a:pt x="41424" y="11802"/>
                    </a:moveTo>
                    <a:lnTo>
                      <a:pt x="41609" y="12312"/>
                    </a:lnTo>
                    <a:lnTo>
                      <a:pt x="41701" y="12867"/>
                    </a:lnTo>
                    <a:lnTo>
                      <a:pt x="41701" y="13422"/>
                    </a:lnTo>
                    <a:lnTo>
                      <a:pt x="41609" y="13978"/>
                    </a:lnTo>
                    <a:lnTo>
                      <a:pt x="39850" y="21013"/>
                    </a:lnTo>
                    <a:lnTo>
                      <a:pt x="39850" y="21059"/>
                    </a:lnTo>
                    <a:lnTo>
                      <a:pt x="41748" y="24438"/>
                    </a:lnTo>
                    <a:lnTo>
                      <a:pt x="41933" y="24715"/>
                    </a:lnTo>
                    <a:lnTo>
                      <a:pt x="42025" y="25039"/>
                    </a:lnTo>
                    <a:lnTo>
                      <a:pt x="42118" y="25363"/>
                    </a:lnTo>
                    <a:lnTo>
                      <a:pt x="42210" y="25687"/>
                    </a:lnTo>
                    <a:lnTo>
                      <a:pt x="42210" y="26011"/>
                    </a:lnTo>
                    <a:lnTo>
                      <a:pt x="42210" y="26335"/>
                    </a:lnTo>
                    <a:lnTo>
                      <a:pt x="42164" y="26659"/>
                    </a:lnTo>
                    <a:lnTo>
                      <a:pt x="42118" y="27029"/>
                    </a:lnTo>
                    <a:lnTo>
                      <a:pt x="41933" y="27446"/>
                    </a:lnTo>
                    <a:lnTo>
                      <a:pt x="41701" y="27215"/>
                    </a:lnTo>
                    <a:lnTo>
                      <a:pt x="41424" y="26937"/>
                    </a:lnTo>
                    <a:lnTo>
                      <a:pt x="41748" y="26983"/>
                    </a:lnTo>
                    <a:lnTo>
                      <a:pt x="41933" y="26983"/>
                    </a:lnTo>
                    <a:lnTo>
                      <a:pt x="41933" y="26937"/>
                    </a:lnTo>
                    <a:lnTo>
                      <a:pt x="41933" y="26891"/>
                    </a:lnTo>
                    <a:lnTo>
                      <a:pt x="41887" y="26844"/>
                    </a:lnTo>
                    <a:lnTo>
                      <a:pt x="41794" y="26844"/>
                    </a:lnTo>
                    <a:lnTo>
                      <a:pt x="41516" y="26798"/>
                    </a:lnTo>
                    <a:lnTo>
                      <a:pt x="41192" y="26844"/>
                    </a:lnTo>
                    <a:lnTo>
                      <a:pt x="41007" y="26891"/>
                    </a:lnTo>
                    <a:lnTo>
                      <a:pt x="40868" y="26937"/>
                    </a:lnTo>
                    <a:lnTo>
                      <a:pt x="40544" y="27076"/>
                    </a:lnTo>
                    <a:lnTo>
                      <a:pt x="40220" y="27261"/>
                    </a:lnTo>
                    <a:lnTo>
                      <a:pt x="39989" y="27492"/>
                    </a:lnTo>
                    <a:lnTo>
                      <a:pt x="39804" y="27724"/>
                    </a:lnTo>
                    <a:lnTo>
                      <a:pt x="39711" y="28001"/>
                    </a:lnTo>
                    <a:lnTo>
                      <a:pt x="39619" y="28233"/>
                    </a:lnTo>
                    <a:lnTo>
                      <a:pt x="39572" y="28372"/>
                    </a:lnTo>
                    <a:lnTo>
                      <a:pt x="39572" y="28510"/>
                    </a:lnTo>
                    <a:lnTo>
                      <a:pt x="39526" y="28649"/>
                    </a:lnTo>
                    <a:lnTo>
                      <a:pt x="39526" y="29066"/>
                    </a:lnTo>
                    <a:lnTo>
                      <a:pt x="39572" y="29112"/>
                    </a:lnTo>
                    <a:lnTo>
                      <a:pt x="39665" y="29112"/>
                    </a:lnTo>
                    <a:lnTo>
                      <a:pt x="39665" y="29020"/>
                    </a:lnTo>
                    <a:lnTo>
                      <a:pt x="39665" y="28742"/>
                    </a:lnTo>
                    <a:lnTo>
                      <a:pt x="39758" y="28881"/>
                    </a:lnTo>
                    <a:lnTo>
                      <a:pt x="40128" y="29251"/>
                    </a:lnTo>
                    <a:lnTo>
                      <a:pt x="39619" y="29436"/>
                    </a:lnTo>
                    <a:lnTo>
                      <a:pt x="39063" y="29529"/>
                    </a:lnTo>
                    <a:lnTo>
                      <a:pt x="38462" y="29529"/>
                    </a:lnTo>
                    <a:lnTo>
                      <a:pt x="37906" y="29436"/>
                    </a:lnTo>
                    <a:lnTo>
                      <a:pt x="37536" y="29297"/>
                    </a:lnTo>
                    <a:lnTo>
                      <a:pt x="37212" y="29158"/>
                    </a:lnTo>
                    <a:lnTo>
                      <a:pt x="37443" y="28094"/>
                    </a:lnTo>
                    <a:lnTo>
                      <a:pt x="37536" y="27400"/>
                    </a:lnTo>
                    <a:lnTo>
                      <a:pt x="37536" y="26752"/>
                    </a:lnTo>
                    <a:lnTo>
                      <a:pt x="37490" y="26150"/>
                    </a:lnTo>
                    <a:lnTo>
                      <a:pt x="37305" y="25502"/>
                    </a:lnTo>
                    <a:lnTo>
                      <a:pt x="37073" y="24947"/>
                    </a:lnTo>
                    <a:lnTo>
                      <a:pt x="36703" y="24391"/>
                    </a:lnTo>
                    <a:lnTo>
                      <a:pt x="36333" y="23882"/>
                    </a:lnTo>
                    <a:lnTo>
                      <a:pt x="35823" y="23419"/>
                    </a:lnTo>
                    <a:lnTo>
                      <a:pt x="32861" y="20966"/>
                    </a:lnTo>
                    <a:lnTo>
                      <a:pt x="38508" y="16894"/>
                    </a:lnTo>
                    <a:lnTo>
                      <a:pt x="39110" y="16384"/>
                    </a:lnTo>
                    <a:lnTo>
                      <a:pt x="39665" y="15829"/>
                    </a:lnTo>
                    <a:lnTo>
                      <a:pt x="40128" y="15274"/>
                    </a:lnTo>
                    <a:lnTo>
                      <a:pt x="40544" y="14626"/>
                    </a:lnTo>
                    <a:lnTo>
                      <a:pt x="40868" y="13978"/>
                    </a:lnTo>
                    <a:lnTo>
                      <a:pt x="41146" y="13284"/>
                    </a:lnTo>
                    <a:lnTo>
                      <a:pt x="41331" y="12543"/>
                    </a:lnTo>
                    <a:lnTo>
                      <a:pt x="41424" y="11802"/>
                    </a:lnTo>
                    <a:close/>
                    <a:moveTo>
                      <a:pt x="41887" y="30408"/>
                    </a:moveTo>
                    <a:lnTo>
                      <a:pt x="41840" y="30454"/>
                    </a:lnTo>
                    <a:lnTo>
                      <a:pt x="41794" y="30501"/>
                    </a:lnTo>
                    <a:lnTo>
                      <a:pt x="41748" y="30593"/>
                    </a:lnTo>
                    <a:lnTo>
                      <a:pt x="41609" y="30825"/>
                    </a:lnTo>
                    <a:lnTo>
                      <a:pt x="41516" y="31102"/>
                    </a:lnTo>
                    <a:lnTo>
                      <a:pt x="41516" y="31056"/>
                    </a:lnTo>
                    <a:lnTo>
                      <a:pt x="41516" y="31010"/>
                    </a:lnTo>
                    <a:lnTo>
                      <a:pt x="41516" y="30963"/>
                    </a:lnTo>
                    <a:lnTo>
                      <a:pt x="41516" y="30917"/>
                    </a:lnTo>
                    <a:lnTo>
                      <a:pt x="41516" y="30871"/>
                    </a:lnTo>
                    <a:lnTo>
                      <a:pt x="41516" y="30825"/>
                    </a:lnTo>
                    <a:lnTo>
                      <a:pt x="41516" y="30778"/>
                    </a:lnTo>
                    <a:lnTo>
                      <a:pt x="41563" y="30778"/>
                    </a:lnTo>
                    <a:lnTo>
                      <a:pt x="41563" y="30732"/>
                    </a:lnTo>
                    <a:lnTo>
                      <a:pt x="41563" y="30686"/>
                    </a:lnTo>
                    <a:lnTo>
                      <a:pt x="41609" y="30686"/>
                    </a:lnTo>
                    <a:lnTo>
                      <a:pt x="41609" y="30640"/>
                    </a:lnTo>
                    <a:lnTo>
                      <a:pt x="41655" y="30593"/>
                    </a:lnTo>
                    <a:lnTo>
                      <a:pt x="41701" y="30547"/>
                    </a:lnTo>
                    <a:lnTo>
                      <a:pt x="41748" y="30501"/>
                    </a:lnTo>
                    <a:lnTo>
                      <a:pt x="41794" y="30454"/>
                    </a:lnTo>
                    <a:lnTo>
                      <a:pt x="41840" y="30454"/>
                    </a:lnTo>
                    <a:lnTo>
                      <a:pt x="41840" y="30408"/>
                    </a:lnTo>
                    <a:close/>
                    <a:moveTo>
                      <a:pt x="41146" y="26983"/>
                    </a:moveTo>
                    <a:lnTo>
                      <a:pt x="41377" y="27122"/>
                    </a:lnTo>
                    <a:lnTo>
                      <a:pt x="41609" y="27307"/>
                    </a:lnTo>
                    <a:lnTo>
                      <a:pt x="41887" y="27585"/>
                    </a:lnTo>
                    <a:lnTo>
                      <a:pt x="41933" y="27677"/>
                    </a:lnTo>
                    <a:lnTo>
                      <a:pt x="41979" y="27724"/>
                    </a:lnTo>
                    <a:lnTo>
                      <a:pt x="42164" y="27909"/>
                    </a:lnTo>
                    <a:lnTo>
                      <a:pt x="42210" y="27955"/>
                    </a:lnTo>
                    <a:lnTo>
                      <a:pt x="42257" y="27955"/>
                    </a:lnTo>
                    <a:lnTo>
                      <a:pt x="43368" y="27492"/>
                    </a:lnTo>
                    <a:lnTo>
                      <a:pt x="43553" y="27492"/>
                    </a:lnTo>
                    <a:lnTo>
                      <a:pt x="43738" y="27539"/>
                    </a:lnTo>
                    <a:lnTo>
                      <a:pt x="44663" y="28372"/>
                    </a:lnTo>
                    <a:lnTo>
                      <a:pt x="44756" y="28510"/>
                    </a:lnTo>
                    <a:lnTo>
                      <a:pt x="44802" y="28649"/>
                    </a:lnTo>
                    <a:lnTo>
                      <a:pt x="44756" y="28788"/>
                    </a:lnTo>
                    <a:lnTo>
                      <a:pt x="44710" y="28927"/>
                    </a:lnTo>
                    <a:lnTo>
                      <a:pt x="44571" y="28973"/>
                    </a:lnTo>
                    <a:lnTo>
                      <a:pt x="44432" y="29020"/>
                    </a:lnTo>
                    <a:lnTo>
                      <a:pt x="44293" y="28973"/>
                    </a:lnTo>
                    <a:lnTo>
                      <a:pt x="44201" y="28927"/>
                    </a:lnTo>
                    <a:lnTo>
                      <a:pt x="43969" y="28742"/>
                    </a:lnTo>
                    <a:lnTo>
                      <a:pt x="43506" y="28233"/>
                    </a:lnTo>
                    <a:lnTo>
                      <a:pt x="43414" y="28233"/>
                    </a:lnTo>
                    <a:lnTo>
                      <a:pt x="43414" y="28279"/>
                    </a:lnTo>
                    <a:lnTo>
                      <a:pt x="43414" y="28325"/>
                    </a:lnTo>
                    <a:lnTo>
                      <a:pt x="43877" y="28834"/>
                    </a:lnTo>
                    <a:lnTo>
                      <a:pt x="44016" y="29158"/>
                    </a:lnTo>
                    <a:lnTo>
                      <a:pt x="44062" y="29205"/>
                    </a:lnTo>
                    <a:lnTo>
                      <a:pt x="44154" y="29251"/>
                    </a:lnTo>
                    <a:lnTo>
                      <a:pt x="45126" y="30223"/>
                    </a:lnTo>
                    <a:lnTo>
                      <a:pt x="45219" y="30362"/>
                    </a:lnTo>
                    <a:lnTo>
                      <a:pt x="45265" y="30501"/>
                    </a:lnTo>
                    <a:lnTo>
                      <a:pt x="45265" y="30640"/>
                    </a:lnTo>
                    <a:lnTo>
                      <a:pt x="45173" y="30732"/>
                    </a:lnTo>
                    <a:lnTo>
                      <a:pt x="45034" y="30825"/>
                    </a:lnTo>
                    <a:lnTo>
                      <a:pt x="44895" y="30871"/>
                    </a:lnTo>
                    <a:lnTo>
                      <a:pt x="44756" y="30871"/>
                    </a:lnTo>
                    <a:lnTo>
                      <a:pt x="44617" y="30778"/>
                    </a:lnTo>
                    <a:lnTo>
                      <a:pt x="43460" y="29575"/>
                    </a:lnTo>
                    <a:lnTo>
                      <a:pt x="43368" y="29575"/>
                    </a:lnTo>
                    <a:lnTo>
                      <a:pt x="43368" y="29621"/>
                    </a:lnTo>
                    <a:lnTo>
                      <a:pt x="43368" y="29668"/>
                    </a:lnTo>
                    <a:lnTo>
                      <a:pt x="44525" y="30871"/>
                    </a:lnTo>
                    <a:lnTo>
                      <a:pt x="44710" y="31056"/>
                    </a:lnTo>
                    <a:lnTo>
                      <a:pt x="44802" y="31149"/>
                    </a:lnTo>
                    <a:lnTo>
                      <a:pt x="44756" y="31287"/>
                    </a:lnTo>
                    <a:lnTo>
                      <a:pt x="44710" y="31380"/>
                    </a:lnTo>
                    <a:lnTo>
                      <a:pt x="44617" y="31426"/>
                    </a:lnTo>
                    <a:lnTo>
                      <a:pt x="44571" y="31426"/>
                    </a:lnTo>
                    <a:lnTo>
                      <a:pt x="44478" y="31519"/>
                    </a:lnTo>
                    <a:lnTo>
                      <a:pt x="43645" y="31010"/>
                    </a:lnTo>
                    <a:lnTo>
                      <a:pt x="43044" y="30408"/>
                    </a:lnTo>
                    <a:lnTo>
                      <a:pt x="42951" y="30408"/>
                    </a:lnTo>
                    <a:lnTo>
                      <a:pt x="42951" y="30454"/>
                    </a:lnTo>
                    <a:lnTo>
                      <a:pt x="42951" y="30501"/>
                    </a:lnTo>
                    <a:lnTo>
                      <a:pt x="43229" y="30778"/>
                    </a:lnTo>
                    <a:lnTo>
                      <a:pt x="43229" y="30778"/>
                    </a:lnTo>
                    <a:lnTo>
                      <a:pt x="42997" y="30640"/>
                    </a:lnTo>
                    <a:lnTo>
                      <a:pt x="42673" y="30408"/>
                    </a:lnTo>
                    <a:lnTo>
                      <a:pt x="42488" y="30316"/>
                    </a:lnTo>
                    <a:lnTo>
                      <a:pt x="42303" y="30269"/>
                    </a:lnTo>
                    <a:lnTo>
                      <a:pt x="42257" y="30223"/>
                    </a:lnTo>
                    <a:lnTo>
                      <a:pt x="42210" y="30223"/>
                    </a:lnTo>
                    <a:lnTo>
                      <a:pt x="42118" y="30269"/>
                    </a:lnTo>
                    <a:lnTo>
                      <a:pt x="41979" y="30269"/>
                    </a:lnTo>
                    <a:lnTo>
                      <a:pt x="41979" y="30316"/>
                    </a:lnTo>
                    <a:lnTo>
                      <a:pt x="41887" y="30316"/>
                    </a:lnTo>
                    <a:lnTo>
                      <a:pt x="41794" y="30362"/>
                    </a:lnTo>
                    <a:lnTo>
                      <a:pt x="41748" y="30408"/>
                    </a:lnTo>
                    <a:lnTo>
                      <a:pt x="41701" y="30454"/>
                    </a:lnTo>
                    <a:lnTo>
                      <a:pt x="41655" y="30501"/>
                    </a:lnTo>
                    <a:lnTo>
                      <a:pt x="41563" y="30593"/>
                    </a:lnTo>
                    <a:lnTo>
                      <a:pt x="41563" y="30640"/>
                    </a:lnTo>
                    <a:lnTo>
                      <a:pt x="41516" y="30640"/>
                    </a:lnTo>
                    <a:lnTo>
                      <a:pt x="41516" y="30732"/>
                    </a:lnTo>
                    <a:lnTo>
                      <a:pt x="41470" y="30778"/>
                    </a:lnTo>
                    <a:lnTo>
                      <a:pt x="41470" y="30825"/>
                    </a:lnTo>
                    <a:lnTo>
                      <a:pt x="41424" y="30871"/>
                    </a:lnTo>
                    <a:lnTo>
                      <a:pt x="41424" y="30917"/>
                    </a:lnTo>
                    <a:lnTo>
                      <a:pt x="41424" y="30963"/>
                    </a:lnTo>
                    <a:lnTo>
                      <a:pt x="41377" y="31010"/>
                    </a:lnTo>
                    <a:lnTo>
                      <a:pt x="41377" y="31056"/>
                    </a:lnTo>
                    <a:lnTo>
                      <a:pt x="41377" y="31102"/>
                    </a:lnTo>
                    <a:lnTo>
                      <a:pt x="41377" y="31195"/>
                    </a:lnTo>
                    <a:lnTo>
                      <a:pt x="41100" y="30963"/>
                    </a:lnTo>
                    <a:lnTo>
                      <a:pt x="40868" y="30686"/>
                    </a:lnTo>
                    <a:lnTo>
                      <a:pt x="40683" y="30316"/>
                    </a:lnTo>
                    <a:lnTo>
                      <a:pt x="40591" y="29945"/>
                    </a:lnTo>
                    <a:lnTo>
                      <a:pt x="40591" y="29575"/>
                    </a:lnTo>
                    <a:lnTo>
                      <a:pt x="40544" y="29529"/>
                    </a:lnTo>
                    <a:lnTo>
                      <a:pt x="40359" y="29297"/>
                    </a:lnTo>
                    <a:lnTo>
                      <a:pt x="40313" y="29251"/>
                    </a:lnTo>
                    <a:lnTo>
                      <a:pt x="40267" y="29205"/>
                    </a:lnTo>
                    <a:lnTo>
                      <a:pt x="39896" y="28788"/>
                    </a:lnTo>
                    <a:lnTo>
                      <a:pt x="39711" y="28510"/>
                    </a:lnTo>
                    <a:lnTo>
                      <a:pt x="39758" y="28233"/>
                    </a:lnTo>
                    <a:lnTo>
                      <a:pt x="39850" y="27909"/>
                    </a:lnTo>
                    <a:lnTo>
                      <a:pt x="40035" y="27631"/>
                    </a:lnTo>
                    <a:lnTo>
                      <a:pt x="40267" y="27400"/>
                    </a:lnTo>
                    <a:lnTo>
                      <a:pt x="40498" y="27215"/>
                    </a:lnTo>
                    <a:lnTo>
                      <a:pt x="40729" y="27122"/>
                    </a:lnTo>
                    <a:lnTo>
                      <a:pt x="41146" y="26983"/>
                    </a:lnTo>
                    <a:close/>
                    <a:moveTo>
                      <a:pt x="41794" y="31473"/>
                    </a:moveTo>
                    <a:lnTo>
                      <a:pt x="41887" y="31519"/>
                    </a:lnTo>
                    <a:lnTo>
                      <a:pt x="41979" y="31565"/>
                    </a:lnTo>
                    <a:lnTo>
                      <a:pt x="42072" y="31611"/>
                    </a:lnTo>
                    <a:lnTo>
                      <a:pt x="42164" y="31658"/>
                    </a:lnTo>
                    <a:lnTo>
                      <a:pt x="43090" y="32213"/>
                    </a:lnTo>
                    <a:lnTo>
                      <a:pt x="43090" y="32213"/>
                    </a:lnTo>
                    <a:lnTo>
                      <a:pt x="42118" y="31704"/>
                    </a:lnTo>
                    <a:lnTo>
                      <a:pt x="42025" y="31611"/>
                    </a:lnTo>
                    <a:lnTo>
                      <a:pt x="41887" y="31565"/>
                    </a:lnTo>
                    <a:lnTo>
                      <a:pt x="41794" y="31473"/>
                    </a:lnTo>
                    <a:close/>
                    <a:moveTo>
                      <a:pt x="26706" y="28187"/>
                    </a:moveTo>
                    <a:lnTo>
                      <a:pt x="27585" y="28881"/>
                    </a:lnTo>
                    <a:lnTo>
                      <a:pt x="26752" y="32861"/>
                    </a:lnTo>
                    <a:lnTo>
                      <a:pt x="26706" y="28187"/>
                    </a:lnTo>
                    <a:close/>
                    <a:moveTo>
                      <a:pt x="3981" y="33416"/>
                    </a:moveTo>
                    <a:lnTo>
                      <a:pt x="4027" y="33463"/>
                    </a:lnTo>
                    <a:lnTo>
                      <a:pt x="3981" y="33463"/>
                    </a:lnTo>
                    <a:lnTo>
                      <a:pt x="3981" y="33416"/>
                    </a:lnTo>
                    <a:close/>
                    <a:moveTo>
                      <a:pt x="32723" y="21059"/>
                    </a:moveTo>
                    <a:lnTo>
                      <a:pt x="32769" y="21105"/>
                    </a:lnTo>
                    <a:lnTo>
                      <a:pt x="35731" y="23512"/>
                    </a:lnTo>
                    <a:lnTo>
                      <a:pt x="36240" y="23975"/>
                    </a:lnTo>
                    <a:lnTo>
                      <a:pt x="36610" y="24438"/>
                    </a:lnTo>
                    <a:lnTo>
                      <a:pt x="36934" y="24993"/>
                    </a:lnTo>
                    <a:lnTo>
                      <a:pt x="37166" y="25548"/>
                    </a:lnTo>
                    <a:lnTo>
                      <a:pt x="37351" y="26150"/>
                    </a:lnTo>
                    <a:lnTo>
                      <a:pt x="37397" y="26798"/>
                    </a:lnTo>
                    <a:lnTo>
                      <a:pt x="37397" y="27400"/>
                    </a:lnTo>
                    <a:lnTo>
                      <a:pt x="37305" y="28048"/>
                    </a:lnTo>
                    <a:lnTo>
                      <a:pt x="37119" y="29066"/>
                    </a:lnTo>
                    <a:lnTo>
                      <a:pt x="37073" y="29158"/>
                    </a:lnTo>
                    <a:lnTo>
                      <a:pt x="37073" y="29205"/>
                    </a:lnTo>
                    <a:lnTo>
                      <a:pt x="36147" y="33416"/>
                    </a:lnTo>
                    <a:lnTo>
                      <a:pt x="35407" y="33463"/>
                    </a:lnTo>
                    <a:lnTo>
                      <a:pt x="35083" y="32722"/>
                    </a:lnTo>
                    <a:lnTo>
                      <a:pt x="35361" y="32398"/>
                    </a:lnTo>
                    <a:lnTo>
                      <a:pt x="35592" y="32028"/>
                    </a:lnTo>
                    <a:lnTo>
                      <a:pt x="35823" y="31658"/>
                    </a:lnTo>
                    <a:lnTo>
                      <a:pt x="35962" y="31241"/>
                    </a:lnTo>
                    <a:lnTo>
                      <a:pt x="36055" y="30871"/>
                    </a:lnTo>
                    <a:lnTo>
                      <a:pt x="36101" y="30547"/>
                    </a:lnTo>
                    <a:lnTo>
                      <a:pt x="36101" y="30177"/>
                    </a:lnTo>
                    <a:lnTo>
                      <a:pt x="36055" y="29853"/>
                    </a:lnTo>
                    <a:lnTo>
                      <a:pt x="36009" y="29482"/>
                    </a:lnTo>
                    <a:lnTo>
                      <a:pt x="35916" y="29158"/>
                    </a:lnTo>
                    <a:lnTo>
                      <a:pt x="35823" y="28834"/>
                    </a:lnTo>
                    <a:lnTo>
                      <a:pt x="35638" y="28510"/>
                    </a:lnTo>
                    <a:lnTo>
                      <a:pt x="31936" y="21753"/>
                    </a:lnTo>
                    <a:lnTo>
                      <a:pt x="31936" y="21568"/>
                    </a:lnTo>
                    <a:lnTo>
                      <a:pt x="32445" y="21244"/>
                    </a:lnTo>
                    <a:lnTo>
                      <a:pt x="32630" y="21105"/>
                    </a:lnTo>
                    <a:lnTo>
                      <a:pt x="32723" y="21059"/>
                    </a:lnTo>
                    <a:close/>
                    <a:moveTo>
                      <a:pt x="43182" y="32259"/>
                    </a:moveTo>
                    <a:lnTo>
                      <a:pt x="45173" y="33416"/>
                    </a:lnTo>
                    <a:lnTo>
                      <a:pt x="45265" y="33463"/>
                    </a:lnTo>
                    <a:lnTo>
                      <a:pt x="45265" y="33504"/>
                    </a:lnTo>
                    <a:lnTo>
                      <a:pt x="45265" y="33504"/>
                    </a:lnTo>
                    <a:lnTo>
                      <a:pt x="44941" y="33324"/>
                    </a:lnTo>
                    <a:lnTo>
                      <a:pt x="43182" y="32306"/>
                    </a:lnTo>
                    <a:lnTo>
                      <a:pt x="43136" y="32259"/>
                    </a:lnTo>
                    <a:close/>
                    <a:moveTo>
                      <a:pt x="45311" y="33509"/>
                    </a:moveTo>
                    <a:lnTo>
                      <a:pt x="45358" y="33555"/>
                    </a:lnTo>
                    <a:lnTo>
                      <a:pt x="45274" y="33509"/>
                    </a:lnTo>
                    <a:close/>
                    <a:moveTo>
                      <a:pt x="30871" y="9442"/>
                    </a:moveTo>
                    <a:lnTo>
                      <a:pt x="31241" y="9535"/>
                    </a:lnTo>
                    <a:lnTo>
                      <a:pt x="31612" y="9627"/>
                    </a:lnTo>
                    <a:lnTo>
                      <a:pt x="31889" y="9766"/>
                    </a:lnTo>
                    <a:lnTo>
                      <a:pt x="32213" y="9905"/>
                    </a:lnTo>
                    <a:lnTo>
                      <a:pt x="32491" y="10090"/>
                    </a:lnTo>
                    <a:lnTo>
                      <a:pt x="32723" y="10321"/>
                    </a:lnTo>
                    <a:lnTo>
                      <a:pt x="32954" y="10553"/>
                    </a:lnTo>
                    <a:lnTo>
                      <a:pt x="33185" y="10784"/>
                    </a:lnTo>
                    <a:lnTo>
                      <a:pt x="33370" y="11062"/>
                    </a:lnTo>
                    <a:lnTo>
                      <a:pt x="33509" y="11340"/>
                    </a:lnTo>
                    <a:lnTo>
                      <a:pt x="33648" y="11664"/>
                    </a:lnTo>
                    <a:lnTo>
                      <a:pt x="33741" y="11988"/>
                    </a:lnTo>
                    <a:lnTo>
                      <a:pt x="33833" y="12312"/>
                    </a:lnTo>
                    <a:lnTo>
                      <a:pt x="33833" y="12636"/>
                    </a:lnTo>
                    <a:lnTo>
                      <a:pt x="33880" y="12960"/>
                    </a:lnTo>
                    <a:lnTo>
                      <a:pt x="33833" y="13330"/>
                    </a:lnTo>
                    <a:lnTo>
                      <a:pt x="33741" y="13654"/>
                    </a:lnTo>
                    <a:lnTo>
                      <a:pt x="32121" y="20365"/>
                    </a:lnTo>
                    <a:lnTo>
                      <a:pt x="32075" y="20411"/>
                    </a:lnTo>
                    <a:lnTo>
                      <a:pt x="32075" y="20504"/>
                    </a:lnTo>
                    <a:lnTo>
                      <a:pt x="31843" y="21476"/>
                    </a:lnTo>
                    <a:lnTo>
                      <a:pt x="31797" y="21568"/>
                    </a:lnTo>
                    <a:lnTo>
                      <a:pt x="31797" y="21661"/>
                    </a:lnTo>
                    <a:lnTo>
                      <a:pt x="31797" y="21753"/>
                    </a:lnTo>
                    <a:lnTo>
                      <a:pt x="31797" y="21800"/>
                    </a:lnTo>
                    <a:lnTo>
                      <a:pt x="35546" y="28603"/>
                    </a:lnTo>
                    <a:lnTo>
                      <a:pt x="35685" y="28881"/>
                    </a:lnTo>
                    <a:lnTo>
                      <a:pt x="35823" y="29205"/>
                    </a:lnTo>
                    <a:lnTo>
                      <a:pt x="35870" y="29529"/>
                    </a:lnTo>
                    <a:lnTo>
                      <a:pt x="35962" y="29853"/>
                    </a:lnTo>
                    <a:lnTo>
                      <a:pt x="35962" y="30177"/>
                    </a:lnTo>
                    <a:lnTo>
                      <a:pt x="35962" y="30547"/>
                    </a:lnTo>
                    <a:lnTo>
                      <a:pt x="35916" y="30871"/>
                    </a:lnTo>
                    <a:lnTo>
                      <a:pt x="35823" y="31195"/>
                    </a:lnTo>
                    <a:lnTo>
                      <a:pt x="35685" y="31565"/>
                    </a:lnTo>
                    <a:lnTo>
                      <a:pt x="35499" y="31935"/>
                    </a:lnTo>
                    <a:lnTo>
                      <a:pt x="35268" y="32259"/>
                    </a:lnTo>
                    <a:lnTo>
                      <a:pt x="35037" y="32583"/>
                    </a:lnTo>
                    <a:lnTo>
                      <a:pt x="34990" y="32630"/>
                    </a:lnTo>
                    <a:lnTo>
                      <a:pt x="34898" y="32676"/>
                    </a:lnTo>
                    <a:lnTo>
                      <a:pt x="34574" y="33000"/>
                    </a:lnTo>
                    <a:lnTo>
                      <a:pt x="34204" y="33231"/>
                    </a:lnTo>
                    <a:lnTo>
                      <a:pt x="33833" y="33416"/>
                    </a:lnTo>
                    <a:lnTo>
                      <a:pt x="33463" y="33555"/>
                    </a:lnTo>
                    <a:lnTo>
                      <a:pt x="33047" y="33602"/>
                    </a:lnTo>
                    <a:lnTo>
                      <a:pt x="32676" y="33648"/>
                    </a:lnTo>
                    <a:lnTo>
                      <a:pt x="32491" y="33648"/>
                    </a:lnTo>
                    <a:lnTo>
                      <a:pt x="32075" y="33602"/>
                    </a:lnTo>
                    <a:lnTo>
                      <a:pt x="31612" y="33509"/>
                    </a:lnTo>
                    <a:lnTo>
                      <a:pt x="31195" y="33370"/>
                    </a:lnTo>
                    <a:lnTo>
                      <a:pt x="30825" y="33185"/>
                    </a:lnTo>
                    <a:lnTo>
                      <a:pt x="30455" y="32954"/>
                    </a:lnTo>
                    <a:lnTo>
                      <a:pt x="30084" y="32630"/>
                    </a:lnTo>
                    <a:lnTo>
                      <a:pt x="29807" y="32306"/>
                    </a:lnTo>
                    <a:lnTo>
                      <a:pt x="29575" y="31889"/>
                    </a:lnTo>
                    <a:lnTo>
                      <a:pt x="26706" y="26752"/>
                    </a:lnTo>
                    <a:lnTo>
                      <a:pt x="26659" y="26659"/>
                    </a:lnTo>
                    <a:lnTo>
                      <a:pt x="26567" y="26520"/>
                    </a:lnTo>
                    <a:lnTo>
                      <a:pt x="26567" y="26474"/>
                    </a:lnTo>
                    <a:lnTo>
                      <a:pt x="26521" y="26428"/>
                    </a:lnTo>
                    <a:lnTo>
                      <a:pt x="26521" y="26335"/>
                    </a:lnTo>
                    <a:lnTo>
                      <a:pt x="25271" y="24160"/>
                    </a:lnTo>
                    <a:lnTo>
                      <a:pt x="25225" y="24021"/>
                    </a:lnTo>
                    <a:lnTo>
                      <a:pt x="25178" y="23929"/>
                    </a:lnTo>
                    <a:lnTo>
                      <a:pt x="25132" y="23882"/>
                    </a:lnTo>
                    <a:lnTo>
                      <a:pt x="24993" y="23605"/>
                    </a:lnTo>
                    <a:lnTo>
                      <a:pt x="24901" y="23327"/>
                    </a:lnTo>
                    <a:lnTo>
                      <a:pt x="24808" y="23003"/>
                    </a:lnTo>
                    <a:lnTo>
                      <a:pt x="24762" y="22679"/>
                    </a:lnTo>
                    <a:lnTo>
                      <a:pt x="24716" y="22401"/>
                    </a:lnTo>
                    <a:lnTo>
                      <a:pt x="24716" y="22077"/>
                    </a:lnTo>
                    <a:lnTo>
                      <a:pt x="24762" y="21753"/>
                    </a:lnTo>
                    <a:lnTo>
                      <a:pt x="24808" y="21429"/>
                    </a:lnTo>
                    <a:lnTo>
                      <a:pt x="25040" y="20504"/>
                    </a:lnTo>
                    <a:lnTo>
                      <a:pt x="25086" y="20411"/>
                    </a:lnTo>
                    <a:lnTo>
                      <a:pt x="25086" y="20365"/>
                    </a:lnTo>
                    <a:lnTo>
                      <a:pt x="25595" y="18236"/>
                    </a:lnTo>
                    <a:lnTo>
                      <a:pt x="25641" y="18097"/>
                    </a:lnTo>
                    <a:lnTo>
                      <a:pt x="25688" y="17912"/>
                    </a:lnTo>
                    <a:lnTo>
                      <a:pt x="26567" y="14255"/>
                    </a:lnTo>
                    <a:lnTo>
                      <a:pt x="26613" y="14209"/>
                    </a:lnTo>
                    <a:lnTo>
                      <a:pt x="26613" y="14117"/>
                    </a:lnTo>
                    <a:lnTo>
                      <a:pt x="27122" y="12034"/>
                    </a:lnTo>
                    <a:lnTo>
                      <a:pt x="27307" y="11478"/>
                    </a:lnTo>
                    <a:lnTo>
                      <a:pt x="27585" y="10969"/>
                    </a:lnTo>
                    <a:lnTo>
                      <a:pt x="27955" y="10507"/>
                    </a:lnTo>
                    <a:lnTo>
                      <a:pt x="28372" y="10136"/>
                    </a:lnTo>
                    <a:lnTo>
                      <a:pt x="28835" y="9812"/>
                    </a:lnTo>
                    <a:lnTo>
                      <a:pt x="29344" y="9627"/>
                    </a:lnTo>
                    <a:lnTo>
                      <a:pt x="29899" y="9488"/>
                    </a:lnTo>
                    <a:lnTo>
                      <a:pt x="30455" y="9442"/>
                    </a:lnTo>
                    <a:close/>
                    <a:moveTo>
                      <a:pt x="4073" y="33602"/>
                    </a:moveTo>
                    <a:lnTo>
                      <a:pt x="4073" y="33648"/>
                    </a:lnTo>
                    <a:lnTo>
                      <a:pt x="3888" y="34018"/>
                    </a:lnTo>
                    <a:lnTo>
                      <a:pt x="4073" y="33602"/>
                    </a:lnTo>
                    <a:close/>
                    <a:moveTo>
                      <a:pt x="3935" y="33555"/>
                    </a:moveTo>
                    <a:lnTo>
                      <a:pt x="3749" y="33972"/>
                    </a:lnTo>
                    <a:lnTo>
                      <a:pt x="3703" y="34018"/>
                    </a:lnTo>
                    <a:lnTo>
                      <a:pt x="3657" y="34064"/>
                    </a:lnTo>
                    <a:lnTo>
                      <a:pt x="3796" y="33833"/>
                    </a:lnTo>
                    <a:lnTo>
                      <a:pt x="3888" y="33602"/>
                    </a:lnTo>
                    <a:lnTo>
                      <a:pt x="3935" y="33555"/>
                    </a:lnTo>
                    <a:close/>
                    <a:moveTo>
                      <a:pt x="3888" y="34018"/>
                    </a:moveTo>
                    <a:lnTo>
                      <a:pt x="3749" y="34296"/>
                    </a:lnTo>
                    <a:lnTo>
                      <a:pt x="3749" y="34250"/>
                    </a:lnTo>
                    <a:lnTo>
                      <a:pt x="3842" y="34064"/>
                    </a:lnTo>
                    <a:lnTo>
                      <a:pt x="3888" y="34018"/>
                    </a:lnTo>
                    <a:close/>
                    <a:moveTo>
                      <a:pt x="46515" y="35268"/>
                    </a:moveTo>
                    <a:lnTo>
                      <a:pt x="46422" y="35314"/>
                    </a:lnTo>
                    <a:lnTo>
                      <a:pt x="46422" y="35314"/>
                    </a:lnTo>
                    <a:lnTo>
                      <a:pt x="46469" y="35268"/>
                    </a:lnTo>
                    <a:close/>
                    <a:moveTo>
                      <a:pt x="44247" y="34944"/>
                    </a:moveTo>
                    <a:lnTo>
                      <a:pt x="44062" y="35036"/>
                    </a:lnTo>
                    <a:lnTo>
                      <a:pt x="43784" y="35175"/>
                    </a:lnTo>
                    <a:lnTo>
                      <a:pt x="43738" y="35221"/>
                    </a:lnTo>
                    <a:lnTo>
                      <a:pt x="43738" y="35268"/>
                    </a:lnTo>
                    <a:lnTo>
                      <a:pt x="43692" y="35221"/>
                    </a:lnTo>
                    <a:lnTo>
                      <a:pt x="43460" y="35221"/>
                    </a:lnTo>
                    <a:lnTo>
                      <a:pt x="43090" y="35360"/>
                    </a:lnTo>
                    <a:lnTo>
                      <a:pt x="42905" y="35407"/>
                    </a:lnTo>
                    <a:lnTo>
                      <a:pt x="42766" y="35407"/>
                    </a:lnTo>
                    <a:lnTo>
                      <a:pt x="42673" y="35453"/>
                    </a:lnTo>
                    <a:lnTo>
                      <a:pt x="41887" y="35453"/>
                    </a:lnTo>
                    <a:lnTo>
                      <a:pt x="41609" y="35407"/>
                    </a:lnTo>
                    <a:lnTo>
                      <a:pt x="41377" y="35360"/>
                    </a:lnTo>
                    <a:lnTo>
                      <a:pt x="41285" y="35360"/>
                    </a:lnTo>
                    <a:lnTo>
                      <a:pt x="41146" y="35314"/>
                    </a:lnTo>
                    <a:lnTo>
                      <a:pt x="40961" y="35268"/>
                    </a:lnTo>
                    <a:lnTo>
                      <a:pt x="40915" y="35268"/>
                    </a:lnTo>
                    <a:lnTo>
                      <a:pt x="41007" y="35175"/>
                    </a:lnTo>
                    <a:lnTo>
                      <a:pt x="41053" y="35129"/>
                    </a:lnTo>
                    <a:lnTo>
                      <a:pt x="41100" y="35129"/>
                    </a:lnTo>
                    <a:lnTo>
                      <a:pt x="41192" y="35083"/>
                    </a:lnTo>
                    <a:lnTo>
                      <a:pt x="41192" y="35036"/>
                    </a:lnTo>
                    <a:lnTo>
                      <a:pt x="41331" y="34990"/>
                    </a:lnTo>
                    <a:lnTo>
                      <a:pt x="41377" y="34990"/>
                    </a:lnTo>
                    <a:lnTo>
                      <a:pt x="41424" y="34944"/>
                    </a:lnTo>
                    <a:lnTo>
                      <a:pt x="41516" y="34944"/>
                    </a:lnTo>
                    <a:lnTo>
                      <a:pt x="41563" y="34990"/>
                    </a:lnTo>
                    <a:lnTo>
                      <a:pt x="41748" y="34990"/>
                    </a:lnTo>
                    <a:lnTo>
                      <a:pt x="41933" y="35036"/>
                    </a:lnTo>
                    <a:lnTo>
                      <a:pt x="42072" y="35083"/>
                    </a:lnTo>
                    <a:lnTo>
                      <a:pt x="42164" y="35129"/>
                    </a:lnTo>
                    <a:lnTo>
                      <a:pt x="42396" y="35129"/>
                    </a:lnTo>
                    <a:lnTo>
                      <a:pt x="42534" y="35175"/>
                    </a:lnTo>
                    <a:lnTo>
                      <a:pt x="43136" y="35175"/>
                    </a:lnTo>
                    <a:lnTo>
                      <a:pt x="43506" y="35129"/>
                    </a:lnTo>
                    <a:lnTo>
                      <a:pt x="43877" y="35083"/>
                    </a:lnTo>
                    <a:lnTo>
                      <a:pt x="44016" y="35036"/>
                    </a:lnTo>
                    <a:lnTo>
                      <a:pt x="44154" y="34990"/>
                    </a:lnTo>
                    <a:lnTo>
                      <a:pt x="44201" y="34944"/>
                    </a:lnTo>
                    <a:close/>
                    <a:moveTo>
                      <a:pt x="46237" y="35407"/>
                    </a:moveTo>
                    <a:lnTo>
                      <a:pt x="46191" y="35453"/>
                    </a:lnTo>
                    <a:lnTo>
                      <a:pt x="46145" y="35499"/>
                    </a:lnTo>
                    <a:lnTo>
                      <a:pt x="45821" y="35684"/>
                    </a:lnTo>
                    <a:lnTo>
                      <a:pt x="45786" y="35684"/>
                    </a:lnTo>
                    <a:lnTo>
                      <a:pt x="46237" y="35407"/>
                    </a:lnTo>
                    <a:close/>
                    <a:moveTo>
                      <a:pt x="44432" y="34990"/>
                    </a:moveTo>
                    <a:lnTo>
                      <a:pt x="44478" y="35036"/>
                    </a:lnTo>
                    <a:lnTo>
                      <a:pt x="44571" y="35175"/>
                    </a:lnTo>
                    <a:lnTo>
                      <a:pt x="44663" y="35360"/>
                    </a:lnTo>
                    <a:lnTo>
                      <a:pt x="44663" y="35407"/>
                    </a:lnTo>
                    <a:lnTo>
                      <a:pt x="44663" y="35453"/>
                    </a:lnTo>
                    <a:lnTo>
                      <a:pt x="44710" y="35499"/>
                    </a:lnTo>
                    <a:lnTo>
                      <a:pt x="44617" y="35638"/>
                    </a:lnTo>
                    <a:lnTo>
                      <a:pt x="44478" y="35777"/>
                    </a:lnTo>
                    <a:lnTo>
                      <a:pt x="44108" y="35962"/>
                    </a:lnTo>
                    <a:lnTo>
                      <a:pt x="44108" y="35916"/>
                    </a:lnTo>
                    <a:lnTo>
                      <a:pt x="44108" y="35869"/>
                    </a:lnTo>
                    <a:lnTo>
                      <a:pt x="44108" y="35823"/>
                    </a:lnTo>
                    <a:lnTo>
                      <a:pt x="44108" y="35777"/>
                    </a:lnTo>
                    <a:lnTo>
                      <a:pt x="44108" y="35731"/>
                    </a:lnTo>
                    <a:lnTo>
                      <a:pt x="44108" y="35684"/>
                    </a:lnTo>
                    <a:lnTo>
                      <a:pt x="44062" y="35684"/>
                    </a:lnTo>
                    <a:lnTo>
                      <a:pt x="44016" y="35545"/>
                    </a:lnTo>
                    <a:lnTo>
                      <a:pt x="43923" y="35407"/>
                    </a:lnTo>
                    <a:lnTo>
                      <a:pt x="43830" y="35360"/>
                    </a:lnTo>
                    <a:lnTo>
                      <a:pt x="43830" y="35314"/>
                    </a:lnTo>
                    <a:lnTo>
                      <a:pt x="43784" y="35314"/>
                    </a:lnTo>
                    <a:lnTo>
                      <a:pt x="43830" y="35268"/>
                    </a:lnTo>
                    <a:lnTo>
                      <a:pt x="44154" y="35129"/>
                    </a:lnTo>
                    <a:lnTo>
                      <a:pt x="44340" y="35036"/>
                    </a:lnTo>
                    <a:lnTo>
                      <a:pt x="44386" y="34990"/>
                    </a:lnTo>
                    <a:close/>
                    <a:moveTo>
                      <a:pt x="41377" y="36286"/>
                    </a:moveTo>
                    <a:lnTo>
                      <a:pt x="41285" y="36332"/>
                    </a:lnTo>
                    <a:lnTo>
                      <a:pt x="41285" y="36332"/>
                    </a:lnTo>
                    <a:lnTo>
                      <a:pt x="41331" y="36286"/>
                    </a:lnTo>
                    <a:close/>
                    <a:moveTo>
                      <a:pt x="7452" y="29020"/>
                    </a:moveTo>
                    <a:lnTo>
                      <a:pt x="7730" y="29066"/>
                    </a:lnTo>
                    <a:lnTo>
                      <a:pt x="8054" y="29066"/>
                    </a:lnTo>
                    <a:lnTo>
                      <a:pt x="8239" y="29112"/>
                    </a:lnTo>
                    <a:lnTo>
                      <a:pt x="8563" y="29205"/>
                    </a:lnTo>
                    <a:lnTo>
                      <a:pt x="8702" y="29251"/>
                    </a:lnTo>
                    <a:lnTo>
                      <a:pt x="8887" y="29297"/>
                    </a:lnTo>
                    <a:lnTo>
                      <a:pt x="9350" y="29436"/>
                    </a:lnTo>
                    <a:lnTo>
                      <a:pt x="9766" y="29621"/>
                    </a:lnTo>
                    <a:lnTo>
                      <a:pt x="9813" y="29621"/>
                    </a:lnTo>
                    <a:lnTo>
                      <a:pt x="9951" y="29668"/>
                    </a:lnTo>
                    <a:lnTo>
                      <a:pt x="9998" y="29668"/>
                    </a:lnTo>
                    <a:lnTo>
                      <a:pt x="10090" y="29714"/>
                    </a:lnTo>
                    <a:lnTo>
                      <a:pt x="10229" y="29760"/>
                    </a:lnTo>
                    <a:lnTo>
                      <a:pt x="10507" y="29899"/>
                    </a:lnTo>
                    <a:lnTo>
                      <a:pt x="10646" y="29992"/>
                    </a:lnTo>
                    <a:lnTo>
                      <a:pt x="10923" y="30130"/>
                    </a:lnTo>
                    <a:lnTo>
                      <a:pt x="10970" y="30177"/>
                    </a:lnTo>
                    <a:lnTo>
                      <a:pt x="11201" y="30269"/>
                    </a:lnTo>
                    <a:lnTo>
                      <a:pt x="11247" y="30316"/>
                    </a:lnTo>
                    <a:lnTo>
                      <a:pt x="11294" y="30316"/>
                    </a:lnTo>
                    <a:lnTo>
                      <a:pt x="11386" y="30408"/>
                    </a:lnTo>
                    <a:lnTo>
                      <a:pt x="11432" y="30454"/>
                    </a:lnTo>
                    <a:lnTo>
                      <a:pt x="11479" y="30454"/>
                    </a:lnTo>
                    <a:lnTo>
                      <a:pt x="12127" y="30825"/>
                    </a:lnTo>
                    <a:lnTo>
                      <a:pt x="12728" y="31287"/>
                    </a:lnTo>
                    <a:lnTo>
                      <a:pt x="12775" y="31287"/>
                    </a:lnTo>
                    <a:lnTo>
                      <a:pt x="13561" y="31935"/>
                    </a:lnTo>
                    <a:lnTo>
                      <a:pt x="13700" y="32028"/>
                    </a:lnTo>
                    <a:lnTo>
                      <a:pt x="13932" y="32213"/>
                    </a:lnTo>
                    <a:lnTo>
                      <a:pt x="14117" y="32398"/>
                    </a:lnTo>
                    <a:lnTo>
                      <a:pt x="14256" y="32537"/>
                    </a:lnTo>
                    <a:lnTo>
                      <a:pt x="14857" y="33092"/>
                    </a:lnTo>
                    <a:lnTo>
                      <a:pt x="14904" y="33139"/>
                    </a:lnTo>
                    <a:lnTo>
                      <a:pt x="14996" y="33231"/>
                    </a:lnTo>
                    <a:lnTo>
                      <a:pt x="15366" y="33648"/>
                    </a:lnTo>
                    <a:lnTo>
                      <a:pt x="15552" y="33833"/>
                    </a:lnTo>
                    <a:lnTo>
                      <a:pt x="15876" y="34157"/>
                    </a:lnTo>
                    <a:lnTo>
                      <a:pt x="15968" y="34296"/>
                    </a:lnTo>
                    <a:lnTo>
                      <a:pt x="16246" y="34574"/>
                    </a:lnTo>
                    <a:lnTo>
                      <a:pt x="16524" y="34944"/>
                    </a:lnTo>
                    <a:lnTo>
                      <a:pt x="16662" y="35175"/>
                    </a:lnTo>
                    <a:lnTo>
                      <a:pt x="16709" y="35221"/>
                    </a:lnTo>
                    <a:lnTo>
                      <a:pt x="16755" y="35221"/>
                    </a:lnTo>
                    <a:lnTo>
                      <a:pt x="16848" y="35360"/>
                    </a:lnTo>
                    <a:lnTo>
                      <a:pt x="16986" y="35545"/>
                    </a:lnTo>
                    <a:lnTo>
                      <a:pt x="17079" y="35684"/>
                    </a:lnTo>
                    <a:lnTo>
                      <a:pt x="17310" y="36008"/>
                    </a:lnTo>
                    <a:lnTo>
                      <a:pt x="17310" y="36332"/>
                    </a:lnTo>
                    <a:lnTo>
                      <a:pt x="17218" y="36240"/>
                    </a:lnTo>
                    <a:lnTo>
                      <a:pt x="17125" y="36101"/>
                    </a:lnTo>
                    <a:lnTo>
                      <a:pt x="17033" y="35962"/>
                    </a:lnTo>
                    <a:lnTo>
                      <a:pt x="16940" y="35823"/>
                    </a:lnTo>
                    <a:lnTo>
                      <a:pt x="16848" y="35731"/>
                    </a:lnTo>
                    <a:lnTo>
                      <a:pt x="16709" y="35545"/>
                    </a:lnTo>
                    <a:lnTo>
                      <a:pt x="16662" y="35453"/>
                    </a:lnTo>
                    <a:lnTo>
                      <a:pt x="16477" y="35268"/>
                    </a:lnTo>
                    <a:lnTo>
                      <a:pt x="16477" y="35221"/>
                    </a:lnTo>
                    <a:lnTo>
                      <a:pt x="16246" y="34990"/>
                    </a:lnTo>
                    <a:lnTo>
                      <a:pt x="16246" y="34944"/>
                    </a:lnTo>
                    <a:lnTo>
                      <a:pt x="16061" y="34712"/>
                    </a:lnTo>
                    <a:lnTo>
                      <a:pt x="15274" y="33833"/>
                    </a:lnTo>
                    <a:lnTo>
                      <a:pt x="15181" y="33694"/>
                    </a:lnTo>
                    <a:lnTo>
                      <a:pt x="14996" y="33555"/>
                    </a:lnTo>
                    <a:lnTo>
                      <a:pt x="14996" y="33509"/>
                    </a:lnTo>
                    <a:lnTo>
                      <a:pt x="14811" y="33370"/>
                    </a:lnTo>
                    <a:lnTo>
                      <a:pt x="14811" y="33324"/>
                    </a:lnTo>
                    <a:lnTo>
                      <a:pt x="14672" y="33185"/>
                    </a:lnTo>
                    <a:lnTo>
                      <a:pt x="14626" y="33139"/>
                    </a:lnTo>
                    <a:lnTo>
                      <a:pt x="14487" y="33000"/>
                    </a:lnTo>
                    <a:lnTo>
                      <a:pt x="14441" y="32954"/>
                    </a:lnTo>
                    <a:lnTo>
                      <a:pt x="14302" y="32815"/>
                    </a:lnTo>
                    <a:lnTo>
                      <a:pt x="14256" y="32769"/>
                    </a:lnTo>
                    <a:lnTo>
                      <a:pt x="14117" y="32676"/>
                    </a:lnTo>
                    <a:lnTo>
                      <a:pt x="14071" y="32583"/>
                    </a:lnTo>
                    <a:lnTo>
                      <a:pt x="13932" y="32491"/>
                    </a:lnTo>
                    <a:lnTo>
                      <a:pt x="13839" y="32445"/>
                    </a:lnTo>
                    <a:lnTo>
                      <a:pt x="13747" y="32306"/>
                    </a:lnTo>
                    <a:lnTo>
                      <a:pt x="13654" y="32259"/>
                    </a:lnTo>
                    <a:lnTo>
                      <a:pt x="13561" y="32167"/>
                    </a:lnTo>
                    <a:lnTo>
                      <a:pt x="13469" y="32074"/>
                    </a:lnTo>
                    <a:lnTo>
                      <a:pt x="13330" y="31982"/>
                    </a:lnTo>
                    <a:lnTo>
                      <a:pt x="13237" y="31935"/>
                    </a:lnTo>
                    <a:lnTo>
                      <a:pt x="13145" y="31843"/>
                    </a:lnTo>
                    <a:lnTo>
                      <a:pt x="13052" y="31750"/>
                    </a:lnTo>
                    <a:lnTo>
                      <a:pt x="12960" y="31658"/>
                    </a:lnTo>
                    <a:lnTo>
                      <a:pt x="12867" y="31611"/>
                    </a:lnTo>
                    <a:lnTo>
                      <a:pt x="12821" y="31565"/>
                    </a:lnTo>
                    <a:lnTo>
                      <a:pt x="12728" y="31519"/>
                    </a:lnTo>
                    <a:lnTo>
                      <a:pt x="12682" y="31473"/>
                    </a:lnTo>
                    <a:lnTo>
                      <a:pt x="12173" y="31102"/>
                    </a:lnTo>
                    <a:lnTo>
                      <a:pt x="11571" y="30686"/>
                    </a:lnTo>
                    <a:lnTo>
                      <a:pt x="10923" y="30316"/>
                    </a:lnTo>
                    <a:lnTo>
                      <a:pt x="10229" y="29945"/>
                    </a:lnTo>
                    <a:lnTo>
                      <a:pt x="9489" y="29621"/>
                    </a:lnTo>
                    <a:lnTo>
                      <a:pt x="8702" y="29344"/>
                    </a:lnTo>
                    <a:lnTo>
                      <a:pt x="7915" y="29158"/>
                    </a:lnTo>
                    <a:lnTo>
                      <a:pt x="7128" y="29066"/>
                    </a:lnTo>
                    <a:lnTo>
                      <a:pt x="7082" y="29066"/>
                    </a:lnTo>
                    <a:lnTo>
                      <a:pt x="6989" y="29020"/>
                    </a:lnTo>
                    <a:close/>
                    <a:moveTo>
                      <a:pt x="43645" y="35360"/>
                    </a:moveTo>
                    <a:lnTo>
                      <a:pt x="43692" y="35407"/>
                    </a:lnTo>
                    <a:lnTo>
                      <a:pt x="43738" y="35407"/>
                    </a:lnTo>
                    <a:lnTo>
                      <a:pt x="43784" y="35453"/>
                    </a:lnTo>
                    <a:lnTo>
                      <a:pt x="43923" y="35638"/>
                    </a:lnTo>
                    <a:lnTo>
                      <a:pt x="43969" y="35823"/>
                    </a:lnTo>
                    <a:lnTo>
                      <a:pt x="43969" y="35869"/>
                    </a:lnTo>
                    <a:lnTo>
                      <a:pt x="43969" y="35962"/>
                    </a:lnTo>
                    <a:lnTo>
                      <a:pt x="43877" y="36101"/>
                    </a:lnTo>
                    <a:lnTo>
                      <a:pt x="43738" y="36147"/>
                    </a:lnTo>
                    <a:lnTo>
                      <a:pt x="43553" y="36240"/>
                    </a:lnTo>
                    <a:lnTo>
                      <a:pt x="43136" y="36286"/>
                    </a:lnTo>
                    <a:lnTo>
                      <a:pt x="43090" y="36286"/>
                    </a:lnTo>
                    <a:lnTo>
                      <a:pt x="42581" y="36332"/>
                    </a:lnTo>
                    <a:lnTo>
                      <a:pt x="42303" y="36332"/>
                    </a:lnTo>
                    <a:lnTo>
                      <a:pt x="42210" y="36286"/>
                    </a:lnTo>
                    <a:lnTo>
                      <a:pt x="41933" y="36286"/>
                    </a:lnTo>
                    <a:lnTo>
                      <a:pt x="41840" y="36193"/>
                    </a:lnTo>
                    <a:lnTo>
                      <a:pt x="41748" y="36147"/>
                    </a:lnTo>
                    <a:lnTo>
                      <a:pt x="41701" y="36101"/>
                    </a:lnTo>
                    <a:lnTo>
                      <a:pt x="41470" y="36101"/>
                    </a:lnTo>
                    <a:lnTo>
                      <a:pt x="41424" y="36147"/>
                    </a:lnTo>
                    <a:lnTo>
                      <a:pt x="41285" y="36193"/>
                    </a:lnTo>
                    <a:lnTo>
                      <a:pt x="41192" y="36193"/>
                    </a:lnTo>
                    <a:lnTo>
                      <a:pt x="41146" y="36240"/>
                    </a:lnTo>
                    <a:lnTo>
                      <a:pt x="40683" y="36286"/>
                    </a:lnTo>
                    <a:lnTo>
                      <a:pt x="40637" y="35823"/>
                    </a:lnTo>
                    <a:lnTo>
                      <a:pt x="40637" y="35731"/>
                    </a:lnTo>
                    <a:lnTo>
                      <a:pt x="40591" y="35638"/>
                    </a:lnTo>
                    <a:lnTo>
                      <a:pt x="40591" y="35592"/>
                    </a:lnTo>
                    <a:lnTo>
                      <a:pt x="40591" y="35499"/>
                    </a:lnTo>
                    <a:lnTo>
                      <a:pt x="40591" y="35453"/>
                    </a:lnTo>
                    <a:lnTo>
                      <a:pt x="40683" y="35360"/>
                    </a:lnTo>
                    <a:lnTo>
                      <a:pt x="40868" y="35360"/>
                    </a:lnTo>
                    <a:lnTo>
                      <a:pt x="40961" y="35407"/>
                    </a:lnTo>
                    <a:lnTo>
                      <a:pt x="41100" y="35453"/>
                    </a:lnTo>
                    <a:lnTo>
                      <a:pt x="41239" y="35499"/>
                    </a:lnTo>
                    <a:lnTo>
                      <a:pt x="41331" y="35499"/>
                    </a:lnTo>
                    <a:lnTo>
                      <a:pt x="41563" y="35545"/>
                    </a:lnTo>
                    <a:lnTo>
                      <a:pt x="41609" y="35545"/>
                    </a:lnTo>
                    <a:lnTo>
                      <a:pt x="41887" y="35592"/>
                    </a:lnTo>
                    <a:lnTo>
                      <a:pt x="42442" y="35592"/>
                    </a:lnTo>
                    <a:lnTo>
                      <a:pt x="42720" y="35545"/>
                    </a:lnTo>
                    <a:lnTo>
                      <a:pt x="42905" y="35545"/>
                    </a:lnTo>
                    <a:lnTo>
                      <a:pt x="43136" y="35453"/>
                    </a:lnTo>
                    <a:lnTo>
                      <a:pt x="43506" y="35360"/>
                    </a:lnTo>
                    <a:close/>
                    <a:moveTo>
                      <a:pt x="3611" y="34435"/>
                    </a:moveTo>
                    <a:lnTo>
                      <a:pt x="3657" y="34481"/>
                    </a:lnTo>
                    <a:lnTo>
                      <a:pt x="3472" y="35083"/>
                    </a:lnTo>
                    <a:lnTo>
                      <a:pt x="3472" y="35129"/>
                    </a:lnTo>
                    <a:lnTo>
                      <a:pt x="3426" y="35221"/>
                    </a:lnTo>
                    <a:lnTo>
                      <a:pt x="3379" y="35360"/>
                    </a:lnTo>
                    <a:lnTo>
                      <a:pt x="3287" y="35869"/>
                    </a:lnTo>
                    <a:lnTo>
                      <a:pt x="3240" y="36379"/>
                    </a:lnTo>
                    <a:lnTo>
                      <a:pt x="3148" y="36332"/>
                    </a:lnTo>
                    <a:lnTo>
                      <a:pt x="3102" y="36332"/>
                    </a:lnTo>
                    <a:lnTo>
                      <a:pt x="3102" y="36240"/>
                    </a:lnTo>
                    <a:lnTo>
                      <a:pt x="3148" y="36147"/>
                    </a:lnTo>
                    <a:lnTo>
                      <a:pt x="3148" y="36055"/>
                    </a:lnTo>
                    <a:lnTo>
                      <a:pt x="3148" y="35916"/>
                    </a:lnTo>
                    <a:lnTo>
                      <a:pt x="3194" y="35869"/>
                    </a:lnTo>
                    <a:lnTo>
                      <a:pt x="3194" y="35684"/>
                    </a:lnTo>
                    <a:lnTo>
                      <a:pt x="3240" y="35499"/>
                    </a:lnTo>
                    <a:lnTo>
                      <a:pt x="3287" y="35360"/>
                    </a:lnTo>
                    <a:lnTo>
                      <a:pt x="3287" y="35314"/>
                    </a:lnTo>
                    <a:lnTo>
                      <a:pt x="3333" y="35221"/>
                    </a:lnTo>
                    <a:lnTo>
                      <a:pt x="3564" y="34527"/>
                    </a:lnTo>
                    <a:lnTo>
                      <a:pt x="3611" y="34481"/>
                    </a:lnTo>
                    <a:lnTo>
                      <a:pt x="3611" y="34435"/>
                    </a:lnTo>
                    <a:close/>
                    <a:moveTo>
                      <a:pt x="38878" y="36240"/>
                    </a:moveTo>
                    <a:lnTo>
                      <a:pt x="38878" y="36286"/>
                    </a:lnTo>
                    <a:lnTo>
                      <a:pt x="39017" y="36286"/>
                    </a:lnTo>
                    <a:lnTo>
                      <a:pt x="39248" y="36332"/>
                    </a:lnTo>
                    <a:lnTo>
                      <a:pt x="39480" y="36425"/>
                    </a:lnTo>
                    <a:lnTo>
                      <a:pt x="39850" y="36425"/>
                    </a:lnTo>
                    <a:lnTo>
                      <a:pt x="39989" y="36471"/>
                    </a:lnTo>
                    <a:lnTo>
                      <a:pt x="40405" y="36471"/>
                    </a:lnTo>
                    <a:lnTo>
                      <a:pt x="40591" y="36425"/>
                    </a:lnTo>
                    <a:lnTo>
                      <a:pt x="40729" y="36425"/>
                    </a:lnTo>
                    <a:lnTo>
                      <a:pt x="41146" y="36379"/>
                    </a:lnTo>
                    <a:lnTo>
                      <a:pt x="41285" y="36332"/>
                    </a:lnTo>
                    <a:lnTo>
                      <a:pt x="41053" y="36425"/>
                    </a:lnTo>
                    <a:lnTo>
                      <a:pt x="41007" y="36471"/>
                    </a:lnTo>
                    <a:lnTo>
                      <a:pt x="41007" y="36517"/>
                    </a:lnTo>
                    <a:lnTo>
                      <a:pt x="40683" y="36517"/>
                    </a:lnTo>
                    <a:lnTo>
                      <a:pt x="40591" y="36564"/>
                    </a:lnTo>
                    <a:lnTo>
                      <a:pt x="40405" y="36610"/>
                    </a:lnTo>
                    <a:lnTo>
                      <a:pt x="40174" y="36703"/>
                    </a:lnTo>
                    <a:lnTo>
                      <a:pt x="39989" y="36703"/>
                    </a:lnTo>
                    <a:lnTo>
                      <a:pt x="39711" y="36749"/>
                    </a:lnTo>
                    <a:lnTo>
                      <a:pt x="39434" y="36749"/>
                    </a:lnTo>
                    <a:lnTo>
                      <a:pt x="39202" y="36703"/>
                    </a:lnTo>
                    <a:lnTo>
                      <a:pt x="38878" y="36703"/>
                    </a:lnTo>
                    <a:lnTo>
                      <a:pt x="38647" y="36656"/>
                    </a:lnTo>
                    <a:lnTo>
                      <a:pt x="38554" y="36656"/>
                    </a:lnTo>
                    <a:lnTo>
                      <a:pt x="38415" y="36610"/>
                    </a:lnTo>
                    <a:lnTo>
                      <a:pt x="38323" y="36564"/>
                    </a:lnTo>
                    <a:lnTo>
                      <a:pt x="38230" y="36517"/>
                    </a:lnTo>
                    <a:lnTo>
                      <a:pt x="38184" y="36517"/>
                    </a:lnTo>
                    <a:lnTo>
                      <a:pt x="38276" y="36471"/>
                    </a:lnTo>
                    <a:lnTo>
                      <a:pt x="38369" y="36425"/>
                    </a:lnTo>
                    <a:lnTo>
                      <a:pt x="38462" y="36332"/>
                    </a:lnTo>
                    <a:lnTo>
                      <a:pt x="38554" y="36286"/>
                    </a:lnTo>
                    <a:lnTo>
                      <a:pt x="38647" y="36286"/>
                    </a:lnTo>
                    <a:lnTo>
                      <a:pt x="38693" y="36240"/>
                    </a:lnTo>
                    <a:close/>
                    <a:moveTo>
                      <a:pt x="27724" y="28881"/>
                    </a:moveTo>
                    <a:lnTo>
                      <a:pt x="29436" y="31935"/>
                    </a:lnTo>
                    <a:lnTo>
                      <a:pt x="29622" y="32259"/>
                    </a:lnTo>
                    <a:lnTo>
                      <a:pt x="29853" y="32537"/>
                    </a:lnTo>
                    <a:lnTo>
                      <a:pt x="30084" y="32769"/>
                    </a:lnTo>
                    <a:lnTo>
                      <a:pt x="30316" y="33000"/>
                    </a:lnTo>
                    <a:lnTo>
                      <a:pt x="30594" y="33231"/>
                    </a:lnTo>
                    <a:lnTo>
                      <a:pt x="30917" y="33416"/>
                    </a:lnTo>
                    <a:lnTo>
                      <a:pt x="31241" y="33555"/>
                    </a:lnTo>
                    <a:lnTo>
                      <a:pt x="31565" y="33648"/>
                    </a:lnTo>
                    <a:lnTo>
                      <a:pt x="32075" y="33740"/>
                    </a:lnTo>
                    <a:lnTo>
                      <a:pt x="32537" y="33787"/>
                    </a:lnTo>
                    <a:lnTo>
                      <a:pt x="32584" y="33787"/>
                    </a:lnTo>
                    <a:lnTo>
                      <a:pt x="32861" y="34574"/>
                    </a:lnTo>
                    <a:lnTo>
                      <a:pt x="32769" y="34805"/>
                    </a:lnTo>
                    <a:lnTo>
                      <a:pt x="32723" y="35083"/>
                    </a:lnTo>
                    <a:lnTo>
                      <a:pt x="32723" y="35360"/>
                    </a:lnTo>
                    <a:lnTo>
                      <a:pt x="32723" y="35638"/>
                    </a:lnTo>
                    <a:lnTo>
                      <a:pt x="32537" y="35638"/>
                    </a:lnTo>
                    <a:lnTo>
                      <a:pt x="32491" y="35684"/>
                    </a:lnTo>
                    <a:lnTo>
                      <a:pt x="32445" y="35684"/>
                    </a:lnTo>
                    <a:lnTo>
                      <a:pt x="32260" y="35777"/>
                    </a:lnTo>
                    <a:lnTo>
                      <a:pt x="32213" y="35777"/>
                    </a:lnTo>
                    <a:lnTo>
                      <a:pt x="32121" y="35916"/>
                    </a:lnTo>
                    <a:lnTo>
                      <a:pt x="32028" y="36101"/>
                    </a:lnTo>
                    <a:lnTo>
                      <a:pt x="31982" y="36332"/>
                    </a:lnTo>
                    <a:lnTo>
                      <a:pt x="31982" y="36517"/>
                    </a:lnTo>
                    <a:lnTo>
                      <a:pt x="31982" y="36656"/>
                    </a:lnTo>
                    <a:lnTo>
                      <a:pt x="31982" y="36795"/>
                    </a:lnTo>
                    <a:lnTo>
                      <a:pt x="31982" y="36841"/>
                    </a:lnTo>
                    <a:lnTo>
                      <a:pt x="32028" y="36980"/>
                    </a:lnTo>
                    <a:lnTo>
                      <a:pt x="32028" y="37027"/>
                    </a:lnTo>
                    <a:lnTo>
                      <a:pt x="31843" y="36934"/>
                    </a:lnTo>
                    <a:lnTo>
                      <a:pt x="28974" y="35684"/>
                    </a:lnTo>
                    <a:lnTo>
                      <a:pt x="26752" y="34712"/>
                    </a:lnTo>
                    <a:lnTo>
                      <a:pt x="26752" y="33463"/>
                    </a:lnTo>
                    <a:lnTo>
                      <a:pt x="27724" y="28881"/>
                    </a:lnTo>
                    <a:close/>
                    <a:moveTo>
                      <a:pt x="41655" y="36240"/>
                    </a:moveTo>
                    <a:lnTo>
                      <a:pt x="41701" y="36286"/>
                    </a:lnTo>
                    <a:lnTo>
                      <a:pt x="41748" y="36286"/>
                    </a:lnTo>
                    <a:lnTo>
                      <a:pt x="41794" y="36332"/>
                    </a:lnTo>
                    <a:lnTo>
                      <a:pt x="41840" y="36379"/>
                    </a:lnTo>
                    <a:lnTo>
                      <a:pt x="41840" y="36425"/>
                    </a:lnTo>
                    <a:lnTo>
                      <a:pt x="41887" y="36425"/>
                    </a:lnTo>
                    <a:lnTo>
                      <a:pt x="41887" y="36471"/>
                    </a:lnTo>
                    <a:lnTo>
                      <a:pt x="41933" y="36517"/>
                    </a:lnTo>
                    <a:lnTo>
                      <a:pt x="41979" y="36610"/>
                    </a:lnTo>
                    <a:lnTo>
                      <a:pt x="41979" y="36656"/>
                    </a:lnTo>
                    <a:lnTo>
                      <a:pt x="41979" y="36703"/>
                    </a:lnTo>
                    <a:lnTo>
                      <a:pt x="41979" y="36749"/>
                    </a:lnTo>
                    <a:lnTo>
                      <a:pt x="41979" y="36841"/>
                    </a:lnTo>
                    <a:lnTo>
                      <a:pt x="41933" y="36934"/>
                    </a:lnTo>
                    <a:lnTo>
                      <a:pt x="41887" y="36980"/>
                    </a:lnTo>
                    <a:lnTo>
                      <a:pt x="41840" y="36980"/>
                    </a:lnTo>
                    <a:lnTo>
                      <a:pt x="41794" y="37027"/>
                    </a:lnTo>
                    <a:lnTo>
                      <a:pt x="41424" y="37258"/>
                    </a:lnTo>
                    <a:lnTo>
                      <a:pt x="41424" y="37165"/>
                    </a:lnTo>
                    <a:lnTo>
                      <a:pt x="41424" y="37073"/>
                    </a:lnTo>
                    <a:lnTo>
                      <a:pt x="41424" y="37027"/>
                    </a:lnTo>
                    <a:lnTo>
                      <a:pt x="41377" y="36980"/>
                    </a:lnTo>
                    <a:lnTo>
                      <a:pt x="41331" y="36888"/>
                    </a:lnTo>
                    <a:lnTo>
                      <a:pt x="41331" y="36841"/>
                    </a:lnTo>
                    <a:lnTo>
                      <a:pt x="41285" y="36749"/>
                    </a:lnTo>
                    <a:lnTo>
                      <a:pt x="41100" y="36564"/>
                    </a:lnTo>
                    <a:lnTo>
                      <a:pt x="41516" y="36379"/>
                    </a:lnTo>
                    <a:lnTo>
                      <a:pt x="41609" y="36332"/>
                    </a:lnTo>
                    <a:lnTo>
                      <a:pt x="41655" y="36332"/>
                    </a:lnTo>
                    <a:lnTo>
                      <a:pt x="41655" y="36286"/>
                    </a:lnTo>
                    <a:lnTo>
                      <a:pt x="41655" y="36240"/>
                    </a:lnTo>
                    <a:close/>
                    <a:moveTo>
                      <a:pt x="42766" y="37443"/>
                    </a:moveTo>
                    <a:lnTo>
                      <a:pt x="42720" y="37489"/>
                    </a:lnTo>
                    <a:lnTo>
                      <a:pt x="42627" y="37489"/>
                    </a:lnTo>
                    <a:lnTo>
                      <a:pt x="42720" y="37443"/>
                    </a:lnTo>
                    <a:close/>
                    <a:moveTo>
                      <a:pt x="32306" y="36841"/>
                    </a:moveTo>
                    <a:lnTo>
                      <a:pt x="33741" y="37674"/>
                    </a:lnTo>
                    <a:lnTo>
                      <a:pt x="32723" y="37119"/>
                    </a:lnTo>
                    <a:lnTo>
                      <a:pt x="32584" y="37027"/>
                    </a:lnTo>
                    <a:lnTo>
                      <a:pt x="32399" y="36934"/>
                    </a:lnTo>
                    <a:lnTo>
                      <a:pt x="32352" y="36888"/>
                    </a:lnTo>
                    <a:lnTo>
                      <a:pt x="32306" y="36841"/>
                    </a:lnTo>
                    <a:close/>
                    <a:moveTo>
                      <a:pt x="6619" y="32167"/>
                    </a:moveTo>
                    <a:lnTo>
                      <a:pt x="7221" y="32213"/>
                    </a:lnTo>
                    <a:lnTo>
                      <a:pt x="7776" y="32352"/>
                    </a:lnTo>
                    <a:lnTo>
                      <a:pt x="8100" y="32445"/>
                    </a:lnTo>
                    <a:lnTo>
                      <a:pt x="9654" y="37748"/>
                    </a:lnTo>
                    <a:lnTo>
                      <a:pt x="6388" y="32167"/>
                    </a:lnTo>
                    <a:close/>
                    <a:moveTo>
                      <a:pt x="9396" y="32954"/>
                    </a:moveTo>
                    <a:lnTo>
                      <a:pt x="9535" y="33000"/>
                    </a:lnTo>
                    <a:lnTo>
                      <a:pt x="9720" y="33139"/>
                    </a:lnTo>
                    <a:lnTo>
                      <a:pt x="9766" y="33139"/>
                    </a:lnTo>
                    <a:lnTo>
                      <a:pt x="9859" y="33185"/>
                    </a:lnTo>
                    <a:lnTo>
                      <a:pt x="9951" y="33231"/>
                    </a:lnTo>
                    <a:lnTo>
                      <a:pt x="10044" y="33324"/>
                    </a:lnTo>
                    <a:lnTo>
                      <a:pt x="10090" y="33324"/>
                    </a:lnTo>
                    <a:lnTo>
                      <a:pt x="10137" y="33370"/>
                    </a:lnTo>
                    <a:lnTo>
                      <a:pt x="10877" y="33879"/>
                    </a:lnTo>
                    <a:lnTo>
                      <a:pt x="10877" y="37906"/>
                    </a:lnTo>
                    <a:lnTo>
                      <a:pt x="10877" y="37952"/>
                    </a:lnTo>
                    <a:lnTo>
                      <a:pt x="9396" y="32954"/>
                    </a:lnTo>
                    <a:close/>
                    <a:moveTo>
                      <a:pt x="39110" y="37674"/>
                    </a:moveTo>
                    <a:lnTo>
                      <a:pt x="39156" y="37721"/>
                    </a:lnTo>
                    <a:lnTo>
                      <a:pt x="39619" y="37721"/>
                    </a:lnTo>
                    <a:lnTo>
                      <a:pt x="39480" y="37813"/>
                    </a:lnTo>
                    <a:lnTo>
                      <a:pt x="39434" y="37813"/>
                    </a:lnTo>
                    <a:lnTo>
                      <a:pt x="39295" y="37906"/>
                    </a:lnTo>
                    <a:lnTo>
                      <a:pt x="39202" y="37906"/>
                    </a:lnTo>
                    <a:lnTo>
                      <a:pt x="39156" y="37952"/>
                    </a:lnTo>
                    <a:lnTo>
                      <a:pt x="39110" y="37674"/>
                    </a:lnTo>
                    <a:close/>
                    <a:moveTo>
                      <a:pt x="41007" y="36656"/>
                    </a:moveTo>
                    <a:lnTo>
                      <a:pt x="41007" y="36703"/>
                    </a:lnTo>
                    <a:lnTo>
                      <a:pt x="41146" y="36841"/>
                    </a:lnTo>
                    <a:lnTo>
                      <a:pt x="41192" y="36888"/>
                    </a:lnTo>
                    <a:lnTo>
                      <a:pt x="41239" y="36934"/>
                    </a:lnTo>
                    <a:lnTo>
                      <a:pt x="41285" y="37119"/>
                    </a:lnTo>
                    <a:lnTo>
                      <a:pt x="41285" y="37165"/>
                    </a:lnTo>
                    <a:lnTo>
                      <a:pt x="41285" y="37258"/>
                    </a:lnTo>
                    <a:lnTo>
                      <a:pt x="41192" y="37350"/>
                    </a:lnTo>
                    <a:lnTo>
                      <a:pt x="41053" y="37443"/>
                    </a:lnTo>
                    <a:lnTo>
                      <a:pt x="40868" y="37489"/>
                    </a:lnTo>
                    <a:lnTo>
                      <a:pt x="40822" y="37489"/>
                    </a:lnTo>
                    <a:lnTo>
                      <a:pt x="40776" y="37536"/>
                    </a:lnTo>
                    <a:lnTo>
                      <a:pt x="40729" y="37536"/>
                    </a:lnTo>
                    <a:lnTo>
                      <a:pt x="40452" y="37582"/>
                    </a:lnTo>
                    <a:lnTo>
                      <a:pt x="39110" y="37582"/>
                    </a:lnTo>
                    <a:lnTo>
                      <a:pt x="39063" y="37536"/>
                    </a:lnTo>
                    <a:lnTo>
                      <a:pt x="39017" y="37536"/>
                    </a:lnTo>
                    <a:lnTo>
                      <a:pt x="38971" y="37582"/>
                    </a:lnTo>
                    <a:lnTo>
                      <a:pt x="38971" y="37628"/>
                    </a:lnTo>
                    <a:lnTo>
                      <a:pt x="38971" y="37674"/>
                    </a:lnTo>
                    <a:lnTo>
                      <a:pt x="39017" y="37998"/>
                    </a:lnTo>
                    <a:lnTo>
                      <a:pt x="38924" y="38045"/>
                    </a:lnTo>
                    <a:lnTo>
                      <a:pt x="38878" y="38045"/>
                    </a:lnTo>
                    <a:lnTo>
                      <a:pt x="38508" y="38184"/>
                    </a:lnTo>
                    <a:lnTo>
                      <a:pt x="38138" y="38184"/>
                    </a:lnTo>
                    <a:lnTo>
                      <a:pt x="37999" y="37119"/>
                    </a:lnTo>
                    <a:lnTo>
                      <a:pt x="37952" y="37119"/>
                    </a:lnTo>
                    <a:lnTo>
                      <a:pt x="37952" y="37073"/>
                    </a:lnTo>
                    <a:lnTo>
                      <a:pt x="37952" y="37027"/>
                    </a:lnTo>
                    <a:lnTo>
                      <a:pt x="37952" y="36980"/>
                    </a:lnTo>
                    <a:lnTo>
                      <a:pt x="37906" y="36934"/>
                    </a:lnTo>
                    <a:lnTo>
                      <a:pt x="37906" y="36888"/>
                    </a:lnTo>
                    <a:lnTo>
                      <a:pt x="37906" y="36795"/>
                    </a:lnTo>
                    <a:lnTo>
                      <a:pt x="37906" y="36749"/>
                    </a:lnTo>
                    <a:lnTo>
                      <a:pt x="37906" y="36703"/>
                    </a:lnTo>
                    <a:lnTo>
                      <a:pt x="37999" y="36656"/>
                    </a:lnTo>
                    <a:lnTo>
                      <a:pt x="38184" y="36656"/>
                    </a:lnTo>
                    <a:lnTo>
                      <a:pt x="38415" y="36703"/>
                    </a:lnTo>
                    <a:lnTo>
                      <a:pt x="38508" y="36749"/>
                    </a:lnTo>
                    <a:lnTo>
                      <a:pt x="38554" y="36749"/>
                    </a:lnTo>
                    <a:lnTo>
                      <a:pt x="38600" y="36795"/>
                    </a:lnTo>
                    <a:lnTo>
                      <a:pt x="38647" y="36795"/>
                    </a:lnTo>
                    <a:lnTo>
                      <a:pt x="38878" y="36841"/>
                    </a:lnTo>
                    <a:lnTo>
                      <a:pt x="39202" y="36841"/>
                    </a:lnTo>
                    <a:lnTo>
                      <a:pt x="39434" y="36888"/>
                    </a:lnTo>
                    <a:lnTo>
                      <a:pt x="39758" y="36888"/>
                    </a:lnTo>
                    <a:lnTo>
                      <a:pt x="39989" y="36841"/>
                    </a:lnTo>
                    <a:lnTo>
                      <a:pt x="40174" y="36841"/>
                    </a:lnTo>
                    <a:lnTo>
                      <a:pt x="40220" y="36795"/>
                    </a:lnTo>
                    <a:lnTo>
                      <a:pt x="40452" y="36749"/>
                    </a:lnTo>
                    <a:lnTo>
                      <a:pt x="40637" y="36703"/>
                    </a:lnTo>
                    <a:lnTo>
                      <a:pt x="40683" y="36656"/>
                    </a:lnTo>
                    <a:close/>
                    <a:moveTo>
                      <a:pt x="37212" y="29297"/>
                    </a:moveTo>
                    <a:lnTo>
                      <a:pt x="37582" y="29436"/>
                    </a:lnTo>
                    <a:lnTo>
                      <a:pt x="37999" y="29575"/>
                    </a:lnTo>
                    <a:lnTo>
                      <a:pt x="38369" y="29668"/>
                    </a:lnTo>
                    <a:lnTo>
                      <a:pt x="39156" y="29668"/>
                    </a:lnTo>
                    <a:lnTo>
                      <a:pt x="39526" y="29575"/>
                    </a:lnTo>
                    <a:lnTo>
                      <a:pt x="39896" y="29482"/>
                    </a:lnTo>
                    <a:lnTo>
                      <a:pt x="40220" y="29390"/>
                    </a:lnTo>
                    <a:lnTo>
                      <a:pt x="40452" y="29575"/>
                    </a:lnTo>
                    <a:lnTo>
                      <a:pt x="40452" y="29992"/>
                    </a:lnTo>
                    <a:lnTo>
                      <a:pt x="40544" y="30408"/>
                    </a:lnTo>
                    <a:lnTo>
                      <a:pt x="40729" y="30732"/>
                    </a:lnTo>
                    <a:lnTo>
                      <a:pt x="41007" y="31056"/>
                    </a:lnTo>
                    <a:lnTo>
                      <a:pt x="41192" y="31241"/>
                    </a:lnTo>
                    <a:lnTo>
                      <a:pt x="41424" y="31380"/>
                    </a:lnTo>
                    <a:lnTo>
                      <a:pt x="41470" y="31380"/>
                    </a:lnTo>
                    <a:lnTo>
                      <a:pt x="41470" y="31426"/>
                    </a:lnTo>
                    <a:lnTo>
                      <a:pt x="41470" y="31473"/>
                    </a:lnTo>
                    <a:lnTo>
                      <a:pt x="41516" y="31565"/>
                    </a:lnTo>
                    <a:lnTo>
                      <a:pt x="41563" y="31658"/>
                    </a:lnTo>
                    <a:lnTo>
                      <a:pt x="41609" y="31704"/>
                    </a:lnTo>
                    <a:lnTo>
                      <a:pt x="41701" y="31889"/>
                    </a:lnTo>
                    <a:lnTo>
                      <a:pt x="41794" y="32028"/>
                    </a:lnTo>
                    <a:lnTo>
                      <a:pt x="41979" y="32121"/>
                    </a:lnTo>
                    <a:lnTo>
                      <a:pt x="42396" y="32352"/>
                    </a:lnTo>
                    <a:lnTo>
                      <a:pt x="42627" y="32491"/>
                    </a:lnTo>
                    <a:lnTo>
                      <a:pt x="45589" y="34157"/>
                    </a:lnTo>
                    <a:lnTo>
                      <a:pt x="45589" y="34203"/>
                    </a:lnTo>
                    <a:lnTo>
                      <a:pt x="45635" y="34250"/>
                    </a:lnTo>
                    <a:lnTo>
                      <a:pt x="45589" y="34250"/>
                    </a:lnTo>
                    <a:lnTo>
                      <a:pt x="45358" y="34388"/>
                    </a:lnTo>
                    <a:lnTo>
                      <a:pt x="45173" y="34481"/>
                    </a:lnTo>
                    <a:lnTo>
                      <a:pt x="45126" y="34527"/>
                    </a:lnTo>
                    <a:lnTo>
                      <a:pt x="44525" y="34898"/>
                    </a:lnTo>
                    <a:lnTo>
                      <a:pt x="44432" y="34851"/>
                    </a:lnTo>
                    <a:lnTo>
                      <a:pt x="44386" y="34851"/>
                    </a:lnTo>
                    <a:lnTo>
                      <a:pt x="44386" y="34805"/>
                    </a:lnTo>
                    <a:lnTo>
                      <a:pt x="44154" y="34805"/>
                    </a:lnTo>
                    <a:lnTo>
                      <a:pt x="44108" y="34851"/>
                    </a:lnTo>
                    <a:lnTo>
                      <a:pt x="43969" y="34898"/>
                    </a:lnTo>
                    <a:lnTo>
                      <a:pt x="43830" y="34944"/>
                    </a:lnTo>
                    <a:lnTo>
                      <a:pt x="43506" y="34990"/>
                    </a:lnTo>
                    <a:lnTo>
                      <a:pt x="43136" y="35036"/>
                    </a:lnTo>
                    <a:lnTo>
                      <a:pt x="42396" y="35036"/>
                    </a:lnTo>
                    <a:lnTo>
                      <a:pt x="42396" y="34990"/>
                    </a:lnTo>
                    <a:lnTo>
                      <a:pt x="42210" y="34990"/>
                    </a:lnTo>
                    <a:lnTo>
                      <a:pt x="41979" y="34944"/>
                    </a:lnTo>
                    <a:lnTo>
                      <a:pt x="41794" y="34851"/>
                    </a:lnTo>
                    <a:lnTo>
                      <a:pt x="41285" y="34851"/>
                    </a:lnTo>
                    <a:lnTo>
                      <a:pt x="41239" y="34898"/>
                    </a:lnTo>
                    <a:lnTo>
                      <a:pt x="41100" y="34944"/>
                    </a:lnTo>
                    <a:lnTo>
                      <a:pt x="41007" y="35036"/>
                    </a:lnTo>
                    <a:lnTo>
                      <a:pt x="40915" y="35083"/>
                    </a:lnTo>
                    <a:lnTo>
                      <a:pt x="40591" y="35268"/>
                    </a:lnTo>
                    <a:lnTo>
                      <a:pt x="40498" y="35360"/>
                    </a:lnTo>
                    <a:lnTo>
                      <a:pt x="40452" y="35407"/>
                    </a:lnTo>
                    <a:lnTo>
                      <a:pt x="40452" y="35592"/>
                    </a:lnTo>
                    <a:lnTo>
                      <a:pt x="40498" y="35777"/>
                    </a:lnTo>
                    <a:lnTo>
                      <a:pt x="40498" y="35869"/>
                    </a:lnTo>
                    <a:lnTo>
                      <a:pt x="40498" y="35962"/>
                    </a:lnTo>
                    <a:lnTo>
                      <a:pt x="40498" y="36008"/>
                    </a:lnTo>
                    <a:lnTo>
                      <a:pt x="40544" y="36332"/>
                    </a:lnTo>
                    <a:lnTo>
                      <a:pt x="39989" y="36332"/>
                    </a:lnTo>
                    <a:lnTo>
                      <a:pt x="39850" y="36286"/>
                    </a:lnTo>
                    <a:lnTo>
                      <a:pt x="39526" y="36286"/>
                    </a:lnTo>
                    <a:lnTo>
                      <a:pt x="39295" y="36193"/>
                    </a:lnTo>
                    <a:lnTo>
                      <a:pt x="39063" y="36147"/>
                    </a:lnTo>
                    <a:lnTo>
                      <a:pt x="38878" y="36147"/>
                    </a:lnTo>
                    <a:lnTo>
                      <a:pt x="38693" y="36101"/>
                    </a:lnTo>
                    <a:lnTo>
                      <a:pt x="38647" y="36147"/>
                    </a:lnTo>
                    <a:lnTo>
                      <a:pt x="38554" y="36147"/>
                    </a:lnTo>
                    <a:lnTo>
                      <a:pt x="38415" y="36240"/>
                    </a:lnTo>
                    <a:lnTo>
                      <a:pt x="38276" y="36332"/>
                    </a:lnTo>
                    <a:lnTo>
                      <a:pt x="38230" y="36379"/>
                    </a:lnTo>
                    <a:lnTo>
                      <a:pt x="37906" y="36564"/>
                    </a:lnTo>
                    <a:lnTo>
                      <a:pt x="37814" y="36610"/>
                    </a:lnTo>
                    <a:lnTo>
                      <a:pt x="37767" y="36703"/>
                    </a:lnTo>
                    <a:lnTo>
                      <a:pt x="37767" y="36795"/>
                    </a:lnTo>
                    <a:lnTo>
                      <a:pt x="37767" y="36888"/>
                    </a:lnTo>
                    <a:lnTo>
                      <a:pt x="37814" y="37073"/>
                    </a:lnTo>
                    <a:lnTo>
                      <a:pt x="37814" y="37119"/>
                    </a:lnTo>
                    <a:lnTo>
                      <a:pt x="37860" y="37397"/>
                    </a:lnTo>
                    <a:lnTo>
                      <a:pt x="37999" y="38230"/>
                    </a:lnTo>
                    <a:lnTo>
                      <a:pt x="37906" y="38230"/>
                    </a:lnTo>
                    <a:lnTo>
                      <a:pt x="37536" y="38184"/>
                    </a:lnTo>
                    <a:lnTo>
                      <a:pt x="37166" y="38091"/>
                    </a:lnTo>
                    <a:lnTo>
                      <a:pt x="37073" y="38045"/>
                    </a:lnTo>
                    <a:lnTo>
                      <a:pt x="36934" y="37952"/>
                    </a:lnTo>
                    <a:lnTo>
                      <a:pt x="36703" y="37906"/>
                    </a:lnTo>
                    <a:lnTo>
                      <a:pt x="36657" y="37860"/>
                    </a:lnTo>
                    <a:lnTo>
                      <a:pt x="36703" y="37767"/>
                    </a:lnTo>
                    <a:lnTo>
                      <a:pt x="36749" y="37628"/>
                    </a:lnTo>
                    <a:lnTo>
                      <a:pt x="36842" y="37674"/>
                    </a:lnTo>
                    <a:lnTo>
                      <a:pt x="37027" y="37721"/>
                    </a:lnTo>
                    <a:lnTo>
                      <a:pt x="37258" y="37674"/>
                    </a:lnTo>
                    <a:lnTo>
                      <a:pt x="37443" y="37536"/>
                    </a:lnTo>
                    <a:lnTo>
                      <a:pt x="37536" y="37350"/>
                    </a:lnTo>
                    <a:lnTo>
                      <a:pt x="37582" y="37119"/>
                    </a:lnTo>
                    <a:lnTo>
                      <a:pt x="37490" y="36934"/>
                    </a:lnTo>
                    <a:lnTo>
                      <a:pt x="36842" y="35545"/>
                    </a:lnTo>
                    <a:lnTo>
                      <a:pt x="36795" y="35453"/>
                    </a:lnTo>
                    <a:lnTo>
                      <a:pt x="36795" y="35407"/>
                    </a:lnTo>
                    <a:lnTo>
                      <a:pt x="36934" y="35545"/>
                    </a:lnTo>
                    <a:lnTo>
                      <a:pt x="37119" y="35638"/>
                    </a:lnTo>
                    <a:lnTo>
                      <a:pt x="37305" y="35638"/>
                    </a:lnTo>
                    <a:lnTo>
                      <a:pt x="37490" y="35592"/>
                    </a:lnTo>
                    <a:lnTo>
                      <a:pt x="37675" y="35453"/>
                    </a:lnTo>
                    <a:lnTo>
                      <a:pt x="37767" y="35268"/>
                    </a:lnTo>
                    <a:lnTo>
                      <a:pt x="37767" y="35083"/>
                    </a:lnTo>
                    <a:lnTo>
                      <a:pt x="37721" y="34898"/>
                    </a:lnTo>
                    <a:lnTo>
                      <a:pt x="37073" y="33694"/>
                    </a:lnTo>
                    <a:lnTo>
                      <a:pt x="36981" y="33555"/>
                    </a:lnTo>
                    <a:lnTo>
                      <a:pt x="36888" y="33509"/>
                    </a:lnTo>
                    <a:lnTo>
                      <a:pt x="36749" y="33416"/>
                    </a:lnTo>
                    <a:lnTo>
                      <a:pt x="36286" y="33416"/>
                    </a:lnTo>
                    <a:lnTo>
                      <a:pt x="37212" y="29297"/>
                    </a:lnTo>
                    <a:close/>
                    <a:moveTo>
                      <a:pt x="5369" y="32445"/>
                    </a:moveTo>
                    <a:lnTo>
                      <a:pt x="8655" y="38184"/>
                    </a:lnTo>
                    <a:lnTo>
                      <a:pt x="8702" y="38276"/>
                    </a:lnTo>
                    <a:lnTo>
                      <a:pt x="4583" y="33833"/>
                    </a:lnTo>
                    <a:lnTo>
                      <a:pt x="4721" y="33509"/>
                    </a:lnTo>
                    <a:lnTo>
                      <a:pt x="4953" y="33000"/>
                    </a:lnTo>
                    <a:lnTo>
                      <a:pt x="5138" y="32722"/>
                    </a:lnTo>
                    <a:lnTo>
                      <a:pt x="5369" y="32445"/>
                    </a:lnTo>
                    <a:close/>
                    <a:moveTo>
                      <a:pt x="34713" y="38230"/>
                    </a:moveTo>
                    <a:lnTo>
                      <a:pt x="34845" y="38329"/>
                    </a:lnTo>
                    <a:lnTo>
                      <a:pt x="34713" y="38276"/>
                    </a:lnTo>
                    <a:lnTo>
                      <a:pt x="34713" y="38230"/>
                    </a:lnTo>
                    <a:close/>
                    <a:moveTo>
                      <a:pt x="34620" y="33370"/>
                    </a:moveTo>
                    <a:lnTo>
                      <a:pt x="34990" y="33416"/>
                    </a:lnTo>
                    <a:lnTo>
                      <a:pt x="35129" y="33463"/>
                    </a:lnTo>
                    <a:lnTo>
                      <a:pt x="35268" y="33509"/>
                    </a:lnTo>
                    <a:lnTo>
                      <a:pt x="35314" y="33555"/>
                    </a:lnTo>
                    <a:lnTo>
                      <a:pt x="35361" y="33602"/>
                    </a:lnTo>
                    <a:lnTo>
                      <a:pt x="36101" y="33555"/>
                    </a:lnTo>
                    <a:lnTo>
                      <a:pt x="36703" y="33555"/>
                    </a:lnTo>
                    <a:lnTo>
                      <a:pt x="36795" y="33602"/>
                    </a:lnTo>
                    <a:lnTo>
                      <a:pt x="36888" y="33694"/>
                    </a:lnTo>
                    <a:lnTo>
                      <a:pt x="36981" y="33740"/>
                    </a:lnTo>
                    <a:lnTo>
                      <a:pt x="37582" y="34944"/>
                    </a:lnTo>
                    <a:lnTo>
                      <a:pt x="37628" y="35083"/>
                    </a:lnTo>
                    <a:lnTo>
                      <a:pt x="37628" y="35221"/>
                    </a:lnTo>
                    <a:lnTo>
                      <a:pt x="37582" y="35360"/>
                    </a:lnTo>
                    <a:lnTo>
                      <a:pt x="37443" y="35453"/>
                    </a:lnTo>
                    <a:lnTo>
                      <a:pt x="37305" y="35499"/>
                    </a:lnTo>
                    <a:lnTo>
                      <a:pt x="37166" y="35499"/>
                    </a:lnTo>
                    <a:lnTo>
                      <a:pt x="37027" y="35453"/>
                    </a:lnTo>
                    <a:lnTo>
                      <a:pt x="36934" y="35314"/>
                    </a:lnTo>
                    <a:lnTo>
                      <a:pt x="36749" y="35036"/>
                    </a:lnTo>
                    <a:lnTo>
                      <a:pt x="36703" y="34990"/>
                    </a:lnTo>
                    <a:lnTo>
                      <a:pt x="36657" y="34990"/>
                    </a:lnTo>
                    <a:lnTo>
                      <a:pt x="36657" y="35036"/>
                    </a:lnTo>
                    <a:lnTo>
                      <a:pt x="36657" y="35083"/>
                    </a:lnTo>
                    <a:lnTo>
                      <a:pt x="36657" y="35453"/>
                    </a:lnTo>
                    <a:lnTo>
                      <a:pt x="36657" y="35499"/>
                    </a:lnTo>
                    <a:lnTo>
                      <a:pt x="36749" y="35638"/>
                    </a:lnTo>
                    <a:lnTo>
                      <a:pt x="37397" y="36980"/>
                    </a:lnTo>
                    <a:lnTo>
                      <a:pt x="37443" y="37165"/>
                    </a:lnTo>
                    <a:lnTo>
                      <a:pt x="37397" y="37304"/>
                    </a:lnTo>
                    <a:lnTo>
                      <a:pt x="37305" y="37443"/>
                    </a:lnTo>
                    <a:lnTo>
                      <a:pt x="37212" y="37536"/>
                    </a:lnTo>
                    <a:lnTo>
                      <a:pt x="37027" y="37582"/>
                    </a:lnTo>
                    <a:lnTo>
                      <a:pt x="36888" y="37536"/>
                    </a:lnTo>
                    <a:lnTo>
                      <a:pt x="36749" y="37443"/>
                    </a:lnTo>
                    <a:lnTo>
                      <a:pt x="36657" y="37350"/>
                    </a:lnTo>
                    <a:lnTo>
                      <a:pt x="35916" y="35731"/>
                    </a:lnTo>
                    <a:lnTo>
                      <a:pt x="35870" y="35684"/>
                    </a:lnTo>
                    <a:lnTo>
                      <a:pt x="35823" y="35684"/>
                    </a:lnTo>
                    <a:lnTo>
                      <a:pt x="35777" y="35731"/>
                    </a:lnTo>
                    <a:lnTo>
                      <a:pt x="35777" y="35777"/>
                    </a:lnTo>
                    <a:lnTo>
                      <a:pt x="36518" y="37397"/>
                    </a:lnTo>
                    <a:lnTo>
                      <a:pt x="36564" y="37443"/>
                    </a:lnTo>
                    <a:lnTo>
                      <a:pt x="36610" y="37628"/>
                    </a:lnTo>
                    <a:lnTo>
                      <a:pt x="36564" y="37813"/>
                    </a:lnTo>
                    <a:lnTo>
                      <a:pt x="36518" y="37860"/>
                    </a:lnTo>
                    <a:lnTo>
                      <a:pt x="36471" y="37906"/>
                    </a:lnTo>
                    <a:lnTo>
                      <a:pt x="36471" y="37952"/>
                    </a:lnTo>
                    <a:lnTo>
                      <a:pt x="36379" y="37998"/>
                    </a:lnTo>
                    <a:lnTo>
                      <a:pt x="36333" y="37998"/>
                    </a:lnTo>
                    <a:lnTo>
                      <a:pt x="36194" y="38045"/>
                    </a:lnTo>
                    <a:lnTo>
                      <a:pt x="36055" y="37998"/>
                    </a:lnTo>
                    <a:lnTo>
                      <a:pt x="35916" y="37906"/>
                    </a:lnTo>
                    <a:lnTo>
                      <a:pt x="35823" y="37813"/>
                    </a:lnTo>
                    <a:lnTo>
                      <a:pt x="35685" y="37443"/>
                    </a:lnTo>
                    <a:lnTo>
                      <a:pt x="35638" y="37350"/>
                    </a:lnTo>
                    <a:lnTo>
                      <a:pt x="35592" y="37212"/>
                    </a:lnTo>
                    <a:lnTo>
                      <a:pt x="35499" y="37073"/>
                    </a:lnTo>
                    <a:lnTo>
                      <a:pt x="35453" y="36934"/>
                    </a:lnTo>
                    <a:lnTo>
                      <a:pt x="35407" y="36841"/>
                    </a:lnTo>
                    <a:lnTo>
                      <a:pt x="35222" y="36379"/>
                    </a:lnTo>
                    <a:lnTo>
                      <a:pt x="35176" y="36332"/>
                    </a:lnTo>
                    <a:lnTo>
                      <a:pt x="35129" y="36332"/>
                    </a:lnTo>
                    <a:lnTo>
                      <a:pt x="35083" y="36379"/>
                    </a:lnTo>
                    <a:lnTo>
                      <a:pt x="35083" y="36425"/>
                    </a:lnTo>
                    <a:lnTo>
                      <a:pt x="35361" y="37073"/>
                    </a:lnTo>
                    <a:lnTo>
                      <a:pt x="35361" y="37119"/>
                    </a:lnTo>
                    <a:lnTo>
                      <a:pt x="35407" y="37165"/>
                    </a:lnTo>
                    <a:lnTo>
                      <a:pt x="35407" y="37212"/>
                    </a:lnTo>
                    <a:lnTo>
                      <a:pt x="35453" y="37304"/>
                    </a:lnTo>
                    <a:lnTo>
                      <a:pt x="35685" y="37860"/>
                    </a:lnTo>
                    <a:lnTo>
                      <a:pt x="35731" y="37998"/>
                    </a:lnTo>
                    <a:lnTo>
                      <a:pt x="35731" y="38184"/>
                    </a:lnTo>
                    <a:lnTo>
                      <a:pt x="35638" y="38276"/>
                    </a:lnTo>
                    <a:lnTo>
                      <a:pt x="35499" y="38415"/>
                    </a:lnTo>
                    <a:lnTo>
                      <a:pt x="35176" y="38415"/>
                    </a:lnTo>
                    <a:lnTo>
                      <a:pt x="35129" y="38369"/>
                    </a:lnTo>
                    <a:lnTo>
                      <a:pt x="35083" y="38369"/>
                    </a:lnTo>
                    <a:lnTo>
                      <a:pt x="35037" y="38322"/>
                    </a:lnTo>
                    <a:lnTo>
                      <a:pt x="34990" y="38230"/>
                    </a:lnTo>
                    <a:lnTo>
                      <a:pt x="34944" y="38184"/>
                    </a:lnTo>
                    <a:lnTo>
                      <a:pt x="34759" y="37767"/>
                    </a:lnTo>
                    <a:lnTo>
                      <a:pt x="34342" y="36656"/>
                    </a:lnTo>
                    <a:lnTo>
                      <a:pt x="34296" y="36564"/>
                    </a:lnTo>
                    <a:lnTo>
                      <a:pt x="34250" y="36471"/>
                    </a:lnTo>
                    <a:lnTo>
                      <a:pt x="34204" y="36425"/>
                    </a:lnTo>
                    <a:lnTo>
                      <a:pt x="34157" y="36425"/>
                    </a:lnTo>
                    <a:lnTo>
                      <a:pt x="34111" y="36471"/>
                    </a:lnTo>
                    <a:lnTo>
                      <a:pt x="34111" y="36517"/>
                    </a:lnTo>
                    <a:lnTo>
                      <a:pt x="34157" y="36564"/>
                    </a:lnTo>
                    <a:lnTo>
                      <a:pt x="34620" y="37813"/>
                    </a:lnTo>
                    <a:lnTo>
                      <a:pt x="34620" y="37860"/>
                    </a:lnTo>
                    <a:lnTo>
                      <a:pt x="34666" y="37952"/>
                    </a:lnTo>
                    <a:lnTo>
                      <a:pt x="34666" y="38045"/>
                    </a:lnTo>
                    <a:lnTo>
                      <a:pt x="34666" y="38091"/>
                    </a:lnTo>
                    <a:lnTo>
                      <a:pt x="34620" y="38137"/>
                    </a:lnTo>
                    <a:lnTo>
                      <a:pt x="34574" y="38184"/>
                    </a:lnTo>
                    <a:lnTo>
                      <a:pt x="34528" y="38230"/>
                    </a:lnTo>
                    <a:lnTo>
                      <a:pt x="34481" y="38276"/>
                    </a:lnTo>
                    <a:lnTo>
                      <a:pt x="34250" y="38276"/>
                    </a:lnTo>
                    <a:lnTo>
                      <a:pt x="34157" y="38230"/>
                    </a:lnTo>
                    <a:lnTo>
                      <a:pt x="34065" y="38137"/>
                    </a:lnTo>
                    <a:lnTo>
                      <a:pt x="34065" y="38091"/>
                    </a:lnTo>
                    <a:lnTo>
                      <a:pt x="34018" y="38045"/>
                    </a:lnTo>
                    <a:lnTo>
                      <a:pt x="34018" y="37998"/>
                    </a:lnTo>
                    <a:lnTo>
                      <a:pt x="33972" y="37906"/>
                    </a:lnTo>
                    <a:lnTo>
                      <a:pt x="33926" y="37813"/>
                    </a:lnTo>
                    <a:lnTo>
                      <a:pt x="33880" y="37674"/>
                    </a:lnTo>
                    <a:lnTo>
                      <a:pt x="33833" y="37582"/>
                    </a:lnTo>
                    <a:lnTo>
                      <a:pt x="33463" y="36841"/>
                    </a:lnTo>
                    <a:lnTo>
                      <a:pt x="33463" y="36795"/>
                    </a:lnTo>
                    <a:lnTo>
                      <a:pt x="33232" y="36517"/>
                    </a:lnTo>
                    <a:lnTo>
                      <a:pt x="33000" y="36193"/>
                    </a:lnTo>
                    <a:lnTo>
                      <a:pt x="32908" y="35823"/>
                    </a:lnTo>
                    <a:lnTo>
                      <a:pt x="32861" y="35731"/>
                    </a:lnTo>
                    <a:lnTo>
                      <a:pt x="32861" y="35684"/>
                    </a:lnTo>
                    <a:lnTo>
                      <a:pt x="32861" y="35407"/>
                    </a:lnTo>
                    <a:lnTo>
                      <a:pt x="32861" y="35129"/>
                    </a:lnTo>
                    <a:lnTo>
                      <a:pt x="32908" y="34851"/>
                    </a:lnTo>
                    <a:lnTo>
                      <a:pt x="33000" y="34574"/>
                    </a:lnTo>
                    <a:lnTo>
                      <a:pt x="33000" y="34527"/>
                    </a:lnTo>
                    <a:lnTo>
                      <a:pt x="32861" y="34111"/>
                    </a:lnTo>
                    <a:lnTo>
                      <a:pt x="33232" y="33879"/>
                    </a:lnTo>
                    <a:lnTo>
                      <a:pt x="33926" y="33555"/>
                    </a:lnTo>
                    <a:lnTo>
                      <a:pt x="34296" y="33463"/>
                    </a:lnTo>
                    <a:lnTo>
                      <a:pt x="34620" y="33370"/>
                    </a:lnTo>
                    <a:close/>
                    <a:moveTo>
                      <a:pt x="42627" y="37489"/>
                    </a:moveTo>
                    <a:lnTo>
                      <a:pt x="42072" y="37860"/>
                    </a:lnTo>
                    <a:lnTo>
                      <a:pt x="41979" y="37906"/>
                    </a:lnTo>
                    <a:lnTo>
                      <a:pt x="41933" y="37906"/>
                    </a:lnTo>
                    <a:lnTo>
                      <a:pt x="41007" y="38461"/>
                    </a:lnTo>
                    <a:lnTo>
                      <a:pt x="40961" y="38461"/>
                    </a:lnTo>
                    <a:lnTo>
                      <a:pt x="40961" y="38508"/>
                    </a:lnTo>
                    <a:lnTo>
                      <a:pt x="40915" y="38508"/>
                    </a:lnTo>
                    <a:lnTo>
                      <a:pt x="40961" y="38461"/>
                    </a:lnTo>
                    <a:lnTo>
                      <a:pt x="41007" y="38415"/>
                    </a:lnTo>
                    <a:lnTo>
                      <a:pt x="41933" y="37906"/>
                    </a:lnTo>
                    <a:lnTo>
                      <a:pt x="41979" y="37860"/>
                    </a:lnTo>
                    <a:lnTo>
                      <a:pt x="42072" y="37813"/>
                    </a:lnTo>
                    <a:lnTo>
                      <a:pt x="42627" y="37489"/>
                    </a:lnTo>
                    <a:close/>
                    <a:moveTo>
                      <a:pt x="35268" y="38554"/>
                    </a:moveTo>
                    <a:lnTo>
                      <a:pt x="35378" y="38642"/>
                    </a:lnTo>
                    <a:lnTo>
                      <a:pt x="35378" y="38642"/>
                    </a:lnTo>
                    <a:lnTo>
                      <a:pt x="35222" y="38554"/>
                    </a:lnTo>
                    <a:close/>
                    <a:moveTo>
                      <a:pt x="35626" y="38781"/>
                    </a:moveTo>
                    <a:lnTo>
                      <a:pt x="35638" y="38785"/>
                    </a:lnTo>
                    <a:lnTo>
                      <a:pt x="35715" y="38832"/>
                    </a:lnTo>
                    <a:lnTo>
                      <a:pt x="35715" y="38832"/>
                    </a:lnTo>
                    <a:lnTo>
                      <a:pt x="35626" y="38781"/>
                    </a:lnTo>
                    <a:close/>
                    <a:moveTo>
                      <a:pt x="12173" y="34944"/>
                    </a:moveTo>
                    <a:lnTo>
                      <a:pt x="12775" y="35545"/>
                    </a:lnTo>
                    <a:lnTo>
                      <a:pt x="13423" y="36193"/>
                    </a:lnTo>
                    <a:lnTo>
                      <a:pt x="12127" y="38878"/>
                    </a:lnTo>
                    <a:lnTo>
                      <a:pt x="12127" y="38785"/>
                    </a:lnTo>
                    <a:lnTo>
                      <a:pt x="12173" y="34944"/>
                    </a:lnTo>
                    <a:close/>
                    <a:moveTo>
                      <a:pt x="35916" y="38924"/>
                    </a:moveTo>
                    <a:lnTo>
                      <a:pt x="35916" y="38944"/>
                    </a:lnTo>
                    <a:lnTo>
                      <a:pt x="35916" y="38944"/>
                    </a:lnTo>
                    <a:lnTo>
                      <a:pt x="35880" y="38924"/>
                    </a:lnTo>
                    <a:close/>
                    <a:moveTo>
                      <a:pt x="40081" y="38970"/>
                    </a:moveTo>
                    <a:lnTo>
                      <a:pt x="40035" y="39017"/>
                    </a:lnTo>
                    <a:lnTo>
                      <a:pt x="40035" y="38970"/>
                    </a:lnTo>
                    <a:close/>
                    <a:moveTo>
                      <a:pt x="39989" y="39017"/>
                    </a:moveTo>
                    <a:lnTo>
                      <a:pt x="39989" y="39063"/>
                    </a:lnTo>
                    <a:lnTo>
                      <a:pt x="39943" y="39063"/>
                    </a:lnTo>
                    <a:lnTo>
                      <a:pt x="39850" y="39156"/>
                    </a:lnTo>
                    <a:lnTo>
                      <a:pt x="39711" y="39202"/>
                    </a:lnTo>
                    <a:lnTo>
                      <a:pt x="39665" y="39202"/>
                    </a:lnTo>
                    <a:lnTo>
                      <a:pt x="39572" y="39248"/>
                    </a:lnTo>
                    <a:lnTo>
                      <a:pt x="39526" y="39248"/>
                    </a:lnTo>
                    <a:lnTo>
                      <a:pt x="39480" y="39294"/>
                    </a:lnTo>
                    <a:lnTo>
                      <a:pt x="39387" y="39294"/>
                    </a:lnTo>
                    <a:lnTo>
                      <a:pt x="39387" y="39341"/>
                    </a:lnTo>
                    <a:lnTo>
                      <a:pt x="39248" y="39341"/>
                    </a:lnTo>
                    <a:lnTo>
                      <a:pt x="39295" y="39294"/>
                    </a:lnTo>
                    <a:lnTo>
                      <a:pt x="39387" y="39294"/>
                    </a:lnTo>
                    <a:lnTo>
                      <a:pt x="39619" y="39202"/>
                    </a:lnTo>
                    <a:lnTo>
                      <a:pt x="39989" y="39017"/>
                    </a:lnTo>
                    <a:close/>
                    <a:moveTo>
                      <a:pt x="4259" y="35129"/>
                    </a:moveTo>
                    <a:lnTo>
                      <a:pt x="7961" y="39063"/>
                    </a:lnTo>
                    <a:lnTo>
                      <a:pt x="8100" y="39202"/>
                    </a:lnTo>
                    <a:lnTo>
                      <a:pt x="8239" y="39387"/>
                    </a:lnTo>
                    <a:lnTo>
                      <a:pt x="4166" y="36934"/>
                    </a:lnTo>
                    <a:lnTo>
                      <a:pt x="4166" y="36147"/>
                    </a:lnTo>
                    <a:lnTo>
                      <a:pt x="4166" y="36008"/>
                    </a:lnTo>
                    <a:lnTo>
                      <a:pt x="4166" y="35962"/>
                    </a:lnTo>
                    <a:lnTo>
                      <a:pt x="4212" y="35823"/>
                    </a:lnTo>
                    <a:lnTo>
                      <a:pt x="4212" y="35684"/>
                    </a:lnTo>
                    <a:lnTo>
                      <a:pt x="4212" y="35638"/>
                    </a:lnTo>
                    <a:lnTo>
                      <a:pt x="4212" y="35545"/>
                    </a:lnTo>
                    <a:lnTo>
                      <a:pt x="4212" y="35499"/>
                    </a:lnTo>
                    <a:lnTo>
                      <a:pt x="4212" y="35407"/>
                    </a:lnTo>
                    <a:lnTo>
                      <a:pt x="4259" y="35314"/>
                    </a:lnTo>
                    <a:lnTo>
                      <a:pt x="4259" y="35268"/>
                    </a:lnTo>
                    <a:lnTo>
                      <a:pt x="4259" y="35129"/>
                    </a:lnTo>
                    <a:close/>
                    <a:moveTo>
                      <a:pt x="36101" y="39063"/>
                    </a:moveTo>
                    <a:lnTo>
                      <a:pt x="36286" y="39109"/>
                    </a:lnTo>
                    <a:lnTo>
                      <a:pt x="36518" y="39248"/>
                    </a:lnTo>
                    <a:lnTo>
                      <a:pt x="36564" y="39248"/>
                    </a:lnTo>
                    <a:lnTo>
                      <a:pt x="36657" y="39294"/>
                    </a:lnTo>
                    <a:lnTo>
                      <a:pt x="36795" y="39294"/>
                    </a:lnTo>
                    <a:lnTo>
                      <a:pt x="36981" y="39341"/>
                    </a:lnTo>
                    <a:lnTo>
                      <a:pt x="37073" y="39387"/>
                    </a:lnTo>
                    <a:lnTo>
                      <a:pt x="37119" y="39387"/>
                    </a:lnTo>
                    <a:lnTo>
                      <a:pt x="37119" y="39433"/>
                    </a:lnTo>
                    <a:lnTo>
                      <a:pt x="37027" y="39433"/>
                    </a:lnTo>
                    <a:lnTo>
                      <a:pt x="36888" y="39387"/>
                    </a:lnTo>
                    <a:lnTo>
                      <a:pt x="36749" y="39341"/>
                    </a:lnTo>
                    <a:lnTo>
                      <a:pt x="36657" y="39341"/>
                    </a:lnTo>
                    <a:lnTo>
                      <a:pt x="36564" y="39294"/>
                    </a:lnTo>
                    <a:lnTo>
                      <a:pt x="36240" y="39156"/>
                    </a:lnTo>
                    <a:lnTo>
                      <a:pt x="36147" y="39109"/>
                    </a:lnTo>
                    <a:lnTo>
                      <a:pt x="36101" y="39063"/>
                    </a:lnTo>
                    <a:close/>
                    <a:moveTo>
                      <a:pt x="37443" y="39433"/>
                    </a:moveTo>
                    <a:lnTo>
                      <a:pt x="37490" y="39479"/>
                    </a:lnTo>
                    <a:lnTo>
                      <a:pt x="37258" y="39479"/>
                    </a:lnTo>
                    <a:lnTo>
                      <a:pt x="37258" y="39433"/>
                    </a:lnTo>
                    <a:close/>
                    <a:moveTo>
                      <a:pt x="39202" y="39350"/>
                    </a:moveTo>
                    <a:lnTo>
                      <a:pt x="39202" y="39387"/>
                    </a:lnTo>
                    <a:lnTo>
                      <a:pt x="39063" y="39387"/>
                    </a:lnTo>
                    <a:lnTo>
                      <a:pt x="38971" y="39433"/>
                    </a:lnTo>
                    <a:lnTo>
                      <a:pt x="38878" y="39433"/>
                    </a:lnTo>
                    <a:lnTo>
                      <a:pt x="38786" y="39479"/>
                    </a:lnTo>
                    <a:lnTo>
                      <a:pt x="38462" y="39479"/>
                    </a:lnTo>
                    <a:lnTo>
                      <a:pt x="38647" y="39433"/>
                    </a:lnTo>
                    <a:lnTo>
                      <a:pt x="38739" y="39433"/>
                    </a:lnTo>
                    <a:lnTo>
                      <a:pt x="38924" y="39387"/>
                    </a:lnTo>
                    <a:lnTo>
                      <a:pt x="39017" y="39387"/>
                    </a:lnTo>
                    <a:lnTo>
                      <a:pt x="39202" y="39350"/>
                    </a:lnTo>
                    <a:close/>
                    <a:moveTo>
                      <a:pt x="38415" y="39479"/>
                    </a:moveTo>
                    <a:lnTo>
                      <a:pt x="38369" y="39526"/>
                    </a:lnTo>
                    <a:lnTo>
                      <a:pt x="37628" y="39526"/>
                    </a:lnTo>
                    <a:lnTo>
                      <a:pt x="37582" y="39479"/>
                    </a:lnTo>
                    <a:close/>
                    <a:moveTo>
                      <a:pt x="14487" y="37536"/>
                    </a:moveTo>
                    <a:lnTo>
                      <a:pt x="15228" y="38508"/>
                    </a:lnTo>
                    <a:lnTo>
                      <a:pt x="13376" y="39850"/>
                    </a:lnTo>
                    <a:lnTo>
                      <a:pt x="14487" y="37536"/>
                    </a:lnTo>
                    <a:close/>
                    <a:moveTo>
                      <a:pt x="8378" y="32537"/>
                    </a:moveTo>
                    <a:lnTo>
                      <a:pt x="8887" y="32722"/>
                    </a:lnTo>
                    <a:lnTo>
                      <a:pt x="8933" y="32722"/>
                    </a:lnTo>
                    <a:lnTo>
                      <a:pt x="9165" y="32815"/>
                    </a:lnTo>
                    <a:lnTo>
                      <a:pt x="10877" y="38739"/>
                    </a:lnTo>
                    <a:lnTo>
                      <a:pt x="10877" y="39618"/>
                    </a:lnTo>
                    <a:lnTo>
                      <a:pt x="10877" y="39757"/>
                    </a:lnTo>
                    <a:lnTo>
                      <a:pt x="10877" y="39896"/>
                    </a:lnTo>
                    <a:lnTo>
                      <a:pt x="10183" y="38693"/>
                    </a:lnTo>
                    <a:lnTo>
                      <a:pt x="8378" y="32537"/>
                    </a:lnTo>
                    <a:close/>
                    <a:moveTo>
                      <a:pt x="6202" y="32167"/>
                    </a:moveTo>
                    <a:lnTo>
                      <a:pt x="6249" y="32352"/>
                    </a:lnTo>
                    <a:lnTo>
                      <a:pt x="9951" y="38739"/>
                    </a:lnTo>
                    <a:lnTo>
                      <a:pt x="10229" y="39665"/>
                    </a:lnTo>
                    <a:lnTo>
                      <a:pt x="10275" y="39803"/>
                    </a:lnTo>
                    <a:lnTo>
                      <a:pt x="10322" y="39942"/>
                    </a:lnTo>
                    <a:lnTo>
                      <a:pt x="10322" y="39942"/>
                    </a:lnTo>
                    <a:lnTo>
                      <a:pt x="9350" y="38970"/>
                    </a:lnTo>
                    <a:lnTo>
                      <a:pt x="5555" y="32306"/>
                    </a:lnTo>
                    <a:lnTo>
                      <a:pt x="5832" y="32213"/>
                    </a:lnTo>
                    <a:lnTo>
                      <a:pt x="5925" y="32213"/>
                    </a:lnTo>
                    <a:lnTo>
                      <a:pt x="6156" y="32167"/>
                    </a:lnTo>
                    <a:close/>
                    <a:moveTo>
                      <a:pt x="11108" y="34064"/>
                    </a:moveTo>
                    <a:lnTo>
                      <a:pt x="11895" y="34712"/>
                    </a:lnTo>
                    <a:lnTo>
                      <a:pt x="11895" y="39387"/>
                    </a:lnTo>
                    <a:lnTo>
                      <a:pt x="11525" y="40127"/>
                    </a:lnTo>
                    <a:lnTo>
                      <a:pt x="11432" y="39757"/>
                    </a:lnTo>
                    <a:lnTo>
                      <a:pt x="11340" y="39572"/>
                    </a:lnTo>
                    <a:lnTo>
                      <a:pt x="11108" y="38785"/>
                    </a:lnTo>
                    <a:lnTo>
                      <a:pt x="11108" y="34064"/>
                    </a:lnTo>
                    <a:close/>
                    <a:moveTo>
                      <a:pt x="16107" y="39989"/>
                    </a:moveTo>
                    <a:lnTo>
                      <a:pt x="16153" y="40081"/>
                    </a:lnTo>
                    <a:lnTo>
                      <a:pt x="15644" y="40359"/>
                    </a:lnTo>
                    <a:lnTo>
                      <a:pt x="15644" y="40359"/>
                    </a:lnTo>
                    <a:lnTo>
                      <a:pt x="16107" y="39989"/>
                    </a:lnTo>
                    <a:close/>
                    <a:moveTo>
                      <a:pt x="4490" y="34111"/>
                    </a:moveTo>
                    <a:lnTo>
                      <a:pt x="9211" y="39109"/>
                    </a:lnTo>
                    <a:lnTo>
                      <a:pt x="9674" y="39942"/>
                    </a:lnTo>
                    <a:lnTo>
                      <a:pt x="9813" y="40127"/>
                    </a:lnTo>
                    <a:lnTo>
                      <a:pt x="9905" y="40359"/>
                    </a:lnTo>
                    <a:lnTo>
                      <a:pt x="9905" y="40359"/>
                    </a:lnTo>
                    <a:lnTo>
                      <a:pt x="8933" y="39803"/>
                    </a:lnTo>
                    <a:lnTo>
                      <a:pt x="4305" y="34851"/>
                    </a:lnTo>
                    <a:lnTo>
                      <a:pt x="4490" y="34203"/>
                    </a:lnTo>
                    <a:lnTo>
                      <a:pt x="4490" y="34111"/>
                    </a:lnTo>
                    <a:close/>
                    <a:moveTo>
                      <a:pt x="11895" y="39989"/>
                    </a:moveTo>
                    <a:lnTo>
                      <a:pt x="11895" y="40359"/>
                    </a:lnTo>
                    <a:lnTo>
                      <a:pt x="11710" y="40359"/>
                    </a:lnTo>
                    <a:lnTo>
                      <a:pt x="11895" y="39989"/>
                    </a:lnTo>
                    <a:close/>
                    <a:moveTo>
                      <a:pt x="10460" y="39618"/>
                    </a:moveTo>
                    <a:lnTo>
                      <a:pt x="10877" y="40313"/>
                    </a:lnTo>
                    <a:lnTo>
                      <a:pt x="10877" y="40451"/>
                    </a:lnTo>
                    <a:lnTo>
                      <a:pt x="10877" y="40544"/>
                    </a:lnTo>
                    <a:lnTo>
                      <a:pt x="10738" y="40405"/>
                    </a:lnTo>
                    <a:lnTo>
                      <a:pt x="10646" y="40313"/>
                    </a:lnTo>
                    <a:lnTo>
                      <a:pt x="10553" y="39989"/>
                    </a:lnTo>
                    <a:lnTo>
                      <a:pt x="10460" y="39618"/>
                    </a:lnTo>
                    <a:close/>
                    <a:moveTo>
                      <a:pt x="11108" y="39572"/>
                    </a:moveTo>
                    <a:lnTo>
                      <a:pt x="11386" y="40498"/>
                    </a:lnTo>
                    <a:lnTo>
                      <a:pt x="11340" y="40590"/>
                    </a:lnTo>
                    <a:lnTo>
                      <a:pt x="11294" y="40590"/>
                    </a:lnTo>
                    <a:lnTo>
                      <a:pt x="11108" y="40266"/>
                    </a:lnTo>
                    <a:lnTo>
                      <a:pt x="11108" y="39989"/>
                    </a:lnTo>
                    <a:lnTo>
                      <a:pt x="11108" y="39572"/>
                    </a:lnTo>
                    <a:close/>
                    <a:moveTo>
                      <a:pt x="13608" y="36425"/>
                    </a:moveTo>
                    <a:lnTo>
                      <a:pt x="14302" y="37304"/>
                    </a:lnTo>
                    <a:lnTo>
                      <a:pt x="12960" y="40174"/>
                    </a:lnTo>
                    <a:lnTo>
                      <a:pt x="12543" y="40451"/>
                    </a:lnTo>
                    <a:lnTo>
                      <a:pt x="12358" y="40590"/>
                    </a:lnTo>
                    <a:lnTo>
                      <a:pt x="12219" y="40498"/>
                    </a:lnTo>
                    <a:lnTo>
                      <a:pt x="12173" y="40451"/>
                    </a:lnTo>
                    <a:lnTo>
                      <a:pt x="12127" y="40359"/>
                    </a:lnTo>
                    <a:lnTo>
                      <a:pt x="12127" y="40220"/>
                    </a:lnTo>
                    <a:lnTo>
                      <a:pt x="12127" y="39479"/>
                    </a:lnTo>
                    <a:lnTo>
                      <a:pt x="13608" y="36425"/>
                    </a:lnTo>
                    <a:close/>
                    <a:moveTo>
                      <a:pt x="9905" y="39850"/>
                    </a:moveTo>
                    <a:lnTo>
                      <a:pt x="10460" y="40451"/>
                    </a:lnTo>
                    <a:lnTo>
                      <a:pt x="10460" y="40544"/>
                    </a:lnTo>
                    <a:lnTo>
                      <a:pt x="10507" y="40729"/>
                    </a:lnTo>
                    <a:lnTo>
                      <a:pt x="10322" y="40590"/>
                    </a:lnTo>
                    <a:lnTo>
                      <a:pt x="10137" y="40266"/>
                    </a:lnTo>
                    <a:lnTo>
                      <a:pt x="9905" y="39850"/>
                    </a:lnTo>
                    <a:close/>
                    <a:moveTo>
                      <a:pt x="10784" y="40822"/>
                    </a:moveTo>
                    <a:lnTo>
                      <a:pt x="10877" y="40868"/>
                    </a:lnTo>
                    <a:lnTo>
                      <a:pt x="10831" y="40914"/>
                    </a:lnTo>
                    <a:lnTo>
                      <a:pt x="10831" y="40868"/>
                    </a:lnTo>
                    <a:lnTo>
                      <a:pt x="10784" y="40822"/>
                    </a:lnTo>
                    <a:close/>
                    <a:moveTo>
                      <a:pt x="4305" y="38508"/>
                    </a:moveTo>
                    <a:lnTo>
                      <a:pt x="7915" y="40637"/>
                    </a:lnTo>
                    <a:lnTo>
                      <a:pt x="8146" y="40775"/>
                    </a:lnTo>
                    <a:lnTo>
                      <a:pt x="8424" y="40961"/>
                    </a:lnTo>
                    <a:lnTo>
                      <a:pt x="4768" y="40544"/>
                    </a:lnTo>
                    <a:lnTo>
                      <a:pt x="4536" y="39526"/>
                    </a:lnTo>
                    <a:lnTo>
                      <a:pt x="4305" y="38508"/>
                    </a:lnTo>
                    <a:close/>
                    <a:moveTo>
                      <a:pt x="40961" y="38970"/>
                    </a:moveTo>
                    <a:lnTo>
                      <a:pt x="41239" y="41007"/>
                    </a:lnTo>
                    <a:lnTo>
                      <a:pt x="41239" y="41007"/>
                    </a:lnTo>
                    <a:lnTo>
                      <a:pt x="40359" y="40590"/>
                    </a:lnTo>
                    <a:lnTo>
                      <a:pt x="40174" y="39433"/>
                    </a:lnTo>
                    <a:lnTo>
                      <a:pt x="40961" y="38970"/>
                    </a:lnTo>
                    <a:close/>
                    <a:moveTo>
                      <a:pt x="4212" y="37258"/>
                    </a:moveTo>
                    <a:lnTo>
                      <a:pt x="8841" y="39989"/>
                    </a:lnTo>
                    <a:lnTo>
                      <a:pt x="9489" y="40683"/>
                    </a:lnTo>
                    <a:lnTo>
                      <a:pt x="9581" y="40822"/>
                    </a:lnTo>
                    <a:lnTo>
                      <a:pt x="9813" y="41099"/>
                    </a:lnTo>
                    <a:lnTo>
                      <a:pt x="9026" y="41007"/>
                    </a:lnTo>
                    <a:lnTo>
                      <a:pt x="4259" y="38184"/>
                    </a:lnTo>
                    <a:lnTo>
                      <a:pt x="4259" y="37998"/>
                    </a:lnTo>
                    <a:lnTo>
                      <a:pt x="4259" y="37952"/>
                    </a:lnTo>
                    <a:lnTo>
                      <a:pt x="4212" y="37258"/>
                    </a:lnTo>
                    <a:close/>
                    <a:moveTo>
                      <a:pt x="16292" y="40127"/>
                    </a:moveTo>
                    <a:lnTo>
                      <a:pt x="16246" y="40174"/>
                    </a:lnTo>
                    <a:lnTo>
                      <a:pt x="16200" y="40174"/>
                    </a:lnTo>
                    <a:lnTo>
                      <a:pt x="15181" y="40775"/>
                    </a:lnTo>
                    <a:lnTo>
                      <a:pt x="14533" y="41146"/>
                    </a:lnTo>
                    <a:lnTo>
                      <a:pt x="14533" y="41146"/>
                    </a:lnTo>
                    <a:lnTo>
                      <a:pt x="14580" y="41099"/>
                    </a:lnTo>
                    <a:lnTo>
                      <a:pt x="16200" y="40174"/>
                    </a:lnTo>
                    <a:lnTo>
                      <a:pt x="16246" y="40127"/>
                    </a:lnTo>
                    <a:close/>
                    <a:moveTo>
                      <a:pt x="9581" y="40451"/>
                    </a:moveTo>
                    <a:lnTo>
                      <a:pt x="10183" y="40775"/>
                    </a:lnTo>
                    <a:lnTo>
                      <a:pt x="10229" y="40868"/>
                    </a:lnTo>
                    <a:lnTo>
                      <a:pt x="10322" y="41099"/>
                    </a:lnTo>
                    <a:lnTo>
                      <a:pt x="10322" y="41146"/>
                    </a:lnTo>
                    <a:lnTo>
                      <a:pt x="10183" y="41146"/>
                    </a:lnTo>
                    <a:lnTo>
                      <a:pt x="9951" y="40822"/>
                    </a:lnTo>
                    <a:lnTo>
                      <a:pt x="9581" y="40451"/>
                    </a:lnTo>
                    <a:close/>
                    <a:moveTo>
                      <a:pt x="11432" y="41238"/>
                    </a:moveTo>
                    <a:lnTo>
                      <a:pt x="11432" y="41285"/>
                    </a:lnTo>
                    <a:lnTo>
                      <a:pt x="11386" y="41285"/>
                    </a:lnTo>
                    <a:lnTo>
                      <a:pt x="11386" y="41238"/>
                    </a:lnTo>
                    <a:close/>
                    <a:moveTo>
                      <a:pt x="9581" y="41331"/>
                    </a:moveTo>
                    <a:lnTo>
                      <a:pt x="9905" y="41377"/>
                    </a:lnTo>
                    <a:lnTo>
                      <a:pt x="9766" y="41423"/>
                    </a:lnTo>
                    <a:lnTo>
                      <a:pt x="9581" y="41331"/>
                    </a:lnTo>
                    <a:close/>
                    <a:moveTo>
                      <a:pt x="41979" y="38369"/>
                    </a:moveTo>
                    <a:lnTo>
                      <a:pt x="42488" y="41562"/>
                    </a:lnTo>
                    <a:lnTo>
                      <a:pt x="42118" y="41377"/>
                    </a:lnTo>
                    <a:lnTo>
                      <a:pt x="41701" y="41192"/>
                    </a:lnTo>
                    <a:lnTo>
                      <a:pt x="41424" y="41053"/>
                    </a:lnTo>
                    <a:lnTo>
                      <a:pt x="41424" y="40914"/>
                    </a:lnTo>
                    <a:lnTo>
                      <a:pt x="41100" y="38878"/>
                    </a:lnTo>
                    <a:lnTo>
                      <a:pt x="41979" y="38369"/>
                    </a:lnTo>
                    <a:close/>
                    <a:moveTo>
                      <a:pt x="14117" y="41655"/>
                    </a:moveTo>
                    <a:lnTo>
                      <a:pt x="14487" y="41701"/>
                    </a:lnTo>
                    <a:lnTo>
                      <a:pt x="14487" y="41701"/>
                    </a:lnTo>
                    <a:lnTo>
                      <a:pt x="14071" y="41655"/>
                    </a:lnTo>
                    <a:close/>
                    <a:moveTo>
                      <a:pt x="16292" y="40313"/>
                    </a:moveTo>
                    <a:lnTo>
                      <a:pt x="16709" y="41146"/>
                    </a:lnTo>
                    <a:lnTo>
                      <a:pt x="16986" y="41840"/>
                    </a:lnTo>
                    <a:lnTo>
                      <a:pt x="14765" y="41608"/>
                    </a:lnTo>
                    <a:lnTo>
                      <a:pt x="14533" y="41562"/>
                    </a:lnTo>
                    <a:lnTo>
                      <a:pt x="14117" y="41516"/>
                    </a:lnTo>
                    <a:lnTo>
                      <a:pt x="15274" y="40868"/>
                    </a:lnTo>
                    <a:lnTo>
                      <a:pt x="16292" y="40313"/>
                    </a:lnTo>
                    <a:close/>
                    <a:moveTo>
                      <a:pt x="16940" y="39387"/>
                    </a:moveTo>
                    <a:lnTo>
                      <a:pt x="17033" y="39572"/>
                    </a:lnTo>
                    <a:lnTo>
                      <a:pt x="17079" y="39618"/>
                    </a:lnTo>
                    <a:lnTo>
                      <a:pt x="17079" y="39665"/>
                    </a:lnTo>
                    <a:lnTo>
                      <a:pt x="17125" y="39757"/>
                    </a:lnTo>
                    <a:lnTo>
                      <a:pt x="17172" y="39803"/>
                    </a:lnTo>
                    <a:lnTo>
                      <a:pt x="17310" y="40081"/>
                    </a:lnTo>
                    <a:lnTo>
                      <a:pt x="17310" y="40220"/>
                    </a:lnTo>
                    <a:lnTo>
                      <a:pt x="17310" y="41886"/>
                    </a:lnTo>
                    <a:lnTo>
                      <a:pt x="17310" y="41932"/>
                    </a:lnTo>
                    <a:lnTo>
                      <a:pt x="17264" y="41886"/>
                    </a:lnTo>
                    <a:lnTo>
                      <a:pt x="16894" y="41053"/>
                    </a:lnTo>
                    <a:lnTo>
                      <a:pt x="16477" y="40174"/>
                    </a:lnTo>
                    <a:lnTo>
                      <a:pt x="16431" y="40127"/>
                    </a:lnTo>
                    <a:lnTo>
                      <a:pt x="16431" y="40081"/>
                    </a:lnTo>
                    <a:lnTo>
                      <a:pt x="16385" y="40081"/>
                    </a:lnTo>
                    <a:lnTo>
                      <a:pt x="16385" y="39989"/>
                    </a:lnTo>
                    <a:lnTo>
                      <a:pt x="16338" y="39942"/>
                    </a:lnTo>
                    <a:lnTo>
                      <a:pt x="16292" y="39850"/>
                    </a:lnTo>
                    <a:lnTo>
                      <a:pt x="16894" y="39433"/>
                    </a:lnTo>
                    <a:lnTo>
                      <a:pt x="16940" y="39433"/>
                    </a:lnTo>
                    <a:lnTo>
                      <a:pt x="16940" y="39387"/>
                    </a:lnTo>
                    <a:close/>
                    <a:moveTo>
                      <a:pt x="26752" y="34851"/>
                    </a:moveTo>
                    <a:lnTo>
                      <a:pt x="28927" y="35777"/>
                    </a:lnTo>
                    <a:lnTo>
                      <a:pt x="31751" y="37027"/>
                    </a:lnTo>
                    <a:lnTo>
                      <a:pt x="32167" y="37212"/>
                    </a:lnTo>
                    <a:lnTo>
                      <a:pt x="32213" y="37304"/>
                    </a:lnTo>
                    <a:lnTo>
                      <a:pt x="32260" y="37304"/>
                    </a:lnTo>
                    <a:lnTo>
                      <a:pt x="32260" y="37350"/>
                    </a:lnTo>
                    <a:lnTo>
                      <a:pt x="32306" y="37350"/>
                    </a:lnTo>
                    <a:lnTo>
                      <a:pt x="32445" y="37489"/>
                    </a:lnTo>
                    <a:lnTo>
                      <a:pt x="32630" y="37582"/>
                    </a:lnTo>
                    <a:lnTo>
                      <a:pt x="32954" y="37767"/>
                    </a:lnTo>
                    <a:lnTo>
                      <a:pt x="33232" y="37906"/>
                    </a:lnTo>
                    <a:lnTo>
                      <a:pt x="34944" y="38878"/>
                    </a:lnTo>
                    <a:lnTo>
                      <a:pt x="35037" y="38924"/>
                    </a:lnTo>
                    <a:lnTo>
                      <a:pt x="35083" y="38970"/>
                    </a:lnTo>
                    <a:lnTo>
                      <a:pt x="36147" y="39572"/>
                    </a:lnTo>
                    <a:lnTo>
                      <a:pt x="36333" y="39711"/>
                    </a:lnTo>
                    <a:lnTo>
                      <a:pt x="36610" y="39850"/>
                    </a:lnTo>
                    <a:lnTo>
                      <a:pt x="36888" y="39942"/>
                    </a:lnTo>
                    <a:lnTo>
                      <a:pt x="37490" y="40035"/>
                    </a:lnTo>
                    <a:lnTo>
                      <a:pt x="37814" y="40035"/>
                    </a:lnTo>
                    <a:lnTo>
                      <a:pt x="37860" y="40081"/>
                    </a:lnTo>
                    <a:lnTo>
                      <a:pt x="37860" y="40035"/>
                    </a:lnTo>
                    <a:lnTo>
                      <a:pt x="37906" y="40035"/>
                    </a:lnTo>
                    <a:lnTo>
                      <a:pt x="37906" y="40081"/>
                    </a:lnTo>
                    <a:lnTo>
                      <a:pt x="38138" y="40081"/>
                    </a:lnTo>
                    <a:lnTo>
                      <a:pt x="38138" y="40035"/>
                    </a:lnTo>
                    <a:lnTo>
                      <a:pt x="38184" y="40081"/>
                    </a:lnTo>
                    <a:lnTo>
                      <a:pt x="38230" y="40035"/>
                    </a:lnTo>
                    <a:lnTo>
                      <a:pt x="38230" y="40081"/>
                    </a:lnTo>
                    <a:lnTo>
                      <a:pt x="38369" y="40914"/>
                    </a:lnTo>
                    <a:lnTo>
                      <a:pt x="38554" y="41979"/>
                    </a:lnTo>
                    <a:lnTo>
                      <a:pt x="38554" y="41979"/>
                    </a:lnTo>
                    <a:lnTo>
                      <a:pt x="34666" y="40313"/>
                    </a:lnTo>
                    <a:lnTo>
                      <a:pt x="34620" y="40266"/>
                    </a:lnTo>
                    <a:lnTo>
                      <a:pt x="34528" y="40266"/>
                    </a:lnTo>
                    <a:lnTo>
                      <a:pt x="26752" y="36888"/>
                    </a:lnTo>
                    <a:lnTo>
                      <a:pt x="26752" y="34851"/>
                    </a:lnTo>
                    <a:close/>
                    <a:moveTo>
                      <a:pt x="4860" y="40822"/>
                    </a:moveTo>
                    <a:lnTo>
                      <a:pt x="8979" y="41285"/>
                    </a:lnTo>
                    <a:lnTo>
                      <a:pt x="9535" y="41608"/>
                    </a:lnTo>
                    <a:lnTo>
                      <a:pt x="9489" y="41655"/>
                    </a:lnTo>
                    <a:lnTo>
                      <a:pt x="9350" y="41794"/>
                    </a:lnTo>
                    <a:lnTo>
                      <a:pt x="9257" y="41932"/>
                    </a:lnTo>
                    <a:lnTo>
                      <a:pt x="9211" y="42118"/>
                    </a:lnTo>
                    <a:lnTo>
                      <a:pt x="9211" y="42303"/>
                    </a:lnTo>
                    <a:lnTo>
                      <a:pt x="5231" y="41886"/>
                    </a:lnTo>
                    <a:lnTo>
                      <a:pt x="5092" y="41470"/>
                    </a:lnTo>
                    <a:lnTo>
                      <a:pt x="4860" y="40822"/>
                    </a:lnTo>
                    <a:close/>
                    <a:moveTo>
                      <a:pt x="17310" y="37165"/>
                    </a:moveTo>
                    <a:lnTo>
                      <a:pt x="17310" y="38184"/>
                    </a:lnTo>
                    <a:lnTo>
                      <a:pt x="17310" y="38322"/>
                    </a:lnTo>
                    <a:lnTo>
                      <a:pt x="17310" y="38461"/>
                    </a:lnTo>
                    <a:lnTo>
                      <a:pt x="17310" y="38646"/>
                    </a:lnTo>
                    <a:lnTo>
                      <a:pt x="17310" y="38693"/>
                    </a:lnTo>
                    <a:lnTo>
                      <a:pt x="17310" y="38785"/>
                    </a:lnTo>
                    <a:lnTo>
                      <a:pt x="17310" y="38878"/>
                    </a:lnTo>
                    <a:lnTo>
                      <a:pt x="17310" y="38970"/>
                    </a:lnTo>
                    <a:lnTo>
                      <a:pt x="16986" y="39202"/>
                    </a:lnTo>
                    <a:lnTo>
                      <a:pt x="16940" y="39248"/>
                    </a:lnTo>
                    <a:lnTo>
                      <a:pt x="16894" y="39294"/>
                    </a:lnTo>
                    <a:lnTo>
                      <a:pt x="16848" y="39294"/>
                    </a:lnTo>
                    <a:lnTo>
                      <a:pt x="16801" y="39341"/>
                    </a:lnTo>
                    <a:lnTo>
                      <a:pt x="16246" y="39757"/>
                    </a:lnTo>
                    <a:lnTo>
                      <a:pt x="16200" y="39757"/>
                    </a:lnTo>
                    <a:lnTo>
                      <a:pt x="16200" y="39803"/>
                    </a:lnTo>
                    <a:lnTo>
                      <a:pt x="16107" y="39850"/>
                    </a:lnTo>
                    <a:lnTo>
                      <a:pt x="16061" y="39896"/>
                    </a:lnTo>
                    <a:lnTo>
                      <a:pt x="14533" y="41007"/>
                    </a:lnTo>
                    <a:lnTo>
                      <a:pt x="14024" y="41377"/>
                    </a:lnTo>
                    <a:lnTo>
                      <a:pt x="13700" y="41562"/>
                    </a:lnTo>
                    <a:lnTo>
                      <a:pt x="13561" y="41655"/>
                    </a:lnTo>
                    <a:lnTo>
                      <a:pt x="13515" y="41701"/>
                    </a:lnTo>
                    <a:lnTo>
                      <a:pt x="13515" y="41747"/>
                    </a:lnTo>
                    <a:lnTo>
                      <a:pt x="13469" y="41747"/>
                    </a:lnTo>
                    <a:lnTo>
                      <a:pt x="13423" y="41794"/>
                    </a:lnTo>
                    <a:lnTo>
                      <a:pt x="13284" y="41886"/>
                    </a:lnTo>
                    <a:lnTo>
                      <a:pt x="13237" y="41932"/>
                    </a:lnTo>
                    <a:lnTo>
                      <a:pt x="13145" y="41979"/>
                    </a:lnTo>
                    <a:lnTo>
                      <a:pt x="12913" y="42164"/>
                    </a:lnTo>
                    <a:lnTo>
                      <a:pt x="12821" y="42210"/>
                    </a:lnTo>
                    <a:lnTo>
                      <a:pt x="12775" y="42256"/>
                    </a:lnTo>
                    <a:lnTo>
                      <a:pt x="12682" y="42303"/>
                    </a:lnTo>
                    <a:lnTo>
                      <a:pt x="12590" y="42395"/>
                    </a:lnTo>
                    <a:lnTo>
                      <a:pt x="12543" y="42442"/>
                    </a:lnTo>
                    <a:lnTo>
                      <a:pt x="12451" y="42488"/>
                    </a:lnTo>
                    <a:lnTo>
                      <a:pt x="12404" y="42534"/>
                    </a:lnTo>
                    <a:lnTo>
                      <a:pt x="12358" y="42534"/>
                    </a:lnTo>
                    <a:lnTo>
                      <a:pt x="12358" y="42580"/>
                    </a:lnTo>
                    <a:lnTo>
                      <a:pt x="12312" y="42580"/>
                    </a:lnTo>
                    <a:lnTo>
                      <a:pt x="12266" y="42627"/>
                    </a:lnTo>
                    <a:lnTo>
                      <a:pt x="12219" y="42627"/>
                    </a:lnTo>
                    <a:lnTo>
                      <a:pt x="12219" y="42580"/>
                    </a:lnTo>
                    <a:lnTo>
                      <a:pt x="12219" y="42534"/>
                    </a:lnTo>
                    <a:lnTo>
                      <a:pt x="12173" y="42488"/>
                    </a:lnTo>
                    <a:lnTo>
                      <a:pt x="12173" y="42442"/>
                    </a:lnTo>
                    <a:lnTo>
                      <a:pt x="12173" y="42395"/>
                    </a:lnTo>
                    <a:lnTo>
                      <a:pt x="12127" y="42349"/>
                    </a:lnTo>
                    <a:lnTo>
                      <a:pt x="12127" y="42256"/>
                    </a:lnTo>
                    <a:lnTo>
                      <a:pt x="12080" y="42210"/>
                    </a:lnTo>
                    <a:lnTo>
                      <a:pt x="12080" y="42164"/>
                    </a:lnTo>
                    <a:lnTo>
                      <a:pt x="12034" y="42118"/>
                    </a:lnTo>
                    <a:lnTo>
                      <a:pt x="12034" y="42071"/>
                    </a:lnTo>
                    <a:lnTo>
                      <a:pt x="11988" y="41979"/>
                    </a:lnTo>
                    <a:lnTo>
                      <a:pt x="11942" y="41932"/>
                    </a:lnTo>
                    <a:lnTo>
                      <a:pt x="11895" y="41840"/>
                    </a:lnTo>
                    <a:lnTo>
                      <a:pt x="11895" y="41794"/>
                    </a:lnTo>
                    <a:lnTo>
                      <a:pt x="11803" y="41701"/>
                    </a:lnTo>
                    <a:lnTo>
                      <a:pt x="11756" y="41655"/>
                    </a:lnTo>
                    <a:lnTo>
                      <a:pt x="11710" y="41608"/>
                    </a:lnTo>
                    <a:lnTo>
                      <a:pt x="11664" y="41562"/>
                    </a:lnTo>
                    <a:lnTo>
                      <a:pt x="11664" y="41516"/>
                    </a:lnTo>
                    <a:lnTo>
                      <a:pt x="11618" y="41470"/>
                    </a:lnTo>
                    <a:lnTo>
                      <a:pt x="11571" y="41470"/>
                    </a:lnTo>
                    <a:lnTo>
                      <a:pt x="11571" y="41423"/>
                    </a:lnTo>
                    <a:lnTo>
                      <a:pt x="11525" y="41423"/>
                    </a:lnTo>
                    <a:lnTo>
                      <a:pt x="11525" y="41377"/>
                    </a:lnTo>
                    <a:lnTo>
                      <a:pt x="11525" y="41331"/>
                    </a:lnTo>
                    <a:lnTo>
                      <a:pt x="11571" y="41331"/>
                    </a:lnTo>
                    <a:lnTo>
                      <a:pt x="11618" y="41285"/>
                    </a:lnTo>
                    <a:lnTo>
                      <a:pt x="11664" y="41238"/>
                    </a:lnTo>
                    <a:lnTo>
                      <a:pt x="11756" y="41192"/>
                    </a:lnTo>
                    <a:lnTo>
                      <a:pt x="11803" y="41146"/>
                    </a:lnTo>
                    <a:lnTo>
                      <a:pt x="11895" y="41099"/>
                    </a:lnTo>
                    <a:lnTo>
                      <a:pt x="11942" y="41053"/>
                    </a:lnTo>
                    <a:lnTo>
                      <a:pt x="12034" y="41007"/>
                    </a:lnTo>
                    <a:lnTo>
                      <a:pt x="12127" y="40914"/>
                    </a:lnTo>
                    <a:lnTo>
                      <a:pt x="12358" y="40729"/>
                    </a:lnTo>
                    <a:lnTo>
                      <a:pt x="12404" y="40729"/>
                    </a:lnTo>
                    <a:lnTo>
                      <a:pt x="12451" y="40683"/>
                    </a:lnTo>
                    <a:lnTo>
                      <a:pt x="12590" y="40590"/>
                    </a:lnTo>
                    <a:lnTo>
                      <a:pt x="12821" y="40405"/>
                    </a:lnTo>
                    <a:lnTo>
                      <a:pt x="12960" y="40313"/>
                    </a:lnTo>
                    <a:lnTo>
                      <a:pt x="13006" y="40266"/>
                    </a:lnTo>
                    <a:lnTo>
                      <a:pt x="13052" y="40266"/>
                    </a:lnTo>
                    <a:lnTo>
                      <a:pt x="13145" y="40174"/>
                    </a:lnTo>
                    <a:lnTo>
                      <a:pt x="13284" y="40081"/>
                    </a:lnTo>
                    <a:lnTo>
                      <a:pt x="13654" y="39803"/>
                    </a:lnTo>
                    <a:lnTo>
                      <a:pt x="15274" y="38646"/>
                    </a:lnTo>
                    <a:lnTo>
                      <a:pt x="15320" y="38600"/>
                    </a:lnTo>
                    <a:lnTo>
                      <a:pt x="15366" y="38600"/>
                    </a:lnTo>
                    <a:lnTo>
                      <a:pt x="15366" y="38554"/>
                    </a:lnTo>
                    <a:lnTo>
                      <a:pt x="15413" y="38554"/>
                    </a:lnTo>
                    <a:lnTo>
                      <a:pt x="15459" y="38508"/>
                    </a:lnTo>
                    <a:lnTo>
                      <a:pt x="15505" y="38461"/>
                    </a:lnTo>
                    <a:lnTo>
                      <a:pt x="16014" y="38137"/>
                    </a:lnTo>
                    <a:lnTo>
                      <a:pt x="16061" y="38091"/>
                    </a:lnTo>
                    <a:lnTo>
                      <a:pt x="16107" y="38045"/>
                    </a:lnTo>
                    <a:lnTo>
                      <a:pt x="16200" y="37998"/>
                    </a:lnTo>
                    <a:lnTo>
                      <a:pt x="16246" y="37952"/>
                    </a:lnTo>
                    <a:lnTo>
                      <a:pt x="17310" y="37165"/>
                    </a:lnTo>
                    <a:close/>
                    <a:moveTo>
                      <a:pt x="26752" y="38369"/>
                    </a:moveTo>
                    <a:lnTo>
                      <a:pt x="33787" y="41377"/>
                    </a:lnTo>
                    <a:lnTo>
                      <a:pt x="33370" y="41794"/>
                    </a:lnTo>
                    <a:lnTo>
                      <a:pt x="32861" y="42164"/>
                    </a:lnTo>
                    <a:lnTo>
                      <a:pt x="32306" y="42442"/>
                    </a:lnTo>
                    <a:lnTo>
                      <a:pt x="31751" y="42673"/>
                    </a:lnTo>
                    <a:lnTo>
                      <a:pt x="31149" y="42812"/>
                    </a:lnTo>
                    <a:lnTo>
                      <a:pt x="30501" y="42904"/>
                    </a:lnTo>
                    <a:lnTo>
                      <a:pt x="30316" y="42904"/>
                    </a:lnTo>
                    <a:lnTo>
                      <a:pt x="30223" y="42858"/>
                    </a:lnTo>
                    <a:lnTo>
                      <a:pt x="29807" y="42858"/>
                    </a:lnTo>
                    <a:lnTo>
                      <a:pt x="29436" y="42766"/>
                    </a:lnTo>
                    <a:lnTo>
                      <a:pt x="29020" y="42673"/>
                    </a:lnTo>
                    <a:lnTo>
                      <a:pt x="28650" y="42534"/>
                    </a:lnTo>
                    <a:lnTo>
                      <a:pt x="28279" y="42395"/>
                    </a:lnTo>
                    <a:lnTo>
                      <a:pt x="27955" y="42164"/>
                    </a:lnTo>
                    <a:lnTo>
                      <a:pt x="27631" y="41932"/>
                    </a:lnTo>
                    <a:lnTo>
                      <a:pt x="27307" y="41701"/>
                    </a:lnTo>
                    <a:lnTo>
                      <a:pt x="27030" y="41423"/>
                    </a:lnTo>
                    <a:lnTo>
                      <a:pt x="26798" y="41099"/>
                    </a:lnTo>
                    <a:lnTo>
                      <a:pt x="26752" y="41099"/>
                    </a:lnTo>
                    <a:lnTo>
                      <a:pt x="26752" y="41053"/>
                    </a:lnTo>
                    <a:lnTo>
                      <a:pt x="26752" y="41007"/>
                    </a:lnTo>
                    <a:lnTo>
                      <a:pt x="26752" y="40637"/>
                    </a:lnTo>
                    <a:lnTo>
                      <a:pt x="26752" y="40590"/>
                    </a:lnTo>
                    <a:lnTo>
                      <a:pt x="26752" y="40498"/>
                    </a:lnTo>
                    <a:lnTo>
                      <a:pt x="26752" y="38369"/>
                    </a:lnTo>
                    <a:close/>
                    <a:moveTo>
                      <a:pt x="13700" y="41747"/>
                    </a:moveTo>
                    <a:lnTo>
                      <a:pt x="17079" y="42118"/>
                    </a:lnTo>
                    <a:lnTo>
                      <a:pt x="17310" y="42719"/>
                    </a:lnTo>
                    <a:lnTo>
                      <a:pt x="17310" y="43136"/>
                    </a:lnTo>
                    <a:lnTo>
                      <a:pt x="15135" y="42904"/>
                    </a:lnTo>
                    <a:lnTo>
                      <a:pt x="13654" y="41794"/>
                    </a:lnTo>
                    <a:lnTo>
                      <a:pt x="13700" y="41747"/>
                    </a:lnTo>
                    <a:close/>
                    <a:moveTo>
                      <a:pt x="26752" y="37027"/>
                    </a:moveTo>
                    <a:lnTo>
                      <a:pt x="34481" y="40405"/>
                    </a:lnTo>
                    <a:lnTo>
                      <a:pt x="34528" y="40405"/>
                    </a:lnTo>
                    <a:lnTo>
                      <a:pt x="34620" y="40451"/>
                    </a:lnTo>
                    <a:lnTo>
                      <a:pt x="38554" y="42164"/>
                    </a:lnTo>
                    <a:lnTo>
                      <a:pt x="38739" y="43182"/>
                    </a:lnTo>
                    <a:lnTo>
                      <a:pt x="38739" y="43275"/>
                    </a:lnTo>
                    <a:lnTo>
                      <a:pt x="38739" y="43321"/>
                    </a:lnTo>
                    <a:lnTo>
                      <a:pt x="38739" y="43414"/>
                    </a:lnTo>
                    <a:lnTo>
                      <a:pt x="38693" y="43367"/>
                    </a:lnTo>
                    <a:lnTo>
                      <a:pt x="38600" y="43367"/>
                    </a:lnTo>
                    <a:lnTo>
                      <a:pt x="38554" y="43321"/>
                    </a:lnTo>
                    <a:lnTo>
                      <a:pt x="38508" y="43321"/>
                    </a:lnTo>
                    <a:lnTo>
                      <a:pt x="38462" y="43275"/>
                    </a:lnTo>
                    <a:lnTo>
                      <a:pt x="38369" y="43228"/>
                    </a:lnTo>
                    <a:lnTo>
                      <a:pt x="38323" y="43228"/>
                    </a:lnTo>
                    <a:lnTo>
                      <a:pt x="33972" y="41331"/>
                    </a:lnTo>
                    <a:lnTo>
                      <a:pt x="33926" y="41331"/>
                    </a:lnTo>
                    <a:lnTo>
                      <a:pt x="33880" y="41285"/>
                    </a:lnTo>
                    <a:lnTo>
                      <a:pt x="26752" y="38230"/>
                    </a:lnTo>
                    <a:lnTo>
                      <a:pt x="26752" y="38184"/>
                    </a:lnTo>
                    <a:lnTo>
                      <a:pt x="26752" y="38137"/>
                    </a:lnTo>
                    <a:lnTo>
                      <a:pt x="26752" y="38091"/>
                    </a:lnTo>
                    <a:lnTo>
                      <a:pt x="26752" y="37027"/>
                    </a:lnTo>
                    <a:close/>
                    <a:moveTo>
                      <a:pt x="5369" y="42164"/>
                    </a:moveTo>
                    <a:lnTo>
                      <a:pt x="8239" y="42442"/>
                    </a:lnTo>
                    <a:lnTo>
                      <a:pt x="8470" y="42488"/>
                    </a:lnTo>
                    <a:lnTo>
                      <a:pt x="8887" y="42534"/>
                    </a:lnTo>
                    <a:lnTo>
                      <a:pt x="6295" y="44015"/>
                    </a:lnTo>
                    <a:lnTo>
                      <a:pt x="5740" y="42997"/>
                    </a:lnTo>
                    <a:lnTo>
                      <a:pt x="5369" y="42164"/>
                    </a:lnTo>
                    <a:close/>
                    <a:moveTo>
                      <a:pt x="9859" y="41655"/>
                    </a:moveTo>
                    <a:lnTo>
                      <a:pt x="9905" y="41701"/>
                    </a:lnTo>
                    <a:lnTo>
                      <a:pt x="10090" y="41747"/>
                    </a:lnTo>
                    <a:lnTo>
                      <a:pt x="10229" y="41794"/>
                    </a:lnTo>
                    <a:lnTo>
                      <a:pt x="10275" y="41840"/>
                    </a:lnTo>
                    <a:lnTo>
                      <a:pt x="10322" y="41840"/>
                    </a:lnTo>
                    <a:lnTo>
                      <a:pt x="10322" y="41886"/>
                    </a:lnTo>
                    <a:lnTo>
                      <a:pt x="10368" y="41886"/>
                    </a:lnTo>
                    <a:lnTo>
                      <a:pt x="10414" y="41932"/>
                    </a:lnTo>
                    <a:lnTo>
                      <a:pt x="10460" y="41932"/>
                    </a:lnTo>
                    <a:lnTo>
                      <a:pt x="10460" y="41979"/>
                    </a:lnTo>
                    <a:lnTo>
                      <a:pt x="10507" y="42025"/>
                    </a:lnTo>
                    <a:lnTo>
                      <a:pt x="10553" y="42071"/>
                    </a:lnTo>
                    <a:lnTo>
                      <a:pt x="10599" y="42118"/>
                    </a:lnTo>
                    <a:lnTo>
                      <a:pt x="10646" y="42164"/>
                    </a:lnTo>
                    <a:lnTo>
                      <a:pt x="10692" y="42210"/>
                    </a:lnTo>
                    <a:lnTo>
                      <a:pt x="10738" y="42210"/>
                    </a:lnTo>
                    <a:lnTo>
                      <a:pt x="10738" y="42256"/>
                    </a:lnTo>
                    <a:lnTo>
                      <a:pt x="10784" y="42349"/>
                    </a:lnTo>
                    <a:lnTo>
                      <a:pt x="10831" y="42349"/>
                    </a:lnTo>
                    <a:lnTo>
                      <a:pt x="10877" y="42442"/>
                    </a:lnTo>
                    <a:lnTo>
                      <a:pt x="10877" y="42488"/>
                    </a:lnTo>
                    <a:lnTo>
                      <a:pt x="10923" y="42534"/>
                    </a:lnTo>
                    <a:lnTo>
                      <a:pt x="10970" y="42627"/>
                    </a:lnTo>
                    <a:lnTo>
                      <a:pt x="11016" y="42673"/>
                    </a:lnTo>
                    <a:lnTo>
                      <a:pt x="11016" y="42719"/>
                    </a:lnTo>
                    <a:lnTo>
                      <a:pt x="11016" y="42766"/>
                    </a:lnTo>
                    <a:lnTo>
                      <a:pt x="11062" y="42812"/>
                    </a:lnTo>
                    <a:lnTo>
                      <a:pt x="11108" y="42951"/>
                    </a:lnTo>
                    <a:lnTo>
                      <a:pt x="11108" y="42997"/>
                    </a:lnTo>
                    <a:lnTo>
                      <a:pt x="11108" y="43090"/>
                    </a:lnTo>
                    <a:lnTo>
                      <a:pt x="11155" y="43136"/>
                    </a:lnTo>
                    <a:lnTo>
                      <a:pt x="11155" y="43182"/>
                    </a:lnTo>
                    <a:lnTo>
                      <a:pt x="11155" y="43228"/>
                    </a:lnTo>
                    <a:lnTo>
                      <a:pt x="11155" y="43275"/>
                    </a:lnTo>
                    <a:lnTo>
                      <a:pt x="11155" y="43367"/>
                    </a:lnTo>
                    <a:lnTo>
                      <a:pt x="11155" y="43414"/>
                    </a:lnTo>
                    <a:lnTo>
                      <a:pt x="11155" y="43460"/>
                    </a:lnTo>
                    <a:lnTo>
                      <a:pt x="11155" y="43506"/>
                    </a:lnTo>
                    <a:lnTo>
                      <a:pt x="11108" y="43784"/>
                    </a:lnTo>
                    <a:lnTo>
                      <a:pt x="11016" y="43876"/>
                    </a:lnTo>
                    <a:lnTo>
                      <a:pt x="10923" y="43969"/>
                    </a:lnTo>
                    <a:lnTo>
                      <a:pt x="10923" y="44015"/>
                    </a:lnTo>
                    <a:lnTo>
                      <a:pt x="10877" y="44015"/>
                    </a:lnTo>
                    <a:lnTo>
                      <a:pt x="10784" y="44061"/>
                    </a:lnTo>
                    <a:lnTo>
                      <a:pt x="10553" y="44061"/>
                    </a:lnTo>
                    <a:lnTo>
                      <a:pt x="10275" y="43923"/>
                    </a:lnTo>
                    <a:lnTo>
                      <a:pt x="10090" y="43830"/>
                    </a:lnTo>
                    <a:lnTo>
                      <a:pt x="10044" y="43784"/>
                    </a:lnTo>
                    <a:lnTo>
                      <a:pt x="9998" y="43737"/>
                    </a:lnTo>
                    <a:lnTo>
                      <a:pt x="9951" y="43691"/>
                    </a:lnTo>
                    <a:lnTo>
                      <a:pt x="9905" y="43645"/>
                    </a:lnTo>
                    <a:lnTo>
                      <a:pt x="9720" y="43414"/>
                    </a:lnTo>
                    <a:lnTo>
                      <a:pt x="9535" y="43136"/>
                    </a:lnTo>
                    <a:lnTo>
                      <a:pt x="9442" y="42858"/>
                    </a:lnTo>
                    <a:lnTo>
                      <a:pt x="9350" y="42580"/>
                    </a:lnTo>
                    <a:lnTo>
                      <a:pt x="9350" y="42534"/>
                    </a:lnTo>
                    <a:lnTo>
                      <a:pt x="9350" y="42442"/>
                    </a:lnTo>
                    <a:lnTo>
                      <a:pt x="9350" y="42395"/>
                    </a:lnTo>
                    <a:lnTo>
                      <a:pt x="9350" y="42349"/>
                    </a:lnTo>
                    <a:lnTo>
                      <a:pt x="9350" y="42303"/>
                    </a:lnTo>
                    <a:lnTo>
                      <a:pt x="9350" y="42118"/>
                    </a:lnTo>
                    <a:lnTo>
                      <a:pt x="9396" y="41979"/>
                    </a:lnTo>
                    <a:lnTo>
                      <a:pt x="9489" y="41840"/>
                    </a:lnTo>
                    <a:lnTo>
                      <a:pt x="9581" y="41747"/>
                    </a:lnTo>
                    <a:lnTo>
                      <a:pt x="9674" y="41701"/>
                    </a:lnTo>
                    <a:lnTo>
                      <a:pt x="9766" y="41701"/>
                    </a:lnTo>
                    <a:lnTo>
                      <a:pt x="9859" y="41655"/>
                    </a:lnTo>
                    <a:close/>
                    <a:moveTo>
                      <a:pt x="9766" y="43876"/>
                    </a:moveTo>
                    <a:lnTo>
                      <a:pt x="9720" y="43923"/>
                    </a:lnTo>
                    <a:lnTo>
                      <a:pt x="9431" y="44067"/>
                    </a:lnTo>
                    <a:lnTo>
                      <a:pt x="9431" y="44067"/>
                    </a:lnTo>
                    <a:lnTo>
                      <a:pt x="9766" y="43876"/>
                    </a:lnTo>
                    <a:close/>
                    <a:moveTo>
                      <a:pt x="40405" y="40775"/>
                    </a:moveTo>
                    <a:lnTo>
                      <a:pt x="41285" y="41146"/>
                    </a:lnTo>
                    <a:lnTo>
                      <a:pt x="41377" y="41192"/>
                    </a:lnTo>
                    <a:lnTo>
                      <a:pt x="41470" y="41238"/>
                    </a:lnTo>
                    <a:lnTo>
                      <a:pt x="41655" y="41331"/>
                    </a:lnTo>
                    <a:lnTo>
                      <a:pt x="42118" y="41516"/>
                    </a:lnTo>
                    <a:lnTo>
                      <a:pt x="42349" y="41655"/>
                    </a:lnTo>
                    <a:lnTo>
                      <a:pt x="42534" y="41794"/>
                    </a:lnTo>
                    <a:lnTo>
                      <a:pt x="42581" y="41886"/>
                    </a:lnTo>
                    <a:lnTo>
                      <a:pt x="42673" y="42025"/>
                    </a:lnTo>
                    <a:lnTo>
                      <a:pt x="42720" y="42071"/>
                    </a:lnTo>
                    <a:lnTo>
                      <a:pt x="42812" y="42395"/>
                    </a:lnTo>
                    <a:lnTo>
                      <a:pt x="42812" y="42534"/>
                    </a:lnTo>
                    <a:lnTo>
                      <a:pt x="42812" y="42673"/>
                    </a:lnTo>
                    <a:lnTo>
                      <a:pt x="42720" y="42812"/>
                    </a:lnTo>
                    <a:lnTo>
                      <a:pt x="42720" y="42858"/>
                    </a:lnTo>
                    <a:lnTo>
                      <a:pt x="42673" y="42858"/>
                    </a:lnTo>
                    <a:lnTo>
                      <a:pt x="42581" y="43043"/>
                    </a:lnTo>
                    <a:lnTo>
                      <a:pt x="42396" y="43136"/>
                    </a:lnTo>
                    <a:lnTo>
                      <a:pt x="41794" y="43552"/>
                    </a:lnTo>
                    <a:lnTo>
                      <a:pt x="41748" y="43599"/>
                    </a:lnTo>
                    <a:lnTo>
                      <a:pt x="41701" y="43645"/>
                    </a:lnTo>
                    <a:lnTo>
                      <a:pt x="41655" y="43645"/>
                    </a:lnTo>
                    <a:lnTo>
                      <a:pt x="40915" y="44108"/>
                    </a:lnTo>
                    <a:lnTo>
                      <a:pt x="40868" y="43969"/>
                    </a:lnTo>
                    <a:lnTo>
                      <a:pt x="40915" y="43784"/>
                    </a:lnTo>
                    <a:lnTo>
                      <a:pt x="40868" y="43506"/>
                    </a:lnTo>
                    <a:lnTo>
                      <a:pt x="40776" y="43275"/>
                    </a:lnTo>
                    <a:lnTo>
                      <a:pt x="40405" y="40775"/>
                    </a:lnTo>
                    <a:close/>
                    <a:moveTo>
                      <a:pt x="9211" y="42488"/>
                    </a:moveTo>
                    <a:lnTo>
                      <a:pt x="9211" y="42534"/>
                    </a:lnTo>
                    <a:lnTo>
                      <a:pt x="6341" y="44154"/>
                    </a:lnTo>
                    <a:lnTo>
                      <a:pt x="6341" y="44154"/>
                    </a:lnTo>
                    <a:lnTo>
                      <a:pt x="9211" y="42488"/>
                    </a:lnTo>
                    <a:close/>
                    <a:moveTo>
                      <a:pt x="15552" y="43228"/>
                    </a:moveTo>
                    <a:lnTo>
                      <a:pt x="16014" y="43275"/>
                    </a:lnTo>
                    <a:lnTo>
                      <a:pt x="17310" y="43414"/>
                    </a:lnTo>
                    <a:lnTo>
                      <a:pt x="17310" y="44571"/>
                    </a:lnTo>
                    <a:lnTo>
                      <a:pt x="16755" y="44154"/>
                    </a:lnTo>
                    <a:lnTo>
                      <a:pt x="15552" y="43228"/>
                    </a:lnTo>
                    <a:close/>
                    <a:moveTo>
                      <a:pt x="6341" y="44154"/>
                    </a:moveTo>
                    <a:lnTo>
                      <a:pt x="6295" y="44200"/>
                    </a:lnTo>
                    <a:lnTo>
                      <a:pt x="6249" y="44200"/>
                    </a:lnTo>
                    <a:lnTo>
                      <a:pt x="5369" y="44709"/>
                    </a:lnTo>
                    <a:lnTo>
                      <a:pt x="6202" y="44200"/>
                    </a:lnTo>
                    <a:lnTo>
                      <a:pt x="6295" y="44154"/>
                    </a:lnTo>
                    <a:close/>
                    <a:moveTo>
                      <a:pt x="5323" y="44709"/>
                    </a:moveTo>
                    <a:lnTo>
                      <a:pt x="5323" y="44756"/>
                    </a:lnTo>
                    <a:lnTo>
                      <a:pt x="5277" y="44756"/>
                    </a:lnTo>
                    <a:lnTo>
                      <a:pt x="5323" y="44709"/>
                    </a:lnTo>
                    <a:close/>
                    <a:moveTo>
                      <a:pt x="9211" y="42673"/>
                    </a:moveTo>
                    <a:lnTo>
                      <a:pt x="9303" y="42951"/>
                    </a:lnTo>
                    <a:lnTo>
                      <a:pt x="9442" y="43228"/>
                    </a:lnTo>
                    <a:lnTo>
                      <a:pt x="9581" y="43460"/>
                    </a:lnTo>
                    <a:lnTo>
                      <a:pt x="9766" y="43691"/>
                    </a:lnTo>
                    <a:lnTo>
                      <a:pt x="6989" y="45265"/>
                    </a:lnTo>
                    <a:lnTo>
                      <a:pt x="6619" y="44617"/>
                    </a:lnTo>
                    <a:lnTo>
                      <a:pt x="6434" y="44247"/>
                    </a:lnTo>
                    <a:lnTo>
                      <a:pt x="9211" y="42673"/>
                    </a:lnTo>
                    <a:close/>
                    <a:moveTo>
                      <a:pt x="7082" y="45404"/>
                    </a:moveTo>
                    <a:lnTo>
                      <a:pt x="7036" y="45450"/>
                    </a:lnTo>
                    <a:lnTo>
                      <a:pt x="6943" y="45450"/>
                    </a:lnTo>
                    <a:lnTo>
                      <a:pt x="6526" y="45728"/>
                    </a:lnTo>
                    <a:lnTo>
                      <a:pt x="6619" y="45635"/>
                    </a:lnTo>
                    <a:lnTo>
                      <a:pt x="6943" y="45450"/>
                    </a:lnTo>
                    <a:lnTo>
                      <a:pt x="6989" y="45404"/>
                    </a:lnTo>
                    <a:close/>
                    <a:moveTo>
                      <a:pt x="6017" y="46005"/>
                    </a:moveTo>
                    <a:lnTo>
                      <a:pt x="5971" y="46052"/>
                    </a:lnTo>
                    <a:lnTo>
                      <a:pt x="5925" y="46052"/>
                    </a:lnTo>
                    <a:lnTo>
                      <a:pt x="5971" y="46005"/>
                    </a:lnTo>
                    <a:close/>
                    <a:moveTo>
                      <a:pt x="41701" y="43784"/>
                    </a:moveTo>
                    <a:lnTo>
                      <a:pt x="41794" y="44478"/>
                    </a:lnTo>
                    <a:lnTo>
                      <a:pt x="42072" y="46190"/>
                    </a:lnTo>
                    <a:lnTo>
                      <a:pt x="41979" y="46190"/>
                    </a:lnTo>
                    <a:lnTo>
                      <a:pt x="41748" y="46144"/>
                    </a:lnTo>
                    <a:lnTo>
                      <a:pt x="41192" y="46098"/>
                    </a:lnTo>
                    <a:lnTo>
                      <a:pt x="40915" y="44247"/>
                    </a:lnTo>
                    <a:lnTo>
                      <a:pt x="41701" y="43784"/>
                    </a:lnTo>
                    <a:close/>
                    <a:moveTo>
                      <a:pt x="42720" y="43043"/>
                    </a:moveTo>
                    <a:lnTo>
                      <a:pt x="43229" y="46422"/>
                    </a:lnTo>
                    <a:lnTo>
                      <a:pt x="43136" y="46422"/>
                    </a:lnTo>
                    <a:lnTo>
                      <a:pt x="42210" y="46190"/>
                    </a:lnTo>
                    <a:lnTo>
                      <a:pt x="41840" y="43691"/>
                    </a:lnTo>
                    <a:lnTo>
                      <a:pt x="42534" y="43228"/>
                    </a:lnTo>
                    <a:lnTo>
                      <a:pt x="42673" y="43136"/>
                    </a:lnTo>
                    <a:lnTo>
                      <a:pt x="42673" y="43090"/>
                    </a:lnTo>
                    <a:lnTo>
                      <a:pt x="42720" y="43043"/>
                    </a:lnTo>
                    <a:close/>
                    <a:moveTo>
                      <a:pt x="42720" y="37952"/>
                    </a:moveTo>
                    <a:lnTo>
                      <a:pt x="44062" y="46700"/>
                    </a:lnTo>
                    <a:lnTo>
                      <a:pt x="43368" y="46468"/>
                    </a:lnTo>
                    <a:lnTo>
                      <a:pt x="42812" y="42904"/>
                    </a:lnTo>
                    <a:lnTo>
                      <a:pt x="42905" y="42719"/>
                    </a:lnTo>
                    <a:lnTo>
                      <a:pt x="42951" y="42488"/>
                    </a:lnTo>
                    <a:lnTo>
                      <a:pt x="42951" y="42256"/>
                    </a:lnTo>
                    <a:lnTo>
                      <a:pt x="42858" y="42025"/>
                    </a:lnTo>
                    <a:lnTo>
                      <a:pt x="42673" y="41747"/>
                    </a:lnTo>
                    <a:lnTo>
                      <a:pt x="42118" y="38276"/>
                    </a:lnTo>
                    <a:lnTo>
                      <a:pt x="42720" y="37952"/>
                    </a:lnTo>
                    <a:close/>
                    <a:moveTo>
                      <a:pt x="9674" y="44061"/>
                    </a:moveTo>
                    <a:lnTo>
                      <a:pt x="9350" y="44802"/>
                    </a:lnTo>
                    <a:lnTo>
                      <a:pt x="8239" y="47116"/>
                    </a:lnTo>
                    <a:lnTo>
                      <a:pt x="7961" y="46746"/>
                    </a:lnTo>
                    <a:lnTo>
                      <a:pt x="7128" y="45496"/>
                    </a:lnTo>
                    <a:lnTo>
                      <a:pt x="9257" y="44293"/>
                    </a:lnTo>
                    <a:lnTo>
                      <a:pt x="9442" y="44200"/>
                    </a:lnTo>
                    <a:lnTo>
                      <a:pt x="9674" y="44061"/>
                    </a:lnTo>
                    <a:close/>
                    <a:moveTo>
                      <a:pt x="33880" y="41470"/>
                    </a:moveTo>
                    <a:lnTo>
                      <a:pt x="38369" y="43414"/>
                    </a:lnTo>
                    <a:lnTo>
                      <a:pt x="31473" y="47533"/>
                    </a:lnTo>
                    <a:lnTo>
                      <a:pt x="31612" y="47209"/>
                    </a:lnTo>
                    <a:lnTo>
                      <a:pt x="31704" y="46885"/>
                    </a:lnTo>
                    <a:lnTo>
                      <a:pt x="31797" y="46561"/>
                    </a:lnTo>
                    <a:lnTo>
                      <a:pt x="31843" y="46237"/>
                    </a:lnTo>
                    <a:lnTo>
                      <a:pt x="31843" y="45913"/>
                    </a:lnTo>
                    <a:lnTo>
                      <a:pt x="31843" y="45589"/>
                    </a:lnTo>
                    <a:lnTo>
                      <a:pt x="31797" y="45265"/>
                    </a:lnTo>
                    <a:lnTo>
                      <a:pt x="31751" y="44895"/>
                    </a:lnTo>
                    <a:lnTo>
                      <a:pt x="31565" y="44478"/>
                    </a:lnTo>
                    <a:lnTo>
                      <a:pt x="31380" y="44061"/>
                    </a:lnTo>
                    <a:lnTo>
                      <a:pt x="31149" y="43645"/>
                    </a:lnTo>
                    <a:lnTo>
                      <a:pt x="30871" y="43321"/>
                    </a:lnTo>
                    <a:lnTo>
                      <a:pt x="30825" y="43275"/>
                    </a:lnTo>
                    <a:lnTo>
                      <a:pt x="30686" y="43136"/>
                    </a:lnTo>
                    <a:lnTo>
                      <a:pt x="30686" y="43090"/>
                    </a:lnTo>
                    <a:lnTo>
                      <a:pt x="30594" y="42997"/>
                    </a:lnTo>
                    <a:lnTo>
                      <a:pt x="31103" y="42951"/>
                    </a:lnTo>
                    <a:lnTo>
                      <a:pt x="31565" y="42858"/>
                    </a:lnTo>
                    <a:lnTo>
                      <a:pt x="31982" y="42719"/>
                    </a:lnTo>
                    <a:lnTo>
                      <a:pt x="32445" y="42534"/>
                    </a:lnTo>
                    <a:lnTo>
                      <a:pt x="32815" y="42349"/>
                    </a:lnTo>
                    <a:lnTo>
                      <a:pt x="33232" y="42071"/>
                    </a:lnTo>
                    <a:lnTo>
                      <a:pt x="33556" y="41794"/>
                    </a:lnTo>
                    <a:lnTo>
                      <a:pt x="33880" y="41470"/>
                    </a:lnTo>
                    <a:close/>
                    <a:moveTo>
                      <a:pt x="10044" y="43923"/>
                    </a:moveTo>
                    <a:lnTo>
                      <a:pt x="10229" y="44061"/>
                    </a:lnTo>
                    <a:lnTo>
                      <a:pt x="10460" y="44154"/>
                    </a:lnTo>
                    <a:lnTo>
                      <a:pt x="10646" y="44200"/>
                    </a:lnTo>
                    <a:lnTo>
                      <a:pt x="10877" y="44154"/>
                    </a:lnTo>
                    <a:lnTo>
                      <a:pt x="10877" y="44571"/>
                    </a:lnTo>
                    <a:lnTo>
                      <a:pt x="9165" y="48181"/>
                    </a:lnTo>
                    <a:lnTo>
                      <a:pt x="8424" y="47348"/>
                    </a:lnTo>
                    <a:lnTo>
                      <a:pt x="10044" y="43923"/>
                    </a:lnTo>
                    <a:close/>
                    <a:moveTo>
                      <a:pt x="26752" y="42071"/>
                    </a:moveTo>
                    <a:lnTo>
                      <a:pt x="27354" y="42488"/>
                    </a:lnTo>
                    <a:lnTo>
                      <a:pt x="27724" y="42673"/>
                    </a:lnTo>
                    <a:lnTo>
                      <a:pt x="28094" y="42858"/>
                    </a:lnTo>
                    <a:lnTo>
                      <a:pt x="28511" y="43043"/>
                    </a:lnTo>
                    <a:lnTo>
                      <a:pt x="28974" y="43182"/>
                    </a:lnTo>
                    <a:lnTo>
                      <a:pt x="29483" y="43228"/>
                    </a:lnTo>
                    <a:lnTo>
                      <a:pt x="29946" y="43275"/>
                    </a:lnTo>
                    <a:lnTo>
                      <a:pt x="30594" y="43228"/>
                    </a:lnTo>
                    <a:lnTo>
                      <a:pt x="30686" y="43275"/>
                    </a:lnTo>
                    <a:lnTo>
                      <a:pt x="30362" y="43367"/>
                    </a:lnTo>
                    <a:lnTo>
                      <a:pt x="29992" y="43506"/>
                    </a:lnTo>
                    <a:lnTo>
                      <a:pt x="29807" y="43599"/>
                    </a:lnTo>
                    <a:lnTo>
                      <a:pt x="29622" y="43737"/>
                    </a:lnTo>
                    <a:lnTo>
                      <a:pt x="29483" y="43923"/>
                    </a:lnTo>
                    <a:lnTo>
                      <a:pt x="29390" y="44154"/>
                    </a:lnTo>
                    <a:lnTo>
                      <a:pt x="29390" y="44200"/>
                    </a:lnTo>
                    <a:lnTo>
                      <a:pt x="29390" y="44247"/>
                    </a:lnTo>
                    <a:lnTo>
                      <a:pt x="29436" y="44247"/>
                    </a:lnTo>
                    <a:lnTo>
                      <a:pt x="29483" y="44200"/>
                    </a:lnTo>
                    <a:lnTo>
                      <a:pt x="29622" y="43969"/>
                    </a:lnTo>
                    <a:lnTo>
                      <a:pt x="29760" y="43830"/>
                    </a:lnTo>
                    <a:lnTo>
                      <a:pt x="29946" y="43691"/>
                    </a:lnTo>
                    <a:lnTo>
                      <a:pt x="30177" y="43599"/>
                    </a:lnTo>
                    <a:lnTo>
                      <a:pt x="30547" y="43460"/>
                    </a:lnTo>
                    <a:lnTo>
                      <a:pt x="30779" y="43414"/>
                    </a:lnTo>
                    <a:lnTo>
                      <a:pt x="30964" y="43645"/>
                    </a:lnTo>
                    <a:lnTo>
                      <a:pt x="31149" y="43923"/>
                    </a:lnTo>
                    <a:lnTo>
                      <a:pt x="30917" y="43969"/>
                    </a:lnTo>
                    <a:lnTo>
                      <a:pt x="30547" y="44154"/>
                    </a:lnTo>
                    <a:lnTo>
                      <a:pt x="30177" y="44385"/>
                    </a:lnTo>
                    <a:lnTo>
                      <a:pt x="30038" y="44524"/>
                    </a:lnTo>
                    <a:lnTo>
                      <a:pt x="29899" y="44663"/>
                    </a:lnTo>
                    <a:lnTo>
                      <a:pt x="29899" y="44709"/>
                    </a:lnTo>
                    <a:lnTo>
                      <a:pt x="29899" y="44756"/>
                    </a:lnTo>
                    <a:lnTo>
                      <a:pt x="29992" y="44756"/>
                    </a:lnTo>
                    <a:lnTo>
                      <a:pt x="30131" y="44571"/>
                    </a:lnTo>
                    <a:lnTo>
                      <a:pt x="30270" y="44432"/>
                    </a:lnTo>
                    <a:lnTo>
                      <a:pt x="30640" y="44247"/>
                    </a:lnTo>
                    <a:lnTo>
                      <a:pt x="31010" y="44108"/>
                    </a:lnTo>
                    <a:lnTo>
                      <a:pt x="31241" y="44015"/>
                    </a:lnTo>
                    <a:lnTo>
                      <a:pt x="31427" y="44432"/>
                    </a:lnTo>
                    <a:lnTo>
                      <a:pt x="31565" y="44895"/>
                    </a:lnTo>
                    <a:lnTo>
                      <a:pt x="31658" y="45357"/>
                    </a:lnTo>
                    <a:lnTo>
                      <a:pt x="31704" y="45820"/>
                    </a:lnTo>
                    <a:lnTo>
                      <a:pt x="31704" y="46283"/>
                    </a:lnTo>
                    <a:lnTo>
                      <a:pt x="31612" y="46746"/>
                    </a:lnTo>
                    <a:lnTo>
                      <a:pt x="31473" y="47209"/>
                    </a:lnTo>
                    <a:lnTo>
                      <a:pt x="31241" y="47672"/>
                    </a:lnTo>
                    <a:lnTo>
                      <a:pt x="30177" y="48319"/>
                    </a:lnTo>
                    <a:lnTo>
                      <a:pt x="29899" y="48273"/>
                    </a:lnTo>
                    <a:lnTo>
                      <a:pt x="29668" y="48134"/>
                    </a:lnTo>
                    <a:lnTo>
                      <a:pt x="28141" y="47255"/>
                    </a:lnTo>
                    <a:lnTo>
                      <a:pt x="28094" y="47209"/>
                    </a:lnTo>
                    <a:lnTo>
                      <a:pt x="28002" y="47162"/>
                    </a:lnTo>
                    <a:lnTo>
                      <a:pt x="26752" y="46422"/>
                    </a:lnTo>
                    <a:lnTo>
                      <a:pt x="26752" y="44895"/>
                    </a:lnTo>
                    <a:lnTo>
                      <a:pt x="26752" y="44848"/>
                    </a:lnTo>
                    <a:lnTo>
                      <a:pt x="26752" y="44756"/>
                    </a:lnTo>
                    <a:lnTo>
                      <a:pt x="26752" y="42071"/>
                    </a:lnTo>
                    <a:close/>
                    <a:moveTo>
                      <a:pt x="7822" y="48273"/>
                    </a:moveTo>
                    <a:lnTo>
                      <a:pt x="7822" y="48319"/>
                    </a:lnTo>
                    <a:lnTo>
                      <a:pt x="7822" y="48366"/>
                    </a:lnTo>
                    <a:lnTo>
                      <a:pt x="7776" y="48366"/>
                    </a:lnTo>
                    <a:lnTo>
                      <a:pt x="7822" y="48273"/>
                    </a:lnTo>
                    <a:close/>
                    <a:moveTo>
                      <a:pt x="11988" y="43599"/>
                    </a:moveTo>
                    <a:lnTo>
                      <a:pt x="12080" y="43645"/>
                    </a:lnTo>
                    <a:lnTo>
                      <a:pt x="12127" y="43691"/>
                    </a:lnTo>
                    <a:lnTo>
                      <a:pt x="12358" y="43876"/>
                    </a:lnTo>
                    <a:lnTo>
                      <a:pt x="12451" y="43923"/>
                    </a:lnTo>
                    <a:lnTo>
                      <a:pt x="12590" y="44015"/>
                    </a:lnTo>
                    <a:lnTo>
                      <a:pt x="12636" y="44061"/>
                    </a:lnTo>
                    <a:lnTo>
                      <a:pt x="12682" y="44108"/>
                    </a:lnTo>
                    <a:lnTo>
                      <a:pt x="12960" y="44293"/>
                    </a:lnTo>
                    <a:lnTo>
                      <a:pt x="13330" y="44571"/>
                    </a:lnTo>
                    <a:lnTo>
                      <a:pt x="13376" y="44617"/>
                    </a:lnTo>
                    <a:lnTo>
                      <a:pt x="13469" y="44709"/>
                    </a:lnTo>
                    <a:lnTo>
                      <a:pt x="13608" y="44802"/>
                    </a:lnTo>
                    <a:lnTo>
                      <a:pt x="13654" y="44848"/>
                    </a:lnTo>
                    <a:lnTo>
                      <a:pt x="13747" y="44895"/>
                    </a:lnTo>
                    <a:lnTo>
                      <a:pt x="16662" y="47070"/>
                    </a:lnTo>
                    <a:lnTo>
                      <a:pt x="16940" y="47255"/>
                    </a:lnTo>
                    <a:lnTo>
                      <a:pt x="17310" y="47533"/>
                    </a:lnTo>
                    <a:lnTo>
                      <a:pt x="17310" y="47672"/>
                    </a:lnTo>
                    <a:lnTo>
                      <a:pt x="17310" y="47764"/>
                    </a:lnTo>
                    <a:lnTo>
                      <a:pt x="17310" y="48690"/>
                    </a:lnTo>
                    <a:lnTo>
                      <a:pt x="17264" y="48643"/>
                    </a:lnTo>
                    <a:lnTo>
                      <a:pt x="16940" y="48412"/>
                    </a:lnTo>
                    <a:lnTo>
                      <a:pt x="16570" y="48134"/>
                    </a:lnTo>
                    <a:lnTo>
                      <a:pt x="16246" y="47903"/>
                    </a:lnTo>
                    <a:lnTo>
                      <a:pt x="14904" y="46931"/>
                    </a:lnTo>
                    <a:lnTo>
                      <a:pt x="14811" y="46792"/>
                    </a:lnTo>
                    <a:lnTo>
                      <a:pt x="14626" y="46700"/>
                    </a:lnTo>
                    <a:lnTo>
                      <a:pt x="14487" y="46607"/>
                    </a:lnTo>
                    <a:lnTo>
                      <a:pt x="13237" y="45635"/>
                    </a:lnTo>
                    <a:lnTo>
                      <a:pt x="13099" y="45543"/>
                    </a:lnTo>
                    <a:lnTo>
                      <a:pt x="13052" y="45496"/>
                    </a:lnTo>
                    <a:lnTo>
                      <a:pt x="12913" y="45404"/>
                    </a:lnTo>
                    <a:lnTo>
                      <a:pt x="12821" y="45357"/>
                    </a:lnTo>
                    <a:lnTo>
                      <a:pt x="12775" y="45311"/>
                    </a:lnTo>
                    <a:lnTo>
                      <a:pt x="12127" y="44848"/>
                    </a:lnTo>
                    <a:lnTo>
                      <a:pt x="12034" y="44802"/>
                    </a:lnTo>
                    <a:lnTo>
                      <a:pt x="11942" y="44709"/>
                    </a:lnTo>
                    <a:lnTo>
                      <a:pt x="11895" y="44663"/>
                    </a:lnTo>
                    <a:lnTo>
                      <a:pt x="11849" y="44617"/>
                    </a:lnTo>
                    <a:lnTo>
                      <a:pt x="11710" y="44524"/>
                    </a:lnTo>
                    <a:lnTo>
                      <a:pt x="11618" y="44478"/>
                    </a:lnTo>
                    <a:lnTo>
                      <a:pt x="11294" y="44247"/>
                    </a:lnTo>
                    <a:lnTo>
                      <a:pt x="11247" y="44200"/>
                    </a:lnTo>
                    <a:lnTo>
                      <a:pt x="11155" y="44108"/>
                    </a:lnTo>
                    <a:lnTo>
                      <a:pt x="11108" y="44108"/>
                    </a:lnTo>
                    <a:lnTo>
                      <a:pt x="11062" y="44061"/>
                    </a:lnTo>
                    <a:lnTo>
                      <a:pt x="11108" y="44061"/>
                    </a:lnTo>
                    <a:lnTo>
                      <a:pt x="11201" y="44015"/>
                    </a:lnTo>
                    <a:lnTo>
                      <a:pt x="11386" y="43923"/>
                    </a:lnTo>
                    <a:lnTo>
                      <a:pt x="11432" y="43876"/>
                    </a:lnTo>
                    <a:lnTo>
                      <a:pt x="11479" y="43876"/>
                    </a:lnTo>
                    <a:lnTo>
                      <a:pt x="11479" y="43830"/>
                    </a:lnTo>
                    <a:lnTo>
                      <a:pt x="11525" y="43830"/>
                    </a:lnTo>
                    <a:lnTo>
                      <a:pt x="11618" y="43784"/>
                    </a:lnTo>
                    <a:lnTo>
                      <a:pt x="11664" y="43737"/>
                    </a:lnTo>
                    <a:lnTo>
                      <a:pt x="11803" y="43691"/>
                    </a:lnTo>
                    <a:lnTo>
                      <a:pt x="11849" y="43645"/>
                    </a:lnTo>
                    <a:lnTo>
                      <a:pt x="11942" y="43599"/>
                    </a:lnTo>
                    <a:close/>
                    <a:moveTo>
                      <a:pt x="3009" y="37674"/>
                    </a:moveTo>
                    <a:lnTo>
                      <a:pt x="3102" y="37767"/>
                    </a:lnTo>
                    <a:lnTo>
                      <a:pt x="3194" y="37860"/>
                    </a:lnTo>
                    <a:lnTo>
                      <a:pt x="3240" y="38554"/>
                    </a:lnTo>
                    <a:lnTo>
                      <a:pt x="3287" y="38693"/>
                    </a:lnTo>
                    <a:lnTo>
                      <a:pt x="3287" y="38832"/>
                    </a:lnTo>
                    <a:lnTo>
                      <a:pt x="3287" y="38878"/>
                    </a:lnTo>
                    <a:lnTo>
                      <a:pt x="3287" y="38924"/>
                    </a:lnTo>
                    <a:lnTo>
                      <a:pt x="3287" y="38970"/>
                    </a:lnTo>
                    <a:lnTo>
                      <a:pt x="3287" y="39017"/>
                    </a:lnTo>
                    <a:lnTo>
                      <a:pt x="3379" y="39479"/>
                    </a:lnTo>
                    <a:lnTo>
                      <a:pt x="3426" y="39665"/>
                    </a:lnTo>
                    <a:lnTo>
                      <a:pt x="3472" y="39850"/>
                    </a:lnTo>
                    <a:lnTo>
                      <a:pt x="3472" y="39989"/>
                    </a:lnTo>
                    <a:lnTo>
                      <a:pt x="3472" y="40035"/>
                    </a:lnTo>
                    <a:lnTo>
                      <a:pt x="3472" y="40081"/>
                    </a:lnTo>
                    <a:lnTo>
                      <a:pt x="3472" y="40127"/>
                    </a:lnTo>
                    <a:lnTo>
                      <a:pt x="3518" y="40127"/>
                    </a:lnTo>
                    <a:lnTo>
                      <a:pt x="3564" y="40405"/>
                    </a:lnTo>
                    <a:lnTo>
                      <a:pt x="3518" y="40405"/>
                    </a:lnTo>
                    <a:lnTo>
                      <a:pt x="3426" y="40451"/>
                    </a:lnTo>
                    <a:lnTo>
                      <a:pt x="3426" y="40498"/>
                    </a:lnTo>
                    <a:lnTo>
                      <a:pt x="3611" y="41146"/>
                    </a:lnTo>
                    <a:lnTo>
                      <a:pt x="3657" y="41377"/>
                    </a:lnTo>
                    <a:lnTo>
                      <a:pt x="3749" y="41655"/>
                    </a:lnTo>
                    <a:lnTo>
                      <a:pt x="3796" y="41840"/>
                    </a:lnTo>
                    <a:lnTo>
                      <a:pt x="3842" y="41932"/>
                    </a:lnTo>
                    <a:lnTo>
                      <a:pt x="3935" y="41979"/>
                    </a:lnTo>
                    <a:lnTo>
                      <a:pt x="4027" y="42025"/>
                    </a:lnTo>
                    <a:lnTo>
                      <a:pt x="4073" y="42025"/>
                    </a:lnTo>
                    <a:lnTo>
                      <a:pt x="4166" y="42303"/>
                    </a:lnTo>
                    <a:lnTo>
                      <a:pt x="4259" y="42534"/>
                    </a:lnTo>
                    <a:lnTo>
                      <a:pt x="4259" y="42627"/>
                    </a:lnTo>
                    <a:lnTo>
                      <a:pt x="4351" y="42766"/>
                    </a:lnTo>
                    <a:lnTo>
                      <a:pt x="4490" y="43043"/>
                    </a:lnTo>
                    <a:lnTo>
                      <a:pt x="4536" y="43275"/>
                    </a:lnTo>
                    <a:lnTo>
                      <a:pt x="4536" y="43321"/>
                    </a:lnTo>
                    <a:lnTo>
                      <a:pt x="4536" y="43367"/>
                    </a:lnTo>
                    <a:lnTo>
                      <a:pt x="4629" y="43506"/>
                    </a:lnTo>
                    <a:lnTo>
                      <a:pt x="4768" y="43784"/>
                    </a:lnTo>
                    <a:lnTo>
                      <a:pt x="4860" y="43969"/>
                    </a:lnTo>
                    <a:lnTo>
                      <a:pt x="4860" y="44015"/>
                    </a:lnTo>
                    <a:lnTo>
                      <a:pt x="4860" y="44061"/>
                    </a:lnTo>
                    <a:lnTo>
                      <a:pt x="4953" y="44200"/>
                    </a:lnTo>
                    <a:lnTo>
                      <a:pt x="5092" y="44432"/>
                    </a:lnTo>
                    <a:lnTo>
                      <a:pt x="5184" y="44617"/>
                    </a:lnTo>
                    <a:lnTo>
                      <a:pt x="5138" y="44663"/>
                    </a:lnTo>
                    <a:lnTo>
                      <a:pt x="5092" y="44709"/>
                    </a:lnTo>
                    <a:lnTo>
                      <a:pt x="5045" y="44756"/>
                    </a:lnTo>
                    <a:lnTo>
                      <a:pt x="5092" y="44802"/>
                    </a:lnTo>
                    <a:lnTo>
                      <a:pt x="5786" y="46005"/>
                    </a:lnTo>
                    <a:lnTo>
                      <a:pt x="5786" y="46052"/>
                    </a:lnTo>
                    <a:lnTo>
                      <a:pt x="5878" y="46144"/>
                    </a:lnTo>
                    <a:lnTo>
                      <a:pt x="5971" y="46190"/>
                    </a:lnTo>
                    <a:lnTo>
                      <a:pt x="6064" y="46144"/>
                    </a:lnTo>
                    <a:lnTo>
                      <a:pt x="6249" y="46376"/>
                    </a:lnTo>
                    <a:lnTo>
                      <a:pt x="6388" y="46653"/>
                    </a:lnTo>
                    <a:lnTo>
                      <a:pt x="6480" y="46792"/>
                    </a:lnTo>
                    <a:lnTo>
                      <a:pt x="6573" y="46838"/>
                    </a:lnTo>
                    <a:lnTo>
                      <a:pt x="6712" y="47070"/>
                    </a:lnTo>
                    <a:lnTo>
                      <a:pt x="6943" y="47394"/>
                    </a:lnTo>
                    <a:lnTo>
                      <a:pt x="7036" y="47579"/>
                    </a:lnTo>
                    <a:lnTo>
                      <a:pt x="7082" y="47579"/>
                    </a:lnTo>
                    <a:lnTo>
                      <a:pt x="7313" y="47857"/>
                    </a:lnTo>
                    <a:lnTo>
                      <a:pt x="7406" y="47995"/>
                    </a:lnTo>
                    <a:lnTo>
                      <a:pt x="7684" y="48319"/>
                    </a:lnTo>
                    <a:lnTo>
                      <a:pt x="7637" y="48412"/>
                    </a:lnTo>
                    <a:lnTo>
                      <a:pt x="7637" y="48458"/>
                    </a:lnTo>
                    <a:lnTo>
                      <a:pt x="7637" y="48505"/>
                    </a:lnTo>
                    <a:lnTo>
                      <a:pt x="7637" y="48551"/>
                    </a:lnTo>
                    <a:lnTo>
                      <a:pt x="7684" y="48597"/>
                    </a:lnTo>
                    <a:lnTo>
                      <a:pt x="7767" y="48736"/>
                    </a:lnTo>
                    <a:lnTo>
                      <a:pt x="7767" y="48736"/>
                    </a:lnTo>
                    <a:lnTo>
                      <a:pt x="7730" y="48690"/>
                    </a:lnTo>
                    <a:lnTo>
                      <a:pt x="7545" y="48458"/>
                    </a:lnTo>
                    <a:lnTo>
                      <a:pt x="7221" y="48134"/>
                    </a:lnTo>
                    <a:lnTo>
                      <a:pt x="7174" y="48042"/>
                    </a:lnTo>
                    <a:lnTo>
                      <a:pt x="6897" y="47672"/>
                    </a:lnTo>
                    <a:lnTo>
                      <a:pt x="6850" y="47672"/>
                    </a:lnTo>
                    <a:lnTo>
                      <a:pt x="6850" y="47625"/>
                    </a:lnTo>
                    <a:lnTo>
                      <a:pt x="6526" y="47209"/>
                    </a:lnTo>
                    <a:lnTo>
                      <a:pt x="6295" y="46885"/>
                    </a:lnTo>
                    <a:lnTo>
                      <a:pt x="5971" y="46376"/>
                    </a:lnTo>
                    <a:lnTo>
                      <a:pt x="5832" y="46237"/>
                    </a:lnTo>
                    <a:lnTo>
                      <a:pt x="5786" y="46098"/>
                    </a:lnTo>
                    <a:lnTo>
                      <a:pt x="5693" y="45959"/>
                    </a:lnTo>
                    <a:lnTo>
                      <a:pt x="5601" y="45866"/>
                    </a:lnTo>
                    <a:lnTo>
                      <a:pt x="5555" y="45728"/>
                    </a:lnTo>
                    <a:lnTo>
                      <a:pt x="5508" y="45635"/>
                    </a:lnTo>
                    <a:lnTo>
                      <a:pt x="5462" y="45543"/>
                    </a:lnTo>
                    <a:lnTo>
                      <a:pt x="5416" y="45496"/>
                    </a:lnTo>
                    <a:lnTo>
                      <a:pt x="4721" y="44247"/>
                    </a:lnTo>
                    <a:lnTo>
                      <a:pt x="4166" y="42951"/>
                    </a:lnTo>
                    <a:lnTo>
                      <a:pt x="4073" y="42719"/>
                    </a:lnTo>
                    <a:lnTo>
                      <a:pt x="3981" y="42534"/>
                    </a:lnTo>
                    <a:lnTo>
                      <a:pt x="3981" y="42488"/>
                    </a:lnTo>
                    <a:lnTo>
                      <a:pt x="3935" y="42349"/>
                    </a:lnTo>
                    <a:lnTo>
                      <a:pt x="3888" y="42256"/>
                    </a:lnTo>
                    <a:lnTo>
                      <a:pt x="3888" y="42164"/>
                    </a:lnTo>
                    <a:lnTo>
                      <a:pt x="3796" y="41979"/>
                    </a:lnTo>
                    <a:lnTo>
                      <a:pt x="3796" y="41886"/>
                    </a:lnTo>
                    <a:lnTo>
                      <a:pt x="3749" y="41747"/>
                    </a:lnTo>
                    <a:lnTo>
                      <a:pt x="3703" y="41701"/>
                    </a:lnTo>
                    <a:lnTo>
                      <a:pt x="3611" y="41331"/>
                    </a:lnTo>
                    <a:lnTo>
                      <a:pt x="3564" y="41238"/>
                    </a:lnTo>
                    <a:lnTo>
                      <a:pt x="3518" y="41099"/>
                    </a:lnTo>
                    <a:lnTo>
                      <a:pt x="3518" y="41053"/>
                    </a:lnTo>
                    <a:lnTo>
                      <a:pt x="3472" y="40822"/>
                    </a:lnTo>
                    <a:lnTo>
                      <a:pt x="3426" y="40637"/>
                    </a:lnTo>
                    <a:lnTo>
                      <a:pt x="3426" y="40590"/>
                    </a:lnTo>
                    <a:lnTo>
                      <a:pt x="3379" y="40544"/>
                    </a:lnTo>
                    <a:lnTo>
                      <a:pt x="3379" y="40498"/>
                    </a:lnTo>
                    <a:lnTo>
                      <a:pt x="3287" y="40081"/>
                    </a:lnTo>
                    <a:lnTo>
                      <a:pt x="3240" y="39896"/>
                    </a:lnTo>
                    <a:lnTo>
                      <a:pt x="3240" y="39711"/>
                    </a:lnTo>
                    <a:lnTo>
                      <a:pt x="3194" y="39479"/>
                    </a:lnTo>
                    <a:lnTo>
                      <a:pt x="3194" y="39387"/>
                    </a:lnTo>
                    <a:lnTo>
                      <a:pt x="3148" y="39341"/>
                    </a:lnTo>
                    <a:lnTo>
                      <a:pt x="3102" y="39017"/>
                    </a:lnTo>
                    <a:lnTo>
                      <a:pt x="3102" y="38646"/>
                    </a:lnTo>
                    <a:lnTo>
                      <a:pt x="3055" y="38554"/>
                    </a:lnTo>
                    <a:lnTo>
                      <a:pt x="3055" y="38184"/>
                    </a:lnTo>
                    <a:lnTo>
                      <a:pt x="3009" y="37721"/>
                    </a:lnTo>
                    <a:lnTo>
                      <a:pt x="3009" y="37674"/>
                    </a:lnTo>
                    <a:close/>
                    <a:moveTo>
                      <a:pt x="7874" y="48870"/>
                    </a:moveTo>
                    <a:lnTo>
                      <a:pt x="8054" y="49014"/>
                    </a:lnTo>
                    <a:lnTo>
                      <a:pt x="8239" y="49199"/>
                    </a:lnTo>
                    <a:lnTo>
                      <a:pt x="8655" y="49615"/>
                    </a:lnTo>
                    <a:lnTo>
                      <a:pt x="8378" y="49384"/>
                    </a:lnTo>
                    <a:lnTo>
                      <a:pt x="8054" y="49060"/>
                    </a:lnTo>
                    <a:lnTo>
                      <a:pt x="7915" y="48921"/>
                    </a:lnTo>
                    <a:lnTo>
                      <a:pt x="7874" y="48870"/>
                    </a:lnTo>
                    <a:close/>
                    <a:moveTo>
                      <a:pt x="10877" y="45219"/>
                    </a:moveTo>
                    <a:lnTo>
                      <a:pt x="10877" y="45404"/>
                    </a:lnTo>
                    <a:lnTo>
                      <a:pt x="10877" y="45589"/>
                    </a:lnTo>
                    <a:lnTo>
                      <a:pt x="10831" y="49754"/>
                    </a:lnTo>
                    <a:lnTo>
                      <a:pt x="10090" y="49106"/>
                    </a:lnTo>
                    <a:lnTo>
                      <a:pt x="9350" y="48412"/>
                    </a:lnTo>
                    <a:lnTo>
                      <a:pt x="10877" y="45219"/>
                    </a:lnTo>
                    <a:close/>
                    <a:moveTo>
                      <a:pt x="28002" y="47348"/>
                    </a:moveTo>
                    <a:lnTo>
                      <a:pt x="29575" y="48273"/>
                    </a:lnTo>
                    <a:lnTo>
                      <a:pt x="29807" y="48366"/>
                    </a:lnTo>
                    <a:lnTo>
                      <a:pt x="29992" y="48412"/>
                    </a:lnTo>
                    <a:lnTo>
                      <a:pt x="26798" y="50310"/>
                    </a:lnTo>
                    <a:lnTo>
                      <a:pt x="26798" y="48042"/>
                    </a:lnTo>
                    <a:lnTo>
                      <a:pt x="27863" y="47440"/>
                    </a:lnTo>
                    <a:lnTo>
                      <a:pt x="28002" y="47348"/>
                    </a:lnTo>
                    <a:close/>
                    <a:moveTo>
                      <a:pt x="39758" y="49847"/>
                    </a:moveTo>
                    <a:lnTo>
                      <a:pt x="39804" y="50448"/>
                    </a:lnTo>
                    <a:lnTo>
                      <a:pt x="39480" y="49847"/>
                    </a:lnTo>
                    <a:close/>
                    <a:moveTo>
                      <a:pt x="11247" y="44385"/>
                    </a:moveTo>
                    <a:lnTo>
                      <a:pt x="11618" y="44617"/>
                    </a:lnTo>
                    <a:lnTo>
                      <a:pt x="11710" y="44663"/>
                    </a:lnTo>
                    <a:lnTo>
                      <a:pt x="11895" y="45311"/>
                    </a:lnTo>
                    <a:lnTo>
                      <a:pt x="11849" y="50541"/>
                    </a:lnTo>
                    <a:lnTo>
                      <a:pt x="11062" y="49939"/>
                    </a:lnTo>
                    <a:lnTo>
                      <a:pt x="11108" y="44709"/>
                    </a:lnTo>
                    <a:lnTo>
                      <a:pt x="11247" y="44385"/>
                    </a:lnTo>
                    <a:close/>
                    <a:moveTo>
                      <a:pt x="15089" y="47209"/>
                    </a:moveTo>
                    <a:lnTo>
                      <a:pt x="16755" y="48458"/>
                    </a:lnTo>
                    <a:lnTo>
                      <a:pt x="17310" y="49060"/>
                    </a:lnTo>
                    <a:lnTo>
                      <a:pt x="17310" y="51096"/>
                    </a:lnTo>
                    <a:lnTo>
                      <a:pt x="15459" y="47857"/>
                    </a:lnTo>
                    <a:lnTo>
                      <a:pt x="15089" y="47209"/>
                    </a:lnTo>
                    <a:close/>
                    <a:moveTo>
                      <a:pt x="8841" y="49523"/>
                    </a:moveTo>
                    <a:lnTo>
                      <a:pt x="8887" y="49569"/>
                    </a:lnTo>
                    <a:lnTo>
                      <a:pt x="9026" y="49708"/>
                    </a:lnTo>
                    <a:lnTo>
                      <a:pt x="9303" y="49939"/>
                    </a:lnTo>
                    <a:lnTo>
                      <a:pt x="9442" y="50078"/>
                    </a:lnTo>
                    <a:lnTo>
                      <a:pt x="9581" y="50171"/>
                    </a:lnTo>
                    <a:lnTo>
                      <a:pt x="9766" y="50356"/>
                    </a:lnTo>
                    <a:lnTo>
                      <a:pt x="9905" y="50448"/>
                    </a:lnTo>
                    <a:lnTo>
                      <a:pt x="10275" y="50772"/>
                    </a:lnTo>
                    <a:lnTo>
                      <a:pt x="10646" y="51004"/>
                    </a:lnTo>
                    <a:lnTo>
                      <a:pt x="10784" y="51096"/>
                    </a:lnTo>
                    <a:lnTo>
                      <a:pt x="10831" y="51096"/>
                    </a:lnTo>
                    <a:lnTo>
                      <a:pt x="10831" y="51282"/>
                    </a:lnTo>
                    <a:lnTo>
                      <a:pt x="10877" y="51328"/>
                    </a:lnTo>
                    <a:lnTo>
                      <a:pt x="10831" y="51328"/>
                    </a:lnTo>
                    <a:lnTo>
                      <a:pt x="10784" y="51282"/>
                    </a:lnTo>
                    <a:lnTo>
                      <a:pt x="10553" y="51143"/>
                    </a:lnTo>
                    <a:lnTo>
                      <a:pt x="10460" y="51096"/>
                    </a:lnTo>
                    <a:lnTo>
                      <a:pt x="10322" y="51004"/>
                    </a:lnTo>
                    <a:lnTo>
                      <a:pt x="9489" y="50356"/>
                    </a:lnTo>
                    <a:lnTo>
                      <a:pt x="8655" y="49662"/>
                    </a:lnTo>
                    <a:lnTo>
                      <a:pt x="8702" y="49662"/>
                    </a:lnTo>
                    <a:lnTo>
                      <a:pt x="8748" y="49615"/>
                    </a:lnTo>
                    <a:lnTo>
                      <a:pt x="8841" y="49523"/>
                    </a:lnTo>
                    <a:close/>
                    <a:moveTo>
                      <a:pt x="11108" y="51282"/>
                    </a:moveTo>
                    <a:lnTo>
                      <a:pt x="11201" y="51328"/>
                    </a:lnTo>
                    <a:lnTo>
                      <a:pt x="11247" y="51374"/>
                    </a:lnTo>
                    <a:lnTo>
                      <a:pt x="11247" y="51374"/>
                    </a:lnTo>
                    <a:lnTo>
                      <a:pt x="11062" y="51282"/>
                    </a:lnTo>
                    <a:close/>
                    <a:moveTo>
                      <a:pt x="12127" y="46098"/>
                    </a:moveTo>
                    <a:lnTo>
                      <a:pt x="13700" y="51559"/>
                    </a:lnTo>
                    <a:lnTo>
                      <a:pt x="13423" y="51420"/>
                    </a:lnTo>
                    <a:lnTo>
                      <a:pt x="13191" y="51328"/>
                    </a:lnTo>
                    <a:lnTo>
                      <a:pt x="12821" y="51096"/>
                    </a:lnTo>
                    <a:lnTo>
                      <a:pt x="12497" y="50958"/>
                    </a:lnTo>
                    <a:lnTo>
                      <a:pt x="12312" y="50865"/>
                    </a:lnTo>
                    <a:lnTo>
                      <a:pt x="12266" y="50819"/>
                    </a:lnTo>
                    <a:lnTo>
                      <a:pt x="12219" y="50772"/>
                    </a:lnTo>
                    <a:lnTo>
                      <a:pt x="12127" y="50726"/>
                    </a:lnTo>
                    <a:lnTo>
                      <a:pt x="12127" y="46144"/>
                    </a:lnTo>
                    <a:lnTo>
                      <a:pt x="12127" y="46098"/>
                    </a:lnTo>
                    <a:close/>
                    <a:moveTo>
                      <a:pt x="42627" y="50680"/>
                    </a:moveTo>
                    <a:lnTo>
                      <a:pt x="42720" y="50772"/>
                    </a:lnTo>
                    <a:lnTo>
                      <a:pt x="42766" y="50772"/>
                    </a:lnTo>
                    <a:lnTo>
                      <a:pt x="42905" y="51652"/>
                    </a:lnTo>
                    <a:lnTo>
                      <a:pt x="42627" y="50680"/>
                    </a:lnTo>
                    <a:close/>
                    <a:moveTo>
                      <a:pt x="11386" y="51467"/>
                    </a:moveTo>
                    <a:lnTo>
                      <a:pt x="11571" y="51513"/>
                    </a:lnTo>
                    <a:lnTo>
                      <a:pt x="11710" y="51606"/>
                    </a:lnTo>
                    <a:lnTo>
                      <a:pt x="11849" y="51698"/>
                    </a:lnTo>
                    <a:lnTo>
                      <a:pt x="11849" y="51744"/>
                    </a:lnTo>
                    <a:lnTo>
                      <a:pt x="11386" y="51467"/>
                    </a:lnTo>
                    <a:close/>
                    <a:moveTo>
                      <a:pt x="12127" y="44987"/>
                    </a:moveTo>
                    <a:lnTo>
                      <a:pt x="12867" y="45543"/>
                    </a:lnTo>
                    <a:lnTo>
                      <a:pt x="14719" y="51883"/>
                    </a:lnTo>
                    <a:lnTo>
                      <a:pt x="14719" y="51883"/>
                    </a:lnTo>
                    <a:lnTo>
                      <a:pt x="13978" y="51652"/>
                    </a:lnTo>
                    <a:lnTo>
                      <a:pt x="12127" y="45311"/>
                    </a:lnTo>
                    <a:lnTo>
                      <a:pt x="12127" y="44987"/>
                    </a:lnTo>
                    <a:close/>
                    <a:moveTo>
                      <a:pt x="37027" y="51189"/>
                    </a:moveTo>
                    <a:lnTo>
                      <a:pt x="36981" y="51235"/>
                    </a:lnTo>
                    <a:lnTo>
                      <a:pt x="36981" y="51282"/>
                    </a:lnTo>
                    <a:lnTo>
                      <a:pt x="36934" y="51328"/>
                    </a:lnTo>
                    <a:lnTo>
                      <a:pt x="36749" y="51744"/>
                    </a:lnTo>
                    <a:lnTo>
                      <a:pt x="36703" y="51791"/>
                    </a:lnTo>
                    <a:lnTo>
                      <a:pt x="36657" y="51883"/>
                    </a:lnTo>
                    <a:lnTo>
                      <a:pt x="36749" y="51652"/>
                    </a:lnTo>
                    <a:lnTo>
                      <a:pt x="36888" y="51374"/>
                    </a:lnTo>
                    <a:lnTo>
                      <a:pt x="36934" y="51282"/>
                    </a:lnTo>
                    <a:lnTo>
                      <a:pt x="36981" y="51189"/>
                    </a:lnTo>
                    <a:close/>
                    <a:moveTo>
                      <a:pt x="13423" y="45959"/>
                    </a:moveTo>
                    <a:lnTo>
                      <a:pt x="14672" y="46885"/>
                    </a:lnTo>
                    <a:lnTo>
                      <a:pt x="17310" y="51513"/>
                    </a:lnTo>
                    <a:lnTo>
                      <a:pt x="17079" y="51744"/>
                    </a:lnTo>
                    <a:lnTo>
                      <a:pt x="16848" y="51976"/>
                    </a:lnTo>
                    <a:lnTo>
                      <a:pt x="16848" y="51930"/>
                    </a:lnTo>
                    <a:lnTo>
                      <a:pt x="16755" y="51791"/>
                    </a:lnTo>
                    <a:lnTo>
                      <a:pt x="13423" y="45959"/>
                    </a:lnTo>
                    <a:close/>
                    <a:moveTo>
                      <a:pt x="13284" y="46190"/>
                    </a:moveTo>
                    <a:lnTo>
                      <a:pt x="16662" y="52022"/>
                    </a:lnTo>
                    <a:lnTo>
                      <a:pt x="16061" y="52068"/>
                    </a:lnTo>
                    <a:lnTo>
                      <a:pt x="15505" y="52022"/>
                    </a:lnTo>
                    <a:lnTo>
                      <a:pt x="14996" y="51976"/>
                    </a:lnTo>
                    <a:lnTo>
                      <a:pt x="13330" y="46283"/>
                    </a:lnTo>
                    <a:lnTo>
                      <a:pt x="13284" y="46190"/>
                    </a:lnTo>
                    <a:close/>
                    <a:moveTo>
                      <a:pt x="36888" y="51791"/>
                    </a:moveTo>
                    <a:lnTo>
                      <a:pt x="36749" y="52068"/>
                    </a:lnTo>
                    <a:lnTo>
                      <a:pt x="36749" y="52022"/>
                    </a:lnTo>
                    <a:lnTo>
                      <a:pt x="36795" y="51930"/>
                    </a:lnTo>
                    <a:lnTo>
                      <a:pt x="36842" y="51837"/>
                    </a:lnTo>
                    <a:lnTo>
                      <a:pt x="36888" y="51791"/>
                    </a:lnTo>
                    <a:close/>
                    <a:moveTo>
                      <a:pt x="38786" y="43552"/>
                    </a:moveTo>
                    <a:lnTo>
                      <a:pt x="38832" y="43876"/>
                    </a:lnTo>
                    <a:lnTo>
                      <a:pt x="39017" y="45033"/>
                    </a:lnTo>
                    <a:lnTo>
                      <a:pt x="39017" y="45126"/>
                    </a:lnTo>
                    <a:lnTo>
                      <a:pt x="26937" y="52346"/>
                    </a:lnTo>
                    <a:lnTo>
                      <a:pt x="26891" y="52392"/>
                    </a:lnTo>
                    <a:lnTo>
                      <a:pt x="26798" y="52392"/>
                    </a:lnTo>
                    <a:lnTo>
                      <a:pt x="26798" y="52346"/>
                    </a:lnTo>
                    <a:lnTo>
                      <a:pt x="26798" y="52161"/>
                    </a:lnTo>
                    <a:lnTo>
                      <a:pt x="26798" y="52022"/>
                    </a:lnTo>
                    <a:lnTo>
                      <a:pt x="26798" y="50726"/>
                    </a:lnTo>
                    <a:lnTo>
                      <a:pt x="38786" y="43552"/>
                    </a:lnTo>
                    <a:close/>
                    <a:moveTo>
                      <a:pt x="12127" y="51837"/>
                    </a:moveTo>
                    <a:lnTo>
                      <a:pt x="12173" y="51883"/>
                    </a:lnTo>
                    <a:lnTo>
                      <a:pt x="12266" y="51930"/>
                    </a:lnTo>
                    <a:lnTo>
                      <a:pt x="12451" y="51976"/>
                    </a:lnTo>
                    <a:lnTo>
                      <a:pt x="12497" y="51976"/>
                    </a:lnTo>
                    <a:lnTo>
                      <a:pt x="12497" y="52022"/>
                    </a:lnTo>
                    <a:lnTo>
                      <a:pt x="12636" y="52022"/>
                    </a:lnTo>
                    <a:lnTo>
                      <a:pt x="12821" y="52115"/>
                    </a:lnTo>
                    <a:lnTo>
                      <a:pt x="12867" y="52161"/>
                    </a:lnTo>
                    <a:lnTo>
                      <a:pt x="12960" y="52161"/>
                    </a:lnTo>
                    <a:lnTo>
                      <a:pt x="13191" y="52253"/>
                    </a:lnTo>
                    <a:lnTo>
                      <a:pt x="13423" y="52346"/>
                    </a:lnTo>
                    <a:lnTo>
                      <a:pt x="13654" y="52346"/>
                    </a:lnTo>
                    <a:lnTo>
                      <a:pt x="13885" y="52392"/>
                    </a:lnTo>
                    <a:lnTo>
                      <a:pt x="13978" y="52439"/>
                    </a:lnTo>
                    <a:lnTo>
                      <a:pt x="13978" y="52531"/>
                    </a:lnTo>
                    <a:lnTo>
                      <a:pt x="13747" y="52485"/>
                    </a:lnTo>
                    <a:lnTo>
                      <a:pt x="12913" y="52300"/>
                    </a:lnTo>
                    <a:lnTo>
                      <a:pt x="12127" y="51976"/>
                    </a:lnTo>
                    <a:lnTo>
                      <a:pt x="12127" y="51837"/>
                    </a:lnTo>
                    <a:close/>
                    <a:moveTo>
                      <a:pt x="14209" y="52485"/>
                    </a:moveTo>
                    <a:lnTo>
                      <a:pt x="14533" y="52531"/>
                    </a:lnTo>
                    <a:lnTo>
                      <a:pt x="14904" y="52531"/>
                    </a:lnTo>
                    <a:lnTo>
                      <a:pt x="14950" y="52577"/>
                    </a:lnTo>
                    <a:lnTo>
                      <a:pt x="14857" y="52577"/>
                    </a:lnTo>
                    <a:lnTo>
                      <a:pt x="14209" y="52531"/>
                    </a:lnTo>
                    <a:lnTo>
                      <a:pt x="14209" y="52485"/>
                    </a:lnTo>
                    <a:close/>
                    <a:moveTo>
                      <a:pt x="39295" y="49893"/>
                    </a:moveTo>
                    <a:lnTo>
                      <a:pt x="39341" y="50078"/>
                    </a:lnTo>
                    <a:lnTo>
                      <a:pt x="39896" y="51050"/>
                    </a:lnTo>
                    <a:lnTo>
                      <a:pt x="40174" y="52809"/>
                    </a:lnTo>
                    <a:lnTo>
                      <a:pt x="40174" y="52809"/>
                    </a:lnTo>
                    <a:lnTo>
                      <a:pt x="38600" y="50032"/>
                    </a:lnTo>
                    <a:lnTo>
                      <a:pt x="38924" y="49939"/>
                    </a:lnTo>
                    <a:lnTo>
                      <a:pt x="38971" y="49939"/>
                    </a:lnTo>
                    <a:lnTo>
                      <a:pt x="39248" y="49893"/>
                    </a:lnTo>
                    <a:close/>
                    <a:moveTo>
                      <a:pt x="45034" y="52392"/>
                    </a:moveTo>
                    <a:lnTo>
                      <a:pt x="45173" y="52485"/>
                    </a:lnTo>
                    <a:lnTo>
                      <a:pt x="45219" y="52531"/>
                    </a:lnTo>
                    <a:lnTo>
                      <a:pt x="45219" y="53503"/>
                    </a:lnTo>
                    <a:lnTo>
                      <a:pt x="45034" y="52392"/>
                    </a:lnTo>
                    <a:close/>
                    <a:moveTo>
                      <a:pt x="36610" y="52207"/>
                    </a:moveTo>
                    <a:lnTo>
                      <a:pt x="36657" y="52253"/>
                    </a:lnTo>
                    <a:lnTo>
                      <a:pt x="36657" y="52300"/>
                    </a:lnTo>
                    <a:lnTo>
                      <a:pt x="36471" y="52901"/>
                    </a:lnTo>
                    <a:lnTo>
                      <a:pt x="36425" y="52948"/>
                    </a:lnTo>
                    <a:lnTo>
                      <a:pt x="36425" y="53040"/>
                    </a:lnTo>
                    <a:lnTo>
                      <a:pt x="36379" y="53179"/>
                    </a:lnTo>
                    <a:lnTo>
                      <a:pt x="36286" y="53735"/>
                    </a:lnTo>
                    <a:lnTo>
                      <a:pt x="36194" y="54290"/>
                    </a:lnTo>
                    <a:lnTo>
                      <a:pt x="36194" y="54244"/>
                    </a:lnTo>
                    <a:lnTo>
                      <a:pt x="36101" y="54197"/>
                    </a:lnTo>
                    <a:lnTo>
                      <a:pt x="36055" y="54197"/>
                    </a:lnTo>
                    <a:lnTo>
                      <a:pt x="36101" y="54105"/>
                    </a:lnTo>
                    <a:lnTo>
                      <a:pt x="36101" y="53966"/>
                    </a:lnTo>
                    <a:lnTo>
                      <a:pt x="36101" y="53873"/>
                    </a:lnTo>
                    <a:lnTo>
                      <a:pt x="36147" y="53781"/>
                    </a:lnTo>
                    <a:lnTo>
                      <a:pt x="36147" y="53688"/>
                    </a:lnTo>
                    <a:lnTo>
                      <a:pt x="36194" y="53549"/>
                    </a:lnTo>
                    <a:lnTo>
                      <a:pt x="36194" y="53503"/>
                    </a:lnTo>
                    <a:lnTo>
                      <a:pt x="36240" y="53318"/>
                    </a:lnTo>
                    <a:lnTo>
                      <a:pt x="36240" y="53179"/>
                    </a:lnTo>
                    <a:lnTo>
                      <a:pt x="36286" y="53133"/>
                    </a:lnTo>
                    <a:lnTo>
                      <a:pt x="36286" y="53040"/>
                    </a:lnTo>
                    <a:lnTo>
                      <a:pt x="36518" y="52346"/>
                    </a:lnTo>
                    <a:lnTo>
                      <a:pt x="36564" y="52346"/>
                    </a:lnTo>
                    <a:lnTo>
                      <a:pt x="36564" y="52253"/>
                    </a:lnTo>
                    <a:lnTo>
                      <a:pt x="36610" y="52207"/>
                    </a:lnTo>
                    <a:close/>
                    <a:moveTo>
                      <a:pt x="38415" y="50171"/>
                    </a:moveTo>
                    <a:lnTo>
                      <a:pt x="40267" y="53411"/>
                    </a:lnTo>
                    <a:lnTo>
                      <a:pt x="40498" y="54706"/>
                    </a:lnTo>
                    <a:lnTo>
                      <a:pt x="37582" y="51606"/>
                    </a:lnTo>
                    <a:lnTo>
                      <a:pt x="37721" y="51282"/>
                    </a:lnTo>
                    <a:lnTo>
                      <a:pt x="37999" y="50726"/>
                    </a:lnTo>
                    <a:lnTo>
                      <a:pt x="38184" y="50448"/>
                    </a:lnTo>
                    <a:lnTo>
                      <a:pt x="38415" y="50171"/>
                    </a:lnTo>
                    <a:close/>
                    <a:moveTo>
                      <a:pt x="6110" y="30454"/>
                    </a:moveTo>
                    <a:lnTo>
                      <a:pt x="6665" y="30547"/>
                    </a:lnTo>
                    <a:lnTo>
                      <a:pt x="7221" y="30686"/>
                    </a:lnTo>
                    <a:lnTo>
                      <a:pt x="7776" y="30825"/>
                    </a:lnTo>
                    <a:lnTo>
                      <a:pt x="8285" y="31010"/>
                    </a:lnTo>
                    <a:lnTo>
                      <a:pt x="8794" y="31241"/>
                    </a:lnTo>
                    <a:lnTo>
                      <a:pt x="8933" y="31287"/>
                    </a:lnTo>
                    <a:lnTo>
                      <a:pt x="9627" y="31658"/>
                    </a:lnTo>
                    <a:lnTo>
                      <a:pt x="10322" y="32074"/>
                    </a:lnTo>
                    <a:lnTo>
                      <a:pt x="10460" y="32167"/>
                    </a:lnTo>
                    <a:lnTo>
                      <a:pt x="10784" y="32352"/>
                    </a:lnTo>
                    <a:lnTo>
                      <a:pt x="10877" y="32398"/>
                    </a:lnTo>
                    <a:lnTo>
                      <a:pt x="10877" y="32445"/>
                    </a:lnTo>
                    <a:lnTo>
                      <a:pt x="10970" y="32491"/>
                    </a:lnTo>
                    <a:lnTo>
                      <a:pt x="11062" y="32537"/>
                    </a:lnTo>
                    <a:lnTo>
                      <a:pt x="11108" y="32583"/>
                    </a:lnTo>
                    <a:lnTo>
                      <a:pt x="11155" y="32583"/>
                    </a:lnTo>
                    <a:lnTo>
                      <a:pt x="11942" y="33231"/>
                    </a:lnTo>
                    <a:lnTo>
                      <a:pt x="11988" y="33278"/>
                    </a:lnTo>
                    <a:lnTo>
                      <a:pt x="12080" y="33370"/>
                    </a:lnTo>
                    <a:lnTo>
                      <a:pt x="12173" y="33416"/>
                    </a:lnTo>
                    <a:lnTo>
                      <a:pt x="13099" y="34250"/>
                    </a:lnTo>
                    <a:lnTo>
                      <a:pt x="13932" y="35129"/>
                    </a:lnTo>
                    <a:lnTo>
                      <a:pt x="13978" y="35175"/>
                    </a:lnTo>
                    <a:lnTo>
                      <a:pt x="14071" y="35268"/>
                    </a:lnTo>
                    <a:lnTo>
                      <a:pt x="14117" y="35314"/>
                    </a:lnTo>
                    <a:lnTo>
                      <a:pt x="14811" y="36193"/>
                    </a:lnTo>
                    <a:lnTo>
                      <a:pt x="14857" y="36240"/>
                    </a:lnTo>
                    <a:lnTo>
                      <a:pt x="14950" y="36379"/>
                    </a:lnTo>
                    <a:lnTo>
                      <a:pt x="14996" y="36425"/>
                    </a:lnTo>
                    <a:lnTo>
                      <a:pt x="15644" y="37304"/>
                    </a:lnTo>
                    <a:lnTo>
                      <a:pt x="16061" y="37906"/>
                    </a:lnTo>
                    <a:lnTo>
                      <a:pt x="15968" y="37952"/>
                    </a:lnTo>
                    <a:lnTo>
                      <a:pt x="15922" y="37998"/>
                    </a:lnTo>
                    <a:lnTo>
                      <a:pt x="15459" y="38369"/>
                    </a:lnTo>
                    <a:lnTo>
                      <a:pt x="15413" y="38369"/>
                    </a:lnTo>
                    <a:lnTo>
                      <a:pt x="14626" y="37258"/>
                    </a:lnTo>
                    <a:lnTo>
                      <a:pt x="14580" y="37212"/>
                    </a:lnTo>
                    <a:lnTo>
                      <a:pt x="14487" y="37119"/>
                    </a:lnTo>
                    <a:lnTo>
                      <a:pt x="14441" y="37027"/>
                    </a:lnTo>
                    <a:lnTo>
                      <a:pt x="13978" y="36471"/>
                    </a:lnTo>
                    <a:lnTo>
                      <a:pt x="13700" y="36193"/>
                    </a:lnTo>
                    <a:lnTo>
                      <a:pt x="13654" y="36101"/>
                    </a:lnTo>
                    <a:lnTo>
                      <a:pt x="13561" y="36008"/>
                    </a:lnTo>
                    <a:lnTo>
                      <a:pt x="13515" y="35962"/>
                    </a:lnTo>
                    <a:lnTo>
                      <a:pt x="13052" y="35453"/>
                    </a:lnTo>
                    <a:lnTo>
                      <a:pt x="12173" y="34620"/>
                    </a:lnTo>
                    <a:lnTo>
                      <a:pt x="12080" y="34527"/>
                    </a:lnTo>
                    <a:lnTo>
                      <a:pt x="11988" y="34435"/>
                    </a:lnTo>
                    <a:lnTo>
                      <a:pt x="11895" y="34388"/>
                    </a:lnTo>
                    <a:lnTo>
                      <a:pt x="11108" y="33787"/>
                    </a:lnTo>
                    <a:lnTo>
                      <a:pt x="11062" y="33740"/>
                    </a:lnTo>
                    <a:lnTo>
                      <a:pt x="10970" y="33648"/>
                    </a:lnTo>
                    <a:lnTo>
                      <a:pt x="10877" y="33602"/>
                    </a:lnTo>
                    <a:lnTo>
                      <a:pt x="10137" y="33092"/>
                    </a:lnTo>
                    <a:lnTo>
                      <a:pt x="9350" y="32676"/>
                    </a:lnTo>
                    <a:lnTo>
                      <a:pt x="9257" y="32630"/>
                    </a:lnTo>
                    <a:lnTo>
                      <a:pt x="9118" y="32583"/>
                    </a:lnTo>
                    <a:lnTo>
                      <a:pt x="9072" y="32537"/>
                    </a:lnTo>
                    <a:lnTo>
                      <a:pt x="8285" y="32213"/>
                    </a:lnTo>
                    <a:lnTo>
                      <a:pt x="8193" y="32213"/>
                    </a:lnTo>
                    <a:lnTo>
                      <a:pt x="8100" y="32167"/>
                    </a:lnTo>
                    <a:lnTo>
                      <a:pt x="8008" y="32121"/>
                    </a:lnTo>
                    <a:lnTo>
                      <a:pt x="7591" y="32028"/>
                    </a:lnTo>
                    <a:lnTo>
                      <a:pt x="7174" y="31935"/>
                    </a:lnTo>
                    <a:lnTo>
                      <a:pt x="6712" y="31843"/>
                    </a:lnTo>
                    <a:lnTo>
                      <a:pt x="6202" y="31843"/>
                    </a:lnTo>
                    <a:lnTo>
                      <a:pt x="6110" y="31797"/>
                    </a:lnTo>
                    <a:lnTo>
                      <a:pt x="5971" y="31797"/>
                    </a:lnTo>
                    <a:lnTo>
                      <a:pt x="5878" y="31843"/>
                    </a:lnTo>
                    <a:lnTo>
                      <a:pt x="5416" y="31843"/>
                    </a:lnTo>
                    <a:lnTo>
                      <a:pt x="5231" y="31889"/>
                    </a:lnTo>
                    <a:lnTo>
                      <a:pt x="5138" y="31889"/>
                    </a:lnTo>
                    <a:lnTo>
                      <a:pt x="5045" y="31935"/>
                    </a:lnTo>
                    <a:lnTo>
                      <a:pt x="4953" y="31935"/>
                    </a:lnTo>
                    <a:lnTo>
                      <a:pt x="4860" y="31982"/>
                    </a:lnTo>
                    <a:lnTo>
                      <a:pt x="4814" y="31982"/>
                    </a:lnTo>
                    <a:lnTo>
                      <a:pt x="4444" y="32074"/>
                    </a:lnTo>
                    <a:lnTo>
                      <a:pt x="4073" y="32259"/>
                    </a:lnTo>
                    <a:lnTo>
                      <a:pt x="3657" y="32491"/>
                    </a:lnTo>
                    <a:lnTo>
                      <a:pt x="3379" y="32676"/>
                    </a:lnTo>
                    <a:lnTo>
                      <a:pt x="3102" y="32907"/>
                    </a:lnTo>
                    <a:lnTo>
                      <a:pt x="2824" y="33139"/>
                    </a:lnTo>
                    <a:lnTo>
                      <a:pt x="2592" y="33416"/>
                    </a:lnTo>
                    <a:lnTo>
                      <a:pt x="2222" y="33972"/>
                    </a:lnTo>
                    <a:lnTo>
                      <a:pt x="1898" y="34527"/>
                    </a:lnTo>
                    <a:lnTo>
                      <a:pt x="1667" y="35083"/>
                    </a:lnTo>
                    <a:lnTo>
                      <a:pt x="1528" y="35638"/>
                    </a:lnTo>
                    <a:lnTo>
                      <a:pt x="1389" y="36193"/>
                    </a:lnTo>
                    <a:lnTo>
                      <a:pt x="1343" y="36610"/>
                    </a:lnTo>
                    <a:lnTo>
                      <a:pt x="1250" y="37582"/>
                    </a:lnTo>
                    <a:lnTo>
                      <a:pt x="1250" y="38600"/>
                    </a:lnTo>
                    <a:lnTo>
                      <a:pt x="1343" y="39665"/>
                    </a:lnTo>
                    <a:lnTo>
                      <a:pt x="1528" y="40775"/>
                    </a:lnTo>
                    <a:lnTo>
                      <a:pt x="1620" y="41099"/>
                    </a:lnTo>
                    <a:lnTo>
                      <a:pt x="1667" y="41331"/>
                    </a:lnTo>
                    <a:lnTo>
                      <a:pt x="1806" y="41840"/>
                    </a:lnTo>
                    <a:lnTo>
                      <a:pt x="1852" y="42025"/>
                    </a:lnTo>
                    <a:lnTo>
                      <a:pt x="2130" y="42858"/>
                    </a:lnTo>
                    <a:lnTo>
                      <a:pt x="2407" y="43599"/>
                    </a:lnTo>
                    <a:lnTo>
                      <a:pt x="2685" y="44339"/>
                    </a:lnTo>
                    <a:lnTo>
                      <a:pt x="3009" y="45080"/>
                    </a:lnTo>
                    <a:lnTo>
                      <a:pt x="3379" y="45774"/>
                    </a:lnTo>
                    <a:lnTo>
                      <a:pt x="3749" y="46468"/>
                    </a:lnTo>
                    <a:lnTo>
                      <a:pt x="4166" y="47116"/>
                    </a:lnTo>
                    <a:lnTo>
                      <a:pt x="4583" y="47764"/>
                    </a:lnTo>
                    <a:lnTo>
                      <a:pt x="5045" y="48412"/>
                    </a:lnTo>
                    <a:lnTo>
                      <a:pt x="5092" y="48505"/>
                    </a:lnTo>
                    <a:lnTo>
                      <a:pt x="5971" y="49569"/>
                    </a:lnTo>
                    <a:lnTo>
                      <a:pt x="6897" y="50541"/>
                    </a:lnTo>
                    <a:lnTo>
                      <a:pt x="7822" y="51420"/>
                    </a:lnTo>
                    <a:lnTo>
                      <a:pt x="8841" y="52207"/>
                    </a:lnTo>
                    <a:lnTo>
                      <a:pt x="8933" y="52253"/>
                    </a:lnTo>
                    <a:lnTo>
                      <a:pt x="9026" y="52300"/>
                    </a:lnTo>
                    <a:lnTo>
                      <a:pt x="9072" y="52346"/>
                    </a:lnTo>
                    <a:lnTo>
                      <a:pt x="9118" y="52392"/>
                    </a:lnTo>
                    <a:lnTo>
                      <a:pt x="9165" y="52392"/>
                    </a:lnTo>
                    <a:lnTo>
                      <a:pt x="9211" y="52439"/>
                    </a:lnTo>
                    <a:lnTo>
                      <a:pt x="9257" y="52485"/>
                    </a:lnTo>
                    <a:lnTo>
                      <a:pt x="9813" y="52809"/>
                    </a:lnTo>
                    <a:lnTo>
                      <a:pt x="10553" y="53225"/>
                    </a:lnTo>
                    <a:lnTo>
                      <a:pt x="10646" y="53225"/>
                    </a:lnTo>
                    <a:lnTo>
                      <a:pt x="10831" y="53318"/>
                    </a:lnTo>
                    <a:lnTo>
                      <a:pt x="11108" y="53457"/>
                    </a:lnTo>
                    <a:lnTo>
                      <a:pt x="11432" y="53549"/>
                    </a:lnTo>
                    <a:lnTo>
                      <a:pt x="11618" y="53642"/>
                    </a:lnTo>
                    <a:lnTo>
                      <a:pt x="11988" y="53735"/>
                    </a:lnTo>
                    <a:lnTo>
                      <a:pt x="12266" y="53827"/>
                    </a:lnTo>
                    <a:lnTo>
                      <a:pt x="12312" y="53827"/>
                    </a:lnTo>
                    <a:lnTo>
                      <a:pt x="13006" y="53920"/>
                    </a:lnTo>
                    <a:lnTo>
                      <a:pt x="13654" y="53966"/>
                    </a:lnTo>
                    <a:lnTo>
                      <a:pt x="14163" y="53966"/>
                    </a:lnTo>
                    <a:lnTo>
                      <a:pt x="14580" y="53873"/>
                    </a:lnTo>
                    <a:lnTo>
                      <a:pt x="15042" y="53781"/>
                    </a:lnTo>
                    <a:lnTo>
                      <a:pt x="15459" y="53642"/>
                    </a:lnTo>
                    <a:lnTo>
                      <a:pt x="15644" y="53549"/>
                    </a:lnTo>
                    <a:lnTo>
                      <a:pt x="16200" y="53272"/>
                    </a:lnTo>
                    <a:lnTo>
                      <a:pt x="16246" y="53225"/>
                    </a:lnTo>
                    <a:lnTo>
                      <a:pt x="16292" y="53225"/>
                    </a:lnTo>
                    <a:lnTo>
                      <a:pt x="16431" y="53087"/>
                    </a:lnTo>
                    <a:lnTo>
                      <a:pt x="16524" y="53040"/>
                    </a:lnTo>
                    <a:lnTo>
                      <a:pt x="16986" y="52577"/>
                    </a:lnTo>
                    <a:lnTo>
                      <a:pt x="17079" y="52485"/>
                    </a:lnTo>
                    <a:lnTo>
                      <a:pt x="17125" y="52439"/>
                    </a:lnTo>
                    <a:lnTo>
                      <a:pt x="17172" y="52392"/>
                    </a:lnTo>
                    <a:lnTo>
                      <a:pt x="17264" y="52300"/>
                    </a:lnTo>
                    <a:lnTo>
                      <a:pt x="17310" y="52161"/>
                    </a:lnTo>
                    <a:lnTo>
                      <a:pt x="17310" y="52207"/>
                    </a:lnTo>
                    <a:lnTo>
                      <a:pt x="17310" y="52300"/>
                    </a:lnTo>
                    <a:lnTo>
                      <a:pt x="17310" y="52346"/>
                    </a:lnTo>
                    <a:lnTo>
                      <a:pt x="17310" y="52392"/>
                    </a:lnTo>
                    <a:lnTo>
                      <a:pt x="17310" y="52485"/>
                    </a:lnTo>
                    <a:lnTo>
                      <a:pt x="17357" y="53272"/>
                    </a:lnTo>
                    <a:lnTo>
                      <a:pt x="17357" y="53735"/>
                    </a:lnTo>
                    <a:lnTo>
                      <a:pt x="17403" y="54151"/>
                    </a:lnTo>
                    <a:lnTo>
                      <a:pt x="17449" y="54197"/>
                    </a:lnTo>
                    <a:lnTo>
                      <a:pt x="16940" y="54568"/>
                    </a:lnTo>
                    <a:lnTo>
                      <a:pt x="16385" y="54892"/>
                    </a:lnTo>
                    <a:lnTo>
                      <a:pt x="16200" y="54984"/>
                    </a:lnTo>
                    <a:lnTo>
                      <a:pt x="16014" y="55030"/>
                    </a:lnTo>
                    <a:lnTo>
                      <a:pt x="15552" y="55169"/>
                    </a:lnTo>
                    <a:lnTo>
                      <a:pt x="15089" y="55308"/>
                    </a:lnTo>
                    <a:lnTo>
                      <a:pt x="14626" y="55354"/>
                    </a:lnTo>
                    <a:lnTo>
                      <a:pt x="13700" y="55354"/>
                    </a:lnTo>
                    <a:lnTo>
                      <a:pt x="13237" y="55308"/>
                    </a:lnTo>
                    <a:lnTo>
                      <a:pt x="12775" y="55216"/>
                    </a:lnTo>
                    <a:lnTo>
                      <a:pt x="12312" y="55077"/>
                    </a:lnTo>
                    <a:lnTo>
                      <a:pt x="11571" y="54845"/>
                    </a:lnTo>
                    <a:lnTo>
                      <a:pt x="10831" y="54521"/>
                    </a:lnTo>
                    <a:lnTo>
                      <a:pt x="10183" y="54197"/>
                    </a:lnTo>
                    <a:lnTo>
                      <a:pt x="9535" y="53827"/>
                    </a:lnTo>
                    <a:lnTo>
                      <a:pt x="8470" y="53087"/>
                    </a:lnTo>
                    <a:lnTo>
                      <a:pt x="7406" y="52253"/>
                    </a:lnTo>
                    <a:lnTo>
                      <a:pt x="6619" y="51559"/>
                    </a:lnTo>
                    <a:lnTo>
                      <a:pt x="5878" y="50772"/>
                    </a:lnTo>
                    <a:lnTo>
                      <a:pt x="5277" y="50078"/>
                    </a:lnTo>
                    <a:lnTo>
                      <a:pt x="4675" y="49338"/>
                    </a:lnTo>
                    <a:lnTo>
                      <a:pt x="4120" y="48597"/>
                    </a:lnTo>
                    <a:lnTo>
                      <a:pt x="3611" y="47810"/>
                    </a:lnTo>
                    <a:lnTo>
                      <a:pt x="2963" y="46700"/>
                    </a:lnTo>
                    <a:lnTo>
                      <a:pt x="2361" y="45589"/>
                    </a:lnTo>
                    <a:lnTo>
                      <a:pt x="1806" y="44385"/>
                    </a:lnTo>
                    <a:lnTo>
                      <a:pt x="1343" y="43182"/>
                    </a:lnTo>
                    <a:lnTo>
                      <a:pt x="1111" y="42488"/>
                    </a:lnTo>
                    <a:lnTo>
                      <a:pt x="926" y="41979"/>
                    </a:lnTo>
                    <a:lnTo>
                      <a:pt x="926" y="41886"/>
                    </a:lnTo>
                    <a:lnTo>
                      <a:pt x="787" y="41516"/>
                    </a:lnTo>
                    <a:lnTo>
                      <a:pt x="787" y="41470"/>
                    </a:lnTo>
                    <a:lnTo>
                      <a:pt x="602" y="40683"/>
                    </a:lnTo>
                    <a:lnTo>
                      <a:pt x="463" y="39896"/>
                    </a:lnTo>
                    <a:lnTo>
                      <a:pt x="325" y="39156"/>
                    </a:lnTo>
                    <a:lnTo>
                      <a:pt x="232" y="38415"/>
                    </a:lnTo>
                    <a:lnTo>
                      <a:pt x="232" y="37674"/>
                    </a:lnTo>
                    <a:lnTo>
                      <a:pt x="232" y="36980"/>
                    </a:lnTo>
                    <a:lnTo>
                      <a:pt x="278" y="36286"/>
                    </a:lnTo>
                    <a:lnTo>
                      <a:pt x="325" y="35638"/>
                    </a:lnTo>
                    <a:lnTo>
                      <a:pt x="463" y="34944"/>
                    </a:lnTo>
                    <a:lnTo>
                      <a:pt x="602" y="34481"/>
                    </a:lnTo>
                    <a:lnTo>
                      <a:pt x="741" y="34018"/>
                    </a:lnTo>
                    <a:lnTo>
                      <a:pt x="926" y="33555"/>
                    </a:lnTo>
                    <a:lnTo>
                      <a:pt x="1158" y="33046"/>
                    </a:lnTo>
                    <a:lnTo>
                      <a:pt x="1482" y="32583"/>
                    </a:lnTo>
                    <a:lnTo>
                      <a:pt x="1806" y="32121"/>
                    </a:lnTo>
                    <a:lnTo>
                      <a:pt x="2222" y="31704"/>
                    </a:lnTo>
                    <a:lnTo>
                      <a:pt x="2685" y="31334"/>
                    </a:lnTo>
                    <a:lnTo>
                      <a:pt x="3009" y="31102"/>
                    </a:lnTo>
                    <a:lnTo>
                      <a:pt x="3055" y="31102"/>
                    </a:lnTo>
                    <a:lnTo>
                      <a:pt x="3379" y="30917"/>
                    </a:lnTo>
                    <a:lnTo>
                      <a:pt x="3703" y="30778"/>
                    </a:lnTo>
                    <a:lnTo>
                      <a:pt x="3981" y="30686"/>
                    </a:lnTo>
                    <a:lnTo>
                      <a:pt x="4212" y="30640"/>
                    </a:lnTo>
                    <a:lnTo>
                      <a:pt x="4305" y="30593"/>
                    </a:lnTo>
                    <a:lnTo>
                      <a:pt x="4397" y="30593"/>
                    </a:lnTo>
                    <a:lnTo>
                      <a:pt x="4999" y="30501"/>
                    </a:lnTo>
                    <a:lnTo>
                      <a:pt x="5555" y="30454"/>
                    </a:lnTo>
                    <a:close/>
                    <a:moveTo>
                      <a:pt x="42442" y="54059"/>
                    </a:moveTo>
                    <a:lnTo>
                      <a:pt x="42905" y="55725"/>
                    </a:lnTo>
                    <a:lnTo>
                      <a:pt x="42905" y="55817"/>
                    </a:lnTo>
                    <a:lnTo>
                      <a:pt x="42581" y="55216"/>
                    </a:lnTo>
                    <a:lnTo>
                      <a:pt x="42442" y="54059"/>
                    </a:lnTo>
                    <a:close/>
                    <a:moveTo>
                      <a:pt x="42951" y="50865"/>
                    </a:moveTo>
                    <a:lnTo>
                      <a:pt x="43044" y="50911"/>
                    </a:lnTo>
                    <a:lnTo>
                      <a:pt x="43090" y="50958"/>
                    </a:lnTo>
                    <a:lnTo>
                      <a:pt x="43182" y="51004"/>
                    </a:lnTo>
                    <a:lnTo>
                      <a:pt x="43275" y="51050"/>
                    </a:lnTo>
                    <a:lnTo>
                      <a:pt x="43321" y="51096"/>
                    </a:lnTo>
                    <a:lnTo>
                      <a:pt x="43368" y="51096"/>
                    </a:lnTo>
                    <a:lnTo>
                      <a:pt x="44016" y="51559"/>
                    </a:lnTo>
                    <a:lnTo>
                      <a:pt x="44108" y="52253"/>
                    </a:lnTo>
                    <a:lnTo>
                      <a:pt x="44154" y="52531"/>
                    </a:lnTo>
                    <a:lnTo>
                      <a:pt x="44154" y="55864"/>
                    </a:lnTo>
                    <a:lnTo>
                      <a:pt x="44154" y="55910"/>
                    </a:lnTo>
                    <a:lnTo>
                      <a:pt x="43182" y="52670"/>
                    </a:lnTo>
                    <a:lnTo>
                      <a:pt x="42905" y="50865"/>
                    </a:lnTo>
                    <a:close/>
                    <a:moveTo>
                      <a:pt x="26891" y="52670"/>
                    </a:moveTo>
                    <a:lnTo>
                      <a:pt x="27076" y="53087"/>
                    </a:lnTo>
                    <a:lnTo>
                      <a:pt x="27169" y="53549"/>
                    </a:lnTo>
                    <a:lnTo>
                      <a:pt x="27215" y="53966"/>
                    </a:lnTo>
                    <a:lnTo>
                      <a:pt x="27261" y="54429"/>
                    </a:lnTo>
                    <a:lnTo>
                      <a:pt x="27215" y="54799"/>
                    </a:lnTo>
                    <a:lnTo>
                      <a:pt x="27122" y="55216"/>
                    </a:lnTo>
                    <a:lnTo>
                      <a:pt x="27030" y="55447"/>
                    </a:lnTo>
                    <a:lnTo>
                      <a:pt x="26937" y="55678"/>
                    </a:lnTo>
                    <a:lnTo>
                      <a:pt x="26798" y="55910"/>
                    </a:lnTo>
                    <a:lnTo>
                      <a:pt x="26567" y="56049"/>
                    </a:lnTo>
                    <a:lnTo>
                      <a:pt x="26289" y="56234"/>
                    </a:lnTo>
                    <a:lnTo>
                      <a:pt x="26289" y="56234"/>
                    </a:lnTo>
                    <a:lnTo>
                      <a:pt x="26474" y="55956"/>
                    </a:lnTo>
                    <a:lnTo>
                      <a:pt x="26613" y="55632"/>
                    </a:lnTo>
                    <a:lnTo>
                      <a:pt x="26659" y="55262"/>
                    </a:lnTo>
                    <a:lnTo>
                      <a:pt x="26706" y="54845"/>
                    </a:lnTo>
                    <a:lnTo>
                      <a:pt x="26659" y="54336"/>
                    </a:lnTo>
                    <a:lnTo>
                      <a:pt x="26752" y="53827"/>
                    </a:lnTo>
                    <a:lnTo>
                      <a:pt x="26798" y="53225"/>
                    </a:lnTo>
                    <a:lnTo>
                      <a:pt x="26798" y="52716"/>
                    </a:lnTo>
                    <a:lnTo>
                      <a:pt x="26891" y="52670"/>
                    </a:lnTo>
                    <a:close/>
                    <a:moveTo>
                      <a:pt x="37536" y="51883"/>
                    </a:moveTo>
                    <a:lnTo>
                      <a:pt x="40544" y="55077"/>
                    </a:lnTo>
                    <a:lnTo>
                      <a:pt x="40729" y="56280"/>
                    </a:lnTo>
                    <a:lnTo>
                      <a:pt x="37351" y="52670"/>
                    </a:lnTo>
                    <a:lnTo>
                      <a:pt x="37490" y="51976"/>
                    </a:lnTo>
                    <a:lnTo>
                      <a:pt x="37490" y="51883"/>
                    </a:lnTo>
                    <a:close/>
                    <a:moveTo>
                      <a:pt x="45450" y="52763"/>
                    </a:moveTo>
                    <a:lnTo>
                      <a:pt x="46145" y="53411"/>
                    </a:lnTo>
                    <a:lnTo>
                      <a:pt x="46746" y="54059"/>
                    </a:lnTo>
                    <a:lnTo>
                      <a:pt x="45682" y="56419"/>
                    </a:lnTo>
                    <a:lnTo>
                      <a:pt x="45450" y="55077"/>
                    </a:lnTo>
                    <a:lnTo>
                      <a:pt x="45450" y="52763"/>
                    </a:lnTo>
                    <a:close/>
                    <a:moveTo>
                      <a:pt x="26521" y="54799"/>
                    </a:moveTo>
                    <a:lnTo>
                      <a:pt x="26521" y="54984"/>
                    </a:lnTo>
                    <a:lnTo>
                      <a:pt x="26521" y="55077"/>
                    </a:lnTo>
                    <a:lnTo>
                      <a:pt x="26521" y="55169"/>
                    </a:lnTo>
                    <a:lnTo>
                      <a:pt x="26428" y="55678"/>
                    </a:lnTo>
                    <a:lnTo>
                      <a:pt x="26335" y="55910"/>
                    </a:lnTo>
                    <a:lnTo>
                      <a:pt x="26197" y="56141"/>
                    </a:lnTo>
                    <a:lnTo>
                      <a:pt x="25965" y="56419"/>
                    </a:lnTo>
                    <a:lnTo>
                      <a:pt x="25734" y="56558"/>
                    </a:lnTo>
                    <a:lnTo>
                      <a:pt x="25549" y="56650"/>
                    </a:lnTo>
                    <a:lnTo>
                      <a:pt x="25364" y="56697"/>
                    </a:lnTo>
                    <a:lnTo>
                      <a:pt x="25271" y="56743"/>
                    </a:lnTo>
                    <a:lnTo>
                      <a:pt x="25595" y="56419"/>
                    </a:lnTo>
                    <a:lnTo>
                      <a:pt x="25873" y="56049"/>
                    </a:lnTo>
                    <a:lnTo>
                      <a:pt x="26104" y="55678"/>
                    </a:lnTo>
                    <a:lnTo>
                      <a:pt x="26335" y="55262"/>
                    </a:lnTo>
                    <a:lnTo>
                      <a:pt x="26382" y="55169"/>
                    </a:lnTo>
                    <a:lnTo>
                      <a:pt x="26428" y="55077"/>
                    </a:lnTo>
                    <a:lnTo>
                      <a:pt x="26428" y="55030"/>
                    </a:lnTo>
                    <a:lnTo>
                      <a:pt x="26521" y="54799"/>
                    </a:lnTo>
                    <a:close/>
                    <a:moveTo>
                      <a:pt x="45450" y="55956"/>
                    </a:moveTo>
                    <a:lnTo>
                      <a:pt x="45543" y="56604"/>
                    </a:lnTo>
                    <a:lnTo>
                      <a:pt x="45450" y="56835"/>
                    </a:lnTo>
                    <a:lnTo>
                      <a:pt x="45450" y="56743"/>
                    </a:lnTo>
                    <a:lnTo>
                      <a:pt x="45450" y="55956"/>
                    </a:lnTo>
                    <a:close/>
                    <a:moveTo>
                      <a:pt x="37305" y="52948"/>
                    </a:moveTo>
                    <a:lnTo>
                      <a:pt x="40776" y="56650"/>
                    </a:lnTo>
                    <a:lnTo>
                      <a:pt x="40822" y="57021"/>
                    </a:lnTo>
                    <a:lnTo>
                      <a:pt x="37166" y="54845"/>
                    </a:lnTo>
                    <a:lnTo>
                      <a:pt x="37166" y="54012"/>
                    </a:lnTo>
                    <a:lnTo>
                      <a:pt x="37212" y="53873"/>
                    </a:lnTo>
                    <a:lnTo>
                      <a:pt x="37212" y="53827"/>
                    </a:lnTo>
                    <a:lnTo>
                      <a:pt x="37212" y="53688"/>
                    </a:lnTo>
                    <a:lnTo>
                      <a:pt x="37212" y="53642"/>
                    </a:lnTo>
                    <a:lnTo>
                      <a:pt x="37212" y="53549"/>
                    </a:lnTo>
                    <a:lnTo>
                      <a:pt x="37212" y="53503"/>
                    </a:lnTo>
                    <a:lnTo>
                      <a:pt x="37212" y="53411"/>
                    </a:lnTo>
                    <a:lnTo>
                      <a:pt x="37212" y="53318"/>
                    </a:lnTo>
                    <a:lnTo>
                      <a:pt x="37258" y="53272"/>
                    </a:lnTo>
                    <a:lnTo>
                      <a:pt x="37258" y="53133"/>
                    </a:lnTo>
                    <a:lnTo>
                      <a:pt x="37258" y="53087"/>
                    </a:lnTo>
                    <a:lnTo>
                      <a:pt x="37305" y="52948"/>
                    </a:lnTo>
                    <a:close/>
                    <a:moveTo>
                      <a:pt x="41840" y="50356"/>
                    </a:moveTo>
                    <a:lnTo>
                      <a:pt x="42072" y="50448"/>
                    </a:lnTo>
                    <a:lnTo>
                      <a:pt x="42118" y="50448"/>
                    </a:lnTo>
                    <a:lnTo>
                      <a:pt x="42349" y="50541"/>
                    </a:lnTo>
                    <a:lnTo>
                      <a:pt x="43136" y="53318"/>
                    </a:lnTo>
                    <a:lnTo>
                      <a:pt x="43414" y="55030"/>
                    </a:lnTo>
                    <a:lnTo>
                      <a:pt x="43645" y="56835"/>
                    </a:lnTo>
                    <a:lnTo>
                      <a:pt x="43692" y="57021"/>
                    </a:lnTo>
                    <a:lnTo>
                      <a:pt x="43692" y="57159"/>
                    </a:lnTo>
                    <a:lnTo>
                      <a:pt x="43414" y="56650"/>
                    </a:lnTo>
                    <a:lnTo>
                      <a:pt x="42164" y="52392"/>
                    </a:lnTo>
                    <a:lnTo>
                      <a:pt x="41840" y="50356"/>
                    </a:lnTo>
                    <a:close/>
                    <a:moveTo>
                      <a:pt x="44386" y="51837"/>
                    </a:moveTo>
                    <a:lnTo>
                      <a:pt x="44895" y="52253"/>
                    </a:lnTo>
                    <a:lnTo>
                      <a:pt x="45219" y="54382"/>
                    </a:lnTo>
                    <a:lnTo>
                      <a:pt x="45219" y="57345"/>
                    </a:lnTo>
                    <a:lnTo>
                      <a:pt x="45126" y="57530"/>
                    </a:lnTo>
                    <a:lnTo>
                      <a:pt x="45126" y="57576"/>
                    </a:lnTo>
                    <a:lnTo>
                      <a:pt x="45080" y="57483"/>
                    </a:lnTo>
                    <a:lnTo>
                      <a:pt x="45080" y="57437"/>
                    </a:lnTo>
                    <a:lnTo>
                      <a:pt x="45080" y="57391"/>
                    </a:lnTo>
                    <a:lnTo>
                      <a:pt x="45080" y="57345"/>
                    </a:lnTo>
                    <a:lnTo>
                      <a:pt x="45034" y="57345"/>
                    </a:lnTo>
                    <a:lnTo>
                      <a:pt x="44987" y="57159"/>
                    </a:lnTo>
                    <a:lnTo>
                      <a:pt x="44941" y="56974"/>
                    </a:lnTo>
                    <a:lnTo>
                      <a:pt x="44663" y="55123"/>
                    </a:lnTo>
                    <a:lnTo>
                      <a:pt x="44663" y="54845"/>
                    </a:lnTo>
                    <a:lnTo>
                      <a:pt x="44571" y="54197"/>
                    </a:lnTo>
                    <a:lnTo>
                      <a:pt x="44386" y="53179"/>
                    </a:lnTo>
                    <a:lnTo>
                      <a:pt x="44386" y="51837"/>
                    </a:lnTo>
                    <a:close/>
                    <a:moveTo>
                      <a:pt x="43460" y="54336"/>
                    </a:moveTo>
                    <a:lnTo>
                      <a:pt x="44154" y="56697"/>
                    </a:lnTo>
                    <a:lnTo>
                      <a:pt x="44154" y="57576"/>
                    </a:lnTo>
                    <a:lnTo>
                      <a:pt x="44154" y="57761"/>
                    </a:lnTo>
                    <a:lnTo>
                      <a:pt x="44016" y="57530"/>
                    </a:lnTo>
                    <a:lnTo>
                      <a:pt x="43923" y="57391"/>
                    </a:lnTo>
                    <a:lnTo>
                      <a:pt x="43877" y="57159"/>
                    </a:lnTo>
                    <a:lnTo>
                      <a:pt x="43460" y="54336"/>
                    </a:lnTo>
                    <a:close/>
                    <a:moveTo>
                      <a:pt x="23790" y="57669"/>
                    </a:moveTo>
                    <a:lnTo>
                      <a:pt x="23559" y="57761"/>
                    </a:lnTo>
                    <a:lnTo>
                      <a:pt x="23373" y="57807"/>
                    </a:lnTo>
                    <a:lnTo>
                      <a:pt x="23327" y="57807"/>
                    </a:lnTo>
                    <a:lnTo>
                      <a:pt x="23790" y="57669"/>
                    </a:lnTo>
                    <a:close/>
                    <a:moveTo>
                      <a:pt x="20828" y="14163"/>
                    </a:moveTo>
                    <a:lnTo>
                      <a:pt x="20920" y="14487"/>
                    </a:lnTo>
                    <a:lnTo>
                      <a:pt x="21013" y="14857"/>
                    </a:lnTo>
                    <a:lnTo>
                      <a:pt x="21198" y="15181"/>
                    </a:lnTo>
                    <a:lnTo>
                      <a:pt x="21383" y="15505"/>
                    </a:lnTo>
                    <a:lnTo>
                      <a:pt x="24345" y="19578"/>
                    </a:lnTo>
                    <a:lnTo>
                      <a:pt x="24345" y="19624"/>
                    </a:lnTo>
                    <a:lnTo>
                      <a:pt x="24392" y="19671"/>
                    </a:lnTo>
                    <a:lnTo>
                      <a:pt x="24623" y="19994"/>
                    </a:lnTo>
                    <a:lnTo>
                      <a:pt x="24947" y="20365"/>
                    </a:lnTo>
                    <a:lnTo>
                      <a:pt x="24669" y="21383"/>
                    </a:lnTo>
                    <a:lnTo>
                      <a:pt x="24577" y="22031"/>
                    </a:lnTo>
                    <a:lnTo>
                      <a:pt x="24623" y="22633"/>
                    </a:lnTo>
                    <a:lnTo>
                      <a:pt x="24716" y="23234"/>
                    </a:lnTo>
                    <a:lnTo>
                      <a:pt x="24947" y="23790"/>
                    </a:lnTo>
                    <a:lnTo>
                      <a:pt x="24993" y="23929"/>
                    </a:lnTo>
                    <a:lnTo>
                      <a:pt x="25040" y="23975"/>
                    </a:lnTo>
                    <a:lnTo>
                      <a:pt x="25040" y="24021"/>
                    </a:lnTo>
                    <a:lnTo>
                      <a:pt x="26382" y="26474"/>
                    </a:lnTo>
                    <a:lnTo>
                      <a:pt x="26428" y="26520"/>
                    </a:lnTo>
                    <a:lnTo>
                      <a:pt x="26474" y="26567"/>
                    </a:lnTo>
                    <a:lnTo>
                      <a:pt x="26567" y="26798"/>
                    </a:lnTo>
                    <a:lnTo>
                      <a:pt x="26567" y="27863"/>
                    </a:lnTo>
                    <a:lnTo>
                      <a:pt x="26567" y="27955"/>
                    </a:lnTo>
                    <a:lnTo>
                      <a:pt x="26567" y="28048"/>
                    </a:lnTo>
                    <a:lnTo>
                      <a:pt x="26613" y="33463"/>
                    </a:lnTo>
                    <a:lnTo>
                      <a:pt x="26613" y="33787"/>
                    </a:lnTo>
                    <a:lnTo>
                      <a:pt x="26613" y="34111"/>
                    </a:lnTo>
                    <a:lnTo>
                      <a:pt x="26613" y="34666"/>
                    </a:lnTo>
                    <a:lnTo>
                      <a:pt x="26613" y="34712"/>
                    </a:lnTo>
                    <a:lnTo>
                      <a:pt x="26613" y="34805"/>
                    </a:lnTo>
                    <a:lnTo>
                      <a:pt x="26613" y="34990"/>
                    </a:lnTo>
                    <a:lnTo>
                      <a:pt x="26613" y="36795"/>
                    </a:lnTo>
                    <a:lnTo>
                      <a:pt x="26613" y="36841"/>
                    </a:lnTo>
                    <a:lnTo>
                      <a:pt x="26613" y="36888"/>
                    </a:lnTo>
                    <a:lnTo>
                      <a:pt x="26613" y="36934"/>
                    </a:lnTo>
                    <a:lnTo>
                      <a:pt x="26613" y="36980"/>
                    </a:lnTo>
                    <a:lnTo>
                      <a:pt x="26613" y="38045"/>
                    </a:lnTo>
                    <a:lnTo>
                      <a:pt x="26613" y="38091"/>
                    </a:lnTo>
                    <a:lnTo>
                      <a:pt x="26613" y="38137"/>
                    </a:lnTo>
                    <a:lnTo>
                      <a:pt x="26613" y="38184"/>
                    </a:lnTo>
                    <a:lnTo>
                      <a:pt x="26613" y="38230"/>
                    </a:lnTo>
                    <a:lnTo>
                      <a:pt x="26613" y="38322"/>
                    </a:lnTo>
                    <a:lnTo>
                      <a:pt x="26613" y="40451"/>
                    </a:lnTo>
                    <a:lnTo>
                      <a:pt x="26613" y="40544"/>
                    </a:lnTo>
                    <a:lnTo>
                      <a:pt x="26613" y="40590"/>
                    </a:lnTo>
                    <a:lnTo>
                      <a:pt x="26613" y="40914"/>
                    </a:lnTo>
                    <a:lnTo>
                      <a:pt x="26613" y="41007"/>
                    </a:lnTo>
                    <a:lnTo>
                      <a:pt x="26613" y="41099"/>
                    </a:lnTo>
                    <a:lnTo>
                      <a:pt x="26613" y="41146"/>
                    </a:lnTo>
                    <a:lnTo>
                      <a:pt x="26613" y="41794"/>
                    </a:lnTo>
                    <a:lnTo>
                      <a:pt x="26613" y="41886"/>
                    </a:lnTo>
                    <a:lnTo>
                      <a:pt x="26613" y="41979"/>
                    </a:lnTo>
                    <a:lnTo>
                      <a:pt x="26613" y="44663"/>
                    </a:lnTo>
                    <a:lnTo>
                      <a:pt x="26613" y="44756"/>
                    </a:lnTo>
                    <a:lnTo>
                      <a:pt x="26613" y="44848"/>
                    </a:lnTo>
                    <a:lnTo>
                      <a:pt x="26613" y="46376"/>
                    </a:lnTo>
                    <a:lnTo>
                      <a:pt x="26613" y="46422"/>
                    </a:lnTo>
                    <a:lnTo>
                      <a:pt x="26613" y="46514"/>
                    </a:lnTo>
                    <a:lnTo>
                      <a:pt x="26659" y="47949"/>
                    </a:lnTo>
                    <a:lnTo>
                      <a:pt x="26659" y="48042"/>
                    </a:lnTo>
                    <a:lnTo>
                      <a:pt x="26659" y="48134"/>
                    </a:lnTo>
                    <a:lnTo>
                      <a:pt x="26659" y="50402"/>
                    </a:lnTo>
                    <a:lnTo>
                      <a:pt x="26659" y="50495"/>
                    </a:lnTo>
                    <a:lnTo>
                      <a:pt x="26659" y="50587"/>
                    </a:lnTo>
                    <a:lnTo>
                      <a:pt x="26659" y="50634"/>
                    </a:lnTo>
                    <a:lnTo>
                      <a:pt x="26659" y="50726"/>
                    </a:lnTo>
                    <a:lnTo>
                      <a:pt x="26659" y="50819"/>
                    </a:lnTo>
                    <a:lnTo>
                      <a:pt x="26659" y="51744"/>
                    </a:lnTo>
                    <a:lnTo>
                      <a:pt x="26659" y="51883"/>
                    </a:lnTo>
                    <a:lnTo>
                      <a:pt x="26659" y="52068"/>
                    </a:lnTo>
                    <a:lnTo>
                      <a:pt x="26659" y="52439"/>
                    </a:lnTo>
                    <a:lnTo>
                      <a:pt x="26659" y="52531"/>
                    </a:lnTo>
                    <a:lnTo>
                      <a:pt x="26659" y="52577"/>
                    </a:lnTo>
                    <a:lnTo>
                      <a:pt x="26659" y="52624"/>
                    </a:lnTo>
                    <a:lnTo>
                      <a:pt x="26659" y="52670"/>
                    </a:lnTo>
                    <a:lnTo>
                      <a:pt x="26659" y="52716"/>
                    </a:lnTo>
                    <a:lnTo>
                      <a:pt x="26659" y="52809"/>
                    </a:lnTo>
                    <a:lnTo>
                      <a:pt x="26659" y="53225"/>
                    </a:lnTo>
                    <a:lnTo>
                      <a:pt x="26659" y="53596"/>
                    </a:lnTo>
                    <a:lnTo>
                      <a:pt x="26613" y="53966"/>
                    </a:lnTo>
                    <a:lnTo>
                      <a:pt x="26567" y="54151"/>
                    </a:lnTo>
                    <a:lnTo>
                      <a:pt x="26567" y="54197"/>
                    </a:lnTo>
                    <a:lnTo>
                      <a:pt x="26521" y="54336"/>
                    </a:lnTo>
                    <a:lnTo>
                      <a:pt x="26521" y="54382"/>
                    </a:lnTo>
                    <a:lnTo>
                      <a:pt x="26289" y="55030"/>
                    </a:lnTo>
                    <a:lnTo>
                      <a:pt x="26289" y="55077"/>
                    </a:lnTo>
                    <a:lnTo>
                      <a:pt x="26243" y="55169"/>
                    </a:lnTo>
                    <a:lnTo>
                      <a:pt x="26150" y="55308"/>
                    </a:lnTo>
                    <a:lnTo>
                      <a:pt x="26104" y="55401"/>
                    </a:lnTo>
                    <a:lnTo>
                      <a:pt x="25919" y="55725"/>
                    </a:lnTo>
                    <a:lnTo>
                      <a:pt x="25688" y="56049"/>
                    </a:lnTo>
                    <a:lnTo>
                      <a:pt x="25456" y="56326"/>
                    </a:lnTo>
                    <a:lnTo>
                      <a:pt x="25178" y="56604"/>
                    </a:lnTo>
                    <a:lnTo>
                      <a:pt x="25086" y="56743"/>
                    </a:lnTo>
                    <a:lnTo>
                      <a:pt x="25040" y="56743"/>
                    </a:lnTo>
                    <a:lnTo>
                      <a:pt x="24947" y="56789"/>
                    </a:lnTo>
                    <a:lnTo>
                      <a:pt x="24901" y="56835"/>
                    </a:lnTo>
                    <a:lnTo>
                      <a:pt x="24901" y="56882"/>
                    </a:lnTo>
                    <a:lnTo>
                      <a:pt x="24438" y="57159"/>
                    </a:lnTo>
                    <a:lnTo>
                      <a:pt x="24392" y="57206"/>
                    </a:lnTo>
                    <a:lnTo>
                      <a:pt x="24299" y="57252"/>
                    </a:lnTo>
                    <a:lnTo>
                      <a:pt x="24160" y="57345"/>
                    </a:lnTo>
                    <a:lnTo>
                      <a:pt x="23697" y="57530"/>
                    </a:lnTo>
                    <a:lnTo>
                      <a:pt x="23188" y="57715"/>
                    </a:lnTo>
                    <a:lnTo>
                      <a:pt x="23096" y="57715"/>
                    </a:lnTo>
                    <a:lnTo>
                      <a:pt x="23003" y="57761"/>
                    </a:lnTo>
                    <a:lnTo>
                      <a:pt x="22633" y="57807"/>
                    </a:lnTo>
                    <a:lnTo>
                      <a:pt x="22448" y="57807"/>
                    </a:lnTo>
                    <a:lnTo>
                      <a:pt x="22263" y="57854"/>
                    </a:lnTo>
                    <a:lnTo>
                      <a:pt x="22077" y="57854"/>
                    </a:lnTo>
                    <a:lnTo>
                      <a:pt x="21661" y="57807"/>
                    </a:lnTo>
                    <a:lnTo>
                      <a:pt x="21522" y="57807"/>
                    </a:lnTo>
                    <a:lnTo>
                      <a:pt x="21106" y="57761"/>
                    </a:lnTo>
                    <a:lnTo>
                      <a:pt x="21013" y="57715"/>
                    </a:lnTo>
                    <a:lnTo>
                      <a:pt x="20967" y="57715"/>
                    </a:lnTo>
                    <a:lnTo>
                      <a:pt x="20365" y="57530"/>
                    </a:lnTo>
                    <a:lnTo>
                      <a:pt x="20272" y="57483"/>
                    </a:lnTo>
                    <a:lnTo>
                      <a:pt x="20226" y="57437"/>
                    </a:lnTo>
                    <a:lnTo>
                      <a:pt x="19763" y="57206"/>
                    </a:lnTo>
                    <a:lnTo>
                      <a:pt x="19347" y="56928"/>
                    </a:lnTo>
                    <a:lnTo>
                      <a:pt x="18930" y="56604"/>
                    </a:lnTo>
                    <a:lnTo>
                      <a:pt x="18560" y="56234"/>
                    </a:lnTo>
                    <a:lnTo>
                      <a:pt x="18514" y="56141"/>
                    </a:lnTo>
                    <a:lnTo>
                      <a:pt x="18467" y="56141"/>
                    </a:lnTo>
                    <a:lnTo>
                      <a:pt x="18421" y="56049"/>
                    </a:lnTo>
                    <a:lnTo>
                      <a:pt x="18375" y="56002"/>
                    </a:lnTo>
                    <a:lnTo>
                      <a:pt x="18051" y="55493"/>
                    </a:lnTo>
                    <a:lnTo>
                      <a:pt x="17819" y="54938"/>
                    </a:lnTo>
                    <a:lnTo>
                      <a:pt x="17773" y="54892"/>
                    </a:lnTo>
                    <a:lnTo>
                      <a:pt x="17773" y="54845"/>
                    </a:lnTo>
                    <a:lnTo>
                      <a:pt x="17588" y="54244"/>
                    </a:lnTo>
                    <a:lnTo>
                      <a:pt x="17588" y="54197"/>
                    </a:lnTo>
                    <a:lnTo>
                      <a:pt x="17542" y="54151"/>
                    </a:lnTo>
                    <a:lnTo>
                      <a:pt x="17542" y="54105"/>
                    </a:lnTo>
                    <a:lnTo>
                      <a:pt x="17542" y="54012"/>
                    </a:lnTo>
                    <a:lnTo>
                      <a:pt x="17495" y="53642"/>
                    </a:lnTo>
                    <a:lnTo>
                      <a:pt x="17449" y="53272"/>
                    </a:lnTo>
                    <a:lnTo>
                      <a:pt x="17449" y="52392"/>
                    </a:lnTo>
                    <a:lnTo>
                      <a:pt x="17449" y="52300"/>
                    </a:lnTo>
                    <a:lnTo>
                      <a:pt x="17449" y="52253"/>
                    </a:lnTo>
                    <a:lnTo>
                      <a:pt x="17449" y="52207"/>
                    </a:lnTo>
                    <a:lnTo>
                      <a:pt x="17449" y="52161"/>
                    </a:lnTo>
                    <a:lnTo>
                      <a:pt x="17449" y="52068"/>
                    </a:lnTo>
                    <a:lnTo>
                      <a:pt x="17449" y="51976"/>
                    </a:lnTo>
                    <a:lnTo>
                      <a:pt x="17449" y="51837"/>
                    </a:lnTo>
                    <a:lnTo>
                      <a:pt x="17449" y="51744"/>
                    </a:lnTo>
                    <a:lnTo>
                      <a:pt x="17449" y="51698"/>
                    </a:lnTo>
                    <a:lnTo>
                      <a:pt x="17449" y="51606"/>
                    </a:lnTo>
                    <a:lnTo>
                      <a:pt x="17449" y="51513"/>
                    </a:lnTo>
                    <a:lnTo>
                      <a:pt x="17449" y="51467"/>
                    </a:lnTo>
                    <a:lnTo>
                      <a:pt x="17449" y="51420"/>
                    </a:lnTo>
                    <a:lnTo>
                      <a:pt x="17449" y="51328"/>
                    </a:lnTo>
                    <a:lnTo>
                      <a:pt x="17449" y="51282"/>
                    </a:lnTo>
                    <a:lnTo>
                      <a:pt x="17449" y="49199"/>
                    </a:lnTo>
                    <a:lnTo>
                      <a:pt x="17449" y="49106"/>
                    </a:lnTo>
                    <a:lnTo>
                      <a:pt x="17449" y="48967"/>
                    </a:lnTo>
                    <a:lnTo>
                      <a:pt x="17449" y="48875"/>
                    </a:lnTo>
                    <a:lnTo>
                      <a:pt x="17449" y="48782"/>
                    </a:lnTo>
                    <a:lnTo>
                      <a:pt x="17449" y="47903"/>
                    </a:lnTo>
                    <a:lnTo>
                      <a:pt x="17449" y="47810"/>
                    </a:lnTo>
                    <a:lnTo>
                      <a:pt x="17449" y="47672"/>
                    </a:lnTo>
                    <a:lnTo>
                      <a:pt x="17449" y="47625"/>
                    </a:lnTo>
                    <a:lnTo>
                      <a:pt x="17449" y="47579"/>
                    </a:lnTo>
                    <a:lnTo>
                      <a:pt x="17449" y="47533"/>
                    </a:lnTo>
                    <a:lnTo>
                      <a:pt x="17449" y="47486"/>
                    </a:lnTo>
                    <a:lnTo>
                      <a:pt x="17449" y="46283"/>
                    </a:lnTo>
                    <a:lnTo>
                      <a:pt x="17449" y="46237"/>
                    </a:lnTo>
                    <a:lnTo>
                      <a:pt x="17449" y="46098"/>
                    </a:lnTo>
                    <a:lnTo>
                      <a:pt x="17449" y="46052"/>
                    </a:lnTo>
                    <a:lnTo>
                      <a:pt x="17449" y="45126"/>
                    </a:lnTo>
                    <a:lnTo>
                      <a:pt x="17449" y="45033"/>
                    </a:lnTo>
                    <a:lnTo>
                      <a:pt x="17449" y="44941"/>
                    </a:lnTo>
                    <a:lnTo>
                      <a:pt x="17449" y="44848"/>
                    </a:lnTo>
                    <a:lnTo>
                      <a:pt x="17449" y="44802"/>
                    </a:lnTo>
                    <a:lnTo>
                      <a:pt x="17449" y="44756"/>
                    </a:lnTo>
                    <a:lnTo>
                      <a:pt x="17449" y="44663"/>
                    </a:lnTo>
                    <a:lnTo>
                      <a:pt x="17449" y="43414"/>
                    </a:lnTo>
                    <a:lnTo>
                      <a:pt x="17449" y="43367"/>
                    </a:lnTo>
                    <a:lnTo>
                      <a:pt x="17449" y="43228"/>
                    </a:lnTo>
                    <a:lnTo>
                      <a:pt x="17449" y="43182"/>
                    </a:lnTo>
                    <a:lnTo>
                      <a:pt x="17449" y="43136"/>
                    </a:lnTo>
                    <a:lnTo>
                      <a:pt x="17449" y="42904"/>
                    </a:lnTo>
                    <a:lnTo>
                      <a:pt x="17449" y="42719"/>
                    </a:lnTo>
                    <a:lnTo>
                      <a:pt x="17449" y="42673"/>
                    </a:lnTo>
                    <a:lnTo>
                      <a:pt x="17449" y="42488"/>
                    </a:lnTo>
                    <a:lnTo>
                      <a:pt x="17449" y="42442"/>
                    </a:lnTo>
                    <a:lnTo>
                      <a:pt x="17449" y="42303"/>
                    </a:lnTo>
                    <a:lnTo>
                      <a:pt x="17449" y="42256"/>
                    </a:lnTo>
                    <a:lnTo>
                      <a:pt x="17449" y="42164"/>
                    </a:lnTo>
                    <a:lnTo>
                      <a:pt x="17449" y="42118"/>
                    </a:lnTo>
                    <a:lnTo>
                      <a:pt x="17449" y="41979"/>
                    </a:lnTo>
                    <a:lnTo>
                      <a:pt x="17449" y="41886"/>
                    </a:lnTo>
                    <a:lnTo>
                      <a:pt x="17449" y="40498"/>
                    </a:lnTo>
                    <a:lnTo>
                      <a:pt x="17449" y="40359"/>
                    </a:lnTo>
                    <a:lnTo>
                      <a:pt x="17449" y="40174"/>
                    </a:lnTo>
                    <a:lnTo>
                      <a:pt x="17449" y="40035"/>
                    </a:lnTo>
                    <a:lnTo>
                      <a:pt x="17449" y="39665"/>
                    </a:lnTo>
                    <a:lnTo>
                      <a:pt x="17449" y="39572"/>
                    </a:lnTo>
                    <a:lnTo>
                      <a:pt x="17449" y="39479"/>
                    </a:lnTo>
                    <a:lnTo>
                      <a:pt x="17449" y="39387"/>
                    </a:lnTo>
                    <a:lnTo>
                      <a:pt x="17449" y="39341"/>
                    </a:lnTo>
                    <a:lnTo>
                      <a:pt x="17449" y="39063"/>
                    </a:lnTo>
                    <a:lnTo>
                      <a:pt x="17449" y="38970"/>
                    </a:lnTo>
                    <a:lnTo>
                      <a:pt x="17449" y="38878"/>
                    </a:lnTo>
                    <a:lnTo>
                      <a:pt x="17449" y="38785"/>
                    </a:lnTo>
                    <a:lnTo>
                      <a:pt x="17449" y="38739"/>
                    </a:lnTo>
                    <a:lnTo>
                      <a:pt x="17449" y="38693"/>
                    </a:lnTo>
                    <a:lnTo>
                      <a:pt x="17449" y="38600"/>
                    </a:lnTo>
                    <a:lnTo>
                      <a:pt x="17449" y="38554"/>
                    </a:lnTo>
                    <a:lnTo>
                      <a:pt x="17449" y="38415"/>
                    </a:lnTo>
                    <a:lnTo>
                      <a:pt x="17449" y="37073"/>
                    </a:lnTo>
                    <a:lnTo>
                      <a:pt x="17449" y="37027"/>
                    </a:lnTo>
                    <a:lnTo>
                      <a:pt x="17449" y="36934"/>
                    </a:lnTo>
                    <a:lnTo>
                      <a:pt x="17449" y="36795"/>
                    </a:lnTo>
                    <a:lnTo>
                      <a:pt x="17449" y="36703"/>
                    </a:lnTo>
                    <a:lnTo>
                      <a:pt x="17449" y="36656"/>
                    </a:lnTo>
                    <a:lnTo>
                      <a:pt x="17449" y="36564"/>
                    </a:lnTo>
                    <a:lnTo>
                      <a:pt x="17449" y="36193"/>
                    </a:lnTo>
                    <a:lnTo>
                      <a:pt x="17449" y="36147"/>
                    </a:lnTo>
                    <a:lnTo>
                      <a:pt x="17449" y="36101"/>
                    </a:lnTo>
                    <a:lnTo>
                      <a:pt x="17449" y="36055"/>
                    </a:lnTo>
                    <a:lnTo>
                      <a:pt x="17449" y="35962"/>
                    </a:lnTo>
                    <a:lnTo>
                      <a:pt x="17403" y="34342"/>
                    </a:lnTo>
                    <a:lnTo>
                      <a:pt x="17403" y="34250"/>
                    </a:lnTo>
                    <a:lnTo>
                      <a:pt x="17403" y="34157"/>
                    </a:lnTo>
                    <a:lnTo>
                      <a:pt x="17403" y="26752"/>
                    </a:lnTo>
                    <a:lnTo>
                      <a:pt x="17403" y="26705"/>
                    </a:lnTo>
                    <a:lnTo>
                      <a:pt x="17403" y="26613"/>
                    </a:lnTo>
                    <a:lnTo>
                      <a:pt x="17403" y="23743"/>
                    </a:lnTo>
                    <a:lnTo>
                      <a:pt x="17403" y="23651"/>
                    </a:lnTo>
                    <a:lnTo>
                      <a:pt x="17403" y="23605"/>
                    </a:lnTo>
                    <a:lnTo>
                      <a:pt x="17403" y="23558"/>
                    </a:lnTo>
                    <a:lnTo>
                      <a:pt x="17403" y="21892"/>
                    </a:lnTo>
                    <a:lnTo>
                      <a:pt x="17403" y="21800"/>
                    </a:lnTo>
                    <a:lnTo>
                      <a:pt x="17403" y="21753"/>
                    </a:lnTo>
                    <a:lnTo>
                      <a:pt x="17403" y="21707"/>
                    </a:lnTo>
                    <a:lnTo>
                      <a:pt x="17403" y="21661"/>
                    </a:lnTo>
                    <a:lnTo>
                      <a:pt x="17403" y="21568"/>
                    </a:lnTo>
                    <a:lnTo>
                      <a:pt x="17310" y="21105"/>
                    </a:lnTo>
                    <a:lnTo>
                      <a:pt x="17218" y="20689"/>
                    </a:lnTo>
                    <a:lnTo>
                      <a:pt x="17172" y="20226"/>
                    </a:lnTo>
                    <a:lnTo>
                      <a:pt x="17172" y="19809"/>
                    </a:lnTo>
                    <a:lnTo>
                      <a:pt x="17218" y="19347"/>
                    </a:lnTo>
                    <a:lnTo>
                      <a:pt x="17264" y="18884"/>
                    </a:lnTo>
                    <a:lnTo>
                      <a:pt x="17357" y="18421"/>
                    </a:lnTo>
                    <a:lnTo>
                      <a:pt x="17449" y="18004"/>
                    </a:lnTo>
                    <a:lnTo>
                      <a:pt x="17634" y="17588"/>
                    </a:lnTo>
                    <a:lnTo>
                      <a:pt x="17773" y="17171"/>
                    </a:lnTo>
                    <a:lnTo>
                      <a:pt x="18005" y="16801"/>
                    </a:lnTo>
                    <a:lnTo>
                      <a:pt x="18236" y="16431"/>
                    </a:lnTo>
                    <a:lnTo>
                      <a:pt x="18467" y="16060"/>
                    </a:lnTo>
                    <a:lnTo>
                      <a:pt x="18745" y="15736"/>
                    </a:lnTo>
                    <a:lnTo>
                      <a:pt x="19023" y="15413"/>
                    </a:lnTo>
                    <a:lnTo>
                      <a:pt x="19347" y="15089"/>
                    </a:lnTo>
                    <a:lnTo>
                      <a:pt x="19717" y="14811"/>
                    </a:lnTo>
                    <a:lnTo>
                      <a:pt x="20041" y="14579"/>
                    </a:lnTo>
                    <a:lnTo>
                      <a:pt x="20411" y="14348"/>
                    </a:lnTo>
                    <a:lnTo>
                      <a:pt x="20828" y="14163"/>
                    </a:lnTo>
                    <a:close/>
                    <a:moveTo>
                      <a:pt x="42673" y="55817"/>
                    </a:moveTo>
                    <a:lnTo>
                      <a:pt x="43182" y="56697"/>
                    </a:lnTo>
                    <a:lnTo>
                      <a:pt x="43460" y="57669"/>
                    </a:lnTo>
                    <a:lnTo>
                      <a:pt x="43506" y="57807"/>
                    </a:lnTo>
                    <a:lnTo>
                      <a:pt x="43553" y="57993"/>
                    </a:lnTo>
                    <a:lnTo>
                      <a:pt x="42905" y="57298"/>
                    </a:lnTo>
                    <a:lnTo>
                      <a:pt x="42673" y="55817"/>
                    </a:lnTo>
                    <a:close/>
                    <a:moveTo>
                      <a:pt x="47903" y="55447"/>
                    </a:moveTo>
                    <a:lnTo>
                      <a:pt x="48366" y="56095"/>
                    </a:lnTo>
                    <a:lnTo>
                      <a:pt x="48829" y="56789"/>
                    </a:lnTo>
                    <a:lnTo>
                      <a:pt x="47116" y="57761"/>
                    </a:lnTo>
                    <a:lnTo>
                      <a:pt x="46931" y="57854"/>
                    </a:lnTo>
                    <a:lnTo>
                      <a:pt x="46654" y="58039"/>
                    </a:lnTo>
                    <a:lnTo>
                      <a:pt x="46654" y="58039"/>
                    </a:lnTo>
                    <a:lnTo>
                      <a:pt x="47903" y="55447"/>
                    </a:lnTo>
                    <a:close/>
                    <a:moveTo>
                      <a:pt x="44386" y="54059"/>
                    </a:moveTo>
                    <a:lnTo>
                      <a:pt x="44432" y="54197"/>
                    </a:lnTo>
                    <a:lnTo>
                      <a:pt x="44525" y="54845"/>
                    </a:lnTo>
                    <a:lnTo>
                      <a:pt x="44525" y="54892"/>
                    </a:lnTo>
                    <a:lnTo>
                      <a:pt x="44571" y="55123"/>
                    </a:lnTo>
                    <a:lnTo>
                      <a:pt x="44802" y="56974"/>
                    </a:lnTo>
                    <a:lnTo>
                      <a:pt x="44849" y="57252"/>
                    </a:lnTo>
                    <a:lnTo>
                      <a:pt x="44895" y="57483"/>
                    </a:lnTo>
                    <a:lnTo>
                      <a:pt x="45034" y="57715"/>
                    </a:lnTo>
                    <a:lnTo>
                      <a:pt x="44849" y="58131"/>
                    </a:lnTo>
                    <a:lnTo>
                      <a:pt x="44710" y="57761"/>
                    </a:lnTo>
                    <a:lnTo>
                      <a:pt x="44617" y="57576"/>
                    </a:lnTo>
                    <a:lnTo>
                      <a:pt x="44386" y="56743"/>
                    </a:lnTo>
                    <a:lnTo>
                      <a:pt x="44386" y="54059"/>
                    </a:lnTo>
                    <a:close/>
                    <a:moveTo>
                      <a:pt x="46978" y="54290"/>
                    </a:moveTo>
                    <a:lnTo>
                      <a:pt x="47718" y="55169"/>
                    </a:lnTo>
                    <a:lnTo>
                      <a:pt x="46283" y="58178"/>
                    </a:lnTo>
                    <a:lnTo>
                      <a:pt x="46283" y="58085"/>
                    </a:lnTo>
                    <a:lnTo>
                      <a:pt x="46191" y="57946"/>
                    </a:lnTo>
                    <a:lnTo>
                      <a:pt x="45774" y="57021"/>
                    </a:lnTo>
                    <a:lnTo>
                      <a:pt x="45728" y="56882"/>
                    </a:lnTo>
                    <a:lnTo>
                      <a:pt x="46978" y="54290"/>
                    </a:lnTo>
                    <a:close/>
                    <a:moveTo>
                      <a:pt x="49014" y="56835"/>
                    </a:moveTo>
                    <a:lnTo>
                      <a:pt x="49014" y="56882"/>
                    </a:lnTo>
                    <a:lnTo>
                      <a:pt x="48968" y="56882"/>
                    </a:lnTo>
                    <a:lnTo>
                      <a:pt x="48922" y="56928"/>
                    </a:lnTo>
                    <a:lnTo>
                      <a:pt x="46561" y="58270"/>
                    </a:lnTo>
                    <a:lnTo>
                      <a:pt x="46654" y="58178"/>
                    </a:lnTo>
                    <a:lnTo>
                      <a:pt x="47024" y="57993"/>
                    </a:lnTo>
                    <a:lnTo>
                      <a:pt x="47209" y="57900"/>
                    </a:lnTo>
                    <a:lnTo>
                      <a:pt x="48922" y="56882"/>
                    </a:lnTo>
                    <a:lnTo>
                      <a:pt x="48968" y="56882"/>
                    </a:lnTo>
                    <a:lnTo>
                      <a:pt x="49014" y="56835"/>
                    </a:lnTo>
                    <a:close/>
                    <a:moveTo>
                      <a:pt x="37212" y="55123"/>
                    </a:moveTo>
                    <a:lnTo>
                      <a:pt x="40868" y="57298"/>
                    </a:lnTo>
                    <a:lnTo>
                      <a:pt x="41007" y="58363"/>
                    </a:lnTo>
                    <a:lnTo>
                      <a:pt x="37305" y="56141"/>
                    </a:lnTo>
                    <a:lnTo>
                      <a:pt x="37258" y="55910"/>
                    </a:lnTo>
                    <a:lnTo>
                      <a:pt x="37212" y="55123"/>
                    </a:lnTo>
                    <a:close/>
                    <a:moveTo>
                      <a:pt x="43090" y="58317"/>
                    </a:moveTo>
                    <a:lnTo>
                      <a:pt x="43136" y="58409"/>
                    </a:lnTo>
                    <a:lnTo>
                      <a:pt x="43090" y="58363"/>
                    </a:lnTo>
                    <a:lnTo>
                      <a:pt x="43090" y="58317"/>
                    </a:lnTo>
                    <a:close/>
                    <a:moveTo>
                      <a:pt x="45173" y="58039"/>
                    </a:moveTo>
                    <a:lnTo>
                      <a:pt x="45219" y="58131"/>
                    </a:lnTo>
                    <a:lnTo>
                      <a:pt x="45219" y="58409"/>
                    </a:lnTo>
                    <a:lnTo>
                      <a:pt x="45034" y="58409"/>
                    </a:lnTo>
                    <a:lnTo>
                      <a:pt x="45173" y="58039"/>
                    </a:lnTo>
                    <a:close/>
                    <a:moveTo>
                      <a:pt x="43692" y="57576"/>
                    </a:moveTo>
                    <a:lnTo>
                      <a:pt x="44154" y="58363"/>
                    </a:lnTo>
                    <a:lnTo>
                      <a:pt x="44154" y="58455"/>
                    </a:lnTo>
                    <a:lnTo>
                      <a:pt x="44108" y="58548"/>
                    </a:lnTo>
                    <a:lnTo>
                      <a:pt x="44016" y="58455"/>
                    </a:lnTo>
                    <a:lnTo>
                      <a:pt x="43923" y="58363"/>
                    </a:lnTo>
                    <a:lnTo>
                      <a:pt x="43830" y="57993"/>
                    </a:lnTo>
                    <a:lnTo>
                      <a:pt x="43692" y="57576"/>
                    </a:lnTo>
                    <a:close/>
                    <a:moveTo>
                      <a:pt x="45635" y="57067"/>
                    </a:moveTo>
                    <a:lnTo>
                      <a:pt x="46098" y="57993"/>
                    </a:lnTo>
                    <a:lnTo>
                      <a:pt x="46145" y="58131"/>
                    </a:lnTo>
                    <a:lnTo>
                      <a:pt x="46237" y="58270"/>
                    </a:lnTo>
                    <a:lnTo>
                      <a:pt x="45635" y="58594"/>
                    </a:lnTo>
                    <a:lnTo>
                      <a:pt x="45589" y="58548"/>
                    </a:lnTo>
                    <a:lnTo>
                      <a:pt x="45543" y="58548"/>
                    </a:lnTo>
                    <a:lnTo>
                      <a:pt x="45450" y="58317"/>
                    </a:lnTo>
                    <a:lnTo>
                      <a:pt x="45450" y="58270"/>
                    </a:lnTo>
                    <a:lnTo>
                      <a:pt x="45450" y="57483"/>
                    </a:lnTo>
                    <a:lnTo>
                      <a:pt x="45635" y="57067"/>
                    </a:lnTo>
                    <a:close/>
                    <a:moveTo>
                      <a:pt x="44386" y="57530"/>
                    </a:moveTo>
                    <a:lnTo>
                      <a:pt x="44663" y="58502"/>
                    </a:lnTo>
                    <a:lnTo>
                      <a:pt x="44617" y="58640"/>
                    </a:lnTo>
                    <a:lnTo>
                      <a:pt x="44571" y="58640"/>
                    </a:lnTo>
                    <a:lnTo>
                      <a:pt x="44386" y="58317"/>
                    </a:lnTo>
                    <a:lnTo>
                      <a:pt x="44386" y="57993"/>
                    </a:lnTo>
                    <a:lnTo>
                      <a:pt x="44386" y="57530"/>
                    </a:lnTo>
                    <a:close/>
                    <a:moveTo>
                      <a:pt x="43090" y="57807"/>
                    </a:moveTo>
                    <a:lnTo>
                      <a:pt x="43692" y="58455"/>
                    </a:lnTo>
                    <a:lnTo>
                      <a:pt x="43738" y="58594"/>
                    </a:lnTo>
                    <a:lnTo>
                      <a:pt x="43784" y="58779"/>
                    </a:lnTo>
                    <a:lnTo>
                      <a:pt x="43784" y="58779"/>
                    </a:lnTo>
                    <a:lnTo>
                      <a:pt x="43553" y="58640"/>
                    </a:lnTo>
                    <a:lnTo>
                      <a:pt x="43368" y="58270"/>
                    </a:lnTo>
                    <a:lnTo>
                      <a:pt x="43090" y="57807"/>
                    </a:lnTo>
                    <a:close/>
                    <a:moveTo>
                      <a:pt x="46052" y="58733"/>
                    </a:moveTo>
                    <a:lnTo>
                      <a:pt x="45959" y="58872"/>
                    </a:lnTo>
                    <a:lnTo>
                      <a:pt x="45913" y="58779"/>
                    </a:lnTo>
                    <a:lnTo>
                      <a:pt x="46052" y="58733"/>
                    </a:lnTo>
                    <a:close/>
                    <a:moveTo>
                      <a:pt x="44062" y="58826"/>
                    </a:moveTo>
                    <a:lnTo>
                      <a:pt x="44108" y="58918"/>
                    </a:lnTo>
                    <a:lnTo>
                      <a:pt x="44062" y="58918"/>
                    </a:lnTo>
                    <a:lnTo>
                      <a:pt x="44062" y="58826"/>
                    </a:lnTo>
                    <a:close/>
                    <a:moveTo>
                      <a:pt x="37351" y="56419"/>
                    </a:moveTo>
                    <a:lnTo>
                      <a:pt x="41053" y="58640"/>
                    </a:lnTo>
                    <a:lnTo>
                      <a:pt x="41053" y="58687"/>
                    </a:lnTo>
                    <a:lnTo>
                      <a:pt x="41100" y="58733"/>
                    </a:lnTo>
                    <a:lnTo>
                      <a:pt x="41146" y="58733"/>
                    </a:lnTo>
                    <a:lnTo>
                      <a:pt x="41192" y="58964"/>
                    </a:lnTo>
                    <a:lnTo>
                      <a:pt x="41192" y="58964"/>
                    </a:lnTo>
                    <a:lnTo>
                      <a:pt x="37814" y="58594"/>
                    </a:lnTo>
                    <a:lnTo>
                      <a:pt x="37536" y="57483"/>
                    </a:lnTo>
                    <a:lnTo>
                      <a:pt x="37351" y="56419"/>
                    </a:lnTo>
                    <a:close/>
                    <a:moveTo>
                      <a:pt x="45774" y="58687"/>
                    </a:moveTo>
                    <a:lnTo>
                      <a:pt x="45774" y="58733"/>
                    </a:lnTo>
                    <a:lnTo>
                      <a:pt x="45728" y="58733"/>
                    </a:lnTo>
                    <a:lnTo>
                      <a:pt x="45682" y="58779"/>
                    </a:lnTo>
                    <a:lnTo>
                      <a:pt x="45635" y="58779"/>
                    </a:lnTo>
                    <a:lnTo>
                      <a:pt x="45589" y="58826"/>
                    </a:lnTo>
                    <a:lnTo>
                      <a:pt x="45543" y="58826"/>
                    </a:lnTo>
                    <a:lnTo>
                      <a:pt x="45358" y="58964"/>
                    </a:lnTo>
                    <a:lnTo>
                      <a:pt x="45247" y="59002"/>
                    </a:lnTo>
                    <a:lnTo>
                      <a:pt x="45247" y="59002"/>
                    </a:lnTo>
                    <a:lnTo>
                      <a:pt x="45311" y="58964"/>
                    </a:lnTo>
                    <a:lnTo>
                      <a:pt x="45358" y="58918"/>
                    </a:lnTo>
                    <a:lnTo>
                      <a:pt x="45543" y="58826"/>
                    </a:lnTo>
                    <a:lnTo>
                      <a:pt x="45589" y="58779"/>
                    </a:lnTo>
                    <a:lnTo>
                      <a:pt x="45635" y="58779"/>
                    </a:lnTo>
                    <a:lnTo>
                      <a:pt x="45682" y="58733"/>
                    </a:lnTo>
                    <a:lnTo>
                      <a:pt x="45728" y="58733"/>
                    </a:lnTo>
                    <a:lnTo>
                      <a:pt x="45774" y="58687"/>
                    </a:lnTo>
                    <a:close/>
                    <a:moveTo>
                      <a:pt x="43275" y="58733"/>
                    </a:moveTo>
                    <a:lnTo>
                      <a:pt x="43414" y="58826"/>
                    </a:lnTo>
                    <a:lnTo>
                      <a:pt x="43460" y="58918"/>
                    </a:lnTo>
                    <a:lnTo>
                      <a:pt x="43599" y="59150"/>
                    </a:lnTo>
                    <a:lnTo>
                      <a:pt x="43553" y="59196"/>
                    </a:lnTo>
                    <a:lnTo>
                      <a:pt x="43460" y="59196"/>
                    </a:lnTo>
                    <a:lnTo>
                      <a:pt x="43275" y="58733"/>
                    </a:lnTo>
                    <a:close/>
                    <a:moveTo>
                      <a:pt x="44941" y="59173"/>
                    </a:moveTo>
                    <a:lnTo>
                      <a:pt x="44941" y="59196"/>
                    </a:lnTo>
                    <a:lnTo>
                      <a:pt x="44849" y="59242"/>
                    </a:lnTo>
                    <a:lnTo>
                      <a:pt x="44802" y="59242"/>
                    </a:lnTo>
                    <a:lnTo>
                      <a:pt x="44756" y="59288"/>
                    </a:lnTo>
                    <a:lnTo>
                      <a:pt x="44756" y="59242"/>
                    </a:lnTo>
                    <a:lnTo>
                      <a:pt x="44802" y="59242"/>
                    </a:lnTo>
                    <a:lnTo>
                      <a:pt x="44941" y="59173"/>
                    </a:lnTo>
                    <a:close/>
                    <a:moveTo>
                      <a:pt x="44710" y="59288"/>
                    </a:moveTo>
                    <a:lnTo>
                      <a:pt x="44710" y="59335"/>
                    </a:lnTo>
                    <a:lnTo>
                      <a:pt x="44663" y="59335"/>
                    </a:lnTo>
                    <a:lnTo>
                      <a:pt x="44663" y="59288"/>
                    </a:lnTo>
                    <a:close/>
                    <a:moveTo>
                      <a:pt x="46376" y="58640"/>
                    </a:moveTo>
                    <a:lnTo>
                      <a:pt x="46515" y="58918"/>
                    </a:lnTo>
                    <a:lnTo>
                      <a:pt x="46515" y="58964"/>
                    </a:lnTo>
                    <a:lnTo>
                      <a:pt x="46561" y="59011"/>
                    </a:lnTo>
                    <a:lnTo>
                      <a:pt x="46561" y="59057"/>
                    </a:lnTo>
                    <a:lnTo>
                      <a:pt x="46607" y="59288"/>
                    </a:lnTo>
                    <a:lnTo>
                      <a:pt x="46654" y="59520"/>
                    </a:lnTo>
                    <a:lnTo>
                      <a:pt x="46422" y="59474"/>
                    </a:lnTo>
                    <a:lnTo>
                      <a:pt x="46145" y="59057"/>
                    </a:lnTo>
                    <a:lnTo>
                      <a:pt x="46376" y="58640"/>
                    </a:lnTo>
                    <a:close/>
                    <a:moveTo>
                      <a:pt x="45265" y="59474"/>
                    </a:moveTo>
                    <a:lnTo>
                      <a:pt x="45404" y="59520"/>
                    </a:lnTo>
                    <a:lnTo>
                      <a:pt x="45450" y="59520"/>
                    </a:lnTo>
                    <a:lnTo>
                      <a:pt x="45589" y="59566"/>
                    </a:lnTo>
                    <a:lnTo>
                      <a:pt x="45589" y="59566"/>
                    </a:lnTo>
                    <a:lnTo>
                      <a:pt x="45404" y="59520"/>
                    </a:lnTo>
                    <a:lnTo>
                      <a:pt x="45126" y="59520"/>
                    </a:lnTo>
                    <a:lnTo>
                      <a:pt x="45080" y="59474"/>
                    </a:lnTo>
                    <a:close/>
                    <a:moveTo>
                      <a:pt x="49014" y="57021"/>
                    </a:moveTo>
                    <a:lnTo>
                      <a:pt x="49616" y="58085"/>
                    </a:lnTo>
                    <a:lnTo>
                      <a:pt x="46978" y="59566"/>
                    </a:lnTo>
                    <a:lnTo>
                      <a:pt x="46839" y="59520"/>
                    </a:lnTo>
                    <a:lnTo>
                      <a:pt x="46792" y="59520"/>
                    </a:lnTo>
                    <a:lnTo>
                      <a:pt x="46746" y="59288"/>
                    </a:lnTo>
                    <a:lnTo>
                      <a:pt x="46700" y="59011"/>
                    </a:lnTo>
                    <a:lnTo>
                      <a:pt x="46654" y="58964"/>
                    </a:lnTo>
                    <a:lnTo>
                      <a:pt x="46654" y="58918"/>
                    </a:lnTo>
                    <a:lnTo>
                      <a:pt x="46654" y="58872"/>
                    </a:lnTo>
                    <a:lnTo>
                      <a:pt x="46469" y="58455"/>
                    </a:lnTo>
                    <a:lnTo>
                      <a:pt x="49014" y="57021"/>
                    </a:lnTo>
                    <a:close/>
                    <a:moveTo>
                      <a:pt x="46052" y="59566"/>
                    </a:moveTo>
                    <a:lnTo>
                      <a:pt x="46330" y="59612"/>
                    </a:lnTo>
                    <a:lnTo>
                      <a:pt x="46607" y="59612"/>
                    </a:lnTo>
                    <a:lnTo>
                      <a:pt x="46654" y="59659"/>
                    </a:lnTo>
                    <a:lnTo>
                      <a:pt x="46376" y="59659"/>
                    </a:lnTo>
                    <a:lnTo>
                      <a:pt x="46098" y="59612"/>
                    </a:lnTo>
                    <a:lnTo>
                      <a:pt x="46006" y="59612"/>
                    </a:lnTo>
                    <a:lnTo>
                      <a:pt x="46052" y="59566"/>
                    </a:lnTo>
                    <a:close/>
                    <a:moveTo>
                      <a:pt x="49755" y="58131"/>
                    </a:moveTo>
                    <a:lnTo>
                      <a:pt x="49755" y="58178"/>
                    </a:lnTo>
                    <a:lnTo>
                      <a:pt x="49662" y="58224"/>
                    </a:lnTo>
                    <a:lnTo>
                      <a:pt x="48551" y="58826"/>
                    </a:lnTo>
                    <a:lnTo>
                      <a:pt x="47024" y="59705"/>
                    </a:lnTo>
                    <a:lnTo>
                      <a:pt x="47024" y="59705"/>
                    </a:lnTo>
                    <a:lnTo>
                      <a:pt x="49662" y="58178"/>
                    </a:lnTo>
                    <a:lnTo>
                      <a:pt x="49708" y="58178"/>
                    </a:lnTo>
                    <a:lnTo>
                      <a:pt x="49755" y="58131"/>
                    </a:lnTo>
                    <a:close/>
                    <a:moveTo>
                      <a:pt x="36009" y="55540"/>
                    </a:moveTo>
                    <a:lnTo>
                      <a:pt x="36055" y="55678"/>
                    </a:lnTo>
                    <a:lnTo>
                      <a:pt x="36194" y="55771"/>
                    </a:lnTo>
                    <a:lnTo>
                      <a:pt x="36240" y="56511"/>
                    </a:lnTo>
                    <a:lnTo>
                      <a:pt x="36240" y="56650"/>
                    </a:lnTo>
                    <a:lnTo>
                      <a:pt x="36240" y="56789"/>
                    </a:lnTo>
                    <a:lnTo>
                      <a:pt x="36240" y="56835"/>
                    </a:lnTo>
                    <a:lnTo>
                      <a:pt x="36240" y="56882"/>
                    </a:lnTo>
                    <a:lnTo>
                      <a:pt x="36240" y="56928"/>
                    </a:lnTo>
                    <a:lnTo>
                      <a:pt x="36286" y="56974"/>
                    </a:lnTo>
                    <a:lnTo>
                      <a:pt x="36379" y="57483"/>
                    </a:lnTo>
                    <a:lnTo>
                      <a:pt x="36425" y="57669"/>
                    </a:lnTo>
                    <a:lnTo>
                      <a:pt x="36471" y="57854"/>
                    </a:lnTo>
                    <a:lnTo>
                      <a:pt x="36471" y="57993"/>
                    </a:lnTo>
                    <a:lnTo>
                      <a:pt x="36471" y="58039"/>
                    </a:lnTo>
                    <a:lnTo>
                      <a:pt x="36425" y="58085"/>
                    </a:lnTo>
                    <a:lnTo>
                      <a:pt x="36471" y="58085"/>
                    </a:lnTo>
                    <a:lnTo>
                      <a:pt x="36471" y="58131"/>
                    </a:lnTo>
                    <a:lnTo>
                      <a:pt x="36564" y="58455"/>
                    </a:lnTo>
                    <a:lnTo>
                      <a:pt x="36425" y="58455"/>
                    </a:lnTo>
                    <a:lnTo>
                      <a:pt x="36425" y="58548"/>
                    </a:lnTo>
                    <a:lnTo>
                      <a:pt x="36610" y="59196"/>
                    </a:lnTo>
                    <a:lnTo>
                      <a:pt x="36657" y="59427"/>
                    </a:lnTo>
                    <a:lnTo>
                      <a:pt x="36703" y="59751"/>
                    </a:lnTo>
                    <a:lnTo>
                      <a:pt x="36703" y="59751"/>
                    </a:lnTo>
                    <a:lnTo>
                      <a:pt x="36564" y="59381"/>
                    </a:lnTo>
                    <a:lnTo>
                      <a:pt x="36564" y="59335"/>
                    </a:lnTo>
                    <a:lnTo>
                      <a:pt x="36518" y="59150"/>
                    </a:lnTo>
                    <a:lnTo>
                      <a:pt x="36518" y="59103"/>
                    </a:lnTo>
                    <a:lnTo>
                      <a:pt x="36425" y="58872"/>
                    </a:lnTo>
                    <a:lnTo>
                      <a:pt x="36379" y="58640"/>
                    </a:lnTo>
                    <a:lnTo>
                      <a:pt x="36379" y="58548"/>
                    </a:lnTo>
                    <a:lnTo>
                      <a:pt x="36286" y="58085"/>
                    </a:lnTo>
                    <a:lnTo>
                      <a:pt x="36240" y="57900"/>
                    </a:lnTo>
                    <a:lnTo>
                      <a:pt x="36194" y="57669"/>
                    </a:lnTo>
                    <a:lnTo>
                      <a:pt x="36147" y="57483"/>
                    </a:lnTo>
                    <a:lnTo>
                      <a:pt x="36147" y="57391"/>
                    </a:lnTo>
                    <a:lnTo>
                      <a:pt x="36147" y="57298"/>
                    </a:lnTo>
                    <a:lnTo>
                      <a:pt x="36101" y="56974"/>
                    </a:lnTo>
                    <a:lnTo>
                      <a:pt x="36055" y="56604"/>
                    </a:lnTo>
                    <a:lnTo>
                      <a:pt x="36055" y="56465"/>
                    </a:lnTo>
                    <a:lnTo>
                      <a:pt x="36009" y="56141"/>
                    </a:lnTo>
                    <a:lnTo>
                      <a:pt x="36009" y="55632"/>
                    </a:lnTo>
                    <a:lnTo>
                      <a:pt x="36009" y="55540"/>
                    </a:lnTo>
                    <a:close/>
                    <a:moveTo>
                      <a:pt x="47672" y="59751"/>
                    </a:moveTo>
                    <a:lnTo>
                      <a:pt x="47837" y="59784"/>
                    </a:lnTo>
                    <a:lnTo>
                      <a:pt x="47837" y="59784"/>
                    </a:lnTo>
                    <a:lnTo>
                      <a:pt x="47440" y="59751"/>
                    </a:lnTo>
                    <a:close/>
                    <a:moveTo>
                      <a:pt x="49755" y="58317"/>
                    </a:moveTo>
                    <a:lnTo>
                      <a:pt x="50171" y="59196"/>
                    </a:lnTo>
                    <a:lnTo>
                      <a:pt x="50495" y="59936"/>
                    </a:lnTo>
                    <a:lnTo>
                      <a:pt x="48181" y="59705"/>
                    </a:lnTo>
                    <a:lnTo>
                      <a:pt x="47903" y="59659"/>
                    </a:lnTo>
                    <a:lnTo>
                      <a:pt x="47487" y="59612"/>
                    </a:lnTo>
                    <a:lnTo>
                      <a:pt x="48644" y="58964"/>
                    </a:lnTo>
                    <a:lnTo>
                      <a:pt x="49755" y="58317"/>
                    </a:lnTo>
                    <a:close/>
                    <a:moveTo>
                      <a:pt x="37351" y="59983"/>
                    </a:moveTo>
                    <a:lnTo>
                      <a:pt x="37490" y="60029"/>
                    </a:lnTo>
                    <a:lnTo>
                      <a:pt x="37443" y="60029"/>
                    </a:lnTo>
                    <a:lnTo>
                      <a:pt x="37166" y="59983"/>
                    </a:lnTo>
                    <a:close/>
                    <a:moveTo>
                      <a:pt x="46561" y="59983"/>
                    </a:moveTo>
                    <a:lnTo>
                      <a:pt x="46515" y="60029"/>
                    </a:lnTo>
                    <a:lnTo>
                      <a:pt x="46283" y="60122"/>
                    </a:lnTo>
                    <a:lnTo>
                      <a:pt x="46515" y="59983"/>
                    </a:lnTo>
                    <a:close/>
                    <a:moveTo>
                      <a:pt x="37906" y="58872"/>
                    </a:moveTo>
                    <a:lnTo>
                      <a:pt x="41331" y="59242"/>
                    </a:lnTo>
                    <a:lnTo>
                      <a:pt x="41840" y="60307"/>
                    </a:lnTo>
                    <a:lnTo>
                      <a:pt x="41887" y="60353"/>
                    </a:lnTo>
                    <a:lnTo>
                      <a:pt x="38276" y="59936"/>
                    </a:lnTo>
                    <a:lnTo>
                      <a:pt x="38138" y="59520"/>
                    </a:lnTo>
                    <a:lnTo>
                      <a:pt x="37906" y="58872"/>
                    </a:lnTo>
                    <a:close/>
                    <a:moveTo>
                      <a:pt x="46283" y="60122"/>
                    </a:moveTo>
                    <a:lnTo>
                      <a:pt x="46191" y="60214"/>
                    </a:lnTo>
                    <a:lnTo>
                      <a:pt x="46098" y="60260"/>
                    </a:lnTo>
                    <a:lnTo>
                      <a:pt x="46052" y="60260"/>
                    </a:lnTo>
                    <a:lnTo>
                      <a:pt x="45728" y="60446"/>
                    </a:lnTo>
                    <a:lnTo>
                      <a:pt x="45728" y="60446"/>
                    </a:lnTo>
                    <a:lnTo>
                      <a:pt x="45959" y="60307"/>
                    </a:lnTo>
                    <a:lnTo>
                      <a:pt x="46052" y="60260"/>
                    </a:lnTo>
                    <a:lnTo>
                      <a:pt x="46283" y="60122"/>
                    </a:lnTo>
                    <a:close/>
                    <a:moveTo>
                      <a:pt x="46330" y="60399"/>
                    </a:moveTo>
                    <a:lnTo>
                      <a:pt x="46515" y="60538"/>
                    </a:lnTo>
                    <a:lnTo>
                      <a:pt x="46422" y="60492"/>
                    </a:lnTo>
                    <a:lnTo>
                      <a:pt x="46330" y="60399"/>
                    </a:lnTo>
                    <a:close/>
                    <a:moveTo>
                      <a:pt x="45589" y="60538"/>
                    </a:moveTo>
                    <a:lnTo>
                      <a:pt x="45543" y="60584"/>
                    </a:lnTo>
                    <a:lnTo>
                      <a:pt x="45497" y="60584"/>
                    </a:lnTo>
                    <a:lnTo>
                      <a:pt x="45543" y="60538"/>
                    </a:lnTo>
                    <a:close/>
                    <a:moveTo>
                      <a:pt x="46700" y="60816"/>
                    </a:moveTo>
                    <a:lnTo>
                      <a:pt x="46792" y="60862"/>
                    </a:lnTo>
                    <a:lnTo>
                      <a:pt x="46700" y="60862"/>
                    </a:lnTo>
                    <a:lnTo>
                      <a:pt x="46700" y="60816"/>
                    </a:lnTo>
                    <a:close/>
                    <a:moveTo>
                      <a:pt x="47070" y="59844"/>
                    </a:moveTo>
                    <a:lnTo>
                      <a:pt x="50588" y="60214"/>
                    </a:lnTo>
                    <a:lnTo>
                      <a:pt x="50958" y="61325"/>
                    </a:lnTo>
                    <a:lnTo>
                      <a:pt x="47394" y="60908"/>
                    </a:lnTo>
                    <a:lnTo>
                      <a:pt x="46746" y="60538"/>
                    </a:lnTo>
                    <a:lnTo>
                      <a:pt x="46654" y="60075"/>
                    </a:lnTo>
                    <a:lnTo>
                      <a:pt x="47070" y="59844"/>
                    </a:lnTo>
                    <a:close/>
                    <a:moveTo>
                      <a:pt x="40035" y="39479"/>
                    </a:moveTo>
                    <a:lnTo>
                      <a:pt x="40220" y="40544"/>
                    </a:lnTo>
                    <a:lnTo>
                      <a:pt x="40220" y="40637"/>
                    </a:lnTo>
                    <a:lnTo>
                      <a:pt x="40220" y="40683"/>
                    </a:lnTo>
                    <a:lnTo>
                      <a:pt x="40591" y="43043"/>
                    </a:lnTo>
                    <a:lnTo>
                      <a:pt x="40637" y="43136"/>
                    </a:lnTo>
                    <a:lnTo>
                      <a:pt x="40637" y="43182"/>
                    </a:lnTo>
                    <a:lnTo>
                      <a:pt x="40637" y="43321"/>
                    </a:lnTo>
                    <a:lnTo>
                      <a:pt x="40637" y="43460"/>
                    </a:lnTo>
                    <a:lnTo>
                      <a:pt x="40729" y="43784"/>
                    </a:lnTo>
                    <a:lnTo>
                      <a:pt x="40729" y="43969"/>
                    </a:lnTo>
                    <a:lnTo>
                      <a:pt x="40729" y="44061"/>
                    </a:lnTo>
                    <a:lnTo>
                      <a:pt x="40776" y="44061"/>
                    </a:lnTo>
                    <a:lnTo>
                      <a:pt x="40776" y="44154"/>
                    </a:lnTo>
                    <a:lnTo>
                      <a:pt x="40776" y="44200"/>
                    </a:lnTo>
                    <a:lnTo>
                      <a:pt x="40776" y="44247"/>
                    </a:lnTo>
                    <a:lnTo>
                      <a:pt x="40776" y="44339"/>
                    </a:lnTo>
                    <a:lnTo>
                      <a:pt x="41053" y="46098"/>
                    </a:lnTo>
                    <a:lnTo>
                      <a:pt x="41053" y="46190"/>
                    </a:lnTo>
                    <a:lnTo>
                      <a:pt x="41100" y="46237"/>
                    </a:lnTo>
                    <a:lnTo>
                      <a:pt x="41146" y="46514"/>
                    </a:lnTo>
                    <a:lnTo>
                      <a:pt x="41146" y="46561"/>
                    </a:lnTo>
                    <a:lnTo>
                      <a:pt x="41146" y="46607"/>
                    </a:lnTo>
                    <a:lnTo>
                      <a:pt x="41146" y="46653"/>
                    </a:lnTo>
                    <a:lnTo>
                      <a:pt x="41146" y="46700"/>
                    </a:lnTo>
                    <a:lnTo>
                      <a:pt x="41146" y="46792"/>
                    </a:lnTo>
                    <a:lnTo>
                      <a:pt x="41192" y="46792"/>
                    </a:lnTo>
                    <a:lnTo>
                      <a:pt x="41192" y="46838"/>
                    </a:lnTo>
                    <a:lnTo>
                      <a:pt x="41192" y="46885"/>
                    </a:lnTo>
                    <a:lnTo>
                      <a:pt x="41192" y="46931"/>
                    </a:lnTo>
                    <a:lnTo>
                      <a:pt x="41424" y="48505"/>
                    </a:lnTo>
                    <a:lnTo>
                      <a:pt x="41424" y="48551"/>
                    </a:lnTo>
                    <a:lnTo>
                      <a:pt x="41424" y="48597"/>
                    </a:lnTo>
                    <a:lnTo>
                      <a:pt x="41470" y="48643"/>
                    </a:lnTo>
                    <a:lnTo>
                      <a:pt x="41470" y="48690"/>
                    </a:lnTo>
                    <a:lnTo>
                      <a:pt x="41470" y="48829"/>
                    </a:lnTo>
                    <a:lnTo>
                      <a:pt x="41516" y="48921"/>
                    </a:lnTo>
                    <a:lnTo>
                      <a:pt x="41516" y="49060"/>
                    </a:lnTo>
                    <a:lnTo>
                      <a:pt x="41516" y="49106"/>
                    </a:lnTo>
                    <a:lnTo>
                      <a:pt x="41655" y="49986"/>
                    </a:lnTo>
                    <a:lnTo>
                      <a:pt x="41655" y="50032"/>
                    </a:lnTo>
                    <a:lnTo>
                      <a:pt x="41655" y="50078"/>
                    </a:lnTo>
                    <a:lnTo>
                      <a:pt x="41701" y="50171"/>
                    </a:lnTo>
                    <a:lnTo>
                      <a:pt x="41701" y="50217"/>
                    </a:lnTo>
                    <a:lnTo>
                      <a:pt x="41701" y="50310"/>
                    </a:lnTo>
                    <a:lnTo>
                      <a:pt x="41887" y="51420"/>
                    </a:lnTo>
                    <a:lnTo>
                      <a:pt x="41933" y="51930"/>
                    </a:lnTo>
                    <a:lnTo>
                      <a:pt x="42072" y="52624"/>
                    </a:lnTo>
                    <a:lnTo>
                      <a:pt x="42118" y="53087"/>
                    </a:lnTo>
                    <a:lnTo>
                      <a:pt x="42303" y="54290"/>
                    </a:lnTo>
                    <a:lnTo>
                      <a:pt x="42396" y="54892"/>
                    </a:lnTo>
                    <a:lnTo>
                      <a:pt x="42442" y="55077"/>
                    </a:lnTo>
                    <a:lnTo>
                      <a:pt x="42488" y="55308"/>
                    </a:lnTo>
                    <a:lnTo>
                      <a:pt x="42488" y="55493"/>
                    </a:lnTo>
                    <a:lnTo>
                      <a:pt x="42766" y="57113"/>
                    </a:lnTo>
                    <a:lnTo>
                      <a:pt x="42766" y="57252"/>
                    </a:lnTo>
                    <a:lnTo>
                      <a:pt x="42766" y="57345"/>
                    </a:lnTo>
                    <a:lnTo>
                      <a:pt x="42766" y="57391"/>
                    </a:lnTo>
                    <a:lnTo>
                      <a:pt x="42812" y="57483"/>
                    </a:lnTo>
                    <a:lnTo>
                      <a:pt x="42812" y="57530"/>
                    </a:lnTo>
                    <a:lnTo>
                      <a:pt x="42812" y="57669"/>
                    </a:lnTo>
                    <a:lnTo>
                      <a:pt x="42858" y="57854"/>
                    </a:lnTo>
                    <a:lnTo>
                      <a:pt x="42905" y="58178"/>
                    </a:lnTo>
                    <a:lnTo>
                      <a:pt x="42905" y="58224"/>
                    </a:lnTo>
                    <a:lnTo>
                      <a:pt x="42905" y="58270"/>
                    </a:lnTo>
                    <a:lnTo>
                      <a:pt x="42951" y="58363"/>
                    </a:lnTo>
                    <a:lnTo>
                      <a:pt x="42997" y="58502"/>
                    </a:lnTo>
                    <a:lnTo>
                      <a:pt x="43044" y="58640"/>
                    </a:lnTo>
                    <a:lnTo>
                      <a:pt x="43182" y="58918"/>
                    </a:lnTo>
                    <a:lnTo>
                      <a:pt x="43275" y="59103"/>
                    </a:lnTo>
                    <a:lnTo>
                      <a:pt x="43321" y="59150"/>
                    </a:lnTo>
                    <a:lnTo>
                      <a:pt x="43368" y="59242"/>
                    </a:lnTo>
                    <a:lnTo>
                      <a:pt x="43368" y="59288"/>
                    </a:lnTo>
                    <a:lnTo>
                      <a:pt x="43368" y="59335"/>
                    </a:lnTo>
                    <a:lnTo>
                      <a:pt x="43414" y="59335"/>
                    </a:lnTo>
                    <a:lnTo>
                      <a:pt x="43414" y="59381"/>
                    </a:lnTo>
                    <a:lnTo>
                      <a:pt x="43414" y="59427"/>
                    </a:lnTo>
                    <a:lnTo>
                      <a:pt x="43460" y="59474"/>
                    </a:lnTo>
                    <a:lnTo>
                      <a:pt x="43553" y="59612"/>
                    </a:lnTo>
                    <a:lnTo>
                      <a:pt x="43553" y="59659"/>
                    </a:lnTo>
                    <a:lnTo>
                      <a:pt x="43599" y="59751"/>
                    </a:lnTo>
                    <a:lnTo>
                      <a:pt x="43645" y="59798"/>
                    </a:lnTo>
                    <a:lnTo>
                      <a:pt x="43645" y="59844"/>
                    </a:lnTo>
                    <a:lnTo>
                      <a:pt x="43692" y="59890"/>
                    </a:lnTo>
                    <a:lnTo>
                      <a:pt x="43692" y="59936"/>
                    </a:lnTo>
                    <a:lnTo>
                      <a:pt x="43692" y="59983"/>
                    </a:lnTo>
                    <a:lnTo>
                      <a:pt x="43738" y="60029"/>
                    </a:lnTo>
                    <a:lnTo>
                      <a:pt x="43784" y="60075"/>
                    </a:lnTo>
                    <a:lnTo>
                      <a:pt x="43830" y="60214"/>
                    </a:lnTo>
                    <a:lnTo>
                      <a:pt x="43830" y="60260"/>
                    </a:lnTo>
                    <a:lnTo>
                      <a:pt x="43830" y="60307"/>
                    </a:lnTo>
                    <a:lnTo>
                      <a:pt x="43877" y="60307"/>
                    </a:lnTo>
                    <a:lnTo>
                      <a:pt x="43877" y="60353"/>
                    </a:lnTo>
                    <a:lnTo>
                      <a:pt x="43923" y="60538"/>
                    </a:lnTo>
                    <a:lnTo>
                      <a:pt x="43969" y="60631"/>
                    </a:lnTo>
                    <a:lnTo>
                      <a:pt x="43969" y="60677"/>
                    </a:lnTo>
                    <a:lnTo>
                      <a:pt x="43969" y="60769"/>
                    </a:lnTo>
                    <a:lnTo>
                      <a:pt x="43969" y="60816"/>
                    </a:lnTo>
                    <a:lnTo>
                      <a:pt x="43923" y="60862"/>
                    </a:lnTo>
                    <a:lnTo>
                      <a:pt x="43923" y="60955"/>
                    </a:lnTo>
                    <a:lnTo>
                      <a:pt x="43877" y="61001"/>
                    </a:lnTo>
                    <a:lnTo>
                      <a:pt x="43877" y="61093"/>
                    </a:lnTo>
                    <a:lnTo>
                      <a:pt x="43692" y="61279"/>
                    </a:lnTo>
                    <a:lnTo>
                      <a:pt x="43645" y="61279"/>
                    </a:lnTo>
                    <a:lnTo>
                      <a:pt x="43553" y="61325"/>
                    </a:lnTo>
                    <a:lnTo>
                      <a:pt x="43368" y="61417"/>
                    </a:lnTo>
                    <a:lnTo>
                      <a:pt x="43321" y="61464"/>
                    </a:lnTo>
                    <a:lnTo>
                      <a:pt x="43321" y="61417"/>
                    </a:lnTo>
                    <a:lnTo>
                      <a:pt x="43321" y="61371"/>
                    </a:lnTo>
                    <a:lnTo>
                      <a:pt x="43368" y="61232"/>
                    </a:lnTo>
                    <a:lnTo>
                      <a:pt x="43368" y="61186"/>
                    </a:lnTo>
                    <a:lnTo>
                      <a:pt x="43368" y="61001"/>
                    </a:lnTo>
                    <a:lnTo>
                      <a:pt x="43368" y="60955"/>
                    </a:lnTo>
                    <a:lnTo>
                      <a:pt x="43321" y="60816"/>
                    </a:lnTo>
                    <a:lnTo>
                      <a:pt x="43321" y="60769"/>
                    </a:lnTo>
                    <a:lnTo>
                      <a:pt x="43275" y="60723"/>
                    </a:lnTo>
                    <a:lnTo>
                      <a:pt x="43275" y="60677"/>
                    </a:lnTo>
                    <a:lnTo>
                      <a:pt x="43275" y="60631"/>
                    </a:lnTo>
                    <a:lnTo>
                      <a:pt x="43229" y="60631"/>
                    </a:lnTo>
                    <a:lnTo>
                      <a:pt x="43229" y="60584"/>
                    </a:lnTo>
                    <a:lnTo>
                      <a:pt x="43182" y="60538"/>
                    </a:lnTo>
                    <a:lnTo>
                      <a:pt x="43182" y="60446"/>
                    </a:lnTo>
                    <a:lnTo>
                      <a:pt x="43136" y="60353"/>
                    </a:lnTo>
                    <a:lnTo>
                      <a:pt x="43090" y="60307"/>
                    </a:lnTo>
                    <a:lnTo>
                      <a:pt x="43090" y="60260"/>
                    </a:lnTo>
                    <a:lnTo>
                      <a:pt x="43044" y="60214"/>
                    </a:lnTo>
                    <a:lnTo>
                      <a:pt x="43044" y="60168"/>
                    </a:lnTo>
                    <a:lnTo>
                      <a:pt x="42997" y="60122"/>
                    </a:lnTo>
                    <a:lnTo>
                      <a:pt x="42858" y="59798"/>
                    </a:lnTo>
                    <a:lnTo>
                      <a:pt x="42858" y="59751"/>
                    </a:lnTo>
                    <a:lnTo>
                      <a:pt x="42812" y="59705"/>
                    </a:lnTo>
                    <a:lnTo>
                      <a:pt x="42812" y="59659"/>
                    </a:lnTo>
                    <a:lnTo>
                      <a:pt x="42766" y="59659"/>
                    </a:lnTo>
                    <a:lnTo>
                      <a:pt x="42766" y="59566"/>
                    </a:lnTo>
                    <a:lnTo>
                      <a:pt x="42673" y="59381"/>
                    </a:lnTo>
                    <a:lnTo>
                      <a:pt x="42627" y="59288"/>
                    </a:lnTo>
                    <a:lnTo>
                      <a:pt x="42534" y="59150"/>
                    </a:lnTo>
                    <a:lnTo>
                      <a:pt x="42534" y="59103"/>
                    </a:lnTo>
                    <a:lnTo>
                      <a:pt x="42488" y="58964"/>
                    </a:lnTo>
                    <a:lnTo>
                      <a:pt x="42396" y="58779"/>
                    </a:lnTo>
                    <a:lnTo>
                      <a:pt x="42349" y="58733"/>
                    </a:lnTo>
                    <a:lnTo>
                      <a:pt x="42349" y="58687"/>
                    </a:lnTo>
                    <a:lnTo>
                      <a:pt x="42303" y="58594"/>
                    </a:lnTo>
                    <a:lnTo>
                      <a:pt x="42257" y="58270"/>
                    </a:lnTo>
                    <a:lnTo>
                      <a:pt x="42257" y="58224"/>
                    </a:lnTo>
                    <a:lnTo>
                      <a:pt x="42257" y="58131"/>
                    </a:lnTo>
                    <a:lnTo>
                      <a:pt x="42257" y="58085"/>
                    </a:lnTo>
                    <a:lnTo>
                      <a:pt x="42257" y="58039"/>
                    </a:lnTo>
                    <a:lnTo>
                      <a:pt x="42210" y="57993"/>
                    </a:lnTo>
                    <a:lnTo>
                      <a:pt x="42210" y="57900"/>
                    </a:lnTo>
                    <a:lnTo>
                      <a:pt x="42210" y="57854"/>
                    </a:lnTo>
                    <a:lnTo>
                      <a:pt x="42025" y="56697"/>
                    </a:lnTo>
                    <a:lnTo>
                      <a:pt x="42025" y="56558"/>
                    </a:lnTo>
                    <a:lnTo>
                      <a:pt x="41979" y="56419"/>
                    </a:lnTo>
                    <a:lnTo>
                      <a:pt x="41979" y="56373"/>
                    </a:lnTo>
                    <a:lnTo>
                      <a:pt x="41979" y="56280"/>
                    </a:lnTo>
                    <a:lnTo>
                      <a:pt x="41979" y="56188"/>
                    </a:lnTo>
                    <a:lnTo>
                      <a:pt x="41933" y="55956"/>
                    </a:lnTo>
                    <a:lnTo>
                      <a:pt x="41887" y="55817"/>
                    </a:lnTo>
                    <a:lnTo>
                      <a:pt x="41887" y="55771"/>
                    </a:lnTo>
                    <a:lnTo>
                      <a:pt x="41655" y="54012"/>
                    </a:lnTo>
                    <a:lnTo>
                      <a:pt x="41609" y="53827"/>
                    </a:lnTo>
                    <a:lnTo>
                      <a:pt x="41609" y="53781"/>
                    </a:lnTo>
                    <a:lnTo>
                      <a:pt x="41563" y="53596"/>
                    </a:lnTo>
                    <a:lnTo>
                      <a:pt x="41563" y="53411"/>
                    </a:lnTo>
                    <a:lnTo>
                      <a:pt x="41053" y="50078"/>
                    </a:lnTo>
                    <a:lnTo>
                      <a:pt x="41007" y="49986"/>
                    </a:lnTo>
                    <a:lnTo>
                      <a:pt x="41007" y="49939"/>
                    </a:lnTo>
                    <a:lnTo>
                      <a:pt x="41007" y="49893"/>
                    </a:lnTo>
                    <a:lnTo>
                      <a:pt x="41007" y="49847"/>
                    </a:lnTo>
                    <a:lnTo>
                      <a:pt x="41007" y="49801"/>
                    </a:lnTo>
                    <a:lnTo>
                      <a:pt x="41007" y="49754"/>
                    </a:lnTo>
                    <a:lnTo>
                      <a:pt x="40776" y="48458"/>
                    </a:lnTo>
                    <a:lnTo>
                      <a:pt x="40776" y="48412"/>
                    </a:lnTo>
                    <a:lnTo>
                      <a:pt x="40776" y="48366"/>
                    </a:lnTo>
                    <a:lnTo>
                      <a:pt x="40776" y="48319"/>
                    </a:lnTo>
                    <a:lnTo>
                      <a:pt x="40776" y="48273"/>
                    </a:lnTo>
                    <a:lnTo>
                      <a:pt x="40544" y="46838"/>
                    </a:lnTo>
                    <a:lnTo>
                      <a:pt x="40544" y="46792"/>
                    </a:lnTo>
                    <a:lnTo>
                      <a:pt x="40544" y="46746"/>
                    </a:lnTo>
                    <a:lnTo>
                      <a:pt x="40498" y="46700"/>
                    </a:lnTo>
                    <a:lnTo>
                      <a:pt x="40498" y="46653"/>
                    </a:lnTo>
                    <a:lnTo>
                      <a:pt x="40498" y="46607"/>
                    </a:lnTo>
                    <a:lnTo>
                      <a:pt x="40498" y="46561"/>
                    </a:lnTo>
                    <a:lnTo>
                      <a:pt x="40498" y="46514"/>
                    </a:lnTo>
                    <a:lnTo>
                      <a:pt x="40498" y="46468"/>
                    </a:lnTo>
                    <a:lnTo>
                      <a:pt x="40452" y="46283"/>
                    </a:lnTo>
                    <a:lnTo>
                      <a:pt x="40452" y="46190"/>
                    </a:lnTo>
                    <a:lnTo>
                      <a:pt x="40452" y="46144"/>
                    </a:lnTo>
                    <a:lnTo>
                      <a:pt x="40220" y="44848"/>
                    </a:lnTo>
                    <a:lnTo>
                      <a:pt x="40220" y="44663"/>
                    </a:lnTo>
                    <a:lnTo>
                      <a:pt x="40220" y="44617"/>
                    </a:lnTo>
                    <a:lnTo>
                      <a:pt x="40174" y="44524"/>
                    </a:lnTo>
                    <a:lnTo>
                      <a:pt x="40174" y="44478"/>
                    </a:lnTo>
                    <a:lnTo>
                      <a:pt x="40174" y="44432"/>
                    </a:lnTo>
                    <a:lnTo>
                      <a:pt x="40174" y="44339"/>
                    </a:lnTo>
                    <a:lnTo>
                      <a:pt x="39896" y="42719"/>
                    </a:lnTo>
                    <a:lnTo>
                      <a:pt x="39896" y="42627"/>
                    </a:lnTo>
                    <a:lnTo>
                      <a:pt x="39896" y="42534"/>
                    </a:lnTo>
                    <a:lnTo>
                      <a:pt x="39526" y="40405"/>
                    </a:lnTo>
                    <a:lnTo>
                      <a:pt x="39526" y="40313"/>
                    </a:lnTo>
                    <a:lnTo>
                      <a:pt x="39526" y="40266"/>
                    </a:lnTo>
                    <a:lnTo>
                      <a:pt x="39434" y="39850"/>
                    </a:lnTo>
                    <a:lnTo>
                      <a:pt x="39480" y="39803"/>
                    </a:lnTo>
                    <a:lnTo>
                      <a:pt x="39572" y="39803"/>
                    </a:lnTo>
                    <a:lnTo>
                      <a:pt x="39665" y="39757"/>
                    </a:lnTo>
                    <a:lnTo>
                      <a:pt x="39711" y="39711"/>
                    </a:lnTo>
                    <a:lnTo>
                      <a:pt x="39758" y="39665"/>
                    </a:lnTo>
                    <a:lnTo>
                      <a:pt x="39804" y="39665"/>
                    </a:lnTo>
                    <a:lnTo>
                      <a:pt x="39804" y="39618"/>
                    </a:lnTo>
                    <a:lnTo>
                      <a:pt x="39850" y="39618"/>
                    </a:lnTo>
                    <a:lnTo>
                      <a:pt x="40035" y="39479"/>
                    </a:lnTo>
                    <a:close/>
                    <a:moveTo>
                      <a:pt x="39341" y="39896"/>
                    </a:moveTo>
                    <a:lnTo>
                      <a:pt x="39387" y="40174"/>
                    </a:lnTo>
                    <a:lnTo>
                      <a:pt x="39387" y="40266"/>
                    </a:lnTo>
                    <a:lnTo>
                      <a:pt x="39387" y="40359"/>
                    </a:lnTo>
                    <a:lnTo>
                      <a:pt x="39711" y="42488"/>
                    </a:lnTo>
                    <a:lnTo>
                      <a:pt x="39758" y="42580"/>
                    </a:lnTo>
                    <a:lnTo>
                      <a:pt x="39758" y="42627"/>
                    </a:lnTo>
                    <a:lnTo>
                      <a:pt x="40035" y="44432"/>
                    </a:lnTo>
                    <a:lnTo>
                      <a:pt x="40035" y="44524"/>
                    </a:lnTo>
                    <a:lnTo>
                      <a:pt x="40081" y="44571"/>
                    </a:lnTo>
                    <a:lnTo>
                      <a:pt x="40081" y="44617"/>
                    </a:lnTo>
                    <a:lnTo>
                      <a:pt x="40081" y="44663"/>
                    </a:lnTo>
                    <a:lnTo>
                      <a:pt x="40081" y="44709"/>
                    </a:lnTo>
                    <a:lnTo>
                      <a:pt x="40081" y="44756"/>
                    </a:lnTo>
                    <a:lnTo>
                      <a:pt x="40081" y="44848"/>
                    </a:lnTo>
                    <a:lnTo>
                      <a:pt x="40313" y="46144"/>
                    </a:lnTo>
                    <a:lnTo>
                      <a:pt x="40313" y="46190"/>
                    </a:lnTo>
                    <a:lnTo>
                      <a:pt x="40313" y="46283"/>
                    </a:lnTo>
                    <a:lnTo>
                      <a:pt x="40359" y="46468"/>
                    </a:lnTo>
                    <a:lnTo>
                      <a:pt x="40359" y="46514"/>
                    </a:lnTo>
                    <a:lnTo>
                      <a:pt x="40359" y="46561"/>
                    </a:lnTo>
                    <a:lnTo>
                      <a:pt x="40359" y="46607"/>
                    </a:lnTo>
                    <a:lnTo>
                      <a:pt x="40359" y="46653"/>
                    </a:lnTo>
                    <a:lnTo>
                      <a:pt x="40359" y="46700"/>
                    </a:lnTo>
                    <a:lnTo>
                      <a:pt x="40405" y="46700"/>
                    </a:lnTo>
                    <a:lnTo>
                      <a:pt x="40405" y="46746"/>
                    </a:lnTo>
                    <a:lnTo>
                      <a:pt x="40405" y="46792"/>
                    </a:lnTo>
                    <a:lnTo>
                      <a:pt x="40405" y="46838"/>
                    </a:lnTo>
                    <a:lnTo>
                      <a:pt x="40637" y="48227"/>
                    </a:lnTo>
                    <a:lnTo>
                      <a:pt x="40637" y="48273"/>
                    </a:lnTo>
                    <a:lnTo>
                      <a:pt x="40637" y="48319"/>
                    </a:lnTo>
                    <a:lnTo>
                      <a:pt x="40637" y="48366"/>
                    </a:lnTo>
                    <a:lnTo>
                      <a:pt x="40637" y="48412"/>
                    </a:lnTo>
                    <a:lnTo>
                      <a:pt x="40637" y="48458"/>
                    </a:lnTo>
                    <a:lnTo>
                      <a:pt x="40822" y="49708"/>
                    </a:lnTo>
                    <a:lnTo>
                      <a:pt x="40868" y="49754"/>
                    </a:lnTo>
                    <a:lnTo>
                      <a:pt x="40868" y="49801"/>
                    </a:lnTo>
                    <a:lnTo>
                      <a:pt x="40868" y="49847"/>
                    </a:lnTo>
                    <a:lnTo>
                      <a:pt x="40868" y="49893"/>
                    </a:lnTo>
                    <a:lnTo>
                      <a:pt x="40868" y="49986"/>
                    </a:lnTo>
                    <a:lnTo>
                      <a:pt x="40915" y="50032"/>
                    </a:lnTo>
                    <a:lnTo>
                      <a:pt x="41377" y="53087"/>
                    </a:lnTo>
                    <a:lnTo>
                      <a:pt x="41377" y="53272"/>
                    </a:lnTo>
                    <a:lnTo>
                      <a:pt x="41424" y="53503"/>
                    </a:lnTo>
                    <a:lnTo>
                      <a:pt x="41470" y="53688"/>
                    </a:lnTo>
                    <a:lnTo>
                      <a:pt x="41609" y="54845"/>
                    </a:lnTo>
                    <a:lnTo>
                      <a:pt x="41701" y="55447"/>
                    </a:lnTo>
                    <a:lnTo>
                      <a:pt x="41748" y="55632"/>
                    </a:lnTo>
                    <a:lnTo>
                      <a:pt x="41794" y="55864"/>
                    </a:lnTo>
                    <a:lnTo>
                      <a:pt x="41794" y="56049"/>
                    </a:lnTo>
                    <a:lnTo>
                      <a:pt x="41840" y="56141"/>
                    </a:lnTo>
                    <a:lnTo>
                      <a:pt x="41840" y="56188"/>
                    </a:lnTo>
                    <a:lnTo>
                      <a:pt x="41840" y="56234"/>
                    </a:lnTo>
                    <a:lnTo>
                      <a:pt x="41840" y="56419"/>
                    </a:lnTo>
                    <a:lnTo>
                      <a:pt x="41887" y="56465"/>
                    </a:lnTo>
                    <a:lnTo>
                      <a:pt x="41887" y="56511"/>
                    </a:lnTo>
                    <a:lnTo>
                      <a:pt x="42025" y="57715"/>
                    </a:lnTo>
                    <a:lnTo>
                      <a:pt x="42072" y="57761"/>
                    </a:lnTo>
                    <a:lnTo>
                      <a:pt x="42072" y="57807"/>
                    </a:lnTo>
                    <a:lnTo>
                      <a:pt x="42072" y="57900"/>
                    </a:lnTo>
                    <a:lnTo>
                      <a:pt x="42072" y="57946"/>
                    </a:lnTo>
                    <a:lnTo>
                      <a:pt x="42072" y="57993"/>
                    </a:lnTo>
                    <a:lnTo>
                      <a:pt x="42118" y="58039"/>
                    </a:lnTo>
                    <a:lnTo>
                      <a:pt x="42118" y="58085"/>
                    </a:lnTo>
                    <a:lnTo>
                      <a:pt x="42118" y="58270"/>
                    </a:lnTo>
                    <a:lnTo>
                      <a:pt x="42164" y="58594"/>
                    </a:lnTo>
                    <a:lnTo>
                      <a:pt x="42257" y="58779"/>
                    </a:lnTo>
                    <a:lnTo>
                      <a:pt x="42257" y="58872"/>
                    </a:lnTo>
                    <a:lnTo>
                      <a:pt x="42349" y="59057"/>
                    </a:lnTo>
                    <a:lnTo>
                      <a:pt x="42396" y="59150"/>
                    </a:lnTo>
                    <a:lnTo>
                      <a:pt x="42442" y="59196"/>
                    </a:lnTo>
                    <a:lnTo>
                      <a:pt x="42442" y="59242"/>
                    </a:lnTo>
                    <a:lnTo>
                      <a:pt x="42442" y="59288"/>
                    </a:lnTo>
                    <a:lnTo>
                      <a:pt x="42488" y="59335"/>
                    </a:lnTo>
                    <a:lnTo>
                      <a:pt x="42488" y="59381"/>
                    </a:lnTo>
                    <a:lnTo>
                      <a:pt x="42534" y="59474"/>
                    </a:lnTo>
                    <a:lnTo>
                      <a:pt x="42581" y="59566"/>
                    </a:lnTo>
                    <a:lnTo>
                      <a:pt x="42673" y="59751"/>
                    </a:lnTo>
                    <a:lnTo>
                      <a:pt x="42720" y="59798"/>
                    </a:lnTo>
                    <a:lnTo>
                      <a:pt x="42720" y="59844"/>
                    </a:lnTo>
                    <a:lnTo>
                      <a:pt x="42812" y="60075"/>
                    </a:lnTo>
                    <a:lnTo>
                      <a:pt x="42905" y="60168"/>
                    </a:lnTo>
                    <a:lnTo>
                      <a:pt x="42905" y="60260"/>
                    </a:lnTo>
                    <a:lnTo>
                      <a:pt x="42951" y="60307"/>
                    </a:lnTo>
                    <a:lnTo>
                      <a:pt x="42997" y="60353"/>
                    </a:lnTo>
                    <a:lnTo>
                      <a:pt x="42997" y="60446"/>
                    </a:lnTo>
                    <a:lnTo>
                      <a:pt x="43044" y="60492"/>
                    </a:lnTo>
                    <a:lnTo>
                      <a:pt x="43044" y="60538"/>
                    </a:lnTo>
                    <a:lnTo>
                      <a:pt x="43090" y="60584"/>
                    </a:lnTo>
                    <a:lnTo>
                      <a:pt x="43090" y="60631"/>
                    </a:lnTo>
                    <a:lnTo>
                      <a:pt x="43136" y="60677"/>
                    </a:lnTo>
                    <a:lnTo>
                      <a:pt x="43136" y="60723"/>
                    </a:lnTo>
                    <a:lnTo>
                      <a:pt x="43182" y="60769"/>
                    </a:lnTo>
                    <a:lnTo>
                      <a:pt x="43182" y="60862"/>
                    </a:lnTo>
                    <a:lnTo>
                      <a:pt x="43229" y="61001"/>
                    </a:lnTo>
                    <a:lnTo>
                      <a:pt x="43229" y="61186"/>
                    </a:lnTo>
                    <a:lnTo>
                      <a:pt x="43229" y="61325"/>
                    </a:lnTo>
                    <a:lnTo>
                      <a:pt x="43182" y="61371"/>
                    </a:lnTo>
                    <a:lnTo>
                      <a:pt x="43090" y="61464"/>
                    </a:lnTo>
                    <a:lnTo>
                      <a:pt x="42997" y="61510"/>
                    </a:lnTo>
                    <a:lnTo>
                      <a:pt x="42905" y="61464"/>
                    </a:lnTo>
                    <a:lnTo>
                      <a:pt x="42766" y="61464"/>
                    </a:lnTo>
                    <a:lnTo>
                      <a:pt x="42673" y="61371"/>
                    </a:lnTo>
                    <a:lnTo>
                      <a:pt x="42627" y="61325"/>
                    </a:lnTo>
                    <a:lnTo>
                      <a:pt x="42442" y="61140"/>
                    </a:lnTo>
                    <a:lnTo>
                      <a:pt x="42303" y="60955"/>
                    </a:lnTo>
                    <a:lnTo>
                      <a:pt x="42303" y="60908"/>
                    </a:lnTo>
                    <a:lnTo>
                      <a:pt x="42257" y="60862"/>
                    </a:lnTo>
                    <a:lnTo>
                      <a:pt x="42257" y="60816"/>
                    </a:lnTo>
                    <a:lnTo>
                      <a:pt x="42210" y="60723"/>
                    </a:lnTo>
                    <a:lnTo>
                      <a:pt x="42164" y="60677"/>
                    </a:lnTo>
                    <a:lnTo>
                      <a:pt x="42164" y="60631"/>
                    </a:lnTo>
                    <a:lnTo>
                      <a:pt x="42164" y="60584"/>
                    </a:lnTo>
                    <a:lnTo>
                      <a:pt x="42118" y="60584"/>
                    </a:lnTo>
                    <a:lnTo>
                      <a:pt x="42118" y="60492"/>
                    </a:lnTo>
                    <a:lnTo>
                      <a:pt x="42072" y="60492"/>
                    </a:lnTo>
                    <a:lnTo>
                      <a:pt x="42072" y="60446"/>
                    </a:lnTo>
                    <a:lnTo>
                      <a:pt x="42025" y="60353"/>
                    </a:lnTo>
                    <a:lnTo>
                      <a:pt x="41979" y="60260"/>
                    </a:lnTo>
                    <a:lnTo>
                      <a:pt x="41655" y="59612"/>
                    </a:lnTo>
                    <a:lnTo>
                      <a:pt x="41563" y="59381"/>
                    </a:lnTo>
                    <a:lnTo>
                      <a:pt x="41516" y="59242"/>
                    </a:lnTo>
                    <a:lnTo>
                      <a:pt x="41516" y="59196"/>
                    </a:lnTo>
                    <a:lnTo>
                      <a:pt x="41424" y="59057"/>
                    </a:lnTo>
                    <a:lnTo>
                      <a:pt x="41377" y="58964"/>
                    </a:lnTo>
                    <a:lnTo>
                      <a:pt x="41331" y="58826"/>
                    </a:lnTo>
                    <a:lnTo>
                      <a:pt x="41285" y="58779"/>
                    </a:lnTo>
                    <a:lnTo>
                      <a:pt x="41285" y="58733"/>
                    </a:lnTo>
                    <a:lnTo>
                      <a:pt x="41239" y="58687"/>
                    </a:lnTo>
                    <a:lnTo>
                      <a:pt x="41192" y="58548"/>
                    </a:lnTo>
                    <a:lnTo>
                      <a:pt x="41192" y="58455"/>
                    </a:lnTo>
                    <a:lnTo>
                      <a:pt x="41053" y="57437"/>
                    </a:lnTo>
                    <a:lnTo>
                      <a:pt x="41007" y="57345"/>
                    </a:lnTo>
                    <a:lnTo>
                      <a:pt x="41007" y="57206"/>
                    </a:lnTo>
                    <a:lnTo>
                      <a:pt x="41007" y="57113"/>
                    </a:lnTo>
                    <a:lnTo>
                      <a:pt x="40961" y="56882"/>
                    </a:lnTo>
                    <a:lnTo>
                      <a:pt x="40915" y="56743"/>
                    </a:lnTo>
                    <a:lnTo>
                      <a:pt x="40915" y="56604"/>
                    </a:lnTo>
                    <a:lnTo>
                      <a:pt x="40915" y="56511"/>
                    </a:lnTo>
                    <a:lnTo>
                      <a:pt x="40868" y="56465"/>
                    </a:lnTo>
                    <a:lnTo>
                      <a:pt x="40729" y="55262"/>
                    </a:lnTo>
                    <a:lnTo>
                      <a:pt x="40683" y="55169"/>
                    </a:lnTo>
                    <a:lnTo>
                      <a:pt x="40683" y="54984"/>
                    </a:lnTo>
                    <a:lnTo>
                      <a:pt x="40637" y="54892"/>
                    </a:lnTo>
                    <a:lnTo>
                      <a:pt x="40452" y="53735"/>
                    </a:lnTo>
                    <a:lnTo>
                      <a:pt x="40452" y="53549"/>
                    </a:lnTo>
                    <a:lnTo>
                      <a:pt x="40405" y="53318"/>
                    </a:lnTo>
                    <a:lnTo>
                      <a:pt x="40359" y="53133"/>
                    </a:lnTo>
                    <a:lnTo>
                      <a:pt x="40128" y="51374"/>
                    </a:lnTo>
                    <a:lnTo>
                      <a:pt x="40081" y="51189"/>
                    </a:lnTo>
                    <a:lnTo>
                      <a:pt x="40035" y="50958"/>
                    </a:lnTo>
                    <a:lnTo>
                      <a:pt x="40035" y="50772"/>
                    </a:lnTo>
                    <a:lnTo>
                      <a:pt x="39896" y="49893"/>
                    </a:lnTo>
                    <a:lnTo>
                      <a:pt x="39896" y="49801"/>
                    </a:lnTo>
                    <a:lnTo>
                      <a:pt x="39850" y="49754"/>
                    </a:lnTo>
                    <a:lnTo>
                      <a:pt x="39850" y="49708"/>
                    </a:lnTo>
                    <a:lnTo>
                      <a:pt x="39850" y="49615"/>
                    </a:lnTo>
                    <a:lnTo>
                      <a:pt x="39850" y="49569"/>
                    </a:lnTo>
                    <a:lnTo>
                      <a:pt x="39619" y="48227"/>
                    </a:lnTo>
                    <a:lnTo>
                      <a:pt x="39619" y="48181"/>
                    </a:lnTo>
                    <a:lnTo>
                      <a:pt x="39619" y="48134"/>
                    </a:lnTo>
                    <a:lnTo>
                      <a:pt x="39619" y="48088"/>
                    </a:lnTo>
                    <a:lnTo>
                      <a:pt x="39619" y="48042"/>
                    </a:lnTo>
                    <a:lnTo>
                      <a:pt x="39434" y="46792"/>
                    </a:lnTo>
                    <a:lnTo>
                      <a:pt x="39387" y="46746"/>
                    </a:lnTo>
                    <a:lnTo>
                      <a:pt x="39387" y="46700"/>
                    </a:lnTo>
                    <a:lnTo>
                      <a:pt x="39387" y="46653"/>
                    </a:lnTo>
                    <a:lnTo>
                      <a:pt x="39387" y="46607"/>
                    </a:lnTo>
                    <a:lnTo>
                      <a:pt x="39387" y="46561"/>
                    </a:lnTo>
                    <a:lnTo>
                      <a:pt x="39387" y="46514"/>
                    </a:lnTo>
                    <a:lnTo>
                      <a:pt x="39387" y="46468"/>
                    </a:lnTo>
                    <a:lnTo>
                      <a:pt x="39341" y="46422"/>
                    </a:lnTo>
                    <a:lnTo>
                      <a:pt x="39341" y="46376"/>
                    </a:lnTo>
                    <a:lnTo>
                      <a:pt x="39341" y="46283"/>
                    </a:lnTo>
                    <a:lnTo>
                      <a:pt x="39202" y="45311"/>
                    </a:lnTo>
                    <a:lnTo>
                      <a:pt x="39156" y="45219"/>
                    </a:lnTo>
                    <a:lnTo>
                      <a:pt x="39156" y="45172"/>
                    </a:lnTo>
                    <a:lnTo>
                      <a:pt x="39156" y="45126"/>
                    </a:lnTo>
                    <a:lnTo>
                      <a:pt x="39156" y="45033"/>
                    </a:lnTo>
                    <a:lnTo>
                      <a:pt x="39156" y="44987"/>
                    </a:lnTo>
                    <a:lnTo>
                      <a:pt x="38971" y="43876"/>
                    </a:lnTo>
                    <a:lnTo>
                      <a:pt x="38878" y="43275"/>
                    </a:lnTo>
                    <a:lnTo>
                      <a:pt x="38878" y="43228"/>
                    </a:lnTo>
                    <a:lnTo>
                      <a:pt x="38878" y="43182"/>
                    </a:lnTo>
                    <a:lnTo>
                      <a:pt x="38878" y="43136"/>
                    </a:lnTo>
                    <a:lnTo>
                      <a:pt x="38739" y="42210"/>
                    </a:lnTo>
                    <a:lnTo>
                      <a:pt x="38693" y="42164"/>
                    </a:lnTo>
                    <a:lnTo>
                      <a:pt x="38693" y="42118"/>
                    </a:lnTo>
                    <a:lnTo>
                      <a:pt x="38693" y="42071"/>
                    </a:lnTo>
                    <a:lnTo>
                      <a:pt x="38693" y="42025"/>
                    </a:lnTo>
                    <a:lnTo>
                      <a:pt x="38415" y="40035"/>
                    </a:lnTo>
                    <a:lnTo>
                      <a:pt x="38647" y="40035"/>
                    </a:lnTo>
                    <a:lnTo>
                      <a:pt x="38786" y="39989"/>
                    </a:lnTo>
                    <a:lnTo>
                      <a:pt x="38924" y="39989"/>
                    </a:lnTo>
                    <a:lnTo>
                      <a:pt x="39341" y="39896"/>
                    </a:lnTo>
                    <a:close/>
                    <a:moveTo>
                      <a:pt x="46283" y="61186"/>
                    </a:moveTo>
                    <a:lnTo>
                      <a:pt x="46422" y="61371"/>
                    </a:lnTo>
                    <a:lnTo>
                      <a:pt x="46792" y="61788"/>
                    </a:lnTo>
                    <a:lnTo>
                      <a:pt x="46792" y="61788"/>
                    </a:lnTo>
                    <a:lnTo>
                      <a:pt x="46145" y="61417"/>
                    </a:lnTo>
                    <a:lnTo>
                      <a:pt x="46098" y="61325"/>
                    </a:lnTo>
                    <a:lnTo>
                      <a:pt x="46098" y="61279"/>
                    </a:lnTo>
                    <a:lnTo>
                      <a:pt x="46283" y="61186"/>
                    </a:lnTo>
                    <a:close/>
                    <a:moveTo>
                      <a:pt x="38415" y="60260"/>
                    </a:moveTo>
                    <a:lnTo>
                      <a:pt x="41424" y="60538"/>
                    </a:lnTo>
                    <a:lnTo>
                      <a:pt x="41655" y="60584"/>
                    </a:lnTo>
                    <a:lnTo>
                      <a:pt x="41979" y="60631"/>
                    </a:lnTo>
                    <a:lnTo>
                      <a:pt x="42025" y="60677"/>
                    </a:lnTo>
                    <a:lnTo>
                      <a:pt x="39341" y="62204"/>
                    </a:lnTo>
                    <a:lnTo>
                      <a:pt x="38786" y="61140"/>
                    </a:lnTo>
                    <a:lnTo>
                      <a:pt x="38415" y="60260"/>
                    </a:lnTo>
                    <a:close/>
                    <a:moveTo>
                      <a:pt x="44062" y="60446"/>
                    </a:moveTo>
                    <a:lnTo>
                      <a:pt x="44108" y="60538"/>
                    </a:lnTo>
                    <a:lnTo>
                      <a:pt x="44154" y="60584"/>
                    </a:lnTo>
                    <a:lnTo>
                      <a:pt x="44201" y="60631"/>
                    </a:lnTo>
                    <a:lnTo>
                      <a:pt x="44247" y="60723"/>
                    </a:lnTo>
                    <a:lnTo>
                      <a:pt x="44293" y="60816"/>
                    </a:lnTo>
                    <a:lnTo>
                      <a:pt x="44293" y="60862"/>
                    </a:lnTo>
                    <a:lnTo>
                      <a:pt x="44340" y="60908"/>
                    </a:lnTo>
                    <a:lnTo>
                      <a:pt x="44386" y="61047"/>
                    </a:lnTo>
                    <a:lnTo>
                      <a:pt x="44386" y="61093"/>
                    </a:lnTo>
                    <a:lnTo>
                      <a:pt x="44386" y="61140"/>
                    </a:lnTo>
                    <a:lnTo>
                      <a:pt x="44386" y="61186"/>
                    </a:lnTo>
                    <a:lnTo>
                      <a:pt x="44386" y="61232"/>
                    </a:lnTo>
                    <a:lnTo>
                      <a:pt x="44432" y="61279"/>
                    </a:lnTo>
                    <a:lnTo>
                      <a:pt x="44432" y="61325"/>
                    </a:lnTo>
                    <a:lnTo>
                      <a:pt x="44432" y="61371"/>
                    </a:lnTo>
                    <a:lnTo>
                      <a:pt x="44432" y="61417"/>
                    </a:lnTo>
                    <a:lnTo>
                      <a:pt x="44432" y="61510"/>
                    </a:lnTo>
                    <a:lnTo>
                      <a:pt x="44432" y="61603"/>
                    </a:lnTo>
                    <a:lnTo>
                      <a:pt x="44432" y="61649"/>
                    </a:lnTo>
                    <a:lnTo>
                      <a:pt x="44386" y="61927"/>
                    </a:lnTo>
                    <a:lnTo>
                      <a:pt x="44293" y="62019"/>
                    </a:lnTo>
                    <a:lnTo>
                      <a:pt x="44201" y="62158"/>
                    </a:lnTo>
                    <a:lnTo>
                      <a:pt x="44108" y="62158"/>
                    </a:lnTo>
                    <a:lnTo>
                      <a:pt x="43969" y="62204"/>
                    </a:lnTo>
                    <a:lnTo>
                      <a:pt x="43830" y="62204"/>
                    </a:lnTo>
                    <a:lnTo>
                      <a:pt x="43692" y="62158"/>
                    </a:lnTo>
                    <a:lnTo>
                      <a:pt x="43506" y="62112"/>
                    </a:lnTo>
                    <a:lnTo>
                      <a:pt x="43321" y="61973"/>
                    </a:lnTo>
                    <a:lnTo>
                      <a:pt x="43275" y="61927"/>
                    </a:lnTo>
                    <a:lnTo>
                      <a:pt x="43229" y="61880"/>
                    </a:lnTo>
                    <a:lnTo>
                      <a:pt x="43182" y="61834"/>
                    </a:lnTo>
                    <a:lnTo>
                      <a:pt x="43136" y="61834"/>
                    </a:lnTo>
                    <a:lnTo>
                      <a:pt x="43136" y="61788"/>
                    </a:lnTo>
                    <a:lnTo>
                      <a:pt x="43090" y="61788"/>
                    </a:lnTo>
                    <a:lnTo>
                      <a:pt x="42997" y="61649"/>
                    </a:lnTo>
                    <a:lnTo>
                      <a:pt x="43182" y="61649"/>
                    </a:lnTo>
                    <a:lnTo>
                      <a:pt x="43275" y="61603"/>
                    </a:lnTo>
                    <a:lnTo>
                      <a:pt x="43460" y="61556"/>
                    </a:lnTo>
                    <a:lnTo>
                      <a:pt x="43553" y="61510"/>
                    </a:lnTo>
                    <a:lnTo>
                      <a:pt x="43784" y="61371"/>
                    </a:lnTo>
                    <a:lnTo>
                      <a:pt x="43969" y="61140"/>
                    </a:lnTo>
                    <a:lnTo>
                      <a:pt x="44016" y="61093"/>
                    </a:lnTo>
                    <a:lnTo>
                      <a:pt x="44016" y="61047"/>
                    </a:lnTo>
                    <a:lnTo>
                      <a:pt x="44062" y="61001"/>
                    </a:lnTo>
                    <a:lnTo>
                      <a:pt x="44062" y="60955"/>
                    </a:lnTo>
                    <a:lnTo>
                      <a:pt x="44062" y="60908"/>
                    </a:lnTo>
                    <a:lnTo>
                      <a:pt x="44108" y="60862"/>
                    </a:lnTo>
                    <a:lnTo>
                      <a:pt x="44108" y="60769"/>
                    </a:lnTo>
                    <a:lnTo>
                      <a:pt x="44108" y="60723"/>
                    </a:lnTo>
                    <a:lnTo>
                      <a:pt x="44062" y="60631"/>
                    </a:lnTo>
                    <a:lnTo>
                      <a:pt x="44062" y="60584"/>
                    </a:lnTo>
                    <a:lnTo>
                      <a:pt x="44062" y="60446"/>
                    </a:lnTo>
                    <a:close/>
                    <a:moveTo>
                      <a:pt x="19810" y="61695"/>
                    </a:moveTo>
                    <a:lnTo>
                      <a:pt x="19995" y="61788"/>
                    </a:lnTo>
                    <a:lnTo>
                      <a:pt x="19162" y="62251"/>
                    </a:lnTo>
                    <a:lnTo>
                      <a:pt x="19069" y="62251"/>
                    </a:lnTo>
                    <a:lnTo>
                      <a:pt x="19069" y="62204"/>
                    </a:lnTo>
                    <a:lnTo>
                      <a:pt x="19115" y="62158"/>
                    </a:lnTo>
                    <a:lnTo>
                      <a:pt x="19810" y="61695"/>
                    </a:lnTo>
                    <a:close/>
                    <a:moveTo>
                      <a:pt x="45774" y="61464"/>
                    </a:moveTo>
                    <a:lnTo>
                      <a:pt x="46006" y="61603"/>
                    </a:lnTo>
                    <a:lnTo>
                      <a:pt x="46237" y="61973"/>
                    </a:lnTo>
                    <a:lnTo>
                      <a:pt x="46469" y="62436"/>
                    </a:lnTo>
                    <a:lnTo>
                      <a:pt x="46469" y="62436"/>
                    </a:lnTo>
                    <a:lnTo>
                      <a:pt x="45867" y="61788"/>
                    </a:lnTo>
                    <a:lnTo>
                      <a:pt x="45867" y="61649"/>
                    </a:lnTo>
                    <a:lnTo>
                      <a:pt x="45774" y="61464"/>
                    </a:lnTo>
                    <a:close/>
                    <a:moveTo>
                      <a:pt x="45450" y="61695"/>
                    </a:moveTo>
                    <a:lnTo>
                      <a:pt x="45589" y="61788"/>
                    </a:lnTo>
                    <a:lnTo>
                      <a:pt x="45682" y="61880"/>
                    </a:lnTo>
                    <a:lnTo>
                      <a:pt x="45774" y="62251"/>
                    </a:lnTo>
                    <a:lnTo>
                      <a:pt x="45867" y="62667"/>
                    </a:lnTo>
                    <a:lnTo>
                      <a:pt x="45867" y="62667"/>
                    </a:lnTo>
                    <a:lnTo>
                      <a:pt x="45450" y="61880"/>
                    </a:lnTo>
                    <a:lnTo>
                      <a:pt x="45450" y="61788"/>
                    </a:lnTo>
                    <a:lnTo>
                      <a:pt x="45450" y="61695"/>
                    </a:lnTo>
                    <a:close/>
                    <a:moveTo>
                      <a:pt x="45126" y="61834"/>
                    </a:moveTo>
                    <a:lnTo>
                      <a:pt x="45173" y="61973"/>
                    </a:lnTo>
                    <a:lnTo>
                      <a:pt x="45173" y="62251"/>
                    </a:lnTo>
                    <a:lnTo>
                      <a:pt x="45173" y="62713"/>
                    </a:lnTo>
                    <a:lnTo>
                      <a:pt x="44941" y="61927"/>
                    </a:lnTo>
                    <a:lnTo>
                      <a:pt x="45126" y="61834"/>
                    </a:lnTo>
                    <a:close/>
                    <a:moveTo>
                      <a:pt x="39387" y="62343"/>
                    </a:moveTo>
                    <a:lnTo>
                      <a:pt x="39341" y="62389"/>
                    </a:lnTo>
                    <a:lnTo>
                      <a:pt x="38415" y="62898"/>
                    </a:lnTo>
                    <a:lnTo>
                      <a:pt x="38415" y="62898"/>
                    </a:lnTo>
                    <a:lnTo>
                      <a:pt x="39295" y="62389"/>
                    </a:lnTo>
                    <a:lnTo>
                      <a:pt x="39387" y="62343"/>
                    </a:lnTo>
                    <a:close/>
                    <a:moveTo>
                      <a:pt x="17958" y="56604"/>
                    </a:moveTo>
                    <a:lnTo>
                      <a:pt x="17958" y="56650"/>
                    </a:lnTo>
                    <a:lnTo>
                      <a:pt x="18097" y="56789"/>
                    </a:lnTo>
                    <a:lnTo>
                      <a:pt x="18375" y="57067"/>
                    </a:lnTo>
                    <a:lnTo>
                      <a:pt x="18884" y="57483"/>
                    </a:lnTo>
                    <a:lnTo>
                      <a:pt x="19532" y="57946"/>
                    </a:lnTo>
                    <a:lnTo>
                      <a:pt x="20041" y="58224"/>
                    </a:lnTo>
                    <a:lnTo>
                      <a:pt x="20087" y="58224"/>
                    </a:lnTo>
                    <a:lnTo>
                      <a:pt x="20180" y="58270"/>
                    </a:lnTo>
                    <a:lnTo>
                      <a:pt x="20782" y="58502"/>
                    </a:lnTo>
                    <a:lnTo>
                      <a:pt x="20874" y="58502"/>
                    </a:lnTo>
                    <a:lnTo>
                      <a:pt x="21337" y="58640"/>
                    </a:lnTo>
                    <a:lnTo>
                      <a:pt x="21476" y="58640"/>
                    </a:lnTo>
                    <a:lnTo>
                      <a:pt x="22170" y="58687"/>
                    </a:lnTo>
                    <a:lnTo>
                      <a:pt x="22540" y="58687"/>
                    </a:lnTo>
                    <a:lnTo>
                      <a:pt x="22911" y="58640"/>
                    </a:lnTo>
                    <a:lnTo>
                      <a:pt x="23327" y="58548"/>
                    </a:lnTo>
                    <a:lnTo>
                      <a:pt x="23697" y="58455"/>
                    </a:lnTo>
                    <a:lnTo>
                      <a:pt x="23744" y="58409"/>
                    </a:lnTo>
                    <a:lnTo>
                      <a:pt x="23975" y="58733"/>
                    </a:lnTo>
                    <a:lnTo>
                      <a:pt x="24206" y="59057"/>
                    </a:lnTo>
                    <a:lnTo>
                      <a:pt x="23836" y="59103"/>
                    </a:lnTo>
                    <a:lnTo>
                      <a:pt x="23420" y="59242"/>
                    </a:lnTo>
                    <a:lnTo>
                      <a:pt x="23188" y="59381"/>
                    </a:lnTo>
                    <a:lnTo>
                      <a:pt x="22957" y="59520"/>
                    </a:lnTo>
                    <a:lnTo>
                      <a:pt x="22818" y="59705"/>
                    </a:lnTo>
                    <a:lnTo>
                      <a:pt x="22679" y="59936"/>
                    </a:lnTo>
                    <a:lnTo>
                      <a:pt x="22679" y="59983"/>
                    </a:lnTo>
                    <a:lnTo>
                      <a:pt x="22725" y="60029"/>
                    </a:lnTo>
                    <a:lnTo>
                      <a:pt x="22818" y="59983"/>
                    </a:lnTo>
                    <a:lnTo>
                      <a:pt x="22911" y="59751"/>
                    </a:lnTo>
                    <a:lnTo>
                      <a:pt x="23096" y="59612"/>
                    </a:lnTo>
                    <a:lnTo>
                      <a:pt x="23327" y="59474"/>
                    </a:lnTo>
                    <a:lnTo>
                      <a:pt x="23512" y="59381"/>
                    </a:lnTo>
                    <a:lnTo>
                      <a:pt x="23975" y="59242"/>
                    </a:lnTo>
                    <a:lnTo>
                      <a:pt x="24253" y="59196"/>
                    </a:lnTo>
                    <a:lnTo>
                      <a:pt x="24484" y="59705"/>
                    </a:lnTo>
                    <a:lnTo>
                      <a:pt x="24206" y="59751"/>
                    </a:lnTo>
                    <a:lnTo>
                      <a:pt x="23836" y="59936"/>
                    </a:lnTo>
                    <a:lnTo>
                      <a:pt x="23466" y="60168"/>
                    </a:lnTo>
                    <a:lnTo>
                      <a:pt x="23327" y="60307"/>
                    </a:lnTo>
                    <a:lnTo>
                      <a:pt x="23188" y="60446"/>
                    </a:lnTo>
                    <a:lnTo>
                      <a:pt x="23188" y="60492"/>
                    </a:lnTo>
                    <a:lnTo>
                      <a:pt x="23235" y="60538"/>
                    </a:lnTo>
                    <a:lnTo>
                      <a:pt x="23327" y="60538"/>
                    </a:lnTo>
                    <a:lnTo>
                      <a:pt x="23420" y="60353"/>
                    </a:lnTo>
                    <a:lnTo>
                      <a:pt x="23559" y="60260"/>
                    </a:lnTo>
                    <a:lnTo>
                      <a:pt x="23929" y="60029"/>
                    </a:lnTo>
                    <a:lnTo>
                      <a:pt x="24253" y="59890"/>
                    </a:lnTo>
                    <a:lnTo>
                      <a:pt x="24484" y="59798"/>
                    </a:lnTo>
                    <a:lnTo>
                      <a:pt x="24623" y="60399"/>
                    </a:lnTo>
                    <a:lnTo>
                      <a:pt x="24623" y="61001"/>
                    </a:lnTo>
                    <a:lnTo>
                      <a:pt x="24530" y="61649"/>
                    </a:lnTo>
                    <a:lnTo>
                      <a:pt x="24438" y="61927"/>
                    </a:lnTo>
                    <a:lnTo>
                      <a:pt x="24345" y="62251"/>
                    </a:lnTo>
                    <a:lnTo>
                      <a:pt x="24206" y="62436"/>
                    </a:lnTo>
                    <a:lnTo>
                      <a:pt x="24068" y="62621"/>
                    </a:lnTo>
                    <a:lnTo>
                      <a:pt x="23883" y="62760"/>
                    </a:lnTo>
                    <a:lnTo>
                      <a:pt x="23697" y="62852"/>
                    </a:lnTo>
                    <a:lnTo>
                      <a:pt x="23466" y="62945"/>
                    </a:lnTo>
                    <a:lnTo>
                      <a:pt x="23235" y="62945"/>
                    </a:lnTo>
                    <a:lnTo>
                      <a:pt x="23003" y="62898"/>
                    </a:lnTo>
                    <a:lnTo>
                      <a:pt x="22772" y="62852"/>
                    </a:lnTo>
                    <a:lnTo>
                      <a:pt x="21337" y="62204"/>
                    </a:lnTo>
                    <a:lnTo>
                      <a:pt x="21244" y="62204"/>
                    </a:lnTo>
                    <a:lnTo>
                      <a:pt x="21152" y="62158"/>
                    </a:lnTo>
                    <a:lnTo>
                      <a:pt x="20134" y="61695"/>
                    </a:lnTo>
                    <a:lnTo>
                      <a:pt x="19995" y="61649"/>
                    </a:lnTo>
                    <a:lnTo>
                      <a:pt x="17681" y="60631"/>
                    </a:lnTo>
                    <a:lnTo>
                      <a:pt x="17634" y="60631"/>
                    </a:lnTo>
                    <a:lnTo>
                      <a:pt x="17542" y="60584"/>
                    </a:lnTo>
                    <a:lnTo>
                      <a:pt x="17495" y="60538"/>
                    </a:lnTo>
                    <a:lnTo>
                      <a:pt x="17310" y="60446"/>
                    </a:lnTo>
                    <a:lnTo>
                      <a:pt x="17125" y="60307"/>
                    </a:lnTo>
                    <a:lnTo>
                      <a:pt x="16986" y="60122"/>
                    </a:lnTo>
                    <a:lnTo>
                      <a:pt x="16894" y="59890"/>
                    </a:lnTo>
                    <a:lnTo>
                      <a:pt x="16801" y="59705"/>
                    </a:lnTo>
                    <a:lnTo>
                      <a:pt x="16801" y="59474"/>
                    </a:lnTo>
                    <a:lnTo>
                      <a:pt x="16801" y="59242"/>
                    </a:lnTo>
                    <a:lnTo>
                      <a:pt x="16894" y="59011"/>
                    </a:lnTo>
                    <a:lnTo>
                      <a:pt x="17866" y="56743"/>
                    </a:lnTo>
                    <a:lnTo>
                      <a:pt x="17958" y="56604"/>
                    </a:lnTo>
                    <a:close/>
                    <a:moveTo>
                      <a:pt x="38415" y="62898"/>
                    </a:moveTo>
                    <a:lnTo>
                      <a:pt x="38369" y="62945"/>
                    </a:lnTo>
                    <a:lnTo>
                      <a:pt x="38323" y="62945"/>
                    </a:lnTo>
                    <a:lnTo>
                      <a:pt x="38369" y="62898"/>
                    </a:lnTo>
                    <a:close/>
                    <a:moveTo>
                      <a:pt x="47996" y="61232"/>
                    </a:moveTo>
                    <a:lnTo>
                      <a:pt x="49523" y="61417"/>
                    </a:lnTo>
                    <a:lnTo>
                      <a:pt x="51051" y="61603"/>
                    </a:lnTo>
                    <a:lnTo>
                      <a:pt x="51282" y="62482"/>
                    </a:lnTo>
                    <a:lnTo>
                      <a:pt x="51513" y="63361"/>
                    </a:lnTo>
                    <a:lnTo>
                      <a:pt x="51513" y="63361"/>
                    </a:lnTo>
                    <a:lnTo>
                      <a:pt x="48505" y="61603"/>
                    </a:lnTo>
                    <a:lnTo>
                      <a:pt x="48274" y="61464"/>
                    </a:lnTo>
                    <a:lnTo>
                      <a:pt x="47996" y="61232"/>
                    </a:lnTo>
                    <a:close/>
                    <a:moveTo>
                      <a:pt x="42118" y="60908"/>
                    </a:moveTo>
                    <a:lnTo>
                      <a:pt x="42164" y="61001"/>
                    </a:lnTo>
                    <a:lnTo>
                      <a:pt x="42349" y="61279"/>
                    </a:lnTo>
                    <a:lnTo>
                      <a:pt x="42581" y="61510"/>
                    </a:lnTo>
                    <a:lnTo>
                      <a:pt x="42766" y="61603"/>
                    </a:lnTo>
                    <a:lnTo>
                      <a:pt x="42812" y="61649"/>
                    </a:lnTo>
                    <a:lnTo>
                      <a:pt x="42997" y="61834"/>
                    </a:lnTo>
                    <a:lnTo>
                      <a:pt x="40128" y="63500"/>
                    </a:lnTo>
                    <a:lnTo>
                      <a:pt x="39711" y="62806"/>
                    </a:lnTo>
                    <a:lnTo>
                      <a:pt x="39526" y="62436"/>
                    </a:lnTo>
                    <a:lnTo>
                      <a:pt x="42118" y="60908"/>
                    </a:lnTo>
                    <a:close/>
                    <a:moveTo>
                      <a:pt x="42997" y="61973"/>
                    </a:moveTo>
                    <a:lnTo>
                      <a:pt x="42905" y="62065"/>
                    </a:lnTo>
                    <a:lnTo>
                      <a:pt x="42581" y="62251"/>
                    </a:lnTo>
                    <a:lnTo>
                      <a:pt x="42396" y="62343"/>
                    </a:lnTo>
                    <a:lnTo>
                      <a:pt x="40174" y="63593"/>
                    </a:lnTo>
                    <a:lnTo>
                      <a:pt x="40174" y="63593"/>
                    </a:lnTo>
                    <a:lnTo>
                      <a:pt x="42997" y="61973"/>
                    </a:lnTo>
                    <a:close/>
                    <a:moveTo>
                      <a:pt x="16524" y="61371"/>
                    </a:moveTo>
                    <a:lnTo>
                      <a:pt x="16662" y="61417"/>
                    </a:lnTo>
                    <a:lnTo>
                      <a:pt x="16755" y="61417"/>
                    </a:lnTo>
                    <a:lnTo>
                      <a:pt x="18097" y="62204"/>
                    </a:lnTo>
                    <a:lnTo>
                      <a:pt x="18375" y="62436"/>
                    </a:lnTo>
                    <a:lnTo>
                      <a:pt x="18606" y="62621"/>
                    </a:lnTo>
                    <a:lnTo>
                      <a:pt x="18745" y="62852"/>
                    </a:lnTo>
                    <a:lnTo>
                      <a:pt x="18745" y="62898"/>
                    </a:lnTo>
                    <a:lnTo>
                      <a:pt x="18791" y="63084"/>
                    </a:lnTo>
                    <a:lnTo>
                      <a:pt x="18791" y="63269"/>
                    </a:lnTo>
                    <a:lnTo>
                      <a:pt x="18791" y="63454"/>
                    </a:lnTo>
                    <a:lnTo>
                      <a:pt x="18699" y="63546"/>
                    </a:lnTo>
                    <a:lnTo>
                      <a:pt x="18606" y="63593"/>
                    </a:lnTo>
                    <a:lnTo>
                      <a:pt x="18514" y="63593"/>
                    </a:lnTo>
                    <a:lnTo>
                      <a:pt x="18329" y="63546"/>
                    </a:lnTo>
                    <a:lnTo>
                      <a:pt x="17866" y="63315"/>
                    </a:lnTo>
                    <a:lnTo>
                      <a:pt x="17449" y="63037"/>
                    </a:lnTo>
                    <a:lnTo>
                      <a:pt x="16986" y="62760"/>
                    </a:lnTo>
                    <a:lnTo>
                      <a:pt x="16662" y="62528"/>
                    </a:lnTo>
                    <a:lnTo>
                      <a:pt x="16477" y="62389"/>
                    </a:lnTo>
                    <a:lnTo>
                      <a:pt x="16385" y="62158"/>
                    </a:lnTo>
                    <a:lnTo>
                      <a:pt x="16292" y="61973"/>
                    </a:lnTo>
                    <a:lnTo>
                      <a:pt x="16292" y="61741"/>
                    </a:lnTo>
                    <a:lnTo>
                      <a:pt x="16292" y="61556"/>
                    </a:lnTo>
                    <a:lnTo>
                      <a:pt x="16385" y="61417"/>
                    </a:lnTo>
                    <a:lnTo>
                      <a:pt x="16431" y="61371"/>
                    </a:lnTo>
                    <a:close/>
                    <a:moveTo>
                      <a:pt x="40081" y="63685"/>
                    </a:moveTo>
                    <a:lnTo>
                      <a:pt x="39572" y="63963"/>
                    </a:lnTo>
                    <a:lnTo>
                      <a:pt x="39711" y="63870"/>
                    </a:lnTo>
                    <a:lnTo>
                      <a:pt x="40081" y="63685"/>
                    </a:lnTo>
                    <a:close/>
                    <a:moveTo>
                      <a:pt x="39110" y="64241"/>
                    </a:moveTo>
                    <a:lnTo>
                      <a:pt x="39063" y="64287"/>
                    </a:lnTo>
                    <a:lnTo>
                      <a:pt x="39017" y="64241"/>
                    </a:lnTo>
                    <a:close/>
                    <a:moveTo>
                      <a:pt x="46515" y="61093"/>
                    </a:moveTo>
                    <a:lnTo>
                      <a:pt x="47394" y="61186"/>
                    </a:lnTo>
                    <a:lnTo>
                      <a:pt x="51560" y="63685"/>
                    </a:lnTo>
                    <a:lnTo>
                      <a:pt x="51698" y="64704"/>
                    </a:lnTo>
                    <a:lnTo>
                      <a:pt x="47533" y="62251"/>
                    </a:lnTo>
                    <a:lnTo>
                      <a:pt x="46885" y="61510"/>
                    </a:lnTo>
                    <a:lnTo>
                      <a:pt x="46792" y="61371"/>
                    </a:lnTo>
                    <a:lnTo>
                      <a:pt x="46515" y="61093"/>
                    </a:lnTo>
                    <a:close/>
                    <a:moveTo>
                      <a:pt x="42905" y="62204"/>
                    </a:moveTo>
                    <a:lnTo>
                      <a:pt x="41424" y="65398"/>
                    </a:lnTo>
                    <a:lnTo>
                      <a:pt x="41100" y="64981"/>
                    </a:lnTo>
                    <a:lnTo>
                      <a:pt x="40267" y="63732"/>
                    </a:lnTo>
                    <a:lnTo>
                      <a:pt x="42442" y="62482"/>
                    </a:lnTo>
                    <a:lnTo>
                      <a:pt x="42627" y="62389"/>
                    </a:lnTo>
                    <a:lnTo>
                      <a:pt x="42905" y="62204"/>
                    </a:lnTo>
                    <a:close/>
                    <a:moveTo>
                      <a:pt x="43275" y="62112"/>
                    </a:moveTo>
                    <a:lnTo>
                      <a:pt x="43460" y="62204"/>
                    </a:lnTo>
                    <a:lnTo>
                      <a:pt x="43692" y="62343"/>
                    </a:lnTo>
                    <a:lnTo>
                      <a:pt x="44108" y="62343"/>
                    </a:lnTo>
                    <a:lnTo>
                      <a:pt x="44108" y="62760"/>
                    </a:lnTo>
                    <a:lnTo>
                      <a:pt x="42349" y="66509"/>
                    </a:lnTo>
                    <a:lnTo>
                      <a:pt x="41609" y="65629"/>
                    </a:lnTo>
                    <a:lnTo>
                      <a:pt x="43275" y="62112"/>
                    </a:lnTo>
                    <a:close/>
                    <a:moveTo>
                      <a:pt x="41100" y="66416"/>
                    </a:moveTo>
                    <a:lnTo>
                      <a:pt x="40961" y="66601"/>
                    </a:lnTo>
                    <a:lnTo>
                      <a:pt x="40961" y="66601"/>
                    </a:lnTo>
                    <a:lnTo>
                      <a:pt x="41053" y="66462"/>
                    </a:lnTo>
                    <a:lnTo>
                      <a:pt x="41100" y="66416"/>
                    </a:lnTo>
                    <a:close/>
                    <a:moveTo>
                      <a:pt x="40961" y="66694"/>
                    </a:moveTo>
                    <a:lnTo>
                      <a:pt x="40915" y="66740"/>
                    </a:lnTo>
                    <a:lnTo>
                      <a:pt x="40915" y="66694"/>
                    </a:lnTo>
                    <a:close/>
                    <a:moveTo>
                      <a:pt x="48135" y="62898"/>
                    </a:moveTo>
                    <a:lnTo>
                      <a:pt x="51745" y="65027"/>
                    </a:lnTo>
                    <a:lnTo>
                      <a:pt x="51791" y="65814"/>
                    </a:lnTo>
                    <a:lnTo>
                      <a:pt x="51791" y="66647"/>
                    </a:lnTo>
                    <a:lnTo>
                      <a:pt x="51745" y="66740"/>
                    </a:lnTo>
                    <a:lnTo>
                      <a:pt x="48459" y="63222"/>
                    </a:lnTo>
                    <a:lnTo>
                      <a:pt x="48320" y="63037"/>
                    </a:lnTo>
                    <a:lnTo>
                      <a:pt x="48135" y="62898"/>
                    </a:lnTo>
                    <a:close/>
                    <a:moveTo>
                      <a:pt x="36703" y="59751"/>
                    </a:moveTo>
                    <a:lnTo>
                      <a:pt x="36795" y="59890"/>
                    </a:lnTo>
                    <a:lnTo>
                      <a:pt x="36842" y="60029"/>
                    </a:lnTo>
                    <a:lnTo>
                      <a:pt x="36934" y="60075"/>
                    </a:lnTo>
                    <a:lnTo>
                      <a:pt x="37027" y="60122"/>
                    </a:lnTo>
                    <a:lnTo>
                      <a:pt x="37073" y="60122"/>
                    </a:lnTo>
                    <a:lnTo>
                      <a:pt x="37212" y="60399"/>
                    </a:lnTo>
                    <a:lnTo>
                      <a:pt x="37258" y="60677"/>
                    </a:lnTo>
                    <a:lnTo>
                      <a:pt x="37258" y="60723"/>
                    </a:lnTo>
                    <a:lnTo>
                      <a:pt x="37351" y="60908"/>
                    </a:lnTo>
                    <a:lnTo>
                      <a:pt x="37490" y="61186"/>
                    </a:lnTo>
                    <a:lnTo>
                      <a:pt x="37582" y="61417"/>
                    </a:lnTo>
                    <a:lnTo>
                      <a:pt x="37582" y="61464"/>
                    </a:lnTo>
                    <a:lnTo>
                      <a:pt x="37675" y="61649"/>
                    </a:lnTo>
                    <a:lnTo>
                      <a:pt x="37814" y="61927"/>
                    </a:lnTo>
                    <a:lnTo>
                      <a:pt x="37906" y="62158"/>
                    </a:lnTo>
                    <a:lnTo>
                      <a:pt x="37906" y="62204"/>
                    </a:lnTo>
                    <a:lnTo>
                      <a:pt x="37999" y="62389"/>
                    </a:lnTo>
                    <a:lnTo>
                      <a:pt x="38138" y="62621"/>
                    </a:lnTo>
                    <a:lnTo>
                      <a:pt x="38230" y="62806"/>
                    </a:lnTo>
                    <a:lnTo>
                      <a:pt x="38184" y="62852"/>
                    </a:lnTo>
                    <a:lnTo>
                      <a:pt x="38138" y="62898"/>
                    </a:lnTo>
                    <a:lnTo>
                      <a:pt x="38091" y="62898"/>
                    </a:lnTo>
                    <a:lnTo>
                      <a:pt x="38138" y="62991"/>
                    </a:lnTo>
                    <a:lnTo>
                      <a:pt x="38832" y="64241"/>
                    </a:lnTo>
                    <a:lnTo>
                      <a:pt x="38878" y="64287"/>
                    </a:lnTo>
                    <a:lnTo>
                      <a:pt x="38924" y="64380"/>
                    </a:lnTo>
                    <a:lnTo>
                      <a:pt x="39063" y="64426"/>
                    </a:lnTo>
                    <a:lnTo>
                      <a:pt x="39110" y="64380"/>
                    </a:lnTo>
                    <a:lnTo>
                      <a:pt x="39156" y="64380"/>
                    </a:lnTo>
                    <a:lnTo>
                      <a:pt x="39341" y="64611"/>
                    </a:lnTo>
                    <a:lnTo>
                      <a:pt x="39526" y="64935"/>
                    </a:lnTo>
                    <a:lnTo>
                      <a:pt x="39572" y="65074"/>
                    </a:lnTo>
                    <a:lnTo>
                      <a:pt x="39665" y="65120"/>
                    </a:lnTo>
                    <a:lnTo>
                      <a:pt x="39850" y="65351"/>
                    </a:lnTo>
                    <a:lnTo>
                      <a:pt x="40035" y="65675"/>
                    </a:lnTo>
                    <a:lnTo>
                      <a:pt x="40174" y="65861"/>
                    </a:lnTo>
                    <a:lnTo>
                      <a:pt x="40220" y="65907"/>
                    </a:lnTo>
                    <a:lnTo>
                      <a:pt x="40452" y="66185"/>
                    </a:lnTo>
                    <a:lnTo>
                      <a:pt x="40498" y="66277"/>
                    </a:lnTo>
                    <a:lnTo>
                      <a:pt x="40822" y="66647"/>
                    </a:lnTo>
                    <a:lnTo>
                      <a:pt x="40776" y="66740"/>
                    </a:lnTo>
                    <a:lnTo>
                      <a:pt x="40776" y="66786"/>
                    </a:lnTo>
                    <a:lnTo>
                      <a:pt x="40776" y="66833"/>
                    </a:lnTo>
                    <a:lnTo>
                      <a:pt x="40776" y="66879"/>
                    </a:lnTo>
                    <a:lnTo>
                      <a:pt x="40822" y="66925"/>
                    </a:lnTo>
                    <a:lnTo>
                      <a:pt x="41007" y="67157"/>
                    </a:lnTo>
                    <a:lnTo>
                      <a:pt x="40868" y="67018"/>
                    </a:lnTo>
                    <a:lnTo>
                      <a:pt x="40683" y="66786"/>
                    </a:lnTo>
                    <a:lnTo>
                      <a:pt x="40359" y="66462"/>
                    </a:lnTo>
                    <a:lnTo>
                      <a:pt x="40313" y="66370"/>
                    </a:lnTo>
                    <a:lnTo>
                      <a:pt x="39989" y="65999"/>
                    </a:lnTo>
                    <a:lnTo>
                      <a:pt x="39989" y="65953"/>
                    </a:lnTo>
                    <a:lnTo>
                      <a:pt x="39943" y="65907"/>
                    </a:lnTo>
                    <a:lnTo>
                      <a:pt x="39619" y="65490"/>
                    </a:lnTo>
                    <a:lnTo>
                      <a:pt x="39387" y="65166"/>
                    </a:lnTo>
                    <a:lnTo>
                      <a:pt x="39017" y="64657"/>
                    </a:lnTo>
                    <a:lnTo>
                      <a:pt x="38971" y="64565"/>
                    </a:lnTo>
                    <a:lnTo>
                      <a:pt x="38924" y="64472"/>
                    </a:lnTo>
                    <a:lnTo>
                      <a:pt x="38832" y="64333"/>
                    </a:lnTo>
                    <a:lnTo>
                      <a:pt x="38739" y="64194"/>
                    </a:lnTo>
                    <a:lnTo>
                      <a:pt x="38693" y="64102"/>
                    </a:lnTo>
                    <a:lnTo>
                      <a:pt x="38600" y="63963"/>
                    </a:lnTo>
                    <a:lnTo>
                      <a:pt x="38554" y="63870"/>
                    </a:lnTo>
                    <a:lnTo>
                      <a:pt x="38508" y="63778"/>
                    </a:lnTo>
                    <a:lnTo>
                      <a:pt x="38462" y="63732"/>
                    </a:lnTo>
                    <a:lnTo>
                      <a:pt x="37767" y="62389"/>
                    </a:lnTo>
                    <a:lnTo>
                      <a:pt x="37166" y="61047"/>
                    </a:lnTo>
                    <a:lnTo>
                      <a:pt x="37073" y="60816"/>
                    </a:lnTo>
                    <a:lnTo>
                      <a:pt x="36981" y="60631"/>
                    </a:lnTo>
                    <a:lnTo>
                      <a:pt x="36981" y="60584"/>
                    </a:lnTo>
                    <a:lnTo>
                      <a:pt x="36934" y="60446"/>
                    </a:lnTo>
                    <a:lnTo>
                      <a:pt x="36888" y="60307"/>
                    </a:lnTo>
                    <a:lnTo>
                      <a:pt x="36842" y="60260"/>
                    </a:lnTo>
                    <a:lnTo>
                      <a:pt x="36795" y="60029"/>
                    </a:lnTo>
                    <a:lnTo>
                      <a:pt x="36749" y="59983"/>
                    </a:lnTo>
                    <a:lnTo>
                      <a:pt x="36703" y="59798"/>
                    </a:lnTo>
                    <a:lnTo>
                      <a:pt x="36703" y="59751"/>
                    </a:lnTo>
                    <a:close/>
                    <a:moveTo>
                      <a:pt x="41887" y="67804"/>
                    </a:moveTo>
                    <a:lnTo>
                      <a:pt x="41887" y="67851"/>
                    </a:lnTo>
                    <a:lnTo>
                      <a:pt x="41840" y="67851"/>
                    </a:lnTo>
                    <a:lnTo>
                      <a:pt x="41887" y="67804"/>
                    </a:lnTo>
                    <a:close/>
                    <a:moveTo>
                      <a:pt x="41100" y="67249"/>
                    </a:moveTo>
                    <a:lnTo>
                      <a:pt x="41239" y="67388"/>
                    </a:lnTo>
                    <a:lnTo>
                      <a:pt x="41424" y="67573"/>
                    </a:lnTo>
                    <a:lnTo>
                      <a:pt x="41715" y="67897"/>
                    </a:lnTo>
                    <a:lnTo>
                      <a:pt x="41563" y="67758"/>
                    </a:lnTo>
                    <a:lnTo>
                      <a:pt x="41192" y="67388"/>
                    </a:lnTo>
                    <a:lnTo>
                      <a:pt x="41100" y="67249"/>
                    </a:lnTo>
                    <a:close/>
                    <a:moveTo>
                      <a:pt x="46422" y="61834"/>
                    </a:moveTo>
                    <a:lnTo>
                      <a:pt x="47440" y="62436"/>
                    </a:lnTo>
                    <a:lnTo>
                      <a:pt x="51745" y="67018"/>
                    </a:lnTo>
                    <a:lnTo>
                      <a:pt x="51652" y="67943"/>
                    </a:lnTo>
                    <a:lnTo>
                      <a:pt x="47163" y="63176"/>
                    </a:lnTo>
                    <a:lnTo>
                      <a:pt x="46654" y="62251"/>
                    </a:lnTo>
                    <a:lnTo>
                      <a:pt x="46561" y="62065"/>
                    </a:lnTo>
                    <a:lnTo>
                      <a:pt x="46422" y="61834"/>
                    </a:lnTo>
                    <a:close/>
                    <a:moveTo>
                      <a:pt x="44108" y="63408"/>
                    </a:moveTo>
                    <a:lnTo>
                      <a:pt x="44108" y="63593"/>
                    </a:lnTo>
                    <a:lnTo>
                      <a:pt x="44108" y="63778"/>
                    </a:lnTo>
                    <a:lnTo>
                      <a:pt x="44108" y="68175"/>
                    </a:lnTo>
                    <a:lnTo>
                      <a:pt x="43321" y="67434"/>
                    </a:lnTo>
                    <a:lnTo>
                      <a:pt x="42534" y="66694"/>
                    </a:lnTo>
                    <a:lnTo>
                      <a:pt x="44108" y="63408"/>
                    </a:lnTo>
                    <a:close/>
                    <a:moveTo>
                      <a:pt x="44756" y="62065"/>
                    </a:moveTo>
                    <a:lnTo>
                      <a:pt x="44802" y="62112"/>
                    </a:lnTo>
                    <a:lnTo>
                      <a:pt x="45173" y="63500"/>
                    </a:lnTo>
                    <a:lnTo>
                      <a:pt x="45173" y="68962"/>
                    </a:lnTo>
                    <a:lnTo>
                      <a:pt x="44340" y="68360"/>
                    </a:lnTo>
                    <a:lnTo>
                      <a:pt x="44386" y="62898"/>
                    </a:lnTo>
                    <a:lnTo>
                      <a:pt x="44756" y="62065"/>
                    </a:lnTo>
                    <a:close/>
                    <a:moveTo>
                      <a:pt x="44386" y="69702"/>
                    </a:moveTo>
                    <a:lnTo>
                      <a:pt x="44386" y="69725"/>
                    </a:lnTo>
                    <a:lnTo>
                      <a:pt x="44386" y="69725"/>
                    </a:lnTo>
                    <a:lnTo>
                      <a:pt x="44340" y="69702"/>
                    </a:lnTo>
                    <a:close/>
                    <a:moveTo>
                      <a:pt x="47672" y="64009"/>
                    </a:moveTo>
                    <a:lnTo>
                      <a:pt x="51606" y="68221"/>
                    </a:lnTo>
                    <a:lnTo>
                      <a:pt x="51560" y="68360"/>
                    </a:lnTo>
                    <a:lnTo>
                      <a:pt x="51467" y="68638"/>
                    </a:lnTo>
                    <a:lnTo>
                      <a:pt x="51421" y="68776"/>
                    </a:lnTo>
                    <a:lnTo>
                      <a:pt x="51374" y="68869"/>
                    </a:lnTo>
                    <a:lnTo>
                      <a:pt x="51374" y="68962"/>
                    </a:lnTo>
                    <a:lnTo>
                      <a:pt x="51328" y="69054"/>
                    </a:lnTo>
                    <a:lnTo>
                      <a:pt x="51282" y="69193"/>
                    </a:lnTo>
                    <a:lnTo>
                      <a:pt x="51236" y="69239"/>
                    </a:lnTo>
                    <a:lnTo>
                      <a:pt x="51236" y="69286"/>
                    </a:lnTo>
                    <a:lnTo>
                      <a:pt x="51189" y="69332"/>
                    </a:lnTo>
                    <a:lnTo>
                      <a:pt x="51189" y="69378"/>
                    </a:lnTo>
                    <a:lnTo>
                      <a:pt x="51143" y="69471"/>
                    </a:lnTo>
                    <a:lnTo>
                      <a:pt x="51097" y="69517"/>
                    </a:lnTo>
                    <a:lnTo>
                      <a:pt x="51097" y="69563"/>
                    </a:lnTo>
                    <a:lnTo>
                      <a:pt x="51051" y="69609"/>
                    </a:lnTo>
                    <a:lnTo>
                      <a:pt x="51051" y="69656"/>
                    </a:lnTo>
                    <a:lnTo>
                      <a:pt x="51004" y="69702"/>
                    </a:lnTo>
                    <a:lnTo>
                      <a:pt x="50958" y="69748"/>
                    </a:lnTo>
                    <a:lnTo>
                      <a:pt x="48875" y="66138"/>
                    </a:lnTo>
                    <a:lnTo>
                      <a:pt x="47718" y="64102"/>
                    </a:lnTo>
                    <a:lnTo>
                      <a:pt x="47672" y="64009"/>
                    </a:lnTo>
                    <a:close/>
                    <a:moveTo>
                      <a:pt x="41979" y="67897"/>
                    </a:moveTo>
                    <a:lnTo>
                      <a:pt x="42072" y="67943"/>
                    </a:lnTo>
                    <a:lnTo>
                      <a:pt x="42210" y="68082"/>
                    </a:lnTo>
                    <a:lnTo>
                      <a:pt x="42488" y="68360"/>
                    </a:lnTo>
                    <a:lnTo>
                      <a:pt x="42673" y="68499"/>
                    </a:lnTo>
                    <a:lnTo>
                      <a:pt x="42766" y="68591"/>
                    </a:lnTo>
                    <a:lnTo>
                      <a:pt x="42997" y="68730"/>
                    </a:lnTo>
                    <a:lnTo>
                      <a:pt x="43136" y="68869"/>
                    </a:lnTo>
                    <a:lnTo>
                      <a:pt x="43553" y="69193"/>
                    </a:lnTo>
                    <a:lnTo>
                      <a:pt x="43923" y="69424"/>
                    </a:lnTo>
                    <a:lnTo>
                      <a:pt x="44016" y="69517"/>
                    </a:lnTo>
                    <a:lnTo>
                      <a:pt x="44108" y="69563"/>
                    </a:lnTo>
                    <a:lnTo>
                      <a:pt x="44108" y="69702"/>
                    </a:lnTo>
                    <a:lnTo>
                      <a:pt x="44108" y="69795"/>
                    </a:lnTo>
                    <a:lnTo>
                      <a:pt x="44016" y="69748"/>
                    </a:lnTo>
                    <a:lnTo>
                      <a:pt x="43784" y="69563"/>
                    </a:lnTo>
                    <a:lnTo>
                      <a:pt x="43738" y="69517"/>
                    </a:lnTo>
                    <a:lnTo>
                      <a:pt x="43692" y="69517"/>
                    </a:lnTo>
                    <a:lnTo>
                      <a:pt x="43553" y="69424"/>
                    </a:lnTo>
                    <a:lnTo>
                      <a:pt x="43044" y="69054"/>
                    </a:lnTo>
                    <a:lnTo>
                      <a:pt x="42534" y="68638"/>
                    </a:lnTo>
                    <a:lnTo>
                      <a:pt x="42072" y="68221"/>
                    </a:lnTo>
                    <a:lnTo>
                      <a:pt x="41868" y="68036"/>
                    </a:lnTo>
                    <a:lnTo>
                      <a:pt x="41887" y="68036"/>
                    </a:lnTo>
                    <a:lnTo>
                      <a:pt x="41933" y="67990"/>
                    </a:lnTo>
                    <a:lnTo>
                      <a:pt x="41979" y="67897"/>
                    </a:lnTo>
                    <a:close/>
                    <a:moveTo>
                      <a:pt x="45450" y="64333"/>
                    </a:moveTo>
                    <a:lnTo>
                      <a:pt x="47116" y="70026"/>
                    </a:lnTo>
                    <a:lnTo>
                      <a:pt x="47116" y="70026"/>
                    </a:lnTo>
                    <a:lnTo>
                      <a:pt x="46746" y="69887"/>
                    </a:lnTo>
                    <a:lnTo>
                      <a:pt x="46515" y="69748"/>
                    </a:lnTo>
                    <a:lnTo>
                      <a:pt x="46145" y="69517"/>
                    </a:lnTo>
                    <a:lnTo>
                      <a:pt x="45821" y="69378"/>
                    </a:lnTo>
                    <a:lnTo>
                      <a:pt x="45635" y="69286"/>
                    </a:lnTo>
                    <a:lnTo>
                      <a:pt x="45589" y="69239"/>
                    </a:lnTo>
                    <a:lnTo>
                      <a:pt x="45543" y="69239"/>
                    </a:lnTo>
                    <a:lnTo>
                      <a:pt x="45497" y="69286"/>
                    </a:lnTo>
                    <a:lnTo>
                      <a:pt x="45497" y="69286"/>
                    </a:lnTo>
                    <a:lnTo>
                      <a:pt x="45543" y="69193"/>
                    </a:lnTo>
                    <a:lnTo>
                      <a:pt x="45404" y="69147"/>
                    </a:lnTo>
                    <a:lnTo>
                      <a:pt x="45450" y="64380"/>
                    </a:lnTo>
                    <a:lnTo>
                      <a:pt x="45450" y="64333"/>
                    </a:lnTo>
                    <a:close/>
                    <a:moveTo>
                      <a:pt x="44710" y="69887"/>
                    </a:moveTo>
                    <a:lnTo>
                      <a:pt x="44849" y="69980"/>
                    </a:lnTo>
                    <a:lnTo>
                      <a:pt x="45034" y="70072"/>
                    </a:lnTo>
                    <a:lnTo>
                      <a:pt x="45173" y="70165"/>
                    </a:lnTo>
                    <a:lnTo>
                      <a:pt x="45173" y="70211"/>
                    </a:lnTo>
                    <a:lnTo>
                      <a:pt x="44663" y="69887"/>
                    </a:lnTo>
                    <a:close/>
                    <a:moveTo>
                      <a:pt x="45450" y="62343"/>
                    </a:moveTo>
                    <a:lnTo>
                      <a:pt x="46191" y="63593"/>
                    </a:lnTo>
                    <a:lnTo>
                      <a:pt x="48135" y="70350"/>
                    </a:lnTo>
                    <a:lnTo>
                      <a:pt x="47348" y="70119"/>
                    </a:lnTo>
                    <a:lnTo>
                      <a:pt x="45450" y="63546"/>
                    </a:lnTo>
                    <a:lnTo>
                      <a:pt x="45450" y="62667"/>
                    </a:lnTo>
                    <a:lnTo>
                      <a:pt x="45450" y="62482"/>
                    </a:lnTo>
                    <a:lnTo>
                      <a:pt x="45450" y="62343"/>
                    </a:lnTo>
                    <a:close/>
                    <a:moveTo>
                      <a:pt x="46006" y="62251"/>
                    </a:moveTo>
                    <a:lnTo>
                      <a:pt x="47024" y="63315"/>
                    </a:lnTo>
                    <a:lnTo>
                      <a:pt x="50819" y="69933"/>
                    </a:lnTo>
                    <a:lnTo>
                      <a:pt x="50588" y="70211"/>
                    </a:lnTo>
                    <a:lnTo>
                      <a:pt x="50356" y="70443"/>
                    </a:lnTo>
                    <a:lnTo>
                      <a:pt x="50356" y="70396"/>
                    </a:lnTo>
                    <a:lnTo>
                      <a:pt x="50264" y="70257"/>
                    </a:lnTo>
                    <a:lnTo>
                      <a:pt x="46376" y="63546"/>
                    </a:lnTo>
                    <a:lnTo>
                      <a:pt x="46098" y="62575"/>
                    </a:lnTo>
                    <a:lnTo>
                      <a:pt x="46052" y="62436"/>
                    </a:lnTo>
                    <a:lnTo>
                      <a:pt x="46006" y="62251"/>
                    </a:lnTo>
                    <a:close/>
                    <a:moveTo>
                      <a:pt x="46654" y="64426"/>
                    </a:moveTo>
                    <a:lnTo>
                      <a:pt x="50125" y="70489"/>
                    </a:lnTo>
                    <a:lnTo>
                      <a:pt x="49523" y="70535"/>
                    </a:lnTo>
                    <a:lnTo>
                      <a:pt x="48968" y="70489"/>
                    </a:lnTo>
                    <a:lnTo>
                      <a:pt x="48412" y="70443"/>
                    </a:lnTo>
                    <a:lnTo>
                      <a:pt x="46700" y="64518"/>
                    </a:lnTo>
                    <a:lnTo>
                      <a:pt x="46654" y="64426"/>
                    </a:lnTo>
                    <a:close/>
                    <a:moveTo>
                      <a:pt x="45497" y="70304"/>
                    </a:moveTo>
                    <a:lnTo>
                      <a:pt x="45589" y="70350"/>
                    </a:lnTo>
                    <a:lnTo>
                      <a:pt x="45774" y="70443"/>
                    </a:lnTo>
                    <a:lnTo>
                      <a:pt x="45821" y="70443"/>
                    </a:lnTo>
                    <a:lnTo>
                      <a:pt x="45959" y="70489"/>
                    </a:lnTo>
                    <a:lnTo>
                      <a:pt x="46145" y="70581"/>
                    </a:lnTo>
                    <a:lnTo>
                      <a:pt x="46237" y="70628"/>
                    </a:lnTo>
                    <a:lnTo>
                      <a:pt x="46283" y="70628"/>
                    </a:lnTo>
                    <a:lnTo>
                      <a:pt x="46330" y="70674"/>
                    </a:lnTo>
                    <a:lnTo>
                      <a:pt x="46515" y="70720"/>
                    </a:lnTo>
                    <a:lnTo>
                      <a:pt x="46561" y="70720"/>
                    </a:lnTo>
                    <a:lnTo>
                      <a:pt x="46792" y="70813"/>
                    </a:lnTo>
                    <a:lnTo>
                      <a:pt x="47024" y="70813"/>
                    </a:lnTo>
                    <a:lnTo>
                      <a:pt x="47255" y="70905"/>
                    </a:lnTo>
                    <a:lnTo>
                      <a:pt x="47348" y="70905"/>
                    </a:lnTo>
                    <a:lnTo>
                      <a:pt x="47348" y="70998"/>
                    </a:lnTo>
                    <a:lnTo>
                      <a:pt x="47116" y="70952"/>
                    </a:lnTo>
                    <a:lnTo>
                      <a:pt x="46237" y="70767"/>
                    </a:lnTo>
                    <a:lnTo>
                      <a:pt x="45404" y="70443"/>
                    </a:lnTo>
                    <a:lnTo>
                      <a:pt x="45404" y="70304"/>
                    </a:lnTo>
                    <a:close/>
                    <a:moveTo>
                      <a:pt x="47626" y="70957"/>
                    </a:moveTo>
                    <a:lnTo>
                      <a:pt x="47950" y="70998"/>
                    </a:lnTo>
                    <a:lnTo>
                      <a:pt x="48320" y="70998"/>
                    </a:lnTo>
                    <a:lnTo>
                      <a:pt x="48366" y="71044"/>
                    </a:lnTo>
                    <a:lnTo>
                      <a:pt x="47626" y="71044"/>
                    </a:lnTo>
                    <a:lnTo>
                      <a:pt x="47626" y="70957"/>
                    </a:lnTo>
                    <a:close/>
                    <a:moveTo>
                      <a:pt x="48783" y="70998"/>
                    </a:moveTo>
                    <a:lnTo>
                      <a:pt x="48598" y="71044"/>
                    </a:lnTo>
                    <a:lnTo>
                      <a:pt x="48598" y="70998"/>
                    </a:lnTo>
                    <a:close/>
                    <a:moveTo>
                      <a:pt x="41285" y="46700"/>
                    </a:moveTo>
                    <a:lnTo>
                      <a:pt x="41748" y="46792"/>
                    </a:lnTo>
                    <a:lnTo>
                      <a:pt x="41887" y="46838"/>
                    </a:lnTo>
                    <a:lnTo>
                      <a:pt x="42072" y="46885"/>
                    </a:lnTo>
                    <a:lnTo>
                      <a:pt x="42164" y="46931"/>
                    </a:lnTo>
                    <a:lnTo>
                      <a:pt x="42257" y="46931"/>
                    </a:lnTo>
                    <a:lnTo>
                      <a:pt x="42303" y="46977"/>
                    </a:lnTo>
                    <a:lnTo>
                      <a:pt x="42673" y="47070"/>
                    </a:lnTo>
                    <a:lnTo>
                      <a:pt x="42997" y="47209"/>
                    </a:lnTo>
                    <a:lnTo>
                      <a:pt x="43044" y="47255"/>
                    </a:lnTo>
                    <a:lnTo>
                      <a:pt x="43182" y="47301"/>
                    </a:lnTo>
                    <a:lnTo>
                      <a:pt x="43229" y="47301"/>
                    </a:lnTo>
                    <a:lnTo>
                      <a:pt x="43368" y="47348"/>
                    </a:lnTo>
                    <a:lnTo>
                      <a:pt x="43460" y="47348"/>
                    </a:lnTo>
                    <a:lnTo>
                      <a:pt x="43506" y="47394"/>
                    </a:lnTo>
                    <a:lnTo>
                      <a:pt x="43738" y="47533"/>
                    </a:lnTo>
                    <a:lnTo>
                      <a:pt x="43877" y="47625"/>
                    </a:lnTo>
                    <a:lnTo>
                      <a:pt x="44201" y="47764"/>
                    </a:lnTo>
                    <a:lnTo>
                      <a:pt x="44247" y="47810"/>
                    </a:lnTo>
                    <a:lnTo>
                      <a:pt x="44293" y="47810"/>
                    </a:lnTo>
                    <a:lnTo>
                      <a:pt x="44340" y="47857"/>
                    </a:lnTo>
                    <a:lnTo>
                      <a:pt x="44478" y="47903"/>
                    </a:lnTo>
                    <a:lnTo>
                      <a:pt x="44525" y="47949"/>
                    </a:lnTo>
                    <a:lnTo>
                      <a:pt x="44571" y="47995"/>
                    </a:lnTo>
                    <a:lnTo>
                      <a:pt x="44663" y="48042"/>
                    </a:lnTo>
                    <a:lnTo>
                      <a:pt x="44756" y="48088"/>
                    </a:lnTo>
                    <a:lnTo>
                      <a:pt x="45404" y="48505"/>
                    </a:lnTo>
                    <a:lnTo>
                      <a:pt x="46098" y="48967"/>
                    </a:lnTo>
                    <a:lnTo>
                      <a:pt x="46931" y="49615"/>
                    </a:lnTo>
                    <a:lnTo>
                      <a:pt x="47070" y="49708"/>
                    </a:lnTo>
                    <a:lnTo>
                      <a:pt x="47302" y="49939"/>
                    </a:lnTo>
                    <a:lnTo>
                      <a:pt x="47487" y="50078"/>
                    </a:lnTo>
                    <a:lnTo>
                      <a:pt x="47626" y="50217"/>
                    </a:lnTo>
                    <a:lnTo>
                      <a:pt x="48274" y="50819"/>
                    </a:lnTo>
                    <a:lnTo>
                      <a:pt x="48320" y="50911"/>
                    </a:lnTo>
                    <a:lnTo>
                      <a:pt x="48412" y="51004"/>
                    </a:lnTo>
                    <a:lnTo>
                      <a:pt x="48829" y="51420"/>
                    </a:lnTo>
                    <a:lnTo>
                      <a:pt x="48968" y="51606"/>
                    </a:lnTo>
                    <a:lnTo>
                      <a:pt x="49292" y="51930"/>
                    </a:lnTo>
                    <a:lnTo>
                      <a:pt x="49431" y="52068"/>
                    </a:lnTo>
                    <a:lnTo>
                      <a:pt x="49708" y="52392"/>
                    </a:lnTo>
                    <a:lnTo>
                      <a:pt x="49986" y="52763"/>
                    </a:lnTo>
                    <a:lnTo>
                      <a:pt x="50171" y="52994"/>
                    </a:lnTo>
                    <a:lnTo>
                      <a:pt x="50217" y="53040"/>
                    </a:lnTo>
                    <a:lnTo>
                      <a:pt x="50217" y="53087"/>
                    </a:lnTo>
                    <a:lnTo>
                      <a:pt x="50356" y="53179"/>
                    </a:lnTo>
                    <a:lnTo>
                      <a:pt x="50495" y="53364"/>
                    </a:lnTo>
                    <a:lnTo>
                      <a:pt x="50541" y="53503"/>
                    </a:lnTo>
                    <a:lnTo>
                      <a:pt x="50912" y="54012"/>
                    </a:lnTo>
                    <a:lnTo>
                      <a:pt x="51051" y="54151"/>
                    </a:lnTo>
                    <a:lnTo>
                      <a:pt x="51143" y="54336"/>
                    </a:lnTo>
                    <a:lnTo>
                      <a:pt x="51189" y="54429"/>
                    </a:lnTo>
                    <a:lnTo>
                      <a:pt x="51513" y="54845"/>
                    </a:lnTo>
                    <a:lnTo>
                      <a:pt x="51513" y="54892"/>
                    </a:lnTo>
                    <a:lnTo>
                      <a:pt x="51606" y="55030"/>
                    </a:lnTo>
                    <a:lnTo>
                      <a:pt x="51698" y="55216"/>
                    </a:lnTo>
                    <a:lnTo>
                      <a:pt x="51745" y="55262"/>
                    </a:lnTo>
                    <a:lnTo>
                      <a:pt x="52346" y="56326"/>
                    </a:lnTo>
                    <a:lnTo>
                      <a:pt x="52532" y="56650"/>
                    </a:lnTo>
                    <a:lnTo>
                      <a:pt x="52809" y="57206"/>
                    </a:lnTo>
                    <a:lnTo>
                      <a:pt x="52994" y="57530"/>
                    </a:lnTo>
                    <a:lnTo>
                      <a:pt x="52994" y="57576"/>
                    </a:lnTo>
                    <a:lnTo>
                      <a:pt x="53226" y="58085"/>
                    </a:lnTo>
                    <a:lnTo>
                      <a:pt x="53272" y="58131"/>
                    </a:lnTo>
                    <a:lnTo>
                      <a:pt x="53365" y="58270"/>
                    </a:lnTo>
                    <a:lnTo>
                      <a:pt x="53411" y="58455"/>
                    </a:lnTo>
                    <a:lnTo>
                      <a:pt x="53642" y="59011"/>
                    </a:lnTo>
                    <a:lnTo>
                      <a:pt x="53642" y="59057"/>
                    </a:lnTo>
                    <a:lnTo>
                      <a:pt x="53735" y="59242"/>
                    </a:lnTo>
                    <a:lnTo>
                      <a:pt x="53781" y="59381"/>
                    </a:lnTo>
                    <a:lnTo>
                      <a:pt x="53781" y="59427"/>
                    </a:lnTo>
                    <a:lnTo>
                      <a:pt x="53966" y="59936"/>
                    </a:lnTo>
                    <a:lnTo>
                      <a:pt x="54013" y="60029"/>
                    </a:lnTo>
                    <a:lnTo>
                      <a:pt x="54105" y="60214"/>
                    </a:lnTo>
                    <a:lnTo>
                      <a:pt x="54151" y="60353"/>
                    </a:lnTo>
                    <a:lnTo>
                      <a:pt x="54151" y="60399"/>
                    </a:lnTo>
                    <a:lnTo>
                      <a:pt x="54151" y="60446"/>
                    </a:lnTo>
                    <a:lnTo>
                      <a:pt x="54198" y="60631"/>
                    </a:lnTo>
                    <a:lnTo>
                      <a:pt x="54244" y="60723"/>
                    </a:lnTo>
                    <a:lnTo>
                      <a:pt x="54290" y="60769"/>
                    </a:lnTo>
                    <a:lnTo>
                      <a:pt x="54290" y="60862"/>
                    </a:lnTo>
                    <a:lnTo>
                      <a:pt x="54337" y="60955"/>
                    </a:lnTo>
                    <a:lnTo>
                      <a:pt x="54383" y="61047"/>
                    </a:lnTo>
                    <a:lnTo>
                      <a:pt x="54429" y="61232"/>
                    </a:lnTo>
                    <a:lnTo>
                      <a:pt x="54475" y="61371"/>
                    </a:lnTo>
                    <a:lnTo>
                      <a:pt x="54475" y="61417"/>
                    </a:lnTo>
                    <a:lnTo>
                      <a:pt x="54661" y="62112"/>
                    </a:lnTo>
                    <a:lnTo>
                      <a:pt x="54661" y="62204"/>
                    </a:lnTo>
                    <a:lnTo>
                      <a:pt x="54753" y="62389"/>
                    </a:lnTo>
                    <a:lnTo>
                      <a:pt x="54753" y="62575"/>
                    </a:lnTo>
                    <a:lnTo>
                      <a:pt x="54985" y="63685"/>
                    </a:lnTo>
                    <a:lnTo>
                      <a:pt x="55123" y="64796"/>
                    </a:lnTo>
                    <a:lnTo>
                      <a:pt x="55170" y="65861"/>
                    </a:lnTo>
                    <a:lnTo>
                      <a:pt x="55170" y="66879"/>
                    </a:lnTo>
                    <a:lnTo>
                      <a:pt x="55077" y="67712"/>
                    </a:lnTo>
                    <a:lnTo>
                      <a:pt x="54938" y="68545"/>
                    </a:lnTo>
                    <a:lnTo>
                      <a:pt x="54753" y="69286"/>
                    </a:lnTo>
                    <a:lnTo>
                      <a:pt x="54522" y="70026"/>
                    </a:lnTo>
                    <a:lnTo>
                      <a:pt x="54151" y="70767"/>
                    </a:lnTo>
                    <a:lnTo>
                      <a:pt x="53874" y="71229"/>
                    </a:lnTo>
                    <a:lnTo>
                      <a:pt x="53920" y="71137"/>
                    </a:lnTo>
                    <a:lnTo>
                      <a:pt x="53966" y="71044"/>
                    </a:lnTo>
                    <a:lnTo>
                      <a:pt x="54198" y="70581"/>
                    </a:lnTo>
                    <a:lnTo>
                      <a:pt x="54429" y="70072"/>
                    </a:lnTo>
                    <a:lnTo>
                      <a:pt x="54614" y="69563"/>
                    </a:lnTo>
                    <a:lnTo>
                      <a:pt x="54753" y="69008"/>
                    </a:lnTo>
                    <a:lnTo>
                      <a:pt x="54753" y="68962"/>
                    </a:lnTo>
                    <a:lnTo>
                      <a:pt x="54799" y="68823"/>
                    </a:lnTo>
                    <a:lnTo>
                      <a:pt x="54799" y="68730"/>
                    </a:lnTo>
                    <a:lnTo>
                      <a:pt x="54799" y="68684"/>
                    </a:lnTo>
                    <a:lnTo>
                      <a:pt x="54938" y="67851"/>
                    </a:lnTo>
                    <a:lnTo>
                      <a:pt x="54985" y="67018"/>
                    </a:lnTo>
                    <a:lnTo>
                      <a:pt x="55031" y="66092"/>
                    </a:lnTo>
                    <a:lnTo>
                      <a:pt x="54985" y="65074"/>
                    </a:lnTo>
                    <a:lnTo>
                      <a:pt x="54938" y="65074"/>
                    </a:lnTo>
                    <a:lnTo>
                      <a:pt x="54938" y="64935"/>
                    </a:lnTo>
                    <a:lnTo>
                      <a:pt x="54938" y="64842"/>
                    </a:lnTo>
                    <a:lnTo>
                      <a:pt x="54938" y="64796"/>
                    </a:lnTo>
                    <a:lnTo>
                      <a:pt x="54846" y="63963"/>
                    </a:lnTo>
                    <a:lnTo>
                      <a:pt x="54661" y="63176"/>
                    </a:lnTo>
                    <a:lnTo>
                      <a:pt x="54475" y="62343"/>
                    </a:lnTo>
                    <a:lnTo>
                      <a:pt x="54244" y="61464"/>
                    </a:lnTo>
                    <a:lnTo>
                      <a:pt x="54198" y="61279"/>
                    </a:lnTo>
                    <a:lnTo>
                      <a:pt x="54151" y="61140"/>
                    </a:lnTo>
                    <a:lnTo>
                      <a:pt x="54105" y="60908"/>
                    </a:lnTo>
                    <a:lnTo>
                      <a:pt x="53920" y="60399"/>
                    </a:lnTo>
                    <a:lnTo>
                      <a:pt x="53920" y="60353"/>
                    </a:lnTo>
                    <a:lnTo>
                      <a:pt x="53874" y="60260"/>
                    </a:lnTo>
                    <a:lnTo>
                      <a:pt x="53827" y="60168"/>
                    </a:lnTo>
                    <a:lnTo>
                      <a:pt x="53781" y="59936"/>
                    </a:lnTo>
                    <a:lnTo>
                      <a:pt x="53735" y="59890"/>
                    </a:lnTo>
                    <a:lnTo>
                      <a:pt x="53689" y="59705"/>
                    </a:lnTo>
                    <a:lnTo>
                      <a:pt x="53133" y="58363"/>
                    </a:lnTo>
                    <a:lnTo>
                      <a:pt x="53087" y="58317"/>
                    </a:lnTo>
                    <a:lnTo>
                      <a:pt x="52994" y="58131"/>
                    </a:lnTo>
                    <a:lnTo>
                      <a:pt x="52624" y="57252"/>
                    </a:lnTo>
                    <a:lnTo>
                      <a:pt x="52161" y="56465"/>
                    </a:lnTo>
                    <a:lnTo>
                      <a:pt x="51745" y="55678"/>
                    </a:lnTo>
                    <a:lnTo>
                      <a:pt x="51282" y="54938"/>
                    </a:lnTo>
                    <a:lnTo>
                      <a:pt x="51282" y="54892"/>
                    </a:lnTo>
                    <a:lnTo>
                      <a:pt x="51097" y="54660"/>
                    </a:lnTo>
                    <a:lnTo>
                      <a:pt x="51051" y="54614"/>
                    </a:lnTo>
                    <a:lnTo>
                      <a:pt x="50912" y="54382"/>
                    </a:lnTo>
                    <a:lnTo>
                      <a:pt x="50865" y="54290"/>
                    </a:lnTo>
                    <a:lnTo>
                      <a:pt x="50727" y="54105"/>
                    </a:lnTo>
                    <a:lnTo>
                      <a:pt x="50634" y="53966"/>
                    </a:lnTo>
                    <a:lnTo>
                      <a:pt x="50541" y="53827"/>
                    </a:lnTo>
                    <a:lnTo>
                      <a:pt x="50403" y="53688"/>
                    </a:lnTo>
                    <a:lnTo>
                      <a:pt x="50356" y="53549"/>
                    </a:lnTo>
                    <a:lnTo>
                      <a:pt x="50171" y="53364"/>
                    </a:lnTo>
                    <a:lnTo>
                      <a:pt x="50125" y="53318"/>
                    </a:lnTo>
                    <a:lnTo>
                      <a:pt x="49986" y="53087"/>
                    </a:lnTo>
                    <a:lnTo>
                      <a:pt x="49940" y="53040"/>
                    </a:lnTo>
                    <a:lnTo>
                      <a:pt x="49755" y="52809"/>
                    </a:lnTo>
                    <a:lnTo>
                      <a:pt x="49708" y="52763"/>
                    </a:lnTo>
                    <a:lnTo>
                      <a:pt x="49477" y="52485"/>
                    </a:lnTo>
                    <a:lnTo>
                      <a:pt x="48690" y="51606"/>
                    </a:lnTo>
                    <a:lnTo>
                      <a:pt x="48598" y="51467"/>
                    </a:lnTo>
                    <a:lnTo>
                      <a:pt x="48412" y="51282"/>
                    </a:lnTo>
                    <a:lnTo>
                      <a:pt x="48227" y="51096"/>
                    </a:lnTo>
                    <a:lnTo>
                      <a:pt x="48042" y="50911"/>
                    </a:lnTo>
                    <a:lnTo>
                      <a:pt x="47857" y="50726"/>
                    </a:lnTo>
                    <a:lnTo>
                      <a:pt x="47672" y="50541"/>
                    </a:lnTo>
                    <a:lnTo>
                      <a:pt x="47626" y="50495"/>
                    </a:lnTo>
                    <a:lnTo>
                      <a:pt x="47487" y="50402"/>
                    </a:lnTo>
                    <a:lnTo>
                      <a:pt x="47440" y="50310"/>
                    </a:lnTo>
                    <a:lnTo>
                      <a:pt x="47302" y="50217"/>
                    </a:lnTo>
                    <a:lnTo>
                      <a:pt x="47255" y="50124"/>
                    </a:lnTo>
                    <a:lnTo>
                      <a:pt x="47116" y="50032"/>
                    </a:lnTo>
                    <a:lnTo>
                      <a:pt x="47024" y="49986"/>
                    </a:lnTo>
                    <a:lnTo>
                      <a:pt x="46885" y="49847"/>
                    </a:lnTo>
                    <a:lnTo>
                      <a:pt x="46839" y="49801"/>
                    </a:lnTo>
                    <a:lnTo>
                      <a:pt x="46700" y="49708"/>
                    </a:lnTo>
                    <a:lnTo>
                      <a:pt x="46607" y="49615"/>
                    </a:lnTo>
                    <a:lnTo>
                      <a:pt x="46515" y="49523"/>
                    </a:lnTo>
                    <a:lnTo>
                      <a:pt x="46422" y="49477"/>
                    </a:lnTo>
                    <a:lnTo>
                      <a:pt x="46376" y="49430"/>
                    </a:lnTo>
                    <a:lnTo>
                      <a:pt x="46283" y="49338"/>
                    </a:lnTo>
                    <a:lnTo>
                      <a:pt x="46191" y="49291"/>
                    </a:lnTo>
                    <a:lnTo>
                      <a:pt x="46145" y="49245"/>
                    </a:lnTo>
                    <a:lnTo>
                      <a:pt x="46098" y="49199"/>
                    </a:lnTo>
                    <a:lnTo>
                      <a:pt x="46006" y="49153"/>
                    </a:lnTo>
                    <a:lnTo>
                      <a:pt x="45265" y="48597"/>
                    </a:lnTo>
                    <a:lnTo>
                      <a:pt x="44386" y="48042"/>
                    </a:lnTo>
                    <a:lnTo>
                      <a:pt x="44293" y="47995"/>
                    </a:lnTo>
                    <a:lnTo>
                      <a:pt x="44247" y="47995"/>
                    </a:lnTo>
                    <a:lnTo>
                      <a:pt x="43553" y="47625"/>
                    </a:lnTo>
                    <a:lnTo>
                      <a:pt x="43460" y="47579"/>
                    </a:lnTo>
                    <a:lnTo>
                      <a:pt x="43414" y="47533"/>
                    </a:lnTo>
                    <a:lnTo>
                      <a:pt x="42858" y="47301"/>
                    </a:lnTo>
                    <a:lnTo>
                      <a:pt x="42349" y="47116"/>
                    </a:lnTo>
                    <a:lnTo>
                      <a:pt x="42257" y="47070"/>
                    </a:lnTo>
                    <a:lnTo>
                      <a:pt x="42210" y="47070"/>
                    </a:lnTo>
                    <a:lnTo>
                      <a:pt x="41331" y="46792"/>
                    </a:lnTo>
                    <a:lnTo>
                      <a:pt x="41285" y="46746"/>
                    </a:lnTo>
                    <a:lnTo>
                      <a:pt x="41285" y="46700"/>
                    </a:lnTo>
                    <a:close/>
                    <a:moveTo>
                      <a:pt x="53804" y="71345"/>
                    </a:moveTo>
                    <a:lnTo>
                      <a:pt x="53735" y="71461"/>
                    </a:lnTo>
                    <a:lnTo>
                      <a:pt x="53689" y="71461"/>
                    </a:lnTo>
                    <a:lnTo>
                      <a:pt x="53804" y="71345"/>
                    </a:lnTo>
                    <a:close/>
                    <a:moveTo>
                      <a:pt x="38971" y="48088"/>
                    </a:moveTo>
                    <a:lnTo>
                      <a:pt x="39480" y="48134"/>
                    </a:lnTo>
                    <a:lnTo>
                      <a:pt x="39480" y="48227"/>
                    </a:lnTo>
                    <a:lnTo>
                      <a:pt x="39711" y="49523"/>
                    </a:lnTo>
                    <a:lnTo>
                      <a:pt x="38739" y="49523"/>
                    </a:lnTo>
                    <a:lnTo>
                      <a:pt x="38462" y="49569"/>
                    </a:lnTo>
                    <a:lnTo>
                      <a:pt x="38276" y="49569"/>
                    </a:lnTo>
                    <a:lnTo>
                      <a:pt x="38184" y="49615"/>
                    </a:lnTo>
                    <a:lnTo>
                      <a:pt x="38091" y="49615"/>
                    </a:lnTo>
                    <a:lnTo>
                      <a:pt x="37999" y="49662"/>
                    </a:lnTo>
                    <a:lnTo>
                      <a:pt x="37814" y="49662"/>
                    </a:lnTo>
                    <a:lnTo>
                      <a:pt x="37490" y="49801"/>
                    </a:lnTo>
                    <a:lnTo>
                      <a:pt x="37073" y="49986"/>
                    </a:lnTo>
                    <a:lnTo>
                      <a:pt x="36657" y="50171"/>
                    </a:lnTo>
                    <a:lnTo>
                      <a:pt x="36333" y="50402"/>
                    </a:lnTo>
                    <a:lnTo>
                      <a:pt x="36055" y="50634"/>
                    </a:lnTo>
                    <a:lnTo>
                      <a:pt x="35777" y="50911"/>
                    </a:lnTo>
                    <a:lnTo>
                      <a:pt x="35546" y="51143"/>
                    </a:lnTo>
                    <a:lnTo>
                      <a:pt x="35176" y="51744"/>
                    </a:lnTo>
                    <a:lnTo>
                      <a:pt x="34852" y="52346"/>
                    </a:lnTo>
                    <a:lnTo>
                      <a:pt x="34620" y="52901"/>
                    </a:lnTo>
                    <a:lnTo>
                      <a:pt x="34435" y="53503"/>
                    </a:lnTo>
                    <a:lnTo>
                      <a:pt x="34296" y="54012"/>
                    </a:lnTo>
                    <a:lnTo>
                      <a:pt x="34250" y="54521"/>
                    </a:lnTo>
                    <a:lnTo>
                      <a:pt x="34157" y="55540"/>
                    </a:lnTo>
                    <a:lnTo>
                      <a:pt x="34157" y="56558"/>
                    </a:lnTo>
                    <a:lnTo>
                      <a:pt x="34250" y="57669"/>
                    </a:lnTo>
                    <a:lnTo>
                      <a:pt x="34435" y="58779"/>
                    </a:lnTo>
                    <a:lnTo>
                      <a:pt x="34528" y="59150"/>
                    </a:lnTo>
                    <a:lnTo>
                      <a:pt x="34574" y="59381"/>
                    </a:lnTo>
                    <a:lnTo>
                      <a:pt x="34713" y="59890"/>
                    </a:lnTo>
                    <a:lnTo>
                      <a:pt x="35037" y="61001"/>
                    </a:lnTo>
                    <a:lnTo>
                      <a:pt x="35361" y="61741"/>
                    </a:lnTo>
                    <a:lnTo>
                      <a:pt x="35638" y="62528"/>
                    </a:lnTo>
                    <a:lnTo>
                      <a:pt x="36009" y="63269"/>
                    </a:lnTo>
                    <a:lnTo>
                      <a:pt x="36379" y="64009"/>
                    </a:lnTo>
                    <a:lnTo>
                      <a:pt x="36749" y="64704"/>
                    </a:lnTo>
                    <a:lnTo>
                      <a:pt x="37166" y="65398"/>
                    </a:lnTo>
                    <a:lnTo>
                      <a:pt x="37628" y="66092"/>
                    </a:lnTo>
                    <a:lnTo>
                      <a:pt x="38045" y="66740"/>
                    </a:lnTo>
                    <a:lnTo>
                      <a:pt x="38138" y="66833"/>
                    </a:lnTo>
                    <a:lnTo>
                      <a:pt x="39063" y="67943"/>
                    </a:lnTo>
                    <a:lnTo>
                      <a:pt x="39989" y="68962"/>
                    </a:lnTo>
                    <a:lnTo>
                      <a:pt x="41007" y="69841"/>
                    </a:lnTo>
                    <a:lnTo>
                      <a:pt x="41516" y="70257"/>
                    </a:lnTo>
                    <a:lnTo>
                      <a:pt x="42025" y="70674"/>
                    </a:lnTo>
                    <a:lnTo>
                      <a:pt x="42072" y="70674"/>
                    </a:lnTo>
                    <a:lnTo>
                      <a:pt x="42118" y="70720"/>
                    </a:lnTo>
                    <a:lnTo>
                      <a:pt x="42210" y="70767"/>
                    </a:lnTo>
                    <a:lnTo>
                      <a:pt x="42210" y="70813"/>
                    </a:lnTo>
                    <a:lnTo>
                      <a:pt x="42257" y="70813"/>
                    </a:lnTo>
                    <a:lnTo>
                      <a:pt x="42303" y="70859"/>
                    </a:lnTo>
                    <a:lnTo>
                      <a:pt x="42349" y="70905"/>
                    </a:lnTo>
                    <a:lnTo>
                      <a:pt x="42396" y="70905"/>
                    </a:lnTo>
                    <a:lnTo>
                      <a:pt x="42442" y="70952"/>
                    </a:lnTo>
                    <a:lnTo>
                      <a:pt x="43044" y="71322"/>
                    </a:lnTo>
                    <a:lnTo>
                      <a:pt x="43877" y="71738"/>
                    </a:lnTo>
                    <a:lnTo>
                      <a:pt x="44154" y="71877"/>
                    </a:lnTo>
                    <a:lnTo>
                      <a:pt x="44386" y="71970"/>
                    </a:lnTo>
                    <a:lnTo>
                      <a:pt x="44710" y="72062"/>
                    </a:lnTo>
                    <a:lnTo>
                      <a:pt x="44895" y="72155"/>
                    </a:lnTo>
                    <a:lnTo>
                      <a:pt x="45311" y="72294"/>
                    </a:lnTo>
                    <a:lnTo>
                      <a:pt x="45589" y="72340"/>
                    </a:lnTo>
                    <a:lnTo>
                      <a:pt x="45635" y="72340"/>
                    </a:lnTo>
                    <a:lnTo>
                      <a:pt x="46330" y="72479"/>
                    </a:lnTo>
                    <a:lnTo>
                      <a:pt x="47024" y="72525"/>
                    </a:lnTo>
                    <a:lnTo>
                      <a:pt x="47533" y="72479"/>
                    </a:lnTo>
                    <a:lnTo>
                      <a:pt x="47996" y="72433"/>
                    </a:lnTo>
                    <a:lnTo>
                      <a:pt x="48459" y="72340"/>
                    </a:lnTo>
                    <a:lnTo>
                      <a:pt x="48922" y="72155"/>
                    </a:lnTo>
                    <a:lnTo>
                      <a:pt x="49292" y="71970"/>
                    </a:lnTo>
                    <a:lnTo>
                      <a:pt x="49662" y="71785"/>
                    </a:lnTo>
                    <a:lnTo>
                      <a:pt x="49708" y="71738"/>
                    </a:lnTo>
                    <a:lnTo>
                      <a:pt x="49755" y="71738"/>
                    </a:lnTo>
                    <a:lnTo>
                      <a:pt x="49893" y="71600"/>
                    </a:lnTo>
                    <a:lnTo>
                      <a:pt x="49986" y="71507"/>
                    </a:lnTo>
                    <a:lnTo>
                      <a:pt x="50495" y="71044"/>
                    </a:lnTo>
                    <a:lnTo>
                      <a:pt x="50541" y="70998"/>
                    </a:lnTo>
                    <a:lnTo>
                      <a:pt x="50634" y="70905"/>
                    </a:lnTo>
                    <a:lnTo>
                      <a:pt x="50634" y="70859"/>
                    </a:lnTo>
                    <a:lnTo>
                      <a:pt x="50727" y="70767"/>
                    </a:lnTo>
                    <a:lnTo>
                      <a:pt x="50865" y="70628"/>
                    </a:lnTo>
                    <a:lnTo>
                      <a:pt x="51051" y="70304"/>
                    </a:lnTo>
                    <a:lnTo>
                      <a:pt x="51097" y="70257"/>
                    </a:lnTo>
                    <a:lnTo>
                      <a:pt x="51143" y="70165"/>
                    </a:lnTo>
                    <a:lnTo>
                      <a:pt x="51189" y="70119"/>
                    </a:lnTo>
                    <a:lnTo>
                      <a:pt x="51236" y="69980"/>
                    </a:lnTo>
                    <a:lnTo>
                      <a:pt x="51282" y="69933"/>
                    </a:lnTo>
                    <a:lnTo>
                      <a:pt x="51282" y="69841"/>
                    </a:lnTo>
                    <a:lnTo>
                      <a:pt x="51328" y="69841"/>
                    </a:lnTo>
                    <a:lnTo>
                      <a:pt x="51328" y="69795"/>
                    </a:lnTo>
                    <a:lnTo>
                      <a:pt x="51513" y="69378"/>
                    </a:lnTo>
                    <a:lnTo>
                      <a:pt x="51606" y="69054"/>
                    </a:lnTo>
                    <a:lnTo>
                      <a:pt x="51652" y="68962"/>
                    </a:lnTo>
                    <a:lnTo>
                      <a:pt x="51698" y="68776"/>
                    </a:lnTo>
                    <a:lnTo>
                      <a:pt x="51791" y="68452"/>
                    </a:lnTo>
                    <a:lnTo>
                      <a:pt x="51837" y="68360"/>
                    </a:lnTo>
                    <a:lnTo>
                      <a:pt x="51837" y="68267"/>
                    </a:lnTo>
                    <a:lnTo>
                      <a:pt x="51884" y="68175"/>
                    </a:lnTo>
                    <a:lnTo>
                      <a:pt x="52022" y="67295"/>
                    </a:lnTo>
                    <a:lnTo>
                      <a:pt x="52022" y="67203"/>
                    </a:lnTo>
                    <a:lnTo>
                      <a:pt x="52022" y="67110"/>
                    </a:lnTo>
                    <a:lnTo>
                      <a:pt x="52022" y="67018"/>
                    </a:lnTo>
                    <a:lnTo>
                      <a:pt x="52069" y="66740"/>
                    </a:lnTo>
                    <a:lnTo>
                      <a:pt x="52069" y="65999"/>
                    </a:lnTo>
                    <a:lnTo>
                      <a:pt x="52069" y="65305"/>
                    </a:lnTo>
                    <a:lnTo>
                      <a:pt x="52022" y="65166"/>
                    </a:lnTo>
                    <a:lnTo>
                      <a:pt x="52022" y="65120"/>
                    </a:lnTo>
                    <a:lnTo>
                      <a:pt x="52022" y="64981"/>
                    </a:lnTo>
                    <a:lnTo>
                      <a:pt x="52022" y="64889"/>
                    </a:lnTo>
                    <a:lnTo>
                      <a:pt x="52022" y="64796"/>
                    </a:lnTo>
                    <a:lnTo>
                      <a:pt x="51884" y="63870"/>
                    </a:lnTo>
                    <a:lnTo>
                      <a:pt x="51884" y="63778"/>
                    </a:lnTo>
                    <a:lnTo>
                      <a:pt x="51884" y="63639"/>
                    </a:lnTo>
                    <a:lnTo>
                      <a:pt x="51837" y="63546"/>
                    </a:lnTo>
                    <a:lnTo>
                      <a:pt x="51652" y="62575"/>
                    </a:lnTo>
                    <a:lnTo>
                      <a:pt x="51374" y="61603"/>
                    </a:lnTo>
                    <a:lnTo>
                      <a:pt x="51328" y="61556"/>
                    </a:lnTo>
                    <a:lnTo>
                      <a:pt x="51328" y="61417"/>
                    </a:lnTo>
                    <a:lnTo>
                      <a:pt x="51282" y="61325"/>
                    </a:lnTo>
                    <a:lnTo>
                      <a:pt x="50865" y="60260"/>
                    </a:lnTo>
                    <a:lnTo>
                      <a:pt x="50865" y="60168"/>
                    </a:lnTo>
                    <a:lnTo>
                      <a:pt x="50865" y="60122"/>
                    </a:lnTo>
                    <a:lnTo>
                      <a:pt x="50819" y="60029"/>
                    </a:lnTo>
                    <a:lnTo>
                      <a:pt x="50773" y="59983"/>
                    </a:lnTo>
                    <a:lnTo>
                      <a:pt x="50403" y="59103"/>
                    </a:lnTo>
                    <a:lnTo>
                      <a:pt x="49940" y="58224"/>
                    </a:lnTo>
                    <a:lnTo>
                      <a:pt x="49893" y="58131"/>
                    </a:lnTo>
                    <a:lnTo>
                      <a:pt x="49893" y="58085"/>
                    </a:lnTo>
                    <a:lnTo>
                      <a:pt x="49847" y="58039"/>
                    </a:lnTo>
                    <a:lnTo>
                      <a:pt x="49801" y="57946"/>
                    </a:lnTo>
                    <a:lnTo>
                      <a:pt x="49199" y="56928"/>
                    </a:lnTo>
                    <a:lnTo>
                      <a:pt x="49153" y="56835"/>
                    </a:lnTo>
                    <a:lnTo>
                      <a:pt x="49107" y="56789"/>
                    </a:lnTo>
                    <a:lnTo>
                      <a:pt x="49060" y="56743"/>
                    </a:lnTo>
                    <a:lnTo>
                      <a:pt x="49060" y="56650"/>
                    </a:lnTo>
                    <a:lnTo>
                      <a:pt x="48227" y="55493"/>
                    </a:lnTo>
                    <a:lnTo>
                      <a:pt x="47996" y="55169"/>
                    </a:lnTo>
                    <a:lnTo>
                      <a:pt x="47950" y="55123"/>
                    </a:lnTo>
                    <a:lnTo>
                      <a:pt x="47857" y="54984"/>
                    </a:lnTo>
                    <a:lnTo>
                      <a:pt x="47811" y="54938"/>
                    </a:lnTo>
                    <a:lnTo>
                      <a:pt x="47487" y="54521"/>
                    </a:lnTo>
                    <a:lnTo>
                      <a:pt x="47348" y="54336"/>
                    </a:lnTo>
                    <a:lnTo>
                      <a:pt x="47070" y="54059"/>
                    </a:lnTo>
                    <a:lnTo>
                      <a:pt x="47024" y="53966"/>
                    </a:lnTo>
                    <a:lnTo>
                      <a:pt x="46931" y="53873"/>
                    </a:lnTo>
                    <a:lnTo>
                      <a:pt x="46885" y="53827"/>
                    </a:lnTo>
                    <a:lnTo>
                      <a:pt x="46839" y="53735"/>
                    </a:lnTo>
                    <a:lnTo>
                      <a:pt x="46792" y="53688"/>
                    </a:lnTo>
                    <a:lnTo>
                      <a:pt x="46561" y="53503"/>
                    </a:lnTo>
                    <a:lnTo>
                      <a:pt x="46237" y="53133"/>
                    </a:lnTo>
                    <a:lnTo>
                      <a:pt x="46098" y="52994"/>
                    </a:lnTo>
                    <a:lnTo>
                      <a:pt x="45913" y="52809"/>
                    </a:lnTo>
                    <a:lnTo>
                      <a:pt x="45450" y="52392"/>
                    </a:lnTo>
                    <a:lnTo>
                      <a:pt x="45404" y="52346"/>
                    </a:lnTo>
                    <a:lnTo>
                      <a:pt x="45311" y="52253"/>
                    </a:lnTo>
                    <a:lnTo>
                      <a:pt x="45219" y="52207"/>
                    </a:lnTo>
                    <a:lnTo>
                      <a:pt x="44987" y="52022"/>
                    </a:lnTo>
                    <a:lnTo>
                      <a:pt x="44895" y="51930"/>
                    </a:lnTo>
                    <a:lnTo>
                      <a:pt x="44849" y="51883"/>
                    </a:lnTo>
                    <a:lnTo>
                      <a:pt x="44386" y="51559"/>
                    </a:lnTo>
                    <a:lnTo>
                      <a:pt x="44340" y="51513"/>
                    </a:lnTo>
                    <a:lnTo>
                      <a:pt x="44247" y="51420"/>
                    </a:lnTo>
                    <a:lnTo>
                      <a:pt x="44154" y="51374"/>
                    </a:lnTo>
                    <a:lnTo>
                      <a:pt x="44108" y="51328"/>
                    </a:lnTo>
                    <a:lnTo>
                      <a:pt x="44016" y="51282"/>
                    </a:lnTo>
                    <a:lnTo>
                      <a:pt x="43969" y="51235"/>
                    </a:lnTo>
                    <a:lnTo>
                      <a:pt x="43414" y="50911"/>
                    </a:lnTo>
                    <a:lnTo>
                      <a:pt x="42858" y="50587"/>
                    </a:lnTo>
                    <a:lnTo>
                      <a:pt x="42812" y="50541"/>
                    </a:lnTo>
                    <a:lnTo>
                      <a:pt x="42720" y="50495"/>
                    </a:lnTo>
                    <a:lnTo>
                      <a:pt x="42534" y="50402"/>
                    </a:lnTo>
                    <a:lnTo>
                      <a:pt x="42442" y="50356"/>
                    </a:lnTo>
                    <a:lnTo>
                      <a:pt x="42349" y="50310"/>
                    </a:lnTo>
                    <a:lnTo>
                      <a:pt x="42303" y="50310"/>
                    </a:lnTo>
                    <a:lnTo>
                      <a:pt x="42257" y="50263"/>
                    </a:lnTo>
                    <a:lnTo>
                      <a:pt x="41794" y="50078"/>
                    </a:lnTo>
                    <a:lnTo>
                      <a:pt x="41794" y="50032"/>
                    </a:lnTo>
                    <a:lnTo>
                      <a:pt x="41655" y="49153"/>
                    </a:lnTo>
                    <a:lnTo>
                      <a:pt x="41655" y="49060"/>
                    </a:lnTo>
                    <a:lnTo>
                      <a:pt x="41655" y="48921"/>
                    </a:lnTo>
                    <a:lnTo>
                      <a:pt x="41609" y="48875"/>
                    </a:lnTo>
                    <a:lnTo>
                      <a:pt x="41609" y="48736"/>
                    </a:lnTo>
                    <a:lnTo>
                      <a:pt x="42025" y="48921"/>
                    </a:lnTo>
                    <a:lnTo>
                      <a:pt x="42118" y="48967"/>
                    </a:lnTo>
                    <a:lnTo>
                      <a:pt x="42534" y="49153"/>
                    </a:lnTo>
                    <a:lnTo>
                      <a:pt x="42581" y="49199"/>
                    </a:lnTo>
                    <a:lnTo>
                      <a:pt x="42673" y="49245"/>
                    </a:lnTo>
                    <a:lnTo>
                      <a:pt x="43599" y="49754"/>
                    </a:lnTo>
                    <a:lnTo>
                      <a:pt x="43692" y="49847"/>
                    </a:lnTo>
                    <a:lnTo>
                      <a:pt x="43738" y="49893"/>
                    </a:lnTo>
                    <a:lnTo>
                      <a:pt x="43830" y="49939"/>
                    </a:lnTo>
                    <a:lnTo>
                      <a:pt x="43923" y="49986"/>
                    </a:lnTo>
                    <a:lnTo>
                      <a:pt x="44108" y="50124"/>
                    </a:lnTo>
                    <a:lnTo>
                      <a:pt x="44154" y="50124"/>
                    </a:lnTo>
                    <a:lnTo>
                      <a:pt x="44154" y="50171"/>
                    </a:lnTo>
                    <a:lnTo>
                      <a:pt x="44247" y="50217"/>
                    </a:lnTo>
                    <a:lnTo>
                      <a:pt x="44340" y="50263"/>
                    </a:lnTo>
                    <a:lnTo>
                      <a:pt x="44386" y="50310"/>
                    </a:lnTo>
                    <a:lnTo>
                      <a:pt x="44617" y="50495"/>
                    </a:lnTo>
                    <a:lnTo>
                      <a:pt x="44710" y="50541"/>
                    </a:lnTo>
                    <a:lnTo>
                      <a:pt x="44756" y="50587"/>
                    </a:lnTo>
                    <a:lnTo>
                      <a:pt x="45219" y="50958"/>
                    </a:lnTo>
                    <a:lnTo>
                      <a:pt x="45311" y="51004"/>
                    </a:lnTo>
                    <a:lnTo>
                      <a:pt x="45404" y="51096"/>
                    </a:lnTo>
                    <a:lnTo>
                      <a:pt x="45450" y="51143"/>
                    </a:lnTo>
                    <a:lnTo>
                      <a:pt x="46283" y="51930"/>
                    </a:lnTo>
                    <a:lnTo>
                      <a:pt x="47302" y="52948"/>
                    </a:lnTo>
                    <a:lnTo>
                      <a:pt x="47348" y="52994"/>
                    </a:lnTo>
                    <a:lnTo>
                      <a:pt x="47440" y="53087"/>
                    </a:lnTo>
                    <a:lnTo>
                      <a:pt x="47487" y="53179"/>
                    </a:lnTo>
                    <a:lnTo>
                      <a:pt x="48227" y="54059"/>
                    </a:lnTo>
                    <a:lnTo>
                      <a:pt x="48274" y="54105"/>
                    </a:lnTo>
                    <a:lnTo>
                      <a:pt x="48366" y="54244"/>
                    </a:lnTo>
                    <a:lnTo>
                      <a:pt x="48412" y="54290"/>
                    </a:lnTo>
                    <a:lnTo>
                      <a:pt x="49107" y="55216"/>
                    </a:lnTo>
                    <a:lnTo>
                      <a:pt x="49801" y="56234"/>
                    </a:lnTo>
                    <a:lnTo>
                      <a:pt x="49801" y="56326"/>
                    </a:lnTo>
                    <a:lnTo>
                      <a:pt x="49847" y="56373"/>
                    </a:lnTo>
                    <a:lnTo>
                      <a:pt x="49893" y="56419"/>
                    </a:lnTo>
                    <a:lnTo>
                      <a:pt x="49940" y="56511"/>
                    </a:lnTo>
                    <a:lnTo>
                      <a:pt x="50541" y="57530"/>
                    </a:lnTo>
                    <a:lnTo>
                      <a:pt x="50588" y="57622"/>
                    </a:lnTo>
                    <a:lnTo>
                      <a:pt x="50588" y="57669"/>
                    </a:lnTo>
                    <a:lnTo>
                      <a:pt x="50634" y="57715"/>
                    </a:lnTo>
                    <a:lnTo>
                      <a:pt x="50680" y="57807"/>
                    </a:lnTo>
                    <a:lnTo>
                      <a:pt x="50773" y="57993"/>
                    </a:lnTo>
                    <a:lnTo>
                      <a:pt x="51282" y="59011"/>
                    </a:lnTo>
                    <a:lnTo>
                      <a:pt x="51698" y="60075"/>
                    </a:lnTo>
                    <a:lnTo>
                      <a:pt x="51745" y="60122"/>
                    </a:lnTo>
                    <a:lnTo>
                      <a:pt x="51791" y="60260"/>
                    </a:lnTo>
                    <a:lnTo>
                      <a:pt x="51837" y="60353"/>
                    </a:lnTo>
                    <a:lnTo>
                      <a:pt x="52069" y="60955"/>
                    </a:lnTo>
                    <a:lnTo>
                      <a:pt x="52208" y="61417"/>
                    </a:lnTo>
                    <a:lnTo>
                      <a:pt x="52254" y="61510"/>
                    </a:lnTo>
                    <a:lnTo>
                      <a:pt x="52300" y="61649"/>
                    </a:lnTo>
                    <a:lnTo>
                      <a:pt x="52300" y="61695"/>
                    </a:lnTo>
                    <a:lnTo>
                      <a:pt x="52393" y="61927"/>
                    </a:lnTo>
                    <a:lnTo>
                      <a:pt x="52393" y="61973"/>
                    </a:lnTo>
                    <a:lnTo>
                      <a:pt x="52485" y="62389"/>
                    </a:lnTo>
                    <a:lnTo>
                      <a:pt x="52532" y="62482"/>
                    </a:lnTo>
                    <a:lnTo>
                      <a:pt x="52624" y="62852"/>
                    </a:lnTo>
                    <a:lnTo>
                      <a:pt x="52670" y="63037"/>
                    </a:lnTo>
                    <a:lnTo>
                      <a:pt x="52902" y="64194"/>
                    </a:lnTo>
                    <a:lnTo>
                      <a:pt x="52948" y="64287"/>
                    </a:lnTo>
                    <a:lnTo>
                      <a:pt x="52948" y="64426"/>
                    </a:lnTo>
                    <a:lnTo>
                      <a:pt x="52948" y="64518"/>
                    </a:lnTo>
                    <a:lnTo>
                      <a:pt x="52994" y="64657"/>
                    </a:lnTo>
                    <a:lnTo>
                      <a:pt x="53087" y="65537"/>
                    </a:lnTo>
                    <a:lnTo>
                      <a:pt x="53087" y="65629"/>
                    </a:lnTo>
                    <a:lnTo>
                      <a:pt x="53087" y="65722"/>
                    </a:lnTo>
                    <a:lnTo>
                      <a:pt x="53087" y="65814"/>
                    </a:lnTo>
                    <a:lnTo>
                      <a:pt x="53133" y="66694"/>
                    </a:lnTo>
                    <a:lnTo>
                      <a:pt x="53133" y="67527"/>
                    </a:lnTo>
                    <a:lnTo>
                      <a:pt x="53087" y="68128"/>
                    </a:lnTo>
                    <a:lnTo>
                      <a:pt x="53041" y="68452"/>
                    </a:lnTo>
                    <a:lnTo>
                      <a:pt x="52948" y="68915"/>
                    </a:lnTo>
                    <a:lnTo>
                      <a:pt x="52856" y="69378"/>
                    </a:lnTo>
                    <a:lnTo>
                      <a:pt x="52717" y="69841"/>
                    </a:lnTo>
                    <a:lnTo>
                      <a:pt x="52578" y="70304"/>
                    </a:lnTo>
                    <a:lnTo>
                      <a:pt x="52393" y="70767"/>
                    </a:lnTo>
                    <a:lnTo>
                      <a:pt x="52161" y="71183"/>
                    </a:lnTo>
                    <a:lnTo>
                      <a:pt x="51791" y="71785"/>
                    </a:lnTo>
                    <a:lnTo>
                      <a:pt x="51328" y="72340"/>
                    </a:lnTo>
                    <a:lnTo>
                      <a:pt x="50912" y="72757"/>
                    </a:lnTo>
                    <a:lnTo>
                      <a:pt x="50403" y="73127"/>
                    </a:lnTo>
                    <a:lnTo>
                      <a:pt x="49847" y="73451"/>
                    </a:lnTo>
                    <a:lnTo>
                      <a:pt x="49477" y="73636"/>
                    </a:lnTo>
                    <a:lnTo>
                      <a:pt x="49014" y="73775"/>
                    </a:lnTo>
                    <a:lnTo>
                      <a:pt x="48551" y="73867"/>
                    </a:lnTo>
                    <a:lnTo>
                      <a:pt x="48042" y="73960"/>
                    </a:lnTo>
                    <a:lnTo>
                      <a:pt x="47579" y="73960"/>
                    </a:lnTo>
                    <a:lnTo>
                      <a:pt x="47116" y="73914"/>
                    </a:lnTo>
                    <a:lnTo>
                      <a:pt x="46607" y="73867"/>
                    </a:lnTo>
                    <a:lnTo>
                      <a:pt x="46145" y="73775"/>
                    </a:lnTo>
                    <a:lnTo>
                      <a:pt x="45682" y="73682"/>
                    </a:lnTo>
                    <a:lnTo>
                      <a:pt x="44895" y="73405"/>
                    </a:lnTo>
                    <a:lnTo>
                      <a:pt x="44108" y="73081"/>
                    </a:lnTo>
                    <a:lnTo>
                      <a:pt x="43414" y="72757"/>
                    </a:lnTo>
                    <a:lnTo>
                      <a:pt x="42766" y="72340"/>
                    </a:lnTo>
                    <a:lnTo>
                      <a:pt x="42164" y="71970"/>
                    </a:lnTo>
                    <a:lnTo>
                      <a:pt x="41609" y="71553"/>
                    </a:lnTo>
                    <a:lnTo>
                      <a:pt x="41053" y="71137"/>
                    </a:lnTo>
                    <a:lnTo>
                      <a:pt x="40498" y="70674"/>
                    </a:lnTo>
                    <a:lnTo>
                      <a:pt x="39480" y="69748"/>
                    </a:lnTo>
                    <a:lnTo>
                      <a:pt x="38554" y="68730"/>
                    </a:lnTo>
                    <a:lnTo>
                      <a:pt x="37675" y="67666"/>
                    </a:lnTo>
                    <a:lnTo>
                      <a:pt x="36842" y="66509"/>
                    </a:lnTo>
                    <a:lnTo>
                      <a:pt x="36101" y="65305"/>
                    </a:lnTo>
                    <a:lnTo>
                      <a:pt x="35407" y="64009"/>
                    </a:lnTo>
                    <a:lnTo>
                      <a:pt x="34759" y="62667"/>
                    </a:lnTo>
                    <a:lnTo>
                      <a:pt x="34250" y="61279"/>
                    </a:lnTo>
                    <a:lnTo>
                      <a:pt x="34204" y="61279"/>
                    </a:lnTo>
                    <a:lnTo>
                      <a:pt x="33972" y="60584"/>
                    </a:lnTo>
                    <a:lnTo>
                      <a:pt x="33833" y="60075"/>
                    </a:lnTo>
                    <a:lnTo>
                      <a:pt x="33787" y="59983"/>
                    </a:lnTo>
                    <a:lnTo>
                      <a:pt x="33694" y="59566"/>
                    </a:lnTo>
                    <a:lnTo>
                      <a:pt x="33648" y="59520"/>
                    </a:lnTo>
                    <a:lnTo>
                      <a:pt x="33463" y="58733"/>
                    </a:lnTo>
                    <a:lnTo>
                      <a:pt x="33324" y="57900"/>
                    </a:lnTo>
                    <a:lnTo>
                      <a:pt x="33185" y="57113"/>
                    </a:lnTo>
                    <a:lnTo>
                      <a:pt x="33093" y="56373"/>
                    </a:lnTo>
                    <a:lnTo>
                      <a:pt x="33047" y="55632"/>
                    </a:lnTo>
                    <a:lnTo>
                      <a:pt x="33047" y="54892"/>
                    </a:lnTo>
                    <a:lnTo>
                      <a:pt x="33093" y="54151"/>
                    </a:lnTo>
                    <a:lnTo>
                      <a:pt x="33185" y="53457"/>
                    </a:lnTo>
                    <a:lnTo>
                      <a:pt x="33324" y="52763"/>
                    </a:lnTo>
                    <a:lnTo>
                      <a:pt x="33463" y="52300"/>
                    </a:lnTo>
                    <a:lnTo>
                      <a:pt x="33602" y="51791"/>
                    </a:lnTo>
                    <a:lnTo>
                      <a:pt x="33833" y="51282"/>
                    </a:lnTo>
                    <a:lnTo>
                      <a:pt x="34065" y="50772"/>
                    </a:lnTo>
                    <a:lnTo>
                      <a:pt x="34342" y="50310"/>
                    </a:lnTo>
                    <a:lnTo>
                      <a:pt x="34713" y="49847"/>
                    </a:lnTo>
                    <a:lnTo>
                      <a:pt x="35129" y="49384"/>
                    </a:lnTo>
                    <a:lnTo>
                      <a:pt x="35638" y="48967"/>
                    </a:lnTo>
                    <a:lnTo>
                      <a:pt x="35962" y="48782"/>
                    </a:lnTo>
                    <a:lnTo>
                      <a:pt x="36009" y="48736"/>
                    </a:lnTo>
                    <a:lnTo>
                      <a:pt x="36333" y="48597"/>
                    </a:lnTo>
                    <a:lnTo>
                      <a:pt x="36333" y="48551"/>
                    </a:lnTo>
                    <a:lnTo>
                      <a:pt x="36703" y="48412"/>
                    </a:lnTo>
                    <a:lnTo>
                      <a:pt x="36981" y="48319"/>
                    </a:lnTo>
                    <a:lnTo>
                      <a:pt x="37212" y="48273"/>
                    </a:lnTo>
                    <a:lnTo>
                      <a:pt x="37351" y="48227"/>
                    </a:lnTo>
                    <a:lnTo>
                      <a:pt x="37443" y="48227"/>
                    </a:lnTo>
                    <a:lnTo>
                      <a:pt x="37952" y="48134"/>
                    </a:lnTo>
                    <a:lnTo>
                      <a:pt x="38462" y="48088"/>
                    </a:lnTo>
                    <a:close/>
                    <a:moveTo>
                      <a:pt x="43090" y="0"/>
                    </a:moveTo>
                    <a:lnTo>
                      <a:pt x="42766" y="47"/>
                    </a:lnTo>
                    <a:lnTo>
                      <a:pt x="42442" y="47"/>
                    </a:lnTo>
                    <a:lnTo>
                      <a:pt x="42072" y="139"/>
                    </a:lnTo>
                    <a:lnTo>
                      <a:pt x="41748" y="278"/>
                    </a:lnTo>
                    <a:lnTo>
                      <a:pt x="41377" y="417"/>
                    </a:lnTo>
                    <a:lnTo>
                      <a:pt x="41053" y="648"/>
                    </a:lnTo>
                    <a:lnTo>
                      <a:pt x="40683" y="926"/>
                    </a:lnTo>
                    <a:lnTo>
                      <a:pt x="40359" y="1250"/>
                    </a:lnTo>
                    <a:lnTo>
                      <a:pt x="39943" y="1667"/>
                    </a:lnTo>
                    <a:lnTo>
                      <a:pt x="39665" y="2129"/>
                    </a:lnTo>
                    <a:lnTo>
                      <a:pt x="39480" y="2500"/>
                    </a:lnTo>
                    <a:lnTo>
                      <a:pt x="39341" y="2870"/>
                    </a:lnTo>
                    <a:lnTo>
                      <a:pt x="39248" y="3240"/>
                    </a:lnTo>
                    <a:lnTo>
                      <a:pt x="39248" y="3518"/>
                    </a:lnTo>
                    <a:lnTo>
                      <a:pt x="39295" y="3842"/>
                    </a:lnTo>
                    <a:lnTo>
                      <a:pt x="39341" y="4073"/>
                    </a:lnTo>
                    <a:lnTo>
                      <a:pt x="39434" y="4212"/>
                    </a:lnTo>
                    <a:lnTo>
                      <a:pt x="39572" y="4305"/>
                    </a:lnTo>
                    <a:lnTo>
                      <a:pt x="39572" y="4675"/>
                    </a:lnTo>
                    <a:lnTo>
                      <a:pt x="39665" y="5091"/>
                    </a:lnTo>
                    <a:lnTo>
                      <a:pt x="38878" y="5554"/>
                    </a:lnTo>
                    <a:lnTo>
                      <a:pt x="38369" y="5184"/>
                    </a:lnTo>
                    <a:lnTo>
                      <a:pt x="37860" y="4860"/>
                    </a:lnTo>
                    <a:lnTo>
                      <a:pt x="37351" y="4582"/>
                    </a:lnTo>
                    <a:lnTo>
                      <a:pt x="36795" y="4351"/>
                    </a:lnTo>
                    <a:lnTo>
                      <a:pt x="36240" y="4166"/>
                    </a:lnTo>
                    <a:lnTo>
                      <a:pt x="35638" y="4027"/>
                    </a:lnTo>
                    <a:lnTo>
                      <a:pt x="35037" y="3934"/>
                    </a:lnTo>
                    <a:lnTo>
                      <a:pt x="34481" y="3888"/>
                    </a:lnTo>
                    <a:lnTo>
                      <a:pt x="33880" y="3888"/>
                    </a:lnTo>
                    <a:lnTo>
                      <a:pt x="33278" y="3934"/>
                    </a:lnTo>
                    <a:lnTo>
                      <a:pt x="32676" y="4027"/>
                    </a:lnTo>
                    <a:lnTo>
                      <a:pt x="32121" y="4166"/>
                    </a:lnTo>
                    <a:lnTo>
                      <a:pt x="31519" y="4351"/>
                    </a:lnTo>
                    <a:lnTo>
                      <a:pt x="30964" y="4582"/>
                    </a:lnTo>
                    <a:lnTo>
                      <a:pt x="30408" y="4906"/>
                    </a:lnTo>
                    <a:lnTo>
                      <a:pt x="29899" y="5230"/>
                    </a:lnTo>
                    <a:lnTo>
                      <a:pt x="22170" y="10831"/>
                    </a:lnTo>
                    <a:lnTo>
                      <a:pt x="21892" y="11016"/>
                    </a:lnTo>
                    <a:lnTo>
                      <a:pt x="21661" y="11247"/>
                    </a:lnTo>
                    <a:lnTo>
                      <a:pt x="21430" y="11478"/>
                    </a:lnTo>
                    <a:lnTo>
                      <a:pt x="21244" y="11756"/>
                    </a:lnTo>
                    <a:lnTo>
                      <a:pt x="21106" y="12034"/>
                    </a:lnTo>
                    <a:lnTo>
                      <a:pt x="20967" y="12358"/>
                    </a:lnTo>
                    <a:lnTo>
                      <a:pt x="20874" y="12682"/>
                    </a:lnTo>
                    <a:lnTo>
                      <a:pt x="20782" y="13006"/>
                    </a:lnTo>
                    <a:lnTo>
                      <a:pt x="20735" y="13515"/>
                    </a:lnTo>
                    <a:lnTo>
                      <a:pt x="20782" y="14024"/>
                    </a:lnTo>
                    <a:lnTo>
                      <a:pt x="20411" y="14209"/>
                    </a:lnTo>
                    <a:lnTo>
                      <a:pt x="19995" y="14441"/>
                    </a:lnTo>
                    <a:lnTo>
                      <a:pt x="19624" y="14718"/>
                    </a:lnTo>
                    <a:lnTo>
                      <a:pt x="19301" y="14996"/>
                    </a:lnTo>
                    <a:lnTo>
                      <a:pt x="18977" y="15274"/>
                    </a:lnTo>
                    <a:lnTo>
                      <a:pt x="18653" y="15598"/>
                    </a:lnTo>
                    <a:lnTo>
                      <a:pt x="18375" y="15968"/>
                    </a:lnTo>
                    <a:lnTo>
                      <a:pt x="18097" y="16338"/>
                    </a:lnTo>
                    <a:lnTo>
                      <a:pt x="17866" y="16708"/>
                    </a:lnTo>
                    <a:lnTo>
                      <a:pt x="17681" y="17125"/>
                    </a:lnTo>
                    <a:lnTo>
                      <a:pt x="17495" y="17542"/>
                    </a:lnTo>
                    <a:lnTo>
                      <a:pt x="17357" y="17958"/>
                    </a:lnTo>
                    <a:lnTo>
                      <a:pt x="17218" y="18421"/>
                    </a:lnTo>
                    <a:lnTo>
                      <a:pt x="17125" y="18837"/>
                    </a:lnTo>
                    <a:lnTo>
                      <a:pt x="17079" y="19300"/>
                    </a:lnTo>
                    <a:lnTo>
                      <a:pt x="17033" y="19809"/>
                    </a:lnTo>
                    <a:lnTo>
                      <a:pt x="17033" y="20226"/>
                    </a:lnTo>
                    <a:lnTo>
                      <a:pt x="17079" y="20689"/>
                    </a:lnTo>
                    <a:lnTo>
                      <a:pt x="17172" y="21152"/>
                    </a:lnTo>
                    <a:lnTo>
                      <a:pt x="17264" y="21568"/>
                    </a:lnTo>
                    <a:lnTo>
                      <a:pt x="17264" y="21753"/>
                    </a:lnTo>
                    <a:lnTo>
                      <a:pt x="17218" y="21800"/>
                    </a:lnTo>
                    <a:lnTo>
                      <a:pt x="16755" y="22031"/>
                    </a:lnTo>
                    <a:lnTo>
                      <a:pt x="16709" y="22031"/>
                    </a:lnTo>
                    <a:lnTo>
                      <a:pt x="16292" y="22355"/>
                    </a:lnTo>
                    <a:lnTo>
                      <a:pt x="16061" y="22586"/>
                    </a:lnTo>
                    <a:lnTo>
                      <a:pt x="15829" y="22818"/>
                    </a:lnTo>
                    <a:lnTo>
                      <a:pt x="15690" y="23049"/>
                    </a:lnTo>
                    <a:lnTo>
                      <a:pt x="15552" y="23281"/>
                    </a:lnTo>
                    <a:lnTo>
                      <a:pt x="15459" y="23466"/>
                    </a:lnTo>
                    <a:lnTo>
                      <a:pt x="15413" y="23697"/>
                    </a:lnTo>
                    <a:lnTo>
                      <a:pt x="15366" y="23929"/>
                    </a:lnTo>
                    <a:lnTo>
                      <a:pt x="15366" y="24114"/>
                    </a:lnTo>
                    <a:lnTo>
                      <a:pt x="15459" y="24623"/>
                    </a:lnTo>
                    <a:lnTo>
                      <a:pt x="15644" y="25086"/>
                    </a:lnTo>
                    <a:lnTo>
                      <a:pt x="15922" y="25548"/>
                    </a:lnTo>
                    <a:lnTo>
                      <a:pt x="15968" y="25641"/>
                    </a:lnTo>
                    <a:lnTo>
                      <a:pt x="16014" y="25687"/>
                    </a:lnTo>
                    <a:lnTo>
                      <a:pt x="16061" y="25734"/>
                    </a:lnTo>
                    <a:lnTo>
                      <a:pt x="16107" y="25780"/>
                    </a:lnTo>
                    <a:lnTo>
                      <a:pt x="16153" y="25826"/>
                    </a:lnTo>
                    <a:lnTo>
                      <a:pt x="16153" y="25872"/>
                    </a:lnTo>
                    <a:lnTo>
                      <a:pt x="16200" y="25872"/>
                    </a:lnTo>
                    <a:lnTo>
                      <a:pt x="16246" y="25919"/>
                    </a:lnTo>
                    <a:lnTo>
                      <a:pt x="16246" y="25965"/>
                    </a:lnTo>
                    <a:lnTo>
                      <a:pt x="16292" y="25965"/>
                    </a:lnTo>
                    <a:lnTo>
                      <a:pt x="16292" y="26011"/>
                    </a:lnTo>
                    <a:lnTo>
                      <a:pt x="16338" y="26011"/>
                    </a:lnTo>
                    <a:lnTo>
                      <a:pt x="16338" y="26058"/>
                    </a:lnTo>
                    <a:lnTo>
                      <a:pt x="16385" y="26058"/>
                    </a:lnTo>
                    <a:lnTo>
                      <a:pt x="16385" y="26104"/>
                    </a:lnTo>
                    <a:lnTo>
                      <a:pt x="16431" y="26150"/>
                    </a:lnTo>
                    <a:lnTo>
                      <a:pt x="16477" y="26150"/>
                    </a:lnTo>
                    <a:lnTo>
                      <a:pt x="16524" y="26196"/>
                    </a:lnTo>
                    <a:lnTo>
                      <a:pt x="16570" y="26243"/>
                    </a:lnTo>
                    <a:lnTo>
                      <a:pt x="16616" y="26243"/>
                    </a:lnTo>
                    <a:lnTo>
                      <a:pt x="16662" y="26289"/>
                    </a:lnTo>
                    <a:lnTo>
                      <a:pt x="16662" y="26243"/>
                    </a:lnTo>
                    <a:lnTo>
                      <a:pt x="16200" y="25826"/>
                    </a:lnTo>
                    <a:lnTo>
                      <a:pt x="15968" y="25502"/>
                    </a:lnTo>
                    <a:lnTo>
                      <a:pt x="15737" y="25224"/>
                    </a:lnTo>
                    <a:lnTo>
                      <a:pt x="15598" y="24900"/>
                    </a:lnTo>
                    <a:lnTo>
                      <a:pt x="15505" y="24530"/>
                    </a:lnTo>
                    <a:lnTo>
                      <a:pt x="15413" y="24114"/>
                    </a:lnTo>
                    <a:lnTo>
                      <a:pt x="15413" y="23929"/>
                    </a:lnTo>
                    <a:lnTo>
                      <a:pt x="15459" y="23743"/>
                    </a:lnTo>
                    <a:lnTo>
                      <a:pt x="15552" y="23512"/>
                    </a:lnTo>
                    <a:lnTo>
                      <a:pt x="15644" y="23419"/>
                    </a:lnTo>
                    <a:lnTo>
                      <a:pt x="15737" y="23281"/>
                    </a:lnTo>
                    <a:lnTo>
                      <a:pt x="15876" y="23188"/>
                    </a:lnTo>
                    <a:lnTo>
                      <a:pt x="16014" y="23142"/>
                    </a:lnTo>
                    <a:lnTo>
                      <a:pt x="16477" y="23142"/>
                    </a:lnTo>
                    <a:lnTo>
                      <a:pt x="16755" y="23234"/>
                    </a:lnTo>
                    <a:lnTo>
                      <a:pt x="16940" y="23327"/>
                    </a:lnTo>
                    <a:lnTo>
                      <a:pt x="17264" y="23512"/>
                    </a:lnTo>
                    <a:lnTo>
                      <a:pt x="17264" y="23558"/>
                    </a:lnTo>
                    <a:lnTo>
                      <a:pt x="17264" y="23605"/>
                    </a:lnTo>
                    <a:lnTo>
                      <a:pt x="17264" y="23651"/>
                    </a:lnTo>
                    <a:lnTo>
                      <a:pt x="16848" y="23419"/>
                    </a:lnTo>
                    <a:lnTo>
                      <a:pt x="16709" y="23373"/>
                    </a:lnTo>
                    <a:lnTo>
                      <a:pt x="16477" y="23281"/>
                    </a:lnTo>
                    <a:lnTo>
                      <a:pt x="16200" y="23234"/>
                    </a:lnTo>
                    <a:lnTo>
                      <a:pt x="16061" y="23281"/>
                    </a:lnTo>
                    <a:lnTo>
                      <a:pt x="15922" y="23327"/>
                    </a:lnTo>
                    <a:lnTo>
                      <a:pt x="15783" y="23466"/>
                    </a:lnTo>
                    <a:lnTo>
                      <a:pt x="15690" y="23558"/>
                    </a:lnTo>
                    <a:lnTo>
                      <a:pt x="15598" y="23743"/>
                    </a:lnTo>
                    <a:lnTo>
                      <a:pt x="15552" y="23882"/>
                    </a:lnTo>
                    <a:lnTo>
                      <a:pt x="15552" y="24252"/>
                    </a:lnTo>
                    <a:lnTo>
                      <a:pt x="15644" y="24576"/>
                    </a:lnTo>
                    <a:lnTo>
                      <a:pt x="15783" y="24900"/>
                    </a:lnTo>
                    <a:lnTo>
                      <a:pt x="15783" y="24993"/>
                    </a:lnTo>
                    <a:lnTo>
                      <a:pt x="15829" y="25039"/>
                    </a:lnTo>
                    <a:lnTo>
                      <a:pt x="15829" y="25086"/>
                    </a:lnTo>
                    <a:lnTo>
                      <a:pt x="15876" y="25132"/>
                    </a:lnTo>
                    <a:lnTo>
                      <a:pt x="16014" y="25363"/>
                    </a:lnTo>
                    <a:lnTo>
                      <a:pt x="16200" y="25641"/>
                    </a:lnTo>
                    <a:lnTo>
                      <a:pt x="16616" y="26058"/>
                    </a:lnTo>
                    <a:lnTo>
                      <a:pt x="16848" y="26289"/>
                    </a:lnTo>
                    <a:lnTo>
                      <a:pt x="16894" y="26289"/>
                    </a:lnTo>
                    <a:lnTo>
                      <a:pt x="17264" y="26520"/>
                    </a:lnTo>
                    <a:lnTo>
                      <a:pt x="17264" y="26613"/>
                    </a:lnTo>
                    <a:lnTo>
                      <a:pt x="17264" y="26659"/>
                    </a:lnTo>
                    <a:lnTo>
                      <a:pt x="17264" y="33972"/>
                    </a:lnTo>
                    <a:lnTo>
                      <a:pt x="17033" y="33694"/>
                    </a:lnTo>
                    <a:lnTo>
                      <a:pt x="16246" y="32815"/>
                    </a:lnTo>
                    <a:lnTo>
                      <a:pt x="15413" y="32028"/>
                    </a:lnTo>
                    <a:lnTo>
                      <a:pt x="14672" y="31380"/>
                    </a:lnTo>
                    <a:lnTo>
                      <a:pt x="13885" y="30778"/>
                    </a:lnTo>
                    <a:lnTo>
                      <a:pt x="13099" y="30223"/>
                    </a:lnTo>
                    <a:lnTo>
                      <a:pt x="12266" y="29760"/>
                    </a:lnTo>
                    <a:lnTo>
                      <a:pt x="12219" y="29760"/>
                    </a:lnTo>
                    <a:lnTo>
                      <a:pt x="12219" y="29714"/>
                    </a:lnTo>
                    <a:lnTo>
                      <a:pt x="12173" y="29714"/>
                    </a:lnTo>
                    <a:lnTo>
                      <a:pt x="12034" y="29621"/>
                    </a:lnTo>
                    <a:lnTo>
                      <a:pt x="11942" y="29575"/>
                    </a:lnTo>
                    <a:lnTo>
                      <a:pt x="11895" y="29575"/>
                    </a:lnTo>
                    <a:lnTo>
                      <a:pt x="10923" y="29158"/>
                    </a:lnTo>
                    <a:lnTo>
                      <a:pt x="9905" y="28834"/>
                    </a:lnTo>
                    <a:lnTo>
                      <a:pt x="9442" y="28696"/>
                    </a:lnTo>
                    <a:lnTo>
                      <a:pt x="8979" y="28603"/>
                    </a:lnTo>
                    <a:lnTo>
                      <a:pt x="8794" y="28603"/>
                    </a:lnTo>
                    <a:lnTo>
                      <a:pt x="8563" y="28557"/>
                    </a:lnTo>
                    <a:lnTo>
                      <a:pt x="7313" y="28557"/>
                    </a:lnTo>
                    <a:lnTo>
                      <a:pt x="6758" y="28603"/>
                    </a:lnTo>
                    <a:lnTo>
                      <a:pt x="6712" y="28649"/>
                    </a:lnTo>
                    <a:lnTo>
                      <a:pt x="6526" y="28649"/>
                    </a:lnTo>
                    <a:lnTo>
                      <a:pt x="6434" y="28696"/>
                    </a:lnTo>
                    <a:lnTo>
                      <a:pt x="6295" y="28696"/>
                    </a:lnTo>
                    <a:lnTo>
                      <a:pt x="5971" y="28788"/>
                    </a:lnTo>
                    <a:lnTo>
                      <a:pt x="5416" y="28973"/>
                    </a:lnTo>
                    <a:lnTo>
                      <a:pt x="4999" y="29158"/>
                    </a:lnTo>
                    <a:lnTo>
                      <a:pt x="4860" y="29205"/>
                    </a:lnTo>
                    <a:lnTo>
                      <a:pt x="4768" y="29251"/>
                    </a:lnTo>
                    <a:lnTo>
                      <a:pt x="4629" y="29297"/>
                    </a:lnTo>
                    <a:lnTo>
                      <a:pt x="4583" y="29344"/>
                    </a:lnTo>
                    <a:lnTo>
                      <a:pt x="4397" y="29436"/>
                    </a:lnTo>
                    <a:lnTo>
                      <a:pt x="4351" y="29436"/>
                    </a:lnTo>
                    <a:lnTo>
                      <a:pt x="4305" y="29482"/>
                    </a:lnTo>
                    <a:lnTo>
                      <a:pt x="4259" y="29482"/>
                    </a:lnTo>
                    <a:lnTo>
                      <a:pt x="3796" y="29714"/>
                    </a:lnTo>
                    <a:lnTo>
                      <a:pt x="3426" y="30038"/>
                    </a:lnTo>
                    <a:lnTo>
                      <a:pt x="3009" y="30316"/>
                    </a:lnTo>
                    <a:lnTo>
                      <a:pt x="2963" y="30316"/>
                    </a:lnTo>
                    <a:lnTo>
                      <a:pt x="2500" y="30732"/>
                    </a:lnTo>
                    <a:lnTo>
                      <a:pt x="2083" y="31102"/>
                    </a:lnTo>
                    <a:lnTo>
                      <a:pt x="1713" y="31519"/>
                    </a:lnTo>
                    <a:lnTo>
                      <a:pt x="1389" y="31982"/>
                    </a:lnTo>
                    <a:lnTo>
                      <a:pt x="1111" y="32491"/>
                    </a:lnTo>
                    <a:lnTo>
                      <a:pt x="834" y="33000"/>
                    </a:lnTo>
                    <a:lnTo>
                      <a:pt x="787" y="33092"/>
                    </a:lnTo>
                    <a:lnTo>
                      <a:pt x="787" y="33139"/>
                    </a:lnTo>
                    <a:lnTo>
                      <a:pt x="741" y="33185"/>
                    </a:lnTo>
                    <a:lnTo>
                      <a:pt x="741" y="33231"/>
                    </a:lnTo>
                    <a:lnTo>
                      <a:pt x="695" y="33324"/>
                    </a:lnTo>
                    <a:lnTo>
                      <a:pt x="649" y="33370"/>
                    </a:lnTo>
                    <a:lnTo>
                      <a:pt x="649" y="33463"/>
                    </a:lnTo>
                    <a:lnTo>
                      <a:pt x="602" y="33509"/>
                    </a:lnTo>
                    <a:lnTo>
                      <a:pt x="510" y="33787"/>
                    </a:lnTo>
                    <a:lnTo>
                      <a:pt x="510" y="33879"/>
                    </a:lnTo>
                    <a:lnTo>
                      <a:pt x="463" y="33879"/>
                    </a:lnTo>
                    <a:lnTo>
                      <a:pt x="463" y="33972"/>
                    </a:lnTo>
                    <a:lnTo>
                      <a:pt x="417" y="34064"/>
                    </a:lnTo>
                    <a:lnTo>
                      <a:pt x="232" y="34759"/>
                    </a:lnTo>
                    <a:lnTo>
                      <a:pt x="93" y="35684"/>
                    </a:lnTo>
                    <a:lnTo>
                      <a:pt x="1" y="36656"/>
                    </a:lnTo>
                    <a:lnTo>
                      <a:pt x="1" y="37628"/>
                    </a:lnTo>
                    <a:lnTo>
                      <a:pt x="47" y="38693"/>
                    </a:lnTo>
                    <a:lnTo>
                      <a:pt x="139" y="39572"/>
                    </a:lnTo>
                    <a:lnTo>
                      <a:pt x="325" y="40405"/>
                    </a:lnTo>
                    <a:lnTo>
                      <a:pt x="510" y="41285"/>
                    </a:lnTo>
                    <a:lnTo>
                      <a:pt x="787" y="42210"/>
                    </a:lnTo>
                    <a:lnTo>
                      <a:pt x="1019" y="43043"/>
                    </a:lnTo>
                    <a:lnTo>
                      <a:pt x="1343" y="43876"/>
                    </a:lnTo>
                    <a:lnTo>
                      <a:pt x="1667" y="44663"/>
                    </a:lnTo>
                    <a:lnTo>
                      <a:pt x="2083" y="45496"/>
                    </a:lnTo>
                    <a:lnTo>
                      <a:pt x="2454" y="46283"/>
                    </a:lnTo>
                    <a:lnTo>
                      <a:pt x="2916" y="47070"/>
                    </a:lnTo>
                    <a:lnTo>
                      <a:pt x="3379" y="47810"/>
                    </a:lnTo>
                    <a:lnTo>
                      <a:pt x="3888" y="48551"/>
                    </a:lnTo>
                    <a:lnTo>
                      <a:pt x="4397" y="49245"/>
                    </a:lnTo>
                    <a:lnTo>
                      <a:pt x="4907" y="49893"/>
                    </a:lnTo>
                    <a:lnTo>
                      <a:pt x="5092" y="50171"/>
                    </a:lnTo>
                    <a:lnTo>
                      <a:pt x="5138" y="50171"/>
                    </a:lnTo>
                    <a:lnTo>
                      <a:pt x="5369" y="50448"/>
                    </a:lnTo>
                    <a:lnTo>
                      <a:pt x="5601" y="50726"/>
                    </a:lnTo>
                    <a:lnTo>
                      <a:pt x="6064" y="51189"/>
                    </a:lnTo>
                    <a:lnTo>
                      <a:pt x="6619" y="51791"/>
                    </a:lnTo>
                    <a:lnTo>
                      <a:pt x="7221" y="52346"/>
                    </a:lnTo>
                    <a:lnTo>
                      <a:pt x="7822" y="52855"/>
                    </a:lnTo>
                    <a:lnTo>
                      <a:pt x="8470" y="53364"/>
                    </a:lnTo>
                    <a:lnTo>
                      <a:pt x="9026" y="53735"/>
                    </a:lnTo>
                    <a:lnTo>
                      <a:pt x="9581" y="54105"/>
                    </a:lnTo>
                    <a:lnTo>
                      <a:pt x="9720" y="54197"/>
                    </a:lnTo>
                    <a:lnTo>
                      <a:pt x="9766" y="54244"/>
                    </a:lnTo>
                    <a:lnTo>
                      <a:pt x="9859" y="54290"/>
                    </a:lnTo>
                    <a:lnTo>
                      <a:pt x="9951" y="54336"/>
                    </a:lnTo>
                    <a:lnTo>
                      <a:pt x="9998" y="54382"/>
                    </a:lnTo>
                    <a:lnTo>
                      <a:pt x="10090" y="54429"/>
                    </a:lnTo>
                    <a:lnTo>
                      <a:pt x="10137" y="54475"/>
                    </a:lnTo>
                    <a:lnTo>
                      <a:pt x="10275" y="54521"/>
                    </a:lnTo>
                    <a:lnTo>
                      <a:pt x="11062" y="54892"/>
                    </a:lnTo>
                    <a:lnTo>
                      <a:pt x="11803" y="55216"/>
                    </a:lnTo>
                    <a:lnTo>
                      <a:pt x="12590" y="55447"/>
                    </a:lnTo>
                    <a:lnTo>
                      <a:pt x="13330" y="55586"/>
                    </a:lnTo>
                    <a:lnTo>
                      <a:pt x="13885" y="55678"/>
                    </a:lnTo>
                    <a:lnTo>
                      <a:pt x="14626" y="55678"/>
                    </a:lnTo>
                    <a:lnTo>
                      <a:pt x="15459" y="55632"/>
                    </a:lnTo>
                    <a:lnTo>
                      <a:pt x="15644" y="55632"/>
                    </a:lnTo>
                    <a:lnTo>
                      <a:pt x="16061" y="55540"/>
                    </a:lnTo>
                    <a:lnTo>
                      <a:pt x="16524" y="55447"/>
                    </a:lnTo>
                    <a:lnTo>
                      <a:pt x="16662" y="55401"/>
                    </a:lnTo>
                    <a:lnTo>
                      <a:pt x="16801" y="55354"/>
                    </a:lnTo>
                    <a:lnTo>
                      <a:pt x="17542" y="55077"/>
                    </a:lnTo>
                    <a:lnTo>
                      <a:pt x="17681" y="55030"/>
                    </a:lnTo>
                    <a:lnTo>
                      <a:pt x="17958" y="55586"/>
                    </a:lnTo>
                    <a:lnTo>
                      <a:pt x="18282" y="56095"/>
                    </a:lnTo>
                    <a:lnTo>
                      <a:pt x="18097" y="56188"/>
                    </a:lnTo>
                    <a:lnTo>
                      <a:pt x="17958" y="56326"/>
                    </a:lnTo>
                    <a:lnTo>
                      <a:pt x="17866" y="56511"/>
                    </a:lnTo>
                    <a:lnTo>
                      <a:pt x="17773" y="56697"/>
                    </a:lnTo>
                    <a:lnTo>
                      <a:pt x="16755" y="58964"/>
                    </a:lnTo>
                    <a:lnTo>
                      <a:pt x="16662" y="59196"/>
                    </a:lnTo>
                    <a:lnTo>
                      <a:pt x="16662" y="59427"/>
                    </a:lnTo>
                    <a:lnTo>
                      <a:pt x="16662" y="59705"/>
                    </a:lnTo>
                    <a:lnTo>
                      <a:pt x="16755" y="59936"/>
                    </a:lnTo>
                    <a:lnTo>
                      <a:pt x="16848" y="60168"/>
                    </a:lnTo>
                    <a:lnTo>
                      <a:pt x="16986" y="60353"/>
                    </a:lnTo>
                    <a:lnTo>
                      <a:pt x="17172" y="60538"/>
                    </a:lnTo>
                    <a:lnTo>
                      <a:pt x="17403" y="60677"/>
                    </a:lnTo>
                    <a:lnTo>
                      <a:pt x="16338" y="61279"/>
                    </a:lnTo>
                    <a:lnTo>
                      <a:pt x="16292" y="61325"/>
                    </a:lnTo>
                    <a:lnTo>
                      <a:pt x="16246" y="61371"/>
                    </a:lnTo>
                    <a:lnTo>
                      <a:pt x="16200" y="61510"/>
                    </a:lnTo>
                    <a:lnTo>
                      <a:pt x="16153" y="61741"/>
                    </a:lnTo>
                    <a:lnTo>
                      <a:pt x="16200" y="62019"/>
                    </a:lnTo>
                    <a:lnTo>
                      <a:pt x="16246" y="62204"/>
                    </a:lnTo>
                    <a:lnTo>
                      <a:pt x="16385" y="62436"/>
                    </a:lnTo>
                    <a:lnTo>
                      <a:pt x="16570" y="62621"/>
                    </a:lnTo>
                    <a:lnTo>
                      <a:pt x="16709" y="62760"/>
                    </a:lnTo>
                    <a:lnTo>
                      <a:pt x="16894" y="62898"/>
                    </a:lnTo>
                    <a:lnTo>
                      <a:pt x="17357" y="63130"/>
                    </a:lnTo>
                    <a:lnTo>
                      <a:pt x="17819" y="63408"/>
                    </a:lnTo>
                    <a:lnTo>
                      <a:pt x="18282" y="63685"/>
                    </a:lnTo>
                    <a:lnTo>
                      <a:pt x="18421" y="63732"/>
                    </a:lnTo>
                    <a:lnTo>
                      <a:pt x="18745" y="63732"/>
                    </a:lnTo>
                    <a:lnTo>
                      <a:pt x="18745" y="63685"/>
                    </a:lnTo>
                    <a:lnTo>
                      <a:pt x="21198" y="62297"/>
                    </a:lnTo>
                    <a:lnTo>
                      <a:pt x="22725" y="62991"/>
                    </a:lnTo>
                    <a:lnTo>
                      <a:pt x="23003" y="63037"/>
                    </a:lnTo>
                    <a:lnTo>
                      <a:pt x="23235" y="63084"/>
                    </a:lnTo>
                    <a:lnTo>
                      <a:pt x="23512" y="63084"/>
                    </a:lnTo>
                    <a:lnTo>
                      <a:pt x="23744" y="62991"/>
                    </a:lnTo>
                    <a:lnTo>
                      <a:pt x="23975" y="62852"/>
                    </a:lnTo>
                    <a:lnTo>
                      <a:pt x="24160" y="62713"/>
                    </a:lnTo>
                    <a:lnTo>
                      <a:pt x="24345" y="62528"/>
                    </a:lnTo>
                    <a:lnTo>
                      <a:pt x="24438" y="62297"/>
                    </a:lnTo>
                    <a:lnTo>
                      <a:pt x="24577" y="61973"/>
                    </a:lnTo>
                    <a:lnTo>
                      <a:pt x="24669" y="61649"/>
                    </a:lnTo>
                    <a:lnTo>
                      <a:pt x="24716" y="61325"/>
                    </a:lnTo>
                    <a:lnTo>
                      <a:pt x="24762" y="61001"/>
                    </a:lnTo>
                    <a:lnTo>
                      <a:pt x="24762" y="60677"/>
                    </a:lnTo>
                    <a:lnTo>
                      <a:pt x="24762" y="60353"/>
                    </a:lnTo>
                    <a:lnTo>
                      <a:pt x="24623" y="59705"/>
                    </a:lnTo>
                    <a:lnTo>
                      <a:pt x="24484" y="59381"/>
                    </a:lnTo>
                    <a:lnTo>
                      <a:pt x="24392" y="59103"/>
                    </a:lnTo>
                    <a:lnTo>
                      <a:pt x="24345" y="59057"/>
                    </a:lnTo>
                    <a:lnTo>
                      <a:pt x="24160" y="58733"/>
                    </a:lnTo>
                    <a:lnTo>
                      <a:pt x="23975" y="58455"/>
                    </a:lnTo>
                    <a:lnTo>
                      <a:pt x="23744" y="58178"/>
                    </a:lnTo>
                    <a:lnTo>
                      <a:pt x="23466" y="57946"/>
                    </a:lnTo>
                    <a:lnTo>
                      <a:pt x="23651" y="57854"/>
                    </a:lnTo>
                    <a:lnTo>
                      <a:pt x="23836" y="57761"/>
                    </a:lnTo>
                    <a:lnTo>
                      <a:pt x="23929" y="57715"/>
                    </a:lnTo>
                    <a:lnTo>
                      <a:pt x="24114" y="57622"/>
                    </a:lnTo>
                    <a:lnTo>
                      <a:pt x="24392" y="57483"/>
                    </a:lnTo>
                    <a:lnTo>
                      <a:pt x="24669" y="57252"/>
                    </a:lnTo>
                    <a:lnTo>
                      <a:pt x="24854" y="57113"/>
                    </a:lnTo>
                    <a:lnTo>
                      <a:pt x="24993" y="56928"/>
                    </a:lnTo>
                    <a:lnTo>
                      <a:pt x="25086" y="56882"/>
                    </a:lnTo>
                    <a:lnTo>
                      <a:pt x="25364" y="56835"/>
                    </a:lnTo>
                    <a:lnTo>
                      <a:pt x="25641" y="56743"/>
                    </a:lnTo>
                    <a:lnTo>
                      <a:pt x="25919" y="56650"/>
                    </a:lnTo>
                    <a:lnTo>
                      <a:pt x="26058" y="56511"/>
                    </a:lnTo>
                    <a:lnTo>
                      <a:pt x="26382" y="56373"/>
                    </a:lnTo>
                    <a:lnTo>
                      <a:pt x="26659" y="56188"/>
                    </a:lnTo>
                    <a:lnTo>
                      <a:pt x="26891" y="56002"/>
                    </a:lnTo>
                    <a:lnTo>
                      <a:pt x="27030" y="55771"/>
                    </a:lnTo>
                    <a:lnTo>
                      <a:pt x="27169" y="55540"/>
                    </a:lnTo>
                    <a:lnTo>
                      <a:pt x="27261" y="55308"/>
                    </a:lnTo>
                    <a:lnTo>
                      <a:pt x="27354" y="54799"/>
                    </a:lnTo>
                    <a:lnTo>
                      <a:pt x="27400" y="54429"/>
                    </a:lnTo>
                    <a:lnTo>
                      <a:pt x="27354" y="53966"/>
                    </a:lnTo>
                    <a:lnTo>
                      <a:pt x="27307" y="53503"/>
                    </a:lnTo>
                    <a:lnTo>
                      <a:pt x="27169" y="53040"/>
                    </a:lnTo>
                    <a:lnTo>
                      <a:pt x="27030" y="52577"/>
                    </a:lnTo>
                    <a:lnTo>
                      <a:pt x="30223" y="50680"/>
                    </a:lnTo>
                    <a:lnTo>
                      <a:pt x="32491" y="49291"/>
                    </a:lnTo>
                    <a:lnTo>
                      <a:pt x="39063" y="45357"/>
                    </a:lnTo>
                    <a:lnTo>
                      <a:pt x="39202" y="46329"/>
                    </a:lnTo>
                    <a:lnTo>
                      <a:pt x="39063" y="46376"/>
                    </a:lnTo>
                    <a:lnTo>
                      <a:pt x="38508" y="46561"/>
                    </a:lnTo>
                    <a:lnTo>
                      <a:pt x="37999" y="46746"/>
                    </a:lnTo>
                    <a:lnTo>
                      <a:pt x="37906" y="46792"/>
                    </a:lnTo>
                    <a:lnTo>
                      <a:pt x="37814" y="46838"/>
                    </a:lnTo>
                    <a:lnTo>
                      <a:pt x="37675" y="46885"/>
                    </a:lnTo>
                    <a:lnTo>
                      <a:pt x="37628" y="46931"/>
                    </a:lnTo>
                    <a:lnTo>
                      <a:pt x="37443" y="47024"/>
                    </a:lnTo>
                    <a:lnTo>
                      <a:pt x="37397" y="47070"/>
                    </a:lnTo>
                    <a:lnTo>
                      <a:pt x="37305" y="47070"/>
                    </a:lnTo>
                    <a:lnTo>
                      <a:pt x="37305" y="47116"/>
                    </a:lnTo>
                    <a:lnTo>
                      <a:pt x="36795" y="47348"/>
                    </a:lnTo>
                    <a:lnTo>
                      <a:pt x="36379" y="47625"/>
                    </a:lnTo>
                    <a:lnTo>
                      <a:pt x="36009" y="47949"/>
                    </a:lnTo>
                    <a:lnTo>
                      <a:pt x="35916" y="47995"/>
                    </a:lnTo>
                    <a:lnTo>
                      <a:pt x="35453" y="48366"/>
                    </a:lnTo>
                    <a:lnTo>
                      <a:pt x="35037" y="48782"/>
                    </a:lnTo>
                    <a:lnTo>
                      <a:pt x="34666" y="49245"/>
                    </a:lnTo>
                    <a:lnTo>
                      <a:pt x="34296" y="49708"/>
                    </a:lnTo>
                    <a:lnTo>
                      <a:pt x="34018" y="50171"/>
                    </a:lnTo>
                    <a:lnTo>
                      <a:pt x="33741" y="50726"/>
                    </a:lnTo>
                    <a:lnTo>
                      <a:pt x="33648" y="50865"/>
                    </a:lnTo>
                    <a:lnTo>
                      <a:pt x="33648" y="50911"/>
                    </a:lnTo>
                    <a:lnTo>
                      <a:pt x="33602" y="50958"/>
                    </a:lnTo>
                    <a:lnTo>
                      <a:pt x="33602" y="51004"/>
                    </a:lnTo>
                    <a:lnTo>
                      <a:pt x="33556" y="51050"/>
                    </a:lnTo>
                    <a:lnTo>
                      <a:pt x="33556" y="51143"/>
                    </a:lnTo>
                    <a:lnTo>
                      <a:pt x="33509" y="51235"/>
                    </a:lnTo>
                    <a:lnTo>
                      <a:pt x="33509" y="51282"/>
                    </a:lnTo>
                    <a:lnTo>
                      <a:pt x="33370" y="51559"/>
                    </a:lnTo>
                    <a:lnTo>
                      <a:pt x="33370" y="51652"/>
                    </a:lnTo>
                    <a:lnTo>
                      <a:pt x="33324" y="51744"/>
                    </a:lnTo>
                    <a:lnTo>
                      <a:pt x="33278" y="51837"/>
                    </a:lnTo>
                    <a:lnTo>
                      <a:pt x="33093" y="52577"/>
                    </a:lnTo>
                    <a:lnTo>
                      <a:pt x="32954" y="53503"/>
                    </a:lnTo>
                    <a:lnTo>
                      <a:pt x="32861" y="54521"/>
                    </a:lnTo>
                    <a:lnTo>
                      <a:pt x="32815" y="55586"/>
                    </a:lnTo>
                    <a:lnTo>
                      <a:pt x="32908" y="56650"/>
                    </a:lnTo>
                    <a:lnTo>
                      <a:pt x="33000" y="57530"/>
                    </a:lnTo>
                    <a:lnTo>
                      <a:pt x="33185" y="58455"/>
                    </a:lnTo>
                    <a:lnTo>
                      <a:pt x="33370" y="59381"/>
                    </a:lnTo>
                    <a:lnTo>
                      <a:pt x="33648" y="60260"/>
                    </a:lnTo>
                    <a:lnTo>
                      <a:pt x="33926" y="61140"/>
                    </a:lnTo>
                    <a:lnTo>
                      <a:pt x="34250" y="62019"/>
                    </a:lnTo>
                    <a:lnTo>
                      <a:pt x="34620" y="62852"/>
                    </a:lnTo>
                    <a:lnTo>
                      <a:pt x="34990" y="63685"/>
                    </a:lnTo>
                    <a:lnTo>
                      <a:pt x="35407" y="64518"/>
                    </a:lnTo>
                    <a:lnTo>
                      <a:pt x="35870" y="65305"/>
                    </a:lnTo>
                    <a:lnTo>
                      <a:pt x="36379" y="66138"/>
                    </a:lnTo>
                    <a:lnTo>
                      <a:pt x="36888" y="66879"/>
                    </a:lnTo>
                    <a:lnTo>
                      <a:pt x="37397" y="67619"/>
                    </a:lnTo>
                    <a:lnTo>
                      <a:pt x="37952" y="68314"/>
                    </a:lnTo>
                    <a:lnTo>
                      <a:pt x="38138" y="68545"/>
                    </a:lnTo>
                    <a:lnTo>
                      <a:pt x="38184" y="68545"/>
                    </a:lnTo>
                    <a:lnTo>
                      <a:pt x="38415" y="68869"/>
                    </a:lnTo>
                    <a:lnTo>
                      <a:pt x="38647" y="69147"/>
                    </a:lnTo>
                    <a:lnTo>
                      <a:pt x="39110" y="69656"/>
                    </a:lnTo>
                    <a:lnTo>
                      <a:pt x="39711" y="70257"/>
                    </a:lnTo>
                    <a:lnTo>
                      <a:pt x="40359" y="70813"/>
                    </a:lnTo>
                    <a:lnTo>
                      <a:pt x="41007" y="71368"/>
                    </a:lnTo>
                    <a:lnTo>
                      <a:pt x="41609" y="71877"/>
                    </a:lnTo>
                    <a:lnTo>
                      <a:pt x="42210" y="72294"/>
                    </a:lnTo>
                    <a:lnTo>
                      <a:pt x="42812" y="72664"/>
                    </a:lnTo>
                    <a:lnTo>
                      <a:pt x="42951" y="72757"/>
                    </a:lnTo>
                    <a:lnTo>
                      <a:pt x="42997" y="72757"/>
                    </a:lnTo>
                    <a:lnTo>
                      <a:pt x="43090" y="72849"/>
                    </a:lnTo>
                    <a:lnTo>
                      <a:pt x="43182" y="72896"/>
                    </a:lnTo>
                    <a:lnTo>
                      <a:pt x="43229" y="72942"/>
                    </a:lnTo>
                    <a:lnTo>
                      <a:pt x="43321" y="72988"/>
                    </a:lnTo>
                    <a:lnTo>
                      <a:pt x="43368" y="72988"/>
                    </a:lnTo>
                    <a:lnTo>
                      <a:pt x="43553" y="73081"/>
                    </a:lnTo>
                    <a:lnTo>
                      <a:pt x="44340" y="73451"/>
                    </a:lnTo>
                    <a:lnTo>
                      <a:pt x="45126" y="73775"/>
                    </a:lnTo>
                    <a:lnTo>
                      <a:pt x="45913" y="74006"/>
                    </a:lnTo>
                    <a:lnTo>
                      <a:pt x="46700" y="74191"/>
                    </a:lnTo>
                    <a:lnTo>
                      <a:pt x="47255" y="74284"/>
                    </a:lnTo>
                    <a:lnTo>
                      <a:pt x="47996" y="74284"/>
                    </a:lnTo>
                    <a:lnTo>
                      <a:pt x="48875" y="74238"/>
                    </a:lnTo>
                    <a:lnTo>
                      <a:pt x="49060" y="74238"/>
                    </a:lnTo>
                    <a:lnTo>
                      <a:pt x="49523" y="74145"/>
                    </a:lnTo>
                    <a:lnTo>
                      <a:pt x="49986" y="74006"/>
                    </a:lnTo>
                    <a:lnTo>
                      <a:pt x="50125" y="74006"/>
                    </a:lnTo>
                    <a:lnTo>
                      <a:pt x="50171" y="73960"/>
                    </a:lnTo>
                    <a:lnTo>
                      <a:pt x="50264" y="73960"/>
                    </a:lnTo>
                    <a:lnTo>
                      <a:pt x="51051" y="73682"/>
                    </a:lnTo>
                    <a:lnTo>
                      <a:pt x="51051" y="73636"/>
                    </a:lnTo>
                    <a:lnTo>
                      <a:pt x="51189" y="73590"/>
                    </a:lnTo>
                    <a:lnTo>
                      <a:pt x="51236" y="73590"/>
                    </a:lnTo>
                    <a:lnTo>
                      <a:pt x="51282" y="73544"/>
                    </a:lnTo>
                    <a:lnTo>
                      <a:pt x="51374" y="73497"/>
                    </a:lnTo>
                    <a:lnTo>
                      <a:pt x="51745" y="73312"/>
                    </a:lnTo>
                    <a:lnTo>
                      <a:pt x="52115" y="73081"/>
                    </a:lnTo>
                    <a:lnTo>
                      <a:pt x="52161" y="73081"/>
                    </a:lnTo>
                    <a:lnTo>
                      <a:pt x="52300" y="72988"/>
                    </a:lnTo>
                    <a:lnTo>
                      <a:pt x="52346" y="72942"/>
                    </a:lnTo>
                    <a:lnTo>
                      <a:pt x="52532" y="72849"/>
                    </a:lnTo>
                    <a:lnTo>
                      <a:pt x="52670" y="72710"/>
                    </a:lnTo>
                    <a:lnTo>
                      <a:pt x="52763" y="72664"/>
                    </a:lnTo>
                    <a:lnTo>
                      <a:pt x="52809" y="72618"/>
                    </a:lnTo>
                    <a:lnTo>
                      <a:pt x="52856" y="72572"/>
                    </a:lnTo>
                    <a:lnTo>
                      <a:pt x="52948" y="72525"/>
                    </a:lnTo>
                    <a:lnTo>
                      <a:pt x="53041" y="72479"/>
                    </a:lnTo>
                    <a:lnTo>
                      <a:pt x="53087" y="72433"/>
                    </a:lnTo>
                    <a:lnTo>
                      <a:pt x="53133" y="72386"/>
                    </a:lnTo>
                    <a:lnTo>
                      <a:pt x="53226" y="72340"/>
                    </a:lnTo>
                    <a:lnTo>
                      <a:pt x="53272" y="72294"/>
                    </a:lnTo>
                    <a:lnTo>
                      <a:pt x="53318" y="72201"/>
                    </a:lnTo>
                    <a:lnTo>
                      <a:pt x="53411" y="72155"/>
                    </a:lnTo>
                    <a:lnTo>
                      <a:pt x="53457" y="72109"/>
                    </a:lnTo>
                    <a:lnTo>
                      <a:pt x="53503" y="72062"/>
                    </a:lnTo>
                    <a:lnTo>
                      <a:pt x="53596" y="71970"/>
                    </a:lnTo>
                    <a:lnTo>
                      <a:pt x="53642" y="71970"/>
                    </a:lnTo>
                    <a:lnTo>
                      <a:pt x="53689" y="71924"/>
                    </a:lnTo>
                    <a:lnTo>
                      <a:pt x="53781" y="71785"/>
                    </a:lnTo>
                    <a:lnTo>
                      <a:pt x="53827" y="71785"/>
                    </a:lnTo>
                    <a:lnTo>
                      <a:pt x="53874" y="71738"/>
                    </a:lnTo>
                    <a:lnTo>
                      <a:pt x="53966" y="71600"/>
                    </a:lnTo>
                    <a:lnTo>
                      <a:pt x="54013" y="71600"/>
                    </a:lnTo>
                    <a:lnTo>
                      <a:pt x="54013" y="71553"/>
                    </a:lnTo>
                    <a:lnTo>
                      <a:pt x="54151" y="71415"/>
                    </a:lnTo>
                    <a:lnTo>
                      <a:pt x="54198" y="71415"/>
                    </a:lnTo>
                    <a:lnTo>
                      <a:pt x="54337" y="71229"/>
                    </a:lnTo>
                    <a:lnTo>
                      <a:pt x="54475" y="71044"/>
                    </a:lnTo>
                    <a:lnTo>
                      <a:pt x="54614" y="70859"/>
                    </a:lnTo>
                    <a:lnTo>
                      <a:pt x="54938" y="70350"/>
                    </a:lnTo>
                    <a:lnTo>
                      <a:pt x="54985" y="70304"/>
                    </a:lnTo>
                    <a:lnTo>
                      <a:pt x="55077" y="70119"/>
                    </a:lnTo>
                    <a:lnTo>
                      <a:pt x="55123" y="70072"/>
                    </a:lnTo>
                    <a:lnTo>
                      <a:pt x="55123" y="70026"/>
                    </a:lnTo>
                    <a:lnTo>
                      <a:pt x="55123" y="69980"/>
                    </a:lnTo>
                    <a:lnTo>
                      <a:pt x="55216" y="69887"/>
                    </a:lnTo>
                    <a:lnTo>
                      <a:pt x="55262" y="69795"/>
                    </a:lnTo>
                    <a:lnTo>
                      <a:pt x="55309" y="69702"/>
                    </a:lnTo>
                    <a:lnTo>
                      <a:pt x="55355" y="69563"/>
                    </a:lnTo>
                    <a:lnTo>
                      <a:pt x="55401" y="69471"/>
                    </a:lnTo>
                    <a:lnTo>
                      <a:pt x="55447" y="69332"/>
                    </a:lnTo>
                    <a:lnTo>
                      <a:pt x="55447" y="69286"/>
                    </a:lnTo>
                    <a:lnTo>
                      <a:pt x="55494" y="69239"/>
                    </a:lnTo>
                    <a:lnTo>
                      <a:pt x="55494" y="69193"/>
                    </a:lnTo>
                    <a:lnTo>
                      <a:pt x="55540" y="69100"/>
                    </a:lnTo>
                    <a:lnTo>
                      <a:pt x="55586" y="69008"/>
                    </a:lnTo>
                    <a:lnTo>
                      <a:pt x="55633" y="68915"/>
                    </a:lnTo>
                    <a:lnTo>
                      <a:pt x="55679" y="68684"/>
                    </a:lnTo>
                    <a:lnTo>
                      <a:pt x="55910" y="67897"/>
                    </a:lnTo>
                    <a:lnTo>
                      <a:pt x="56049" y="67018"/>
                    </a:lnTo>
                    <a:lnTo>
                      <a:pt x="56142" y="66277"/>
                    </a:lnTo>
                    <a:lnTo>
                      <a:pt x="56188" y="65490"/>
                    </a:lnTo>
                    <a:lnTo>
                      <a:pt x="56188" y="65444"/>
                    </a:lnTo>
                    <a:lnTo>
                      <a:pt x="56188" y="65351"/>
                    </a:lnTo>
                    <a:lnTo>
                      <a:pt x="56142" y="64704"/>
                    </a:lnTo>
                    <a:lnTo>
                      <a:pt x="56142" y="64009"/>
                    </a:lnTo>
                    <a:lnTo>
                      <a:pt x="56095" y="64009"/>
                    </a:lnTo>
                    <a:lnTo>
                      <a:pt x="56095" y="63870"/>
                    </a:lnTo>
                    <a:lnTo>
                      <a:pt x="56049" y="63176"/>
                    </a:lnTo>
                    <a:lnTo>
                      <a:pt x="55910" y="62482"/>
                    </a:lnTo>
                    <a:lnTo>
                      <a:pt x="55771" y="61788"/>
                    </a:lnTo>
                    <a:lnTo>
                      <a:pt x="55586" y="61047"/>
                    </a:lnTo>
                    <a:lnTo>
                      <a:pt x="55355" y="60122"/>
                    </a:lnTo>
                    <a:lnTo>
                      <a:pt x="55031" y="59196"/>
                    </a:lnTo>
                    <a:lnTo>
                      <a:pt x="54707" y="58270"/>
                    </a:lnTo>
                    <a:lnTo>
                      <a:pt x="54290" y="57391"/>
                    </a:lnTo>
                    <a:lnTo>
                      <a:pt x="53920" y="56558"/>
                    </a:lnTo>
                    <a:lnTo>
                      <a:pt x="53503" y="55771"/>
                    </a:lnTo>
                    <a:lnTo>
                      <a:pt x="53087" y="55030"/>
                    </a:lnTo>
                    <a:lnTo>
                      <a:pt x="52624" y="54244"/>
                    </a:lnTo>
                    <a:lnTo>
                      <a:pt x="52115" y="53503"/>
                    </a:lnTo>
                    <a:lnTo>
                      <a:pt x="51606" y="52809"/>
                    </a:lnTo>
                    <a:lnTo>
                      <a:pt x="51097" y="52115"/>
                    </a:lnTo>
                    <a:lnTo>
                      <a:pt x="50541" y="51467"/>
                    </a:lnTo>
                    <a:lnTo>
                      <a:pt x="49708" y="50587"/>
                    </a:lnTo>
                    <a:lnTo>
                      <a:pt x="48875" y="49754"/>
                    </a:lnTo>
                    <a:lnTo>
                      <a:pt x="48088" y="49060"/>
                    </a:lnTo>
                    <a:lnTo>
                      <a:pt x="47255" y="48412"/>
                    </a:lnTo>
                    <a:lnTo>
                      <a:pt x="46422" y="47857"/>
                    </a:lnTo>
                    <a:lnTo>
                      <a:pt x="45589" y="47394"/>
                    </a:lnTo>
                    <a:lnTo>
                      <a:pt x="45497" y="47348"/>
                    </a:lnTo>
                    <a:lnTo>
                      <a:pt x="45311" y="47255"/>
                    </a:lnTo>
                    <a:lnTo>
                      <a:pt x="45219" y="47209"/>
                    </a:lnTo>
                    <a:lnTo>
                      <a:pt x="45173" y="47162"/>
                    </a:lnTo>
                    <a:lnTo>
                      <a:pt x="44201" y="46746"/>
                    </a:lnTo>
                    <a:lnTo>
                      <a:pt x="42812" y="37906"/>
                    </a:lnTo>
                    <a:lnTo>
                      <a:pt x="45589" y="36286"/>
                    </a:lnTo>
                    <a:lnTo>
                      <a:pt x="45774" y="36193"/>
                    </a:lnTo>
                    <a:lnTo>
                      <a:pt x="45821" y="36193"/>
                    </a:lnTo>
                    <a:lnTo>
                      <a:pt x="45913" y="36101"/>
                    </a:lnTo>
                    <a:lnTo>
                      <a:pt x="46145" y="35962"/>
                    </a:lnTo>
                    <a:lnTo>
                      <a:pt x="46191" y="35962"/>
                    </a:lnTo>
                    <a:lnTo>
                      <a:pt x="46607" y="35638"/>
                    </a:lnTo>
                    <a:lnTo>
                      <a:pt x="46746" y="35453"/>
                    </a:lnTo>
                    <a:lnTo>
                      <a:pt x="46885" y="35268"/>
                    </a:lnTo>
                    <a:lnTo>
                      <a:pt x="47024" y="35083"/>
                    </a:lnTo>
                    <a:lnTo>
                      <a:pt x="47116" y="34851"/>
                    </a:lnTo>
                    <a:lnTo>
                      <a:pt x="47163" y="34620"/>
                    </a:lnTo>
                    <a:lnTo>
                      <a:pt x="47209" y="34388"/>
                    </a:lnTo>
                    <a:lnTo>
                      <a:pt x="47209" y="34296"/>
                    </a:lnTo>
                    <a:lnTo>
                      <a:pt x="47209" y="34250"/>
                    </a:lnTo>
                    <a:lnTo>
                      <a:pt x="47209" y="34157"/>
                    </a:lnTo>
                    <a:lnTo>
                      <a:pt x="47209" y="33972"/>
                    </a:lnTo>
                    <a:lnTo>
                      <a:pt x="47163" y="33879"/>
                    </a:lnTo>
                    <a:lnTo>
                      <a:pt x="47163" y="33833"/>
                    </a:lnTo>
                    <a:lnTo>
                      <a:pt x="47163" y="33787"/>
                    </a:lnTo>
                    <a:lnTo>
                      <a:pt x="47163" y="33740"/>
                    </a:lnTo>
                    <a:lnTo>
                      <a:pt x="47163" y="33694"/>
                    </a:lnTo>
                    <a:lnTo>
                      <a:pt x="47116" y="33648"/>
                    </a:lnTo>
                    <a:lnTo>
                      <a:pt x="47116" y="33602"/>
                    </a:lnTo>
                    <a:lnTo>
                      <a:pt x="47116" y="33555"/>
                    </a:lnTo>
                    <a:lnTo>
                      <a:pt x="47070" y="33509"/>
                    </a:lnTo>
                    <a:lnTo>
                      <a:pt x="47070" y="33463"/>
                    </a:lnTo>
                    <a:lnTo>
                      <a:pt x="47024" y="33324"/>
                    </a:lnTo>
                    <a:lnTo>
                      <a:pt x="46931" y="33231"/>
                    </a:lnTo>
                    <a:lnTo>
                      <a:pt x="46931" y="33185"/>
                    </a:lnTo>
                    <a:lnTo>
                      <a:pt x="46792" y="33000"/>
                    </a:lnTo>
                    <a:lnTo>
                      <a:pt x="46607" y="32769"/>
                    </a:lnTo>
                    <a:lnTo>
                      <a:pt x="46561" y="32722"/>
                    </a:lnTo>
                    <a:lnTo>
                      <a:pt x="46422" y="32630"/>
                    </a:lnTo>
                    <a:lnTo>
                      <a:pt x="46376" y="32676"/>
                    </a:lnTo>
                    <a:lnTo>
                      <a:pt x="46422" y="32583"/>
                    </a:lnTo>
                    <a:lnTo>
                      <a:pt x="46330" y="32537"/>
                    </a:lnTo>
                    <a:lnTo>
                      <a:pt x="46283" y="32537"/>
                    </a:lnTo>
                    <a:lnTo>
                      <a:pt x="46283" y="32491"/>
                    </a:lnTo>
                    <a:lnTo>
                      <a:pt x="46145" y="32491"/>
                    </a:lnTo>
                    <a:lnTo>
                      <a:pt x="46145" y="32445"/>
                    </a:lnTo>
                    <a:lnTo>
                      <a:pt x="46098" y="32445"/>
                    </a:lnTo>
                    <a:lnTo>
                      <a:pt x="44617" y="31565"/>
                    </a:lnTo>
                    <a:lnTo>
                      <a:pt x="44663" y="31565"/>
                    </a:lnTo>
                    <a:lnTo>
                      <a:pt x="44802" y="31473"/>
                    </a:lnTo>
                    <a:lnTo>
                      <a:pt x="44895" y="31287"/>
                    </a:lnTo>
                    <a:lnTo>
                      <a:pt x="44941" y="31149"/>
                    </a:lnTo>
                    <a:lnTo>
                      <a:pt x="44849" y="31010"/>
                    </a:lnTo>
                    <a:lnTo>
                      <a:pt x="44895" y="31010"/>
                    </a:lnTo>
                    <a:lnTo>
                      <a:pt x="45126" y="30963"/>
                    </a:lnTo>
                    <a:lnTo>
                      <a:pt x="45265" y="30825"/>
                    </a:lnTo>
                    <a:lnTo>
                      <a:pt x="45358" y="30686"/>
                    </a:lnTo>
                    <a:lnTo>
                      <a:pt x="45404" y="30501"/>
                    </a:lnTo>
                    <a:lnTo>
                      <a:pt x="45358" y="30316"/>
                    </a:lnTo>
                    <a:lnTo>
                      <a:pt x="45219" y="30130"/>
                    </a:lnTo>
                    <a:lnTo>
                      <a:pt x="44247" y="29158"/>
                    </a:lnTo>
                    <a:lnTo>
                      <a:pt x="44154" y="29066"/>
                    </a:lnTo>
                    <a:lnTo>
                      <a:pt x="44154" y="29066"/>
                    </a:lnTo>
                    <a:lnTo>
                      <a:pt x="44293" y="29112"/>
                    </a:lnTo>
                    <a:lnTo>
                      <a:pt x="44478" y="29158"/>
                    </a:lnTo>
                    <a:lnTo>
                      <a:pt x="44663" y="29112"/>
                    </a:lnTo>
                    <a:lnTo>
                      <a:pt x="44802" y="29020"/>
                    </a:lnTo>
                    <a:lnTo>
                      <a:pt x="44895" y="28834"/>
                    </a:lnTo>
                    <a:lnTo>
                      <a:pt x="44941" y="28649"/>
                    </a:lnTo>
                    <a:lnTo>
                      <a:pt x="44895" y="28464"/>
                    </a:lnTo>
                    <a:lnTo>
                      <a:pt x="44756" y="28279"/>
                    </a:lnTo>
                    <a:lnTo>
                      <a:pt x="43830" y="27446"/>
                    </a:lnTo>
                    <a:lnTo>
                      <a:pt x="43692" y="27400"/>
                    </a:lnTo>
                    <a:lnTo>
                      <a:pt x="43599" y="27353"/>
                    </a:lnTo>
                    <a:lnTo>
                      <a:pt x="43321" y="27353"/>
                    </a:lnTo>
                    <a:lnTo>
                      <a:pt x="42257" y="27816"/>
                    </a:lnTo>
                    <a:lnTo>
                      <a:pt x="42025" y="27585"/>
                    </a:lnTo>
                    <a:lnTo>
                      <a:pt x="42210" y="27168"/>
                    </a:lnTo>
                    <a:lnTo>
                      <a:pt x="42303" y="26798"/>
                    </a:lnTo>
                    <a:lnTo>
                      <a:pt x="42349" y="26381"/>
                    </a:lnTo>
                    <a:lnTo>
                      <a:pt x="42349" y="25965"/>
                    </a:lnTo>
                    <a:lnTo>
                      <a:pt x="42303" y="25548"/>
                    </a:lnTo>
                    <a:lnTo>
                      <a:pt x="42210" y="25132"/>
                    </a:lnTo>
                    <a:lnTo>
                      <a:pt x="42072" y="24762"/>
                    </a:lnTo>
                    <a:lnTo>
                      <a:pt x="41887" y="24345"/>
                    </a:lnTo>
                    <a:lnTo>
                      <a:pt x="39989" y="21013"/>
                    </a:lnTo>
                    <a:lnTo>
                      <a:pt x="41748" y="13978"/>
                    </a:lnTo>
                    <a:lnTo>
                      <a:pt x="41794" y="13654"/>
                    </a:lnTo>
                    <a:lnTo>
                      <a:pt x="41840" y="13376"/>
                    </a:lnTo>
                    <a:lnTo>
                      <a:pt x="41840" y="13052"/>
                    </a:lnTo>
                    <a:lnTo>
                      <a:pt x="41840" y="12728"/>
                    </a:lnTo>
                    <a:lnTo>
                      <a:pt x="41701" y="12126"/>
                    </a:lnTo>
                    <a:lnTo>
                      <a:pt x="41470" y="11525"/>
                    </a:lnTo>
                    <a:lnTo>
                      <a:pt x="41470" y="11062"/>
                    </a:lnTo>
                    <a:lnTo>
                      <a:pt x="41470" y="10553"/>
                    </a:lnTo>
                    <a:lnTo>
                      <a:pt x="41424" y="10090"/>
                    </a:lnTo>
                    <a:lnTo>
                      <a:pt x="41331" y="9627"/>
                    </a:lnTo>
                    <a:lnTo>
                      <a:pt x="41192" y="9118"/>
                    </a:lnTo>
                    <a:lnTo>
                      <a:pt x="41053" y="8655"/>
                    </a:lnTo>
                    <a:lnTo>
                      <a:pt x="40868" y="8192"/>
                    </a:lnTo>
                    <a:lnTo>
                      <a:pt x="40637" y="7730"/>
                    </a:lnTo>
                    <a:lnTo>
                      <a:pt x="41239" y="7406"/>
                    </a:lnTo>
                    <a:lnTo>
                      <a:pt x="41655" y="7637"/>
                    </a:lnTo>
                    <a:lnTo>
                      <a:pt x="42118" y="7868"/>
                    </a:lnTo>
                    <a:lnTo>
                      <a:pt x="42627" y="8007"/>
                    </a:lnTo>
                    <a:lnTo>
                      <a:pt x="43136" y="8054"/>
                    </a:lnTo>
                    <a:lnTo>
                      <a:pt x="43738" y="8054"/>
                    </a:lnTo>
                    <a:lnTo>
                      <a:pt x="44062" y="8007"/>
                    </a:lnTo>
                    <a:lnTo>
                      <a:pt x="44386" y="7915"/>
                    </a:lnTo>
                    <a:lnTo>
                      <a:pt x="44710" y="7822"/>
                    </a:lnTo>
                    <a:lnTo>
                      <a:pt x="45034" y="7683"/>
                    </a:lnTo>
                    <a:lnTo>
                      <a:pt x="45358" y="7544"/>
                    </a:lnTo>
                    <a:lnTo>
                      <a:pt x="45635" y="7359"/>
                    </a:lnTo>
                    <a:lnTo>
                      <a:pt x="45913" y="7128"/>
                    </a:lnTo>
                    <a:lnTo>
                      <a:pt x="46330" y="6665"/>
                    </a:lnTo>
                    <a:lnTo>
                      <a:pt x="46700" y="6156"/>
                    </a:lnTo>
                    <a:lnTo>
                      <a:pt x="46978" y="5601"/>
                    </a:lnTo>
                    <a:lnTo>
                      <a:pt x="47116" y="4999"/>
                    </a:lnTo>
                    <a:lnTo>
                      <a:pt x="47209" y="4999"/>
                    </a:lnTo>
                    <a:lnTo>
                      <a:pt x="47487" y="4953"/>
                    </a:lnTo>
                    <a:lnTo>
                      <a:pt x="47718" y="4860"/>
                    </a:lnTo>
                    <a:lnTo>
                      <a:pt x="47903" y="4675"/>
                    </a:lnTo>
                    <a:lnTo>
                      <a:pt x="47996" y="4490"/>
                    </a:lnTo>
                    <a:lnTo>
                      <a:pt x="48088" y="4212"/>
                    </a:lnTo>
                    <a:lnTo>
                      <a:pt x="48135" y="3934"/>
                    </a:lnTo>
                    <a:lnTo>
                      <a:pt x="48181" y="3610"/>
                    </a:lnTo>
                    <a:lnTo>
                      <a:pt x="48135" y="3286"/>
                    </a:lnTo>
                    <a:lnTo>
                      <a:pt x="48042" y="2916"/>
                    </a:lnTo>
                    <a:lnTo>
                      <a:pt x="47950" y="2546"/>
                    </a:lnTo>
                    <a:lnTo>
                      <a:pt x="47764" y="2129"/>
                    </a:lnTo>
                    <a:lnTo>
                      <a:pt x="47533" y="1713"/>
                    </a:lnTo>
                    <a:lnTo>
                      <a:pt x="47209" y="1389"/>
                    </a:lnTo>
                    <a:lnTo>
                      <a:pt x="46885" y="1111"/>
                    </a:lnTo>
                    <a:lnTo>
                      <a:pt x="46561" y="926"/>
                    </a:lnTo>
                    <a:lnTo>
                      <a:pt x="46145" y="787"/>
                    </a:lnTo>
                    <a:lnTo>
                      <a:pt x="45728" y="695"/>
                    </a:lnTo>
                    <a:lnTo>
                      <a:pt x="45311" y="695"/>
                    </a:lnTo>
                    <a:lnTo>
                      <a:pt x="44849" y="463"/>
                    </a:lnTo>
                    <a:lnTo>
                      <a:pt x="44340" y="232"/>
                    </a:lnTo>
                    <a:lnTo>
                      <a:pt x="43738" y="93"/>
                    </a:lnTo>
                    <a:lnTo>
                      <a:pt x="430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0"/>
              <p:cNvSpPr/>
              <p:nvPr/>
            </p:nvSpPr>
            <p:spPr>
              <a:xfrm flipH="1">
                <a:off x="6177332" y="2945614"/>
                <a:ext cx="6613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881" extrusionOk="0">
                    <a:moveTo>
                      <a:pt x="1481" y="1"/>
                    </a:moveTo>
                    <a:lnTo>
                      <a:pt x="834" y="325"/>
                    </a:lnTo>
                    <a:lnTo>
                      <a:pt x="787" y="371"/>
                    </a:lnTo>
                    <a:lnTo>
                      <a:pt x="741" y="371"/>
                    </a:lnTo>
                    <a:lnTo>
                      <a:pt x="695" y="417"/>
                    </a:lnTo>
                    <a:lnTo>
                      <a:pt x="47" y="741"/>
                    </a:lnTo>
                    <a:lnTo>
                      <a:pt x="0" y="788"/>
                    </a:lnTo>
                    <a:lnTo>
                      <a:pt x="0" y="834"/>
                    </a:lnTo>
                    <a:lnTo>
                      <a:pt x="47" y="880"/>
                    </a:lnTo>
                    <a:lnTo>
                      <a:pt x="93" y="880"/>
                    </a:lnTo>
                    <a:lnTo>
                      <a:pt x="741" y="556"/>
                    </a:lnTo>
                    <a:lnTo>
                      <a:pt x="787" y="510"/>
                    </a:lnTo>
                    <a:lnTo>
                      <a:pt x="880" y="464"/>
                    </a:lnTo>
                    <a:lnTo>
                      <a:pt x="1574" y="93"/>
                    </a:lnTo>
                    <a:lnTo>
                      <a:pt x="1574" y="47"/>
                    </a:ln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40"/>
              <p:cNvSpPr/>
              <p:nvPr/>
            </p:nvSpPr>
            <p:spPr>
              <a:xfrm flipH="1">
                <a:off x="7248225" y="2300357"/>
                <a:ext cx="5879" cy="3947"/>
              </a:xfrm>
              <a:custGeom>
                <a:avLst/>
                <a:gdLst/>
                <a:ahLst/>
                <a:cxnLst/>
                <a:rect l="l" t="t" r="r" b="b"/>
                <a:pathLst>
                  <a:path w="140" h="94" extrusionOk="0">
                    <a:moveTo>
                      <a:pt x="139" y="93"/>
                    </a:moveTo>
                    <a:lnTo>
                      <a:pt x="139" y="93"/>
                    </a:lnTo>
                    <a:lnTo>
                      <a:pt x="139" y="93"/>
                    </a:lnTo>
                    <a:lnTo>
                      <a:pt x="139" y="9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39" y="93"/>
                    </a:lnTo>
                    <a:lnTo>
                      <a:pt x="139" y="93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0"/>
              <p:cNvSpPr/>
              <p:nvPr/>
            </p:nvSpPr>
            <p:spPr>
              <a:xfrm flipH="1">
                <a:off x="7254062" y="2300357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0"/>
              <p:cNvSpPr/>
              <p:nvPr/>
            </p:nvSpPr>
            <p:spPr>
              <a:xfrm flipH="1">
                <a:off x="7254062" y="2300357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0"/>
              <p:cNvSpPr/>
              <p:nvPr/>
            </p:nvSpPr>
            <p:spPr>
              <a:xfrm flipH="1">
                <a:off x="6389184" y="2745436"/>
                <a:ext cx="21416" cy="13648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25" extrusionOk="0">
                    <a:moveTo>
                      <a:pt x="417" y="1"/>
                    </a:moveTo>
                    <a:lnTo>
                      <a:pt x="46" y="186"/>
                    </a:lnTo>
                    <a:lnTo>
                      <a:pt x="0" y="232"/>
                    </a:lnTo>
                    <a:lnTo>
                      <a:pt x="0" y="278"/>
                    </a:lnTo>
                    <a:lnTo>
                      <a:pt x="93" y="325"/>
                    </a:lnTo>
                    <a:lnTo>
                      <a:pt x="463" y="140"/>
                    </a:lnTo>
                    <a:lnTo>
                      <a:pt x="509" y="93"/>
                    </a:lnTo>
                    <a:lnTo>
                      <a:pt x="509" y="4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0"/>
              <p:cNvSpPr/>
              <p:nvPr/>
            </p:nvSpPr>
            <p:spPr>
              <a:xfrm flipH="1">
                <a:off x="6395021" y="2735735"/>
                <a:ext cx="21416" cy="13648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25" extrusionOk="0">
                    <a:moveTo>
                      <a:pt x="417" y="0"/>
                    </a:moveTo>
                    <a:lnTo>
                      <a:pt x="47" y="185"/>
                    </a:lnTo>
                    <a:lnTo>
                      <a:pt x="0" y="232"/>
                    </a:lnTo>
                    <a:lnTo>
                      <a:pt x="0" y="278"/>
                    </a:lnTo>
                    <a:lnTo>
                      <a:pt x="93" y="324"/>
                    </a:lnTo>
                    <a:lnTo>
                      <a:pt x="463" y="139"/>
                    </a:lnTo>
                    <a:lnTo>
                      <a:pt x="509" y="93"/>
                    </a:lnTo>
                    <a:lnTo>
                      <a:pt x="509" y="47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0"/>
              <p:cNvSpPr/>
              <p:nvPr/>
            </p:nvSpPr>
            <p:spPr>
              <a:xfrm flipH="1">
                <a:off x="6426138" y="2762946"/>
                <a:ext cx="21416" cy="11674"/>
              </a:xfrm>
              <a:custGeom>
                <a:avLst/>
                <a:gdLst/>
                <a:ahLst/>
                <a:cxnLst/>
                <a:rect l="l" t="t" r="r" b="b"/>
                <a:pathLst>
                  <a:path w="510" h="278" extrusionOk="0">
                    <a:moveTo>
                      <a:pt x="417" y="0"/>
                    </a:moveTo>
                    <a:lnTo>
                      <a:pt x="93" y="139"/>
                    </a:lnTo>
                    <a:lnTo>
                      <a:pt x="47" y="139"/>
                    </a:lnTo>
                    <a:lnTo>
                      <a:pt x="1" y="185"/>
                    </a:lnTo>
                    <a:lnTo>
                      <a:pt x="1" y="232"/>
                    </a:lnTo>
                    <a:lnTo>
                      <a:pt x="1" y="278"/>
                    </a:lnTo>
                    <a:lnTo>
                      <a:pt x="140" y="278"/>
                    </a:lnTo>
                    <a:lnTo>
                      <a:pt x="232" y="232"/>
                    </a:lnTo>
                    <a:lnTo>
                      <a:pt x="464" y="93"/>
                    </a:lnTo>
                    <a:lnTo>
                      <a:pt x="510" y="46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0"/>
              <p:cNvSpPr/>
              <p:nvPr/>
            </p:nvSpPr>
            <p:spPr>
              <a:xfrm flipH="1">
                <a:off x="6431975" y="2753204"/>
                <a:ext cx="21416" cy="11716"/>
              </a:xfrm>
              <a:custGeom>
                <a:avLst/>
                <a:gdLst/>
                <a:ahLst/>
                <a:cxnLst/>
                <a:rect l="l" t="t" r="r" b="b"/>
                <a:pathLst>
                  <a:path w="510" h="279" extrusionOk="0">
                    <a:moveTo>
                      <a:pt x="417" y="1"/>
                    </a:moveTo>
                    <a:lnTo>
                      <a:pt x="47" y="140"/>
                    </a:lnTo>
                    <a:lnTo>
                      <a:pt x="1" y="186"/>
                    </a:lnTo>
                    <a:lnTo>
                      <a:pt x="1" y="232"/>
                    </a:lnTo>
                    <a:lnTo>
                      <a:pt x="47" y="278"/>
                    </a:lnTo>
                    <a:lnTo>
                      <a:pt x="93" y="278"/>
                    </a:lnTo>
                    <a:lnTo>
                      <a:pt x="464" y="93"/>
                    </a:lnTo>
                    <a:lnTo>
                      <a:pt x="510" y="47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0"/>
              <p:cNvSpPr/>
              <p:nvPr/>
            </p:nvSpPr>
            <p:spPr>
              <a:xfrm flipH="1">
                <a:off x="6459144" y="2780415"/>
                <a:ext cx="21458" cy="13648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25" extrusionOk="0">
                    <a:moveTo>
                      <a:pt x="417" y="1"/>
                    </a:moveTo>
                    <a:lnTo>
                      <a:pt x="232" y="93"/>
                    </a:lnTo>
                    <a:lnTo>
                      <a:pt x="186" y="140"/>
                    </a:lnTo>
                    <a:lnTo>
                      <a:pt x="94" y="186"/>
                    </a:lnTo>
                    <a:lnTo>
                      <a:pt x="47" y="186"/>
                    </a:lnTo>
                    <a:lnTo>
                      <a:pt x="1" y="232"/>
                    </a:lnTo>
                    <a:lnTo>
                      <a:pt x="1" y="278"/>
                    </a:lnTo>
                    <a:lnTo>
                      <a:pt x="47" y="325"/>
                    </a:lnTo>
                    <a:lnTo>
                      <a:pt x="140" y="325"/>
                    </a:lnTo>
                    <a:lnTo>
                      <a:pt x="232" y="278"/>
                    </a:lnTo>
                    <a:lnTo>
                      <a:pt x="464" y="140"/>
                    </a:lnTo>
                    <a:lnTo>
                      <a:pt x="510" y="93"/>
                    </a:lnTo>
                    <a:lnTo>
                      <a:pt x="510" y="4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0"/>
              <p:cNvSpPr/>
              <p:nvPr/>
            </p:nvSpPr>
            <p:spPr>
              <a:xfrm flipH="1">
                <a:off x="6464981" y="2770715"/>
                <a:ext cx="21416" cy="13648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25" extrusionOk="0">
                    <a:moveTo>
                      <a:pt x="417" y="0"/>
                    </a:moveTo>
                    <a:lnTo>
                      <a:pt x="370" y="47"/>
                    </a:lnTo>
                    <a:lnTo>
                      <a:pt x="324" y="93"/>
                    </a:lnTo>
                    <a:lnTo>
                      <a:pt x="46" y="185"/>
                    </a:lnTo>
                    <a:lnTo>
                      <a:pt x="0" y="232"/>
                    </a:lnTo>
                    <a:lnTo>
                      <a:pt x="0" y="278"/>
                    </a:lnTo>
                    <a:lnTo>
                      <a:pt x="93" y="324"/>
                    </a:lnTo>
                    <a:lnTo>
                      <a:pt x="278" y="232"/>
                    </a:lnTo>
                    <a:lnTo>
                      <a:pt x="324" y="185"/>
                    </a:lnTo>
                    <a:lnTo>
                      <a:pt x="417" y="185"/>
                    </a:lnTo>
                    <a:lnTo>
                      <a:pt x="463" y="139"/>
                    </a:lnTo>
                    <a:lnTo>
                      <a:pt x="509" y="93"/>
                    </a:lnTo>
                    <a:lnTo>
                      <a:pt x="509" y="47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0"/>
              <p:cNvSpPr/>
              <p:nvPr/>
            </p:nvSpPr>
            <p:spPr>
              <a:xfrm flipH="1">
                <a:off x="6499961" y="2784321"/>
                <a:ext cx="19485" cy="11674"/>
              </a:xfrm>
              <a:custGeom>
                <a:avLst/>
                <a:gdLst/>
                <a:ahLst/>
                <a:cxnLst/>
                <a:rect l="l" t="t" r="r" b="b"/>
                <a:pathLst>
                  <a:path w="464" h="278" extrusionOk="0">
                    <a:moveTo>
                      <a:pt x="371" y="0"/>
                    </a:moveTo>
                    <a:lnTo>
                      <a:pt x="185" y="93"/>
                    </a:lnTo>
                    <a:lnTo>
                      <a:pt x="139" y="93"/>
                    </a:lnTo>
                    <a:lnTo>
                      <a:pt x="47" y="139"/>
                    </a:lnTo>
                    <a:lnTo>
                      <a:pt x="0" y="185"/>
                    </a:lnTo>
                    <a:lnTo>
                      <a:pt x="0" y="232"/>
                    </a:lnTo>
                    <a:lnTo>
                      <a:pt x="0" y="278"/>
                    </a:lnTo>
                    <a:lnTo>
                      <a:pt x="93" y="278"/>
                    </a:lnTo>
                    <a:lnTo>
                      <a:pt x="139" y="232"/>
                    </a:lnTo>
                    <a:lnTo>
                      <a:pt x="232" y="232"/>
                    </a:lnTo>
                    <a:lnTo>
                      <a:pt x="278" y="185"/>
                    </a:lnTo>
                    <a:lnTo>
                      <a:pt x="324" y="139"/>
                    </a:lnTo>
                    <a:lnTo>
                      <a:pt x="417" y="93"/>
                    </a:lnTo>
                    <a:lnTo>
                      <a:pt x="463" y="47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0"/>
              <p:cNvSpPr/>
              <p:nvPr/>
            </p:nvSpPr>
            <p:spPr>
              <a:xfrm flipH="1">
                <a:off x="6505798" y="2774578"/>
                <a:ext cx="19485" cy="11716"/>
              </a:xfrm>
              <a:custGeom>
                <a:avLst/>
                <a:gdLst/>
                <a:ahLst/>
                <a:cxnLst/>
                <a:rect l="l" t="t" r="r" b="b"/>
                <a:pathLst>
                  <a:path w="464" h="279" extrusionOk="0">
                    <a:moveTo>
                      <a:pt x="371" y="1"/>
                    </a:moveTo>
                    <a:lnTo>
                      <a:pt x="47" y="140"/>
                    </a:lnTo>
                    <a:lnTo>
                      <a:pt x="0" y="186"/>
                    </a:lnTo>
                    <a:lnTo>
                      <a:pt x="0" y="232"/>
                    </a:lnTo>
                    <a:lnTo>
                      <a:pt x="47" y="279"/>
                    </a:lnTo>
                    <a:lnTo>
                      <a:pt x="139" y="279"/>
                    </a:lnTo>
                    <a:lnTo>
                      <a:pt x="186" y="232"/>
                    </a:lnTo>
                    <a:lnTo>
                      <a:pt x="417" y="93"/>
                    </a:lnTo>
                    <a:lnTo>
                      <a:pt x="463" y="4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0"/>
              <p:cNvSpPr/>
              <p:nvPr/>
            </p:nvSpPr>
            <p:spPr>
              <a:xfrm flipH="1">
                <a:off x="6381416" y="2652170"/>
                <a:ext cx="9784" cy="2725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649" extrusionOk="0">
                    <a:moveTo>
                      <a:pt x="186" y="0"/>
                    </a:moveTo>
                    <a:lnTo>
                      <a:pt x="140" y="46"/>
                    </a:lnTo>
                    <a:lnTo>
                      <a:pt x="47" y="232"/>
                    </a:lnTo>
                    <a:lnTo>
                      <a:pt x="1" y="417"/>
                    </a:lnTo>
                    <a:lnTo>
                      <a:pt x="47" y="555"/>
                    </a:lnTo>
                    <a:lnTo>
                      <a:pt x="140" y="648"/>
                    </a:lnTo>
                    <a:lnTo>
                      <a:pt x="232" y="648"/>
                    </a:lnTo>
                    <a:lnTo>
                      <a:pt x="232" y="602"/>
                    </a:lnTo>
                    <a:lnTo>
                      <a:pt x="232" y="555"/>
                    </a:lnTo>
                    <a:lnTo>
                      <a:pt x="186" y="509"/>
                    </a:lnTo>
                    <a:lnTo>
                      <a:pt x="186" y="417"/>
                    </a:lnTo>
                    <a:lnTo>
                      <a:pt x="140" y="278"/>
                    </a:lnTo>
                    <a:lnTo>
                      <a:pt x="232" y="93"/>
                    </a:lnTo>
                    <a:lnTo>
                      <a:pt x="232" y="46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88" t="9102" r="90469" b="82574"/>
          <a:stretch/>
        </p:blipFill>
        <p:spPr>
          <a:xfrm>
            <a:off x="441775" y="3958896"/>
            <a:ext cx="779806" cy="422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1" name="Google Shape;9771;p54"/>
          <p:cNvSpPr txBox="1">
            <a:spLocks noGrp="1"/>
          </p:cNvSpPr>
          <p:nvPr>
            <p:ph type="subTitle" idx="1"/>
          </p:nvPr>
        </p:nvSpPr>
        <p:spPr>
          <a:xfrm>
            <a:off x="247515" y="3004768"/>
            <a:ext cx="3388653" cy="409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Perentalan berdasarkan hari libur</a:t>
            </a:r>
            <a:endParaRPr b="1" dirty="0"/>
          </a:p>
        </p:txBody>
      </p:sp>
      <p:pic>
        <p:nvPicPr>
          <p:cNvPr id="9772" name="Google Shape;9772;p54"/>
          <p:cNvPicPr preferRelativeResize="0"/>
          <p:nvPr/>
        </p:nvPicPr>
        <p:blipFill rotWithShape="1">
          <a:blip r:embed="rId3">
            <a:alphaModFix/>
          </a:blip>
          <a:srcRect l="26479" t="8800" r="18584" b="8792"/>
          <a:stretch/>
        </p:blipFill>
        <p:spPr>
          <a:xfrm>
            <a:off x="5265781" y="1115100"/>
            <a:ext cx="3064800" cy="306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773" name="Google Shape;9773;p54"/>
          <p:cNvSpPr/>
          <p:nvPr/>
        </p:nvSpPr>
        <p:spPr>
          <a:xfrm>
            <a:off x="5255525" y="4180150"/>
            <a:ext cx="30855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6372" t="25861" r="13560" b="32699"/>
          <a:stretch/>
        </p:blipFill>
        <p:spPr>
          <a:xfrm>
            <a:off x="247516" y="1257300"/>
            <a:ext cx="4810259" cy="186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909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2" name="Google Shape;13042;p71"/>
          <p:cNvPicPr preferRelativeResize="0"/>
          <p:nvPr/>
        </p:nvPicPr>
        <p:blipFill rotWithShape="1">
          <a:blip r:embed="rId3">
            <a:alphaModFix/>
          </a:blip>
          <a:srcRect l="1085" r="1085"/>
          <a:stretch/>
        </p:blipFill>
        <p:spPr>
          <a:xfrm>
            <a:off x="4589855" y="1245138"/>
            <a:ext cx="3520992" cy="2024622"/>
          </a:xfrm>
          <a:prstGeom prst="rect">
            <a:avLst/>
          </a:prstGeom>
          <a:noFill/>
          <a:ln>
            <a:noFill/>
          </a:ln>
        </p:spPr>
      </p:pic>
      <p:sp>
        <p:nvSpPr>
          <p:cNvPr id="13043" name="Google Shape;13043;p71"/>
          <p:cNvSpPr txBox="1">
            <a:spLocks noGrp="1"/>
          </p:cNvSpPr>
          <p:nvPr>
            <p:ph type="title"/>
          </p:nvPr>
        </p:nvSpPr>
        <p:spPr>
          <a:xfrm>
            <a:off x="720000" y="1510975"/>
            <a:ext cx="3087600" cy="1370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Pengaruh Suhu </a:t>
            </a:r>
            <a:endParaRPr dirty="0"/>
          </a:p>
        </p:txBody>
      </p:sp>
      <p:sp>
        <p:nvSpPr>
          <p:cNvPr id="13045" name="Google Shape;13045;p71"/>
          <p:cNvSpPr/>
          <p:nvPr/>
        </p:nvSpPr>
        <p:spPr>
          <a:xfrm>
            <a:off x="4480825" y="1108338"/>
            <a:ext cx="3705925" cy="2926816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6" name="Google Shape;13046;p71"/>
          <p:cNvGrpSpPr/>
          <p:nvPr/>
        </p:nvGrpSpPr>
        <p:grpSpPr>
          <a:xfrm rot="10800000" flipH="1">
            <a:off x="3521668" y="945008"/>
            <a:ext cx="333801" cy="563621"/>
            <a:chOff x="238125" y="1646075"/>
            <a:chExt cx="271825" cy="458975"/>
          </a:xfrm>
        </p:grpSpPr>
        <p:sp>
          <p:nvSpPr>
            <p:cNvPr id="13047" name="Google Shape;13047;p71"/>
            <p:cNvSpPr/>
            <p:nvPr/>
          </p:nvSpPr>
          <p:spPr>
            <a:xfrm>
              <a:off x="238125" y="1646075"/>
              <a:ext cx="271825" cy="135925"/>
            </a:xfrm>
            <a:custGeom>
              <a:avLst/>
              <a:gdLst/>
              <a:ahLst/>
              <a:cxnLst/>
              <a:rect l="l" t="t" r="r" b="b"/>
              <a:pathLst>
                <a:path w="10873" h="5437" fill="none" extrusionOk="0">
                  <a:moveTo>
                    <a:pt x="10872" y="5436"/>
                  </a:moveTo>
                  <a:lnTo>
                    <a:pt x="10872" y="5436"/>
                  </a:lnTo>
                  <a:lnTo>
                    <a:pt x="10337" y="5392"/>
                  </a:lnTo>
                  <a:lnTo>
                    <a:pt x="9758" y="5303"/>
                  </a:lnTo>
                  <a:lnTo>
                    <a:pt x="9268" y="5169"/>
                  </a:lnTo>
                  <a:lnTo>
                    <a:pt x="8778" y="4991"/>
                  </a:lnTo>
                  <a:lnTo>
                    <a:pt x="8288" y="4768"/>
                  </a:lnTo>
                  <a:lnTo>
                    <a:pt x="7842" y="4501"/>
                  </a:lnTo>
                  <a:lnTo>
                    <a:pt x="7397" y="4189"/>
                  </a:lnTo>
                  <a:lnTo>
                    <a:pt x="7040" y="3832"/>
                  </a:lnTo>
                  <a:lnTo>
                    <a:pt x="6684" y="3431"/>
                  </a:lnTo>
                  <a:lnTo>
                    <a:pt x="6372" y="3030"/>
                  </a:lnTo>
                  <a:lnTo>
                    <a:pt x="6104" y="2585"/>
                  </a:lnTo>
                  <a:lnTo>
                    <a:pt x="5882" y="2095"/>
                  </a:lnTo>
                  <a:lnTo>
                    <a:pt x="5659" y="1605"/>
                  </a:lnTo>
                  <a:lnTo>
                    <a:pt x="5525" y="1070"/>
                  </a:lnTo>
                  <a:lnTo>
                    <a:pt x="5481" y="535"/>
                  </a:lnTo>
                  <a:lnTo>
                    <a:pt x="5436" y="0"/>
                  </a:lnTo>
                  <a:lnTo>
                    <a:pt x="5436" y="0"/>
                  </a:lnTo>
                  <a:lnTo>
                    <a:pt x="5392" y="535"/>
                  </a:lnTo>
                  <a:lnTo>
                    <a:pt x="5347" y="1070"/>
                  </a:lnTo>
                  <a:lnTo>
                    <a:pt x="5213" y="1605"/>
                  </a:lnTo>
                  <a:lnTo>
                    <a:pt x="4990" y="2095"/>
                  </a:lnTo>
                  <a:lnTo>
                    <a:pt x="4768" y="2585"/>
                  </a:lnTo>
                  <a:lnTo>
                    <a:pt x="4500" y="3030"/>
                  </a:lnTo>
                  <a:lnTo>
                    <a:pt x="4188" y="3431"/>
                  </a:lnTo>
                  <a:lnTo>
                    <a:pt x="3832" y="3832"/>
                  </a:lnTo>
                  <a:lnTo>
                    <a:pt x="3476" y="4189"/>
                  </a:lnTo>
                  <a:lnTo>
                    <a:pt x="3030" y="4501"/>
                  </a:lnTo>
                  <a:lnTo>
                    <a:pt x="2584" y="4768"/>
                  </a:lnTo>
                  <a:lnTo>
                    <a:pt x="2094" y="4991"/>
                  </a:lnTo>
                  <a:lnTo>
                    <a:pt x="1604" y="5169"/>
                  </a:lnTo>
                  <a:lnTo>
                    <a:pt x="1114" y="5303"/>
                  </a:lnTo>
                  <a:lnTo>
                    <a:pt x="535" y="5392"/>
                  </a:lnTo>
                  <a:lnTo>
                    <a:pt x="0" y="543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8" name="Google Shape;13048;p71"/>
            <p:cNvSpPr/>
            <p:nvPr/>
          </p:nvSpPr>
          <p:spPr>
            <a:xfrm>
              <a:off x="374025" y="1646075"/>
              <a:ext cx="25" cy="458975"/>
            </a:xfrm>
            <a:custGeom>
              <a:avLst/>
              <a:gdLst/>
              <a:ahLst/>
              <a:cxnLst/>
              <a:rect l="l" t="t" r="r" b="b"/>
              <a:pathLst>
                <a:path w="1" h="18359" fill="none" extrusionOk="0">
                  <a:moveTo>
                    <a:pt x="0" y="1835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6538" t="30608" r="51057" b="26980"/>
          <a:stretch/>
        </p:blipFill>
        <p:spPr>
          <a:xfrm>
            <a:off x="4647710" y="1226818"/>
            <a:ext cx="3394854" cy="20429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2" name="Google Shape;13042;p71"/>
          <p:cNvPicPr preferRelativeResize="0"/>
          <p:nvPr/>
        </p:nvPicPr>
        <p:blipFill rotWithShape="1">
          <a:blip r:embed="rId3">
            <a:alphaModFix/>
          </a:blip>
          <a:srcRect l="1085" r="1085"/>
          <a:stretch/>
        </p:blipFill>
        <p:spPr>
          <a:xfrm>
            <a:off x="4589855" y="1245138"/>
            <a:ext cx="3520992" cy="2024622"/>
          </a:xfrm>
          <a:prstGeom prst="rect">
            <a:avLst/>
          </a:prstGeom>
          <a:noFill/>
          <a:ln>
            <a:noFill/>
          </a:ln>
        </p:spPr>
      </p:pic>
      <p:sp>
        <p:nvSpPr>
          <p:cNvPr id="13043" name="Google Shape;13043;p71"/>
          <p:cNvSpPr txBox="1">
            <a:spLocks noGrp="1"/>
          </p:cNvSpPr>
          <p:nvPr>
            <p:ph type="title"/>
          </p:nvPr>
        </p:nvSpPr>
        <p:spPr>
          <a:xfrm>
            <a:off x="720000" y="1510975"/>
            <a:ext cx="3087600" cy="1599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Pengaruh Kelembaban </a:t>
            </a:r>
            <a:r>
              <a:rPr lang="en" dirty="0"/>
              <a:t>U</a:t>
            </a:r>
            <a:r>
              <a:rPr lang="en" dirty="0" smtClean="0"/>
              <a:t>dara</a:t>
            </a:r>
            <a:endParaRPr dirty="0"/>
          </a:p>
        </p:txBody>
      </p:sp>
      <p:sp>
        <p:nvSpPr>
          <p:cNvPr id="13045" name="Google Shape;13045;p71"/>
          <p:cNvSpPr/>
          <p:nvPr/>
        </p:nvSpPr>
        <p:spPr>
          <a:xfrm>
            <a:off x="4480825" y="1108338"/>
            <a:ext cx="3705925" cy="2926816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6" name="Google Shape;13046;p71"/>
          <p:cNvGrpSpPr/>
          <p:nvPr/>
        </p:nvGrpSpPr>
        <p:grpSpPr>
          <a:xfrm rot="10800000" flipH="1">
            <a:off x="3521668" y="945008"/>
            <a:ext cx="333801" cy="563621"/>
            <a:chOff x="238125" y="1646075"/>
            <a:chExt cx="271825" cy="458975"/>
          </a:xfrm>
        </p:grpSpPr>
        <p:sp>
          <p:nvSpPr>
            <p:cNvPr id="13047" name="Google Shape;13047;p71"/>
            <p:cNvSpPr/>
            <p:nvPr/>
          </p:nvSpPr>
          <p:spPr>
            <a:xfrm>
              <a:off x="238125" y="1646075"/>
              <a:ext cx="271825" cy="135925"/>
            </a:xfrm>
            <a:custGeom>
              <a:avLst/>
              <a:gdLst/>
              <a:ahLst/>
              <a:cxnLst/>
              <a:rect l="l" t="t" r="r" b="b"/>
              <a:pathLst>
                <a:path w="10873" h="5437" fill="none" extrusionOk="0">
                  <a:moveTo>
                    <a:pt x="10872" y="5436"/>
                  </a:moveTo>
                  <a:lnTo>
                    <a:pt x="10872" y="5436"/>
                  </a:lnTo>
                  <a:lnTo>
                    <a:pt x="10337" y="5392"/>
                  </a:lnTo>
                  <a:lnTo>
                    <a:pt x="9758" y="5303"/>
                  </a:lnTo>
                  <a:lnTo>
                    <a:pt x="9268" y="5169"/>
                  </a:lnTo>
                  <a:lnTo>
                    <a:pt x="8778" y="4991"/>
                  </a:lnTo>
                  <a:lnTo>
                    <a:pt x="8288" y="4768"/>
                  </a:lnTo>
                  <a:lnTo>
                    <a:pt x="7842" y="4501"/>
                  </a:lnTo>
                  <a:lnTo>
                    <a:pt x="7397" y="4189"/>
                  </a:lnTo>
                  <a:lnTo>
                    <a:pt x="7040" y="3832"/>
                  </a:lnTo>
                  <a:lnTo>
                    <a:pt x="6684" y="3431"/>
                  </a:lnTo>
                  <a:lnTo>
                    <a:pt x="6372" y="3030"/>
                  </a:lnTo>
                  <a:lnTo>
                    <a:pt x="6104" y="2585"/>
                  </a:lnTo>
                  <a:lnTo>
                    <a:pt x="5882" y="2095"/>
                  </a:lnTo>
                  <a:lnTo>
                    <a:pt x="5659" y="1605"/>
                  </a:lnTo>
                  <a:lnTo>
                    <a:pt x="5525" y="1070"/>
                  </a:lnTo>
                  <a:lnTo>
                    <a:pt x="5481" y="535"/>
                  </a:lnTo>
                  <a:lnTo>
                    <a:pt x="5436" y="0"/>
                  </a:lnTo>
                  <a:lnTo>
                    <a:pt x="5436" y="0"/>
                  </a:lnTo>
                  <a:lnTo>
                    <a:pt x="5392" y="535"/>
                  </a:lnTo>
                  <a:lnTo>
                    <a:pt x="5347" y="1070"/>
                  </a:lnTo>
                  <a:lnTo>
                    <a:pt x="5213" y="1605"/>
                  </a:lnTo>
                  <a:lnTo>
                    <a:pt x="4990" y="2095"/>
                  </a:lnTo>
                  <a:lnTo>
                    <a:pt x="4768" y="2585"/>
                  </a:lnTo>
                  <a:lnTo>
                    <a:pt x="4500" y="3030"/>
                  </a:lnTo>
                  <a:lnTo>
                    <a:pt x="4188" y="3431"/>
                  </a:lnTo>
                  <a:lnTo>
                    <a:pt x="3832" y="3832"/>
                  </a:lnTo>
                  <a:lnTo>
                    <a:pt x="3476" y="4189"/>
                  </a:lnTo>
                  <a:lnTo>
                    <a:pt x="3030" y="4501"/>
                  </a:lnTo>
                  <a:lnTo>
                    <a:pt x="2584" y="4768"/>
                  </a:lnTo>
                  <a:lnTo>
                    <a:pt x="2094" y="4991"/>
                  </a:lnTo>
                  <a:lnTo>
                    <a:pt x="1604" y="5169"/>
                  </a:lnTo>
                  <a:lnTo>
                    <a:pt x="1114" y="5303"/>
                  </a:lnTo>
                  <a:lnTo>
                    <a:pt x="535" y="5392"/>
                  </a:lnTo>
                  <a:lnTo>
                    <a:pt x="0" y="543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8" name="Google Shape;13048;p71"/>
            <p:cNvSpPr/>
            <p:nvPr/>
          </p:nvSpPr>
          <p:spPr>
            <a:xfrm>
              <a:off x="374025" y="1646075"/>
              <a:ext cx="25" cy="458975"/>
            </a:xfrm>
            <a:custGeom>
              <a:avLst/>
              <a:gdLst/>
              <a:ahLst/>
              <a:cxnLst/>
              <a:rect l="l" t="t" r="r" b="b"/>
              <a:pathLst>
                <a:path w="1" h="18359" fill="none" extrusionOk="0">
                  <a:moveTo>
                    <a:pt x="0" y="1835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6344" t="27994" r="50996" b="29676"/>
          <a:stretch/>
        </p:blipFill>
        <p:spPr>
          <a:xfrm>
            <a:off x="4647710" y="1245138"/>
            <a:ext cx="3401781" cy="202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0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2" name="Google Shape;13042;p71"/>
          <p:cNvPicPr preferRelativeResize="0"/>
          <p:nvPr/>
        </p:nvPicPr>
        <p:blipFill rotWithShape="1">
          <a:blip r:embed="rId3">
            <a:alphaModFix/>
          </a:blip>
          <a:srcRect l="1085" r="1085"/>
          <a:stretch/>
        </p:blipFill>
        <p:spPr>
          <a:xfrm>
            <a:off x="4589855" y="1245138"/>
            <a:ext cx="3520992" cy="2024622"/>
          </a:xfrm>
          <a:prstGeom prst="rect">
            <a:avLst/>
          </a:prstGeom>
          <a:noFill/>
          <a:ln>
            <a:noFill/>
          </a:ln>
        </p:spPr>
      </p:pic>
      <p:sp>
        <p:nvSpPr>
          <p:cNvPr id="13043" name="Google Shape;13043;p71"/>
          <p:cNvSpPr txBox="1">
            <a:spLocks noGrp="1"/>
          </p:cNvSpPr>
          <p:nvPr>
            <p:ph type="title"/>
          </p:nvPr>
        </p:nvSpPr>
        <p:spPr>
          <a:xfrm>
            <a:off x="720000" y="1510975"/>
            <a:ext cx="3087600" cy="1599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Pengaruh Kecepatan </a:t>
            </a:r>
            <a:r>
              <a:rPr lang="en" dirty="0" smtClean="0"/>
              <a:t>Angin</a:t>
            </a:r>
            <a:endParaRPr dirty="0"/>
          </a:p>
        </p:txBody>
      </p:sp>
      <p:sp>
        <p:nvSpPr>
          <p:cNvPr id="13045" name="Google Shape;13045;p71"/>
          <p:cNvSpPr/>
          <p:nvPr/>
        </p:nvSpPr>
        <p:spPr>
          <a:xfrm>
            <a:off x="4480825" y="1108338"/>
            <a:ext cx="3705925" cy="2926816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6" name="Google Shape;13046;p71"/>
          <p:cNvGrpSpPr/>
          <p:nvPr/>
        </p:nvGrpSpPr>
        <p:grpSpPr>
          <a:xfrm rot="10800000" flipH="1">
            <a:off x="3521668" y="945008"/>
            <a:ext cx="333801" cy="563621"/>
            <a:chOff x="238125" y="1646075"/>
            <a:chExt cx="271825" cy="458975"/>
          </a:xfrm>
        </p:grpSpPr>
        <p:sp>
          <p:nvSpPr>
            <p:cNvPr id="13047" name="Google Shape;13047;p71"/>
            <p:cNvSpPr/>
            <p:nvPr/>
          </p:nvSpPr>
          <p:spPr>
            <a:xfrm>
              <a:off x="238125" y="1646075"/>
              <a:ext cx="271825" cy="135925"/>
            </a:xfrm>
            <a:custGeom>
              <a:avLst/>
              <a:gdLst/>
              <a:ahLst/>
              <a:cxnLst/>
              <a:rect l="l" t="t" r="r" b="b"/>
              <a:pathLst>
                <a:path w="10873" h="5437" fill="none" extrusionOk="0">
                  <a:moveTo>
                    <a:pt x="10872" y="5436"/>
                  </a:moveTo>
                  <a:lnTo>
                    <a:pt x="10872" y="5436"/>
                  </a:lnTo>
                  <a:lnTo>
                    <a:pt x="10337" y="5392"/>
                  </a:lnTo>
                  <a:lnTo>
                    <a:pt x="9758" y="5303"/>
                  </a:lnTo>
                  <a:lnTo>
                    <a:pt x="9268" y="5169"/>
                  </a:lnTo>
                  <a:lnTo>
                    <a:pt x="8778" y="4991"/>
                  </a:lnTo>
                  <a:lnTo>
                    <a:pt x="8288" y="4768"/>
                  </a:lnTo>
                  <a:lnTo>
                    <a:pt x="7842" y="4501"/>
                  </a:lnTo>
                  <a:lnTo>
                    <a:pt x="7397" y="4189"/>
                  </a:lnTo>
                  <a:lnTo>
                    <a:pt x="7040" y="3832"/>
                  </a:lnTo>
                  <a:lnTo>
                    <a:pt x="6684" y="3431"/>
                  </a:lnTo>
                  <a:lnTo>
                    <a:pt x="6372" y="3030"/>
                  </a:lnTo>
                  <a:lnTo>
                    <a:pt x="6104" y="2585"/>
                  </a:lnTo>
                  <a:lnTo>
                    <a:pt x="5882" y="2095"/>
                  </a:lnTo>
                  <a:lnTo>
                    <a:pt x="5659" y="1605"/>
                  </a:lnTo>
                  <a:lnTo>
                    <a:pt x="5525" y="1070"/>
                  </a:lnTo>
                  <a:lnTo>
                    <a:pt x="5481" y="535"/>
                  </a:lnTo>
                  <a:lnTo>
                    <a:pt x="5436" y="0"/>
                  </a:lnTo>
                  <a:lnTo>
                    <a:pt x="5436" y="0"/>
                  </a:lnTo>
                  <a:lnTo>
                    <a:pt x="5392" y="535"/>
                  </a:lnTo>
                  <a:lnTo>
                    <a:pt x="5347" y="1070"/>
                  </a:lnTo>
                  <a:lnTo>
                    <a:pt x="5213" y="1605"/>
                  </a:lnTo>
                  <a:lnTo>
                    <a:pt x="4990" y="2095"/>
                  </a:lnTo>
                  <a:lnTo>
                    <a:pt x="4768" y="2585"/>
                  </a:lnTo>
                  <a:lnTo>
                    <a:pt x="4500" y="3030"/>
                  </a:lnTo>
                  <a:lnTo>
                    <a:pt x="4188" y="3431"/>
                  </a:lnTo>
                  <a:lnTo>
                    <a:pt x="3832" y="3832"/>
                  </a:lnTo>
                  <a:lnTo>
                    <a:pt x="3476" y="4189"/>
                  </a:lnTo>
                  <a:lnTo>
                    <a:pt x="3030" y="4501"/>
                  </a:lnTo>
                  <a:lnTo>
                    <a:pt x="2584" y="4768"/>
                  </a:lnTo>
                  <a:lnTo>
                    <a:pt x="2094" y="4991"/>
                  </a:lnTo>
                  <a:lnTo>
                    <a:pt x="1604" y="5169"/>
                  </a:lnTo>
                  <a:lnTo>
                    <a:pt x="1114" y="5303"/>
                  </a:lnTo>
                  <a:lnTo>
                    <a:pt x="535" y="5392"/>
                  </a:lnTo>
                  <a:lnTo>
                    <a:pt x="0" y="543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8" name="Google Shape;13048;p71"/>
            <p:cNvSpPr/>
            <p:nvPr/>
          </p:nvSpPr>
          <p:spPr>
            <a:xfrm>
              <a:off x="374025" y="1646075"/>
              <a:ext cx="25" cy="458975"/>
            </a:xfrm>
            <a:custGeom>
              <a:avLst/>
              <a:gdLst/>
              <a:ahLst/>
              <a:cxnLst/>
              <a:rect l="l" t="t" r="r" b="b"/>
              <a:pathLst>
                <a:path w="1" h="18359" fill="none" extrusionOk="0">
                  <a:moveTo>
                    <a:pt x="0" y="1835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6338" t="33704" r="51146" b="24507"/>
          <a:stretch/>
        </p:blipFill>
        <p:spPr>
          <a:xfrm>
            <a:off x="4647710" y="1245138"/>
            <a:ext cx="3387926" cy="202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2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9" name="Google Shape;3969;p48"/>
          <p:cNvGrpSpPr/>
          <p:nvPr/>
        </p:nvGrpSpPr>
        <p:grpSpPr>
          <a:xfrm>
            <a:off x="4241913" y="1292250"/>
            <a:ext cx="5533000" cy="3249350"/>
            <a:chOff x="4568000" y="2575775"/>
            <a:chExt cx="5533000" cy="3249350"/>
          </a:xfrm>
        </p:grpSpPr>
        <p:sp>
          <p:nvSpPr>
            <p:cNvPr id="3970" name="Google Shape;3970;p48"/>
            <p:cNvSpPr/>
            <p:nvPr/>
          </p:nvSpPr>
          <p:spPr>
            <a:xfrm>
              <a:off x="9872500" y="2652775"/>
              <a:ext cx="224725" cy="164125"/>
            </a:xfrm>
            <a:custGeom>
              <a:avLst/>
              <a:gdLst/>
              <a:ahLst/>
              <a:cxnLst/>
              <a:rect l="l" t="t" r="r" b="b"/>
              <a:pathLst>
                <a:path w="8989" h="6565" extrusionOk="0">
                  <a:moveTo>
                    <a:pt x="8988" y="1"/>
                  </a:moveTo>
                  <a:lnTo>
                    <a:pt x="0" y="5202"/>
                  </a:lnTo>
                  <a:lnTo>
                    <a:pt x="0" y="6565"/>
                  </a:lnTo>
                  <a:lnTo>
                    <a:pt x="8988" y="1314"/>
                  </a:lnTo>
                  <a:lnTo>
                    <a:pt x="8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8"/>
            <p:cNvSpPr/>
            <p:nvPr/>
          </p:nvSpPr>
          <p:spPr>
            <a:xfrm>
              <a:off x="9743725" y="2708325"/>
              <a:ext cx="128775" cy="108575"/>
            </a:xfrm>
            <a:custGeom>
              <a:avLst/>
              <a:gdLst/>
              <a:ahLst/>
              <a:cxnLst/>
              <a:rect l="l" t="t" r="r" b="b"/>
              <a:pathLst>
                <a:path w="5151" h="4343" extrusionOk="0">
                  <a:moveTo>
                    <a:pt x="1" y="0"/>
                  </a:moveTo>
                  <a:lnTo>
                    <a:pt x="1" y="1364"/>
                  </a:lnTo>
                  <a:lnTo>
                    <a:pt x="5151" y="4343"/>
                  </a:lnTo>
                  <a:lnTo>
                    <a:pt x="5151" y="29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8"/>
            <p:cNvSpPr/>
            <p:nvPr/>
          </p:nvSpPr>
          <p:spPr>
            <a:xfrm>
              <a:off x="9743725" y="2578300"/>
              <a:ext cx="353500" cy="204525"/>
            </a:xfrm>
            <a:custGeom>
              <a:avLst/>
              <a:gdLst/>
              <a:ahLst/>
              <a:cxnLst/>
              <a:rect l="l" t="t" r="r" b="b"/>
              <a:pathLst>
                <a:path w="14140" h="8181" extrusionOk="0">
                  <a:moveTo>
                    <a:pt x="8989" y="0"/>
                  </a:moveTo>
                  <a:lnTo>
                    <a:pt x="1" y="5201"/>
                  </a:lnTo>
                  <a:lnTo>
                    <a:pt x="5151" y="8181"/>
                  </a:lnTo>
                  <a:lnTo>
                    <a:pt x="14139" y="2980"/>
                  </a:lnTo>
                  <a:lnTo>
                    <a:pt x="89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8"/>
            <p:cNvSpPr/>
            <p:nvPr/>
          </p:nvSpPr>
          <p:spPr>
            <a:xfrm>
              <a:off x="9296850" y="2848450"/>
              <a:ext cx="462050" cy="301725"/>
            </a:xfrm>
            <a:custGeom>
              <a:avLst/>
              <a:gdLst/>
              <a:ahLst/>
              <a:cxnLst/>
              <a:rect l="l" t="t" r="r" b="b"/>
              <a:pathLst>
                <a:path w="18482" h="12069" extrusionOk="0">
                  <a:moveTo>
                    <a:pt x="18481" y="0"/>
                  </a:moveTo>
                  <a:lnTo>
                    <a:pt x="51" y="10756"/>
                  </a:lnTo>
                  <a:lnTo>
                    <a:pt x="0" y="12069"/>
                  </a:lnTo>
                  <a:lnTo>
                    <a:pt x="18481" y="1364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8"/>
            <p:cNvSpPr/>
            <p:nvPr/>
          </p:nvSpPr>
          <p:spPr>
            <a:xfrm>
              <a:off x="9168075" y="3042850"/>
              <a:ext cx="130050" cy="107325"/>
            </a:xfrm>
            <a:custGeom>
              <a:avLst/>
              <a:gdLst/>
              <a:ahLst/>
              <a:cxnLst/>
              <a:rect l="l" t="t" r="r" b="b"/>
              <a:pathLst>
                <a:path w="5202" h="4293" extrusionOk="0">
                  <a:moveTo>
                    <a:pt x="1" y="0"/>
                  </a:moveTo>
                  <a:lnTo>
                    <a:pt x="1" y="1313"/>
                  </a:lnTo>
                  <a:lnTo>
                    <a:pt x="5151" y="4293"/>
                  </a:lnTo>
                  <a:lnTo>
                    <a:pt x="5202" y="29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8"/>
            <p:cNvSpPr/>
            <p:nvPr/>
          </p:nvSpPr>
          <p:spPr>
            <a:xfrm>
              <a:off x="9168075" y="2773975"/>
              <a:ext cx="590825" cy="343375"/>
            </a:xfrm>
            <a:custGeom>
              <a:avLst/>
              <a:gdLst/>
              <a:ahLst/>
              <a:cxnLst/>
              <a:rect l="l" t="t" r="r" b="b"/>
              <a:pathLst>
                <a:path w="23633" h="13735" extrusionOk="0">
                  <a:moveTo>
                    <a:pt x="18482" y="0"/>
                  </a:moveTo>
                  <a:lnTo>
                    <a:pt x="1" y="10755"/>
                  </a:lnTo>
                  <a:lnTo>
                    <a:pt x="5202" y="13735"/>
                  </a:lnTo>
                  <a:lnTo>
                    <a:pt x="23632" y="2979"/>
                  </a:lnTo>
                  <a:lnTo>
                    <a:pt x="184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48"/>
            <p:cNvSpPr/>
            <p:nvPr/>
          </p:nvSpPr>
          <p:spPr>
            <a:xfrm>
              <a:off x="8722475" y="3182975"/>
              <a:ext cx="462050" cy="301725"/>
            </a:xfrm>
            <a:custGeom>
              <a:avLst/>
              <a:gdLst/>
              <a:ahLst/>
              <a:cxnLst/>
              <a:rect l="l" t="t" r="r" b="b"/>
              <a:pathLst>
                <a:path w="18482" h="12069" extrusionOk="0">
                  <a:moveTo>
                    <a:pt x="18481" y="0"/>
                  </a:moveTo>
                  <a:lnTo>
                    <a:pt x="0" y="10756"/>
                  </a:lnTo>
                  <a:lnTo>
                    <a:pt x="0" y="12069"/>
                  </a:lnTo>
                  <a:lnTo>
                    <a:pt x="18481" y="1313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48"/>
            <p:cNvSpPr/>
            <p:nvPr/>
          </p:nvSpPr>
          <p:spPr>
            <a:xfrm>
              <a:off x="8593700" y="3377375"/>
              <a:ext cx="128800" cy="107325"/>
            </a:xfrm>
            <a:custGeom>
              <a:avLst/>
              <a:gdLst/>
              <a:ahLst/>
              <a:cxnLst/>
              <a:rect l="l" t="t" r="r" b="b"/>
              <a:pathLst>
                <a:path w="5152" h="4293" extrusionOk="0">
                  <a:moveTo>
                    <a:pt x="1" y="1"/>
                  </a:moveTo>
                  <a:lnTo>
                    <a:pt x="1" y="1313"/>
                  </a:lnTo>
                  <a:lnTo>
                    <a:pt x="5151" y="4293"/>
                  </a:lnTo>
                  <a:lnTo>
                    <a:pt x="5151" y="29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48"/>
            <p:cNvSpPr/>
            <p:nvPr/>
          </p:nvSpPr>
          <p:spPr>
            <a:xfrm>
              <a:off x="8593700" y="3108500"/>
              <a:ext cx="590825" cy="343375"/>
            </a:xfrm>
            <a:custGeom>
              <a:avLst/>
              <a:gdLst/>
              <a:ahLst/>
              <a:cxnLst/>
              <a:rect l="l" t="t" r="r" b="b"/>
              <a:pathLst>
                <a:path w="23633" h="13735" extrusionOk="0">
                  <a:moveTo>
                    <a:pt x="18482" y="0"/>
                  </a:moveTo>
                  <a:lnTo>
                    <a:pt x="1" y="10756"/>
                  </a:lnTo>
                  <a:lnTo>
                    <a:pt x="5151" y="13735"/>
                  </a:lnTo>
                  <a:lnTo>
                    <a:pt x="23632" y="2979"/>
                  </a:lnTo>
                  <a:lnTo>
                    <a:pt x="184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48"/>
            <p:cNvSpPr/>
            <p:nvPr/>
          </p:nvSpPr>
          <p:spPr>
            <a:xfrm>
              <a:off x="8148100" y="3517500"/>
              <a:ext cx="462050" cy="300475"/>
            </a:xfrm>
            <a:custGeom>
              <a:avLst/>
              <a:gdLst/>
              <a:ahLst/>
              <a:cxnLst/>
              <a:rect l="l" t="t" r="r" b="b"/>
              <a:pathLst>
                <a:path w="18482" h="12019" extrusionOk="0">
                  <a:moveTo>
                    <a:pt x="18481" y="0"/>
                  </a:moveTo>
                  <a:lnTo>
                    <a:pt x="0" y="10705"/>
                  </a:lnTo>
                  <a:lnTo>
                    <a:pt x="0" y="12018"/>
                  </a:lnTo>
                  <a:lnTo>
                    <a:pt x="18481" y="1313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48"/>
            <p:cNvSpPr/>
            <p:nvPr/>
          </p:nvSpPr>
          <p:spPr>
            <a:xfrm>
              <a:off x="8019325" y="3710650"/>
              <a:ext cx="128800" cy="107325"/>
            </a:xfrm>
            <a:custGeom>
              <a:avLst/>
              <a:gdLst/>
              <a:ahLst/>
              <a:cxnLst/>
              <a:rect l="l" t="t" r="r" b="b"/>
              <a:pathLst>
                <a:path w="5152" h="4293" extrusionOk="0">
                  <a:moveTo>
                    <a:pt x="1" y="0"/>
                  </a:moveTo>
                  <a:lnTo>
                    <a:pt x="1" y="1313"/>
                  </a:lnTo>
                  <a:lnTo>
                    <a:pt x="5151" y="4292"/>
                  </a:lnTo>
                  <a:lnTo>
                    <a:pt x="5151" y="29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48"/>
            <p:cNvSpPr/>
            <p:nvPr/>
          </p:nvSpPr>
          <p:spPr>
            <a:xfrm>
              <a:off x="8019325" y="3443025"/>
              <a:ext cx="590825" cy="342125"/>
            </a:xfrm>
            <a:custGeom>
              <a:avLst/>
              <a:gdLst/>
              <a:ahLst/>
              <a:cxnLst/>
              <a:rect l="l" t="t" r="r" b="b"/>
              <a:pathLst>
                <a:path w="23633" h="13685" extrusionOk="0">
                  <a:moveTo>
                    <a:pt x="18482" y="0"/>
                  </a:moveTo>
                  <a:lnTo>
                    <a:pt x="1" y="10705"/>
                  </a:lnTo>
                  <a:lnTo>
                    <a:pt x="5151" y="13684"/>
                  </a:lnTo>
                  <a:lnTo>
                    <a:pt x="23632" y="2979"/>
                  </a:lnTo>
                  <a:lnTo>
                    <a:pt x="184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48"/>
            <p:cNvSpPr/>
            <p:nvPr/>
          </p:nvSpPr>
          <p:spPr>
            <a:xfrm>
              <a:off x="7573725" y="3850775"/>
              <a:ext cx="462050" cy="301725"/>
            </a:xfrm>
            <a:custGeom>
              <a:avLst/>
              <a:gdLst/>
              <a:ahLst/>
              <a:cxnLst/>
              <a:rect l="l" t="t" r="r" b="b"/>
              <a:pathLst>
                <a:path w="18482" h="12069" extrusionOk="0">
                  <a:moveTo>
                    <a:pt x="18481" y="0"/>
                  </a:moveTo>
                  <a:lnTo>
                    <a:pt x="0" y="10755"/>
                  </a:lnTo>
                  <a:lnTo>
                    <a:pt x="0" y="12068"/>
                  </a:lnTo>
                  <a:lnTo>
                    <a:pt x="18431" y="1313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48"/>
            <p:cNvSpPr/>
            <p:nvPr/>
          </p:nvSpPr>
          <p:spPr>
            <a:xfrm>
              <a:off x="7444950" y="4045175"/>
              <a:ext cx="128775" cy="107325"/>
            </a:xfrm>
            <a:custGeom>
              <a:avLst/>
              <a:gdLst/>
              <a:ahLst/>
              <a:cxnLst/>
              <a:rect l="l" t="t" r="r" b="b"/>
              <a:pathLst>
                <a:path w="5151" h="4293" extrusionOk="0">
                  <a:moveTo>
                    <a:pt x="1" y="0"/>
                  </a:moveTo>
                  <a:lnTo>
                    <a:pt x="1" y="1313"/>
                  </a:lnTo>
                  <a:lnTo>
                    <a:pt x="5151" y="4292"/>
                  </a:lnTo>
                  <a:lnTo>
                    <a:pt x="5151" y="29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48"/>
            <p:cNvSpPr/>
            <p:nvPr/>
          </p:nvSpPr>
          <p:spPr>
            <a:xfrm>
              <a:off x="7444950" y="3776275"/>
              <a:ext cx="590825" cy="343400"/>
            </a:xfrm>
            <a:custGeom>
              <a:avLst/>
              <a:gdLst/>
              <a:ahLst/>
              <a:cxnLst/>
              <a:rect l="l" t="t" r="r" b="b"/>
              <a:pathLst>
                <a:path w="23633" h="13736" extrusionOk="0">
                  <a:moveTo>
                    <a:pt x="18431" y="1"/>
                  </a:moveTo>
                  <a:lnTo>
                    <a:pt x="1" y="10756"/>
                  </a:lnTo>
                  <a:lnTo>
                    <a:pt x="5151" y="13735"/>
                  </a:lnTo>
                  <a:lnTo>
                    <a:pt x="23632" y="2980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48"/>
            <p:cNvSpPr/>
            <p:nvPr/>
          </p:nvSpPr>
          <p:spPr>
            <a:xfrm>
              <a:off x="6998075" y="4185300"/>
              <a:ext cx="462050" cy="301725"/>
            </a:xfrm>
            <a:custGeom>
              <a:avLst/>
              <a:gdLst/>
              <a:ahLst/>
              <a:cxnLst/>
              <a:rect l="l" t="t" r="r" b="b"/>
              <a:pathLst>
                <a:path w="18482" h="12069" extrusionOk="0">
                  <a:moveTo>
                    <a:pt x="18481" y="0"/>
                  </a:moveTo>
                  <a:lnTo>
                    <a:pt x="0" y="10705"/>
                  </a:lnTo>
                  <a:lnTo>
                    <a:pt x="0" y="12068"/>
                  </a:lnTo>
                  <a:lnTo>
                    <a:pt x="18481" y="1313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48"/>
            <p:cNvSpPr/>
            <p:nvPr/>
          </p:nvSpPr>
          <p:spPr>
            <a:xfrm>
              <a:off x="6869300" y="4378425"/>
              <a:ext cx="128800" cy="108600"/>
            </a:xfrm>
            <a:custGeom>
              <a:avLst/>
              <a:gdLst/>
              <a:ahLst/>
              <a:cxnLst/>
              <a:rect l="l" t="t" r="r" b="b"/>
              <a:pathLst>
                <a:path w="5152" h="4344" extrusionOk="0">
                  <a:moveTo>
                    <a:pt x="1" y="1"/>
                  </a:moveTo>
                  <a:lnTo>
                    <a:pt x="1" y="1364"/>
                  </a:lnTo>
                  <a:lnTo>
                    <a:pt x="5151" y="4343"/>
                  </a:lnTo>
                  <a:lnTo>
                    <a:pt x="5151" y="29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48"/>
            <p:cNvSpPr/>
            <p:nvPr/>
          </p:nvSpPr>
          <p:spPr>
            <a:xfrm>
              <a:off x="6869300" y="4110800"/>
              <a:ext cx="590825" cy="342125"/>
            </a:xfrm>
            <a:custGeom>
              <a:avLst/>
              <a:gdLst/>
              <a:ahLst/>
              <a:cxnLst/>
              <a:rect l="l" t="t" r="r" b="b"/>
              <a:pathLst>
                <a:path w="23633" h="13685" extrusionOk="0">
                  <a:moveTo>
                    <a:pt x="18482" y="1"/>
                  </a:moveTo>
                  <a:lnTo>
                    <a:pt x="1" y="10706"/>
                  </a:lnTo>
                  <a:lnTo>
                    <a:pt x="5151" y="13685"/>
                  </a:lnTo>
                  <a:lnTo>
                    <a:pt x="23632" y="2980"/>
                  </a:lnTo>
                  <a:lnTo>
                    <a:pt x="18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48"/>
            <p:cNvSpPr/>
            <p:nvPr/>
          </p:nvSpPr>
          <p:spPr>
            <a:xfrm>
              <a:off x="6423700" y="4518550"/>
              <a:ext cx="462050" cy="301725"/>
            </a:xfrm>
            <a:custGeom>
              <a:avLst/>
              <a:gdLst/>
              <a:ahLst/>
              <a:cxnLst/>
              <a:rect l="l" t="t" r="r" b="b"/>
              <a:pathLst>
                <a:path w="18482" h="12069" extrusionOk="0">
                  <a:moveTo>
                    <a:pt x="18481" y="1"/>
                  </a:moveTo>
                  <a:lnTo>
                    <a:pt x="0" y="10756"/>
                  </a:lnTo>
                  <a:lnTo>
                    <a:pt x="0" y="12069"/>
                  </a:lnTo>
                  <a:lnTo>
                    <a:pt x="18481" y="1364"/>
                  </a:lnTo>
                  <a:lnTo>
                    <a:pt x="18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48"/>
            <p:cNvSpPr/>
            <p:nvPr/>
          </p:nvSpPr>
          <p:spPr>
            <a:xfrm>
              <a:off x="6294925" y="4712950"/>
              <a:ext cx="128800" cy="107325"/>
            </a:xfrm>
            <a:custGeom>
              <a:avLst/>
              <a:gdLst/>
              <a:ahLst/>
              <a:cxnLst/>
              <a:rect l="l" t="t" r="r" b="b"/>
              <a:pathLst>
                <a:path w="5152" h="4293" extrusionOk="0">
                  <a:moveTo>
                    <a:pt x="1" y="1"/>
                  </a:moveTo>
                  <a:lnTo>
                    <a:pt x="1" y="1314"/>
                  </a:lnTo>
                  <a:lnTo>
                    <a:pt x="5151" y="4293"/>
                  </a:lnTo>
                  <a:lnTo>
                    <a:pt x="5151" y="29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48"/>
            <p:cNvSpPr/>
            <p:nvPr/>
          </p:nvSpPr>
          <p:spPr>
            <a:xfrm>
              <a:off x="6294925" y="4444075"/>
              <a:ext cx="590825" cy="343375"/>
            </a:xfrm>
            <a:custGeom>
              <a:avLst/>
              <a:gdLst/>
              <a:ahLst/>
              <a:cxnLst/>
              <a:rect l="l" t="t" r="r" b="b"/>
              <a:pathLst>
                <a:path w="23633" h="13735" extrusionOk="0">
                  <a:moveTo>
                    <a:pt x="18482" y="0"/>
                  </a:moveTo>
                  <a:lnTo>
                    <a:pt x="1" y="10756"/>
                  </a:lnTo>
                  <a:lnTo>
                    <a:pt x="5151" y="13735"/>
                  </a:lnTo>
                  <a:lnTo>
                    <a:pt x="23632" y="2980"/>
                  </a:lnTo>
                  <a:lnTo>
                    <a:pt x="184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48"/>
            <p:cNvSpPr/>
            <p:nvPr/>
          </p:nvSpPr>
          <p:spPr>
            <a:xfrm>
              <a:off x="5849325" y="4853075"/>
              <a:ext cx="462050" cy="301725"/>
            </a:xfrm>
            <a:custGeom>
              <a:avLst/>
              <a:gdLst/>
              <a:ahLst/>
              <a:cxnLst/>
              <a:rect l="l" t="t" r="r" b="b"/>
              <a:pathLst>
                <a:path w="18482" h="12069" extrusionOk="0">
                  <a:moveTo>
                    <a:pt x="18481" y="1"/>
                  </a:moveTo>
                  <a:lnTo>
                    <a:pt x="0" y="10706"/>
                  </a:lnTo>
                  <a:lnTo>
                    <a:pt x="0" y="12069"/>
                  </a:lnTo>
                  <a:lnTo>
                    <a:pt x="18481" y="1314"/>
                  </a:lnTo>
                  <a:lnTo>
                    <a:pt x="18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48"/>
            <p:cNvSpPr/>
            <p:nvPr/>
          </p:nvSpPr>
          <p:spPr>
            <a:xfrm>
              <a:off x="5720550" y="5046225"/>
              <a:ext cx="128800" cy="108575"/>
            </a:xfrm>
            <a:custGeom>
              <a:avLst/>
              <a:gdLst/>
              <a:ahLst/>
              <a:cxnLst/>
              <a:rect l="l" t="t" r="r" b="b"/>
              <a:pathLst>
                <a:path w="5152" h="4343" extrusionOk="0">
                  <a:moveTo>
                    <a:pt x="1" y="0"/>
                  </a:moveTo>
                  <a:lnTo>
                    <a:pt x="1" y="1364"/>
                  </a:lnTo>
                  <a:lnTo>
                    <a:pt x="5151" y="4343"/>
                  </a:lnTo>
                  <a:lnTo>
                    <a:pt x="5151" y="29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48"/>
            <p:cNvSpPr/>
            <p:nvPr/>
          </p:nvSpPr>
          <p:spPr>
            <a:xfrm>
              <a:off x="5720550" y="4778600"/>
              <a:ext cx="590825" cy="342125"/>
            </a:xfrm>
            <a:custGeom>
              <a:avLst/>
              <a:gdLst/>
              <a:ahLst/>
              <a:cxnLst/>
              <a:rect l="l" t="t" r="r" b="b"/>
              <a:pathLst>
                <a:path w="23633" h="13685" extrusionOk="0">
                  <a:moveTo>
                    <a:pt x="18482" y="1"/>
                  </a:moveTo>
                  <a:lnTo>
                    <a:pt x="1" y="10705"/>
                  </a:lnTo>
                  <a:lnTo>
                    <a:pt x="5151" y="13685"/>
                  </a:lnTo>
                  <a:lnTo>
                    <a:pt x="23632" y="2980"/>
                  </a:lnTo>
                  <a:lnTo>
                    <a:pt x="18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48"/>
            <p:cNvSpPr/>
            <p:nvPr/>
          </p:nvSpPr>
          <p:spPr>
            <a:xfrm>
              <a:off x="5274925" y="5186350"/>
              <a:ext cx="460800" cy="301725"/>
            </a:xfrm>
            <a:custGeom>
              <a:avLst/>
              <a:gdLst/>
              <a:ahLst/>
              <a:cxnLst/>
              <a:rect l="l" t="t" r="r" b="b"/>
              <a:pathLst>
                <a:path w="18432" h="12069" extrusionOk="0">
                  <a:moveTo>
                    <a:pt x="18432" y="0"/>
                  </a:moveTo>
                  <a:lnTo>
                    <a:pt x="1" y="10756"/>
                  </a:lnTo>
                  <a:lnTo>
                    <a:pt x="1" y="12068"/>
                  </a:lnTo>
                  <a:lnTo>
                    <a:pt x="18432" y="1364"/>
                  </a:lnTo>
                  <a:lnTo>
                    <a:pt x="18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48"/>
            <p:cNvSpPr/>
            <p:nvPr/>
          </p:nvSpPr>
          <p:spPr>
            <a:xfrm>
              <a:off x="5144925" y="5380750"/>
              <a:ext cx="130025" cy="107325"/>
            </a:xfrm>
            <a:custGeom>
              <a:avLst/>
              <a:gdLst/>
              <a:ahLst/>
              <a:cxnLst/>
              <a:rect l="l" t="t" r="r" b="b"/>
              <a:pathLst>
                <a:path w="5201" h="4293" extrusionOk="0">
                  <a:moveTo>
                    <a:pt x="51" y="0"/>
                  </a:moveTo>
                  <a:lnTo>
                    <a:pt x="0" y="1313"/>
                  </a:lnTo>
                  <a:lnTo>
                    <a:pt x="5201" y="4292"/>
                  </a:lnTo>
                  <a:lnTo>
                    <a:pt x="5201" y="298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48"/>
            <p:cNvSpPr/>
            <p:nvPr/>
          </p:nvSpPr>
          <p:spPr>
            <a:xfrm>
              <a:off x="5146175" y="5111875"/>
              <a:ext cx="589550" cy="343375"/>
            </a:xfrm>
            <a:custGeom>
              <a:avLst/>
              <a:gdLst/>
              <a:ahLst/>
              <a:cxnLst/>
              <a:rect l="l" t="t" r="r" b="b"/>
              <a:pathLst>
                <a:path w="23582" h="13735" extrusionOk="0">
                  <a:moveTo>
                    <a:pt x="18431" y="0"/>
                  </a:moveTo>
                  <a:lnTo>
                    <a:pt x="1" y="10755"/>
                  </a:lnTo>
                  <a:lnTo>
                    <a:pt x="5151" y="13735"/>
                  </a:lnTo>
                  <a:lnTo>
                    <a:pt x="23582" y="2979"/>
                  </a:lnTo>
                  <a:lnTo>
                    <a:pt x="184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48"/>
            <p:cNvSpPr/>
            <p:nvPr/>
          </p:nvSpPr>
          <p:spPr>
            <a:xfrm>
              <a:off x="4699300" y="5520875"/>
              <a:ext cx="462050" cy="301725"/>
            </a:xfrm>
            <a:custGeom>
              <a:avLst/>
              <a:gdLst/>
              <a:ahLst/>
              <a:cxnLst/>
              <a:rect l="l" t="t" r="r" b="b"/>
              <a:pathLst>
                <a:path w="18482" h="12069" extrusionOk="0">
                  <a:moveTo>
                    <a:pt x="18481" y="0"/>
                  </a:moveTo>
                  <a:lnTo>
                    <a:pt x="0" y="10756"/>
                  </a:lnTo>
                  <a:lnTo>
                    <a:pt x="0" y="12069"/>
                  </a:lnTo>
                  <a:lnTo>
                    <a:pt x="18481" y="1313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48"/>
            <p:cNvSpPr/>
            <p:nvPr/>
          </p:nvSpPr>
          <p:spPr>
            <a:xfrm>
              <a:off x="4570525" y="5715275"/>
              <a:ext cx="128800" cy="107325"/>
            </a:xfrm>
            <a:custGeom>
              <a:avLst/>
              <a:gdLst/>
              <a:ahLst/>
              <a:cxnLst/>
              <a:rect l="l" t="t" r="r" b="b"/>
              <a:pathLst>
                <a:path w="5152" h="4293" extrusionOk="0">
                  <a:moveTo>
                    <a:pt x="1" y="1"/>
                  </a:moveTo>
                  <a:lnTo>
                    <a:pt x="1" y="1313"/>
                  </a:lnTo>
                  <a:lnTo>
                    <a:pt x="5151" y="4293"/>
                  </a:lnTo>
                  <a:lnTo>
                    <a:pt x="5151" y="29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48"/>
            <p:cNvSpPr/>
            <p:nvPr/>
          </p:nvSpPr>
          <p:spPr>
            <a:xfrm>
              <a:off x="4570525" y="5446400"/>
              <a:ext cx="590825" cy="343375"/>
            </a:xfrm>
            <a:custGeom>
              <a:avLst/>
              <a:gdLst/>
              <a:ahLst/>
              <a:cxnLst/>
              <a:rect l="l" t="t" r="r" b="b"/>
              <a:pathLst>
                <a:path w="23633" h="13735" extrusionOk="0">
                  <a:moveTo>
                    <a:pt x="18482" y="0"/>
                  </a:moveTo>
                  <a:lnTo>
                    <a:pt x="1" y="10756"/>
                  </a:lnTo>
                  <a:lnTo>
                    <a:pt x="5151" y="13735"/>
                  </a:lnTo>
                  <a:lnTo>
                    <a:pt x="23632" y="2979"/>
                  </a:lnTo>
                  <a:lnTo>
                    <a:pt x="184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48"/>
            <p:cNvSpPr/>
            <p:nvPr/>
          </p:nvSpPr>
          <p:spPr>
            <a:xfrm>
              <a:off x="9869975" y="2649000"/>
              <a:ext cx="228500" cy="170425"/>
            </a:xfrm>
            <a:custGeom>
              <a:avLst/>
              <a:gdLst/>
              <a:ahLst/>
              <a:cxnLst/>
              <a:rect l="l" t="t" r="r" b="b"/>
              <a:pathLst>
                <a:path w="9140" h="6817" extrusionOk="0">
                  <a:moveTo>
                    <a:pt x="9039" y="253"/>
                  </a:moveTo>
                  <a:lnTo>
                    <a:pt x="9039" y="1414"/>
                  </a:lnTo>
                  <a:lnTo>
                    <a:pt x="152" y="6564"/>
                  </a:lnTo>
                  <a:lnTo>
                    <a:pt x="152" y="5403"/>
                  </a:lnTo>
                  <a:lnTo>
                    <a:pt x="9039" y="253"/>
                  </a:lnTo>
                  <a:close/>
                  <a:moveTo>
                    <a:pt x="9140" y="0"/>
                  </a:moveTo>
                  <a:lnTo>
                    <a:pt x="0" y="5353"/>
                  </a:lnTo>
                  <a:lnTo>
                    <a:pt x="0" y="6817"/>
                  </a:lnTo>
                  <a:lnTo>
                    <a:pt x="9140" y="1515"/>
                  </a:lnTo>
                  <a:lnTo>
                    <a:pt x="9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48"/>
            <p:cNvSpPr/>
            <p:nvPr/>
          </p:nvSpPr>
          <p:spPr>
            <a:xfrm>
              <a:off x="9741200" y="2705800"/>
              <a:ext cx="132575" cy="113625"/>
            </a:xfrm>
            <a:custGeom>
              <a:avLst/>
              <a:gdLst/>
              <a:ahLst/>
              <a:cxnLst/>
              <a:rect l="l" t="t" r="r" b="b"/>
              <a:pathLst>
                <a:path w="5303" h="4545" extrusionOk="0">
                  <a:moveTo>
                    <a:pt x="152" y="253"/>
                  </a:moveTo>
                  <a:lnTo>
                    <a:pt x="5151" y="3131"/>
                  </a:lnTo>
                  <a:lnTo>
                    <a:pt x="5151" y="4292"/>
                  </a:lnTo>
                  <a:lnTo>
                    <a:pt x="152" y="1414"/>
                  </a:lnTo>
                  <a:lnTo>
                    <a:pt x="152" y="253"/>
                  </a:lnTo>
                  <a:close/>
                  <a:moveTo>
                    <a:pt x="1" y="0"/>
                  </a:moveTo>
                  <a:lnTo>
                    <a:pt x="1" y="1515"/>
                  </a:lnTo>
                  <a:lnTo>
                    <a:pt x="5303" y="4545"/>
                  </a:lnTo>
                  <a:lnTo>
                    <a:pt x="5303" y="30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48"/>
            <p:cNvSpPr/>
            <p:nvPr/>
          </p:nvSpPr>
          <p:spPr>
            <a:xfrm>
              <a:off x="9739950" y="2575775"/>
              <a:ext cx="361050" cy="209575"/>
            </a:xfrm>
            <a:custGeom>
              <a:avLst/>
              <a:gdLst/>
              <a:ahLst/>
              <a:cxnLst/>
              <a:rect l="l" t="t" r="r" b="b"/>
              <a:pathLst>
                <a:path w="14442" h="8383" extrusionOk="0">
                  <a:moveTo>
                    <a:pt x="9140" y="152"/>
                  </a:moveTo>
                  <a:lnTo>
                    <a:pt x="14139" y="3081"/>
                  </a:lnTo>
                  <a:lnTo>
                    <a:pt x="5302" y="8231"/>
                  </a:lnTo>
                  <a:lnTo>
                    <a:pt x="253" y="5302"/>
                  </a:lnTo>
                  <a:lnTo>
                    <a:pt x="9140" y="152"/>
                  </a:lnTo>
                  <a:close/>
                  <a:moveTo>
                    <a:pt x="9140" y="0"/>
                  </a:moveTo>
                  <a:lnTo>
                    <a:pt x="0" y="5302"/>
                  </a:lnTo>
                  <a:lnTo>
                    <a:pt x="5302" y="8383"/>
                  </a:lnTo>
                  <a:lnTo>
                    <a:pt x="14442" y="3081"/>
                  </a:lnTo>
                  <a:lnTo>
                    <a:pt x="9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48"/>
            <p:cNvSpPr/>
            <p:nvPr/>
          </p:nvSpPr>
          <p:spPr>
            <a:xfrm>
              <a:off x="9295575" y="2845925"/>
              <a:ext cx="465850" cy="308050"/>
            </a:xfrm>
            <a:custGeom>
              <a:avLst/>
              <a:gdLst/>
              <a:ahLst/>
              <a:cxnLst/>
              <a:rect l="l" t="t" r="r" b="b"/>
              <a:pathLst>
                <a:path w="18634" h="12322" extrusionOk="0">
                  <a:moveTo>
                    <a:pt x="18482" y="253"/>
                  </a:moveTo>
                  <a:lnTo>
                    <a:pt x="18482" y="1414"/>
                  </a:lnTo>
                  <a:lnTo>
                    <a:pt x="152" y="12069"/>
                  </a:lnTo>
                  <a:lnTo>
                    <a:pt x="152" y="10907"/>
                  </a:lnTo>
                  <a:lnTo>
                    <a:pt x="18482" y="253"/>
                  </a:lnTo>
                  <a:close/>
                  <a:moveTo>
                    <a:pt x="18633" y="0"/>
                  </a:moveTo>
                  <a:lnTo>
                    <a:pt x="1" y="10806"/>
                  </a:lnTo>
                  <a:lnTo>
                    <a:pt x="1" y="12321"/>
                  </a:lnTo>
                  <a:lnTo>
                    <a:pt x="18633" y="1465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48"/>
            <p:cNvSpPr/>
            <p:nvPr/>
          </p:nvSpPr>
          <p:spPr>
            <a:xfrm>
              <a:off x="9166825" y="3040325"/>
              <a:ext cx="132575" cy="113650"/>
            </a:xfrm>
            <a:custGeom>
              <a:avLst/>
              <a:gdLst/>
              <a:ahLst/>
              <a:cxnLst/>
              <a:rect l="l" t="t" r="r" b="b"/>
              <a:pathLst>
                <a:path w="5303" h="4546" extrusionOk="0">
                  <a:moveTo>
                    <a:pt x="152" y="202"/>
                  </a:moveTo>
                  <a:lnTo>
                    <a:pt x="5151" y="3131"/>
                  </a:lnTo>
                  <a:lnTo>
                    <a:pt x="5151" y="4293"/>
                  </a:lnTo>
                  <a:lnTo>
                    <a:pt x="152" y="1414"/>
                  </a:lnTo>
                  <a:lnTo>
                    <a:pt x="152" y="202"/>
                  </a:lnTo>
                  <a:close/>
                  <a:moveTo>
                    <a:pt x="0" y="0"/>
                  </a:moveTo>
                  <a:lnTo>
                    <a:pt x="0" y="1465"/>
                  </a:lnTo>
                  <a:lnTo>
                    <a:pt x="5302" y="4545"/>
                  </a:lnTo>
                  <a:lnTo>
                    <a:pt x="5302" y="3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48"/>
            <p:cNvSpPr/>
            <p:nvPr/>
          </p:nvSpPr>
          <p:spPr>
            <a:xfrm>
              <a:off x="9165550" y="2772700"/>
              <a:ext cx="597125" cy="347175"/>
            </a:xfrm>
            <a:custGeom>
              <a:avLst/>
              <a:gdLst/>
              <a:ahLst/>
              <a:cxnLst/>
              <a:rect l="l" t="t" r="r" b="b"/>
              <a:pathLst>
                <a:path w="23885" h="13887" extrusionOk="0">
                  <a:moveTo>
                    <a:pt x="18583" y="152"/>
                  </a:moveTo>
                  <a:lnTo>
                    <a:pt x="23632" y="3030"/>
                  </a:lnTo>
                  <a:lnTo>
                    <a:pt x="5303" y="13685"/>
                  </a:lnTo>
                  <a:lnTo>
                    <a:pt x="253" y="10806"/>
                  </a:lnTo>
                  <a:lnTo>
                    <a:pt x="18583" y="152"/>
                  </a:lnTo>
                  <a:close/>
                  <a:moveTo>
                    <a:pt x="18583" y="1"/>
                  </a:moveTo>
                  <a:lnTo>
                    <a:pt x="102" y="10756"/>
                  </a:lnTo>
                  <a:lnTo>
                    <a:pt x="1" y="10806"/>
                  </a:lnTo>
                  <a:lnTo>
                    <a:pt x="5303" y="13887"/>
                  </a:lnTo>
                  <a:lnTo>
                    <a:pt x="23885" y="3030"/>
                  </a:lnTo>
                  <a:lnTo>
                    <a:pt x="185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48"/>
            <p:cNvSpPr/>
            <p:nvPr/>
          </p:nvSpPr>
          <p:spPr>
            <a:xfrm>
              <a:off x="8721200" y="3180450"/>
              <a:ext cx="464575" cy="306775"/>
            </a:xfrm>
            <a:custGeom>
              <a:avLst/>
              <a:gdLst/>
              <a:ahLst/>
              <a:cxnLst/>
              <a:rect l="l" t="t" r="r" b="b"/>
              <a:pathLst>
                <a:path w="18583" h="12271" extrusionOk="0">
                  <a:moveTo>
                    <a:pt x="18482" y="202"/>
                  </a:moveTo>
                  <a:lnTo>
                    <a:pt x="18482" y="1364"/>
                  </a:lnTo>
                  <a:lnTo>
                    <a:pt x="152" y="12018"/>
                  </a:lnTo>
                  <a:lnTo>
                    <a:pt x="152" y="10857"/>
                  </a:lnTo>
                  <a:lnTo>
                    <a:pt x="18482" y="202"/>
                  </a:lnTo>
                  <a:close/>
                  <a:moveTo>
                    <a:pt x="18583" y="0"/>
                  </a:moveTo>
                  <a:lnTo>
                    <a:pt x="1" y="10806"/>
                  </a:lnTo>
                  <a:lnTo>
                    <a:pt x="1" y="12271"/>
                  </a:lnTo>
                  <a:lnTo>
                    <a:pt x="18583" y="1465"/>
                  </a:lnTo>
                  <a:lnTo>
                    <a:pt x="185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48"/>
            <p:cNvSpPr/>
            <p:nvPr/>
          </p:nvSpPr>
          <p:spPr>
            <a:xfrm>
              <a:off x="8592450" y="3373600"/>
              <a:ext cx="132575" cy="113625"/>
            </a:xfrm>
            <a:custGeom>
              <a:avLst/>
              <a:gdLst/>
              <a:ahLst/>
              <a:cxnLst/>
              <a:rect l="l" t="t" r="r" b="b"/>
              <a:pathLst>
                <a:path w="5303" h="4545" extrusionOk="0">
                  <a:moveTo>
                    <a:pt x="152" y="253"/>
                  </a:moveTo>
                  <a:lnTo>
                    <a:pt x="5151" y="3131"/>
                  </a:lnTo>
                  <a:lnTo>
                    <a:pt x="5151" y="4292"/>
                  </a:lnTo>
                  <a:lnTo>
                    <a:pt x="101" y="1414"/>
                  </a:lnTo>
                  <a:lnTo>
                    <a:pt x="152" y="253"/>
                  </a:lnTo>
                  <a:close/>
                  <a:moveTo>
                    <a:pt x="0" y="0"/>
                  </a:moveTo>
                  <a:lnTo>
                    <a:pt x="0" y="1515"/>
                  </a:lnTo>
                  <a:lnTo>
                    <a:pt x="5302" y="4545"/>
                  </a:lnTo>
                  <a:lnTo>
                    <a:pt x="5302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48"/>
            <p:cNvSpPr/>
            <p:nvPr/>
          </p:nvSpPr>
          <p:spPr>
            <a:xfrm>
              <a:off x="8589925" y="3105975"/>
              <a:ext cx="598375" cy="347175"/>
            </a:xfrm>
            <a:custGeom>
              <a:avLst/>
              <a:gdLst/>
              <a:ahLst/>
              <a:cxnLst/>
              <a:rect l="l" t="t" r="r" b="b"/>
              <a:pathLst>
                <a:path w="23935" h="13887" extrusionOk="0">
                  <a:moveTo>
                    <a:pt x="18633" y="202"/>
                  </a:moveTo>
                  <a:lnTo>
                    <a:pt x="23632" y="3080"/>
                  </a:lnTo>
                  <a:lnTo>
                    <a:pt x="5302" y="13735"/>
                  </a:lnTo>
                  <a:lnTo>
                    <a:pt x="303" y="10857"/>
                  </a:lnTo>
                  <a:lnTo>
                    <a:pt x="18633" y="202"/>
                  </a:lnTo>
                  <a:close/>
                  <a:moveTo>
                    <a:pt x="18633" y="0"/>
                  </a:moveTo>
                  <a:lnTo>
                    <a:pt x="0" y="10857"/>
                  </a:lnTo>
                  <a:lnTo>
                    <a:pt x="5302" y="13886"/>
                  </a:lnTo>
                  <a:lnTo>
                    <a:pt x="23935" y="308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48"/>
            <p:cNvSpPr/>
            <p:nvPr/>
          </p:nvSpPr>
          <p:spPr>
            <a:xfrm>
              <a:off x="8146825" y="3513700"/>
              <a:ext cx="464575" cy="308050"/>
            </a:xfrm>
            <a:custGeom>
              <a:avLst/>
              <a:gdLst/>
              <a:ahLst/>
              <a:cxnLst/>
              <a:rect l="l" t="t" r="r" b="b"/>
              <a:pathLst>
                <a:path w="18583" h="12322" extrusionOk="0">
                  <a:moveTo>
                    <a:pt x="18431" y="253"/>
                  </a:moveTo>
                  <a:lnTo>
                    <a:pt x="18431" y="1415"/>
                  </a:lnTo>
                  <a:lnTo>
                    <a:pt x="102" y="12069"/>
                  </a:lnTo>
                  <a:lnTo>
                    <a:pt x="102" y="10908"/>
                  </a:lnTo>
                  <a:lnTo>
                    <a:pt x="18431" y="253"/>
                  </a:lnTo>
                  <a:close/>
                  <a:moveTo>
                    <a:pt x="18583" y="1"/>
                  </a:moveTo>
                  <a:lnTo>
                    <a:pt x="1" y="10807"/>
                  </a:lnTo>
                  <a:lnTo>
                    <a:pt x="1" y="12322"/>
                  </a:lnTo>
                  <a:lnTo>
                    <a:pt x="18583" y="1516"/>
                  </a:lnTo>
                  <a:lnTo>
                    <a:pt x="185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48"/>
            <p:cNvSpPr/>
            <p:nvPr/>
          </p:nvSpPr>
          <p:spPr>
            <a:xfrm>
              <a:off x="8016800" y="3708125"/>
              <a:ext cx="132575" cy="113625"/>
            </a:xfrm>
            <a:custGeom>
              <a:avLst/>
              <a:gdLst/>
              <a:ahLst/>
              <a:cxnLst/>
              <a:rect l="l" t="t" r="r" b="b"/>
              <a:pathLst>
                <a:path w="5303" h="4545" extrusionOk="0">
                  <a:moveTo>
                    <a:pt x="152" y="253"/>
                  </a:moveTo>
                  <a:lnTo>
                    <a:pt x="5202" y="3131"/>
                  </a:lnTo>
                  <a:lnTo>
                    <a:pt x="5202" y="4292"/>
                  </a:lnTo>
                  <a:lnTo>
                    <a:pt x="152" y="1414"/>
                  </a:lnTo>
                  <a:lnTo>
                    <a:pt x="152" y="253"/>
                  </a:lnTo>
                  <a:close/>
                  <a:moveTo>
                    <a:pt x="51" y="0"/>
                  </a:moveTo>
                  <a:lnTo>
                    <a:pt x="1" y="1464"/>
                  </a:lnTo>
                  <a:lnTo>
                    <a:pt x="5303" y="4545"/>
                  </a:lnTo>
                  <a:lnTo>
                    <a:pt x="5303" y="303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48"/>
            <p:cNvSpPr/>
            <p:nvPr/>
          </p:nvSpPr>
          <p:spPr>
            <a:xfrm>
              <a:off x="8015550" y="3440500"/>
              <a:ext cx="598375" cy="347175"/>
            </a:xfrm>
            <a:custGeom>
              <a:avLst/>
              <a:gdLst/>
              <a:ahLst/>
              <a:cxnLst/>
              <a:rect l="l" t="t" r="r" b="b"/>
              <a:pathLst>
                <a:path w="23935" h="13887" extrusionOk="0">
                  <a:moveTo>
                    <a:pt x="18633" y="152"/>
                  </a:moveTo>
                  <a:lnTo>
                    <a:pt x="23632" y="3080"/>
                  </a:lnTo>
                  <a:lnTo>
                    <a:pt x="5302" y="13735"/>
                  </a:lnTo>
                  <a:lnTo>
                    <a:pt x="303" y="10806"/>
                  </a:lnTo>
                  <a:lnTo>
                    <a:pt x="18633" y="152"/>
                  </a:lnTo>
                  <a:close/>
                  <a:moveTo>
                    <a:pt x="18633" y="0"/>
                  </a:moveTo>
                  <a:lnTo>
                    <a:pt x="0" y="10806"/>
                  </a:lnTo>
                  <a:lnTo>
                    <a:pt x="5302" y="13886"/>
                  </a:lnTo>
                  <a:lnTo>
                    <a:pt x="23935" y="308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48"/>
            <p:cNvSpPr/>
            <p:nvPr/>
          </p:nvSpPr>
          <p:spPr>
            <a:xfrm>
              <a:off x="7571200" y="3848250"/>
              <a:ext cx="465825" cy="306775"/>
            </a:xfrm>
            <a:custGeom>
              <a:avLst/>
              <a:gdLst/>
              <a:ahLst/>
              <a:cxnLst/>
              <a:rect l="l" t="t" r="r" b="b"/>
              <a:pathLst>
                <a:path w="18633" h="12271" extrusionOk="0">
                  <a:moveTo>
                    <a:pt x="18481" y="202"/>
                  </a:moveTo>
                  <a:lnTo>
                    <a:pt x="18481" y="1414"/>
                  </a:lnTo>
                  <a:lnTo>
                    <a:pt x="151" y="12068"/>
                  </a:lnTo>
                  <a:lnTo>
                    <a:pt x="151" y="10856"/>
                  </a:lnTo>
                  <a:lnTo>
                    <a:pt x="18481" y="202"/>
                  </a:lnTo>
                  <a:close/>
                  <a:moveTo>
                    <a:pt x="18633" y="0"/>
                  </a:moveTo>
                  <a:lnTo>
                    <a:pt x="0" y="10806"/>
                  </a:lnTo>
                  <a:lnTo>
                    <a:pt x="0" y="12270"/>
                  </a:lnTo>
                  <a:lnTo>
                    <a:pt x="18633" y="1464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48"/>
            <p:cNvSpPr/>
            <p:nvPr/>
          </p:nvSpPr>
          <p:spPr>
            <a:xfrm>
              <a:off x="7442425" y="4041375"/>
              <a:ext cx="132575" cy="113650"/>
            </a:xfrm>
            <a:custGeom>
              <a:avLst/>
              <a:gdLst/>
              <a:ahLst/>
              <a:cxnLst/>
              <a:rect l="l" t="t" r="r" b="b"/>
              <a:pathLst>
                <a:path w="5303" h="4546" extrusionOk="0">
                  <a:moveTo>
                    <a:pt x="152" y="253"/>
                  </a:moveTo>
                  <a:lnTo>
                    <a:pt x="5151" y="3131"/>
                  </a:lnTo>
                  <a:lnTo>
                    <a:pt x="5151" y="4343"/>
                  </a:lnTo>
                  <a:lnTo>
                    <a:pt x="152" y="1415"/>
                  </a:lnTo>
                  <a:lnTo>
                    <a:pt x="152" y="253"/>
                  </a:lnTo>
                  <a:close/>
                  <a:moveTo>
                    <a:pt x="1" y="1"/>
                  </a:moveTo>
                  <a:lnTo>
                    <a:pt x="1" y="1516"/>
                  </a:lnTo>
                  <a:lnTo>
                    <a:pt x="5302" y="4545"/>
                  </a:lnTo>
                  <a:lnTo>
                    <a:pt x="5302" y="30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48"/>
            <p:cNvSpPr/>
            <p:nvPr/>
          </p:nvSpPr>
          <p:spPr>
            <a:xfrm>
              <a:off x="7441175" y="3775025"/>
              <a:ext cx="597125" cy="345900"/>
            </a:xfrm>
            <a:custGeom>
              <a:avLst/>
              <a:gdLst/>
              <a:ahLst/>
              <a:cxnLst/>
              <a:rect l="l" t="t" r="r" b="b"/>
              <a:pathLst>
                <a:path w="23885" h="13836" extrusionOk="0">
                  <a:moveTo>
                    <a:pt x="18582" y="152"/>
                  </a:moveTo>
                  <a:lnTo>
                    <a:pt x="23632" y="3030"/>
                  </a:lnTo>
                  <a:lnTo>
                    <a:pt x="5302" y="13684"/>
                  </a:lnTo>
                  <a:lnTo>
                    <a:pt x="253" y="10806"/>
                  </a:lnTo>
                  <a:lnTo>
                    <a:pt x="18582" y="152"/>
                  </a:lnTo>
                  <a:close/>
                  <a:moveTo>
                    <a:pt x="18582" y="0"/>
                  </a:moveTo>
                  <a:lnTo>
                    <a:pt x="0" y="10806"/>
                  </a:lnTo>
                  <a:lnTo>
                    <a:pt x="5302" y="13836"/>
                  </a:lnTo>
                  <a:lnTo>
                    <a:pt x="23884" y="3030"/>
                  </a:lnTo>
                  <a:lnTo>
                    <a:pt x="185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48"/>
            <p:cNvSpPr/>
            <p:nvPr/>
          </p:nvSpPr>
          <p:spPr>
            <a:xfrm>
              <a:off x="6996800" y="4181500"/>
              <a:ext cx="465850" cy="308050"/>
            </a:xfrm>
            <a:custGeom>
              <a:avLst/>
              <a:gdLst/>
              <a:ahLst/>
              <a:cxnLst/>
              <a:rect l="l" t="t" r="r" b="b"/>
              <a:pathLst>
                <a:path w="18634" h="12322" extrusionOk="0">
                  <a:moveTo>
                    <a:pt x="18482" y="253"/>
                  </a:moveTo>
                  <a:lnTo>
                    <a:pt x="18482" y="1414"/>
                  </a:lnTo>
                  <a:lnTo>
                    <a:pt x="152" y="12069"/>
                  </a:lnTo>
                  <a:lnTo>
                    <a:pt x="152" y="10907"/>
                  </a:lnTo>
                  <a:lnTo>
                    <a:pt x="18482" y="253"/>
                  </a:lnTo>
                  <a:close/>
                  <a:moveTo>
                    <a:pt x="18633" y="1"/>
                  </a:moveTo>
                  <a:lnTo>
                    <a:pt x="1" y="10806"/>
                  </a:lnTo>
                  <a:lnTo>
                    <a:pt x="1" y="12321"/>
                  </a:lnTo>
                  <a:lnTo>
                    <a:pt x="18633" y="1515"/>
                  </a:lnTo>
                  <a:lnTo>
                    <a:pt x="18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48"/>
            <p:cNvSpPr/>
            <p:nvPr/>
          </p:nvSpPr>
          <p:spPr>
            <a:xfrm>
              <a:off x="6868050" y="4375900"/>
              <a:ext cx="132575" cy="113650"/>
            </a:xfrm>
            <a:custGeom>
              <a:avLst/>
              <a:gdLst/>
              <a:ahLst/>
              <a:cxnLst/>
              <a:rect l="l" t="t" r="r" b="b"/>
              <a:pathLst>
                <a:path w="5303" h="4546" extrusionOk="0">
                  <a:moveTo>
                    <a:pt x="152" y="253"/>
                  </a:moveTo>
                  <a:lnTo>
                    <a:pt x="5151" y="3131"/>
                  </a:lnTo>
                  <a:lnTo>
                    <a:pt x="5151" y="4293"/>
                  </a:lnTo>
                  <a:lnTo>
                    <a:pt x="152" y="1415"/>
                  </a:lnTo>
                  <a:lnTo>
                    <a:pt x="152" y="253"/>
                  </a:lnTo>
                  <a:close/>
                  <a:moveTo>
                    <a:pt x="0" y="1"/>
                  </a:moveTo>
                  <a:lnTo>
                    <a:pt x="0" y="1465"/>
                  </a:lnTo>
                  <a:lnTo>
                    <a:pt x="5302" y="4545"/>
                  </a:lnTo>
                  <a:lnTo>
                    <a:pt x="5302" y="30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48"/>
            <p:cNvSpPr/>
            <p:nvPr/>
          </p:nvSpPr>
          <p:spPr>
            <a:xfrm>
              <a:off x="6866775" y="4108275"/>
              <a:ext cx="597125" cy="347175"/>
            </a:xfrm>
            <a:custGeom>
              <a:avLst/>
              <a:gdLst/>
              <a:ahLst/>
              <a:cxnLst/>
              <a:rect l="l" t="t" r="r" b="b"/>
              <a:pathLst>
                <a:path w="23885" h="13887" extrusionOk="0">
                  <a:moveTo>
                    <a:pt x="18583" y="152"/>
                  </a:moveTo>
                  <a:lnTo>
                    <a:pt x="23632" y="3081"/>
                  </a:lnTo>
                  <a:lnTo>
                    <a:pt x="5252" y="13735"/>
                  </a:lnTo>
                  <a:lnTo>
                    <a:pt x="253" y="10807"/>
                  </a:lnTo>
                  <a:lnTo>
                    <a:pt x="18583" y="152"/>
                  </a:lnTo>
                  <a:close/>
                  <a:moveTo>
                    <a:pt x="18583" y="1"/>
                  </a:moveTo>
                  <a:lnTo>
                    <a:pt x="102" y="10756"/>
                  </a:lnTo>
                  <a:lnTo>
                    <a:pt x="1" y="10807"/>
                  </a:lnTo>
                  <a:lnTo>
                    <a:pt x="5252" y="13887"/>
                  </a:lnTo>
                  <a:lnTo>
                    <a:pt x="23885" y="3081"/>
                  </a:lnTo>
                  <a:lnTo>
                    <a:pt x="185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48"/>
            <p:cNvSpPr/>
            <p:nvPr/>
          </p:nvSpPr>
          <p:spPr>
            <a:xfrm>
              <a:off x="6422425" y="4516025"/>
              <a:ext cx="464575" cy="308050"/>
            </a:xfrm>
            <a:custGeom>
              <a:avLst/>
              <a:gdLst/>
              <a:ahLst/>
              <a:cxnLst/>
              <a:rect l="l" t="t" r="r" b="b"/>
              <a:pathLst>
                <a:path w="18583" h="12322" extrusionOk="0">
                  <a:moveTo>
                    <a:pt x="18482" y="253"/>
                  </a:moveTo>
                  <a:lnTo>
                    <a:pt x="18482" y="1415"/>
                  </a:lnTo>
                  <a:lnTo>
                    <a:pt x="102" y="12069"/>
                  </a:lnTo>
                  <a:lnTo>
                    <a:pt x="152" y="10907"/>
                  </a:lnTo>
                  <a:lnTo>
                    <a:pt x="18482" y="253"/>
                  </a:lnTo>
                  <a:close/>
                  <a:moveTo>
                    <a:pt x="18583" y="1"/>
                  </a:moveTo>
                  <a:lnTo>
                    <a:pt x="1" y="10806"/>
                  </a:lnTo>
                  <a:lnTo>
                    <a:pt x="1" y="12321"/>
                  </a:lnTo>
                  <a:lnTo>
                    <a:pt x="18583" y="1465"/>
                  </a:lnTo>
                  <a:lnTo>
                    <a:pt x="185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48"/>
            <p:cNvSpPr/>
            <p:nvPr/>
          </p:nvSpPr>
          <p:spPr>
            <a:xfrm>
              <a:off x="6293675" y="4710425"/>
              <a:ext cx="132575" cy="113650"/>
            </a:xfrm>
            <a:custGeom>
              <a:avLst/>
              <a:gdLst/>
              <a:ahLst/>
              <a:cxnLst/>
              <a:rect l="l" t="t" r="r" b="b"/>
              <a:pathLst>
                <a:path w="5303" h="4546" extrusionOk="0">
                  <a:moveTo>
                    <a:pt x="101" y="203"/>
                  </a:moveTo>
                  <a:lnTo>
                    <a:pt x="5151" y="3131"/>
                  </a:lnTo>
                  <a:lnTo>
                    <a:pt x="5151" y="4293"/>
                  </a:lnTo>
                  <a:lnTo>
                    <a:pt x="101" y="1364"/>
                  </a:lnTo>
                  <a:lnTo>
                    <a:pt x="101" y="203"/>
                  </a:lnTo>
                  <a:close/>
                  <a:moveTo>
                    <a:pt x="0" y="1"/>
                  </a:moveTo>
                  <a:lnTo>
                    <a:pt x="0" y="1465"/>
                  </a:lnTo>
                  <a:lnTo>
                    <a:pt x="5252" y="4545"/>
                  </a:lnTo>
                  <a:lnTo>
                    <a:pt x="5302" y="30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6291150" y="4442800"/>
              <a:ext cx="598375" cy="345925"/>
            </a:xfrm>
            <a:custGeom>
              <a:avLst/>
              <a:gdLst/>
              <a:ahLst/>
              <a:cxnLst/>
              <a:rect l="l" t="t" r="r" b="b"/>
              <a:pathLst>
                <a:path w="23935" h="13837" extrusionOk="0">
                  <a:moveTo>
                    <a:pt x="18633" y="152"/>
                  </a:moveTo>
                  <a:lnTo>
                    <a:pt x="23632" y="3031"/>
                  </a:lnTo>
                  <a:lnTo>
                    <a:pt x="5302" y="13685"/>
                  </a:lnTo>
                  <a:lnTo>
                    <a:pt x="303" y="10807"/>
                  </a:lnTo>
                  <a:lnTo>
                    <a:pt x="18633" y="152"/>
                  </a:lnTo>
                  <a:close/>
                  <a:moveTo>
                    <a:pt x="18633" y="1"/>
                  </a:moveTo>
                  <a:lnTo>
                    <a:pt x="0" y="10807"/>
                  </a:lnTo>
                  <a:lnTo>
                    <a:pt x="5302" y="13836"/>
                  </a:lnTo>
                  <a:lnTo>
                    <a:pt x="23935" y="3031"/>
                  </a:lnTo>
                  <a:lnTo>
                    <a:pt x="18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5846800" y="4849300"/>
              <a:ext cx="465825" cy="308025"/>
            </a:xfrm>
            <a:custGeom>
              <a:avLst/>
              <a:gdLst/>
              <a:ahLst/>
              <a:cxnLst/>
              <a:rect l="l" t="t" r="r" b="b"/>
              <a:pathLst>
                <a:path w="18633" h="12321" extrusionOk="0">
                  <a:moveTo>
                    <a:pt x="18481" y="253"/>
                  </a:moveTo>
                  <a:lnTo>
                    <a:pt x="18481" y="1414"/>
                  </a:lnTo>
                  <a:lnTo>
                    <a:pt x="152" y="12068"/>
                  </a:lnTo>
                  <a:lnTo>
                    <a:pt x="152" y="10907"/>
                  </a:lnTo>
                  <a:lnTo>
                    <a:pt x="18481" y="253"/>
                  </a:lnTo>
                  <a:close/>
                  <a:moveTo>
                    <a:pt x="18633" y="0"/>
                  </a:moveTo>
                  <a:lnTo>
                    <a:pt x="51" y="10857"/>
                  </a:lnTo>
                  <a:lnTo>
                    <a:pt x="0" y="12321"/>
                  </a:lnTo>
                  <a:lnTo>
                    <a:pt x="18633" y="1515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5718025" y="5043700"/>
              <a:ext cx="132575" cy="113625"/>
            </a:xfrm>
            <a:custGeom>
              <a:avLst/>
              <a:gdLst/>
              <a:ahLst/>
              <a:cxnLst/>
              <a:rect l="l" t="t" r="r" b="b"/>
              <a:pathLst>
                <a:path w="5303" h="4545" extrusionOk="0">
                  <a:moveTo>
                    <a:pt x="152" y="253"/>
                  </a:moveTo>
                  <a:lnTo>
                    <a:pt x="5202" y="3131"/>
                  </a:lnTo>
                  <a:lnTo>
                    <a:pt x="5151" y="4292"/>
                  </a:lnTo>
                  <a:lnTo>
                    <a:pt x="152" y="1414"/>
                  </a:lnTo>
                  <a:lnTo>
                    <a:pt x="152" y="253"/>
                  </a:lnTo>
                  <a:close/>
                  <a:moveTo>
                    <a:pt x="1" y="0"/>
                  </a:moveTo>
                  <a:lnTo>
                    <a:pt x="1" y="1515"/>
                  </a:lnTo>
                  <a:lnTo>
                    <a:pt x="5303" y="4545"/>
                  </a:lnTo>
                  <a:lnTo>
                    <a:pt x="5303" y="30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48"/>
            <p:cNvSpPr/>
            <p:nvPr/>
          </p:nvSpPr>
          <p:spPr>
            <a:xfrm>
              <a:off x="5716775" y="4776075"/>
              <a:ext cx="597125" cy="347175"/>
            </a:xfrm>
            <a:custGeom>
              <a:avLst/>
              <a:gdLst/>
              <a:ahLst/>
              <a:cxnLst/>
              <a:rect l="l" t="t" r="r" b="b"/>
              <a:pathLst>
                <a:path w="23885" h="13887" extrusionOk="0">
                  <a:moveTo>
                    <a:pt x="18633" y="152"/>
                  </a:moveTo>
                  <a:lnTo>
                    <a:pt x="23632" y="3081"/>
                  </a:lnTo>
                  <a:lnTo>
                    <a:pt x="5302" y="13735"/>
                  </a:lnTo>
                  <a:lnTo>
                    <a:pt x="303" y="10806"/>
                  </a:lnTo>
                  <a:lnTo>
                    <a:pt x="18633" y="152"/>
                  </a:lnTo>
                  <a:close/>
                  <a:moveTo>
                    <a:pt x="18633" y="1"/>
                  </a:moveTo>
                  <a:lnTo>
                    <a:pt x="0" y="10806"/>
                  </a:lnTo>
                  <a:lnTo>
                    <a:pt x="5302" y="13887"/>
                  </a:lnTo>
                  <a:lnTo>
                    <a:pt x="23884" y="3081"/>
                  </a:lnTo>
                  <a:lnTo>
                    <a:pt x="18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5272425" y="5183825"/>
              <a:ext cx="465825" cy="308025"/>
            </a:xfrm>
            <a:custGeom>
              <a:avLst/>
              <a:gdLst/>
              <a:ahLst/>
              <a:cxnLst/>
              <a:rect l="l" t="t" r="r" b="b"/>
              <a:pathLst>
                <a:path w="18633" h="12321" extrusionOk="0">
                  <a:moveTo>
                    <a:pt x="18481" y="253"/>
                  </a:moveTo>
                  <a:lnTo>
                    <a:pt x="18481" y="1414"/>
                  </a:lnTo>
                  <a:lnTo>
                    <a:pt x="151" y="12068"/>
                  </a:lnTo>
                  <a:lnTo>
                    <a:pt x="151" y="10907"/>
                  </a:lnTo>
                  <a:lnTo>
                    <a:pt x="18481" y="253"/>
                  </a:lnTo>
                  <a:close/>
                  <a:moveTo>
                    <a:pt x="18633" y="0"/>
                  </a:moveTo>
                  <a:lnTo>
                    <a:pt x="0" y="10806"/>
                  </a:lnTo>
                  <a:lnTo>
                    <a:pt x="0" y="12321"/>
                  </a:lnTo>
                  <a:lnTo>
                    <a:pt x="18633" y="1515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5143650" y="5378225"/>
              <a:ext cx="132575" cy="113625"/>
            </a:xfrm>
            <a:custGeom>
              <a:avLst/>
              <a:gdLst/>
              <a:ahLst/>
              <a:cxnLst/>
              <a:rect l="l" t="t" r="r" b="b"/>
              <a:pathLst>
                <a:path w="5303" h="4545" extrusionOk="0">
                  <a:moveTo>
                    <a:pt x="152" y="202"/>
                  </a:moveTo>
                  <a:lnTo>
                    <a:pt x="5151" y="3131"/>
                  </a:lnTo>
                  <a:lnTo>
                    <a:pt x="5151" y="4292"/>
                  </a:lnTo>
                  <a:lnTo>
                    <a:pt x="152" y="1414"/>
                  </a:lnTo>
                  <a:lnTo>
                    <a:pt x="152" y="202"/>
                  </a:lnTo>
                  <a:close/>
                  <a:moveTo>
                    <a:pt x="1" y="0"/>
                  </a:moveTo>
                  <a:lnTo>
                    <a:pt x="1" y="1465"/>
                  </a:lnTo>
                  <a:lnTo>
                    <a:pt x="5302" y="4545"/>
                  </a:lnTo>
                  <a:lnTo>
                    <a:pt x="5302" y="30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5142400" y="5110600"/>
              <a:ext cx="597125" cy="347175"/>
            </a:xfrm>
            <a:custGeom>
              <a:avLst/>
              <a:gdLst/>
              <a:ahLst/>
              <a:cxnLst/>
              <a:rect l="l" t="t" r="r" b="b"/>
              <a:pathLst>
                <a:path w="23885" h="13887" extrusionOk="0">
                  <a:moveTo>
                    <a:pt x="18582" y="152"/>
                  </a:moveTo>
                  <a:lnTo>
                    <a:pt x="23632" y="3030"/>
                  </a:lnTo>
                  <a:lnTo>
                    <a:pt x="5302" y="13685"/>
                  </a:lnTo>
                  <a:lnTo>
                    <a:pt x="253" y="10806"/>
                  </a:lnTo>
                  <a:lnTo>
                    <a:pt x="18582" y="152"/>
                  </a:lnTo>
                  <a:close/>
                  <a:moveTo>
                    <a:pt x="18582" y="1"/>
                  </a:moveTo>
                  <a:lnTo>
                    <a:pt x="0" y="10806"/>
                  </a:lnTo>
                  <a:lnTo>
                    <a:pt x="5302" y="13887"/>
                  </a:lnTo>
                  <a:lnTo>
                    <a:pt x="23884" y="3030"/>
                  </a:lnTo>
                  <a:lnTo>
                    <a:pt x="18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4698025" y="5518350"/>
              <a:ext cx="465850" cy="306775"/>
            </a:xfrm>
            <a:custGeom>
              <a:avLst/>
              <a:gdLst/>
              <a:ahLst/>
              <a:cxnLst/>
              <a:rect l="l" t="t" r="r" b="b"/>
              <a:pathLst>
                <a:path w="18634" h="12271" extrusionOk="0">
                  <a:moveTo>
                    <a:pt x="18482" y="202"/>
                  </a:moveTo>
                  <a:lnTo>
                    <a:pt x="18482" y="1414"/>
                  </a:lnTo>
                  <a:lnTo>
                    <a:pt x="152" y="12069"/>
                  </a:lnTo>
                  <a:lnTo>
                    <a:pt x="152" y="10857"/>
                  </a:lnTo>
                  <a:lnTo>
                    <a:pt x="18482" y="202"/>
                  </a:lnTo>
                  <a:close/>
                  <a:moveTo>
                    <a:pt x="18633" y="0"/>
                  </a:moveTo>
                  <a:lnTo>
                    <a:pt x="1" y="10806"/>
                  </a:lnTo>
                  <a:lnTo>
                    <a:pt x="1" y="12271"/>
                  </a:lnTo>
                  <a:lnTo>
                    <a:pt x="18583" y="1465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8"/>
            <p:cNvSpPr/>
            <p:nvPr/>
          </p:nvSpPr>
          <p:spPr>
            <a:xfrm>
              <a:off x="4569275" y="5711500"/>
              <a:ext cx="132575" cy="113625"/>
            </a:xfrm>
            <a:custGeom>
              <a:avLst/>
              <a:gdLst/>
              <a:ahLst/>
              <a:cxnLst/>
              <a:rect l="l" t="t" r="r" b="b"/>
              <a:pathLst>
                <a:path w="5303" h="4545" extrusionOk="0">
                  <a:moveTo>
                    <a:pt x="152" y="253"/>
                  </a:moveTo>
                  <a:lnTo>
                    <a:pt x="5151" y="3131"/>
                  </a:lnTo>
                  <a:lnTo>
                    <a:pt x="5151" y="4343"/>
                  </a:lnTo>
                  <a:lnTo>
                    <a:pt x="152" y="1414"/>
                  </a:lnTo>
                  <a:lnTo>
                    <a:pt x="152" y="253"/>
                  </a:lnTo>
                  <a:close/>
                  <a:moveTo>
                    <a:pt x="0" y="0"/>
                  </a:moveTo>
                  <a:lnTo>
                    <a:pt x="0" y="1515"/>
                  </a:lnTo>
                  <a:lnTo>
                    <a:pt x="5302" y="4545"/>
                  </a:lnTo>
                  <a:lnTo>
                    <a:pt x="5302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8"/>
            <p:cNvSpPr/>
            <p:nvPr/>
          </p:nvSpPr>
          <p:spPr>
            <a:xfrm>
              <a:off x="4568000" y="5443875"/>
              <a:ext cx="597125" cy="347175"/>
            </a:xfrm>
            <a:custGeom>
              <a:avLst/>
              <a:gdLst/>
              <a:ahLst/>
              <a:cxnLst/>
              <a:rect l="l" t="t" r="r" b="b"/>
              <a:pathLst>
                <a:path w="23885" h="13887" extrusionOk="0">
                  <a:moveTo>
                    <a:pt x="18583" y="202"/>
                  </a:moveTo>
                  <a:lnTo>
                    <a:pt x="23582" y="3080"/>
                  </a:lnTo>
                  <a:lnTo>
                    <a:pt x="5252" y="13735"/>
                  </a:lnTo>
                  <a:lnTo>
                    <a:pt x="253" y="10857"/>
                  </a:lnTo>
                  <a:lnTo>
                    <a:pt x="18583" y="202"/>
                  </a:lnTo>
                  <a:close/>
                  <a:moveTo>
                    <a:pt x="18583" y="0"/>
                  </a:moveTo>
                  <a:lnTo>
                    <a:pt x="1" y="10857"/>
                  </a:lnTo>
                  <a:lnTo>
                    <a:pt x="5252" y="13886"/>
                  </a:lnTo>
                  <a:lnTo>
                    <a:pt x="23885" y="3080"/>
                  </a:lnTo>
                  <a:lnTo>
                    <a:pt x="185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0" name="Google Shape;403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486500" cy="11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Random Forest Regresi</a:t>
            </a:r>
            <a:endParaRPr dirty="0"/>
          </a:p>
        </p:txBody>
      </p:sp>
      <p:sp>
        <p:nvSpPr>
          <p:cNvPr id="4031" name="Google Shape;4031;p48"/>
          <p:cNvSpPr txBox="1">
            <a:spLocks noGrp="1"/>
          </p:cNvSpPr>
          <p:nvPr>
            <p:ph type="body" idx="1"/>
          </p:nvPr>
        </p:nvSpPr>
        <p:spPr>
          <a:xfrm>
            <a:off x="720000" y="1759900"/>
            <a:ext cx="4392000" cy="22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Berikut hasil permodelan</a:t>
            </a:r>
            <a:r>
              <a:rPr lang="en" dirty="0" smtClean="0">
                <a:solidFill>
                  <a:schemeClr val="dk2"/>
                </a:solidFill>
              </a:rPr>
              <a:t>: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dirty="0" smtClean="0"/>
              <a:t>RMSE = 17.23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>
                <a:solidFill>
                  <a:schemeClr val="dk2"/>
                </a:solidFill>
              </a:rPr>
              <a:t>MAE = 10.13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>
                <a:solidFill>
                  <a:schemeClr val="dk2"/>
                </a:solidFill>
              </a:rPr>
              <a:t>R2 = </a:t>
            </a:r>
            <a:r>
              <a:rPr lang="en-US" dirty="0" smtClean="0">
                <a:solidFill>
                  <a:schemeClr val="dk2"/>
                </a:solidFill>
              </a:rPr>
              <a:t>0.99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 smtClean="0">
                <a:solidFill>
                  <a:schemeClr val="dk2"/>
                </a:solidFill>
              </a:rPr>
              <a:t>Permodelan </a:t>
            </a:r>
            <a:r>
              <a:rPr lang="en" dirty="0" smtClean="0">
                <a:solidFill>
                  <a:schemeClr val="dk2"/>
                </a:solidFill>
              </a:rPr>
              <a:t>ini menggunakan data aktual hari </a:t>
            </a:r>
            <a:r>
              <a:rPr lang="en" dirty="0" smtClean="0">
                <a:solidFill>
                  <a:schemeClr val="dk2"/>
                </a:solidFill>
              </a:rPr>
              <a:t>ini digunakan </a:t>
            </a:r>
            <a:r>
              <a:rPr lang="en" dirty="0" smtClean="0">
                <a:solidFill>
                  <a:schemeClr val="dk2"/>
                </a:solidFill>
              </a:rPr>
              <a:t>untuk memprediksi jumlah pengendara sepeda pada besok hari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032" name="Google Shape;4032;p48"/>
          <p:cNvSpPr/>
          <p:nvPr/>
        </p:nvSpPr>
        <p:spPr>
          <a:xfrm>
            <a:off x="5500675" y="424950"/>
            <a:ext cx="410100" cy="410100"/>
          </a:xfrm>
          <a:prstGeom prst="star8">
            <a:avLst>
              <a:gd name="adj" fmla="val 375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3" name="Google Shape;4033;p48"/>
          <p:cNvGrpSpPr/>
          <p:nvPr/>
        </p:nvGrpSpPr>
        <p:grpSpPr>
          <a:xfrm>
            <a:off x="5948202" y="183869"/>
            <a:ext cx="1719254" cy="2139619"/>
            <a:chOff x="5475134" y="1196458"/>
            <a:chExt cx="2597845" cy="3233030"/>
          </a:xfrm>
        </p:grpSpPr>
        <p:grpSp>
          <p:nvGrpSpPr>
            <p:cNvPr id="4034" name="Google Shape;4034;p48"/>
            <p:cNvGrpSpPr/>
            <p:nvPr/>
          </p:nvGrpSpPr>
          <p:grpSpPr>
            <a:xfrm flipH="1">
              <a:off x="5475134" y="3053552"/>
              <a:ext cx="2597845" cy="1375936"/>
              <a:chOff x="3153325" y="4276100"/>
              <a:chExt cx="1530214" cy="810471"/>
            </a:xfrm>
          </p:grpSpPr>
          <p:sp>
            <p:nvSpPr>
              <p:cNvPr id="4035" name="Google Shape;4035;p48"/>
              <p:cNvSpPr/>
              <p:nvPr/>
            </p:nvSpPr>
            <p:spPr>
              <a:xfrm>
                <a:off x="4080864" y="4736771"/>
                <a:ext cx="602675" cy="349800"/>
              </a:xfrm>
              <a:custGeom>
                <a:avLst/>
                <a:gdLst/>
                <a:ahLst/>
                <a:cxnLst/>
                <a:rect l="l" t="t" r="r" b="b"/>
                <a:pathLst>
                  <a:path w="24107" h="13992" extrusionOk="0">
                    <a:moveTo>
                      <a:pt x="12120" y="1"/>
                    </a:moveTo>
                    <a:lnTo>
                      <a:pt x="10961" y="45"/>
                    </a:lnTo>
                    <a:lnTo>
                      <a:pt x="9803" y="135"/>
                    </a:lnTo>
                    <a:lnTo>
                      <a:pt x="8689" y="313"/>
                    </a:lnTo>
                    <a:lnTo>
                      <a:pt x="7575" y="536"/>
                    </a:lnTo>
                    <a:lnTo>
                      <a:pt x="6506" y="803"/>
                    </a:lnTo>
                    <a:lnTo>
                      <a:pt x="5481" y="1159"/>
                    </a:lnTo>
                    <a:lnTo>
                      <a:pt x="4501" y="1560"/>
                    </a:lnTo>
                    <a:lnTo>
                      <a:pt x="3565" y="2051"/>
                    </a:lnTo>
                    <a:lnTo>
                      <a:pt x="2718" y="2585"/>
                    </a:lnTo>
                    <a:lnTo>
                      <a:pt x="2005" y="3164"/>
                    </a:lnTo>
                    <a:lnTo>
                      <a:pt x="1426" y="3744"/>
                    </a:lnTo>
                    <a:lnTo>
                      <a:pt x="891" y="4368"/>
                    </a:lnTo>
                    <a:lnTo>
                      <a:pt x="535" y="4991"/>
                    </a:lnTo>
                    <a:lnTo>
                      <a:pt x="223" y="5660"/>
                    </a:lnTo>
                    <a:lnTo>
                      <a:pt x="134" y="5972"/>
                    </a:lnTo>
                    <a:lnTo>
                      <a:pt x="89" y="6328"/>
                    </a:lnTo>
                    <a:lnTo>
                      <a:pt x="45" y="6640"/>
                    </a:lnTo>
                    <a:lnTo>
                      <a:pt x="0" y="6996"/>
                    </a:lnTo>
                    <a:lnTo>
                      <a:pt x="45" y="7308"/>
                    </a:lnTo>
                    <a:lnTo>
                      <a:pt x="45" y="7665"/>
                    </a:lnTo>
                    <a:lnTo>
                      <a:pt x="134" y="7977"/>
                    </a:lnTo>
                    <a:lnTo>
                      <a:pt x="223" y="8333"/>
                    </a:lnTo>
                    <a:lnTo>
                      <a:pt x="357" y="8645"/>
                    </a:lnTo>
                    <a:lnTo>
                      <a:pt x="490" y="9002"/>
                    </a:lnTo>
                    <a:lnTo>
                      <a:pt x="891" y="9625"/>
                    </a:lnTo>
                    <a:lnTo>
                      <a:pt x="1382" y="10249"/>
                    </a:lnTo>
                    <a:lnTo>
                      <a:pt x="1961" y="10828"/>
                    </a:lnTo>
                    <a:lnTo>
                      <a:pt x="2674" y="11408"/>
                    </a:lnTo>
                    <a:lnTo>
                      <a:pt x="3520" y="11942"/>
                    </a:lnTo>
                    <a:lnTo>
                      <a:pt x="4411" y="12388"/>
                    </a:lnTo>
                    <a:lnTo>
                      <a:pt x="5392" y="12834"/>
                    </a:lnTo>
                    <a:lnTo>
                      <a:pt x="6417" y="13190"/>
                    </a:lnTo>
                    <a:lnTo>
                      <a:pt x="7486" y="13457"/>
                    </a:lnTo>
                    <a:lnTo>
                      <a:pt x="8600" y="13680"/>
                    </a:lnTo>
                    <a:lnTo>
                      <a:pt x="9714" y="13858"/>
                    </a:lnTo>
                    <a:lnTo>
                      <a:pt x="10872" y="13947"/>
                    </a:lnTo>
                    <a:lnTo>
                      <a:pt x="12031" y="13992"/>
                    </a:lnTo>
                    <a:lnTo>
                      <a:pt x="13189" y="13947"/>
                    </a:lnTo>
                    <a:lnTo>
                      <a:pt x="14348" y="13858"/>
                    </a:lnTo>
                    <a:lnTo>
                      <a:pt x="15462" y="13680"/>
                    </a:lnTo>
                    <a:lnTo>
                      <a:pt x="16576" y="13457"/>
                    </a:lnTo>
                    <a:lnTo>
                      <a:pt x="17645" y="13190"/>
                    </a:lnTo>
                    <a:lnTo>
                      <a:pt x="18670" y="12834"/>
                    </a:lnTo>
                    <a:lnTo>
                      <a:pt x="19650" y="12388"/>
                    </a:lnTo>
                    <a:lnTo>
                      <a:pt x="20541" y="11942"/>
                    </a:lnTo>
                    <a:lnTo>
                      <a:pt x="21388" y="11408"/>
                    </a:lnTo>
                    <a:lnTo>
                      <a:pt x="22101" y="10828"/>
                    </a:lnTo>
                    <a:lnTo>
                      <a:pt x="22725" y="10249"/>
                    </a:lnTo>
                    <a:lnTo>
                      <a:pt x="23215" y="9625"/>
                    </a:lnTo>
                    <a:lnTo>
                      <a:pt x="23616" y="9002"/>
                    </a:lnTo>
                    <a:lnTo>
                      <a:pt x="23883" y="8333"/>
                    </a:lnTo>
                    <a:lnTo>
                      <a:pt x="23972" y="7977"/>
                    </a:lnTo>
                    <a:lnTo>
                      <a:pt x="24062" y="7665"/>
                    </a:lnTo>
                    <a:lnTo>
                      <a:pt x="24106" y="7308"/>
                    </a:lnTo>
                    <a:lnTo>
                      <a:pt x="24106" y="6996"/>
                    </a:lnTo>
                    <a:lnTo>
                      <a:pt x="24106" y="6640"/>
                    </a:lnTo>
                    <a:lnTo>
                      <a:pt x="24062" y="6328"/>
                    </a:lnTo>
                    <a:lnTo>
                      <a:pt x="24017" y="5972"/>
                    </a:lnTo>
                    <a:lnTo>
                      <a:pt x="23883" y="5660"/>
                    </a:lnTo>
                    <a:lnTo>
                      <a:pt x="23794" y="5348"/>
                    </a:lnTo>
                    <a:lnTo>
                      <a:pt x="23616" y="4991"/>
                    </a:lnTo>
                    <a:lnTo>
                      <a:pt x="23259" y="4368"/>
                    </a:lnTo>
                    <a:lnTo>
                      <a:pt x="22769" y="3744"/>
                    </a:lnTo>
                    <a:lnTo>
                      <a:pt x="22146" y="3164"/>
                    </a:lnTo>
                    <a:lnTo>
                      <a:pt x="21433" y="2585"/>
                    </a:lnTo>
                    <a:lnTo>
                      <a:pt x="20631" y="2051"/>
                    </a:lnTo>
                    <a:lnTo>
                      <a:pt x="19695" y="1560"/>
                    </a:lnTo>
                    <a:lnTo>
                      <a:pt x="18715" y="1159"/>
                    </a:lnTo>
                    <a:lnTo>
                      <a:pt x="17690" y="803"/>
                    </a:lnTo>
                    <a:lnTo>
                      <a:pt x="16620" y="536"/>
                    </a:lnTo>
                    <a:lnTo>
                      <a:pt x="15551" y="313"/>
                    </a:lnTo>
                    <a:lnTo>
                      <a:pt x="14392" y="135"/>
                    </a:lnTo>
                    <a:lnTo>
                      <a:pt x="13278" y="45"/>
                    </a:lnTo>
                    <a:lnTo>
                      <a:pt x="12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48"/>
              <p:cNvSpPr/>
              <p:nvPr/>
            </p:nvSpPr>
            <p:spPr>
              <a:xfrm>
                <a:off x="3153325" y="4276100"/>
                <a:ext cx="602650" cy="348675"/>
              </a:xfrm>
              <a:custGeom>
                <a:avLst/>
                <a:gdLst/>
                <a:ahLst/>
                <a:cxnLst/>
                <a:rect l="l" t="t" r="r" b="b"/>
                <a:pathLst>
                  <a:path w="24106" h="13947" extrusionOk="0">
                    <a:moveTo>
                      <a:pt x="12075" y="0"/>
                    </a:moveTo>
                    <a:lnTo>
                      <a:pt x="10917" y="45"/>
                    </a:lnTo>
                    <a:lnTo>
                      <a:pt x="9758" y="134"/>
                    </a:lnTo>
                    <a:lnTo>
                      <a:pt x="8644" y="268"/>
                    </a:lnTo>
                    <a:lnTo>
                      <a:pt x="7530" y="490"/>
                    </a:lnTo>
                    <a:lnTo>
                      <a:pt x="6461" y="802"/>
                    </a:lnTo>
                    <a:lnTo>
                      <a:pt x="5436" y="1159"/>
                    </a:lnTo>
                    <a:lnTo>
                      <a:pt x="4456" y="1560"/>
                    </a:lnTo>
                    <a:lnTo>
                      <a:pt x="3565" y="2050"/>
                    </a:lnTo>
                    <a:lnTo>
                      <a:pt x="2718" y="2585"/>
                    </a:lnTo>
                    <a:lnTo>
                      <a:pt x="2005" y="3119"/>
                    </a:lnTo>
                    <a:lnTo>
                      <a:pt x="1381" y="3743"/>
                    </a:lnTo>
                    <a:lnTo>
                      <a:pt x="891" y="4367"/>
                    </a:lnTo>
                    <a:lnTo>
                      <a:pt x="490" y="4991"/>
                    </a:lnTo>
                    <a:lnTo>
                      <a:pt x="223" y="5659"/>
                    </a:lnTo>
                    <a:lnTo>
                      <a:pt x="134" y="5971"/>
                    </a:lnTo>
                    <a:lnTo>
                      <a:pt x="45" y="6283"/>
                    </a:lnTo>
                    <a:lnTo>
                      <a:pt x="0" y="6639"/>
                    </a:lnTo>
                    <a:lnTo>
                      <a:pt x="0" y="6996"/>
                    </a:lnTo>
                    <a:lnTo>
                      <a:pt x="0" y="7308"/>
                    </a:lnTo>
                    <a:lnTo>
                      <a:pt x="45" y="7664"/>
                    </a:lnTo>
                    <a:lnTo>
                      <a:pt x="89" y="7976"/>
                    </a:lnTo>
                    <a:lnTo>
                      <a:pt x="223" y="8288"/>
                    </a:lnTo>
                    <a:lnTo>
                      <a:pt x="312" y="8645"/>
                    </a:lnTo>
                    <a:lnTo>
                      <a:pt x="490" y="8956"/>
                    </a:lnTo>
                    <a:lnTo>
                      <a:pt x="847" y="9580"/>
                    </a:lnTo>
                    <a:lnTo>
                      <a:pt x="1337" y="10204"/>
                    </a:lnTo>
                    <a:lnTo>
                      <a:pt x="1961" y="10828"/>
                    </a:lnTo>
                    <a:lnTo>
                      <a:pt x="2674" y="11363"/>
                    </a:lnTo>
                    <a:lnTo>
                      <a:pt x="3476" y="11897"/>
                    </a:lnTo>
                    <a:lnTo>
                      <a:pt x="4411" y="12387"/>
                    </a:lnTo>
                    <a:lnTo>
                      <a:pt x="5392" y="12788"/>
                    </a:lnTo>
                    <a:lnTo>
                      <a:pt x="6416" y="13145"/>
                    </a:lnTo>
                    <a:lnTo>
                      <a:pt x="7486" y="13457"/>
                    </a:lnTo>
                    <a:lnTo>
                      <a:pt x="8555" y="13680"/>
                    </a:lnTo>
                    <a:lnTo>
                      <a:pt x="9714" y="13813"/>
                    </a:lnTo>
                    <a:lnTo>
                      <a:pt x="10828" y="13902"/>
                    </a:lnTo>
                    <a:lnTo>
                      <a:pt x="11986" y="13947"/>
                    </a:lnTo>
                    <a:lnTo>
                      <a:pt x="13145" y="13902"/>
                    </a:lnTo>
                    <a:lnTo>
                      <a:pt x="14303" y="13813"/>
                    </a:lnTo>
                    <a:lnTo>
                      <a:pt x="15417" y="13680"/>
                    </a:lnTo>
                    <a:lnTo>
                      <a:pt x="16531" y="13457"/>
                    </a:lnTo>
                    <a:lnTo>
                      <a:pt x="17600" y="13145"/>
                    </a:lnTo>
                    <a:lnTo>
                      <a:pt x="18625" y="12788"/>
                    </a:lnTo>
                    <a:lnTo>
                      <a:pt x="19606" y="12387"/>
                    </a:lnTo>
                    <a:lnTo>
                      <a:pt x="20541" y="11897"/>
                    </a:lnTo>
                    <a:lnTo>
                      <a:pt x="21343" y="11363"/>
                    </a:lnTo>
                    <a:lnTo>
                      <a:pt x="22101" y="10828"/>
                    </a:lnTo>
                    <a:lnTo>
                      <a:pt x="22680" y="10204"/>
                    </a:lnTo>
                    <a:lnTo>
                      <a:pt x="23215" y="9580"/>
                    </a:lnTo>
                    <a:lnTo>
                      <a:pt x="23571" y="8956"/>
                    </a:lnTo>
                    <a:lnTo>
                      <a:pt x="23883" y="8288"/>
                    </a:lnTo>
                    <a:lnTo>
                      <a:pt x="23972" y="7976"/>
                    </a:lnTo>
                    <a:lnTo>
                      <a:pt x="24017" y="7664"/>
                    </a:lnTo>
                    <a:lnTo>
                      <a:pt x="24061" y="7308"/>
                    </a:lnTo>
                    <a:lnTo>
                      <a:pt x="24106" y="6996"/>
                    </a:lnTo>
                    <a:lnTo>
                      <a:pt x="24061" y="6639"/>
                    </a:lnTo>
                    <a:lnTo>
                      <a:pt x="24061" y="6328"/>
                    </a:lnTo>
                    <a:lnTo>
                      <a:pt x="23972" y="5971"/>
                    </a:lnTo>
                    <a:lnTo>
                      <a:pt x="23883" y="5659"/>
                    </a:lnTo>
                    <a:lnTo>
                      <a:pt x="23749" y="5303"/>
                    </a:lnTo>
                    <a:lnTo>
                      <a:pt x="23616" y="4991"/>
                    </a:lnTo>
                    <a:lnTo>
                      <a:pt x="23215" y="4367"/>
                    </a:lnTo>
                    <a:lnTo>
                      <a:pt x="22725" y="3743"/>
                    </a:lnTo>
                    <a:lnTo>
                      <a:pt x="22145" y="3119"/>
                    </a:lnTo>
                    <a:lnTo>
                      <a:pt x="21432" y="2585"/>
                    </a:lnTo>
                    <a:lnTo>
                      <a:pt x="20586" y="2050"/>
                    </a:lnTo>
                    <a:lnTo>
                      <a:pt x="19695" y="1560"/>
                    </a:lnTo>
                    <a:lnTo>
                      <a:pt x="18714" y="1159"/>
                    </a:lnTo>
                    <a:lnTo>
                      <a:pt x="17690" y="802"/>
                    </a:lnTo>
                    <a:lnTo>
                      <a:pt x="16620" y="490"/>
                    </a:lnTo>
                    <a:lnTo>
                      <a:pt x="15506" y="268"/>
                    </a:lnTo>
                    <a:lnTo>
                      <a:pt x="14392" y="134"/>
                    </a:lnTo>
                    <a:lnTo>
                      <a:pt x="13234" y="45"/>
                    </a:lnTo>
                    <a:lnTo>
                      <a:pt x="120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7" name="Google Shape;4037;p48"/>
            <p:cNvGrpSpPr/>
            <p:nvPr/>
          </p:nvGrpSpPr>
          <p:grpSpPr>
            <a:xfrm>
              <a:off x="5594308" y="1196458"/>
              <a:ext cx="2359475" cy="3119413"/>
              <a:chOff x="5594308" y="1196458"/>
              <a:chExt cx="2359475" cy="3119413"/>
            </a:xfrm>
          </p:grpSpPr>
          <p:sp>
            <p:nvSpPr>
              <p:cNvPr id="4038" name="Google Shape;4038;p48"/>
              <p:cNvSpPr/>
              <p:nvPr/>
            </p:nvSpPr>
            <p:spPr>
              <a:xfrm flipH="1">
                <a:off x="6049087" y="1676516"/>
                <a:ext cx="532549" cy="847409"/>
              </a:xfrm>
              <a:custGeom>
                <a:avLst/>
                <a:gdLst/>
                <a:ahLst/>
                <a:cxnLst/>
                <a:rect l="l" t="t" r="r" b="b"/>
                <a:pathLst>
                  <a:path w="12682" h="20180" extrusionOk="0">
                    <a:moveTo>
                      <a:pt x="8701" y="0"/>
                    </a:moveTo>
                    <a:lnTo>
                      <a:pt x="8655" y="370"/>
                    </a:lnTo>
                    <a:lnTo>
                      <a:pt x="8563" y="1111"/>
                    </a:lnTo>
                    <a:lnTo>
                      <a:pt x="8377" y="1852"/>
                    </a:lnTo>
                    <a:lnTo>
                      <a:pt x="8100" y="2546"/>
                    </a:lnTo>
                    <a:lnTo>
                      <a:pt x="7776" y="3194"/>
                    </a:lnTo>
                    <a:lnTo>
                      <a:pt x="7359" y="3795"/>
                    </a:lnTo>
                    <a:lnTo>
                      <a:pt x="6896" y="4397"/>
                    </a:lnTo>
                    <a:lnTo>
                      <a:pt x="6387" y="4906"/>
                    </a:lnTo>
                    <a:lnTo>
                      <a:pt x="5786" y="5369"/>
                    </a:lnTo>
                    <a:lnTo>
                      <a:pt x="0" y="9534"/>
                    </a:lnTo>
                    <a:lnTo>
                      <a:pt x="3101" y="12080"/>
                    </a:lnTo>
                    <a:lnTo>
                      <a:pt x="3564" y="12497"/>
                    </a:lnTo>
                    <a:lnTo>
                      <a:pt x="3981" y="13006"/>
                    </a:lnTo>
                    <a:lnTo>
                      <a:pt x="4305" y="13561"/>
                    </a:lnTo>
                    <a:lnTo>
                      <a:pt x="4536" y="14116"/>
                    </a:lnTo>
                    <a:lnTo>
                      <a:pt x="4721" y="14718"/>
                    </a:lnTo>
                    <a:lnTo>
                      <a:pt x="4767" y="15366"/>
                    </a:lnTo>
                    <a:lnTo>
                      <a:pt x="4767" y="15968"/>
                    </a:lnTo>
                    <a:lnTo>
                      <a:pt x="4675" y="16616"/>
                    </a:lnTo>
                    <a:lnTo>
                      <a:pt x="4443" y="17773"/>
                    </a:lnTo>
                    <a:lnTo>
                      <a:pt x="4490" y="17773"/>
                    </a:lnTo>
                    <a:lnTo>
                      <a:pt x="4860" y="17958"/>
                    </a:lnTo>
                    <a:lnTo>
                      <a:pt x="5230" y="18097"/>
                    </a:lnTo>
                    <a:lnTo>
                      <a:pt x="5693" y="18189"/>
                    </a:lnTo>
                    <a:lnTo>
                      <a:pt x="6480" y="18189"/>
                    </a:lnTo>
                    <a:lnTo>
                      <a:pt x="6804" y="18143"/>
                    </a:lnTo>
                    <a:lnTo>
                      <a:pt x="7174" y="18050"/>
                    </a:lnTo>
                    <a:lnTo>
                      <a:pt x="7498" y="17912"/>
                    </a:lnTo>
                    <a:lnTo>
                      <a:pt x="7591" y="17865"/>
                    </a:lnTo>
                    <a:lnTo>
                      <a:pt x="7822" y="18143"/>
                    </a:lnTo>
                    <a:lnTo>
                      <a:pt x="7822" y="18560"/>
                    </a:lnTo>
                    <a:lnTo>
                      <a:pt x="7915" y="18930"/>
                    </a:lnTo>
                    <a:lnTo>
                      <a:pt x="8100" y="19300"/>
                    </a:lnTo>
                    <a:lnTo>
                      <a:pt x="8377" y="19624"/>
                    </a:lnTo>
                    <a:lnTo>
                      <a:pt x="8655" y="19855"/>
                    </a:lnTo>
                    <a:lnTo>
                      <a:pt x="8794" y="19948"/>
                    </a:lnTo>
                    <a:lnTo>
                      <a:pt x="8794" y="19763"/>
                    </a:lnTo>
                    <a:lnTo>
                      <a:pt x="8794" y="19717"/>
                    </a:lnTo>
                    <a:lnTo>
                      <a:pt x="8933" y="19902"/>
                    </a:lnTo>
                    <a:lnTo>
                      <a:pt x="8933" y="19670"/>
                    </a:lnTo>
                    <a:lnTo>
                      <a:pt x="9025" y="19393"/>
                    </a:lnTo>
                    <a:lnTo>
                      <a:pt x="9118" y="19254"/>
                    </a:lnTo>
                    <a:lnTo>
                      <a:pt x="9164" y="19208"/>
                    </a:lnTo>
                    <a:lnTo>
                      <a:pt x="9211" y="19115"/>
                    </a:lnTo>
                    <a:lnTo>
                      <a:pt x="9257" y="19069"/>
                    </a:lnTo>
                    <a:lnTo>
                      <a:pt x="9303" y="18976"/>
                    </a:lnTo>
                    <a:lnTo>
                      <a:pt x="9349" y="18930"/>
                    </a:lnTo>
                    <a:lnTo>
                      <a:pt x="9442" y="18930"/>
                    </a:lnTo>
                    <a:lnTo>
                      <a:pt x="9534" y="18884"/>
                    </a:lnTo>
                    <a:lnTo>
                      <a:pt x="9581" y="18884"/>
                    </a:lnTo>
                    <a:lnTo>
                      <a:pt x="9627" y="18930"/>
                    </a:lnTo>
                    <a:lnTo>
                      <a:pt x="9766" y="18976"/>
                    </a:lnTo>
                    <a:lnTo>
                      <a:pt x="9951" y="19069"/>
                    </a:lnTo>
                    <a:lnTo>
                      <a:pt x="10275" y="19254"/>
                    </a:lnTo>
                    <a:lnTo>
                      <a:pt x="10275" y="19300"/>
                    </a:lnTo>
                    <a:lnTo>
                      <a:pt x="10506" y="19439"/>
                    </a:lnTo>
                    <a:lnTo>
                      <a:pt x="11108" y="19809"/>
                    </a:lnTo>
                    <a:lnTo>
                      <a:pt x="11108" y="19809"/>
                    </a:lnTo>
                    <a:lnTo>
                      <a:pt x="11062" y="19763"/>
                    </a:lnTo>
                    <a:lnTo>
                      <a:pt x="11802" y="20179"/>
                    </a:lnTo>
                    <a:lnTo>
                      <a:pt x="11849" y="20179"/>
                    </a:lnTo>
                    <a:lnTo>
                      <a:pt x="11941" y="20087"/>
                    </a:lnTo>
                    <a:lnTo>
                      <a:pt x="12126" y="19994"/>
                    </a:lnTo>
                    <a:lnTo>
                      <a:pt x="12173" y="19855"/>
                    </a:lnTo>
                    <a:lnTo>
                      <a:pt x="12173" y="19717"/>
                    </a:lnTo>
                    <a:lnTo>
                      <a:pt x="12126" y="19578"/>
                    </a:lnTo>
                    <a:lnTo>
                      <a:pt x="12080" y="19531"/>
                    </a:lnTo>
                    <a:lnTo>
                      <a:pt x="12219" y="19531"/>
                    </a:lnTo>
                    <a:lnTo>
                      <a:pt x="12404" y="19485"/>
                    </a:lnTo>
                    <a:lnTo>
                      <a:pt x="12589" y="19393"/>
                    </a:lnTo>
                    <a:lnTo>
                      <a:pt x="12635" y="19208"/>
                    </a:lnTo>
                    <a:lnTo>
                      <a:pt x="12682" y="19069"/>
                    </a:lnTo>
                    <a:lnTo>
                      <a:pt x="12635" y="18884"/>
                    </a:lnTo>
                    <a:lnTo>
                      <a:pt x="12543" y="18745"/>
                    </a:lnTo>
                    <a:lnTo>
                      <a:pt x="11525" y="17773"/>
                    </a:lnTo>
                    <a:lnTo>
                      <a:pt x="11432" y="17680"/>
                    </a:lnTo>
                    <a:lnTo>
                      <a:pt x="11340" y="17449"/>
                    </a:lnTo>
                    <a:lnTo>
                      <a:pt x="11340" y="17449"/>
                    </a:lnTo>
                    <a:lnTo>
                      <a:pt x="11432" y="17541"/>
                    </a:lnTo>
                    <a:lnTo>
                      <a:pt x="11617" y="17634"/>
                    </a:lnTo>
                    <a:lnTo>
                      <a:pt x="11756" y="17680"/>
                    </a:lnTo>
                    <a:lnTo>
                      <a:pt x="11941" y="17634"/>
                    </a:lnTo>
                    <a:lnTo>
                      <a:pt x="12080" y="17541"/>
                    </a:lnTo>
                    <a:lnTo>
                      <a:pt x="12173" y="17402"/>
                    </a:lnTo>
                    <a:lnTo>
                      <a:pt x="12219" y="17217"/>
                    </a:lnTo>
                    <a:lnTo>
                      <a:pt x="12173" y="17032"/>
                    </a:lnTo>
                    <a:lnTo>
                      <a:pt x="12080" y="16893"/>
                    </a:lnTo>
                    <a:lnTo>
                      <a:pt x="11108" y="16060"/>
                    </a:lnTo>
                    <a:lnTo>
                      <a:pt x="11016" y="15968"/>
                    </a:lnTo>
                    <a:lnTo>
                      <a:pt x="10645" y="15968"/>
                    </a:lnTo>
                    <a:lnTo>
                      <a:pt x="9581" y="16431"/>
                    </a:lnTo>
                    <a:lnTo>
                      <a:pt x="9303" y="16153"/>
                    </a:lnTo>
                    <a:lnTo>
                      <a:pt x="9349" y="16060"/>
                    </a:lnTo>
                    <a:lnTo>
                      <a:pt x="9534" y="15597"/>
                    </a:lnTo>
                    <a:lnTo>
                      <a:pt x="9581" y="15273"/>
                    </a:lnTo>
                    <a:lnTo>
                      <a:pt x="9627" y="14903"/>
                    </a:lnTo>
                    <a:lnTo>
                      <a:pt x="9627" y="14579"/>
                    </a:lnTo>
                    <a:lnTo>
                      <a:pt x="9627" y="14255"/>
                    </a:lnTo>
                    <a:lnTo>
                      <a:pt x="9534" y="13885"/>
                    </a:lnTo>
                    <a:lnTo>
                      <a:pt x="9442" y="13561"/>
                    </a:lnTo>
                    <a:lnTo>
                      <a:pt x="9349" y="13237"/>
                    </a:lnTo>
                    <a:lnTo>
                      <a:pt x="9164" y="12959"/>
                    </a:lnTo>
                    <a:lnTo>
                      <a:pt x="7267" y="9581"/>
                    </a:lnTo>
                    <a:lnTo>
                      <a:pt x="9025" y="2546"/>
                    </a:lnTo>
                    <a:lnTo>
                      <a:pt x="9118" y="1990"/>
                    </a:lnTo>
                    <a:lnTo>
                      <a:pt x="9118" y="1435"/>
                    </a:lnTo>
                    <a:lnTo>
                      <a:pt x="9025" y="880"/>
                    </a:lnTo>
                    <a:lnTo>
                      <a:pt x="8840" y="370"/>
                    </a:lnTo>
                    <a:lnTo>
                      <a:pt x="8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39" name="Google Shape;4039;p48"/>
              <p:cNvGrpSpPr/>
              <p:nvPr/>
            </p:nvGrpSpPr>
            <p:grpSpPr>
              <a:xfrm flipH="1">
                <a:off x="5975222" y="1315003"/>
                <a:ext cx="1856110" cy="2820090"/>
                <a:chOff x="3144675" y="3265350"/>
                <a:chExt cx="1105025" cy="1678925"/>
              </a:xfrm>
            </p:grpSpPr>
            <p:sp>
              <p:nvSpPr>
                <p:cNvPr id="4040" name="Google Shape;4040;p48"/>
                <p:cNvSpPr/>
                <p:nvPr/>
              </p:nvSpPr>
              <p:spPr>
                <a:xfrm>
                  <a:off x="4004375" y="3265350"/>
                  <a:ext cx="245325" cy="14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3" h="5833" extrusionOk="0">
                      <a:moveTo>
                        <a:pt x="6434" y="1"/>
                      </a:moveTo>
                      <a:lnTo>
                        <a:pt x="6388" y="47"/>
                      </a:lnTo>
                      <a:lnTo>
                        <a:pt x="6156" y="186"/>
                      </a:lnTo>
                      <a:lnTo>
                        <a:pt x="6017" y="325"/>
                      </a:lnTo>
                      <a:lnTo>
                        <a:pt x="5786" y="649"/>
                      </a:lnTo>
                      <a:lnTo>
                        <a:pt x="5647" y="973"/>
                      </a:lnTo>
                      <a:lnTo>
                        <a:pt x="5601" y="1297"/>
                      </a:lnTo>
                      <a:lnTo>
                        <a:pt x="5508" y="1482"/>
                      </a:lnTo>
                      <a:lnTo>
                        <a:pt x="5369" y="1621"/>
                      </a:lnTo>
                      <a:lnTo>
                        <a:pt x="5184" y="1713"/>
                      </a:lnTo>
                      <a:lnTo>
                        <a:pt x="4953" y="1667"/>
                      </a:lnTo>
                      <a:lnTo>
                        <a:pt x="4906" y="1621"/>
                      </a:lnTo>
                      <a:lnTo>
                        <a:pt x="4860" y="1574"/>
                      </a:lnTo>
                      <a:lnTo>
                        <a:pt x="4860" y="1528"/>
                      </a:lnTo>
                      <a:lnTo>
                        <a:pt x="4860" y="1435"/>
                      </a:lnTo>
                      <a:lnTo>
                        <a:pt x="4953" y="1111"/>
                      </a:lnTo>
                      <a:lnTo>
                        <a:pt x="4999" y="880"/>
                      </a:lnTo>
                      <a:lnTo>
                        <a:pt x="4999" y="649"/>
                      </a:lnTo>
                      <a:lnTo>
                        <a:pt x="4953" y="510"/>
                      </a:lnTo>
                      <a:lnTo>
                        <a:pt x="4721" y="232"/>
                      </a:lnTo>
                      <a:lnTo>
                        <a:pt x="4675" y="139"/>
                      </a:lnTo>
                      <a:lnTo>
                        <a:pt x="4583" y="139"/>
                      </a:lnTo>
                      <a:lnTo>
                        <a:pt x="4490" y="93"/>
                      </a:lnTo>
                      <a:lnTo>
                        <a:pt x="4397" y="139"/>
                      </a:lnTo>
                      <a:lnTo>
                        <a:pt x="4073" y="278"/>
                      </a:lnTo>
                      <a:lnTo>
                        <a:pt x="3749" y="417"/>
                      </a:lnTo>
                      <a:lnTo>
                        <a:pt x="3194" y="741"/>
                      </a:lnTo>
                      <a:lnTo>
                        <a:pt x="2824" y="1065"/>
                      </a:lnTo>
                      <a:lnTo>
                        <a:pt x="2546" y="1297"/>
                      </a:lnTo>
                      <a:lnTo>
                        <a:pt x="2454" y="1389"/>
                      </a:lnTo>
                      <a:lnTo>
                        <a:pt x="2315" y="1389"/>
                      </a:lnTo>
                      <a:lnTo>
                        <a:pt x="2315" y="1482"/>
                      </a:lnTo>
                      <a:lnTo>
                        <a:pt x="2315" y="1852"/>
                      </a:lnTo>
                      <a:lnTo>
                        <a:pt x="2361" y="2176"/>
                      </a:lnTo>
                      <a:lnTo>
                        <a:pt x="2407" y="2222"/>
                      </a:lnTo>
                      <a:lnTo>
                        <a:pt x="2407" y="2268"/>
                      </a:lnTo>
                      <a:lnTo>
                        <a:pt x="648" y="3333"/>
                      </a:lnTo>
                      <a:lnTo>
                        <a:pt x="417" y="3472"/>
                      </a:lnTo>
                      <a:lnTo>
                        <a:pt x="278" y="3703"/>
                      </a:lnTo>
                      <a:lnTo>
                        <a:pt x="139" y="3935"/>
                      </a:lnTo>
                      <a:lnTo>
                        <a:pt x="47" y="4166"/>
                      </a:lnTo>
                      <a:lnTo>
                        <a:pt x="1" y="4444"/>
                      </a:lnTo>
                      <a:lnTo>
                        <a:pt x="1" y="4675"/>
                      </a:lnTo>
                      <a:lnTo>
                        <a:pt x="93" y="4953"/>
                      </a:lnTo>
                      <a:lnTo>
                        <a:pt x="186" y="5184"/>
                      </a:lnTo>
                      <a:lnTo>
                        <a:pt x="417" y="5462"/>
                      </a:lnTo>
                      <a:lnTo>
                        <a:pt x="695" y="5693"/>
                      </a:lnTo>
                      <a:lnTo>
                        <a:pt x="1019" y="5786"/>
                      </a:lnTo>
                      <a:lnTo>
                        <a:pt x="1343" y="5832"/>
                      </a:lnTo>
                      <a:lnTo>
                        <a:pt x="1713" y="5786"/>
                      </a:lnTo>
                      <a:lnTo>
                        <a:pt x="2083" y="5647"/>
                      </a:lnTo>
                      <a:lnTo>
                        <a:pt x="3935" y="4536"/>
                      </a:lnTo>
                      <a:lnTo>
                        <a:pt x="3981" y="4583"/>
                      </a:lnTo>
                      <a:lnTo>
                        <a:pt x="4397" y="4814"/>
                      </a:lnTo>
                      <a:lnTo>
                        <a:pt x="4860" y="4999"/>
                      </a:lnTo>
                      <a:lnTo>
                        <a:pt x="5323" y="5138"/>
                      </a:lnTo>
                      <a:lnTo>
                        <a:pt x="5832" y="5184"/>
                      </a:lnTo>
                      <a:lnTo>
                        <a:pt x="6434" y="5184"/>
                      </a:lnTo>
                      <a:lnTo>
                        <a:pt x="6758" y="5138"/>
                      </a:lnTo>
                      <a:lnTo>
                        <a:pt x="7082" y="5045"/>
                      </a:lnTo>
                      <a:lnTo>
                        <a:pt x="7406" y="4953"/>
                      </a:lnTo>
                      <a:lnTo>
                        <a:pt x="7730" y="4814"/>
                      </a:lnTo>
                      <a:lnTo>
                        <a:pt x="8007" y="4675"/>
                      </a:lnTo>
                      <a:lnTo>
                        <a:pt x="8285" y="4490"/>
                      </a:lnTo>
                      <a:lnTo>
                        <a:pt x="8563" y="4259"/>
                      </a:lnTo>
                      <a:lnTo>
                        <a:pt x="8979" y="3842"/>
                      </a:lnTo>
                      <a:lnTo>
                        <a:pt x="9350" y="3333"/>
                      </a:lnTo>
                      <a:lnTo>
                        <a:pt x="9627" y="2778"/>
                      </a:lnTo>
                      <a:lnTo>
                        <a:pt x="9766" y="2176"/>
                      </a:lnTo>
                      <a:lnTo>
                        <a:pt x="9812" y="2083"/>
                      </a:lnTo>
                      <a:lnTo>
                        <a:pt x="9720" y="2083"/>
                      </a:lnTo>
                      <a:lnTo>
                        <a:pt x="9257" y="1945"/>
                      </a:lnTo>
                      <a:lnTo>
                        <a:pt x="8794" y="1759"/>
                      </a:lnTo>
                      <a:lnTo>
                        <a:pt x="8331" y="1482"/>
                      </a:lnTo>
                      <a:lnTo>
                        <a:pt x="7915" y="1204"/>
                      </a:lnTo>
                      <a:lnTo>
                        <a:pt x="7221" y="649"/>
                      </a:lnTo>
                      <a:lnTo>
                        <a:pt x="6897" y="417"/>
                      </a:lnTo>
                      <a:lnTo>
                        <a:pt x="6480" y="47"/>
                      </a:lnTo>
                      <a:lnTo>
                        <a:pt x="64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8"/>
                <p:cNvSpPr/>
                <p:nvPr/>
              </p:nvSpPr>
              <p:spPr>
                <a:xfrm>
                  <a:off x="3687350" y="3428500"/>
                  <a:ext cx="327475" cy="72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9" h="29159" extrusionOk="0">
                      <a:moveTo>
                        <a:pt x="9581" y="28603"/>
                      </a:moveTo>
                      <a:lnTo>
                        <a:pt x="9627" y="28649"/>
                      </a:lnTo>
                      <a:lnTo>
                        <a:pt x="9581" y="28649"/>
                      </a:lnTo>
                      <a:lnTo>
                        <a:pt x="9581" y="28603"/>
                      </a:lnTo>
                      <a:close/>
                      <a:moveTo>
                        <a:pt x="5832" y="0"/>
                      </a:moveTo>
                      <a:lnTo>
                        <a:pt x="5230" y="47"/>
                      </a:lnTo>
                      <a:lnTo>
                        <a:pt x="4675" y="186"/>
                      </a:lnTo>
                      <a:lnTo>
                        <a:pt x="4119" y="417"/>
                      </a:lnTo>
                      <a:lnTo>
                        <a:pt x="3656" y="741"/>
                      </a:lnTo>
                      <a:lnTo>
                        <a:pt x="3240" y="1111"/>
                      </a:lnTo>
                      <a:lnTo>
                        <a:pt x="2870" y="1574"/>
                      </a:lnTo>
                      <a:lnTo>
                        <a:pt x="2592" y="2083"/>
                      </a:lnTo>
                      <a:lnTo>
                        <a:pt x="2407" y="2639"/>
                      </a:lnTo>
                      <a:lnTo>
                        <a:pt x="93" y="12080"/>
                      </a:lnTo>
                      <a:lnTo>
                        <a:pt x="46" y="12404"/>
                      </a:lnTo>
                      <a:lnTo>
                        <a:pt x="0" y="12728"/>
                      </a:lnTo>
                      <a:lnTo>
                        <a:pt x="0" y="13052"/>
                      </a:lnTo>
                      <a:lnTo>
                        <a:pt x="46" y="13376"/>
                      </a:lnTo>
                      <a:lnTo>
                        <a:pt x="93" y="13700"/>
                      </a:lnTo>
                      <a:lnTo>
                        <a:pt x="185" y="13978"/>
                      </a:lnTo>
                      <a:lnTo>
                        <a:pt x="278" y="14302"/>
                      </a:lnTo>
                      <a:lnTo>
                        <a:pt x="417" y="14580"/>
                      </a:lnTo>
                      <a:lnTo>
                        <a:pt x="4860" y="22586"/>
                      </a:lnTo>
                      <a:lnTo>
                        <a:pt x="5091" y="23003"/>
                      </a:lnTo>
                      <a:lnTo>
                        <a:pt x="5415" y="23327"/>
                      </a:lnTo>
                      <a:lnTo>
                        <a:pt x="5739" y="23651"/>
                      </a:lnTo>
                      <a:lnTo>
                        <a:pt x="6109" y="23882"/>
                      </a:lnTo>
                      <a:lnTo>
                        <a:pt x="6526" y="24114"/>
                      </a:lnTo>
                      <a:lnTo>
                        <a:pt x="6942" y="24253"/>
                      </a:lnTo>
                      <a:lnTo>
                        <a:pt x="7405" y="24345"/>
                      </a:lnTo>
                      <a:lnTo>
                        <a:pt x="7868" y="24391"/>
                      </a:lnTo>
                      <a:lnTo>
                        <a:pt x="8053" y="24391"/>
                      </a:lnTo>
                      <a:lnTo>
                        <a:pt x="8655" y="24345"/>
                      </a:lnTo>
                      <a:lnTo>
                        <a:pt x="9164" y="24160"/>
                      </a:lnTo>
                      <a:lnTo>
                        <a:pt x="9164" y="24160"/>
                      </a:lnTo>
                      <a:lnTo>
                        <a:pt x="8562" y="24484"/>
                      </a:lnTo>
                      <a:lnTo>
                        <a:pt x="8192" y="24715"/>
                      </a:lnTo>
                      <a:lnTo>
                        <a:pt x="8100" y="24715"/>
                      </a:lnTo>
                      <a:lnTo>
                        <a:pt x="8285" y="25225"/>
                      </a:lnTo>
                      <a:lnTo>
                        <a:pt x="8192" y="25502"/>
                      </a:lnTo>
                      <a:lnTo>
                        <a:pt x="8146" y="25780"/>
                      </a:lnTo>
                      <a:lnTo>
                        <a:pt x="8146" y="26058"/>
                      </a:lnTo>
                      <a:lnTo>
                        <a:pt x="8146" y="26335"/>
                      </a:lnTo>
                      <a:lnTo>
                        <a:pt x="8146" y="26428"/>
                      </a:lnTo>
                      <a:lnTo>
                        <a:pt x="8192" y="26474"/>
                      </a:lnTo>
                      <a:lnTo>
                        <a:pt x="8331" y="26891"/>
                      </a:lnTo>
                      <a:lnTo>
                        <a:pt x="8516" y="27215"/>
                      </a:lnTo>
                      <a:lnTo>
                        <a:pt x="8747" y="27492"/>
                      </a:lnTo>
                      <a:lnTo>
                        <a:pt x="9118" y="28279"/>
                      </a:lnTo>
                      <a:lnTo>
                        <a:pt x="9210" y="28464"/>
                      </a:lnTo>
                      <a:lnTo>
                        <a:pt x="9210" y="28511"/>
                      </a:lnTo>
                      <a:lnTo>
                        <a:pt x="9303" y="28464"/>
                      </a:lnTo>
                      <a:lnTo>
                        <a:pt x="9303" y="28511"/>
                      </a:lnTo>
                      <a:lnTo>
                        <a:pt x="9257" y="28511"/>
                      </a:lnTo>
                      <a:lnTo>
                        <a:pt x="9303" y="28696"/>
                      </a:lnTo>
                      <a:lnTo>
                        <a:pt x="9395" y="28649"/>
                      </a:lnTo>
                      <a:lnTo>
                        <a:pt x="9349" y="28742"/>
                      </a:lnTo>
                      <a:lnTo>
                        <a:pt x="9395" y="28835"/>
                      </a:lnTo>
                      <a:lnTo>
                        <a:pt x="9488" y="28927"/>
                      </a:lnTo>
                      <a:lnTo>
                        <a:pt x="9581" y="29020"/>
                      </a:lnTo>
                      <a:lnTo>
                        <a:pt x="9858" y="29020"/>
                      </a:lnTo>
                      <a:lnTo>
                        <a:pt x="9905" y="28973"/>
                      </a:lnTo>
                      <a:lnTo>
                        <a:pt x="9951" y="28973"/>
                      </a:lnTo>
                      <a:lnTo>
                        <a:pt x="9997" y="28927"/>
                      </a:lnTo>
                      <a:lnTo>
                        <a:pt x="10043" y="28881"/>
                      </a:lnTo>
                      <a:lnTo>
                        <a:pt x="10090" y="28835"/>
                      </a:lnTo>
                      <a:lnTo>
                        <a:pt x="10136" y="28742"/>
                      </a:lnTo>
                      <a:lnTo>
                        <a:pt x="10136" y="28649"/>
                      </a:lnTo>
                      <a:lnTo>
                        <a:pt x="10229" y="28881"/>
                      </a:lnTo>
                      <a:lnTo>
                        <a:pt x="10275" y="28973"/>
                      </a:lnTo>
                      <a:lnTo>
                        <a:pt x="10321" y="29020"/>
                      </a:lnTo>
                      <a:lnTo>
                        <a:pt x="10414" y="29066"/>
                      </a:lnTo>
                      <a:lnTo>
                        <a:pt x="10460" y="29112"/>
                      </a:lnTo>
                      <a:lnTo>
                        <a:pt x="10553" y="29159"/>
                      </a:lnTo>
                      <a:lnTo>
                        <a:pt x="10691" y="29159"/>
                      </a:lnTo>
                      <a:lnTo>
                        <a:pt x="10923" y="29112"/>
                      </a:lnTo>
                      <a:lnTo>
                        <a:pt x="11062" y="29020"/>
                      </a:lnTo>
                      <a:lnTo>
                        <a:pt x="11154" y="28927"/>
                      </a:lnTo>
                      <a:lnTo>
                        <a:pt x="11200" y="28788"/>
                      </a:lnTo>
                      <a:lnTo>
                        <a:pt x="11200" y="28603"/>
                      </a:lnTo>
                      <a:lnTo>
                        <a:pt x="11293" y="28696"/>
                      </a:lnTo>
                      <a:lnTo>
                        <a:pt x="11432" y="28742"/>
                      </a:lnTo>
                      <a:lnTo>
                        <a:pt x="11571" y="28788"/>
                      </a:lnTo>
                      <a:lnTo>
                        <a:pt x="11756" y="28742"/>
                      </a:lnTo>
                      <a:lnTo>
                        <a:pt x="11802" y="28696"/>
                      </a:lnTo>
                      <a:lnTo>
                        <a:pt x="11895" y="28649"/>
                      </a:lnTo>
                      <a:lnTo>
                        <a:pt x="11941" y="28603"/>
                      </a:lnTo>
                      <a:lnTo>
                        <a:pt x="11987" y="28557"/>
                      </a:lnTo>
                      <a:lnTo>
                        <a:pt x="12034" y="28511"/>
                      </a:lnTo>
                      <a:lnTo>
                        <a:pt x="12080" y="28325"/>
                      </a:lnTo>
                      <a:lnTo>
                        <a:pt x="12034" y="28187"/>
                      </a:lnTo>
                      <a:lnTo>
                        <a:pt x="12219" y="28279"/>
                      </a:lnTo>
                      <a:lnTo>
                        <a:pt x="12404" y="28325"/>
                      </a:lnTo>
                      <a:lnTo>
                        <a:pt x="12589" y="28279"/>
                      </a:lnTo>
                      <a:lnTo>
                        <a:pt x="12774" y="28140"/>
                      </a:lnTo>
                      <a:lnTo>
                        <a:pt x="12867" y="28001"/>
                      </a:lnTo>
                      <a:lnTo>
                        <a:pt x="12913" y="27770"/>
                      </a:lnTo>
                      <a:lnTo>
                        <a:pt x="12867" y="27585"/>
                      </a:lnTo>
                      <a:lnTo>
                        <a:pt x="12219" y="26243"/>
                      </a:lnTo>
                      <a:lnTo>
                        <a:pt x="12126" y="26104"/>
                      </a:lnTo>
                      <a:lnTo>
                        <a:pt x="12126" y="25826"/>
                      </a:lnTo>
                      <a:lnTo>
                        <a:pt x="12219" y="26011"/>
                      </a:lnTo>
                      <a:lnTo>
                        <a:pt x="12311" y="26150"/>
                      </a:lnTo>
                      <a:lnTo>
                        <a:pt x="12496" y="26243"/>
                      </a:lnTo>
                      <a:lnTo>
                        <a:pt x="12682" y="26243"/>
                      </a:lnTo>
                      <a:lnTo>
                        <a:pt x="12867" y="26196"/>
                      </a:lnTo>
                      <a:lnTo>
                        <a:pt x="13005" y="26104"/>
                      </a:lnTo>
                      <a:lnTo>
                        <a:pt x="13098" y="25919"/>
                      </a:lnTo>
                      <a:lnTo>
                        <a:pt x="13098" y="25734"/>
                      </a:lnTo>
                      <a:lnTo>
                        <a:pt x="13052" y="25549"/>
                      </a:lnTo>
                      <a:lnTo>
                        <a:pt x="12404" y="24345"/>
                      </a:lnTo>
                      <a:lnTo>
                        <a:pt x="12358" y="24253"/>
                      </a:lnTo>
                      <a:lnTo>
                        <a:pt x="12219" y="24160"/>
                      </a:lnTo>
                      <a:lnTo>
                        <a:pt x="12126" y="24114"/>
                      </a:lnTo>
                      <a:lnTo>
                        <a:pt x="11987" y="24114"/>
                      </a:lnTo>
                      <a:lnTo>
                        <a:pt x="10738" y="24160"/>
                      </a:lnTo>
                      <a:lnTo>
                        <a:pt x="10691" y="24114"/>
                      </a:lnTo>
                      <a:lnTo>
                        <a:pt x="10553" y="24021"/>
                      </a:lnTo>
                      <a:lnTo>
                        <a:pt x="10414" y="23975"/>
                      </a:lnTo>
                      <a:lnTo>
                        <a:pt x="10043" y="23929"/>
                      </a:lnTo>
                      <a:lnTo>
                        <a:pt x="9673" y="23975"/>
                      </a:lnTo>
                      <a:lnTo>
                        <a:pt x="9303" y="24114"/>
                      </a:lnTo>
                      <a:lnTo>
                        <a:pt x="9303" y="24114"/>
                      </a:lnTo>
                      <a:lnTo>
                        <a:pt x="9627" y="23975"/>
                      </a:lnTo>
                      <a:lnTo>
                        <a:pt x="9997" y="23697"/>
                      </a:lnTo>
                      <a:lnTo>
                        <a:pt x="10367" y="23420"/>
                      </a:lnTo>
                      <a:lnTo>
                        <a:pt x="10367" y="23373"/>
                      </a:lnTo>
                      <a:lnTo>
                        <a:pt x="10414" y="23373"/>
                      </a:lnTo>
                      <a:lnTo>
                        <a:pt x="10460" y="23281"/>
                      </a:lnTo>
                      <a:lnTo>
                        <a:pt x="10738" y="23003"/>
                      </a:lnTo>
                      <a:lnTo>
                        <a:pt x="10969" y="22633"/>
                      </a:lnTo>
                      <a:lnTo>
                        <a:pt x="11154" y="22262"/>
                      </a:lnTo>
                      <a:lnTo>
                        <a:pt x="11293" y="21846"/>
                      </a:lnTo>
                      <a:lnTo>
                        <a:pt x="11386" y="21522"/>
                      </a:lnTo>
                      <a:lnTo>
                        <a:pt x="11432" y="21198"/>
                      </a:lnTo>
                      <a:lnTo>
                        <a:pt x="11432" y="20828"/>
                      </a:lnTo>
                      <a:lnTo>
                        <a:pt x="11386" y="20504"/>
                      </a:lnTo>
                      <a:lnTo>
                        <a:pt x="11339" y="20180"/>
                      </a:lnTo>
                      <a:lnTo>
                        <a:pt x="11247" y="19856"/>
                      </a:lnTo>
                      <a:lnTo>
                        <a:pt x="11154" y="19532"/>
                      </a:lnTo>
                      <a:lnTo>
                        <a:pt x="10969" y="19208"/>
                      </a:lnTo>
                      <a:lnTo>
                        <a:pt x="7266" y="12404"/>
                      </a:lnTo>
                      <a:lnTo>
                        <a:pt x="9210" y="4305"/>
                      </a:lnTo>
                      <a:lnTo>
                        <a:pt x="9303" y="3981"/>
                      </a:lnTo>
                      <a:lnTo>
                        <a:pt x="9349" y="3611"/>
                      </a:lnTo>
                      <a:lnTo>
                        <a:pt x="9303" y="3287"/>
                      </a:lnTo>
                      <a:lnTo>
                        <a:pt x="9303" y="2916"/>
                      </a:lnTo>
                      <a:lnTo>
                        <a:pt x="9210" y="2592"/>
                      </a:lnTo>
                      <a:lnTo>
                        <a:pt x="9118" y="2268"/>
                      </a:lnTo>
                      <a:lnTo>
                        <a:pt x="8979" y="1944"/>
                      </a:lnTo>
                      <a:lnTo>
                        <a:pt x="8840" y="1667"/>
                      </a:lnTo>
                      <a:lnTo>
                        <a:pt x="8655" y="1389"/>
                      </a:lnTo>
                      <a:lnTo>
                        <a:pt x="8424" y="1111"/>
                      </a:lnTo>
                      <a:lnTo>
                        <a:pt x="8192" y="880"/>
                      </a:lnTo>
                      <a:lnTo>
                        <a:pt x="7914" y="695"/>
                      </a:lnTo>
                      <a:lnTo>
                        <a:pt x="7637" y="463"/>
                      </a:lnTo>
                      <a:lnTo>
                        <a:pt x="7313" y="324"/>
                      </a:lnTo>
                      <a:lnTo>
                        <a:pt x="6989" y="186"/>
                      </a:lnTo>
                      <a:lnTo>
                        <a:pt x="6665" y="93"/>
                      </a:lnTo>
                      <a:lnTo>
                        <a:pt x="62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8"/>
                <p:cNvSpPr/>
                <p:nvPr/>
              </p:nvSpPr>
              <p:spPr>
                <a:xfrm>
                  <a:off x="3738250" y="4241925"/>
                  <a:ext cx="128450" cy="1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8" h="6527" extrusionOk="0">
                      <a:moveTo>
                        <a:pt x="0" y="0"/>
                      </a:moveTo>
                      <a:lnTo>
                        <a:pt x="0" y="4582"/>
                      </a:lnTo>
                      <a:lnTo>
                        <a:pt x="2963" y="6341"/>
                      </a:lnTo>
                      <a:lnTo>
                        <a:pt x="3240" y="6480"/>
                      </a:lnTo>
                      <a:lnTo>
                        <a:pt x="3518" y="6526"/>
                      </a:lnTo>
                      <a:lnTo>
                        <a:pt x="4675" y="5832"/>
                      </a:lnTo>
                      <a:lnTo>
                        <a:pt x="4860" y="5369"/>
                      </a:lnTo>
                      <a:lnTo>
                        <a:pt x="5045" y="4906"/>
                      </a:lnTo>
                      <a:lnTo>
                        <a:pt x="5138" y="4443"/>
                      </a:lnTo>
                      <a:lnTo>
                        <a:pt x="5138" y="3980"/>
                      </a:lnTo>
                      <a:lnTo>
                        <a:pt x="5092" y="3471"/>
                      </a:lnTo>
                      <a:lnTo>
                        <a:pt x="4999" y="3009"/>
                      </a:lnTo>
                      <a:lnTo>
                        <a:pt x="4860" y="2546"/>
                      </a:lnTo>
                      <a:lnTo>
                        <a:pt x="4629" y="2083"/>
                      </a:lnTo>
                      <a:lnTo>
                        <a:pt x="4582" y="1990"/>
                      </a:lnTo>
                      <a:lnTo>
                        <a:pt x="4397" y="1713"/>
                      </a:lnTo>
                      <a:lnTo>
                        <a:pt x="4212" y="1435"/>
                      </a:lnTo>
                      <a:lnTo>
                        <a:pt x="4166" y="1435"/>
                      </a:lnTo>
                      <a:lnTo>
                        <a:pt x="3981" y="1250"/>
                      </a:lnTo>
                      <a:lnTo>
                        <a:pt x="3935" y="1250"/>
                      </a:lnTo>
                      <a:lnTo>
                        <a:pt x="3287" y="1296"/>
                      </a:lnTo>
                      <a:lnTo>
                        <a:pt x="2824" y="1250"/>
                      </a:lnTo>
                      <a:lnTo>
                        <a:pt x="2361" y="1204"/>
                      </a:lnTo>
                      <a:lnTo>
                        <a:pt x="1944" y="1065"/>
                      </a:lnTo>
                      <a:lnTo>
                        <a:pt x="1528" y="926"/>
                      </a:lnTo>
                      <a:lnTo>
                        <a:pt x="1111" y="741"/>
                      </a:lnTo>
                      <a:lnTo>
                        <a:pt x="787" y="509"/>
                      </a:lnTo>
                      <a:lnTo>
                        <a:pt x="139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8"/>
                <p:cNvSpPr/>
                <p:nvPr/>
              </p:nvSpPr>
              <p:spPr>
                <a:xfrm>
                  <a:off x="3738250" y="4116950"/>
                  <a:ext cx="446650" cy="82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6" h="33093" extrusionOk="0">
                      <a:moveTo>
                        <a:pt x="0" y="1"/>
                      </a:moveTo>
                      <a:lnTo>
                        <a:pt x="0" y="1389"/>
                      </a:lnTo>
                      <a:lnTo>
                        <a:pt x="12034" y="6619"/>
                      </a:lnTo>
                      <a:lnTo>
                        <a:pt x="93" y="13747"/>
                      </a:lnTo>
                      <a:lnTo>
                        <a:pt x="47" y="13793"/>
                      </a:lnTo>
                      <a:lnTo>
                        <a:pt x="47" y="15690"/>
                      </a:lnTo>
                      <a:lnTo>
                        <a:pt x="12404" y="8332"/>
                      </a:lnTo>
                      <a:lnTo>
                        <a:pt x="12404" y="8285"/>
                      </a:lnTo>
                      <a:lnTo>
                        <a:pt x="12636" y="9766"/>
                      </a:lnTo>
                      <a:lnTo>
                        <a:pt x="14441" y="21615"/>
                      </a:lnTo>
                      <a:lnTo>
                        <a:pt x="14441" y="21661"/>
                      </a:lnTo>
                      <a:lnTo>
                        <a:pt x="14533" y="21846"/>
                      </a:lnTo>
                      <a:lnTo>
                        <a:pt x="14533" y="21939"/>
                      </a:lnTo>
                      <a:lnTo>
                        <a:pt x="14580" y="21939"/>
                      </a:lnTo>
                      <a:lnTo>
                        <a:pt x="14580" y="21985"/>
                      </a:lnTo>
                      <a:lnTo>
                        <a:pt x="14672" y="22124"/>
                      </a:lnTo>
                      <a:lnTo>
                        <a:pt x="14672" y="22170"/>
                      </a:lnTo>
                      <a:lnTo>
                        <a:pt x="14765" y="22309"/>
                      </a:lnTo>
                      <a:lnTo>
                        <a:pt x="14857" y="22540"/>
                      </a:lnTo>
                      <a:lnTo>
                        <a:pt x="14904" y="22725"/>
                      </a:lnTo>
                      <a:lnTo>
                        <a:pt x="15274" y="23512"/>
                      </a:lnTo>
                      <a:lnTo>
                        <a:pt x="14950" y="23466"/>
                      </a:lnTo>
                      <a:lnTo>
                        <a:pt x="14904" y="23651"/>
                      </a:lnTo>
                      <a:lnTo>
                        <a:pt x="14996" y="23651"/>
                      </a:lnTo>
                      <a:lnTo>
                        <a:pt x="15274" y="23697"/>
                      </a:lnTo>
                      <a:lnTo>
                        <a:pt x="15366" y="23697"/>
                      </a:lnTo>
                      <a:lnTo>
                        <a:pt x="15413" y="23790"/>
                      </a:lnTo>
                      <a:lnTo>
                        <a:pt x="11710" y="25919"/>
                      </a:lnTo>
                      <a:lnTo>
                        <a:pt x="11664" y="25919"/>
                      </a:lnTo>
                      <a:lnTo>
                        <a:pt x="11571" y="25688"/>
                      </a:lnTo>
                      <a:lnTo>
                        <a:pt x="11432" y="25456"/>
                      </a:lnTo>
                      <a:lnTo>
                        <a:pt x="11340" y="25271"/>
                      </a:lnTo>
                      <a:lnTo>
                        <a:pt x="11293" y="25040"/>
                      </a:lnTo>
                      <a:lnTo>
                        <a:pt x="11108" y="24716"/>
                      </a:lnTo>
                      <a:lnTo>
                        <a:pt x="11016" y="24577"/>
                      </a:lnTo>
                      <a:lnTo>
                        <a:pt x="11016" y="24530"/>
                      </a:lnTo>
                      <a:lnTo>
                        <a:pt x="10923" y="24345"/>
                      </a:lnTo>
                      <a:lnTo>
                        <a:pt x="10784" y="23975"/>
                      </a:lnTo>
                      <a:lnTo>
                        <a:pt x="10692" y="23790"/>
                      </a:lnTo>
                      <a:lnTo>
                        <a:pt x="10646" y="23605"/>
                      </a:lnTo>
                      <a:lnTo>
                        <a:pt x="10507" y="23188"/>
                      </a:lnTo>
                      <a:lnTo>
                        <a:pt x="10784" y="23235"/>
                      </a:lnTo>
                      <a:lnTo>
                        <a:pt x="10831" y="23235"/>
                      </a:lnTo>
                      <a:lnTo>
                        <a:pt x="10877" y="23049"/>
                      </a:lnTo>
                      <a:lnTo>
                        <a:pt x="10692" y="23003"/>
                      </a:lnTo>
                      <a:lnTo>
                        <a:pt x="10460" y="23003"/>
                      </a:lnTo>
                      <a:lnTo>
                        <a:pt x="10460" y="23142"/>
                      </a:lnTo>
                      <a:lnTo>
                        <a:pt x="10368" y="23142"/>
                      </a:lnTo>
                      <a:lnTo>
                        <a:pt x="10275" y="23049"/>
                      </a:lnTo>
                      <a:lnTo>
                        <a:pt x="10183" y="22957"/>
                      </a:lnTo>
                      <a:lnTo>
                        <a:pt x="10136" y="22818"/>
                      </a:lnTo>
                      <a:lnTo>
                        <a:pt x="10090" y="22494"/>
                      </a:lnTo>
                      <a:lnTo>
                        <a:pt x="10044" y="22263"/>
                      </a:lnTo>
                      <a:lnTo>
                        <a:pt x="9905" y="21800"/>
                      </a:lnTo>
                      <a:lnTo>
                        <a:pt x="9951" y="21800"/>
                      </a:lnTo>
                      <a:lnTo>
                        <a:pt x="10414" y="21661"/>
                      </a:lnTo>
                      <a:lnTo>
                        <a:pt x="9998" y="21615"/>
                      </a:lnTo>
                      <a:lnTo>
                        <a:pt x="9998" y="21522"/>
                      </a:lnTo>
                      <a:lnTo>
                        <a:pt x="9905" y="21244"/>
                      </a:lnTo>
                      <a:lnTo>
                        <a:pt x="9905" y="21198"/>
                      </a:lnTo>
                      <a:lnTo>
                        <a:pt x="9859" y="21152"/>
                      </a:lnTo>
                      <a:lnTo>
                        <a:pt x="9905" y="21106"/>
                      </a:lnTo>
                      <a:lnTo>
                        <a:pt x="9905" y="20967"/>
                      </a:lnTo>
                      <a:lnTo>
                        <a:pt x="9812" y="20735"/>
                      </a:lnTo>
                      <a:lnTo>
                        <a:pt x="9812" y="20596"/>
                      </a:lnTo>
                      <a:lnTo>
                        <a:pt x="9720" y="20041"/>
                      </a:lnTo>
                      <a:lnTo>
                        <a:pt x="9720" y="19995"/>
                      </a:lnTo>
                      <a:lnTo>
                        <a:pt x="9674" y="19995"/>
                      </a:lnTo>
                      <a:lnTo>
                        <a:pt x="9674" y="19902"/>
                      </a:lnTo>
                      <a:lnTo>
                        <a:pt x="9674" y="19717"/>
                      </a:lnTo>
                      <a:lnTo>
                        <a:pt x="9674" y="19624"/>
                      </a:lnTo>
                      <a:lnTo>
                        <a:pt x="9627" y="18884"/>
                      </a:lnTo>
                      <a:lnTo>
                        <a:pt x="9627" y="18838"/>
                      </a:lnTo>
                      <a:lnTo>
                        <a:pt x="9581" y="18791"/>
                      </a:lnTo>
                      <a:lnTo>
                        <a:pt x="9488" y="18745"/>
                      </a:lnTo>
                      <a:lnTo>
                        <a:pt x="9396" y="18653"/>
                      </a:lnTo>
                      <a:lnTo>
                        <a:pt x="9211" y="18051"/>
                      </a:lnTo>
                      <a:lnTo>
                        <a:pt x="9257" y="18653"/>
                      </a:lnTo>
                      <a:lnTo>
                        <a:pt x="9257" y="19254"/>
                      </a:lnTo>
                      <a:lnTo>
                        <a:pt x="9303" y="19624"/>
                      </a:lnTo>
                      <a:lnTo>
                        <a:pt x="9303" y="19763"/>
                      </a:lnTo>
                      <a:lnTo>
                        <a:pt x="9350" y="20087"/>
                      </a:lnTo>
                      <a:lnTo>
                        <a:pt x="9396" y="20411"/>
                      </a:lnTo>
                      <a:lnTo>
                        <a:pt x="9396" y="20596"/>
                      </a:lnTo>
                      <a:lnTo>
                        <a:pt x="9442" y="20828"/>
                      </a:lnTo>
                      <a:lnTo>
                        <a:pt x="9488" y="20967"/>
                      </a:lnTo>
                      <a:lnTo>
                        <a:pt x="9488" y="21059"/>
                      </a:lnTo>
                      <a:lnTo>
                        <a:pt x="9535" y="21244"/>
                      </a:lnTo>
                      <a:lnTo>
                        <a:pt x="9627" y="21661"/>
                      </a:lnTo>
                      <a:lnTo>
                        <a:pt x="9627" y="21800"/>
                      </a:lnTo>
                      <a:lnTo>
                        <a:pt x="9674" y="21985"/>
                      </a:lnTo>
                      <a:lnTo>
                        <a:pt x="9766" y="22216"/>
                      </a:lnTo>
                      <a:lnTo>
                        <a:pt x="9859" y="22494"/>
                      </a:lnTo>
                      <a:lnTo>
                        <a:pt x="9951" y="22911"/>
                      </a:lnTo>
                      <a:lnTo>
                        <a:pt x="9951" y="22957"/>
                      </a:lnTo>
                      <a:lnTo>
                        <a:pt x="10044" y="23096"/>
                      </a:lnTo>
                      <a:lnTo>
                        <a:pt x="10044" y="23188"/>
                      </a:lnTo>
                      <a:lnTo>
                        <a:pt x="10136" y="23373"/>
                      </a:lnTo>
                      <a:lnTo>
                        <a:pt x="10275" y="23790"/>
                      </a:lnTo>
                      <a:lnTo>
                        <a:pt x="10322" y="23975"/>
                      </a:lnTo>
                      <a:lnTo>
                        <a:pt x="10414" y="24206"/>
                      </a:lnTo>
                      <a:lnTo>
                        <a:pt x="11016" y="25549"/>
                      </a:lnTo>
                      <a:lnTo>
                        <a:pt x="11710" y="26891"/>
                      </a:lnTo>
                      <a:lnTo>
                        <a:pt x="12312" y="27817"/>
                      </a:lnTo>
                      <a:lnTo>
                        <a:pt x="12682" y="28372"/>
                      </a:lnTo>
                      <a:lnTo>
                        <a:pt x="12913" y="28696"/>
                      </a:lnTo>
                      <a:lnTo>
                        <a:pt x="13191" y="29066"/>
                      </a:lnTo>
                      <a:lnTo>
                        <a:pt x="13237" y="29159"/>
                      </a:lnTo>
                      <a:lnTo>
                        <a:pt x="13561" y="29529"/>
                      </a:lnTo>
                      <a:lnTo>
                        <a:pt x="13654" y="29622"/>
                      </a:lnTo>
                      <a:lnTo>
                        <a:pt x="13932" y="29992"/>
                      </a:lnTo>
                      <a:lnTo>
                        <a:pt x="14070" y="30131"/>
                      </a:lnTo>
                      <a:lnTo>
                        <a:pt x="14163" y="30223"/>
                      </a:lnTo>
                      <a:lnTo>
                        <a:pt x="14348" y="30455"/>
                      </a:lnTo>
                      <a:lnTo>
                        <a:pt x="14487" y="30547"/>
                      </a:lnTo>
                      <a:lnTo>
                        <a:pt x="14857" y="30964"/>
                      </a:lnTo>
                      <a:lnTo>
                        <a:pt x="15320" y="31427"/>
                      </a:lnTo>
                      <a:lnTo>
                        <a:pt x="15829" y="31843"/>
                      </a:lnTo>
                      <a:lnTo>
                        <a:pt x="16338" y="32260"/>
                      </a:lnTo>
                      <a:lnTo>
                        <a:pt x="16847" y="32630"/>
                      </a:lnTo>
                      <a:lnTo>
                        <a:pt x="16986" y="32722"/>
                      </a:lnTo>
                      <a:lnTo>
                        <a:pt x="17079" y="32769"/>
                      </a:lnTo>
                      <a:lnTo>
                        <a:pt x="17310" y="32908"/>
                      </a:lnTo>
                      <a:lnTo>
                        <a:pt x="17403" y="32954"/>
                      </a:lnTo>
                      <a:lnTo>
                        <a:pt x="17634" y="33093"/>
                      </a:lnTo>
                      <a:lnTo>
                        <a:pt x="17542" y="32861"/>
                      </a:lnTo>
                      <a:lnTo>
                        <a:pt x="17542" y="32815"/>
                      </a:lnTo>
                      <a:lnTo>
                        <a:pt x="17542" y="32676"/>
                      </a:lnTo>
                      <a:lnTo>
                        <a:pt x="17542" y="32584"/>
                      </a:lnTo>
                      <a:lnTo>
                        <a:pt x="17634" y="32584"/>
                      </a:lnTo>
                      <a:lnTo>
                        <a:pt x="17634" y="32028"/>
                      </a:lnTo>
                      <a:lnTo>
                        <a:pt x="17449" y="32028"/>
                      </a:lnTo>
                      <a:lnTo>
                        <a:pt x="17449" y="32584"/>
                      </a:lnTo>
                      <a:lnTo>
                        <a:pt x="17310" y="32491"/>
                      </a:lnTo>
                      <a:lnTo>
                        <a:pt x="16940" y="32213"/>
                      </a:lnTo>
                      <a:lnTo>
                        <a:pt x="16523" y="31889"/>
                      </a:lnTo>
                      <a:lnTo>
                        <a:pt x="16338" y="31751"/>
                      </a:lnTo>
                      <a:lnTo>
                        <a:pt x="16153" y="31612"/>
                      </a:lnTo>
                      <a:lnTo>
                        <a:pt x="16107" y="31565"/>
                      </a:lnTo>
                      <a:lnTo>
                        <a:pt x="16061" y="31519"/>
                      </a:lnTo>
                      <a:lnTo>
                        <a:pt x="15922" y="31380"/>
                      </a:lnTo>
                      <a:lnTo>
                        <a:pt x="15598" y="31149"/>
                      </a:lnTo>
                      <a:lnTo>
                        <a:pt x="15459" y="30964"/>
                      </a:lnTo>
                      <a:lnTo>
                        <a:pt x="15366" y="30871"/>
                      </a:lnTo>
                      <a:lnTo>
                        <a:pt x="15551" y="30408"/>
                      </a:lnTo>
                      <a:lnTo>
                        <a:pt x="15181" y="30871"/>
                      </a:lnTo>
                      <a:lnTo>
                        <a:pt x="15089" y="30917"/>
                      </a:lnTo>
                      <a:lnTo>
                        <a:pt x="14811" y="30593"/>
                      </a:lnTo>
                      <a:lnTo>
                        <a:pt x="14626" y="30408"/>
                      </a:lnTo>
                      <a:lnTo>
                        <a:pt x="14394" y="30223"/>
                      </a:lnTo>
                      <a:lnTo>
                        <a:pt x="14256" y="29992"/>
                      </a:lnTo>
                      <a:lnTo>
                        <a:pt x="14209" y="29946"/>
                      </a:lnTo>
                      <a:lnTo>
                        <a:pt x="14209" y="29853"/>
                      </a:lnTo>
                      <a:lnTo>
                        <a:pt x="14348" y="29899"/>
                      </a:lnTo>
                      <a:lnTo>
                        <a:pt x="14348" y="29853"/>
                      </a:lnTo>
                      <a:lnTo>
                        <a:pt x="14394" y="29853"/>
                      </a:lnTo>
                      <a:lnTo>
                        <a:pt x="14487" y="29575"/>
                      </a:lnTo>
                      <a:lnTo>
                        <a:pt x="14348" y="29483"/>
                      </a:lnTo>
                      <a:lnTo>
                        <a:pt x="14302" y="29529"/>
                      </a:lnTo>
                      <a:lnTo>
                        <a:pt x="14209" y="29668"/>
                      </a:lnTo>
                      <a:lnTo>
                        <a:pt x="13932" y="29344"/>
                      </a:lnTo>
                      <a:lnTo>
                        <a:pt x="13839" y="29251"/>
                      </a:lnTo>
                      <a:lnTo>
                        <a:pt x="13700" y="29020"/>
                      </a:lnTo>
                      <a:lnTo>
                        <a:pt x="13608" y="28927"/>
                      </a:lnTo>
                      <a:lnTo>
                        <a:pt x="13469" y="28742"/>
                      </a:lnTo>
                      <a:lnTo>
                        <a:pt x="13191" y="28326"/>
                      </a:lnTo>
                      <a:lnTo>
                        <a:pt x="13052" y="28140"/>
                      </a:lnTo>
                      <a:lnTo>
                        <a:pt x="13006" y="28140"/>
                      </a:lnTo>
                      <a:lnTo>
                        <a:pt x="12913" y="28002"/>
                      </a:lnTo>
                      <a:lnTo>
                        <a:pt x="12682" y="27585"/>
                      </a:lnTo>
                      <a:lnTo>
                        <a:pt x="12543" y="27446"/>
                      </a:lnTo>
                      <a:lnTo>
                        <a:pt x="12543" y="27400"/>
                      </a:lnTo>
                      <a:lnTo>
                        <a:pt x="12451" y="27261"/>
                      </a:lnTo>
                      <a:lnTo>
                        <a:pt x="12358" y="27261"/>
                      </a:lnTo>
                      <a:lnTo>
                        <a:pt x="12404" y="27307"/>
                      </a:lnTo>
                      <a:lnTo>
                        <a:pt x="12358" y="27307"/>
                      </a:lnTo>
                      <a:lnTo>
                        <a:pt x="12358" y="27261"/>
                      </a:lnTo>
                      <a:lnTo>
                        <a:pt x="12265" y="27261"/>
                      </a:lnTo>
                      <a:lnTo>
                        <a:pt x="11617" y="26197"/>
                      </a:lnTo>
                      <a:lnTo>
                        <a:pt x="11710" y="26150"/>
                      </a:lnTo>
                      <a:lnTo>
                        <a:pt x="15459" y="24021"/>
                      </a:lnTo>
                      <a:lnTo>
                        <a:pt x="15505" y="23975"/>
                      </a:lnTo>
                      <a:lnTo>
                        <a:pt x="15505" y="24021"/>
                      </a:lnTo>
                      <a:lnTo>
                        <a:pt x="15551" y="24068"/>
                      </a:lnTo>
                      <a:lnTo>
                        <a:pt x="15598" y="24114"/>
                      </a:lnTo>
                      <a:lnTo>
                        <a:pt x="15690" y="24299"/>
                      </a:lnTo>
                      <a:lnTo>
                        <a:pt x="15922" y="24530"/>
                      </a:lnTo>
                      <a:lnTo>
                        <a:pt x="15968" y="24577"/>
                      </a:lnTo>
                      <a:lnTo>
                        <a:pt x="16061" y="24623"/>
                      </a:lnTo>
                      <a:lnTo>
                        <a:pt x="16153" y="24669"/>
                      </a:lnTo>
                      <a:lnTo>
                        <a:pt x="16292" y="24854"/>
                      </a:lnTo>
                      <a:lnTo>
                        <a:pt x="16385" y="24947"/>
                      </a:lnTo>
                      <a:lnTo>
                        <a:pt x="13006" y="26891"/>
                      </a:lnTo>
                      <a:lnTo>
                        <a:pt x="12867" y="26983"/>
                      </a:lnTo>
                      <a:lnTo>
                        <a:pt x="12867" y="27030"/>
                      </a:lnTo>
                      <a:lnTo>
                        <a:pt x="12960" y="27169"/>
                      </a:lnTo>
                      <a:lnTo>
                        <a:pt x="15783" y="25549"/>
                      </a:lnTo>
                      <a:lnTo>
                        <a:pt x="15968" y="25456"/>
                      </a:lnTo>
                      <a:lnTo>
                        <a:pt x="16292" y="25225"/>
                      </a:lnTo>
                      <a:lnTo>
                        <a:pt x="16385" y="25178"/>
                      </a:lnTo>
                      <a:lnTo>
                        <a:pt x="16523" y="25086"/>
                      </a:lnTo>
                      <a:lnTo>
                        <a:pt x="16570" y="25132"/>
                      </a:lnTo>
                      <a:lnTo>
                        <a:pt x="16616" y="25178"/>
                      </a:lnTo>
                      <a:lnTo>
                        <a:pt x="16801" y="25317"/>
                      </a:lnTo>
                      <a:lnTo>
                        <a:pt x="17033" y="25410"/>
                      </a:lnTo>
                      <a:lnTo>
                        <a:pt x="17403" y="25410"/>
                      </a:lnTo>
                      <a:lnTo>
                        <a:pt x="17495" y="25364"/>
                      </a:lnTo>
                      <a:lnTo>
                        <a:pt x="17542" y="25364"/>
                      </a:lnTo>
                      <a:lnTo>
                        <a:pt x="17588" y="25317"/>
                      </a:lnTo>
                      <a:lnTo>
                        <a:pt x="17727" y="25225"/>
                      </a:lnTo>
                      <a:lnTo>
                        <a:pt x="17773" y="25086"/>
                      </a:lnTo>
                      <a:lnTo>
                        <a:pt x="17866" y="24947"/>
                      </a:lnTo>
                      <a:lnTo>
                        <a:pt x="17866" y="24762"/>
                      </a:lnTo>
                      <a:lnTo>
                        <a:pt x="17866" y="24716"/>
                      </a:lnTo>
                      <a:lnTo>
                        <a:pt x="17866" y="24623"/>
                      </a:lnTo>
                      <a:lnTo>
                        <a:pt x="17866" y="24577"/>
                      </a:lnTo>
                      <a:lnTo>
                        <a:pt x="17866" y="24438"/>
                      </a:lnTo>
                      <a:lnTo>
                        <a:pt x="17866" y="24392"/>
                      </a:lnTo>
                      <a:lnTo>
                        <a:pt x="17819" y="24345"/>
                      </a:lnTo>
                      <a:lnTo>
                        <a:pt x="17819" y="24299"/>
                      </a:lnTo>
                      <a:lnTo>
                        <a:pt x="17819" y="24206"/>
                      </a:lnTo>
                      <a:lnTo>
                        <a:pt x="17819" y="24160"/>
                      </a:lnTo>
                      <a:lnTo>
                        <a:pt x="17773" y="24021"/>
                      </a:lnTo>
                      <a:lnTo>
                        <a:pt x="17727" y="23929"/>
                      </a:lnTo>
                      <a:lnTo>
                        <a:pt x="17681" y="23882"/>
                      </a:lnTo>
                      <a:lnTo>
                        <a:pt x="17681" y="23836"/>
                      </a:lnTo>
                      <a:lnTo>
                        <a:pt x="17634" y="23790"/>
                      </a:lnTo>
                      <a:lnTo>
                        <a:pt x="17634" y="23744"/>
                      </a:lnTo>
                      <a:lnTo>
                        <a:pt x="17588" y="23697"/>
                      </a:lnTo>
                      <a:lnTo>
                        <a:pt x="17588" y="23651"/>
                      </a:lnTo>
                      <a:lnTo>
                        <a:pt x="17542" y="23605"/>
                      </a:lnTo>
                      <a:lnTo>
                        <a:pt x="17495" y="23559"/>
                      </a:lnTo>
                      <a:lnTo>
                        <a:pt x="17449" y="23466"/>
                      </a:lnTo>
                      <a:lnTo>
                        <a:pt x="17449" y="23420"/>
                      </a:lnTo>
                      <a:lnTo>
                        <a:pt x="17079" y="22957"/>
                      </a:lnTo>
                      <a:lnTo>
                        <a:pt x="17079" y="22957"/>
                      </a:lnTo>
                      <a:lnTo>
                        <a:pt x="17310" y="23559"/>
                      </a:lnTo>
                      <a:lnTo>
                        <a:pt x="17310" y="23605"/>
                      </a:lnTo>
                      <a:lnTo>
                        <a:pt x="17310" y="23697"/>
                      </a:lnTo>
                      <a:lnTo>
                        <a:pt x="17357" y="23744"/>
                      </a:lnTo>
                      <a:lnTo>
                        <a:pt x="17357" y="23836"/>
                      </a:lnTo>
                      <a:lnTo>
                        <a:pt x="17357" y="23882"/>
                      </a:lnTo>
                      <a:lnTo>
                        <a:pt x="17357" y="23929"/>
                      </a:lnTo>
                      <a:lnTo>
                        <a:pt x="17357" y="23975"/>
                      </a:lnTo>
                      <a:lnTo>
                        <a:pt x="17310" y="23975"/>
                      </a:lnTo>
                      <a:lnTo>
                        <a:pt x="17310" y="24021"/>
                      </a:lnTo>
                      <a:lnTo>
                        <a:pt x="17310" y="24114"/>
                      </a:lnTo>
                      <a:lnTo>
                        <a:pt x="17264" y="24160"/>
                      </a:lnTo>
                      <a:lnTo>
                        <a:pt x="17218" y="24206"/>
                      </a:lnTo>
                      <a:lnTo>
                        <a:pt x="17033" y="24392"/>
                      </a:lnTo>
                      <a:lnTo>
                        <a:pt x="16847" y="24530"/>
                      </a:lnTo>
                      <a:lnTo>
                        <a:pt x="16755" y="24577"/>
                      </a:lnTo>
                      <a:lnTo>
                        <a:pt x="16570" y="24623"/>
                      </a:lnTo>
                      <a:lnTo>
                        <a:pt x="16477" y="24669"/>
                      </a:lnTo>
                      <a:lnTo>
                        <a:pt x="16477" y="24669"/>
                      </a:lnTo>
                      <a:lnTo>
                        <a:pt x="16616" y="24577"/>
                      </a:lnTo>
                      <a:lnTo>
                        <a:pt x="16662" y="24484"/>
                      </a:lnTo>
                      <a:lnTo>
                        <a:pt x="16662" y="24345"/>
                      </a:lnTo>
                      <a:lnTo>
                        <a:pt x="16709" y="24299"/>
                      </a:lnTo>
                      <a:lnTo>
                        <a:pt x="16662" y="24206"/>
                      </a:lnTo>
                      <a:lnTo>
                        <a:pt x="16662" y="24114"/>
                      </a:lnTo>
                      <a:lnTo>
                        <a:pt x="16662" y="24068"/>
                      </a:lnTo>
                      <a:lnTo>
                        <a:pt x="16616" y="23929"/>
                      </a:lnTo>
                      <a:lnTo>
                        <a:pt x="15783" y="22124"/>
                      </a:lnTo>
                      <a:lnTo>
                        <a:pt x="15690" y="21939"/>
                      </a:lnTo>
                      <a:lnTo>
                        <a:pt x="15644" y="21892"/>
                      </a:lnTo>
                      <a:lnTo>
                        <a:pt x="15644" y="21846"/>
                      </a:lnTo>
                      <a:lnTo>
                        <a:pt x="15598" y="21753"/>
                      </a:lnTo>
                      <a:lnTo>
                        <a:pt x="15598" y="21615"/>
                      </a:lnTo>
                      <a:lnTo>
                        <a:pt x="15551" y="21337"/>
                      </a:lnTo>
                      <a:lnTo>
                        <a:pt x="15459" y="20782"/>
                      </a:lnTo>
                      <a:lnTo>
                        <a:pt x="15320" y="19624"/>
                      </a:lnTo>
                      <a:lnTo>
                        <a:pt x="14302" y="13006"/>
                      </a:lnTo>
                      <a:lnTo>
                        <a:pt x="14209" y="13006"/>
                      </a:lnTo>
                      <a:lnTo>
                        <a:pt x="14302" y="12960"/>
                      </a:lnTo>
                      <a:lnTo>
                        <a:pt x="13515" y="7961"/>
                      </a:lnTo>
                      <a:lnTo>
                        <a:pt x="13469" y="7684"/>
                      </a:lnTo>
                      <a:lnTo>
                        <a:pt x="13422" y="7684"/>
                      </a:lnTo>
                      <a:lnTo>
                        <a:pt x="13469" y="7637"/>
                      </a:lnTo>
                      <a:lnTo>
                        <a:pt x="13469" y="7545"/>
                      </a:lnTo>
                      <a:lnTo>
                        <a:pt x="13191" y="5740"/>
                      </a:lnTo>
                      <a:lnTo>
                        <a:pt x="13145" y="5601"/>
                      </a:lnTo>
                      <a:lnTo>
                        <a:pt x="12821" y="3426"/>
                      </a:lnTo>
                      <a:lnTo>
                        <a:pt x="12728" y="2870"/>
                      </a:lnTo>
                      <a:lnTo>
                        <a:pt x="12636" y="2916"/>
                      </a:lnTo>
                      <a:lnTo>
                        <a:pt x="12219" y="3009"/>
                      </a:lnTo>
                      <a:lnTo>
                        <a:pt x="12127" y="3009"/>
                      </a:lnTo>
                      <a:lnTo>
                        <a:pt x="11988" y="3055"/>
                      </a:lnTo>
                      <a:lnTo>
                        <a:pt x="11664" y="3055"/>
                      </a:lnTo>
                      <a:lnTo>
                        <a:pt x="11664" y="3194"/>
                      </a:lnTo>
                      <a:lnTo>
                        <a:pt x="11941" y="518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8"/>
                <p:cNvSpPr/>
                <p:nvPr/>
              </p:nvSpPr>
              <p:spPr>
                <a:xfrm>
                  <a:off x="3489475" y="4601775"/>
                  <a:ext cx="200200" cy="16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8" h="6758" extrusionOk="0">
                      <a:moveTo>
                        <a:pt x="1343" y="0"/>
                      </a:moveTo>
                      <a:lnTo>
                        <a:pt x="1158" y="278"/>
                      </a:lnTo>
                      <a:lnTo>
                        <a:pt x="1065" y="417"/>
                      </a:lnTo>
                      <a:lnTo>
                        <a:pt x="93" y="2684"/>
                      </a:lnTo>
                      <a:lnTo>
                        <a:pt x="1" y="2916"/>
                      </a:lnTo>
                      <a:lnTo>
                        <a:pt x="1" y="3194"/>
                      </a:lnTo>
                      <a:lnTo>
                        <a:pt x="1" y="3425"/>
                      </a:lnTo>
                      <a:lnTo>
                        <a:pt x="93" y="3656"/>
                      </a:lnTo>
                      <a:lnTo>
                        <a:pt x="186" y="3888"/>
                      </a:lnTo>
                      <a:lnTo>
                        <a:pt x="325" y="4073"/>
                      </a:lnTo>
                      <a:lnTo>
                        <a:pt x="556" y="4258"/>
                      </a:lnTo>
                      <a:lnTo>
                        <a:pt x="741" y="4351"/>
                      </a:lnTo>
                      <a:lnTo>
                        <a:pt x="6017" y="6665"/>
                      </a:lnTo>
                      <a:lnTo>
                        <a:pt x="6295" y="6711"/>
                      </a:lnTo>
                      <a:lnTo>
                        <a:pt x="6527" y="6757"/>
                      </a:lnTo>
                      <a:lnTo>
                        <a:pt x="6758" y="6757"/>
                      </a:lnTo>
                      <a:lnTo>
                        <a:pt x="6989" y="6665"/>
                      </a:lnTo>
                      <a:lnTo>
                        <a:pt x="7221" y="6572"/>
                      </a:lnTo>
                      <a:lnTo>
                        <a:pt x="7406" y="6387"/>
                      </a:lnTo>
                      <a:lnTo>
                        <a:pt x="7591" y="6202"/>
                      </a:lnTo>
                      <a:lnTo>
                        <a:pt x="7730" y="6017"/>
                      </a:lnTo>
                      <a:lnTo>
                        <a:pt x="7915" y="5415"/>
                      </a:lnTo>
                      <a:lnTo>
                        <a:pt x="8008" y="4767"/>
                      </a:lnTo>
                      <a:lnTo>
                        <a:pt x="8008" y="4166"/>
                      </a:lnTo>
                      <a:lnTo>
                        <a:pt x="7869" y="3518"/>
                      </a:lnTo>
                      <a:lnTo>
                        <a:pt x="7869" y="3471"/>
                      </a:lnTo>
                      <a:lnTo>
                        <a:pt x="7869" y="3425"/>
                      </a:lnTo>
                      <a:lnTo>
                        <a:pt x="7822" y="3379"/>
                      </a:lnTo>
                      <a:lnTo>
                        <a:pt x="7637" y="2870"/>
                      </a:lnTo>
                      <a:lnTo>
                        <a:pt x="7637" y="2823"/>
                      </a:lnTo>
                      <a:lnTo>
                        <a:pt x="7591" y="2731"/>
                      </a:lnTo>
                      <a:lnTo>
                        <a:pt x="7360" y="2407"/>
                      </a:lnTo>
                      <a:lnTo>
                        <a:pt x="7128" y="2083"/>
                      </a:lnTo>
                      <a:lnTo>
                        <a:pt x="7036" y="1944"/>
                      </a:lnTo>
                      <a:lnTo>
                        <a:pt x="6989" y="2083"/>
                      </a:lnTo>
                      <a:lnTo>
                        <a:pt x="6573" y="2175"/>
                      </a:lnTo>
                      <a:lnTo>
                        <a:pt x="6203" y="2268"/>
                      </a:lnTo>
                      <a:lnTo>
                        <a:pt x="5832" y="2314"/>
                      </a:lnTo>
                      <a:lnTo>
                        <a:pt x="5462" y="2314"/>
                      </a:lnTo>
                      <a:lnTo>
                        <a:pt x="4768" y="2268"/>
                      </a:lnTo>
                      <a:lnTo>
                        <a:pt x="4629" y="2268"/>
                      </a:lnTo>
                      <a:lnTo>
                        <a:pt x="4212" y="2175"/>
                      </a:lnTo>
                      <a:lnTo>
                        <a:pt x="4074" y="2129"/>
                      </a:lnTo>
                      <a:lnTo>
                        <a:pt x="3472" y="1898"/>
                      </a:lnTo>
                      <a:lnTo>
                        <a:pt x="3379" y="1851"/>
                      </a:lnTo>
                      <a:lnTo>
                        <a:pt x="2870" y="1574"/>
                      </a:lnTo>
                      <a:lnTo>
                        <a:pt x="2222" y="1157"/>
                      </a:lnTo>
                      <a:lnTo>
                        <a:pt x="1759" y="741"/>
                      </a:lnTo>
                      <a:lnTo>
                        <a:pt x="1435" y="417"/>
                      </a:lnTo>
                      <a:lnTo>
                        <a:pt x="1343" y="324"/>
                      </a:lnTo>
                      <a:lnTo>
                        <a:pt x="134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8"/>
                <p:cNvSpPr/>
                <p:nvPr/>
              </p:nvSpPr>
              <p:spPr>
                <a:xfrm>
                  <a:off x="3720900" y="4508050"/>
                  <a:ext cx="34725" cy="10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4027" extrusionOk="0">
                      <a:moveTo>
                        <a:pt x="972" y="0"/>
                      </a:moveTo>
                      <a:lnTo>
                        <a:pt x="741" y="139"/>
                      </a:lnTo>
                      <a:lnTo>
                        <a:pt x="741" y="694"/>
                      </a:lnTo>
                      <a:lnTo>
                        <a:pt x="694" y="1250"/>
                      </a:lnTo>
                      <a:lnTo>
                        <a:pt x="602" y="1805"/>
                      </a:lnTo>
                      <a:lnTo>
                        <a:pt x="602" y="1851"/>
                      </a:lnTo>
                      <a:lnTo>
                        <a:pt x="648" y="2314"/>
                      </a:lnTo>
                      <a:lnTo>
                        <a:pt x="602" y="2731"/>
                      </a:lnTo>
                      <a:lnTo>
                        <a:pt x="556" y="3055"/>
                      </a:lnTo>
                      <a:lnTo>
                        <a:pt x="417" y="3379"/>
                      </a:lnTo>
                      <a:lnTo>
                        <a:pt x="278" y="3657"/>
                      </a:lnTo>
                      <a:lnTo>
                        <a:pt x="0" y="4027"/>
                      </a:lnTo>
                      <a:lnTo>
                        <a:pt x="370" y="3795"/>
                      </a:lnTo>
                      <a:lnTo>
                        <a:pt x="694" y="3610"/>
                      </a:lnTo>
                      <a:lnTo>
                        <a:pt x="880" y="3425"/>
                      </a:lnTo>
                      <a:lnTo>
                        <a:pt x="1065" y="3194"/>
                      </a:lnTo>
                      <a:lnTo>
                        <a:pt x="1157" y="2962"/>
                      </a:lnTo>
                      <a:lnTo>
                        <a:pt x="1250" y="2731"/>
                      </a:lnTo>
                      <a:lnTo>
                        <a:pt x="1342" y="2268"/>
                      </a:lnTo>
                      <a:lnTo>
                        <a:pt x="1389" y="1898"/>
                      </a:lnTo>
                      <a:lnTo>
                        <a:pt x="1342" y="1435"/>
                      </a:lnTo>
                      <a:lnTo>
                        <a:pt x="1296" y="1018"/>
                      </a:lnTo>
                      <a:lnTo>
                        <a:pt x="1204" y="556"/>
                      </a:lnTo>
                      <a:lnTo>
                        <a:pt x="1018" y="93"/>
                      </a:lnTo>
                      <a:lnTo>
                        <a:pt x="97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8"/>
                <p:cNvSpPr/>
                <p:nvPr/>
              </p:nvSpPr>
              <p:spPr>
                <a:xfrm>
                  <a:off x="3351800" y="4120425"/>
                  <a:ext cx="155050" cy="14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2" h="5786" extrusionOk="0">
                      <a:moveTo>
                        <a:pt x="6202" y="1"/>
                      </a:moveTo>
                      <a:lnTo>
                        <a:pt x="370" y="4166"/>
                      </a:lnTo>
                      <a:lnTo>
                        <a:pt x="324" y="4212"/>
                      </a:lnTo>
                      <a:lnTo>
                        <a:pt x="231" y="4073"/>
                      </a:lnTo>
                      <a:lnTo>
                        <a:pt x="231" y="4120"/>
                      </a:lnTo>
                      <a:lnTo>
                        <a:pt x="185" y="4120"/>
                      </a:lnTo>
                      <a:lnTo>
                        <a:pt x="0" y="4259"/>
                      </a:lnTo>
                      <a:lnTo>
                        <a:pt x="139" y="4305"/>
                      </a:lnTo>
                      <a:lnTo>
                        <a:pt x="139" y="4351"/>
                      </a:lnTo>
                      <a:lnTo>
                        <a:pt x="324" y="4490"/>
                      </a:lnTo>
                      <a:lnTo>
                        <a:pt x="370" y="4444"/>
                      </a:lnTo>
                      <a:lnTo>
                        <a:pt x="324" y="4536"/>
                      </a:lnTo>
                      <a:lnTo>
                        <a:pt x="370" y="4536"/>
                      </a:lnTo>
                      <a:lnTo>
                        <a:pt x="463" y="4629"/>
                      </a:lnTo>
                      <a:lnTo>
                        <a:pt x="509" y="4675"/>
                      </a:lnTo>
                      <a:lnTo>
                        <a:pt x="555" y="4629"/>
                      </a:lnTo>
                      <a:lnTo>
                        <a:pt x="509" y="4721"/>
                      </a:lnTo>
                      <a:lnTo>
                        <a:pt x="555" y="4721"/>
                      </a:lnTo>
                      <a:lnTo>
                        <a:pt x="602" y="4814"/>
                      </a:lnTo>
                      <a:lnTo>
                        <a:pt x="648" y="4860"/>
                      </a:lnTo>
                      <a:lnTo>
                        <a:pt x="648" y="4953"/>
                      </a:lnTo>
                      <a:lnTo>
                        <a:pt x="694" y="4999"/>
                      </a:lnTo>
                      <a:lnTo>
                        <a:pt x="741" y="5092"/>
                      </a:lnTo>
                      <a:lnTo>
                        <a:pt x="787" y="5184"/>
                      </a:lnTo>
                      <a:lnTo>
                        <a:pt x="787" y="5230"/>
                      </a:lnTo>
                      <a:lnTo>
                        <a:pt x="833" y="5230"/>
                      </a:lnTo>
                      <a:lnTo>
                        <a:pt x="833" y="5277"/>
                      </a:lnTo>
                      <a:lnTo>
                        <a:pt x="833" y="5323"/>
                      </a:lnTo>
                      <a:lnTo>
                        <a:pt x="879" y="5416"/>
                      </a:lnTo>
                      <a:lnTo>
                        <a:pt x="972" y="5416"/>
                      </a:lnTo>
                      <a:lnTo>
                        <a:pt x="879" y="5462"/>
                      </a:lnTo>
                      <a:lnTo>
                        <a:pt x="972" y="5786"/>
                      </a:lnTo>
                      <a:lnTo>
                        <a:pt x="3286" y="4073"/>
                      </a:lnTo>
                      <a:lnTo>
                        <a:pt x="3379" y="4212"/>
                      </a:lnTo>
                      <a:lnTo>
                        <a:pt x="5045" y="3240"/>
                      </a:lnTo>
                      <a:lnTo>
                        <a:pt x="5230" y="3148"/>
                      </a:lnTo>
                      <a:lnTo>
                        <a:pt x="5137" y="2963"/>
                      </a:lnTo>
                      <a:lnTo>
                        <a:pt x="3749" y="3749"/>
                      </a:lnTo>
                      <a:lnTo>
                        <a:pt x="3749" y="3749"/>
                      </a:lnTo>
                      <a:lnTo>
                        <a:pt x="6202" y="1991"/>
                      </a:lnTo>
                      <a:lnTo>
                        <a:pt x="62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8"/>
                <p:cNvSpPr/>
                <p:nvPr/>
              </p:nvSpPr>
              <p:spPr>
                <a:xfrm>
                  <a:off x="3144675" y="4122750"/>
                  <a:ext cx="362175" cy="36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" h="14765" extrusionOk="0">
                      <a:moveTo>
                        <a:pt x="0" y="0"/>
                      </a:moveTo>
                      <a:lnTo>
                        <a:pt x="0" y="555"/>
                      </a:lnTo>
                      <a:lnTo>
                        <a:pt x="47" y="1065"/>
                      </a:lnTo>
                      <a:lnTo>
                        <a:pt x="47" y="1435"/>
                      </a:lnTo>
                      <a:lnTo>
                        <a:pt x="93" y="1574"/>
                      </a:lnTo>
                      <a:lnTo>
                        <a:pt x="93" y="1898"/>
                      </a:lnTo>
                      <a:lnTo>
                        <a:pt x="139" y="2222"/>
                      </a:lnTo>
                      <a:lnTo>
                        <a:pt x="186" y="2407"/>
                      </a:lnTo>
                      <a:lnTo>
                        <a:pt x="232" y="2592"/>
                      </a:lnTo>
                      <a:lnTo>
                        <a:pt x="232" y="2731"/>
                      </a:lnTo>
                      <a:lnTo>
                        <a:pt x="278" y="2823"/>
                      </a:lnTo>
                      <a:lnTo>
                        <a:pt x="278" y="2962"/>
                      </a:lnTo>
                      <a:lnTo>
                        <a:pt x="371" y="3425"/>
                      </a:lnTo>
                      <a:lnTo>
                        <a:pt x="417" y="3518"/>
                      </a:lnTo>
                      <a:lnTo>
                        <a:pt x="463" y="3703"/>
                      </a:lnTo>
                      <a:lnTo>
                        <a:pt x="510" y="3934"/>
                      </a:lnTo>
                      <a:lnTo>
                        <a:pt x="510" y="3980"/>
                      </a:lnTo>
                      <a:lnTo>
                        <a:pt x="556" y="4166"/>
                      </a:lnTo>
                      <a:lnTo>
                        <a:pt x="602" y="4212"/>
                      </a:lnTo>
                      <a:lnTo>
                        <a:pt x="695" y="4628"/>
                      </a:lnTo>
                      <a:lnTo>
                        <a:pt x="787" y="4860"/>
                      </a:lnTo>
                      <a:lnTo>
                        <a:pt x="880" y="5045"/>
                      </a:lnTo>
                      <a:lnTo>
                        <a:pt x="1019" y="5415"/>
                      </a:lnTo>
                      <a:lnTo>
                        <a:pt x="1065" y="5647"/>
                      </a:lnTo>
                      <a:lnTo>
                        <a:pt x="1157" y="5878"/>
                      </a:lnTo>
                      <a:lnTo>
                        <a:pt x="1713" y="7174"/>
                      </a:lnTo>
                      <a:lnTo>
                        <a:pt x="2407" y="8424"/>
                      </a:lnTo>
                      <a:lnTo>
                        <a:pt x="2870" y="9164"/>
                      </a:lnTo>
                      <a:lnTo>
                        <a:pt x="2962" y="9349"/>
                      </a:lnTo>
                      <a:lnTo>
                        <a:pt x="3333" y="9858"/>
                      </a:lnTo>
                      <a:lnTo>
                        <a:pt x="3564" y="10182"/>
                      </a:lnTo>
                      <a:lnTo>
                        <a:pt x="3842" y="10553"/>
                      </a:lnTo>
                      <a:lnTo>
                        <a:pt x="3888" y="10645"/>
                      </a:lnTo>
                      <a:lnTo>
                        <a:pt x="4212" y="11015"/>
                      </a:lnTo>
                      <a:lnTo>
                        <a:pt x="4258" y="11062"/>
                      </a:lnTo>
                      <a:lnTo>
                        <a:pt x="4536" y="11432"/>
                      </a:lnTo>
                      <a:lnTo>
                        <a:pt x="4675" y="11571"/>
                      </a:lnTo>
                      <a:lnTo>
                        <a:pt x="4768" y="11663"/>
                      </a:lnTo>
                      <a:lnTo>
                        <a:pt x="4953" y="11848"/>
                      </a:lnTo>
                      <a:lnTo>
                        <a:pt x="5045" y="11987"/>
                      </a:lnTo>
                      <a:lnTo>
                        <a:pt x="5415" y="12358"/>
                      </a:lnTo>
                      <a:lnTo>
                        <a:pt x="5601" y="12496"/>
                      </a:lnTo>
                      <a:lnTo>
                        <a:pt x="5647" y="12589"/>
                      </a:lnTo>
                      <a:lnTo>
                        <a:pt x="5693" y="12589"/>
                      </a:lnTo>
                      <a:lnTo>
                        <a:pt x="6526" y="13329"/>
                      </a:lnTo>
                      <a:lnTo>
                        <a:pt x="7359" y="13977"/>
                      </a:lnTo>
                      <a:lnTo>
                        <a:pt x="7591" y="14116"/>
                      </a:lnTo>
                      <a:lnTo>
                        <a:pt x="7822" y="14255"/>
                      </a:lnTo>
                      <a:lnTo>
                        <a:pt x="8100" y="14440"/>
                      </a:lnTo>
                      <a:lnTo>
                        <a:pt x="8007" y="14209"/>
                      </a:lnTo>
                      <a:lnTo>
                        <a:pt x="8054" y="14209"/>
                      </a:lnTo>
                      <a:lnTo>
                        <a:pt x="8007" y="14163"/>
                      </a:lnTo>
                      <a:lnTo>
                        <a:pt x="8007" y="14024"/>
                      </a:lnTo>
                      <a:lnTo>
                        <a:pt x="8007" y="13931"/>
                      </a:lnTo>
                      <a:lnTo>
                        <a:pt x="7822" y="13839"/>
                      </a:lnTo>
                      <a:lnTo>
                        <a:pt x="7452" y="13561"/>
                      </a:lnTo>
                      <a:lnTo>
                        <a:pt x="7035" y="13237"/>
                      </a:lnTo>
                      <a:lnTo>
                        <a:pt x="6850" y="13098"/>
                      </a:lnTo>
                      <a:lnTo>
                        <a:pt x="6711" y="13005"/>
                      </a:lnTo>
                      <a:lnTo>
                        <a:pt x="6619" y="12913"/>
                      </a:lnTo>
                      <a:lnTo>
                        <a:pt x="6434" y="12774"/>
                      </a:lnTo>
                      <a:lnTo>
                        <a:pt x="6156" y="12496"/>
                      </a:lnTo>
                      <a:lnTo>
                        <a:pt x="6017" y="12358"/>
                      </a:lnTo>
                      <a:lnTo>
                        <a:pt x="5878" y="12265"/>
                      </a:lnTo>
                      <a:lnTo>
                        <a:pt x="5786" y="12450"/>
                      </a:lnTo>
                      <a:lnTo>
                        <a:pt x="5415" y="12034"/>
                      </a:lnTo>
                      <a:lnTo>
                        <a:pt x="5230" y="11848"/>
                      </a:lnTo>
                      <a:lnTo>
                        <a:pt x="4999" y="11617"/>
                      </a:lnTo>
                      <a:lnTo>
                        <a:pt x="4860" y="11432"/>
                      </a:lnTo>
                      <a:lnTo>
                        <a:pt x="4814" y="11386"/>
                      </a:lnTo>
                      <a:lnTo>
                        <a:pt x="4814" y="11293"/>
                      </a:lnTo>
                      <a:lnTo>
                        <a:pt x="4814" y="11247"/>
                      </a:lnTo>
                      <a:lnTo>
                        <a:pt x="4860" y="11247"/>
                      </a:lnTo>
                      <a:lnTo>
                        <a:pt x="4953" y="11293"/>
                      </a:lnTo>
                      <a:lnTo>
                        <a:pt x="5045" y="11062"/>
                      </a:lnTo>
                      <a:lnTo>
                        <a:pt x="4906" y="10969"/>
                      </a:lnTo>
                      <a:lnTo>
                        <a:pt x="4814" y="11154"/>
                      </a:lnTo>
                      <a:lnTo>
                        <a:pt x="4536" y="10784"/>
                      </a:lnTo>
                      <a:lnTo>
                        <a:pt x="4490" y="10691"/>
                      </a:lnTo>
                      <a:lnTo>
                        <a:pt x="4305" y="10506"/>
                      </a:lnTo>
                      <a:lnTo>
                        <a:pt x="4212" y="10414"/>
                      </a:lnTo>
                      <a:lnTo>
                        <a:pt x="4120" y="10229"/>
                      </a:lnTo>
                      <a:lnTo>
                        <a:pt x="3842" y="9812"/>
                      </a:lnTo>
                      <a:lnTo>
                        <a:pt x="3657" y="9673"/>
                      </a:lnTo>
                      <a:lnTo>
                        <a:pt x="3657" y="9627"/>
                      </a:lnTo>
                      <a:lnTo>
                        <a:pt x="3564" y="9488"/>
                      </a:lnTo>
                      <a:lnTo>
                        <a:pt x="3333" y="9071"/>
                      </a:lnTo>
                      <a:lnTo>
                        <a:pt x="3194" y="8979"/>
                      </a:lnTo>
                      <a:lnTo>
                        <a:pt x="3148" y="8933"/>
                      </a:lnTo>
                      <a:lnTo>
                        <a:pt x="3101" y="8794"/>
                      </a:lnTo>
                      <a:lnTo>
                        <a:pt x="2916" y="8794"/>
                      </a:lnTo>
                      <a:lnTo>
                        <a:pt x="2315" y="7776"/>
                      </a:lnTo>
                      <a:lnTo>
                        <a:pt x="2361" y="7729"/>
                      </a:lnTo>
                      <a:lnTo>
                        <a:pt x="6341" y="5461"/>
                      </a:lnTo>
                      <a:lnTo>
                        <a:pt x="6341" y="5508"/>
                      </a:lnTo>
                      <a:lnTo>
                        <a:pt x="6434" y="5785"/>
                      </a:lnTo>
                      <a:lnTo>
                        <a:pt x="6526" y="6063"/>
                      </a:lnTo>
                      <a:lnTo>
                        <a:pt x="6711" y="6341"/>
                      </a:lnTo>
                      <a:lnTo>
                        <a:pt x="6897" y="6572"/>
                      </a:lnTo>
                      <a:lnTo>
                        <a:pt x="6943" y="6572"/>
                      </a:lnTo>
                      <a:lnTo>
                        <a:pt x="6943" y="6618"/>
                      </a:lnTo>
                      <a:lnTo>
                        <a:pt x="6989" y="6665"/>
                      </a:lnTo>
                      <a:lnTo>
                        <a:pt x="7035" y="6711"/>
                      </a:lnTo>
                      <a:lnTo>
                        <a:pt x="7082" y="6711"/>
                      </a:lnTo>
                      <a:lnTo>
                        <a:pt x="7082" y="6757"/>
                      </a:lnTo>
                      <a:lnTo>
                        <a:pt x="7128" y="6804"/>
                      </a:lnTo>
                      <a:lnTo>
                        <a:pt x="7313" y="6896"/>
                      </a:lnTo>
                      <a:lnTo>
                        <a:pt x="7544" y="6989"/>
                      </a:lnTo>
                      <a:lnTo>
                        <a:pt x="7730" y="7035"/>
                      </a:lnTo>
                      <a:lnTo>
                        <a:pt x="7915" y="6989"/>
                      </a:lnTo>
                      <a:lnTo>
                        <a:pt x="8007" y="6989"/>
                      </a:lnTo>
                      <a:lnTo>
                        <a:pt x="8331" y="7174"/>
                      </a:lnTo>
                      <a:lnTo>
                        <a:pt x="8655" y="7405"/>
                      </a:lnTo>
                      <a:lnTo>
                        <a:pt x="14487" y="11756"/>
                      </a:lnTo>
                      <a:lnTo>
                        <a:pt x="14487" y="10367"/>
                      </a:lnTo>
                      <a:lnTo>
                        <a:pt x="9072" y="6341"/>
                      </a:lnTo>
                      <a:lnTo>
                        <a:pt x="8424" y="6711"/>
                      </a:lnTo>
                      <a:lnTo>
                        <a:pt x="8239" y="6804"/>
                      </a:lnTo>
                      <a:lnTo>
                        <a:pt x="8146" y="6850"/>
                      </a:lnTo>
                      <a:lnTo>
                        <a:pt x="8146" y="6850"/>
                      </a:lnTo>
                      <a:lnTo>
                        <a:pt x="8192" y="6804"/>
                      </a:lnTo>
                      <a:lnTo>
                        <a:pt x="8285" y="6665"/>
                      </a:lnTo>
                      <a:lnTo>
                        <a:pt x="8331" y="6387"/>
                      </a:lnTo>
                      <a:lnTo>
                        <a:pt x="8331" y="6248"/>
                      </a:lnTo>
                      <a:lnTo>
                        <a:pt x="8331" y="6202"/>
                      </a:lnTo>
                      <a:lnTo>
                        <a:pt x="8331" y="6109"/>
                      </a:lnTo>
                      <a:lnTo>
                        <a:pt x="8331" y="6063"/>
                      </a:lnTo>
                      <a:lnTo>
                        <a:pt x="8331" y="6017"/>
                      </a:lnTo>
                      <a:lnTo>
                        <a:pt x="8331" y="5971"/>
                      </a:lnTo>
                      <a:lnTo>
                        <a:pt x="8285" y="5924"/>
                      </a:lnTo>
                      <a:lnTo>
                        <a:pt x="8285" y="5832"/>
                      </a:lnTo>
                      <a:lnTo>
                        <a:pt x="8285" y="5785"/>
                      </a:lnTo>
                      <a:lnTo>
                        <a:pt x="8239" y="5693"/>
                      </a:lnTo>
                      <a:lnTo>
                        <a:pt x="8192" y="5600"/>
                      </a:lnTo>
                      <a:lnTo>
                        <a:pt x="8192" y="5554"/>
                      </a:lnTo>
                      <a:lnTo>
                        <a:pt x="8146" y="5508"/>
                      </a:lnTo>
                      <a:lnTo>
                        <a:pt x="8100" y="5369"/>
                      </a:lnTo>
                      <a:lnTo>
                        <a:pt x="8054" y="5323"/>
                      </a:lnTo>
                      <a:lnTo>
                        <a:pt x="8007" y="5276"/>
                      </a:lnTo>
                      <a:lnTo>
                        <a:pt x="8007" y="5230"/>
                      </a:lnTo>
                      <a:lnTo>
                        <a:pt x="7961" y="5137"/>
                      </a:lnTo>
                      <a:lnTo>
                        <a:pt x="7915" y="5091"/>
                      </a:lnTo>
                      <a:lnTo>
                        <a:pt x="7868" y="5091"/>
                      </a:lnTo>
                      <a:lnTo>
                        <a:pt x="7868" y="5045"/>
                      </a:lnTo>
                      <a:lnTo>
                        <a:pt x="7822" y="4999"/>
                      </a:lnTo>
                      <a:lnTo>
                        <a:pt x="7776" y="4952"/>
                      </a:lnTo>
                      <a:lnTo>
                        <a:pt x="7776" y="4906"/>
                      </a:lnTo>
                      <a:lnTo>
                        <a:pt x="7683" y="4860"/>
                      </a:lnTo>
                      <a:lnTo>
                        <a:pt x="7683" y="4813"/>
                      </a:lnTo>
                      <a:lnTo>
                        <a:pt x="7637" y="4813"/>
                      </a:lnTo>
                      <a:lnTo>
                        <a:pt x="7591" y="4767"/>
                      </a:lnTo>
                      <a:lnTo>
                        <a:pt x="7544" y="4721"/>
                      </a:lnTo>
                      <a:lnTo>
                        <a:pt x="7498" y="4675"/>
                      </a:lnTo>
                      <a:lnTo>
                        <a:pt x="7406" y="4628"/>
                      </a:lnTo>
                      <a:lnTo>
                        <a:pt x="7359" y="4582"/>
                      </a:lnTo>
                      <a:lnTo>
                        <a:pt x="7221" y="4536"/>
                      </a:lnTo>
                      <a:lnTo>
                        <a:pt x="7035" y="4489"/>
                      </a:lnTo>
                      <a:lnTo>
                        <a:pt x="6943" y="4443"/>
                      </a:lnTo>
                      <a:lnTo>
                        <a:pt x="6850" y="4489"/>
                      </a:lnTo>
                      <a:lnTo>
                        <a:pt x="6758" y="4489"/>
                      </a:lnTo>
                      <a:lnTo>
                        <a:pt x="6619" y="4536"/>
                      </a:lnTo>
                      <a:lnTo>
                        <a:pt x="6480" y="4628"/>
                      </a:lnTo>
                      <a:lnTo>
                        <a:pt x="6387" y="4813"/>
                      </a:lnTo>
                      <a:lnTo>
                        <a:pt x="6341" y="4952"/>
                      </a:lnTo>
                      <a:lnTo>
                        <a:pt x="6341" y="5184"/>
                      </a:lnTo>
                      <a:lnTo>
                        <a:pt x="6341" y="5230"/>
                      </a:lnTo>
                      <a:lnTo>
                        <a:pt x="6341" y="5276"/>
                      </a:lnTo>
                      <a:lnTo>
                        <a:pt x="2361" y="7498"/>
                      </a:lnTo>
                      <a:lnTo>
                        <a:pt x="2268" y="7266"/>
                      </a:lnTo>
                      <a:lnTo>
                        <a:pt x="2129" y="7035"/>
                      </a:lnTo>
                      <a:lnTo>
                        <a:pt x="2037" y="6896"/>
                      </a:lnTo>
                      <a:lnTo>
                        <a:pt x="1991" y="6665"/>
                      </a:lnTo>
                      <a:lnTo>
                        <a:pt x="1805" y="6341"/>
                      </a:lnTo>
                      <a:lnTo>
                        <a:pt x="1713" y="6202"/>
                      </a:lnTo>
                      <a:lnTo>
                        <a:pt x="1713" y="6156"/>
                      </a:lnTo>
                      <a:lnTo>
                        <a:pt x="1667" y="5971"/>
                      </a:lnTo>
                      <a:lnTo>
                        <a:pt x="1481" y="5600"/>
                      </a:lnTo>
                      <a:lnTo>
                        <a:pt x="1435" y="5461"/>
                      </a:lnTo>
                      <a:lnTo>
                        <a:pt x="1389" y="5276"/>
                      </a:lnTo>
                      <a:lnTo>
                        <a:pt x="1250" y="4860"/>
                      </a:lnTo>
                      <a:lnTo>
                        <a:pt x="1204" y="4813"/>
                      </a:lnTo>
                      <a:lnTo>
                        <a:pt x="1111" y="4813"/>
                      </a:lnTo>
                      <a:lnTo>
                        <a:pt x="1019" y="4767"/>
                      </a:lnTo>
                      <a:lnTo>
                        <a:pt x="926" y="4675"/>
                      </a:lnTo>
                      <a:lnTo>
                        <a:pt x="880" y="4536"/>
                      </a:lnTo>
                      <a:lnTo>
                        <a:pt x="833" y="4212"/>
                      </a:lnTo>
                      <a:lnTo>
                        <a:pt x="787" y="3980"/>
                      </a:lnTo>
                      <a:lnTo>
                        <a:pt x="602" y="3379"/>
                      </a:lnTo>
                      <a:lnTo>
                        <a:pt x="602" y="3379"/>
                      </a:lnTo>
                      <a:lnTo>
                        <a:pt x="787" y="3425"/>
                      </a:lnTo>
                      <a:lnTo>
                        <a:pt x="741" y="3286"/>
                      </a:lnTo>
                      <a:lnTo>
                        <a:pt x="695" y="3008"/>
                      </a:lnTo>
                      <a:lnTo>
                        <a:pt x="695" y="2962"/>
                      </a:lnTo>
                      <a:lnTo>
                        <a:pt x="648" y="2962"/>
                      </a:lnTo>
                      <a:lnTo>
                        <a:pt x="648" y="2916"/>
                      </a:lnTo>
                      <a:lnTo>
                        <a:pt x="648" y="2870"/>
                      </a:lnTo>
                      <a:lnTo>
                        <a:pt x="648" y="2731"/>
                      </a:lnTo>
                      <a:lnTo>
                        <a:pt x="602" y="2499"/>
                      </a:lnTo>
                      <a:lnTo>
                        <a:pt x="556" y="2360"/>
                      </a:lnTo>
                      <a:lnTo>
                        <a:pt x="463" y="1851"/>
                      </a:lnTo>
                      <a:lnTo>
                        <a:pt x="463" y="1805"/>
                      </a:lnTo>
                      <a:lnTo>
                        <a:pt x="417" y="1805"/>
                      </a:lnTo>
                      <a:lnTo>
                        <a:pt x="463" y="1713"/>
                      </a:lnTo>
                      <a:lnTo>
                        <a:pt x="463" y="1527"/>
                      </a:lnTo>
                      <a:lnTo>
                        <a:pt x="417" y="1435"/>
                      </a:lnTo>
                      <a:lnTo>
                        <a:pt x="371" y="741"/>
                      </a:lnTo>
                      <a:lnTo>
                        <a:pt x="371" y="694"/>
                      </a:lnTo>
                      <a:lnTo>
                        <a:pt x="324" y="648"/>
                      </a:lnTo>
                      <a:lnTo>
                        <a:pt x="232" y="602"/>
                      </a:lnTo>
                      <a:lnTo>
                        <a:pt x="186" y="509"/>
                      </a:lnTo>
                      <a:lnTo>
                        <a:pt x="0" y="0"/>
                      </a:lnTo>
                      <a:close/>
                      <a:moveTo>
                        <a:pt x="8054" y="13977"/>
                      </a:moveTo>
                      <a:lnTo>
                        <a:pt x="8054" y="14209"/>
                      </a:lnTo>
                      <a:lnTo>
                        <a:pt x="8100" y="14209"/>
                      </a:lnTo>
                      <a:lnTo>
                        <a:pt x="8331" y="14348"/>
                      </a:lnTo>
                      <a:lnTo>
                        <a:pt x="9026" y="14764"/>
                      </a:lnTo>
                      <a:lnTo>
                        <a:pt x="9026" y="14533"/>
                      </a:lnTo>
                      <a:lnTo>
                        <a:pt x="8979" y="14533"/>
                      </a:lnTo>
                      <a:lnTo>
                        <a:pt x="8840" y="14440"/>
                      </a:lnTo>
                      <a:lnTo>
                        <a:pt x="8702" y="14301"/>
                      </a:lnTo>
                      <a:lnTo>
                        <a:pt x="8516" y="14255"/>
                      </a:lnTo>
                      <a:lnTo>
                        <a:pt x="8424" y="14255"/>
                      </a:lnTo>
                      <a:lnTo>
                        <a:pt x="8470" y="14209"/>
                      </a:lnTo>
                      <a:lnTo>
                        <a:pt x="8239" y="14116"/>
                      </a:lnTo>
                      <a:lnTo>
                        <a:pt x="8192" y="14070"/>
                      </a:lnTo>
                      <a:lnTo>
                        <a:pt x="8054" y="1397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48" name="Google Shape;4048;p48"/>
              <p:cNvSpPr/>
              <p:nvPr/>
            </p:nvSpPr>
            <p:spPr>
              <a:xfrm flipH="1">
                <a:off x="7114143" y="3787185"/>
                <a:ext cx="38885" cy="23348"/>
              </a:xfrm>
              <a:custGeom>
                <a:avLst/>
                <a:gdLst/>
                <a:ahLst/>
                <a:cxnLst/>
                <a:rect l="l" t="t" r="r" b="b"/>
                <a:pathLst>
                  <a:path w="926" h="556" extrusionOk="0">
                    <a:moveTo>
                      <a:pt x="741" y="0"/>
                    </a:moveTo>
                    <a:lnTo>
                      <a:pt x="46" y="463"/>
                    </a:lnTo>
                    <a:lnTo>
                      <a:pt x="0" y="509"/>
                    </a:lnTo>
                    <a:lnTo>
                      <a:pt x="0" y="556"/>
                    </a:lnTo>
                    <a:lnTo>
                      <a:pt x="93" y="556"/>
                    </a:lnTo>
                    <a:lnTo>
                      <a:pt x="926" y="93"/>
                    </a:lnTo>
                    <a:lnTo>
                      <a:pt x="7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48"/>
              <p:cNvSpPr/>
              <p:nvPr/>
            </p:nvSpPr>
            <p:spPr>
              <a:xfrm flipH="1">
                <a:off x="6056856" y="2551094"/>
                <a:ext cx="83607" cy="48627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158" extrusionOk="0">
                    <a:moveTo>
                      <a:pt x="0" y="0"/>
                    </a:moveTo>
                    <a:lnTo>
                      <a:pt x="0" y="47"/>
                    </a:lnTo>
                    <a:lnTo>
                      <a:pt x="1759" y="1065"/>
                    </a:lnTo>
                    <a:lnTo>
                      <a:pt x="1805" y="1065"/>
                    </a:lnTo>
                    <a:lnTo>
                      <a:pt x="1991" y="11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48"/>
              <p:cNvSpPr/>
              <p:nvPr/>
            </p:nvSpPr>
            <p:spPr>
              <a:xfrm flipH="1">
                <a:off x="6144326" y="2521951"/>
                <a:ext cx="46654" cy="27253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649" extrusionOk="0">
                    <a:moveTo>
                      <a:pt x="0" y="0"/>
                    </a:moveTo>
                    <a:lnTo>
                      <a:pt x="139" y="139"/>
                    </a:lnTo>
                    <a:lnTo>
                      <a:pt x="1111" y="648"/>
                    </a:lnTo>
                    <a:lnTo>
                      <a:pt x="1111" y="648"/>
                    </a:lnTo>
                    <a:lnTo>
                      <a:pt x="185" y="93"/>
                    </a:lnTo>
                    <a:lnTo>
                      <a:pt x="93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48"/>
              <p:cNvSpPr/>
              <p:nvPr/>
            </p:nvSpPr>
            <p:spPr>
              <a:xfrm flipH="1">
                <a:off x="6140421" y="2551094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0" y="0"/>
                    </a:moveTo>
                    <a:lnTo>
                      <a:pt x="46" y="4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48"/>
              <p:cNvSpPr/>
              <p:nvPr/>
            </p:nvSpPr>
            <p:spPr>
              <a:xfrm flipH="1">
                <a:off x="6142352" y="2549163"/>
                <a:ext cx="2016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7" extrusionOk="0">
                    <a:moveTo>
                      <a:pt x="1" y="0"/>
                    </a:moveTo>
                    <a:lnTo>
                      <a:pt x="47" y="46"/>
                    </a:lnTo>
                    <a:lnTo>
                      <a:pt x="47" y="46"/>
                    </a:lnTo>
                    <a:lnTo>
                      <a:pt x="47" y="46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48"/>
              <p:cNvSpPr/>
              <p:nvPr/>
            </p:nvSpPr>
            <p:spPr>
              <a:xfrm flipH="1">
                <a:off x="6206517" y="2510278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47" y="47"/>
                    </a:moveTo>
                    <a:lnTo>
                      <a:pt x="47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48"/>
              <p:cNvSpPr/>
              <p:nvPr/>
            </p:nvSpPr>
            <p:spPr>
              <a:xfrm flipH="1">
                <a:off x="6049087" y="2595774"/>
                <a:ext cx="17511" cy="978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33" extrusionOk="0">
                    <a:moveTo>
                      <a:pt x="0" y="1"/>
                    </a:moveTo>
                    <a:lnTo>
                      <a:pt x="324" y="181"/>
                    </a:lnTo>
                    <a:lnTo>
                      <a:pt x="324" y="181"/>
                    </a:lnTo>
                    <a:lnTo>
                      <a:pt x="324" y="140"/>
                    </a:lnTo>
                    <a:lnTo>
                      <a:pt x="232" y="93"/>
                    </a:lnTo>
                    <a:lnTo>
                      <a:pt x="46" y="1"/>
                    </a:lnTo>
                    <a:close/>
                    <a:moveTo>
                      <a:pt x="324" y="181"/>
                    </a:moveTo>
                    <a:lnTo>
                      <a:pt x="324" y="186"/>
                    </a:lnTo>
                    <a:lnTo>
                      <a:pt x="333" y="186"/>
                    </a:lnTo>
                    <a:lnTo>
                      <a:pt x="324" y="181"/>
                    </a:lnTo>
                    <a:close/>
                    <a:moveTo>
                      <a:pt x="333" y="186"/>
                    </a:moveTo>
                    <a:lnTo>
                      <a:pt x="417" y="232"/>
                    </a:lnTo>
                    <a:lnTo>
                      <a:pt x="370" y="1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48"/>
              <p:cNvSpPr/>
              <p:nvPr/>
            </p:nvSpPr>
            <p:spPr>
              <a:xfrm flipH="1">
                <a:off x="6185689" y="2519978"/>
                <a:ext cx="9196" cy="726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73" extrusionOk="0">
                    <a:moveTo>
                      <a:pt x="1" y="1"/>
                    </a:moveTo>
                    <a:lnTo>
                      <a:pt x="1" y="47"/>
                    </a:lnTo>
                    <a:lnTo>
                      <a:pt x="139" y="93"/>
                    </a:lnTo>
                    <a:lnTo>
                      <a:pt x="139" y="93"/>
                    </a:lnTo>
                    <a:lnTo>
                      <a:pt x="93" y="47"/>
                    </a:lnTo>
                    <a:lnTo>
                      <a:pt x="1" y="1"/>
                    </a:lnTo>
                    <a:close/>
                    <a:moveTo>
                      <a:pt x="139" y="93"/>
                    </a:moveTo>
                    <a:lnTo>
                      <a:pt x="218" y="172"/>
                    </a:lnTo>
                    <a:lnTo>
                      <a:pt x="139" y="93"/>
                    </a:lnTo>
                    <a:lnTo>
                      <a:pt x="139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48"/>
              <p:cNvSpPr/>
              <p:nvPr/>
            </p:nvSpPr>
            <p:spPr>
              <a:xfrm flipH="1">
                <a:off x="6194843" y="2518046"/>
                <a:ext cx="3947" cy="3947"/>
              </a:xfrm>
              <a:custGeom>
                <a:avLst/>
                <a:gdLst/>
                <a:ahLst/>
                <a:cxnLst/>
                <a:rect l="l" t="t" r="r" b="b"/>
                <a:pathLst>
                  <a:path w="94" h="94" extrusionOk="0">
                    <a:moveTo>
                      <a:pt x="1" y="1"/>
                    </a:moveTo>
                    <a:lnTo>
                      <a:pt x="94" y="93"/>
                    </a:lnTo>
                    <a:lnTo>
                      <a:pt x="94" y="4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48"/>
              <p:cNvSpPr/>
              <p:nvPr/>
            </p:nvSpPr>
            <p:spPr>
              <a:xfrm flipH="1">
                <a:off x="6352273" y="2854280"/>
                <a:ext cx="17511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7" extrusionOk="0">
                    <a:moveTo>
                      <a:pt x="0" y="0"/>
                    </a:moveTo>
                    <a:lnTo>
                      <a:pt x="93" y="47"/>
                    </a:lnTo>
                    <a:lnTo>
                      <a:pt x="417" y="47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48"/>
              <p:cNvSpPr/>
              <p:nvPr/>
            </p:nvSpPr>
            <p:spPr>
              <a:xfrm flipH="1">
                <a:off x="6029645" y="2694919"/>
                <a:ext cx="128329" cy="7390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1760" extrusionOk="0">
                    <a:moveTo>
                      <a:pt x="3009" y="0"/>
                    </a:moveTo>
                    <a:lnTo>
                      <a:pt x="2870" y="93"/>
                    </a:lnTo>
                    <a:lnTo>
                      <a:pt x="1" y="1759"/>
                    </a:lnTo>
                    <a:lnTo>
                      <a:pt x="30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48"/>
              <p:cNvSpPr/>
              <p:nvPr/>
            </p:nvSpPr>
            <p:spPr>
              <a:xfrm flipH="1">
                <a:off x="6237591" y="2813463"/>
                <a:ext cx="31158" cy="19485"/>
              </a:xfrm>
              <a:custGeom>
                <a:avLst/>
                <a:gdLst/>
                <a:ahLst/>
                <a:cxnLst/>
                <a:rect l="l" t="t" r="r" b="b"/>
                <a:pathLst>
                  <a:path w="742" h="464" extrusionOk="0">
                    <a:moveTo>
                      <a:pt x="741" y="1"/>
                    </a:moveTo>
                    <a:lnTo>
                      <a:pt x="297" y="278"/>
                    </a:lnTo>
                    <a:lnTo>
                      <a:pt x="325" y="278"/>
                    </a:lnTo>
                    <a:lnTo>
                      <a:pt x="464" y="186"/>
                    </a:lnTo>
                    <a:lnTo>
                      <a:pt x="741" y="1"/>
                    </a:lnTo>
                    <a:close/>
                    <a:moveTo>
                      <a:pt x="278" y="278"/>
                    </a:moveTo>
                    <a:lnTo>
                      <a:pt x="47" y="417"/>
                    </a:lnTo>
                    <a:lnTo>
                      <a:pt x="1" y="463"/>
                    </a:lnTo>
                    <a:lnTo>
                      <a:pt x="1" y="463"/>
                    </a:lnTo>
                    <a:lnTo>
                      <a:pt x="297" y="2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48"/>
              <p:cNvSpPr/>
              <p:nvPr/>
            </p:nvSpPr>
            <p:spPr>
              <a:xfrm flipH="1">
                <a:off x="6192911" y="2788184"/>
                <a:ext cx="38885" cy="2339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557" extrusionOk="0">
                    <a:moveTo>
                      <a:pt x="926" y="1"/>
                    </a:moveTo>
                    <a:lnTo>
                      <a:pt x="0" y="510"/>
                    </a:lnTo>
                    <a:lnTo>
                      <a:pt x="0" y="556"/>
                    </a:lnTo>
                    <a:lnTo>
                      <a:pt x="9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48"/>
              <p:cNvSpPr/>
              <p:nvPr/>
            </p:nvSpPr>
            <p:spPr>
              <a:xfrm flipH="1">
                <a:off x="6163727" y="2770715"/>
                <a:ext cx="23390" cy="15579"/>
              </a:xfrm>
              <a:custGeom>
                <a:avLst/>
                <a:gdLst/>
                <a:ahLst/>
                <a:cxnLst/>
                <a:rect l="l" t="t" r="r" b="b"/>
                <a:pathLst>
                  <a:path w="557" h="371" extrusionOk="0">
                    <a:moveTo>
                      <a:pt x="556" y="0"/>
                    </a:moveTo>
                    <a:lnTo>
                      <a:pt x="1" y="324"/>
                    </a:lnTo>
                    <a:lnTo>
                      <a:pt x="1" y="371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48"/>
              <p:cNvSpPr/>
              <p:nvPr/>
            </p:nvSpPr>
            <p:spPr>
              <a:xfrm flipH="1">
                <a:off x="6235660" y="2813463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0" y="1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48"/>
              <p:cNvSpPr/>
              <p:nvPr/>
            </p:nvSpPr>
            <p:spPr>
              <a:xfrm flipH="1">
                <a:off x="6157932" y="2768783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1" y="0"/>
                    </a:moveTo>
                    <a:lnTo>
                      <a:pt x="1" y="46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48"/>
              <p:cNvSpPr/>
              <p:nvPr/>
            </p:nvSpPr>
            <p:spPr>
              <a:xfrm flipH="1">
                <a:off x="6192911" y="2788184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48"/>
              <p:cNvSpPr/>
              <p:nvPr/>
            </p:nvSpPr>
            <p:spPr>
              <a:xfrm flipH="1">
                <a:off x="6231755" y="2809558"/>
                <a:ext cx="42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1" h="48" extrusionOk="0">
                    <a:moveTo>
                      <a:pt x="0" y="1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48"/>
              <p:cNvSpPr/>
              <p:nvPr/>
            </p:nvSpPr>
            <p:spPr>
              <a:xfrm flipH="1">
                <a:off x="6233728" y="2811532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47" y="0"/>
                    </a:moveTo>
                    <a:lnTo>
                      <a:pt x="1" y="47"/>
                    </a:lnTo>
                    <a:lnTo>
                      <a:pt x="47" y="4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48"/>
              <p:cNvSpPr/>
              <p:nvPr/>
            </p:nvSpPr>
            <p:spPr>
              <a:xfrm flipH="1">
                <a:off x="6233728" y="2811532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48"/>
              <p:cNvSpPr/>
              <p:nvPr/>
            </p:nvSpPr>
            <p:spPr>
              <a:xfrm flipH="1">
                <a:off x="6231755" y="2809558"/>
                <a:ext cx="2016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48" h="48" extrusionOk="0">
                    <a:moveTo>
                      <a:pt x="47" y="1"/>
                    </a:moveTo>
                    <a:lnTo>
                      <a:pt x="1" y="47"/>
                    </a:lnTo>
                    <a:lnTo>
                      <a:pt x="47" y="47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48"/>
              <p:cNvSpPr/>
              <p:nvPr/>
            </p:nvSpPr>
            <p:spPr>
              <a:xfrm flipH="1">
                <a:off x="6190938" y="2786252"/>
                <a:ext cx="2016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7" extrusionOk="0">
                    <a:moveTo>
                      <a:pt x="47" y="1"/>
                    </a:moveTo>
                    <a:lnTo>
                      <a:pt x="1" y="47"/>
                    </a:lnTo>
                    <a:lnTo>
                      <a:pt x="47" y="47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48"/>
              <p:cNvSpPr/>
              <p:nvPr/>
            </p:nvSpPr>
            <p:spPr>
              <a:xfrm flipH="1">
                <a:off x="6187074" y="2784321"/>
                <a:ext cx="42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1" y="47"/>
                    </a:moveTo>
                    <a:lnTo>
                      <a:pt x="1" y="47"/>
                    </a:lnTo>
                    <a:lnTo>
                      <a:pt x="1" y="4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7"/>
                    </a:lnTo>
                    <a:lnTo>
                      <a:pt x="1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48"/>
              <p:cNvSpPr/>
              <p:nvPr/>
            </p:nvSpPr>
            <p:spPr>
              <a:xfrm flipH="1">
                <a:off x="6159863" y="2768783"/>
                <a:ext cx="3905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" extrusionOk="0">
                    <a:moveTo>
                      <a:pt x="93" y="0"/>
                    </a:moveTo>
                    <a:lnTo>
                      <a:pt x="0" y="46"/>
                    </a:lnTo>
                    <a:lnTo>
                      <a:pt x="93" y="46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48"/>
              <p:cNvSpPr/>
              <p:nvPr/>
            </p:nvSpPr>
            <p:spPr>
              <a:xfrm flipH="1">
                <a:off x="6233728" y="2811532"/>
                <a:ext cx="42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4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48"/>
              <p:cNvSpPr/>
              <p:nvPr/>
            </p:nvSpPr>
            <p:spPr>
              <a:xfrm flipH="1">
                <a:off x="6187074" y="2784321"/>
                <a:ext cx="3905" cy="3905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93" y="0"/>
                    </a:moveTo>
                    <a:lnTo>
                      <a:pt x="0" y="47"/>
                    </a:lnTo>
                    <a:lnTo>
                      <a:pt x="0" y="93"/>
                    </a:lnTo>
                    <a:lnTo>
                      <a:pt x="93" y="47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48"/>
              <p:cNvSpPr/>
              <p:nvPr/>
            </p:nvSpPr>
            <p:spPr>
              <a:xfrm flipH="1">
                <a:off x="6190938" y="2786252"/>
                <a:ext cx="42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48"/>
              <p:cNvSpPr/>
              <p:nvPr/>
            </p:nvSpPr>
            <p:spPr>
              <a:xfrm flipH="1">
                <a:off x="6536914" y="2751272"/>
                <a:ext cx="50559" cy="27253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649" extrusionOk="0">
                    <a:moveTo>
                      <a:pt x="0" y="1"/>
                    </a:moveTo>
                    <a:lnTo>
                      <a:pt x="1204" y="648"/>
                    </a:lnTo>
                    <a:lnTo>
                      <a:pt x="232" y="93"/>
                    </a:lnTo>
                    <a:lnTo>
                      <a:pt x="93" y="4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48"/>
              <p:cNvSpPr/>
              <p:nvPr/>
            </p:nvSpPr>
            <p:spPr>
              <a:xfrm flipH="1">
                <a:off x="6453349" y="2815395"/>
                <a:ext cx="21416" cy="11716"/>
              </a:xfrm>
              <a:custGeom>
                <a:avLst/>
                <a:gdLst/>
                <a:ahLst/>
                <a:cxnLst/>
                <a:rect l="l" t="t" r="r" b="b"/>
                <a:pathLst>
                  <a:path w="510" h="279" extrusionOk="0">
                    <a:moveTo>
                      <a:pt x="1" y="1"/>
                    </a:moveTo>
                    <a:lnTo>
                      <a:pt x="278" y="186"/>
                    </a:lnTo>
                    <a:lnTo>
                      <a:pt x="47" y="1"/>
                    </a:lnTo>
                    <a:close/>
                    <a:moveTo>
                      <a:pt x="278" y="186"/>
                    </a:moveTo>
                    <a:lnTo>
                      <a:pt x="510" y="279"/>
                    </a:lnTo>
                    <a:lnTo>
                      <a:pt x="371" y="1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48"/>
              <p:cNvSpPr/>
              <p:nvPr/>
            </p:nvSpPr>
            <p:spPr>
              <a:xfrm flipH="1">
                <a:off x="6381416" y="2842606"/>
                <a:ext cx="44764" cy="11716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9" extrusionOk="0">
                    <a:moveTo>
                      <a:pt x="1" y="1"/>
                    </a:moveTo>
                    <a:lnTo>
                      <a:pt x="186" y="93"/>
                    </a:lnTo>
                    <a:lnTo>
                      <a:pt x="279" y="140"/>
                    </a:lnTo>
                    <a:lnTo>
                      <a:pt x="371" y="140"/>
                    </a:lnTo>
                    <a:lnTo>
                      <a:pt x="649" y="232"/>
                    </a:lnTo>
                    <a:lnTo>
                      <a:pt x="741" y="232"/>
                    </a:lnTo>
                    <a:lnTo>
                      <a:pt x="741" y="186"/>
                    </a:lnTo>
                    <a:lnTo>
                      <a:pt x="649" y="186"/>
                    </a:lnTo>
                    <a:lnTo>
                      <a:pt x="1" y="1"/>
                    </a:lnTo>
                    <a:close/>
                    <a:moveTo>
                      <a:pt x="880" y="232"/>
                    </a:moveTo>
                    <a:lnTo>
                      <a:pt x="880" y="278"/>
                    </a:lnTo>
                    <a:lnTo>
                      <a:pt x="1065" y="278"/>
                    </a:lnTo>
                    <a:lnTo>
                      <a:pt x="880" y="2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48"/>
              <p:cNvSpPr/>
              <p:nvPr/>
            </p:nvSpPr>
            <p:spPr>
              <a:xfrm flipH="1">
                <a:off x="6365879" y="2854280"/>
                <a:ext cx="11716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7" extrusionOk="0">
                    <a:moveTo>
                      <a:pt x="1" y="0"/>
                    </a:moveTo>
                    <a:lnTo>
                      <a:pt x="93" y="47"/>
                    </a:lnTo>
                    <a:lnTo>
                      <a:pt x="279" y="47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48"/>
              <p:cNvSpPr/>
              <p:nvPr/>
            </p:nvSpPr>
            <p:spPr>
              <a:xfrm flipH="1">
                <a:off x="6373647" y="2852348"/>
                <a:ext cx="15579" cy="3905"/>
              </a:xfrm>
              <a:custGeom>
                <a:avLst/>
                <a:gdLst/>
                <a:ahLst/>
                <a:cxnLst/>
                <a:rect l="l" t="t" r="r" b="b"/>
                <a:pathLst>
                  <a:path w="371" h="93" extrusionOk="0">
                    <a:moveTo>
                      <a:pt x="0" y="0"/>
                    </a:moveTo>
                    <a:lnTo>
                      <a:pt x="185" y="46"/>
                    </a:lnTo>
                    <a:lnTo>
                      <a:pt x="232" y="46"/>
                    </a:lnTo>
                    <a:lnTo>
                      <a:pt x="185" y="0"/>
                    </a:lnTo>
                    <a:close/>
                    <a:moveTo>
                      <a:pt x="278" y="46"/>
                    </a:moveTo>
                    <a:lnTo>
                      <a:pt x="370" y="93"/>
                    </a:lnTo>
                    <a:lnTo>
                      <a:pt x="324" y="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48"/>
              <p:cNvSpPr/>
              <p:nvPr/>
            </p:nvSpPr>
            <p:spPr>
              <a:xfrm flipH="1">
                <a:off x="6486355" y="2801789"/>
                <a:ext cx="9784" cy="5879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40" extrusionOk="0">
                    <a:moveTo>
                      <a:pt x="1" y="1"/>
                    </a:moveTo>
                    <a:lnTo>
                      <a:pt x="1" y="47"/>
                    </a:lnTo>
                    <a:lnTo>
                      <a:pt x="133" y="100"/>
                    </a:lnTo>
                    <a:lnTo>
                      <a:pt x="1" y="1"/>
                    </a:lnTo>
                    <a:close/>
                    <a:moveTo>
                      <a:pt x="133" y="100"/>
                    </a:moveTo>
                    <a:lnTo>
                      <a:pt x="186" y="140"/>
                    </a:lnTo>
                    <a:lnTo>
                      <a:pt x="232" y="140"/>
                    </a:lnTo>
                    <a:lnTo>
                      <a:pt x="133" y="1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081;p48"/>
              <p:cNvSpPr/>
              <p:nvPr/>
            </p:nvSpPr>
            <p:spPr>
              <a:xfrm flipH="1">
                <a:off x="6311456" y="2850375"/>
                <a:ext cx="33090" cy="3947"/>
              </a:xfrm>
              <a:custGeom>
                <a:avLst/>
                <a:gdLst/>
                <a:ahLst/>
                <a:cxnLst/>
                <a:rect l="l" t="t" r="r" b="b"/>
                <a:pathLst>
                  <a:path w="788" h="94" extrusionOk="0">
                    <a:moveTo>
                      <a:pt x="741" y="1"/>
                    </a:moveTo>
                    <a:lnTo>
                      <a:pt x="664" y="16"/>
                    </a:lnTo>
                    <a:lnTo>
                      <a:pt x="664" y="16"/>
                    </a:lnTo>
                    <a:lnTo>
                      <a:pt x="788" y="1"/>
                    </a:lnTo>
                    <a:close/>
                    <a:moveTo>
                      <a:pt x="664" y="16"/>
                    </a:moveTo>
                    <a:lnTo>
                      <a:pt x="417" y="47"/>
                    </a:lnTo>
                    <a:lnTo>
                      <a:pt x="325" y="47"/>
                    </a:lnTo>
                    <a:lnTo>
                      <a:pt x="219" y="74"/>
                    </a:lnTo>
                    <a:lnTo>
                      <a:pt x="219" y="74"/>
                    </a:lnTo>
                    <a:lnTo>
                      <a:pt x="510" y="47"/>
                    </a:lnTo>
                    <a:lnTo>
                      <a:pt x="664" y="16"/>
                    </a:lnTo>
                    <a:close/>
                    <a:moveTo>
                      <a:pt x="219" y="74"/>
                    </a:moveTo>
                    <a:lnTo>
                      <a:pt x="1" y="93"/>
                    </a:lnTo>
                    <a:lnTo>
                      <a:pt x="140" y="93"/>
                    </a:lnTo>
                    <a:lnTo>
                      <a:pt x="219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48"/>
              <p:cNvSpPr/>
              <p:nvPr/>
            </p:nvSpPr>
            <p:spPr>
              <a:xfrm flipH="1">
                <a:off x="6350341" y="2854280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1" y="0"/>
                    </a:moveTo>
                    <a:lnTo>
                      <a:pt x="1" y="4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48"/>
              <p:cNvSpPr/>
              <p:nvPr/>
            </p:nvSpPr>
            <p:spPr>
              <a:xfrm flipH="1">
                <a:off x="6276477" y="2836769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48"/>
              <p:cNvSpPr/>
              <p:nvPr/>
            </p:nvSpPr>
            <p:spPr>
              <a:xfrm flipH="1">
                <a:off x="6270640" y="2832906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0" y="0"/>
                    </a:moveTo>
                    <a:lnTo>
                      <a:pt x="0" y="4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48"/>
              <p:cNvSpPr/>
              <p:nvPr/>
            </p:nvSpPr>
            <p:spPr>
              <a:xfrm flipH="1">
                <a:off x="6344504" y="2854280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48"/>
              <p:cNvSpPr/>
              <p:nvPr/>
            </p:nvSpPr>
            <p:spPr>
              <a:xfrm flipH="1">
                <a:off x="6350341" y="2854280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48"/>
              <p:cNvSpPr/>
              <p:nvPr/>
            </p:nvSpPr>
            <p:spPr>
              <a:xfrm flipH="1">
                <a:off x="6346436" y="2854280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48"/>
              <p:cNvSpPr/>
              <p:nvPr/>
            </p:nvSpPr>
            <p:spPr>
              <a:xfrm flipH="1">
                <a:off x="6348368" y="2854280"/>
                <a:ext cx="2016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8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48"/>
              <p:cNvSpPr/>
              <p:nvPr/>
            </p:nvSpPr>
            <p:spPr>
              <a:xfrm flipH="1">
                <a:off x="6272571" y="2832906"/>
                <a:ext cx="42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0" y="47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48"/>
              <p:cNvSpPr/>
              <p:nvPr/>
            </p:nvSpPr>
            <p:spPr>
              <a:xfrm flipH="1">
                <a:off x="6346436" y="2854280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6" y="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 flipH="1">
                <a:off x="6004365" y="2679381"/>
                <a:ext cx="2016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8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 flipH="1">
                <a:off x="6004365" y="2679381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 flipH="1">
                <a:off x="6536914" y="2747367"/>
                <a:ext cx="56396" cy="31158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742" extrusionOk="0">
                    <a:moveTo>
                      <a:pt x="1" y="1"/>
                    </a:moveTo>
                    <a:lnTo>
                      <a:pt x="139" y="94"/>
                    </a:lnTo>
                    <a:lnTo>
                      <a:pt x="1343" y="741"/>
                    </a:lnTo>
                    <a:lnTo>
                      <a:pt x="325" y="186"/>
                    </a:lnTo>
                    <a:lnTo>
                      <a:pt x="186" y="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 flipH="1">
                <a:off x="6602968" y="2739599"/>
                <a:ext cx="42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1" h="48" extrusionOk="0">
                    <a:moveTo>
                      <a:pt x="0" y="47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48"/>
              <p:cNvSpPr/>
              <p:nvPr/>
            </p:nvSpPr>
            <p:spPr>
              <a:xfrm flipH="1">
                <a:off x="6443607" y="2815395"/>
                <a:ext cx="31158" cy="17553"/>
              </a:xfrm>
              <a:custGeom>
                <a:avLst/>
                <a:gdLst/>
                <a:ahLst/>
                <a:cxnLst/>
                <a:rect l="l" t="t" r="r" b="b"/>
                <a:pathLst>
                  <a:path w="742" h="418" extrusionOk="0">
                    <a:moveTo>
                      <a:pt x="1" y="1"/>
                    </a:moveTo>
                    <a:lnTo>
                      <a:pt x="278" y="186"/>
                    </a:lnTo>
                    <a:lnTo>
                      <a:pt x="330" y="186"/>
                    </a:lnTo>
                    <a:lnTo>
                      <a:pt x="1" y="1"/>
                    </a:lnTo>
                    <a:close/>
                    <a:moveTo>
                      <a:pt x="330" y="186"/>
                    </a:moveTo>
                    <a:lnTo>
                      <a:pt x="530" y="298"/>
                    </a:lnTo>
                    <a:lnTo>
                      <a:pt x="510" y="279"/>
                    </a:lnTo>
                    <a:lnTo>
                      <a:pt x="371" y="186"/>
                    </a:lnTo>
                    <a:close/>
                    <a:moveTo>
                      <a:pt x="530" y="298"/>
                    </a:moveTo>
                    <a:lnTo>
                      <a:pt x="602" y="371"/>
                    </a:lnTo>
                    <a:lnTo>
                      <a:pt x="649" y="371"/>
                    </a:lnTo>
                    <a:lnTo>
                      <a:pt x="695" y="417"/>
                    </a:lnTo>
                    <a:lnTo>
                      <a:pt x="741" y="417"/>
                    </a:lnTo>
                    <a:lnTo>
                      <a:pt x="530" y="29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48"/>
              <p:cNvSpPr/>
              <p:nvPr/>
            </p:nvSpPr>
            <p:spPr>
              <a:xfrm flipH="1">
                <a:off x="6486355" y="2803763"/>
                <a:ext cx="9784" cy="390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3" extrusionOk="0">
                    <a:moveTo>
                      <a:pt x="232" y="93"/>
                    </a:moveTo>
                    <a:lnTo>
                      <a:pt x="232" y="9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32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48"/>
              <p:cNvSpPr/>
              <p:nvPr/>
            </p:nvSpPr>
            <p:spPr>
              <a:xfrm flipH="1">
                <a:off x="6237591" y="2813463"/>
                <a:ext cx="31158" cy="19485"/>
              </a:xfrm>
              <a:custGeom>
                <a:avLst/>
                <a:gdLst/>
                <a:ahLst/>
                <a:cxnLst/>
                <a:rect l="l" t="t" r="r" b="b"/>
                <a:pathLst>
                  <a:path w="742" h="464" extrusionOk="0">
                    <a:moveTo>
                      <a:pt x="741" y="1"/>
                    </a:moveTo>
                    <a:lnTo>
                      <a:pt x="297" y="278"/>
                    </a:lnTo>
                    <a:lnTo>
                      <a:pt x="325" y="278"/>
                    </a:lnTo>
                    <a:lnTo>
                      <a:pt x="464" y="186"/>
                    </a:lnTo>
                    <a:lnTo>
                      <a:pt x="741" y="1"/>
                    </a:lnTo>
                    <a:close/>
                    <a:moveTo>
                      <a:pt x="278" y="278"/>
                    </a:moveTo>
                    <a:lnTo>
                      <a:pt x="47" y="417"/>
                    </a:lnTo>
                    <a:lnTo>
                      <a:pt x="1" y="463"/>
                    </a:lnTo>
                    <a:lnTo>
                      <a:pt x="1" y="463"/>
                    </a:lnTo>
                    <a:lnTo>
                      <a:pt x="297" y="2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48"/>
              <p:cNvSpPr/>
              <p:nvPr/>
            </p:nvSpPr>
            <p:spPr>
              <a:xfrm flipH="1">
                <a:off x="6029645" y="2694919"/>
                <a:ext cx="128329" cy="7390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1760" extrusionOk="0">
                    <a:moveTo>
                      <a:pt x="3009" y="0"/>
                    </a:moveTo>
                    <a:lnTo>
                      <a:pt x="2870" y="93"/>
                    </a:lnTo>
                    <a:lnTo>
                      <a:pt x="1" y="1759"/>
                    </a:lnTo>
                    <a:lnTo>
                      <a:pt x="30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 flipH="1">
                <a:off x="6192911" y="2788184"/>
                <a:ext cx="38885" cy="2339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557" extrusionOk="0">
                    <a:moveTo>
                      <a:pt x="0" y="556"/>
                    </a:moveTo>
                    <a:lnTo>
                      <a:pt x="0" y="556"/>
                    </a:lnTo>
                    <a:lnTo>
                      <a:pt x="926" y="1"/>
                    </a:lnTo>
                    <a:lnTo>
                      <a:pt x="926" y="1"/>
                    </a:lnTo>
                    <a:lnTo>
                      <a:pt x="0" y="5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 flipH="1">
                <a:off x="6163727" y="2770715"/>
                <a:ext cx="23390" cy="15579"/>
              </a:xfrm>
              <a:custGeom>
                <a:avLst/>
                <a:gdLst/>
                <a:ahLst/>
                <a:cxnLst/>
                <a:rect l="l" t="t" r="r" b="b"/>
                <a:pathLst>
                  <a:path w="557" h="371" extrusionOk="0">
                    <a:moveTo>
                      <a:pt x="1" y="371"/>
                    </a:moveTo>
                    <a:lnTo>
                      <a:pt x="556" y="0"/>
                    </a:lnTo>
                    <a:lnTo>
                      <a:pt x="556" y="0"/>
                    </a:lnTo>
                    <a:lnTo>
                      <a:pt x="1" y="371"/>
                    </a:lnTo>
                    <a:lnTo>
                      <a:pt x="1" y="3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 flipH="1">
                <a:off x="6157932" y="2768783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1" y="46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1" y="46"/>
                    </a:lnTo>
                    <a:lnTo>
                      <a:pt x="1" y="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 flipH="1">
                <a:off x="6235660" y="2813463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0" y="1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48"/>
              <p:cNvSpPr/>
              <p:nvPr/>
            </p:nvSpPr>
            <p:spPr>
              <a:xfrm flipH="1">
                <a:off x="6231755" y="2811532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48"/>
              <p:cNvSpPr/>
              <p:nvPr/>
            </p:nvSpPr>
            <p:spPr>
              <a:xfrm flipH="1">
                <a:off x="6192911" y="2788184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48"/>
              <p:cNvSpPr/>
              <p:nvPr/>
            </p:nvSpPr>
            <p:spPr>
              <a:xfrm flipH="1">
                <a:off x="6233728" y="2811532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48"/>
              <p:cNvSpPr/>
              <p:nvPr/>
            </p:nvSpPr>
            <p:spPr>
              <a:xfrm flipH="1">
                <a:off x="6233728" y="2813463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1" y="1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48"/>
              <p:cNvSpPr/>
              <p:nvPr/>
            </p:nvSpPr>
            <p:spPr>
              <a:xfrm flipH="1">
                <a:off x="6190938" y="2788184"/>
                <a:ext cx="2016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8" h="1" extrusionOk="0">
                    <a:moveTo>
                      <a:pt x="1" y="1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48"/>
              <p:cNvSpPr/>
              <p:nvPr/>
            </p:nvSpPr>
            <p:spPr>
              <a:xfrm flipH="1">
                <a:off x="6231755" y="2811532"/>
                <a:ext cx="2016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8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48"/>
              <p:cNvSpPr/>
              <p:nvPr/>
            </p:nvSpPr>
            <p:spPr>
              <a:xfrm flipH="1">
                <a:off x="6159863" y="2770715"/>
                <a:ext cx="3905" cy="42"/>
              </a:xfrm>
              <a:custGeom>
                <a:avLst/>
                <a:gdLst/>
                <a:ahLst/>
                <a:cxnLst/>
                <a:rect l="l" t="t" r="r" b="b"/>
                <a:pathLst>
                  <a:path w="93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48"/>
              <p:cNvSpPr/>
              <p:nvPr/>
            </p:nvSpPr>
            <p:spPr>
              <a:xfrm flipH="1">
                <a:off x="6187074" y="2786252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48"/>
              <p:cNvSpPr/>
              <p:nvPr/>
            </p:nvSpPr>
            <p:spPr>
              <a:xfrm flipH="1">
                <a:off x="6187074" y="2786252"/>
                <a:ext cx="3905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" extrusionOk="0">
                    <a:moveTo>
                      <a:pt x="0" y="47"/>
                    </a:moveTo>
                    <a:lnTo>
                      <a:pt x="0" y="47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48"/>
              <p:cNvSpPr/>
              <p:nvPr/>
            </p:nvSpPr>
            <p:spPr>
              <a:xfrm flipH="1">
                <a:off x="6233728" y="2811532"/>
                <a:ext cx="42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1" y="47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47"/>
                    </a:lnTo>
                    <a:lnTo>
                      <a:pt x="1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48"/>
              <p:cNvSpPr/>
              <p:nvPr/>
            </p:nvSpPr>
            <p:spPr>
              <a:xfrm flipH="1">
                <a:off x="6190938" y="2788184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48"/>
              <p:cNvSpPr/>
              <p:nvPr/>
            </p:nvSpPr>
            <p:spPr>
              <a:xfrm flipH="1">
                <a:off x="6268708" y="2832906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48"/>
              <p:cNvSpPr/>
              <p:nvPr/>
            </p:nvSpPr>
            <p:spPr>
              <a:xfrm flipH="1">
                <a:off x="6272571" y="2834838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48"/>
              <p:cNvSpPr/>
              <p:nvPr/>
            </p:nvSpPr>
            <p:spPr>
              <a:xfrm flipH="1">
                <a:off x="6272571" y="2834838"/>
                <a:ext cx="2016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8" h="1" extrusionOk="0">
                    <a:moveTo>
                      <a:pt x="47" y="1"/>
                    </a:moveTo>
                    <a:lnTo>
                      <a:pt x="47" y="1"/>
                    </a:lnTo>
                    <a:lnTo>
                      <a:pt x="1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48"/>
              <p:cNvSpPr/>
              <p:nvPr/>
            </p:nvSpPr>
            <p:spPr>
              <a:xfrm flipH="1">
                <a:off x="5998528" y="2673544"/>
                <a:ext cx="2016" cy="3905"/>
              </a:xfrm>
              <a:custGeom>
                <a:avLst/>
                <a:gdLst/>
                <a:ahLst/>
                <a:cxnLst/>
                <a:rect l="l" t="t" r="r" b="b"/>
                <a:pathLst>
                  <a:path w="48" h="93" extrusionOk="0">
                    <a:moveTo>
                      <a:pt x="47" y="0"/>
                    </a:moveTo>
                    <a:lnTo>
                      <a:pt x="1" y="93"/>
                    </a:lnTo>
                    <a:lnTo>
                      <a:pt x="47" y="46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48"/>
              <p:cNvSpPr/>
              <p:nvPr/>
            </p:nvSpPr>
            <p:spPr>
              <a:xfrm flipH="1">
                <a:off x="6000502" y="2677408"/>
                <a:ext cx="3905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93" h="48" extrusionOk="0">
                    <a:moveTo>
                      <a:pt x="47" y="1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48"/>
              <p:cNvSpPr/>
              <p:nvPr/>
            </p:nvSpPr>
            <p:spPr>
              <a:xfrm flipH="1">
                <a:off x="6012134" y="2683245"/>
                <a:ext cx="25321" cy="15579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71" extrusionOk="0">
                    <a:moveTo>
                      <a:pt x="602" y="1"/>
                    </a:moveTo>
                    <a:lnTo>
                      <a:pt x="151" y="278"/>
                    </a:lnTo>
                    <a:lnTo>
                      <a:pt x="186" y="278"/>
                    </a:lnTo>
                    <a:lnTo>
                      <a:pt x="510" y="93"/>
                    </a:lnTo>
                    <a:lnTo>
                      <a:pt x="556" y="47"/>
                    </a:lnTo>
                    <a:lnTo>
                      <a:pt x="602" y="1"/>
                    </a:lnTo>
                    <a:close/>
                    <a:moveTo>
                      <a:pt x="139" y="278"/>
                    </a:moveTo>
                    <a:lnTo>
                      <a:pt x="0" y="371"/>
                    </a:lnTo>
                    <a:lnTo>
                      <a:pt x="0" y="371"/>
                    </a:lnTo>
                    <a:lnTo>
                      <a:pt x="151" y="2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48"/>
              <p:cNvSpPr/>
              <p:nvPr/>
            </p:nvSpPr>
            <p:spPr>
              <a:xfrm flipH="1">
                <a:off x="6004365" y="2679381"/>
                <a:ext cx="2016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8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48"/>
              <p:cNvSpPr/>
              <p:nvPr/>
            </p:nvSpPr>
            <p:spPr>
              <a:xfrm flipH="1">
                <a:off x="6002433" y="2677408"/>
                <a:ext cx="1974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47" h="48" extrusionOk="0">
                    <a:moveTo>
                      <a:pt x="0" y="47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48"/>
              <p:cNvSpPr/>
              <p:nvPr/>
            </p:nvSpPr>
            <p:spPr>
              <a:xfrm flipH="1">
                <a:off x="6016039" y="2687150"/>
                <a:ext cx="13648" cy="7811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86" extrusionOk="0">
                    <a:moveTo>
                      <a:pt x="1" y="185"/>
                    </a:moveTo>
                    <a:lnTo>
                      <a:pt x="1" y="185"/>
                    </a:lnTo>
                    <a:lnTo>
                      <a:pt x="325" y="0"/>
                    </a:lnTo>
                    <a:lnTo>
                      <a:pt x="325" y="0"/>
                    </a:lnTo>
                    <a:lnTo>
                      <a:pt x="325" y="0"/>
                    </a:lnTo>
                    <a:lnTo>
                      <a:pt x="1" y="185"/>
                    </a:lnTo>
                    <a:lnTo>
                      <a:pt x="1" y="185"/>
                    </a:lnTo>
                    <a:lnTo>
                      <a:pt x="1" y="185"/>
                    </a:lnTo>
                    <a:lnTo>
                      <a:pt x="1" y="1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48"/>
              <p:cNvSpPr/>
              <p:nvPr/>
            </p:nvSpPr>
            <p:spPr>
              <a:xfrm flipH="1">
                <a:off x="5998528" y="2675476"/>
                <a:ext cx="2016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7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48"/>
              <p:cNvSpPr/>
              <p:nvPr/>
            </p:nvSpPr>
            <p:spPr>
              <a:xfrm flipH="1">
                <a:off x="6000502" y="2677408"/>
                <a:ext cx="3905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93" h="48" extrusionOk="0">
                    <a:moveTo>
                      <a:pt x="0" y="47"/>
                    </a:moveTo>
                    <a:lnTo>
                      <a:pt x="0" y="47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48"/>
              <p:cNvSpPr/>
              <p:nvPr/>
            </p:nvSpPr>
            <p:spPr>
              <a:xfrm flipH="1">
                <a:off x="6602968" y="2741572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48"/>
              <p:cNvSpPr/>
              <p:nvPr/>
            </p:nvSpPr>
            <p:spPr>
              <a:xfrm flipH="1">
                <a:off x="6602968" y="2741572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 flipH="1">
                <a:off x="6536914" y="2743504"/>
                <a:ext cx="60301" cy="35022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834" extrusionOk="0">
                    <a:moveTo>
                      <a:pt x="1" y="0"/>
                    </a:moveTo>
                    <a:lnTo>
                      <a:pt x="47" y="47"/>
                    </a:lnTo>
                    <a:lnTo>
                      <a:pt x="232" y="186"/>
                    </a:lnTo>
                    <a:lnTo>
                      <a:pt x="325" y="232"/>
                    </a:lnTo>
                    <a:lnTo>
                      <a:pt x="464" y="278"/>
                    </a:lnTo>
                    <a:lnTo>
                      <a:pt x="1436" y="833"/>
                    </a:lnTo>
                    <a:lnTo>
                      <a:pt x="1436" y="8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 flipH="1">
                <a:off x="6447512" y="2823164"/>
                <a:ext cx="15579" cy="785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187" extrusionOk="0">
                    <a:moveTo>
                      <a:pt x="0" y="1"/>
                    </a:moveTo>
                    <a:lnTo>
                      <a:pt x="186" y="75"/>
                    </a:lnTo>
                    <a:lnTo>
                      <a:pt x="139" y="47"/>
                    </a:lnTo>
                    <a:lnTo>
                      <a:pt x="0" y="1"/>
                    </a:lnTo>
                    <a:close/>
                    <a:moveTo>
                      <a:pt x="186" y="75"/>
                    </a:moveTo>
                    <a:lnTo>
                      <a:pt x="371" y="186"/>
                    </a:lnTo>
                    <a:lnTo>
                      <a:pt x="232" y="94"/>
                    </a:lnTo>
                    <a:lnTo>
                      <a:pt x="186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 flipH="1">
                <a:off x="6488329" y="2801789"/>
                <a:ext cx="7811" cy="5879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40" extrusionOk="0">
                    <a:moveTo>
                      <a:pt x="186" y="140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86" y="140"/>
                    </a:lnTo>
                    <a:lnTo>
                      <a:pt x="186" y="1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 flipH="1">
                <a:off x="6602968" y="2737667"/>
                <a:ext cx="2016" cy="3947"/>
              </a:xfrm>
              <a:custGeom>
                <a:avLst/>
                <a:gdLst/>
                <a:ahLst/>
                <a:cxnLst/>
                <a:rect l="l" t="t" r="r" b="b"/>
                <a:pathLst>
                  <a:path w="48" h="94" extrusionOk="0">
                    <a:moveTo>
                      <a:pt x="47" y="93"/>
                    </a:move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47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 flipH="1">
                <a:off x="6587431" y="2745436"/>
                <a:ext cx="7811" cy="5879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40" extrusionOk="0">
                    <a:moveTo>
                      <a:pt x="0" y="1"/>
                    </a:moveTo>
                    <a:lnTo>
                      <a:pt x="47" y="47"/>
                    </a:lnTo>
                    <a:lnTo>
                      <a:pt x="185" y="1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 flipH="1">
                <a:off x="6445538" y="2827069"/>
                <a:ext cx="7853" cy="5879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40" extrusionOk="0">
                    <a:moveTo>
                      <a:pt x="1" y="1"/>
                    </a:moveTo>
                    <a:lnTo>
                      <a:pt x="93" y="93"/>
                    </a:lnTo>
                    <a:lnTo>
                      <a:pt x="140" y="93"/>
                    </a:lnTo>
                    <a:lnTo>
                      <a:pt x="1" y="1"/>
                    </a:lnTo>
                    <a:close/>
                    <a:moveTo>
                      <a:pt x="140" y="93"/>
                    </a:moveTo>
                    <a:lnTo>
                      <a:pt x="186" y="139"/>
                    </a:lnTo>
                    <a:lnTo>
                      <a:pt x="186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 flipH="1">
                <a:off x="6352273" y="2856212"/>
                <a:ext cx="13648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" extrusionOk="0">
                    <a:moveTo>
                      <a:pt x="47" y="1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139" y="1"/>
                    </a:lnTo>
                    <a:lnTo>
                      <a:pt x="139" y="1"/>
                    </a:lnTo>
                    <a:lnTo>
                      <a:pt x="278" y="1"/>
                    </a:lnTo>
                    <a:lnTo>
                      <a:pt x="278" y="1"/>
                    </a:lnTo>
                    <a:lnTo>
                      <a:pt x="278" y="1"/>
                    </a:lnTo>
                    <a:lnTo>
                      <a:pt x="325" y="1"/>
                    </a:lnTo>
                    <a:lnTo>
                      <a:pt x="325" y="1"/>
                    </a:lnTo>
                    <a:lnTo>
                      <a:pt x="325" y="1"/>
                    </a:lnTo>
                    <a:lnTo>
                      <a:pt x="325" y="1"/>
                    </a:lnTo>
                    <a:lnTo>
                      <a:pt x="325" y="1"/>
                    </a:lnTo>
                    <a:lnTo>
                      <a:pt x="325" y="1"/>
                    </a:lnTo>
                    <a:lnTo>
                      <a:pt x="93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7" y="1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 flipH="1">
                <a:off x="6383347" y="2854280"/>
                <a:ext cx="3947" cy="42"/>
              </a:xfrm>
              <a:custGeom>
                <a:avLst/>
                <a:gdLst/>
                <a:ahLst/>
                <a:cxnLst/>
                <a:rect l="l" t="t" r="r" b="b"/>
                <a:pathLst>
                  <a:path w="94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 flipH="1">
                <a:off x="6398927" y="2848443"/>
                <a:ext cx="11674" cy="3947"/>
              </a:xfrm>
              <a:custGeom>
                <a:avLst/>
                <a:gdLst/>
                <a:ahLst/>
                <a:cxnLst/>
                <a:rect l="l" t="t" r="r" b="b"/>
                <a:pathLst>
                  <a:path w="278" h="94" extrusionOk="0">
                    <a:moveTo>
                      <a:pt x="278" y="93"/>
                    </a:moveTo>
                    <a:lnTo>
                      <a:pt x="278" y="9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39" y="47"/>
                    </a:lnTo>
                    <a:lnTo>
                      <a:pt x="278" y="93"/>
                    </a:lnTo>
                    <a:lnTo>
                      <a:pt x="278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 flipH="1">
                <a:off x="6418369" y="2840675"/>
                <a:ext cx="13606" cy="5879"/>
              </a:xfrm>
              <a:custGeom>
                <a:avLst/>
                <a:gdLst/>
                <a:ahLst/>
                <a:cxnLst/>
                <a:rect l="l" t="t" r="r" b="b"/>
                <a:pathLst>
                  <a:path w="324" h="140" extrusionOk="0">
                    <a:moveTo>
                      <a:pt x="0" y="1"/>
                    </a:moveTo>
                    <a:lnTo>
                      <a:pt x="324" y="139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 flipH="1">
                <a:off x="6365879" y="2856212"/>
                <a:ext cx="7811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186" y="1"/>
                    </a:lnTo>
                    <a:lnTo>
                      <a:pt x="186" y="1"/>
                    </a:lnTo>
                    <a:lnTo>
                      <a:pt x="186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 flipH="1">
                <a:off x="6371716" y="2856212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 flipH="1">
                <a:off x="6305619" y="2848443"/>
                <a:ext cx="38927" cy="7811"/>
              </a:xfrm>
              <a:custGeom>
                <a:avLst/>
                <a:gdLst/>
                <a:ahLst/>
                <a:cxnLst/>
                <a:rect l="l" t="t" r="r" b="b"/>
                <a:pathLst>
                  <a:path w="927" h="186" extrusionOk="0">
                    <a:moveTo>
                      <a:pt x="880" y="1"/>
                    </a:moveTo>
                    <a:lnTo>
                      <a:pt x="880" y="16"/>
                    </a:lnTo>
                    <a:lnTo>
                      <a:pt x="926" y="1"/>
                    </a:lnTo>
                    <a:close/>
                    <a:moveTo>
                      <a:pt x="880" y="16"/>
                    </a:moveTo>
                    <a:lnTo>
                      <a:pt x="788" y="47"/>
                    </a:lnTo>
                    <a:lnTo>
                      <a:pt x="880" y="47"/>
                    </a:lnTo>
                    <a:lnTo>
                      <a:pt x="880" y="16"/>
                    </a:lnTo>
                    <a:close/>
                    <a:moveTo>
                      <a:pt x="741" y="47"/>
                    </a:moveTo>
                    <a:lnTo>
                      <a:pt x="510" y="93"/>
                    </a:lnTo>
                    <a:lnTo>
                      <a:pt x="1" y="139"/>
                    </a:lnTo>
                    <a:lnTo>
                      <a:pt x="1" y="186"/>
                    </a:lnTo>
                    <a:lnTo>
                      <a:pt x="47" y="186"/>
                    </a:lnTo>
                    <a:lnTo>
                      <a:pt x="93" y="139"/>
                    </a:lnTo>
                    <a:lnTo>
                      <a:pt x="464" y="139"/>
                    </a:lnTo>
                    <a:lnTo>
                      <a:pt x="556" y="93"/>
                    </a:lnTo>
                    <a:lnTo>
                      <a:pt x="649" y="93"/>
                    </a:lnTo>
                    <a:lnTo>
                      <a:pt x="741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 flipH="1">
                <a:off x="6350341" y="2854280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47" y="0"/>
                    </a:moveTo>
                    <a:lnTo>
                      <a:pt x="1" y="47"/>
                    </a:lnTo>
                    <a:lnTo>
                      <a:pt x="47" y="4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 flipH="1">
                <a:off x="6295919" y="2846511"/>
                <a:ext cx="3905" cy="42"/>
              </a:xfrm>
              <a:custGeom>
                <a:avLst/>
                <a:gdLst/>
                <a:ahLst/>
                <a:cxnLst/>
                <a:rect l="l" t="t" r="r" b="b"/>
                <a:pathLst>
                  <a:path w="93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 flipH="1">
                <a:off x="6276477" y="2836769"/>
                <a:ext cx="9742" cy="5879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40" extrusionOk="0">
                    <a:moveTo>
                      <a:pt x="185" y="1"/>
                    </a:moveTo>
                    <a:lnTo>
                      <a:pt x="139" y="47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139" y="94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 flipH="1">
                <a:off x="6299782" y="2846511"/>
                <a:ext cx="42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 flipH="1">
                <a:off x="6305619" y="2848443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 flipH="1">
                <a:off x="6344504" y="2854280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0" y="0"/>
                    </a:moveTo>
                    <a:lnTo>
                      <a:pt x="0" y="47"/>
                    </a:lnTo>
                    <a:lnTo>
                      <a:pt x="47" y="4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 flipH="1">
                <a:off x="6350341" y="2854280"/>
                <a:ext cx="42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 flipH="1">
                <a:off x="6348368" y="2854280"/>
                <a:ext cx="2016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7" extrusionOk="0">
                    <a:moveTo>
                      <a:pt x="1" y="0"/>
                    </a:moveTo>
                    <a:lnTo>
                      <a:pt x="1" y="47"/>
                    </a:lnTo>
                    <a:lnTo>
                      <a:pt x="47" y="4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 flipH="1">
                <a:off x="6303688" y="2848443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7" y="1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7" y="1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 flipH="1">
                <a:off x="6346436" y="2854280"/>
                <a:ext cx="42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0" y="47"/>
                    </a:moveTo>
                    <a:lnTo>
                      <a:pt x="0" y="4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 flipH="1">
                <a:off x="6299782" y="2846511"/>
                <a:ext cx="2016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7" extrusionOk="0">
                    <a:moveTo>
                      <a:pt x="47" y="0"/>
                    </a:moveTo>
                    <a:lnTo>
                      <a:pt x="1" y="47"/>
                    </a:lnTo>
                    <a:lnTo>
                      <a:pt x="47" y="4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 flipH="1">
                <a:off x="6346436" y="2854280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0" y="0"/>
                    </a:moveTo>
                    <a:lnTo>
                      <a:pt x="0" y="47"/>
                    </a:lnTo>
                    <a:lnTo>
                      <a:pt x="46" y="4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 flipH="1">
                <a:off x="6301756" y="2848443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7" y="1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7" y="1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 flipH="1">
                <a:off x="6367810" y="2854280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6" y="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 flipH="1">
                <a:off x="6352273" y="2854280"/>
                <a:ext cx="97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" extrusionOk="0">
                    <a:moveTo>
                      <a:pt x="232" y="0"/>
                    </a:moveTo>
                    <a:lnTo>
                      <a:pt x="232" y="0"/>
                    </a:lnTo>
                    <a:lnTo>
                      <a:pt x="232" y="0"/>
                    </a:lnTo>
                    <a:lnTo>
                      <a:pt x="23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39" y="0"/>
                    </a:lnTo>
                    <a:lnTo>
                      <a:pt x="139" y="0"/>
                    </a:lnTo>
                    <a:lnTo>
                      <a:pt x="232" y="0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 flipH="1">
                <a:off x="6396953" y="2836769"/>
                <a:ext cx="40859" cy="1364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325" extrusionOk="0">
                    <a:moveTo>
                      <a:pt x="0" y="1"/>
                    </a:moveTo>
                    <a:lnTo>
                      <a:pt x="46" y="47"/>
                    </a:lnTo>
                    <a:lnTo>
                      <a:pt x="185" y="94"/>
                    </a:lnTo>
                    <a:lnTo>
                      <a:pt x="278" y="140"/>
                    </a:lnTo>
                    <a:lnTo>
                      <a:pt x="396" y="173"/>
                    </a:lnTo>
                    <a:lnTo>
                      <a:pt x="396" y="173"/>
                    </a:lnTo>
                    <a:lnTo>
                      <a:pt x="185" y="47"/>
                    </a:lnTo>
                    <a:lnTo>
                      <a:pt x="0" y="1"/>
                    </a:lnTo>
                    <a:close/>
                    <a:moveTo>
                      <a:pt x="396" y="173"/>
                    </a:moveTo>
                    <a:lnTo>
                      <a:pt x="417" y="186"/>
                    </a:lnTo>
                    <a:lnTo>
                      <a:pt x="440" y="186"/>
                    </a:lnTo>
                    <a:lnTo>
                      <a:pt x="396" y="173"/>
                    </a:lnTo>
                    <a:close/>
                    <a:moveTo>
                      <a:pt x="440" y="186"/>
                    </a:moveTo>
                    <a:lnTo>
                      <a:pt x="494" y="201"/>
                    </a:lnTo>
                    <a:lnTo>
                      <a:pt x="494" y="201"/>
                    </a:lnTo>
                    <a:lnTo>
                      <a:pt x="463" y="186"/>
                    </a:lnTo>
                    <a:close/>
                    <a:moveTo>
                      <a:pt x="494" y="201"/>
                    </a:moveTo>
                    <a:lnTo>
                      <a:pt x="556" y="232"/>
                    </a:lnTo>
                    <a:lnTo>
                      <a:pt x="602" y="232"/>
                    </a:lnTo>
                    <a:lnTo>
                      <a:pt x="494" y="201"/>
                    </a:lnTo>
                    <a:close/>
                    <a:moveTo>
                      <a:pt x="602" y="232"/>
                    </a:moveTo>
                    <a:lnTo>
                      <a:pt x="926" y="325"/>
                    </a:lnTo>
                    <a:lnTo>
                      <a:pt x="972" y="325"/>
                    </a:lnTo>
                    <a:lnTo>
                      <a:pt x="880" y="279"/>
                    </a:lnTo>
                    <a:lnTo>
                      <a:pt x="694" y="2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 flipH="1">
                <a:off x="6389184" y="2852348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 flipH="1">
                <a:off x="6369742" y="2854280"/>
                <a:ext cx="3947" cy="42"/>
              </a:xfrm>
              <a:custGeom>
                <a:avLst/>
                <a:gdLst/>
                <a:ahLst/>
                <a:cxnLst/>
                <a:rect l="l" t="t" r="r" b="b"/>
                <a:pathLst>
                  <a:path w="94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 flipH="1">
                <a:off x="6381416" y="2852348"/>
                <a:ext cx="7811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" extrusionOk="0">
                    <a:moveTo>
                      <a:pt x="185" y="0"/>
                    </a:moveTo>
                    <a:lnTo>
                      <a:pt x="185" y="0"/>
                    </a:lnTo>
                    <a:lnTo>
                      <a:pt x="185" y="0"/>
                    </a:lnTo>
                    <a:lnTo>
                      <a:pt x="185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5" y="0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 flipH="1">
                <a:off x="6342531" y="2854280"/>
                <a:ext cx="2016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8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 flipH="1">
                <a:off x="6305619" y="2848443"/>
                <a:ext cx="21416" cy="3947"/>
              </a:xfrm>
              <a:custGeom>
                <a:avLst/>
                <a:gdLst/>
                <a:ahLst/>
                <a:cxnLst/>
                <a:rect l="l" t="t" r="r" b="b"/>
                <a:pathLst>
                  <a:path w="510" h="94" extrusionOk="0">
                    <a:moveTo>
                      <a:pt x="509" y="1"/>
                    </a:moveTo>
                    <a:lnTo>
                      <a:pt x="278" y="47"/>
                    </a:lnTo>
                    <a:lnTo>
                      <a:pt x="185" y="47"/>
                    </a:lnTo>
                    <a:lnTo>
                      <a:pt x="0" y="93"/>
                    </a:lnTo>
                    <a:lnTo>
                      <a:pt x="371" y="47"/>
                    </a:lnTo>
                    <a:lnTo>
                      <a:pt x="5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 flipH="1">
                <a:off x="6330899" y="2852348"/>
                <a:ext cx="7811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86" h="47" extrusionOk="0">
                    <a:moveTo>
                      <a:pt x="186" y="0"/>
                    </a:moveTo>
                    <a:lnTo>
                      <a:pt x="186" y="0"/>
                    </a:lnTo>
                    <a:lnTo>
                      <a:pt x="1" y="46"/>
                    </a:lnTo>
                    <a:lnTo>
                      <a:pt x="1" y="46"/>
                    </a:lnTo>
                    <a:lnTo>
                      <a:pt x="1" y="46"/>
                    </a:lnTo>
                    <a:lnTo>
                      <a:pt x="1" y="46"/>
                    </a:lnTo>
                    <a:lnTo>
                      <a:pt x="186" y="0"/>
                    </a:lnTo>
                    <a:lnTo>
                      <a:pt x="186" y="0"/>
                    </a:lnTo>
                    <a:lnTo>
                      <a:pt x="186" y="0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 flipH="1">
                <a:off x="6350341" y="2854280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 flipH="1">
                <a:off x="6274545" y="2834838"/>
                <a:ext cx="25279" cy="11716"/>
              </a:xfrm>
              <a:custGeom>
                <a:avLst/>
                <a:gdLst/>
                <a:ahLst/>
                <a:cxnLst/>
                <a:rect l="l" t="t" r="r" b="b"/>
                <a:pathLst>
                  <a:path w="602" h="279" extrusionOk="0">
                    <a:moveTo>
                      <a:pt x="602" y="1"/>
                    </a:moveTo>
                    <a:lnTo>
                      <a:pt x="232" y="186"/>
                    </a:lnTo>
                    <a:lnTo>
                      <a:pt x="0" y="278"/>
                    </a:lnTo>
                    <a:lnTo>
                      <a:pt x="0" y="278"/>
                    </a:lnTo>
                    <a:lnTo>
                      <a:pt x="509" y="93"/>
                    </a:lnTo>
                    <a:lnTo>
                      <a:pt x="509" y="47"/>
                    </a:lnTo>
                    <a:lnTo>
                      <a:pt x="602" y="47"/>
                    </a:lnTo>
                    <a:lnTo>
                      <a:pt x="6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 flipH="1">
                <a:off x="6299782" y="2846511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 flipH="1">
                <a:off x="6272571" y="2832906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48"/>
              <p:cNvSpPr/>
              <p:nvPr/>
            </p:nvSpPr>
            <p:spPr>
              <a:xfrm flipH="1">
                <a:off x="6305619" y="2848443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48"/>
              <p:cNvSpPr/>
              <p:nvPr/>
            </p:nvSpPr>
            <p:spPr>
              <a:xfrm flipH="1">
                <a:off x="6344504" y="2854280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48"/>
              <p:cNvSpPr/>
              <p:nvPr/>
            </p:nvSpPr>
            <p:spPr>
              <a:xfrm flipH="1">
                <a:off x="6350341" y="2854280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48"/>
              <p:cNvSpPr/>
              <p:nvPr/>
            </p:nvSpPr>
            <p:spPr>
              <a:xfrm flipH="1">
                <a:off x="6303688" y="2846511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48"/>
              <p:cNvSpPr/>
              <p:nvPr/>
            </p:nvSpPr>
            <p:spPr>
              <a:xfrm flipH="1">
                <a:off x="6346436" y="2854280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48"/>
              <p:cNvSpPr/>
              <p:nvPr/>
            </p:nvSpPr>
            <p:spPr>
              <a:xfrm flipH="1">
                <a:off x="6348368" y="2854280"/>
                <a:ext cx="2016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8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48"/>
              <p:cNvSpPr/>
              <p:nvPr/>
            </p:nvSpPr>
            <p:spPr>
              <a:xfrm flipH="1">
                <a:off x="6272571" y="2832906"/>
                <a:ext cx="2016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7" extrusionOk="0">
                    <a:moveTo>
                      <a:pt x="47" y="47"/>
                    </a:moveTo>
                    <a:lnTo>
                      <a:pt x="47" y="47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47" y="47"/>
                    </a:lnTo>
                    <a:lnTo>
                      <a:pt x="47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48"/>
              <p:cNvSpPr/>
              <p:nvPr/>
            </p:nvSpPr>
            <p:spPr>
              <a:xfrm flipH="1">
                <a:off x="6299782" y="2846511"/>
                <a:ext cx="2016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8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48"/>
              <p:cNvSpPr/>
              <p:nvPr/>
            </p:nvSpPr>
            <p:spPr>
              <a:xfrm flipH="1">
                <a:off x="6301756" y="2846511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48"/>
              <p:cNvSpPr/>
              <p:nvPr/>
            </p:nvSpPr>
            <p:spPr>
              <a:xfrm flipH="1">
                <a:off x="6346436" y="2854280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6" y="0"/>
                    </a:moveTo>
                    <a:lnTo>
                      <a:pt x="4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48"/>
              <p:cNvSpPr/>
              <p:nvPr/>
            </p:nvSpPr>
            <p:spPr>
              <a:xfrm flipH="1">
                <a:off x="6274545" y="2834838"/>
                <a:ext cx="42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48"/>
              <p:cNvSpPr/>
              <p:nvPr/>
            </p:nvSpPr>
            <p:spPr>
              <a:xfrm flipH="1">
                <a:off x="6272571" y="2834838"/>
                <a:ext cx="2016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7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4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48"/>
              <p:cNvSpPr/>
              <p:nvPr/>
            </p:nvSpPr>
            <p:spPr>
              <a:xfrm flipH="1">
                <a:off x="6430001" y="2838743"/>
                <a:ext cx="5879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7" extrusionOk="0">
                    <a:moveTo>
                      <a:pt x="0" y="0"/>
                    </a:moveTo>
                    <a:lnTo>
                      <a:pt x="93" y="47"/>
                    </a:lnTo>
                    <a:lnTo>
                      <a:pt x="139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48"/>
              <p:cNvSpPr/>
              <p:nvPr/>
            </p:nvSpPr>
            <p:spPr>
              <a:xfrm flipH="1">
                <a:off x="6305619" y="2848443"/>
                <a:ext cx="5879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7" extrusionOk="0">
                    <a:moveTo>
                      <a:pt x="139" y="1"/>
                    </a:moveTo>
                    <a:lnTo>
                      <a:pt x="139" y="1"/>
                    </a:lnTo>
                    <a:lnTo>
                      <a:pt x="139" y="1"/>
                    </a:lnTo>
                    <a:lnTo>
                      <a:pt x="139" y="1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39" y="1"/>
                    </a:lnTo>
                    <a:lnTo>
                      <a:pt x="139" y="1"/>
                    </a:lnTo>
                    <a:lnTo>
                      <a:pt x="139" y="1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48"/>
              <p:cNvSpPr/>
              <p:nvPr/>
            </p:nvSpPr>
            <p:spPr>
              <a:xfrm flipH="1">
                <a:off x="6278408" y="2836769"/>
                <a:ext cx="21416" cy="9784"/>
              </a:xfrm>
              <a:custGeom>
                <a:avLst/>
                <a:gdLst/>
                <a:ahLst/>
                <a:cxnLst/>
                <a:rect l="l" t="t" r="r" b="b"/>
                <a:pathLst>
                  <a:path w="510" h="233" extrusionOk="0">
                    <a:moveTo>
                      <a:pt x="509" y="1"/>
                    </a:moveTo>
                    <a:lnTo>
                      <a:pt x="463" y="47"/>
                    </a:lnTo>
                    <a:lnTo>
                      <a:pt x="408" y="84"/>
                    </a:lnTo>
                    <a:lnTo>
                      <a:pt x="408" y="84"/>
                    </a:lnTo>
                    <a:lnTo>
                      <a:pt x="509" y="47"/>
                    </a:lnTo>
                    <a:lnTo>
                      <a:pt x="509" y="1"/>
                    </a:lnTo>
                    <a:close/>
                    <a:moveTo>
                      <a:pt x="408" y="84"/>
                    </a:moveTo>
                    <a:lnTo>
                      <a:pt x="0" y="232"/>
                    </a:lnTo>
                    <a:lnTo>
                      <a:pt x="93" y="232"/>
                    </a:lnTo>
                    <a:lnTo>
                      <a:pt x="139" y="186"/>
                    </a:lnTo>
                    <a:lnTo>
                      <a:pt x="185" y="186"/>
                    </a:lnTo>
                    <a:lnTo>
                      <a:pt x="278" y="140"/>
                    </a:lnTo>
                    <a:lnTo>
                      <a:pt x="324" y="140"/>
                    </a:lnTo>
                    <a:lnTo>
                      <a:pt x="408" y="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48"/>
              <p:cNvSpPr/>
              <p:nvPr/>
            </p:nvSpPr>
            <p:spPr>
              <a:xfrm flipH="1">
                <a:off x="6274545" y="2836769"/>
                <a:ext cx="197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7" y="1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48"/>
              <p:cNvSpPr/>
              <p:nvPr/>
            </p:nvSpPr>
            <p:spPr>
              <a:xfrm flipH="1">
                <a:off x="6299782" y="2846511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48"/>
              <p:cNvSpPr/>
              <p:nvPr/>
            </p:nvSpPr>
            <p:spPr>
              <a:xfrm flipH="1">
                <a:off x="6305619" y="2848443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48"/>
              <p:cNvSpPr/>
              <p:nvPr/>
            </p:nvSpPr>
            <p:spPr>
              <a:xfrm flipH="1">
                <a:off x="6303688" y="2846511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47" y="0"/>
                    </a:moveTo>
                    <a:lnTo>
                      <a:pt x="0" y="47"/>
                    </a:lnTo>
                    <a:lnTo>
                      <a:pt x="47" y="4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48"/>
              <p:cNvSpPr/>
              <p:nvPr/>
            </p:nvSpPr>
            <p:spPr>
              <a:xfrm flipH="1">
                <a:off x="6299782" y="2846511"/>
                <a:ext cx="2016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7" extrusionOk="0">
                    <a:moveTo>
                      <a:pt x="1" y="0"/>
                    </a:moveTo>
                    <a:lnTo>
                      <a:pt x="1" y="4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48"/>
              <p:cNvSpPr/>
              <p:nvPr/>
            </p:nvSpPr>
            <p:spPr>
              <a:xfrm flipH="1">
                <a:off x="6301756" y="2846511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1" y="0"/>
                    </a:moveTo>
                    <a:lnTo>
                      <a:pt x="1" y="47"/>
                    </a:lnTo>
                    <a:lnTo>
                      <a:pt x="47" y="4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48"/>
              <p:cNvSpPr/>
              <p:nvPr/>
            </p:nvSpPr>
            <p:spPr>
              <a:xfrm flipH="1">
                <a:off x="7254062" y="2298425"/>
                <a:ext cx="42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48"/>
              <p:cNvSpPr/>
              <p:nvPr/>
            </p:nvSpPr>
            <p:spPr>
              <a:xfrm flipH="1">
                <a:off x="7228782" y="2304262"/>
                <a:ext cx="19485" cy="11716"/>
              </a:xfrm>
              <a:custGeom>
                <a:avLst/>
                <a:gdLst/>
                <a:ahLst/>
                <a:cxnLst/>
                <a:rect l="l" t="t" r="r" b="b"/>
                <a:pathLst>
                  <a:path w="464" h="279" extrusionOk="0">
                    <a:moveTo>
                      <a:pt x="0" y="0"/>
                    </a:moveTo>
                    <a:lnTo>
                      <a:pt x="417" y="278"/>
                    </a:lnTo>
                    <a:lnTo>
                      <a:pt x="463" y="278"/>
                    </a:lnTo>
                    <a:lnTo>
                      <a:pt x="463" y="23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48"/>
              <p:cNvSpPr/>
              <p:nvPr/>
            </p:nvSpPr>
            <p:spPr>
              <a:xfrm flipH="1">
                <a:off x="7254062" y="2298425"/>
                <a:ext cx="42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0" y="47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48"/>
              <p:cNvSpPr/>
              <p:nvPr/>
            </p:nvSpPr>
            <p:spPr>
              <a:xfrm flipH="1">
                <a:off x="7252130" y="2298425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0" y="47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48"/>
              <p:cNvSpPr/>
              <p:nvPr/>
            </p:nvSpPr>
            <p:spPr>
              <a:xfrm flipH="1">
                <a:off x="7250199" y="2168207"/>
                <a:ext cx="48627" cy="17553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418" extrusionOk="0">
                    <a:moveTo>
                      <a:pt x="880" y="1"/>
                    </a:moveTo>
                    <a:lnTo>
                      <a:pt x="1158" y="93"/>
                    </a:lnTo>
                    <a:lnTo>
                      <a:pt x="1158" y="93"/>
                    </a:lnTo>
                    <a:lnTo>
                      <a:pt x="1065" y="47"/>
                    </a:lnTo>
                    <a:lnTo>
                      <a:pt x="973" y="1"/>
                    </a:lnTo>
                    <a:close/>
                    <a:moveTo>
                      <a:pt x="417" y="1"/>
                    </a:moveTo>
                    <a:lnTo>
                      <a:pt x="279" y="47"/>
                    </a:lnTo>
                    <a:lnTo>
                      <a:pt x="140" y="140"/>
                    </a:lnTo>
                    <a:lnTo>
                      <a:pt x="47" y="278"/>
                    </a:lnTo>
                    <a:lnTo>
                      <a:pt x="1" y="417"/>
                    </a:lnTo>
                    <a:lnTo>
                      <a:pt x="140" y="232"/>
                    </a:lnTo>
                    <a:lnTo>
                      <a:pt x="325" y="93"/>
                    </a:lnTo>
                    <a:lnTo>
                      <a:pt x="371" y="47"/>
                    </a:lnTo>
                    <a:lnTo>
                      <a:pt x="464" y="4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48"/>
              <p:cNvSpPr/>
              <p:nvPr/>
            </p:nvSpPr>
            <p:spPr>
              <a:xfrm flipH="1">
                <a:off x="7228782" y="2175975"/>
                <a:ext cx="13648" cy="7811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86" extrusionOk="0">
                    <a:moveTo>
                      <a:pt x="0" y="1"/>
                    </a:moveTo>
                    <a:lnTo>
                      <a:pt x="324" y="186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48"/>
              <p:cNvSpPr/>
              <p:nvPr/>
            </p:nvSpPr>
            <p:spPr>
              <a:xfrm flipH="1">
                <a:off x="7244362" y="2193486"/>
                <a:ext cx="62233" cy="110818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2639" extrusionOk="0">
                    <a:moveTo>
                      <a:pt x="47" y="0"/>
                    </a:moveTo>
                    <a:lnTo>
                      <a:pt x="1" y="186"/>
                    </a:lnTo>
                    <a:lnTo>
                      <a:pt x="1" y="371"/>
                    </a:lnTo>
                    <a:lnTo>
                      <a:pt x="93" y="787"/>
                    </a:lnTo>
                    <a:lnTo>
                      <a:pt x="186" y="1157"/>
                    </a:lnTo>
                    <a:lnTo>
                      <a:pt x="325" y="1481"/>
                    </a:lnTo>
                    <a:lnTo>
                      <a:pt x="556" y="1759"/>
                    </a:lnTo>
                    <a:lnTo>
                      <a:pt x="325" y="1343"/>
                    </a:lnTo>
                    <a:lnTo>
                      <a:pt x="140" y="926"/>
                    </a:lnTo>
                    <a:lnTo>
                      <a:pt x="47" y="463"/>
                    </a:lnTo>
                    <a:lnTo>
                      <a:pt x="47" y="232"/>
                    </a:lnTo>
                    <a:lnTo>
                      <a:pt x="47" y="0"/>
                    </a:lnTo>
                    <a:close/>
                    <a:moveTo>
                      <a:pt x="556" y="1759"/>
                    </a:moveTo>
                    <a:lnTo>
                      <a:pt x="602" y="1852"/>
                    </a:lnTo>
                    <a:lnTo>
                      <a:pt x="622" y="1852"/>
                    </a:lnTo>
                    <a:lnTo>
                      <a:pt x="556" y="1759"/>
                    </a:lnTo>
                    <a:close/>
                    <a:moveTo>
                      <a:pt x="622" y="1852"/>
                    </a:moveTo>
                    <a:lnTo>
                      <a:pt x="649" y="1889"/>
                    </a:lnTo>
                    <a:lnTo>
                      <a:pt x="649" y="1852"/>
                    </a:lnTo>
                    <a:close/>
                    <a:moveTo>
                      <a:pt x="649" y="1889"/>
                    </a:moveTo>
                    <a:lnTo>
                      <a:pt x="649" y="1898"/>
                    </a:lnTo>
                    <a:lnTo>
                      <a:pt x="672" y="1921"/>
                    </a:lnTo>
                    <a:lnTo>
                      <a:pt x="649" y="1889"/>
                    </a:lnTo>
                    <a:close/>
                    <a:moveTo>
                      <a:pt x="672" y="1921"/>
                    </a:moveTo>
                    <a:lnTo>
                      <a:pt x="788" y="2083"/>
                    </a:lnTo>
                    <a:lnTo>
                      <a:pt x="830" y="2121"/>
                    </a:lnTo>
                    <a:lnTo>
                      <a:pt x="830" y="2121"/>
                    </a:lnTo>
                    <a:lnTo>
                      <a:pt x="788" y="2037"/>
                    </a:lnTo>
                    <a:lnTo>
                      <a:pt x="741" y="1991"/>
                    </a:lnTo>
                    <a:lnTo>
                      <a:pt x="695" y="1944"/>
                    </a:lnTo>
                    <a:lnTo>
                      <a:pt x="672" y="1921"/>
                    </a:lnTo>
                    <a:close/>
                    <a:moveTo>
                      <a:pt x="830" y="2121"/>
                    </a:moveTo>
                    <a:lnTo>
                      <a:pt x="834" y="2129"/>
                    </a:lnTo>
                    <a:lnTo>
                      <a:pt x="845" y="2135"/>
                    </a:lnTo>
                    <a:lnTo>
                      <a:pt x="830" y="2121"/>
                    </a:lnTo>
                    <a:close/>
                    <a:moveTo>
                      <a:pt x="845" y="2135"/>
                    </a:moveTo>
                    <a:lnTo>
                      <a:pt x="973" y="2250"/>
                    </a:lnTo>
                    <a:lnTo>
                      <a:pt x="973" y="2222"/>
                    </a:lnTo>
                    <a:lnTo>
                      <a:pt x="926" y="2176"/>
                    </a:lnTo>
                    <a:lnTo>
                      <a:pt x="845" y="2135"/>
                    </a:lnTo>
                    <a:close/>
                    <a:moveTo>
                      <a:pt x="973" y="2250"/>
                    </a:moveTo>
                    <a:lnTo>
                      <a:pt x="973" y="2268"/>
                    </a:lnTo>
                    <a:lnTo>
                      <a:pt x="993" y="2268"/>
                    </a:lnTo>
                    <a:lnTo>
                      <a:pt x="973" y="2250"/>
                    </a:lnTo>
                    <a:close/>
                    <a:moveTo>
                      <a:pt x="993" y="2268"/>
                    </a:moveTo>
                    <a:lnTo>
                      <a:pt x="1250" y="2500"/>
                    </a:lnTo>
                    <a:lnTo>
                      <a:pt x="1250" y="2546"/>
                    </a:lnTo>
                    <a:lnTo>
                      <a:pt x="1389" y="2638"/>
                    </a:lnTo>
                    <a:lnTo>
                      <a:pt x="1482" y="2638"/>
                    </a:lnTo>
                    <a:lnTo>
                      <a:pt x="1436" y="2592"/>
                    </a:lnTo>
                    <a:lnTo>
                      <a:pt x="1389" y="2592"/>
                    </a:lnTo>
                    <a:lnTo>
                      <a:pt x="1250" y="2453"/>
                    </a:lnTo>
                    <a:lnTo>
                      <a:pt x="1204" y="2453"/>
                    </a:lnTo>
                    <a:lnTo>
                      <a:pt x="1158" y="2407"/>
                    </a:lnTo>
                    <a:lnTo>
                      <a:pt x="1112" y="2361"/>
                    </a:lnTo>
                    <a:lnTo>
                      <a:pt x="1065" y="2315"/>
                    </a:lnTo>
                    <a:lnTo>
                      <a:pt x="1019" y="22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48"/>
              <p:cNvSpPr/>
              <p:nvPr/>
            </p:nvSpPr>
            <p:spPr>
              <a:xfrm flipH="1">
                <a:off x="7244362" y="2175975"/>
                <a:ext cx="3905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93" h="48" extrusionOk="0">
                    <a:moveTo>
                      <a:pt x="0" y="1"/>
                    </a:moveTo>
                    <a:lnTo>
                      <a:pt x="93" y="47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48"/>
              <p:cNvSpPr/>
              <p:nvPr/>
            </p:nvSpPr>
            <p:spPr>
              <a:xfrm flipH="1">
                <a:off x="7248225" y="2174044"/>
                <a:ext cx="2016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8" h="47" extrusionOk="0">
                    <a:moveTo>
                      <a:pt x="47" y="47"/>
                    </a:moveTo>
                    <a:lnTo>
                      <a:pt x="47" y="47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7" y="47"/>
                    </a:lnTo>
                    <a:lnTo>
                      <a:pt x="47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48"/>
              <p:cNvSpPr/>
              <p:nvPr/>
            </p:nvSpPr>
            <p:spPr>
              <a:xfrm flipH="1">
                <a:off x="7257967" y="2245977"/>
                <a:ext cx="35022" cy="46654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111" extrusionOk="0">
                    <a:moveTo>
                      <a:pt x="1" y="0"/>
                    </a:moveTo>
                    <a:lnTo>
                      <a:pt x="1" y="46"/>
                    </a:lnTo>
                    <a:lnTo>
                      <a:pt x="47" y="93"/>
                    </a:lnTo>
                    <a:lnTo>
                      <a:pt x="47" y="93"/>
                    </a:lnTo>
                    <a:lnTo>
                      <a:pt x="1" y="0"/>
                    </a:lnTo>
                    <a:close/>
                    <a:moveTo>
                      <a:pt x="47" y="93"/>
                    </a:moveTo>
                    <a:lnTo>
                      <a:pt x="82" y="163"/>
                    </a:lnTo>
                    <a:lnTo>
                      <a:pt x="47" y="93"/>
                    </a:lnTo>
                    <a:lnTo>
                      <a:pt x="47" y="93"/>
                    </a:lnTo>
                    <a:close/>
                    <a:moveTo>
                      <a:pt x="93" y="185"/>
                    </a:moveTo>
                    <a:lnTo>
                      <a:pt x="93" y="231"/>
                    </a:lnTo>
                    <a:lnTo>
                      <a:pt x="140" y="324"/>
                    </a:lnTo>
                    <a:lnTo>
                      <a:pt x="186" y="370"/>
                    </a:lnTo>
                    <a:lnTo>
                      <a:pt x="232" y="463"/>
                    </a:lnTo>
                    <a:lnTo>
                      <a:pt x="278" y="509"/>
                    </a:lnTo>
                    <a:lnTo>
                      <a:pt x="325" y="555"/>
                    </a:lnTo>
                    <a:lnTo>
                      <a:pt x="232" y="417"/>
                    </a:lnTo>
                    <a:lnTo>
                      <a:pt x="93" y="185"/>
                    </a:lnTo>
                    <a:close/>
                    <a:moveTo>
                      <a:pt x="325" y="555"/>
                    </a:moveTo>
                    <a:lnTo>
                      <a:pt x="371" y="648"/>
                    </a:lnTo>
                    <a:lnTo>
                      <a:pt x="417" y="694"/>
                    </a:lnTo>
                    <a:lnTo>
                      <a:pt x="325" y="555"/>
                    </a:lnTo>
                    <a:close/>
                    <a:moveTo>
                      <a:pt x="464" y="741"/>
                    </a:moveTo>
                    <a:lnTo>
                      <a:pt x="510" y="833"/>
                    </a:lnTo>
                    <a:lnTo>
                      <a:pt x="602" y="879"/>
                    </a:lnTo>
                    <a:lnTo>
                      <a:pt x="602" y="879"/>
                    </a:lnTo>
                    <a:lnTo>
                      <a:pt x="464" y="741"/>
                    </a:lnTo>
                    <a:close/>
                    <a:moveTo>
                      <a:pt x="602" y="879"/>
                    </a:moveTo>
                    <a:lnTo>
                      <a:pt x="834" y="1111"/>
                    </a:lnTo>
                    <a:lnTo>
                      <a:pt x="834" y="1065"/>
                    </a:lnTo>
                    <a:lnTo>
                      <a:pt x="602" y="8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 flipH="1">
                <a:off x="7228782" y="2168207"/>
                <a:ext cx="75838" cy="134166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3195" extrusionOk="0">
                    <a:moveTo>
                      <a:pt x="426" y="121"/>
                    </a:moveTo>
                    <a:lnTo>
                      <a:pt x="370" y="140"/>
                    </a:lnTo>
                    <a:lnTo>
                      <a:pt x="339" y="186"/>
                    </a:lnTo>
                    <a:lnTo>
                      <a:pt x="426" y="121"/>
                    </a:lnTo>
                    <a:close/>
                    <a:moveTo>
                      <a:pt x="339" y="186"/>
                    </a:moveTo>
                    <a:lnTo>
                      <a:pt x="278" y="232"/>
                    </a:lnTo>
                    <a:lnTo>
                      <a:pt x="139" y="417"/>
                    </a:lnTo>
                    <a:lnTo>
                      <a:pt x="278" y="278"/>
                    </a:lnTo>
                    <a:lnTo>
                      <a:pt x="339" y="186"/>
                    </a:lnTo>
                    <a:close/>
                    <a:moveTo>
                      <a:pt x="602" y="1"/>
                    </a:moveTo>
                    <a:lnTo>
                      <a:pt x="602" y="47"/>
                    </a:lnTo>
                    <a:lnTo>
                      <a:pt x="509" y="47"/>
                    </a:lnTo>
                    <a:lnTo>
                      <a:pt x="463" y="93"/>
                    </a:lnTo>
                    <a:lnTo>
                      <a:pt x="426" y="121"/>
                    </a:lnTo>
                    <a:lnTo>
                      <a:pt x="426" y="121"/>
                    </a:lnTo>
                    <a:lnTo>
                      <a:pt x="509" y="93"/>
                    </a:lnTo>
                    <a:lnTo>
                      <a:pt x="694" y="47"/>
                    </a:lnTo>
                    <a:lnTo>
                      <a:pt x="972" y="47"/>
                    </a:lnTo>
                    <a:lnTo>
                      <a:pt x="1296" y="140"/>
                    </a:lnTo>
                    <a:lnTo>
                      <a:pt x="1342" y="186"/>
                    </a:lnTo>
                    <a:lnTo>
                      <a:pt x="1389" y="186"/>
                    </a:lnTo>
                    <a:lnTo>
                      <a:pt x="1435" y="232"/>
                    </a:lnTo>
                    <a:lnTo>
                      <a:pt x="1805" y="417"/>
                    </a:lnTo>
                    <a:lnTo>
                      <a:pt x="1805" y="371"/>
                    </a:lnTo>
                    <a:lnTo>
                      <a:pt x="1527" y="186"/>
                    </a:lnTo>
                    <a:lnTo>
                      <a:pt x="1481" y="186"/>
                    </a:lnTo>
                    <a:lnTo>
                      <a:pt x="1296" y="93"/>
                    </a:lnTo>
                    <a:lnTo>
                      <a:pt x="1203" y="47"/>
                    </a:lnTo>
                    <a:lnTo>
                      <a:pt x="1111" y="1"/>
                    </a:lnTo>
                    <a:close/>
                    <a:moveTo>
                      <a:pt x="185" y="278"/>
                    </a:moveTo>
                    <a:lnTo>
                      <a:pt x="93" y="371"/>
                    </a:lnTo>
                    <a:lnTo>
                      <a:pt x="0" y="602"/>
                    </a:lnTo>
                    <a:lnTo>
                      <a:pt x="0" y="834"/>
                    </a:lnTo>
                    <a:lnTo>
                      <a:pt x="0" y="1065"/>
                    </a:lnTo>
                    <a:lnTo>
                      <a:pt x="93" y="1528"/>
                    </a:lnTo>
                    <a:lnTo>
                      <a:pt x="278" y="1945"/>
                    </a:lnTo>
                    <a:lnTo>
                      <a:pt x="509" y="2361"/>
                    </a:lnTo>
                    <a:lnTo>
                      <a:pt x="555" y="2454"/>
                    </a:lnTo>
                    <a:lnTo>
                      <a:pt x="602" y="2454"/>
                    </a:lnTo>
                    <a:lnTo>
                      <a:pt x="602" y="2500"/>
                    </a:lnTo>
                    <a:lnTo>
                      <a:pt x="648" y="2546"/>
                    </a:lnTo>
                    <a:lnTo>
                      <a:pt x="694" y="2593"/>
                    </a:lnTo>
                    <a:lnTo>
                      <a:pt x="741" y="2639"/>
                    </a:lnTo>
                    <a:lnTo>
                      <a:pt x="787" y="2731"/>
                    </a:lnTo>
                    <a:lnTo>
                      <a:pt x="879" y="2778"/>
                    </a:lnTo>
                    <a:lnTo>
                      <a:pt x="926" y="2824"/>
                    </a:lnTo>
                    <a:lnTo>
                      <a:pt x="926" y="2870"/>
                    </a:lnTo>
                    <a:lnTo>
                      <a:pt x="972" y="2870"/>
                    </a:lnTo>
                    <a:lnTo>
                      <a:pt x="1018" y="2917"/>
                    </a:lnTo>
                    <a:lnTo>
                      <a:pt x="1065" y="2963"/>
                    </a:lnTo>
                    <a:lnTo>
                      <a:pt x="1111" y="3009"/>
                    </a:lnTo>
                    <a:lnTo>
                      <a:pt x="1157" y="3055"/>
                    </a:lnTo>
                    <a:lnTo>
                      <a:pt x="1203" y="3055"/>
                    </a:lnTo>
                    <a:lnTo>
                      <a:pt x="1111" y="2963"/>
                    </a:lnTo>
                    <a:lnTo>
                      <a:pt x="1111" y="2917"/>
                    </a:lnTo>
                    <a:lnTo>
                      <a:pt x="879" y="2731"/>
                    </a:lnTo>
                    <a:lnTo>
                      <a:pt x="787" y="2685"/>
                    </a:lnTo>
                    <a:lnTo>
                      <a:pt x="741" y="2593"/>
                    </a:lnTo>
                    <a:lnTo>
                      <a:pt x="694" y="2546"/>
                    </a:lnTo>
                    <a:lnTo>
                      <a:pt x="648" y="2500"/>
                    </a:lnTo>
                    <a:lnTo>
                      <a:pt x="602" y="2407"/>
                    </a:lnTo>
                    <a:lnTo>
                      <a:pt x="555" y="2361"/>
                    </a:lnTo>
                    <a:lnTo>
                      <a:pt x="509" y="2315"/>
                    </a:lnTo>
                    <a:lnTo>
                      <a:pt x="463" y="2222"/>
                    </a:lnTo>
                    <a:lnTo>
                      <a:pt x="417" y="2176"/>
                    </a:lnTo>
                    <a:lnTo>
                      <a:pt x="370" y="2083"/>
                    </a:lnTo>
                    <a:lnTo>
                      <a:pt x="370" y="2037"/>
                    </a:lnTo>
                    <a:lnTo>
                      <a:pt x="324" y="1945"/>
                    </a:lnTo>
                    <a:lnTo>
                      <a:pt x="278" y="1898"/>
                    </a:lnTo>
                    <a:lnTo>
                      <a:pt x="278" y="1852"/>
                    </a:lnTo>
                    <a:lnTo>
                      <a:pt x="139" y="1528"/>
                    </a:lnTo>
                    <a:lnTo>
                      <a:pt x="46" y="1158"/>
                    </a:lnTo>
                    <a:lnTo>
                      <a:pt x="46" y="741"/>
                    </a:lnTo>
                    <a:lnTo>
                      <a:pt x="93" y="556"/>
                    </a:lnTo>
                    <a:lnTo>
                      <a:pt x="139" y="417"/>
                    </a:lnTo>
                    <a:lnTo>
                      <a:pt x="185" y="278"/>
                    </a:lnTo>
                    <a:close/>
                    <a:moveTo>
                      <a:pt x="1203" y="3055"/>
                    </a:moveTo>
                    <a:lnTo>
                      <a:pt x="1342" y="3194"/>
                    </a:lnTo>
                    <a:lnTo>
                      <a:pt x="1203" y="30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 flipH="1">
                <a:off x="7255994" y="2251772"/>
                <a:ext cx="31158" cy="38927"/>
              </a:xfrm>
              <a:custGeom>
                <a:avLst/>
                <a:gdLst/>
                <a:ahLst/>
                <a:cxnLst/>
                <a:rect l="l" t="t" r="r" b="b"/>
                <a:pathLst>
                  <a:path w="742" h="927" extrusionOk="0">
                    <a:moveTo>
                      <a:pt x="1" y="1"/>
                    </a:moveTo>
                    <a:lnTo>
                      <a:pt x="93" y="155"/>
                    </a:lnTo>
                    <a:lnTo>
                      <a:pt x="93" y="140"/>
                    </a:lnTo>
                    <a:lnTo>
                      <a:pt x="47" y="47"/>
                    </a:lnTo>
                    <a:lnTo>
                      <a:pt x="1" y="1"/>
                    </a:lnTo>
                    <a:close/>
                    <a:moveTo>
                      <a:pt x="93" y="155"/>
                    </a:moveTo>
                    <a:lnTo>
                      <a:pt x="93" y="186"/>
                    </a:lnTo>
                    <a:lnTo>
                      <a:pt x="139" y="279"/>
                    </a:lnTo>
                    <a:lnTo>
                      <a:pt x="186" y="325"/>
                    </a:lnTo>
                    <a:lnTo>
                      <a:pt x="232" y="371"/>
                    </a:lnTo>
                    <a:lnTo>
                      <a:pt x="278" y="464"/>
                    </a:lnTo>
                    <a:lnTo>
                      <a:pt x="325" y="510"/>
                    </a:lnTo>
                    <a:lnTo>
                      <a:pt x="139" y="232"/>
                    </a:lnTo>
                    <a:lnTo>
                      <a:pt x="93" y="155"/>
                    </a:lnTo>
                    <a:close/>
                    <a:moveTo>
                      <a:pt x="325" y="510"/>
                    </a:moveTo>
                    <a:lnTo>
                      <a:pt x="463" y="649"/>
                    </a:lnTo>
                    <a:lnTo>
                      <a:pt x="371" y="556"/>
                    </a:lnTo>
                    <a:lnTo>
                      <a:pt x="325" y="510"/>
                    </a:lnTo>
                    <a:close/>
                    <a:moveTo>
                      <a:pt x="510" y="695"/>
                    </a:moveTo>
                    <a:lnTo>
                      <a:pt x="741" y="927"/>
                    </a:lnTo>
                    <a:lnTo>
                      <a:pt x="741" y="880"/>
                    </a:lnTo>
                    <a:lnTo>
                      <a:pt x="510" y="69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 flipH="1">
                <a:off x="7289042" y="2245977"/>
                <a:ext cx="1974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0" y="0"/>
                    </a:moveTo>
                    <a:lnTo>
                      <a:pt x="46" y="4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 flipH="1">
                <a:off x="7246293" y="2177949"/>
                <a:ext cx="5879" cy="1974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7" extrusionOk="0">
                    <a:moveTo>
                      <a:pt x="1" y="0"/>
                    </a:moveTo>
                    <a:lnTo>
                      <a:pt x="140" y="46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 flipH="1">
                <a:off x="7228782" y="2300357"/>
                <a:ext cx="15621" cy="13648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25" extrusionOk="0">
                    <a:moveTo>
                      <a:pt x="1" y="1"/>
                    </a:moveTo>
                    <a:lnTo>
                      <a:pt x="1" y="93"/>
                    </a:lnTo>
                    <a:lnTo>
                      <a:pt x="371" y="325"/>
                    </a:lnTo>
                    <a:lnTo>
                      <a:pt x="371" y="2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 flipH="1">
                <a:off x="7228782" y="2170138"/>
                <a:ext cx="73907" cy="134166"/>
              </a:xfrm>
              <a:custGeom>
                <a:avLst/>
                <a:gdLst/>
                <a:ahLst/>
                <a:cxnLst/>
                <a:rect l="l" t="t" r="r" b="b"/>
                <a:pathLst>
                  <a:path w="1760" h="3195" extrusionOk="0">
                    <a:moveTo>
                      <a:pt x="833" y="1"/>
                    </a:moveTo>
                    <a:lnTo>
                      <a:pt x="648" y="47"/>
                    </a:lnTo>
                    <a:lnTo>
                      <a:pt x="509" y="47"/>
                    </a:lnTo>
                    <a:lnTo>
                      <a:pt x="463" y="94"/>
                    </a:lnTo>
                    <a:lnTo>
                      <a:pt x="232" y="232"/>
                    </a:lnTo>
                    <a:lnTo>
                      <a:pt x="93" y="464"/>
                    </a:lnTo>
                    <a:lnTo>
                      <a:pt x="0" y="742"/>
                    </a:lnTo>
                    <a:lnTo>
                      <a:pt x="0" y="1065"/>
                    </a:lnTo>
                    <a:lnTo>
                      <a:pt x="0" y="1112"/>
                    </a:lnTo>
                    <a:lnTo>
                      <a:pt x="47" y="1251"/>
                    </a:lnTo>
                    <a:lnTo>
                      <a:pt x="47" y="1297"/>
                    </a:lnTo>
                    <a:lnTo>
                      <a:pt x="93" y="1389"/>
                    </a:lnTo>
                    <a:lnTo>
                      <a:pt x="93" y="1436"/>
                    </a:lnTo>
                    <a:lnTo>
                      <a:pt x="139" y="1528"/>
                    </a:lnTo>
                    <a:lnTo>
                      <a:pt x="139" y="1575"/>
                    </a:lnTo>
                    <a:lnTo>
                      <a:pt x="185" y="1713"/>
                    </a:lnTo>
                    <a:lnTo>
                      <a:pt x="185" y="1760"/>
                    </a:lnTo>
                    <a:lnTo>
                      <a:pt x="232" y="1806"/>
                    </a:lnTo>
                    <a:lnTo>
                      <a:pt x="324" y="1991"/>
                    </a:lnTo>
                    <a:lnTo>
                      <a:pt x="463" y="2223"/>
                    </a:lnTo>
                    <a:lnTo>
                      <a:pt x="648" y="2500"/>
                    </a:lnTo>
                    <a:lnTo>
                      <a:pt x="1065" y="2917"/>
                    </a:lnTo>
                    <a:lnTo>
                      <a:pt x="1157" y="2963"/>
                    </a:lnTo>
                    <a:lnTo>
                      <a:pt x="1250" y="3056"/>
                    </a:lnTo>
                    <a:lnTo>
                      <a:pt x="1296" y="3056"/>
                    </a:lnTo>
                    <a:lnTo>
                      <a:pt x="1111" y="2871"/>
                    </a:lnTo>
                    <a:lnTo>
                      <a:pt x="1111" y="2824"/>
                    </a:lnTo>
                    <a:lnTo>
                      <a:pt x="880" y="2639"/>
                    </a:lnTo>
                    <a:lnTo>
                      <a:pt x="833" y="2593"/>
                    </a:lnTo>
                    <a:lnTo>
                      <a:pt x="741" y="2500"/>
                    </a:lnTo>
                    <a:lnTo>
                      <a:pt x="695" y="2454"/>
                    </a:lnTo>
                    <a:lnTo>
                      <a:pt x="648" y="2408"/>
                    </a:lnTo>
                    <a:lnTo>
                      <a:pt x="602" y="2315"/>
                    </a:lnTo>
                    <a:lnTo>
                      <a:pt x="556" y="2269"/>
                    </a:lnTo>
                    <a:lnTo>
                      <a:pt x="509" y="2223"/>
                    </a:lnTo>
                    <a:lnTo>
                      <a:pt x="463" y="2130"/>
                    </a:lnTo>
                    <a:lnTo>
                      <a:pt x="463" y="2084"/>
                    </a:lnTo>
                    <a:lnTo>
                      <a:pt x="417" y="1991"/>
                    </a:lnTo>
                    <a:lnTo>
                      <a:pt x="371" y="1945"/>
                    </a:lnTo>
                    <a:lnTo>
                      <a:pt x="324" y="1899"/>
                    </a:lnTo>
                    <a:lnTo>
                      <a:pt x="324" y="1852"/>
                    </a:lnTo>
                    <a:lnTo>
                      <a:pt x="324" y="1806"/>
                    </a:lnTo>
                    <a:lnTo>
                      <a:pt x="278" y="1806"/>
                    </a:lnTo>
                    <a:lnTo>
                      <a:pt x="185" y="1482"/>
                    </a:lnTo>
                    <a:lnTo>
                      <a:pt x="93" y="1112"/>
                    </a:lnTo>
                    <a:lnTo>
                      <a:pt x="47" y="742"/>
                    </a:lnTo>
                    <a:lnTo>
                      <a:pt x="93" y="556"/>
                    </a:lnTo>
                    <a:lnTo>
                      <a:pt x="185" y="371"/>
                    </a:lnTo>
                    <a:lnTo>
                      <a:pt x="278" y="279"/>
                    </a:lnTo>
                    <a:lnTo>
                      <a:pt x="417" y="140"/>
                    </a:lnTo>
                    <a:lnTo>
                      <a:pt x="556" y="94"/>
                    </a:lnTo>
                    <a:lnTo>
                      <a:pt x="695" y="47"/>
                    </a:lnTo>
                    <a:lnTo>
                      <a:pt x="972" y="94"/>
                    </a:lnTo>
                    <a:lnTo>
                      <a:pt x="1204" y="186"/>
                    </a:lnTo>
                    <a:lnTo>
                      <a:pt x="1296" y="186"/>
                    </a:lnTo>
                    <a:lnTo>
                      <a:pt x="1343" y="232"/>
                    </a:lnTo>
                    <a:lnTo>
                      <a:pt x="1759" y="464"/>
                    </a:lnTo>
                    <a:lnTo>
                      <a:pt x="1759" y="418"/>
                    </a:lnTo>
                    <a:lnTo>
                      <a:pt x="1528" y="279"/>
                    </a:lnTo>
                    <a:lnTo>
                      <a:pt x="1389" y="186"/>
                    </a:lnTo>
                    <a:lnTo>
                      <a:pt x="1296" y="140"/>
                    </a:lnTo>
                    <a:lnTo>
                      <a:pt x="1250" y="94"/>
                    </a:lnTo>
                    <a:lnTo>
                      <a:pt x="1065" y="47"/>
                    </a:lnTo>
                    <a:lnTo>
                      <a:pt x="833" y="1"/>
                    </a:lnTo>
                    <a:close/>
                    <a:moveTo>
                      <a:pt x="1296" y="3056"/>
                    </a:moveTo>
                    <a:lnTo>
                      <a:pt x="1296" y="3102"/>
                    </a:lnTo>
                    <a:lnTo>
                      <a:pt x="1343" y="3148"/>
                    </a:lnTo>
                    <a:lnTo>
                      <a:pt x="1389" y="3194"/>
                    </a:lnTo>
                    <a:lnTo>
                      <a:pt x="1389" y="3102"/>
                    </a:lnTo>
                    <a:lnTo>
                      <a:pt x="1343" y="3102"/>
                    </a:lnTo>
                    <a:lnTo>
                      <a:pt x="1296" y="30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 flipH="1">
                <a:off x="7246293" y="2292588"/>
                <a:ext cx="11716" cy="978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33" extrusionOk="0">
                    <a:moveTo>
                      <a:pt x="1" y="1"/>
                    </a:moveTo>
                    <a:lnTo>
                      <a:pt x="232" y="232"/>
                    </a:lnTo>
                    <a:lnTo>
                      <a:pt x="279" y="232"/>
                    </a:lnTo>
                    <a:lnTo>
                      <a:pt x="232" y="186"/>
                    </a:lnTo>
                    <a:lnTo>
                      <a:pt x="232" y="140"/>
                    </a:lnTo>
                    <a:lnTo>
                      <a:pt x="186" y="140"/>
                    </a:lnTo>
                    <a:lnTo>
                      <a:pt x="93" y="4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 flipH="1">
                <a:off x="7250199" y="2170138"/>
                <a:ext cx="52491" cy="7588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807" extrusionOk="0">
                    <a:moveTo>
                      <a:pt x="833" y="1"/>
                    </a:moveTo>
                    <a:lnTo>
                      <a:pt x="1065" y="47"/>
                    </a:lnTo>
                    <a:lnTo>
                      <a:pt x="1250" y="94"/>
                    </a:lnTo>
                    <a:lnTo>
                      <a:pt x="926" y="1"/>
                    </a:lnTo>
                    <a:close/>
                    <a:moveTo>
                      <a:pt x="648" y="1"/>
                    </a:moveTo>
                    <a:lnTo>
                      <a:pt x="463" y="47"/>
                    </a:lnTo>
                    <a:lnTo>
                      <a:pt x="324" y="94"/>
                    </a:lnTo>
                    <a:lnTo>
                      <a:pt x="232" y="232"/>
                    </a:lnTo>
                    <a:lnTo>
                      <a:pt x="463" y="94"/>
                    </a:lnTo>
                    <a:lnTo>
                      <a:pt x="509" y="47"/>
                    </a:lnTo>
                    <a:lnTo>
                      <a:pt x="648" y="47"/>
                    </a:lnTo>
                    <a:lnTo>
                      <a:pt x="833" y="1"/>
                    </a:lnTo>
                    <a:close/>
                    <a:moveTo>
                      <a:pt x="232" y="232"/>
                    </a:moveTo>
                    <a:lnTo>
                      <a:pt x="93" y="371"/>
                    </a:lnTo>
                    <a:lnTo>
                      <a:pt x="47" y="510"/>
                    </a:lnTo>
                    <a:lnTo>
                      <a:pt x="0" y="695"/>
                    </a:lnTo>
                    <a:lnTo>
                      <a:pt x="0" y="742"/>
                    </a:lnTo>
                    <a:lnTo>
                      <a:pt x="93" y="464"/>
                    </a:lnTo>
                    <a:lnTo>
                      <a:pt x="232" y="232"/>
                    </a:lnTo>
                    <a:close/>
                    <a:moveTo>
                      <a:pt x="0" y="1112"/>
                    </a:moveTo>
                    <a:lnTo>
                      <a:pt x="93" y="1482"/>
                    </a:lnTo>
                    <a:lnTo>
                      <a:pt x="162" y="1644"/>
                    </a:lnTo>
                    <a:lnTo>
                      <a:pt x="139" y="1575"/>
                    </a:lnTo>
                    <a:lnTo>
                      <a:pt x="139" y="1528"/>
                    </a:lnTo>
                    <a:lnTo>
                      <a:pt x="93" y="1436"/>
                    </a:lnTo>
                    <a:lnTo>
                      <a:pt x="93" y="1389"/>
                    </a:lnTo>
                    <a:lnTo>
                      <a:pt x="47" y="1297"/>
                    </a:lnTo>
                    <a:lnTo>
                      <a:pt x="47" y="1251"/>
                    </a:lnTo>
                    <a:lnTo>
                      <a:pt x="0" y="1112"/>
                    </a:lnTo>
                    <a:close/>
                    <a:moveTo>
                      <a:pt x="162" y="1644"/>
                    </a:moveTo>
                    <a:lnTo>
                      <a:pt x="185" y="1713"/>
                    </a:lnTo>
                    <a:lnTo>
                      <a:pt x="185" y="1760"/>
                    </a:lnTo>
                    <a:lnTo>
                      <a:pt x="232" y="1806"/>
                    </a:lnTo>
                    <a:lnTo>
                      <a:pt x="162" y="16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 flipH="1">
                <a:off x="7228782" y="2177949"/>
                <a:ext cx="15621" cy="9742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32" extrusionOk="0">
                    <a:moveTo>
                      <a:pt x="1" y="0"/>
                    </a:moveTo>
                    <a:lnTo>
                      <a:pt x="140" y="93"/>
                    </a:lnTo>
                    <a:lnTo>
                      <a:pt x="371" y="232"/>
                    </a:lnTo>
                    <a:lnTo>
                      <a:pt x="371" y="18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 flipH="1">
                <a:off x="7248225" y="2175975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 flipH="1">
                <a:off x="6095741" y="3478163"/>
                <a:ext cx="36953" cy="159404"/>
              </a:xfrm>
              <a:custGeom>
                <a:avLst/>
                <a:gdLst/>
                <a:ahLst/>
                <a:cxnLst/>
                <a:rect l="l" t="t" r="r" b="b"/>
                <a:pathLst>
                  <a:path w="880" h="3796" extrusionOk="0">
                    <a:moveTo>
                      <a:pt x="186" y="0"/>
                    </a:moveTo>
                    <a:lnTo>
                      <a:pt x="1" y="46"/>
                    </a:lnTo>
                    <a:lnTo>
                      <a:pt x="417" y="2823"/>
                    </a:lnTo>
                    <a:lnTo>
                      <a:pt x="510" y="3055"/>
                    </a:lnTo>
                    <a:lnTo>
                      <a:pt x="510" y="3101"/>
                    </a:lnTo>
                    <a:lnTo>
                      <a:pt x="556" y="3240"/>
                    </a:lnTo>
                    <a:lnTo>
                      <a:pt x="695" y="3471"/>
                    </a:lnTo>
                    <a:lnTo>
                      <a:pt x="834" y="3795"/>
                    </a:lnTo>
                    <a:lnTo>
                      <a:pt x="880" y="3425"/>
                    </a:lnTo>
                    <a:lnTo>
                      <a:pt x="880" y="3240"/>
                    </a:lnTo>
                    <a:lnTo>
                      <a:pt x="880" y="2361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 flipH="1">
                <a:off x="6163727" y="2801789"/>
                <a:ext cx="68070" cy="149703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3565" extrusionOk="0">
                    <a:moveTo>
                      <a:pt x="1065" y="1"/>
                    </a:moveTo>
                    <a:lnTo>
                      <a:pt x="0" y="603"/>
                    </a:lnTo>
                    <a:lnTo>
                      <a:pt x="324" y="2917"/>
                    </a:lnTo>
                    <a:lnTo>
                      <a:pt x="370" y="2917"/>
                    </a:lnTo>
                    <a:lnTo>
                      <a:pt x="648" y="3056"/>
                    </a:lnTo>
                    <a:lnTo>
                      <a:pt x="1065" y="3194"/>
                    </a:lnTo>
                    <a:lnTo>
                      <a:pt x="1435" y="3426"/>
                    </a:lnTo>
                    <a:lnTo>
                      <a:pt x="1620" y="3565"/>
                    </a:lnTo>
                    <a:lnTo>
                      <a:pt x="1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48"/>
              <p:cNvSpPr/>
              <p:nvPr/>
            </p:nvSpPr>
            <p:spPr>
              <a:xfrm flipH="1">
                <a:off x="6058787" y="3466489"/>
                <a:ext cx="35022" cy="182751"/>
              </a:xfrm>
              <a:custGeom>
                <a:avLst/>
                <a:gdLst/>
                <a:ahLst/>
                <a:cxnLst/>
                <a:rect l="l" t="t" r="r" b="b"/>
                <a:pathLst>
                  <a:path w="834" h="4352" extrusionOk="0">
                    <a:moveTo>
                      <a:pt x="0" y="1"/>
                    </a:moveTo>
                    <a:lnTo>
                      <a:pt x="0" y="2685"/>
                    </a:lnTo>
                    <a:lnTo>
                      <a:pt x="232" y="3518"/>
                    </a:lnTo>
                    <a:lnTo>
                      <a:pt x="324" y="3703"/>
                    </a:lnTo>
                    <a:lnTo>
                      <a:pt x="463" y="4120"/>
                    </a:lnTo>
                    <a:lnTo>
                      <a:pt x="509" y="4351"/>
                    </a:lnTo>
                    <a:lnTo>
                      <a:pt x="833" y="3657"/>
                    </a:lnTo>
                    <a:lnTo>
                      <a:pt x="833" y="3611"/>
                    </a:lnTo>
                    <a:lnTo>
                      <a:pt x="694" y="3379"/>
                    </a:lnTo>
                    <a:lnTo>
                      <a:pt x="648" y="3148"/>
                    </a:lnTo>
                    <a:lnTo>
                      <a:pt x="602" y="2916"/>
                    </a:lnTo>
                    <a:lnTo>
                      <a:pt x="370" y="1065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48"/>
              <p:cNvSpPr/>
              <p:nvPr/>
            </p:nvSpPr>
            <p:spPr>
              <a:xfrm flipH="1">
                <a:off x="6134584" y="2996173"/>
                <a:ext cx="66138" cy="155498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3703" extrusionOk="0">
                    <a:moveTo>
                      <a:pt x="1019" y="0"/>
                    </a:moveTo>
                    <a:lnTo>
                      <a:pt x="880" y="139"/>
                    </a:lnTo>
                    <a:lnTo>
                      <a:pt x="880" y="185"/>
                    </a:lnTo>
                    <a:lnTo>
                      <a:pt x="834" y="185"/>
                    </a:lnTo>
                    <a:lnTo>
                      <a:pt x="741" y="278"/>
                    </a:lnTo>
                    <a:lnTo>
                      <a:pt x="47" y="787"/>
                    </a:lnTo>
                    <a:lnTo>
                      <a:pt x="1" y="787"/>
                    </a:lnTo>
                    <a:lnTo>
                      <a:pt x="371" y="3425"/>
                    </a:lnTo>
                    <a:lnTo>
                      <a:pt x="463" y="3425"/>
                    </a:lnTo>
                    <a:lnTo>
                      <a:pt x="1389" y="3656"/>
                    </a:lnTo>
                    <a:lnTo>
                      <a:pt x="1574" y="3703"/>
                    </a:lnTo>
                    <a:lnTo>
                      <a:pt x="10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48"/>
              <p:cNvSpPr/>
              <p:nvPr/>
            </p:nvSpPr>
            <p:spPr>
              <a:xfrm flipH="1">
                <a:off x="6051019" y="3625850"/>
                <a:ext cx="21416" cy="31158"/>
              </a:xfrm>
              <a:custGeom>
                <a:avLst/>
                <a:gdLst/>
                <a:ahLst/>
                <a:cxnLst/>
                <a:rect l="l" t="t" r="r" b="b"/>
                <a:pathLst>
                  <a:path w="510" h="742" extrusionOk="0">
                    <a:moveTo>
                      <a:pt x="371" y="1"/>
                    </a:moveTo>
                    <a:lnTo>
                      <a:pt x="0" y="741"/>
                    </a:lnTo>
                    <a:lnTo>
                      <a:pt x="232" y="649"/>
                    </a:lnTo>
                    <a:lnTo>
                      <a:pt x="509" y="649"/>
                    </a:lnTo>
                    <a:lnTo>
                      <a:pt x="509" y="278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48"/>
              <p:cNvSpPr/>
              <p:nvPr/>
            </p:nvSpPr>
            <p:spPr>
              <a:xfrm flipH="1">
                <a:off x="6095741" y="3324596"/>
                <a:ext cx="60259" cy="246874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5879" extrusionOk="0">
                    <a:moveTo>
                      <a:pt x="0" y="1"/>
                    </a:moveTo>
                    <a:lnTo>
                      <a:pt x="278" y="2037"/>
                    </a:lnTo>
                    <a:lnTo>
                      <a:pt x="1250" y="5277"/>
                    </a:lnTo>
                    <a:lnTo>
                      <a:pt x="1435" y="5879"/>
                    </a:lnTo>
                    <a:lnTo>
                      <a:pt x="1435" y="5185"/>
                    </a:lnTo>
                    <a:lnTo>
                      <a:pt x="1435" y="1806"/>
                    </a:lnTo>
                    <a:lnTo>
                      <a:pt x="1296" y="834"/>
                    </a:lnTo>
                    <a:lnTo>
                      <a:pt x="1250" y="788"/>
                    </a:lnTo>
                    <a:lnTo>
                      <a:pt x="602" y="3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48"/>
              <p:cNvSpPr/>
              <p:nvPr/>
            </p:nvSpPr>
            <p:spPr>
              <a:xfrm flipH="1">
                <a:off x="6074325" y="3585034"/>
                <a:ext cx="19485" cy="79744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899" extrusionOk="0">
                    <a:moveTo>
                      <a:pt x="0" y="1"/>
                    </a:moveTo>
                    <a:lnTo>
                      <a:pt x="0" y="649"/>
                    </a:lnTo>
                    <a:lnTo>
                      <a:pt x="0" y="1112"/>
                    </a:lnTo>
                    <a:lnTo>
                      <a:pt x="0" y="1389"/>
                    </a:lnTo>
                    <a:lnTo>
                      <a:pt x="0" y="1436"/>
                    </a:lnTo>
                    <a:lnTo>
                      <a:pt x="0" y="1482"/>
                    </a:lnTo>
                    <a:lnTo>
                      <a:pt x="232" y="1806"/>
                    </a:lnTo>
                    <a:lnTo>
                      <a:pt x="232" y="1898"/>
                    </a:lnTo>
                    <a:lnTo>
                      <a:pt x="370" y="1806"/>
                    </a:lnTo>
                    <a:lnTo>
                      <a:pt x="463" y="16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48"/>
              <p:cNvSpPr/>
              <p:nvPr/>
            </p:nvSpPr>
            <p:spPr>
              <a:xfrm flipH="1">
                <a:off x="5918868" y="4172005"/>
                <a:ext cx="40859" cy="11674"/>
              </a:xfrm>
              <a:custGeom>
                <a:avLst/>
                <a:gdLst/>
                <a:ahLst/>
                <a:cxnLst/>
                <a:rect l="l" t="t" r="r" b="b"/>
                <a:pathLst>
                  <a:path w="973" h="278" extrusionOk="0">
                    <a:moveTo>
                      <a:pt x="93" y="0"/>
                    </a:moveTo>
                    <a:lnTo>
                      <a:pt x="1" y="46"/>
                    </a:lnTo>
                    <a:lnTo>
                      <a:pt x="47" y="139"/>
                    </a:lnTo>
                    <a:lnTo>
                      <a:pt x="47" y="185"/>
                    </a:lnTo>
                    <a:lnTo>
                      <a:pt x="47" y="278"/>
                    </a:lnTo>
                    <a:lnTo>
                      <a:pt x="973" y="278"/>
                    </a:lnTo>
                    <a:lnTo>
                      <a:pt x="973" y="185"/>
                    </a:lnTo>
                    <a:lnTo>
                      <a:pt x="926" y="46"/>
                    </a:lnTo>
                    <a:lnTo>
                      <a:pt x="464" y="46"/>
                    </a:lnTo>
                    <a:lnTo>
                      <a:pt x="2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48"/>
              <p:cNvSpPr/>
              <p:nvPr/>
            </p:nvSpPr>
            <p:spPr>
              <a:xfrm flipH="1">
                <a:off x="6052950" y="4117582"/>
                <a:ext cx="42832" cy="33048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87" extrusionOk="0">
                    <a:moveTo>
                      <a:pt x="1" y="0"/>
                    </a:moveTo>
                    <a:lnTo>
                      <a:pt x="1" y="232"/>
                    </a:lnTo>
                    <a:lnTo>
                      <a:pt x="47" y="232"/>
                    </a:lnTo>
                    <a:lnTo>
                      <a:pt x="140" y="278"/>
                    </a:lnTo>
                    <a:lnTo>
                      <a:pt x="279" y="370"/>
                    </a:lnTo>
                    <a:lnTo>
                      <a:pt x="1019" y="787"/>
                    </a:lnTo>
                    <a:lnTo>
                      <a:pt x="1019" y="602"/>
                    </a:lnTo>
                    <a:lnTo>
                      <a:pt x="1019" y="509"/>
                    </a:lnTo>
                    <a:lnTo>
                      <a:pt x="973" y="509"/>
                    </a:lnTo>
                    <a:lnTo>
                      <a:pt x="834" y="417"/>
                    </a:lnTo>
                    <a:lnTo>
                      <a:pt x="649" y="324"/>
                    </a:lnTo>
                    <a:lnTo>
                      <a:pt x="464" y="232"/>
                    </a:lnTo>
                    <a:lnTo>
                      <a:pt x="417" y="232"/>
                    </a:lnTo>
                    <a:lnTo>
                      <a:pt x="186" y="93"/>
                    </a:lnTo>
                    <a:lnTo>
                      <a:pt x="140" y="93"/>
                    </a:lnTo>
                    <a:lnTo>
                      <a:pt x="140" y="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48"/>
              <p:cNvSpPr/>
              <p:nvPr/>
            </p:nvSpPr>
            <p:spPr>
              <a:xfrm flipH="1">
                <a:off x="5959685" y="4140888"/>
                <a:ext cx="91376" cy="42790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019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47" y="417"/>
                    </a:lnTo>
                    <a:lnTo>
                      <a:pt x="926" y="741"/>
                    </a:lnTo>
                    <a:lnTo>
                      <a:pt x="1759" y="926"/>
                    </a:lnTo>
                    <a:lnTo>
                      <a:pt x="2037" y="973"/>
                    </a:lnTo>
                    <a:lnTo>
                      <a:pt x="2176" y="1019"/>
                    </a:lnTo>
                    <a:lnTo>
                      <a:pt x="2129" y="880"/>
                    </a:lnTo>
                    <a:lnTo>
                      <a:pt x="2129" y="787"/>
                    </a:lnTo>
                    <a:lnTo>
                      <a:pt x="2083" y="695"/>
                    </a:lnTo>
                    <a:lnTo>
                      <a:pt x="1991" y="695"/>
                    </a:lnTo>
                    <a:lnTo>
                      <a:pt x="1759" y="602"/>
                    </a:lnTo>
                    <a:lnTo>
                      <a:pt x="1528" y="602"/>
                    </a:lnTo>
                    <a:lnTo>
                      <a:pt x="1250" y="510"/>
                    </a:lnTo>
                    <a:lnTo>
                      <a:pt x="1019" y="463"/>
                    </a:lnTo>
                    <a:lnTo>
                      <a:pt x="1019" y="417"/>
                    </a:lnTo>
                    <a:lnTo>
                      <a:pt x="972" y="417"/>
                    </a:lnTo>
                    <a:lnTo>
                      <a:pt x="880" y="371"/>
                    </a:lnTo>
                    <a:lnTo>
                      <a:pt x="648" y="278"/>
                    </a:lnTo>
                    <a:lnTo>
                      <a:pt x="510" y="232"/>
                    </a:lnTo>
                    <a:lnTo>
                      <a:pt x="463" y="232"/>
                    </a:lnTo>
                    <a:lnTo>
                      <a:pt x="324" y="13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48"/>
              <p:cNvSpPr/>
              <p:nvPr/>
            </p:nvSpPr>
            <p:spPr>
              <a:xfrm flipH="1">
                <a:off x="6387253" y="3340175"/>
                <a:ext cx="56396" cy="141893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3379" extrusionOk="0">
                    <a:moveTo>
                      <a:pt x="1019" y="0"/>
                    </a:moveTo>
                    <a:lnTo>
                      <a:pt x="972" y="93"/>
                    </a:lnTo>
                    <a:lnTo>
                      <a:pt x="926" y="185"/>
                    </a:lnTo>
                    <a:lnTo>
                      <a:pt x="833" y="278"/>
                    </a:lnTo>
                    <a:lnTo>
                      <a:pt x="695" y="556"/>
                    </a:lnTo>
                    <a:lnTo>
                      <a:pt x="602" y="833"/>
                    </a:lnTo>
                    <a:lnTo>
                      <a:pt x="741" y="880"/>
                    </a:lnTo>
                    <a:lnTo>
                      <a:pt x="695" y="1018"/>
                    </a:lnTo>
                    <a:lnTo>
                      <a:pt x="695" y="1065"/>
                    </a:lnTo>
                    <a:lnTo>
                      <a:pt x="787" y="1203"/>
                    </a:lnTo>
                    <a:lnTo>
                      <a:pt x="787" y="1203"/>
                    </a:lnTo>
                    <a:lnTo>
                      <a:pt x="695" y="1111"/>
                    </a:lnTo>
                    <a:lnTo>
                      <a:pt x="602" y="1018"/>
                    </a:lnTo>
                    <a:lnTo>
                      <a:pt x="509" y="1250"/>
                    </a:lnTo>
                    <a:lnTo>
                      <a:pt x="232" y="1990"/>
                    </a:lnTo>
                    <a:lnTo>
                      <a:pt x="185" y="2129"/>
                    </a:lnTo>
                    <a:lnTo>
                      <a:pt x="185" y="2222"/>
                    </a:lnTo>
                    <a:lnTo>
                      <a:pt x="139" y="2453"/>
                    </a:lnTo>
                    <a:lnTo>
                      <a:pt x="93" y="2638"/>
                    </a:lnTo>
                    <a:lnTo>
                      <a:pt x="0" y="3147"/>
                    </a:lnTo>
                    <a:lnTo>
                      <a:pt x="0" y="3240"/>
                    </a:lnTo>
                    <a:lnTo>
                      <a:pt x="93" y="3240"/>
                    </a:lnTo>
                    <a:lnTo>
                      <a:pt x="324" y="3379"/>
                    </a:lnTo>
                    <a:lnTo>
                      <a:pt x="324" y="3240"/>
                    </a:lnTo>
                    <a:lnTo>
                      <a:pt x="417" y="2685"/>
                    </a:lnTo>
                    <a:lnTo>
                      <a:pt x="509" y="2175"/>
                    </a:lnTo>
                    <a:lnTo>
                      <a:pt x="556" y="2037"/>
                    </a:lnTo>
                    <a:lnTo>
                      <a:pt x="556" y="1898"/>
                    </a:lnTo>
                    <a:lnTo>
                      <a:pt x="787" y="1250"/>
                    </a:lnTo>
                    <a:lnTo>
                      <a:pt x="787" y="1203"/>
                    </a:lnTo>
                    <a:lnTo>
                      <a:pt x="880" y="1065"/>
                    </a:lnTo>
                    <a:lnTo>
                      <a:pt x="1204" y="417"/>
                    </a:lnTo>
                    <a:lnTo>
                      <a:pt x="1250" y="324"/>
                    </a:lnTo>
                    <a:lnTo>
                      <a:pt x="1111" y="232"/>
                    </a:lnTo>
                    <a:lnTo>
                      <a:pt x="1157" y="185"/>
                    </a:lnTo>
                    <a:lnTo>
                      <a:pt x="1250" y="324"/>
                    </a:lnTo>
                    <a:lnTo>
                      <a:pt x="1296" y="185"/>
                    </a:lnTo>
                    <a:lnTo>
                      <a:pt x="1343" y="185"/>
                    </a:lnTo>
                    <a:lnTo>
                      <a:pt x="1343" y="139"/>
                    </a:lnTo>
                    <a:lnTo>
                      <a:pt x="1296" y="93"/>
                    </a:lnTo>
                    <a:lnTo>
                      <a:pt x="1204" y="46"/>
                    </a:lnTo>
                    <a:lnTo>
                      <a:pt x="1157" y="46"/>
                    </a:lnTo>
                    <a:lnTo>
                      <a:pt x="1157" y="93"/>
                    </a:lnTo>
                    <a:lnTo>
                      <a:pt x="10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48"/>
              <p:cNvSpPr/>
              <p:nvPr/>
            </p:nvSpPr>
            <p:spPr>
              <a:xfrm flipH="1">
                <a:off x="5895521" y="4173936"/>
                <a:ext cx="23390" cy="974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32" extrusionOk="0">
                    <a:moveTo>
                      <a:pt x="1" y="0"/>
                    </a:moveTo>
                    <a:lnTo>
                      <a:pt x="47" y="232"/>
                    </a:lnTo>
                    <a:lnTo>
                      <a:pt x="140" y="232"/>
                    </a:lnTo>
                    <a:lnTo>
                      <a:pt x="371" y="186"/>
                    </a:lnTo>
                    <a:lnTo>
                      <a:pt x="556" y="186"/>
                    </a:lnTo>
                    <a:lnTo>
                      <a:pt x="556" y="93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48"/>
              <p:cNvSpPr/>
              <p:nvPr/>
            </p:nvSpPr>
            <p:spPr>
              <a:xfrm flipH="1">
                <a:off x="5633151" y="3151629"/>
                <a:ext cx="590876" cy="1047629"/>
              </a:xfrm>
              <a:custGeom>
                <a:avLst/>
                <a:gdLst/>
                <a:ahLst/>
                <a:cxnLst/>
                <a:rect l="l" t="t" r="r" b="b"/>
                <a:pathLst>
                  <a:path w="14071" h="24948" extrusionOk="0">
                    <a:moveTo>
                      <a:pt x="0" y="1"/>
                    </a:moveTo>
                    <a:lnTo>
                      <a:pt x="47" y="325"/>
                    </a:lnTo>
                    <a:lnTo>
                      <a:pt x="93" y="325"/>
                    </a:lnTo>
                    <a:lnTo>
                      <a:pt x="972" y="602"/>
                    </a:lnTo>
                    <a:lnTo>
                      <a:pt x="1111" y="649"/>
                    </a:lnTo>
                    <a:lnTo>
                      <a:pt x="1620" y="834"/>
                    </a:lnTo>
                    <a:lnTo>
                      <a:pt x="2176" y="1065"/>
                    </a:lnTo>
                    <a:lnTo>
                      <a:pt x="2314" y="1112"/>
                    </a:lnTo>
                    <a:lnTo>
                      <a:pt x="3009" y="1482"/>
                    </a:lnTo>
                    <a:lnTo>
                      <a:pt x="3148" y="1574"/>
                    </a:lnTo>
                    <a:lnTo>
                      <a:pt x="3981" y="2083"/>
                    </a:lnTo>
                    <a:lnTo>
                      <a:pt x="4767" y="2685"/>
                    </a:lnTo>
                    <a:lnTo>
                      <a:pt x="5462" y="3194"/>
                    </a:lnTo>
                    <a:lnTo>
                      <a:pt x="5554" y="3287"/>
                    </a:lnTo>
                    <a:lnTo>
                      <a:pt x="6063" y="3703"/>
                    </a:lnTo>
                    <a:lnTo>
                      <a:pt x="6202" y="3842"/>
                    </a:lnTo>
                    <a:lnTo>
                      <a:pt x="6248" y="3888"/>
                    </a:lnTo>
                    <a:lnTo>
                      <a:pt x="6387" y="4027"/>
                    </a:lnTo>
                    <a:lnTo>
                      <a:pt x="6434" y="4074"/>
                    </a:lnTo>
                    <a:lnTo>
                      <a:pt x="6572" y="4212"/>
                    </a:lnTo>
                    <a:lnTo>
                      <a:pt x="6619" y="4259"/>
                    </a:lnTo>
                    <a:lnTo>
                      <a:pt x="6758" y="4398"/>
                    </a:lnTo>
                    <a:lnTo>
                      <a:pt x="6804" y="4444"/>
                    </a:lnTo>
                    <a:lnTo>
                      <a:pt x="6943" y="4583"/>
                    </a:lnTo>
                    <a:lnTo>
                      <a:pt x="6989" y="4629"/>
                    </a:lnTo>
                    <a:lnTo>
                      <a:pt x="7174" y="4768"/>
                    </a:lnTo>
                    <a:lnTo>
                      <a:pt x="7174" y="4814"/>
                    </a:lnTo>
                    <a:lnTo>
                      <a:pt x="7359" y="4999"/>
                    </a:lnTo>
                    <a:lnTo>
                      <a:pt x="7452" y="5092"/>
                    </a:lnTo>
                    <a:lnTo>
                      <a:pt x="8239" y="6017"/>
                    </a:lnTo>
                    <a:lnTo>
                      <a:pt x="8470" y="6249"/>
                    </a:lnTo>
                    <a:lnTo>
                      <a:pt x="8470" y="6295"/>
                    </a:lnTo>
                    <a:lnTo>
                      <a:pt x="8655" y="6527"/>
                    </a:lnTo>
                    <a:lnTo>
                      <a:pt x="8701" y="6573"/>
                    </a:lnTo>
                    <a:lnTo>
                      <a:pt x="8887" y="6804"/>
                    </a:lnTo>
                    <a:lnTo>
                      <a:pt x="8933" y="6851"/>
                    </a:lnTo>
                    <a:lnTo>
                      <a:pt x="9072" y="7082"/>
                    </a:lnTo>
                    <a:lnTo>
                      <a:pt x="9164" y="7175"/>
                    </a:lnTo>
                    <a:lnTo>
                      <a:pt x="9257" y="7313"/>
                    </a:lnTo>
                    <a:lnTo>
                      <a:pt x="9442" y="7591"/>
                    </a:lnTo>
                    <a:lnTo>
                      <a:pt x="9581" y="7776"/>
                    </a:lnTo>
                    <a:lnTo>
                      <a:pt x="9627" y="7869"/>
                    </a:lnTo>
                    <a:lnTo>
                      <a:pt x="9812" y="8100"/>
                    </a:lnTo>
                    <a:lnTo>
                      <a:pt x="9812" y="8146"/>
                    </a:lnTo>
                    <a:lnTo>
                      <a:pt x="9997" y="8378"/>
                    </a:lnTo>
                    <a:lnTo>
                      <a:pt x="9997" y="8424"/>
                    </a:lnTo>
                    <a:lnTo>
                      <a:pt x="10460" y="9165"/>
                    </a:lnTo>
                    <a:lnTo>
                      <a:pt x="10923" y="9951"/>
                    </a:lnTo>
                    <a:lnTo>
                      <a:pt x="11340" y="10738"/>
                    </a:lnTo>
                    <a:lnTo>
                      <a:pt x="11756" y="11571"/>
                    </a:lnTo>
                    <a:lnTo>
                      <a:pt x="11849" y="11803"/>
                    </a:lnTo>
                    <a:lnTo>
                      <a:pt x="12404" y="13191"/>
                    </a:lnTo>
                    <a:lnTo>
                      <a:pt x="12497" y="13376"/>
                    </a:lnTo>
                    <a:lnTo>
                      <a:pt x="12589" y="13654"/>
                    </a:lnTo>
                    <a:lnTo>
                      <a:pt x="12635" y="13886"/>
                    </a:lnTo>
                    <a:lnTo>
                      <a:pt x="12821" y="14348"/>
                    </a:lnTo>
                    <a:lnTo>
                      <a:pt x="13006" y="14950"/>
                    </a:lnTo>
                    <a:lnTo>
                      <a:pt x="13191" y="15783"/>
                    </a:lnTo>
                    <a:lnTo>
                      <a:pt x="13422" y="16616"/>
                    </a:lnTo>
                    <a:lnTo>
                      <a:pt x="13561" y="17449"/>
                    </a:lnTo>
                    <a:lnTo>
                      <a:pt x="13654" y="18236"/>
                    </a:lnTo>
                    <a:lnTo>
                      <a:pt x="13700" y="18514"/>
                    </a:lnTo>
                    <a:lnTo>
                      <a:pt x="13746" y="19532"/>
                    </a:lnTo>
                    <a:lnTo>
                      <a:pt x="13700" y="20458"/>
                    </a:lnTo>
                    <a:lnTo>
                      <a:pt x="13654" y="21291"/>
                    </a:lnTo>
                    <a:lnTo>
                      <a:pt x="13515" y="22078"/>
                    </a:lnTo>
                    <a:lnTo>
                      <a:pt x="13515" y="22263"/>
                    </a:lnTo>
                    <a:lnTo>
                      <a:pt x="13469" y="22402"/>
                    </a:lnTo>
                    <a:lnTo>
                      <a:pt x="13469" y="22448"/>
                    </a:lnTo>
                    <a:lnTo>
                      <a:pt x="13330" y="22957"/>
                    </a:lnTo>
                    <a:lnTo>
                      <a:pt x="13145" y="23466"/>
                    </a:lnTo>
                    <a:lnTo>
                      <a:pt x="12959" y="23975"/>
                    </a:lnTo>
                    <a:lnTo>
                      <a:pt x="12728" y="24438"/>
                    </a:lnTo>
                    <a:lnTo>
                      <a:pt x="12635" y="24531"/>
                    </a:lnTo>
                    <a:lnTo>
                      <a:pt x="12543" y="24669"/>
                    </a:lnTo>
                    <a:lnTo>
                      <a:pt x="12543" y="24716"/>
                    </a:lnTo>
                    <a:lnTo>
                      <a:pt x="12450" y="24855"/>
                    </a:lnTo>
                    <a:lnTo>
                      <a:pt x="12497" y="24901"/>
                    </a:lnTo>
                    <a:lnTo>
                      <a:pt x="12589" y="24947"/>
                    </a:lnTo>
                    <a:lnTo>
                      <a:pt x="12635" y="24947"/>
                    </a:lnTo>
                    <a:lnTo>
                      <a:pt x="13052" y="24253"/>
                    </a:lnTo>
                    <a:lnTo>
                      <a:pt x="13376" y="23512"/>
                    </a:lnTo>
                    <a:lnTo>
                      <a:pt x="13654" y="22772"/>
                    </a:lnTo>
                    <a:lnTo>
                      <a:pt x="13839" y="21985"/>
                    </a:lnTo>
                    <a:lnTo>
                      <a:pt x="13978" y="21152"/>
                    </a:lnTo>
                    <a:lnTo>
                      <a:pt x="14070" y="20319"/>
                    </a:lnTo>
                    <a:lnTo>
                      <a:pt x="14070" y="19301"/>
                    </a:lnTo>
                    <a:lnTo>
                      <a:pt x="14024" y="18236"/>
                    </a:lnTo>
                    <a:lnTo>
                      <a:pt x="13885" y="17125"/>
                    </a:lnTo>
                    <a:lnTo>
                      <a:pt x="13654" y="16015"/>
                    </a:lnTo>
                    <a:lnTo>
                      <a:pt x="13654" y="15829"/>
                    </a:lnTo>
                    <a:lnTo>
                      <a:pt x="13561" y="15644"/>
                    </a:lnTo>
                    <a:lnTo>
                      <a:pt x="13561" y="15552"/>
                    </a:lnTo>
                    <a:lnTo>
                      <a:pt x="13376" y="14811"/>
                    </a:lnTo>
                    <a:lnTo>
                      <a:pt x="13330" y="14672"/>
                    </a:lnTo>
                    <a:lnTo>
                      <a:pt x="13283" y="14487"/>
                    </a:lnTo>
                    <a:lnTo>
                      <a:pt x="13237" y="14348"/>
                    </a:lnTo>
                    <a:lnTo>
                      <a:pt x="13052" y="13839"/>
                    </a:lnTo>
                    <a:lnTo>
                      <a:pt x="13052" y="13793"/>
                    </a:lnTo>
                    <a:lnTo>
                      <a:pt x="13052" y="13700"/>
                    </a:lnTo>
                    <a:lnTo>
                      <a:pt x="12913" y="13423"/>
                    </a:lnTo>
                    <a:lnTo>
                      <a:pt x="12867" y="13330"/>
                    </a:lnTo>
                    <a:lnTo>
                      <a:pt x="12682" y="12821"/>
                    </a:lnTo>
                    <a:lnTo>
                      <a:pt x="12682" y="12682"/>
                    </a:lnTo>
                    <a:lnTo>
                      <a:pt x="12543" y="12451"/>
                    </a:lnTo>
                    <a:lnTo>
                      <a:pt x="12543" y="12404"/>
                    </a:lnTo>
                    <a:lnTo>
                      <a:pt x="12311" y="11895"/>
                    </a:lnTo>
                    <a:lnTo>
                      <a:pt x="12265" y="11757"/>
                    </a:lnTo>
                    <a:lnTo>
                      <a:pt x="12173" y="11525"/>
                    </a:lnTo>
                    <a:lnTo>
                      <a:pt x="12126" y="11479"/>
                    </a:lnTo>
                    <a:lnTo>
                      <a:pt x="11895" y="10970"/>
                    </a:lnTo>
                    <a:lnTo>
                      <a:pt x="11849" y="10877"/>
                    </a:lnTo>
                    <a:lnTo>
                      <a:pt x="11710" y="10599"/>
                    </a:lnTo>
                    <a:lnTo>
                      <a:pt x="11432" y="10044"/>
                    </a:lnTo>
                    <a:lnTo>
                      <a:pt x="11386" y="9951"/>
                    </a:lnTo>
                    <a:lnTo>
                      <a:pt x="11247" y="9720"/>
                    </a:lnTo>
                    <a:lnTo>
                      <a:pt x="10599" y="8656"/>
                    </a:lnTo>
                    <a:lnTo>
                      <a:pt x="10599" y="8609"/>
                    </a:lnTo>
                    <a:lnTo>
                      <a:pt x="10460" y="8332"/>
                    </a:lnTo>
                    <a:lnTo>
                      <a:pt x="10368" y="8239"/>
                    </a:lnTo>
                    <a:lnTo>
                      <a:pt x="10090" y="7776"/>
                    </a:lnTo>
                    <a:lnTo>
                      <a:pt x="10044" y="7730"/>
                    </a:lnTo>
                    <a:lnTo>
                      <a:pt x="9905" y="7499"/>
                    </a:lnTo>
                    <a:lnTo>
                      <a:pt x="9812" y="7406"/>
                    </a:lnTo>
                    <a:lnTo>
                      <a:pt x="9442" y="6897"/>
                    </a:lnTo>
                    <a:lnTo>
                      <a:pt x="9349" y="6758"/>
                    </a:lnTo>
                    <a:lnTo>
                      <a:pt x="9211" y="6573"/>
                    </a:lnTo>
                    <a:lnTo>
                      <a:pt x="9072" y="6434"/>
                    </a:lnTo>
                    <a:lnTo>
                      <a:pt x="9072" y="6388"/>
                    </a:lnTo>
                    <a:lnTo>
                      <a:pt x="8887" y="6110"/>
                    </a:lnTo>
                    <a:lnTo>
                      <a:pt x="8609" y="5786"/>
                    </a:lnTo>
                    <a:lnTo>
                      <a:pt x="8285" y="5462"/>
                    </a:lnTo>
                    <a:lnTo>
                      <a:pt x="8239" y="5370"/>
                    </a:lnTo>
                    <a:lnTo>
                      <a:pt x="8192" y="5323"/>
                    </a:lnTo>
                    <a:lnTo>
                      <a:pt x="7868" y="4953"/>
                    </a:lnTo>
                    <a:lnTo>
                      <a:pt x="7683" y="4768"/>
                    </a:lnTo>
                    <a:lnTo>
                      <a:pt x="7313" y="4351"/>
                    </a:lnTo>
                    <a:lnTo>
                      <a:pt x="7220" y="4259"/>
                    </a:lnTo>
                    <a:lnTo>
                      <a:pt x="7128" y="4212"/>
                    </a:lnTo>
                    <a:lnTo>
                      <a:pt x="6526" y="3611"/>
                    </a:lnTo>
                    <a:lnTo>
                      <a:pt x="6480" y="3564"/>
                    </a:lnTo>
                    <a:lnTo>
                      <a:pt x="6341" y="3472"/>
                    </a:lnTo>
                    <a:lnTo>
                      <a:pt x="6202" y="3287"/>
                    </a:lnTo>
                    <a:lnTo>
                      <a:pt x="5924" y="3102"/>
                    </a:lnTo>
                    <a:lnTo>
                      <a:pt x="5786" y="3009"/>
                    </a:lnTo>
                    <a:lnTo>
                      <a:pt x="4953" y="2315"/>
                    </a:lnTo>
                    <a:lnTo>
                      <a:pt x="4305" y="1852"/>
                    </a:lnTo>
                    <a:lnTo>
                      <a:pt x="3610" y="1435"/>
                    </a:lnTo>
                    <a:lnTo>
                      <a:pt x="3055" y="1112"/>
                    </a:lnTo>
                    <a:lnTo>
                      <a:pt x="2731" y="973"/>
                    </a:lnTo>
                    <a:lnTo>
                      <a:pt x="2592" y="880"/>
                    </a:lnTo>
                    <a:lnTo>
                      <a:pt x="2361" y="741"/>
                    </a:lnTo>
                    <a:lnTo>
                      <a:pt x="2268" y="741"/>
                    </a:lnTo>
                    <a:lnTo>
                      <a:pt x="2222" y="695"/>
                    </a:lnTo>
                    <a:lnTo>
                      <a:pt x="2037" y="649"/>
                    </a:lnTo>
                    <a:lnTo>
                      <a:pt x="1898" y="602"/>
                    </a:lnTo>
                    <a:lnTo>
                      <a:pt x="1852" y="556"/>
                    </a:lnTo>
                    <a:lnTo>
                      <a:pt x="1528" y="417"/>
                    </a:lnTo>
                    <a:lnTo>
                      <a:pt x="1157" y="325"/>
                    </a:lnTo>
                    <a:lnTo>
                      <a:pt x="1111" y="278"/>
                    </a:lnTo>
                    <a:lnTo>
                      <a:pt x="926" y="278"/>
                    </a:lnTo>
                    <a:lnTo>
                      <a:pt x="695" y="186"/>
                    </a:lnTo>
                    <a:lnTo>
                      <a:pt x="602" y="186"/>
                    </a:lnTo>
                    <a:lnTo>
                      <a:pt x="602" y="140"/>
                    </a:lnTo>
                    <a:lnTo>
                      <a:pt x="93" y="4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48"/>
              <p:cNvSpPr/>
              <p:nvPr/>
            </p:nvSpPr>
            <p:spPr>
              <a:xfrm flipH="1">
                <a:off x="5889726" y="3579197"/>
                <a:ext cx="194383" cy="112792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2686" extrusionOk="0">
                    <a:moveTo>
                      <a:pt x="4490" y="1"/>
                    </a:moveTo>
                    <a:lnTo>
                      <a:pt x="2639" y="1065"/>
                    </a:lnTo>
                    <a:lnTo>
                      <a:pt x="2454" y="1158"/>
                    </a:lnTo>
                    <a:lnTo>
                      <a:pt x="2083" y="1343"/>
                    </a:lnTo>
                    <a:lnTo>
                      <a:pt x="2083" y="1389"/>
                    </a:lnTo>
                    <a:lnTo>
                      <a:pt x="787" y="2084"/>
                    </a:lnTo>
                    <a:lnTo>
                      <a:pt x="741" y="2130"/>
                    </a:lnTo>
                    <a:lnTo>
                      <a:pt x="139" y="2454"/>
                    </a:lnTo>
                    <a:lnTo>
                      <a:pt x="186" y="2454"/>
                    </a:lnTo>
                    <a:lnTo>
                      <a:pt x="139" y="2500"/>
                    </a:lnTo>
                    <a:lnTo>
                      <a:pt x="139" y="2454"/>
                    </a:lnTo>
                    <a:lnTo>
                      <a:pt x="1" y="2546"/>
                    </a:lnTo>
                    <a:lnTo>
                      <a:pt x="93" y="2639"/>
                    </a:lnTo>
                    <a:lnTo>
                      <a:pt x="139" y="2685"/>
                    </a:lnTo>
                    <a:lnTo>
                      <a:pt x="325" y="2593"/>
                    </a:lnTo>
                    <a:lnTo>
                      <a:pt x="1111" y="2130"/>
                    </a:lnTo>
                    <a:lnTo>
                      <a:pt x="1158" y="2130"/>
                    </a:lnTo>
                    <a:lnTo>
                      <a:pt x="1297" y="2037"/>
                    </a:lnTo>
                    <a:lnTo>
                      <a:pt x="1621" y="1852"/>
                    </a:lnTo>
                    <a:lnTo>
                      <a:pt x="4490" y="232"/>
                    </a:lnTo>
                    <a:lnTo>
                      <a:pt x="4629" y="140"/>
                    </a:lnTo>
                    <a:lnTo>
                      <a:pt x="44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48"/>
              <p:cNvSpPr/>
              <p:nvPr/>
            </p:nvSpPr>
            <p:spPr>
              <a:xfrm flipH="1">
                <a:off x="5903331" y="4185610"/>
                <a:ext cx="35022" cy="974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32" extrusionOk="0">
                    <a:moveTo>
                      <a:pt x="510" y="139"/>
                    </a:moveTo>
                    <a:lnTo>
                      <a:pt x="510" y="185"/>
                    </a:lnTo>
                    <a:lnTo>
                      <a:pt x="464" y="185"/>
                    </a:lnTo>
                    <a:lnTo>
                      <a:pt x="510" y="139"/>
                    </a:lnTo>
                    <a:close/>
                    <a:moveTo>
                      <a:pt x="556" y="0"/>
                    </a:moveTo>
                    <a:lnTo>
                      <a:pt x="464" y="46"/>
                    </a:lnTo>
                    <a:lnTo>
                      <a:pt x="1" y="139"/>
                    </a:lnTo>
                    <a:lnTo>
                      <a:pt x="834" y="232"/>
                    </a:lnTo>
                    <a:lnTo>
                      <a:pt x="603" y="46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48"/>
              <p:cNvSpPr/>
              <p:nvPr/>
            </p:nvSpPr>
            <p:spPr>
              <a:xfrm flipH="1">
                <a:off x="5938311" y="3701647"/>
                <a:ext cx="23348" cy="978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33" extrusionOk="0">
                    <a:moveTo>
                      <a:pt x="0" y="1"/>
                    </a:moveTo>
                    <a:lnTo>
                      <a:pt x="0" y="186"/>
                    </a:lnTo>
                    <a:lnTo>
                      <a:pt x="510" y="232"/>
                    </a:lnTo>
                    <a:lnTo>
                      <a:pt x="556" y="47"/>
                    </a:lnTo>
                    <a:lnTo>
                      <a:pt x="463" y="47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48"/>
              <p:cNvSpPr/>
              <p:nvPr/>
            </p:nvSpPr>
            <p:spPr>
              <a:xfrm flipH="1">
                <a:off x="5858609" y="3631687"/>
                <a:ext cx="209963" cy="114724"/>
              </a:xfrm>
              <a:custGeom>
                <a:avLst/>
                <a:gdLst/>
                <a:ahLst/>
                <a:cxnLst/>
                <a:rect l="l" t="t" r="r" b="b"/>
                <a:pathLst>
                  <a:path w="5000" h="2732" extrusionOk="0">
                    <a:moveTo>
                      <a:pt x="4907" y="1"/>
                    </a:moveTo>
                    <a:lnTo>
                      <a:pt x="2130" y="1620"/>
                    </a:lnTo>
                    <a:lnTo>
                      <a:pt x="1852" y="1574"/>
                    </a:lnTo>
                    <a:lnTo>
                      <a:pt x="1436" y="1528"/>
                    </a:lnTo>
                    <a:lnTo>
                      <a:pt x="1112" y="1482"/>
                    </a:lnTo>
                    <a:lnTo>
                      <a:pt x="1065" y="1528"/>
                    </a:lnTo>
                    <a:lnTo>
                      <a:pt x="510" y="1435"/>
                    </a:lnTo>
                    <a:lnTo>
                      <a:pt x="371" y="1389"/>
                    </a:lnTo>
                    <a:lnTo>
                      <a:pt x="1" y="1389"/>
                    </a:lnTo>
                    <a:lnTo>
                      <a:pt x="1" y="1574"/>
                    </a:lnTo>
                    <a:lnTo>
                      <a:pt x="325" y="1620"/>
                    </a:lnTo>
                    <a:lnTo>
                      <a:pt x="510" y="1620"/>
                    </a:lnTo>
                    <a:lnTo>
                      <a:pt x="649" y="1667"/>
                    </a:lnTo>
                    <a:lnTo>
                      <a:pt x="695" y="1667"/>
                    </a:lnTo>
                    <a:lnTo>
                      <a:pt x="741" y="1620"/>
                    </a:lnTo>
                    <a:lnTo>
                      <a:pt x="1204" y="1713"/>
                    </a:lnTo>
                    <a:lnTo>
                      <a:pt x="1482" y="1759"/>
                    </a:lnTo>
                    <a:lnTo>
                      <a:pt x="1852" y="1759"/>
                    </a:lnTo>
                    <a:lnTo>
                      <a:pt x="1112" y="2176"/>
                    </a:lnTo>
                    <a:lnTo>
                      <a:pt x="1065" y="2222"/>
                    </a:lnTo>
                    <a:lnTo>
                      <a:pt x="788" y="2361"/>
                    </a:lnTo>
                    <a:lnTo>
                      <a:pt x="741" y="2407"/>
                    </a:lnTo>
                    <a:lnTo>
                      <a:pt x="649" y="2454"/>
                    </a:lnTo>
                    <a:lnTo>
                      <a:pt x="603" y="2454"/>
                    </a:lnTo>
                    <a:lnTo>
                      <a:pt x="603" y="2500"/>
                    </a:lnTo>
                    <a:lnTo>
                      <a:pt x="510" y="2546"/>
                    </a:lnTo>
                    <a:lnTo>
                      <a:pt x="556" y="2731"/>
                    </a:lnTo>
                    <a:lnTo>
                      <a:pt x="880" y="2546"/>
                    </a:lnTo>
                    <a:lnTo>
                      <a:pt x="1204" y="2361"/>
                    </a:lnTo>
                    <a:lnTo>
                      <a:pt x="1251" y="2315"/>
                    </a:lnTo>
                    <a:lnTo>
                      <a:pt x="2408" y="1667"/>
                    </a:lnTo>
                    <a:lnTo>
                      <a:pt x="4907" y="278"/>
                    </a:lnTo>
                    <a:lnTo>
                      <a:pt x="4999" y="186"/>
                    </a:lnTo>
                    <a:lnTo>
                      <a:pt x="49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48"/>
              <p:cNvSpPr/>
              <p:nvPr/>
            </p:nvSpPr>
            <p:spPr>
              <a:xfrm flipH="1">
                <a:off x="6325062" y="3277984"/>
                <a:ext cx="25321" cy="13648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25" extrusionOk="0">
                    <a:moveTo>
                      <a:pt x="603" y="0"/>
                    </a:moveTo>
                    <a:lnTo>
                      <a:pt x="140" y="46"/>
                    </a:lnTo>
                    <a:lnTo>
                      <a:pt x="1" y="93"/>
                    </a:lnTo>
                    <a:lnTo>
                      <a:pt x="93" y="324"/>
                    </a:lnTo>
                    <a:lnTo>
                      <a:pt x="186" y="232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48"/>
              <p:cNvSpPr/>
              <p:nvPr/>
            </p:nvSpPr>
            <p:spPr>
              <a:xfrm flipH="1">
                <a:off x="5998528" y="3730790"/>
                <a:ext cx="11716" cy="11716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9" extrusionOk="0">
                    <a:moveTo>
                      <a:pt x="93" y="1"/>
                    </a:moveTo>
                    <a:lnTo>
                      <a:pt x="0" y="140"/>
                    </a:lnTo>
                    <a:lnTo>
                      <a:pt x="186" y="279"/>
                    </a:lnTo>
                    <a:lnTo>
                      <a:pt x="278" y="94"/>
                    </a:lnTo>
                    <a:lnTo>
                      <a:pt x="9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48"/>
              <p:cNvSpPr/>
              <p:nvPr/>
            </p:nvSpPr>
            <p:spPr>
              <a:xfrm flipH="1">
                <a:off x="7774937" y="2593843"/>
                <a:ext cx="52533" cy="138029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287" extrusionOk="0">
                    <a:moveTo>
                      <a:pt x="973" y="1"/>
                    </a:moveTo>
                    <a:lnTo>
                      <a:pt x="927" y="139"/>
                    </a:lnTo>
                    <a:lnTo>
                      <a:pt x="880" y="139"/>
                    </a:lnTo>
                    <a:lnTo>
                      <a:pt x="880" y="186"/>
                    </a:lnTo>
                    <a:lnTo>
                      <a:pt x="834" y="278"/>
                    </a:lnTo>
                    <a:lnTo>
                      <a:pt x="649" y="602"/>
                    </a:lnTo>
                    <a:lnTo>
                      <a:pt x="649" y="649"/>
                    </a:lnTo>
                    <a:lnTo>
                      <a:pt x="603" y="787"/>
                    </a:lnTo>
                    <a:lnTo>
                      <a:pt x="695" y="834"/>
                    </a:lnTo>
                    <a:lnTo>
                      <a:pt x="649" y="973"/>
                    </a:lnTo>
                    <a:lnTo>
                      <a:pt x="649" y="1019"/>
                    </a:lnTo>
                    <a:lnTo>
                      <a:pt x="741" y="1158"/>
                    </a:lnTo>
                    <a:lnTo>
                      <a:pt x="649" y="1065"/>
                    </a:lnTo>
                    <a:lnTo>
                      <a:pt x="556" y="1019"/>
                    </a:lnTo>
                    <a:lnTo>
                      <a:pt x="464" y="1250"/>
                    </a:lnTo>
                    <a:lnTo>
                      <a:pt x="232" y="1944"/>
                    </a:lnTo>
                    <a:lnTo>
                      <a:pt x="186" y="2083"/>
                    </a:lnTo>
                    <a:lnTo>
                      <a:pt x="140" y="2176"/>
                    </a:lnTo>
                    <a:lnTo>
                      <a:pt x="94" y="2361"/>
                    </a:lnTo>
                    <a:lnTo>
                      <a:pt x="94" y="2407"/>
                    </a:lnTo>
                    <a:lnTo>
                      <a:pt x="94" y="2592"/>
                    </a:lnTo>
                    <a:lnTo>
                      <a:pt x="1" y="3055"/>
                    </a:lnTo>
                    <a:lnTo>
                      <a:pt x="1" y="3102"/>
                    </a:lnTo>
                    <a:lnTo>
                      <a:pt x="94" y="3148"/>
                    </a:lnTo>
                    <a:lnTo>
                      <a:pt x="325" y="3287"/>
                    </a:lnTo>
                    <a:lnTo>
                      <a:pt x="325" y="3148"/>
                    </a:lnTo>
                    <a:lnTo>
                      <a:pt x="371" y="2592"/>
                    </a:lnTo>
                    <a:lnTo>
                      <a:pt x="464" y="2130"/>
                    </a:lnTo>
                    <a:lnTo>
                      <a:pt x="510" y="1991"/>
                    </a:lnTo>
                    <a:lnTo>
                      <a:pt x="556" y="1852"/>
                    </a:lnTo>
                    <a:lnTo>
                      <a:pt x="741" y="1250"/>
                    </a:lnTo>
                    <a:lnTo>
                      <a:pt x="788" y="1204"/>
                    </a:lnTo>
                    <a:lnTo>
                      <a:pt x="741" y="1204"/>
                    </a:lnTo>
                    <a:lnTo>
                      <a:pt x="834" y="1019"/>
                    </a:lnTo>
                    <a:lnTo>
                      <a:pt x="973" y="787"/>
                    </a:lnTo>
                    <a:lnTo>
                      <a:pt x="1158" y="417"/>
                    </a:lnTo>
                    <a:lnTo>
                      <a:pt x="1158" y="371"/>
                    </a:lnTo>
                    <a:lnTo>
                      <a:pt x="1065" y="232"/>
                    </a:lnTo>
                    <a:lnTo>
                      <a:pt x="1112" y="232"/>
                    </a:lnTo>
                    <a:lnTo>
                      <a:pt x="1204" y="325"/>
                    </a:lnTo>
                    <a:lnTo>
                      <a:pt x="1251" y="186"/>
                    </a:lnTo>
                    <a:lnTo>
                      <a:pt x="1204" y="186"/>
                    </a:lnTo>
                    <a:lnTo>
                      <a:pt x="1204" y="139"/>
                    </a:lnTo>
                    <a:lnTo>
                      <a:pt x="1112" y="93"/>
                    </a:lnTo>
                    <a:lnTo>
                      <a:pt x="1112" y="139"/>
                    </a:lnTo>
                    <a:lnTo>
                      <a:pt x="9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48"/>
              <p:cNvSpPr/>
              <p:nvPr/>
            </p:nvSpPr>
            <p:spPr>
              <a:xfrm flipH="1">
                <a:off x="7302647" y="3398461"/>
                <a:ext cx="19485" cy="9784"/>
              </a:xfrm>
              <a:custGeom>
                <a:avLst/>
                <a:gdLst/>
                <a:ahLst/>
                <a:cxnLst/>
                <a:rect l="l" t="t" r="r" b="b"/>
                <a:pathLst>
                  <a:path w="464" h="233" extrusionOk="0">
                    <a:moveTo>
                      <a:pt x="0" y="1"/>
                    </a:moveTo>
                    <a:lnTo>
                      <a:pt x="47" y="232"/>
                    </a:lnTo>
                    <a:lnTo>
                      <a:pt x="139" y="186"/>
                    </a:lnTo>
                    <a:lnTo>
                      <a:pt x="463" y="186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48"/>
              <p:cNvSpPr/>
              <p:nvPr/>
            </p:nvSpPr>
            <p:spPr>
              <a:xfrm flipH="1">
                <a:off x="7322090" y="3396529"/>
                <a:ext cx="38927" cy="11716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7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47" y="185"/>
                    </a:lnTo>
                    <a:lnTo>
                      <a:pt x="47" y="232"/>
                    </a:lnTo>
                    <a:lnTo>
                      <a:pt x="93" y="232"/>
                    </a:lnTo>
                    <a:lnTo>
                      <a:pt x="603" y="278"/>
                    </a:lnTo>
                    <a:lnTo>
                      <a:pt x="926" y="278"/>
                    </a:lnTo>
                    <a:lnTo>
                      <a:pt x="926" y="139"/>
                    </a:lnTo>
                    <a:lnTo>
                      <a:pt x="880" y="47"/>
                    </a:lnTo>
                    <a:lnTo>
                      <a:pt x="464" y="47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48"/>
              <p:cNvSpPr/>
              <p:nvPr/>
            </p:nvSpPr>
            <p:spPr>
              <a:xfrm flipH="1">
                <a:off x="7360975" y="3367386"/>
                <a:ext cx="87470" cy="38885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26" extrusionOk="0">
                    <a:moveTo>
                      <a:pt x="0" y="0"/>
                    </a:moveTo>
                    <a:lnTo>
                      <a:pt x="0" y="370"/>
                    </a:lnTo>
                    <a:lnTo>
                      <a:pt x="46" y="370"/>
                    </a:lnTo>
                    <a:lnTo>
                      <a:pt x="833" y="694"/>
                    </a:lnTo>
                    <a:lnTo>
                      <a:pt x="1666" y="879"/>
                    </a:lnTo>
                    <a:lnTo>
                      <a:pt x="1944" y="926"/>
                    </a:lnTo>
                    <a:lnTo>
                      <a:pt x="2083" y="926"/>
                    </a:lnTo>
                    <a:lnTo>
                      <a:pt x="2037" y="787"/>
                    </a:lnTo>
                    <a:lnTo>
                      <a:pt x="2037" y="741"/>
                    </a:lnTo>
                    <a:lnTo>
                      <a:pt x="1990" y="648"/>
                    </a:lnTo>
                    <a:lnTo>
                      <a:pt x="1898" y="648"/>
                    </a:lnTo>
                    <a:lnTo>
                      <a:pt x="1666" y="555"/>
                    </a:lnTo>
                    <a:lnTo>
                      <a:pt x="1435" y="555"/>
                    </a:lnTo>
                    <a:lnTo>
                      <a:pt x="1203" y="463"/>
                    </a:lnTo>
                    <a:lnTo>
                      <a:pt x="1157" y="463"/>
                    </a:lnTo>
                    <a:lnTo>
                      <a:pt x="972" y="417"/>
                    </a:lnTo>
                    <a:lnTo>
                      <a:pt x="926" y="370"/>
                    </a:lnTo>
                    <a:lnTo>
                      <a:pt x="879" y="370"/>
                    </a:lnTo>
                    <a:lnTo>
                      <a:pt x="833" y="324"/>
                    </a:lnTo>
                    <a:lnTo>
                      <a:pt x="602" y="232"/>
                    </a:lnTo>
                    <a:lnTo>
                      <a:pt x="463" y="232"/>
                    </a:lnTo>
                    <a:lnTo>
                      <a:pt x="417" y="185"/>
                    </a:lnTo>
                    <a:lnTo>
                      <a:pt x="278" y="1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48"/>
              <p:cNvSpPr/>
              <p:nvPr/>
            </p:nvSpPr>
            <p:spPr>
              <a:xfrm flipH="1">
                <a:off x="7222987" y="2411175"/>
                <a:ext cx="468426" cy="324602"/>
              </a:xfrm>
              <a:custGeom>
                <a:avLst/>
                <a:gdLst/>
                <a:ahLst/>
                <a:cxnLst/>
                <a:rect l="l" t="t" r="r" b="b"/>
                <a:pathLst>
                  <a:path w="11155" h="7730" extrusionOk="0">
                    <a:moveTo>
                      <a:pt x="1" y="0"/>
                    </a:moveTo>
                    <a:lnTo>
                      <a:pt x="1" y="185"/>
                    </a:lnTo>
                    <a:lnTo>
                      <a:pt x="741" y="185"/>
                    </a:lnTo>
                    <a:lnTo>
                      <a:pt x="834" y="231"/>
                    </a:lnTo>
                    <a:lnTo>
                      <a:pt x="880" y="231"/>
                    </a:lnTo>
                    <a:lnTo>
                      <a:pt x="1667" y="324"/>
                    </a:lnTo>
                    <a:lnTo>
                      <a:pt x="2454" y="509"/>
                    </a:lnTo>
                    <a:lnTo>
                      <a:pt x="3194" y="787"/>
                    </a:lnTo>
                    <a:lnTo>
                      <a:pt x="3935" y="1111"/>
                    </a:lnTo>
                    <a:lnTo>
                      <a:pt x="4629" y="1481"/>
                    </a:lnTo>
                    <a:lnTo>
                      <a:pt x="5277" y="1851"/>
                    </a:lnTo>
                    <a:lnTo>
                      <a:pt x="5879" y="2222"/>
                    </a:lnTo>
                    <a:lnTo>
                      <a:pt x="6388" y="2638"/>
                    </a:lnTo>
                    <a:lnTo>
                      <a:pt x="6480" y="2684"/>
                    </a:lnTo>
                    <a:lnTo>
                      <a:pt x="6573" y="2638"/>
                    </a:lnTo>
                    <a:lnTo>
                      <a:pt x="6527" y="2731"/>
                    </a:lnTo>
                    <a:lnTo>
                      <a:pt x="7360" y="3379"/>
                    </a:lnTo>
                    <a:lnTo>
                      <a:pt x="7406" y="3332"/>
                    </a:lnTo>
                    <a:lnTo>
                      <a:pt x="7360" y="3425"/>
                    </a:lnTo>
                    <a:lnTo>
                      <a:pt x="7776" y="3795"/>
                    </a:lnTo>
                    <a:lnTo>
                      <a:pt x="7915" y="3934"/>
                    </a:lnTo>
                    <a:lnTo>
                      <a:pt x="7961" y="3980"/>
                    </a:lnTo>
                    <a:lnTo>
                      <a:pt x="8147" y="4119"/>
                    </a:lnTo>
                    <a:lnTo>
                      <a:pt x="8332" y="4304"/>
                    </a:lnTo>
                    <a:lnTo>
                      <a:pt x="8517" y="4489"/>
                    </a:lnTo>
                    <a:lnTo>
                      <a:pt x="8656" y="4675"/>
                    </a:lnTo>
                    <a:lnTo>
                      <a:pt x="8702" y="4675"/>
                    </a:lnTo>
                    <a:lnTo>
                      <a:pt x="8841" y="4860"/>
                    </a:lnTo>
                    <a:lnTo>
                      <a:pt x="8980" y="4952"/>
                    </a:lnTo>
                    <a:lnTo>
                      <a:pt x="9720" y="5832"/>
                    </a:lnTo>
                    <a:lnTo>
                      <a:pt x="9952" y="6063"/>
                    </a:lnTo>
                    <a:lnTo>
                      <a:pt x="9952" y="6109"/>
                    </a:lnTo>
                    <a:lnTo>
                      <a:pt x="10137" y="6341"/>
                    </a:lnTo>
                    <a:lnTo>
                      <a:pt x="10183" y="6387"/>
                    </a:lnTo>
                    <a:lnTo>
                      <a:pt x="10322" y="6572"/>
                    </a:lnTo>
                    <a:lnTo>
                      <a:pt x="10368" y="6665"/>
                    </a:lnTo>
                    <a:lnTo>
                      <a:pt x="10507" y="6850"/>
                    </a:lnTo>
                    <a:lnTo>
                      <a:pt x="11155" y="7729"/>
                    </a:lnTo>
                    <a:lnTo>
                      <a:pt x="11155" y="7035"/>
                    </a:lnTo>
                    <a:lnTo>
                      <a:pt x="11109" y="6989"/>
                    </a:lnTo>
                    <a:lnTo>
                      <a:pt x="10877" y="6711"/>
                    </a:lnTo>
                    <a:lnTo>
                      <a:pt x="10785" y="6572"/>
                    </a:lnTo>
                    <a:lnTo>
                      <a:pt x="10692" y="6341"/>
                    </a:lnTo>
                    <a:lnTo>
                      <a:pt x="10553" y="6248"/>
                    </a:lnTo>
                    <a:lnTo>
                      <a:pt x="10507" y="6202"/>
                    </a:lnTo>
                    <a:lnTo>
                      <a:pt x="10322" y="5971"/>
                    </a:lnTo>
                    <a:lnTo>
                      <a:pt x="10044" y="5600"/>
                    </a:lnTo>
                    <a:lnTo>
                      <a:pt x="9766" y="5323"/>
                    </a:lnTo>
                    <a:lnTo>
                      <a:pt x="9720" y="5230"/>
                    </a:lnTo>
                    <a:lnTo>
                      <a:pt x="9674" y="5184"/>
                    </a:lnTo>
                    <a:lnTo>
                      <a:pt x="9350" y="4813"/>
                    </a:lnTo>
                    <a:lnTo>
                      <a:pt x="9211" y="4628"/>
                    </a:lnTo>
                    <a:lnTo>
                      <a:pt x="8794" y="4258"/>
                    </a:lnTo>
                    <a:lnTo>
                      <a:pt x="8748" y="4165"/>
                    </a:lnTo>
                    <a:lnTo>
                      <a:pt x="8656" y="4073"/>
                    </a:lnTo>
                    <a:lnTo>
                      <a:pt x="8054" y="3518"/>
                    </a:lnTo>
                    <a:lnTo>
                      <a:pt x="8008" y="3471"/>
                    </a:lnTo>
                    <a:lnTo>
                      <a:pt x="7915" y="3379"/>
                    </a:lnTo>
                    <a:lnTo>
                      <a:pt x="7776" y="3240"/>
                    </a:lnTo>
                    <a:lnTo>
                      <a:pt x="7730" y="3240"/>
                    </a:lnTo>
                    <a:lnTo>
                      <a:pt x="7499" y="3008"/>
                    </a:lnTo>
                    <a:lnTo>
                      <a:pt x="7406" y="2916"/>
                    </a:lnTo>
                    <a:lnTo>
                      <a:pt x="6573" y="2314"/>
                    </a:lnTo>
                    <a:lnTo>
                      <a:pt x="6573" y="2268"/>
                    </a:lnTo>
                    <a:lnTo>
                      <a:pt x="5925" y="1851"/>
                    </a:lnTo>
                    <a:lnTo>
                      <a:pt x="5277" y="1435"/>
                    </a:lnTo>
                    <a:lnTo>
                      <a:pt x="5231" y="1527"/>
                    </a:lnTo>
                    <a:lnTo>
                      <a:pt x="5231" y="1435"/>
                    </a:lnTo>
                    <a:lnTo>
                      <a:pt x="4999" y="1296"/>
                    </a:lnTo>
                    <a:lnTo>
                      <a:pt x="4768" y="1157"/>
                    </a:lnTo>
                    <a:lnTo>
                      <a:pt x="4722" y="1111"/>
                    </a:lnTo>
                    <a:lnTo>
                      <a:pt x="4444" y="972"/>
                    </a:lnTo>
                    <a:lnTo>
                      <a:pt x="4305" y="926"/>
                    </a:lnTo>
                    <a:lnTo>
                      <a:pt x="3981" y="741"/>
                    </a:lnTo>
                    <a:lnTo>
                      <a:pt x="3842" y="694"/>
                    </a:lnTo>
                    <a:lnTo>
                      <a:pt x="3750" y="648"/>
                    </a:lnTo>
                    <a:lnTo>
                      <a:pt x="3611" y="602"/>
                    </a:lnTo>
                    <a:lnTo>
                      <a:pt x="3565" y="602"/>
                    </a:lnTo>
                    <a:lnTo>
                      <a:pt x="3102" y="417"/>
                    </a:lnTo>
                    <a:lnTo>
                      <a:pt x="2685" y="278"/>
                    </a:lnTo>
                    <a:lnTo>
                      <a:pt x="2454" y="231"/>
                    </a:lnTo>
                    <a:lnTo>
                      <a:pt x="2361" y="185"/>
                    </a:lnTo>
                    <a:lnTo>
                      <a:pt x="1991" y="93"/>
                    </a:lnTo>
                    <a:lnTo>
                      <a:pt x="1806" y="46"/>
                    </a:lnTo>
                    <a:lnTo>
                      <a:pt x="1482" y="46"/>
                    </a:lnTo>
                    <a:lnTo>
                      <a:pt x="1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48"/>
              <p:cNvSpPr/>
              <p:nvPr/>
            </p:nvSpPr>
            <p:spPr>
              <a:xfrm flipH="1">
                <a:off x="7345396" y="2941750"/>
                <a:ext cx="17553" cy="9742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32" extrusionOk="0">
                    <a:moveTo>
                      <a:pt x="1" y="0"/>
                    </a:moveTo>
                    <a:lnTo>
                      <a:pt x="1" y="185"/>
                    </a:lnTo>
                    <a:lnTo>
                      <a:pt x="417" y="232"/>
                    </a:lnTo>
                    <a:lnTo>
                      <a:pt x="417" y="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48"/>
              <p:cNvSpPr/>
              <p:nvPr/>
            </p:nvSpPr>
            <p:spPr>
              <a:xfrm flipH="1">
                <a:off x="7578622" y="2970893"/>
                <a:ext cx="17553" cy="9742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32" extrusionOk="0">
                    <a:moveTo>
                      <a:pt x="1" y="0"/>
                    </a:moveTo>
                    <a:lnTo>
                      <a:pt x="1" y="186"/>
                    </a:lnTo>
                    <a:lnTo>
                      <a:pt x="417" y="232"/>
                    </a:lnTo>
                    <a:lnTo>
                      <a:pt x="417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48"/>
              <p:cNvSpPr/>
              <p:nvPr/>
            </p:nvSpPr>
            <p:spPr>
              <a:xfrm flipH="1">
                <a:off x="7763263" y="2953382"/>
                <a:ext cx="15579" cy="785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187" extrusionOk="0">
                    <a:moveTo>
                      <a:pt x="0" y="1"/>
                    </a:moveTo>
                    <a:lnTo>
                      <a:pt x="0" y="186"/>
                    </a:lnTo>
                    <a:lnTo>
                      <a:pt x="324" y="186"/>
                    </a:lnTo>
                    <a:lnTo>
                      <a:pt x="370" y="93"/>
                    </a:lnTo>
                    <a:lnTo>
                      <a:pt x="324" y="47"/>
                    </a:lnTo>
                    <a:lnTo>
                      <a:pt x="2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48"/>
              <p:cNvSpPr/>
              <p:nvPr/>
            </p:nvSpPr>
            <p:spPr>
              <a:xfrm flipH="1">
                <a:off x="7541711" y="3035016"/>
                <a:ext cx="139961" cy="85581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2038" extrusionOk="0">
                    <a:moveTo>
                      <a:pt x="3240" y="1"/>
                    </a:moveTo>
                    <a:lnTo>
                      <a:pt x="93" y="1806"/>
                    </a:lnTo>
                    <a:lnTo>
                      <a:pt x="0" y="1852"/>
                    </a:lnTo>
                    <a:lnTo>
                      <a:pt x="93" y="2037"/>
                    </a:lnTo>
                    <a:lnTo>
                      <a:pt x="2731" y="510"/>
                    </a:lnTo>
                    <a:lnTo>
                      <a:pt x="2916" y="417"/>
                    </a:lnTo>
                    <a:lnTo>
                      <a:pt x="2916" y="371"/>
                    </a:lnTo>
                    <a:lnTo>
                      <a:pt x="3286" y="186"/>
                    </a:lnTo>
                    <a:lnTo>
                      <a:pt x="3333" y="140"/>
                    </a:lnTo>
                    <a:lnTo>
                      <a:pt x="32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48"/>
              <p:cNvSpPr/>
              <p:nvPr/>
            </p:nvSpPr>
            <p:spPr>
              <a:xfrm flipH="1">
                <a:off x="6103509" y="2677408"/>
                <a:ext cx="149661" cy="48627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1158" extrusionOk="0">
                    <a:moveTo>
                      <a:pt x="278" y="1"/>
                    </a:moveTo>
                    <a:lnTo>
                      <a:pt x="139" y="47"/>
                    </a:lnTo>
                    <a:lnTo>
                      <a:pt x="46" y="93"/>
                    </a:lnTo>
                    <a:lnTo>
                      <a:pt x="0" y="186"/>
                    </a:lnTo>
                    <a:lnTo>
                      <a:pt x="0" y="232"/>
                    </a:lnTo>
                    <a:lnTo>
                      <a:pt x="0" y="371"/>
                    </a:lnTo>
                    <a:lnTo>
                      <a:pt x="0" y="417"/>
                    </a:lnTo>
                    <a:lnTo>
                      <a:pt x="46" y="510"/>
                    </a:lnTo>
                    <a:lnTo>
                      <a:pt x="46" y="556"/>
                    </a:lnTo>
                    <a:lnTo>
                      <a:pt x="93" y="602"/>
                    </a:lnTo>
                    <a:lnTo>
                      <a:pt x="93" y="1065"/>
                    </a:lnTo>
                    <a:lnTo>
                      <a:pt x="139" y="1158"/>
                    </a:lnTo>
                    <a:lnTo>
                      <a:pt x="231" y="1112"/>
                    </a:lnTo>
                    <a:lnTo>
                      <a:pt x="648" y="1065"/>
                    </a:lnTo>
                    <a:lnTo>
                      <a:pt x="741" y="1019"/>
                    </a:lnTo>
                    <a:lnTo>
                      <a:pt x="833" y="973"/>
                    </a:lnTo>
                    <a:lnTo>
                      <a:pt x="972" y="926"/>
                    </a:lnTo>
                    <a:lnTo>
                      <a:pt x="1065" y="926"/>
                    </a:lnTo>
                    <a:lnTo>
                      <a:pt x="1250" y="973"/>
                    </a:lnTo>
                    <a:lnTo>
                      <a:pt x="1389" y="1065"/>
                    </a:lnTo>
                    <a:lnTo>
                      <a:pt x="1389" y="1112"/>
                    </a:lnTo>
                    <a:lnTo>
                      <a:pt x="1666" y="1112"/>
                    </a:lnTo>
                    <a:lnTo>
                      <a:pt x="1805" y="1158"/>
                    </a:lnTo>
                    <a:lnTo>
                      <a:pt x="2083" y="1158"/>
                    </a:lnTo>
                    <a:lnTo>
                      <a:pt x="2592" y="1112"/>
                    </a:lnTo>
                    <a:lnTo>
                      <a:pt x="2638" y="1112"/>
                    </a:lnTo>
                    <a:lnTo>
                      <a:pt x="3055" y="1065"/>
                    </a:lnTo>
                    <a:lnTo>
                      <a:pt x="3286" y="973"/>
                    </a:lnTo>
                    <a:lnTo>
                      <a:pt x="3425" y="880"/>
                    </a:lnTo>
                    <a:lnTo>
                      <a:pt x="3518" y="834"/>
                    </a:lnTo>
                    <a:lnTo>
                      <a:pt x="3564" y="741"/>
                    </a:lnTo>
                    <a:lnTo>
                      <a:pt x="3564" y="602"/>
                    </a:lnTo>
                    <a:lnTo>
                      <a:pt x="3564" y="556"/>
                    </a:lnTo>
                    <a:lnTo>
                      <a:pt x="3564" y="510"/>
                    </a:lnTo>
                    <a:lnTo>
                      <a:pt x="3564" y="464"/>
                    </a:lnTo>
                    <a:lnTo>
                      <a:pt x="3471" y="278"/>
                    </a:lnTo>
                    <a:lnTo>
                      <a:pt x="3332" y="140"/>
                    </a:lnTo>
                    <a:lnTo>
                      <a:pt x="3286" y="93"/>
                    </a:lnTo>
                    <a:lnTo>
                      <a:pt x="3286" y="47"/>
                    </a:lnTo>
                    <a:lnTo>
                      <a:pt x="3194" y="47"/>
                    </a:lnTo>
                    <a:lnTo>
                      <a:pt x="3008" y="1"/>
                    </a:lnTo>
                    <a:lnTo>
                      <a:pt x="2592" y="93"/>
                    </a:lnTo>
                    <a:lnTo>
                      <a:pt x="2407" y="186"/>
                    </a:lnTo>
                    <a:lnTo>
                      <a:pt x="2175" y="186"/>
                    </a:lnTo>
                    <a:lnTo>
                      <a:pt x="1898" y="232"/>
                    </a:lnTo>
                    <a:lnTo>
                      <a:pt x="1389" y="232"/>
                    </a:lnTo>
                    <a:lnTo>
                      <a:pt x="1111" y="186"/>
                    </a:lnTo>
                    <a:lnTo>
                      <a:pt x="833" y="140"/>
                    </a:lnTo>
                    <a:lnTo>
                      <a:pt x="787" y="140"/>
                    </a:lnTo>
                    <a:lnTo>
                      <a:pt x="602" y="93"/>
                    </a:lnTo>
                    <a:lnTo>
                      <a:pt x="509" y="47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48"/>
              <p:cNvSpPr/>
              <p:nvPr/>
            </p:nvSpPr>
            <p:spPr>
              <a:xfrm flipH="1">
                <a:off x="6216217" y="2731830"/>
                <a:ext cx="149703" cy="73907"/>
              </a:xfrm>
              <a:custGeom>
                <a:avLst/>
                <a:gdLst/>
                <a:ahLst/>
                <a:cxnLst/>
                <a:rect l="l" t="t" r="r" b="b"/>
                <a:pathLst>
                  <a:path w="3565" h="1760" extrusionOk="0">
                    <a:moveTo>
                      <a:pt x="139" y="1"/>
                    </a:moveTo>
                    <a:lnTo>
                      <a:pt x="47" y="93"/>
                    </a:lnTo>
                    <a:lnTo>
                      <a:pt x="1" y="140"/>
                    </a:lnTo>
                    <a:lnTo>
                      <a:pt x="1" y="232"/>
                    </a:lnTo>
                    <a:lnTo>
                      <a:pt x="1" y="371"/>
                    </a:lnTo>
                    <a:lnTo>
                      <a:pt x="47" y="464"/>
                    </a:lnTo>
                    <a:lnTo>
                      <a:pt x="47" y="510"/>
                    </a:lnTo>
                    <a:lnTo>
                      <a:pt x="47" y="602"/>
                    </a:lnTo>
                    <a:lnTo>
                      <a:pt x="93" y="602"/>
                    </a:lnTo>
                    <a:lnTo>
                      <a:pt x="232" y="1667"/>
                    </a:lnTo>
                    <a:lnTo>
                      <a:pt x="232" y="1759"/>
                    </a:lnTo>
                    <a:lnTo>
                      <a:pt x="325" y="1713"/>
                    </a:lnTo>
                    <a:lnTo>
                      <a:pt x="695" y="1667"/>
                    </a:lnTo>
                    <a:lnTo>
                      <a:pt x="1111" y="1574"/>
                    </a:lnTo>
                    <a:lnTo>
                      <a:pt x="1297" y="1482"/>
                    </a:lnTo>
                    <a:lnTo>
                      <a:pt x="1297" y="1435"/>
                    </a:lnTo>
                    <a:lnTo>
                      <a:pt x="1250" y="1065"/>
                    </a:lnTo>
                    <a:lnTo>
                      <a:pt x="1297" y="1065"/>
                    </a:lnTo>
                    <a:lnTo>
                      <a:pt x="1528" y="1111"/>
                    </a:lnTo>
                    <a:lnTo>
                      <a:pt x="2639" y="1111"/>
                    </a:lnTo>
                    <a:lnTo>
                      <a:pt x="2916" y="1065"/>
                    </a:lnTo>
                    <a:lnTo>
                      <a:pt x="3009" y="1019"/>
                    </a:lnTo>
                    <a:lnTo>
                      <a:pt x="3102" y="1019"/>
                    </a:lnTo>
                    <a:lnTo>
                      <a:pt x="3287" y="973"/>
                    </a:lnTo>
                    <a:lnTo>
                      <a:pt x="3426" y="880"/>
                    </a:lnTo>
                    <a:lnTo>
                      <a:pt x="3518" y="787"/>
                    </a:lnTo>
                    <a:lnTo>
                      <a:pt x="3564" y="695"/>
                    </a:lnTo>
                    <a:lnTo>
                      <a:pt x="3564" y="602"/>
                    </a:lnTo>
                    <a:lnTo>
                      <a:pt x="3564" y="556"/>
                    </a:lnTo>
                    <a:lnTo>
                      <a:pt x="3564" y="510"/>
                    </a:lnTo>
                    <a:lnTo>
                      <a:pt x="3564" y="464"/>
                    </a:lnTo>
                    <a:lnTo>
                      <a:pt x="3518" y="325"/>
                    </a:lnTo>
                    <a:lnTo>
                      <a:pt x="3472" y="278"/>
                    </a:lnTo>
                    <a:lnTo>
                      <a:pt x="3426" y="232"/>
                    </a:lnTo>
                    <a:lnTo>
                      <a:pt x="3240" y="47"/>
                    </a:lnTo>
                    <a:lnTo>
                      <a:pt x="3194" y="1"/>
                    </a:lnTo>
                    <a:lnTo>
                      <a:pt x="2824" y="1"/>
                    </a:lnTo>
                    <a:lnTo>
                      <a:pt x="2824" y="47"/>
                    </a:lnTo>
                    <a:lnTo>
                      <a:pt x="2778" y="47"/>
                    </a:lnTo>
                    <a:lnTo>
                      <a:pt x="2592" y="93"/>
                    </a:lnTo>
                    <a:lnTo>
                      <a:pt x="2361" y="186"/>
                    </a:lnTo>
                    <a:lnTo>
                      <a:pt x="2176" y="186"/>
                    </a:lnTo>
                    <a:lnTo>
                      <a:pt x="1898" y="232"/>
                    </a:lnTo>
                    <a:lnTo>
                      <a:pt x="1621" y="232"/>
                    </a:lnTo>
                    <a:lnTo>
                      <a:pt x="1389" y="186"/>
                    </a:lnTo>
                    <a:lnTo>
                      <a:pt x="1065" y="186"/>
                    </a:lnTo>
                    <a:lnTo>
                      <a:pt x="834" y="140"/>
                    </a:lnTo>
                    <a:lnTo>
                      <a:pt x="741" y="140"/>
                    </a:lnTo>
                    <a:lnTo>
                      <a:pt x="741" y="93"/>
                    </a:lnTo>
                    <a:lnTo>
                      <a:pt x="602" y="93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48"/>
              <p:cNvSpPr/>
              <p:nvPr/>
            </p:nvSpPr>
            <p:spPr>
              <a:xfrm flipH="1">
                <a:off x="6051019" y="3365413"/>
                <a:ext cx="42790" cy="258548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6157" extrusionOk="0">
                    <a:moveTo>
                      <a:pt x="0" y="1"/>
                    </a:moveTo>
                    <a:lnTo>
                      <a:pt x="0" y="1528"/>
                    </a:lnTo>
                    <a:lnTo>
                      <a:pt x="278" y="3241"/>
                    </a:lnTo>
                    <a:lnTo>
                      <a:pt x="324" y="3472"/>
                    </a:lnTo>
                    <a:lnTo>
                      <a:pt x="556" y="5323"/>
                    </a:lnTo>
                    <a:lnTo>
                      <a:pt x="602" y="5555"/>
                    </a:lnTo>
                    <a:lnTo>
                      <a:pt x="648" y="5740"/>
                    </a:lnTo>
                    <a:lnTo>
                      <a:pt x="648" y="5832"/>
                    </a:lnTo>
                    <a:lnTo>
                      <a:pt x="833" y="6156"/>
                    </a:lnTo>
                    <a:lnTo>
                      <a:pt x="1018" y="5740"/>
                    </a:lnTo>
                    <a:lnTo>
                      <a:pt x="1018" y="2731"/>
                    </a:lnTo>
                    <a:lnTo>
                      <a:pt x="694" y="556"/>
                    </a:lnTo>
                    <a:lnTo>
                      <a:pt x="648" y="510"/>
                    </a:lnTo>
                    <a:lnTo>
                      <a:pt x="185" y="1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48"/>
              <p:cNvSpPr/>
              <p:nvPr/>
            </p:nvSpPr>
            <p:spPr>
              <a:xfrm flipH="1">
                <a:off x="6012134" y="3653061"/>
                <a:ext cx="21458" cy="21416"/>
              </a:xfrm>
              <a:custGeom>
                <a:avLst/>
                <a:gdLst/>
                <a:ahLst/>
                <a:cxnLst/>
                <a:rect l="l" t="t" r="r" b="b"/>
                <a:pathLst>
                  <a:path w="511" h="510" extrusionOk="0">
                    <a:moveTo>
                      <a:pt x="510" y="1"/>
                    </a:moveTo>
                    <a:lnTo>
                      <a:pt x="279" y="139"/>
                    </a:lnTo>
                    <a:lnTo>
                      <a:pt x="140" y="232"/>
                    </a:lnTo>
                    <a:lnTo>
                      <a:pt x="1" y="278"/>
                    </a:lnTo>
                    <a:lnTo>
                      <a:pt x="140" y="371"/>
                    </a:lnTo>
                    <a:lnTo>
                      <a:pt x="140" y="417"/>
                    </a:lnTo>
                    <a:lnTo>
                      <a:pt x="279" y="510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229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48"/>
              <p:cNvSpPr/>
              <p:nvPr/>
            </p:nvSpPr>
            <p:spPr>
              <a:xfrm flipH="1">
                <a:off x="5990760" y="3649198"/>
                <a:ext cx="29227" cy="50559"/>
              </a:xfrm>
              <a:custGeom>
                <a:avLst/>
                <a:gdLst/>
                <a:ahLst/>
                <a:cxnLst/>
                <a:rect l="l" t="t" r="r" b="b"/>
                <a:pathLst>
                  <a:path w="696" h="1204" extrusionOk="0">
                    <a:moveTo>
                      <a:pt x="325" y="0"/>
                    </a:moveTo>
                    <a:lnTo>
                      <a:pt x="1" y="694"/>
                    </a:lnTo>
                    <a:lnTo>
                      <a:pt x="47" y="741"/>
                    </a:lnTo>
                    <a:lnTo>
                      <a:pt x="279" y="1111"/>
                    </a:lnTo>
                    <a:lnTo>
                      <a:pt x="325" y="1157"/>
                    </a:lnTo>
                    <a:lnTo>
                      <a:pt x="371" y="1157"/>
                    </a:lnTo>
                    <a:lnTo>
                      <a:pt x="556" y="1203"/>
                    </a:lnTo>
                    <a:lnTo>
                      <a:pt x="649" y="1203"/>
                    </a:lnTo>
                    <a:lnTo>
                      <a:pt x="695" y="1111"/>
                    </a:lnTo>
                    <a:lnTo>
                      <a:pt x="649" y="833"/>
                    </a:lnTo>
                    <a:lnTo>
                      <a:pt x="603" y="602"/>
                    </a:lnTo>
                    <a:lnTo>
                      <a:pt x="556" y="509"/>
                    </a:lnTo>
                    <a:lnTo>
                      <a:pt x="418" y="185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229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48"/>
              <p:cNvSpPr/>
              <p:nvPr/>
            </p:nvSpPr>
            <p:spPr>
              <a:xfrm flipH="1">
                <a:off x="6037413" y="3546191"/>
                <a:ext cx="11716" cy="5446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297" extrusionOk="0">
                    <a:moveTo>
                      <a:pt x="1" y="0"/>
                    </a:moveTo>
                    <a:lnTo>
                      <a:pt x="1" y="1296"/>
                    </a:lnTo>
                    <a:lnTo>
                      <a:pt x="278" y="694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229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48"/>
              <p:cNvSpPr/>
              <p:nvPr/>
            </p:nvSpPr>
            <p:spPr>
              <a:xfrm flipH="1">
                <a:off x="6008270" y="3585034"/>
                <a:ext cx="40859" cy="7583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806" extrusionOk="0">
                    <a:moveTo>
                      <a:pt x="278" y="1"/>
                    </a:moveTo>
                    <a:lnTo>
                      <a:pt x="1" y="556"/>
                    </a:lnTo>
                    <a:lnTo>
                      <a:pt x="1" y="1389"/>
                    </a:lnTo>
                    <a:lnTo>
                      <a:pt x="1" y="1436"/>
                    </a:lnTo>
                    <a:lnTo>
                      <a:pt x="93" y="1713"/>
                    </a:lnTo>
                    <a:lnTo>
                      <a:pt x="140" y="1713"/>
                    </a:lnTo>
                    <a:lnTo>
                      <a:pt x="186" y="1759"/>
                    </a:lnTo>
                    <a:lnTo>
                      <a:pt x="232" y="1806"/>
                    </a:lnTo>
                    <a:lnTo>
                      <a:pt x="278" y="1806"/>
                    </a:lnTo>
                    <a:lnTo>
                      <a:pt x="973" y="1436"/>
                    </a:lnTo>
                    <a:lnTo>
                      <a:pt x="880" y="1204"/>
                    </a:lnTo>
                    <a:lnTo>
                      <a:pt x="788" y="1112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rgbClr val="229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48"/>
              <p:cNvSpPr/>
              <p:nvPr/>
            </p:nvSpPr>
            <p:spPr>
              <a:xfrm flipH="1">
                <a:off x="6379484" y="2074941"/>
                <a:ext cx="239105" cy="530617"/>
              </a:xfrm>
              <a:custGeom>
                <a:avLst/>
                <a:gdLst/>
                <a:ahLst/>
                <a:cxnLst/>
                <a:rect l="l" t="t" r="r" b="b"/>
                <a:pathLst>
                  <a:path w="5694" h="12636" extrusionOk="0">
                    <a:moveTo>
                      <a:pt x="927" y="0"/>
                    </a:moveTo>
                    <a:lnTo>
                      <a:pt x="556" y="278"/>
                    </a:lnTo>
                    <a:lnTo>
                      <a:pt x="93" y="556"/>
                    </a:lnTo>
                    <a:lnTo>
                      <a:pt x="93" y="602"/>
                    </a:lnTo>
                    <a:lnTo>
                      <a:pt x="1" y="833"/>
                    </a:lnTo>
                    <a:lnTo>
                      <a:pt x="3796" y="7637"/>
                    </a:lnTo>
                    <a:lnTo>
                      <a:pt x="3935" y="7961"/>
                    </a:lnTo>
                    <a:lnTo>
                      <a:pt x="4027" y="8285"/>
                    </a:lnTo>
                    <a:lnTo>
                      <a:pt x="4120" y="8609"/>
                    </a:lnTo>
                    <a:lnTo>
                      <a:pt x="4166" y="8933"/>
                    </a:lnTo>
                    <a:lnTo>
                      <a:pt x="4213" y="9257"/>
                    </a:lnTo>
                    <a:lnTo>
                      <a:pt x="4213" y="9627"/>
                    </a:lnTo>
                    <a:lnTo>
                      <a:pt x="4166" y="9951"/>
                    </a:lnTo>
                    <a:lnTo>
                      <a:pt x="4074" y="10275"/>
                    </a:lnTo>
                    <a:lnTo>
                      <a:pt x="3935" y="10691"/>
                    </a:lnTo>
                    <a:lnTo>
                      <a:pt x="3750" y="11062"/>
                    </a:lnTo>
                    <a:lnTo>
                      <a:pt x="3518" y="11432"/>
                    </a:lnTo>
                    <a:lnTo>
                      <a:pt x="3241" y="11756"/>
                    </a:lnTo>
                    <a:lnTo>
                      <a:pt x="3194" y="11802"/>
                    </a:lnTo>
                    <a:lnTo>
                      <a:pt x="3518" y="12635"/>
                    </a:lnTo>
                    <a:lnTo>
                      <a:pt x="4444" y="12589"/>
                    </a:lnTo>
                    <a:lnTo>
                      <a:pt x="5601" y="7128"/>
                    </a:lnTo>
                    <a:lnTo>
                      <a:pt x="5694" y="6480"/>
                    </a:lnTo>
                    <a:lnTo>
                      <a:pt x="5694" y="5832"/>
                    </a:lnTo>
                    <a:lnTo>
                      <a:pt x="5647" y="5230"/>
                    </a:lnTo>
                    <a:lnTo>
                      <a:pt x="5462" y="4628"/>
                    </a:lnTo>
                    <a:lnTo>
                      <a:pt x="5231" y="4027"/>
                    </a:lnTo>
                    <a:lnTo>
                      <a:pt x="4907" y="3471"/>
                    </a:lnTo>
                    <a:lnTo>
                      <a:pt x="4490" y="2962"/>
                    </a:lnTo>
                    <a:lnTo>
                      <a:pt x="4027" y="2546"/>
                    </a:lnTo>
                    <a:lnTo>
                      <a:pt x="1019" y="46"/>
                    </a:lnTo>
                    <a:lnTo>
                      <a:pt x="9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48"/>
              <p:cNvSpPr/>
              <p:nvPr/>
            </p:nvSpPr>
            <p:spPr>
              <a:xfrm flipH="1">
                <a:off x="6330899" y="1785361"/>
                <a:ext cx="1617047" cy="1844437"/>
              </a:xfrm>
              <a:custGeom>
                <a:avLst/>
                <a:gdLst/>
                <a:ahLst/>
                <a:cxnLst/>
                <a:rect l="l" t="t" r="r" b="b"/>
                <a:pathLst>
                  <a:path w="38508" h="43923" extrusionOk="0">
                    <a:moveTo>
                      <a:pt x="26567" y="14070"/>
                    </a:moveTo>
                    <a:lnTo>
                      <a:pt x="27492" y="14857"/>
                    </a:lnTo>
                    <a:lnTo>
                      <a:pt x="26567" y="19207"/>
                    </a:lnTo>
                    <a:lnTo>
                      <a:pt x="26567" y="14070"/>
                    </a:lnTo>
                    <a:close/>
                    <a:moveTo>
                      <a:pt x="20735" y="0"/>
                    </a:moveTo>
                    <a:lnTo>
                      <a:pt x="20643" y="46"/>
                    </a:lnTo>
                    <a:lnTo>
                      <a:pt x="20226" y="231"/>
                    </a:lnTo>
                    <a:lnTo>
                      <a:pt x="19856" y="509"/>
                    </a:lnTo>
                    <a:lnTo>
                      <a:pt x="19485" y="741"/>
                    </a:lnTo>
                    <a:lnTo>
                      <a:pt x="19115" y="1018"/>
                    </a:lnTo>
                    <a:lnTo>
                      <a:pt x="18791" y="1342"/>
                    </a:lnTo>
                    <a:lnTo>
                      <a:pt x="18514" y="1666"/>
                    </a:lnTo>
                    <a:lnTo>
                      <a:pt x="18236" y="2036"/>
                    </a:lnTo>
                    <a:lnTo>
                      <a:pt x="17958" y="2360"/>
                    </a:lnTo>
                    <a:lnTo>
                      <a:pt x="17727" y="2777"/>
                    </a:lnTo>
                    <a:lnTo>
                      <a:pt x="17542" y="3147"/>
                    </a:lnTo>
                    <a:lnTo>
                      <a:pt x="17356" y="3564"/>
                    </a:lnTo>
                    <a:lnTo>
                      <a:pt x="17218" y="3980"/>
                    </a:lnTo>
                    <a:lnTo>
                      <a:pt x="17125" y="4443"/>
                    </a:lnTo>
                    <a:lnTo>
                      <a:pt x="17033" y="4860"/>
                    </a:lnTo>
                    <a:lnTo>
                      <a:pt x="16986" y="5323"/>
                    </a:lnTo>
                    <a:lnTo>
                      <a:pt x="16940" y="5785"/>
                    </a:lnTo>
                    <a:lnTo>
                      <a:pt x="16940" y="6202"/>
                    </a:lnTo>
                    <a:lnTo>
                      <a:pt x="16986" y="6665"/>
                    </a:lnTo>
                    <a:lnTo>
                      <a:pt x="17079" y="7128"/>
                    </a:lnTo>
                    <a:lnTo>
                      <a:pt x="17171" y="7544"/>
                    </a:lnTo>
                    <a:lnTo>
                      <a:pt x="17218" y="25918"/>
                    </a:lnTo>
                    <a:lnTo>
                      <a:pt x="17171" y="25872"/>
                    </a:lnTo>
                    <a:lnTo>
                      <a:pt x="17125" y="25733"/>
                    </a:lnTo>
                    <a:lnTo>
                      <a:pt x="17033" y="25594"/>
                    </a:lnTo>
                    <a:lnTo>
                      <a:pt x="16894" y="25363"/>
                    </a:lnTo>
                    <a:lnTo>
                      <a:pt x="16801" y="25270"/>
                    </a:lnTo>
                    <a:lnTo>
                      <a:pt x="16061" y="25826"/>
                    </a:lnTo>
                    <a:lnTo>
                      <a:pt x="16246" y="26196"/>
                    </a:lnTo>
                    <a:lnTo>
                      <a:pt x="16662" y="27075"/>
                    </a:lnTo>
                    <a:lnTo>
                      <a:pt x="17033" y="27908"/>
                    </a:lnTo>
                    <a:lnTo>
                      <a:pt x="17218" y="28279"/>
                    </a:lnTo>
                    <a:lnTo>
                      <a:pt x="17218" y="33509"/>
                    </a:lnTo>
                    <a:lnTo>
                      <a:pt x="17310" y="33509"/>
                    </a:lnTo>
                    <a:lnTo>
                      <a:pt x="17218" y="33555"/>
                    </a:lnTo>
                    <a:lnTo>
                      <a:pt x="17218" y="37906"/>
                    </a:lnTo>
                    <a:lnTo>
                      <a:pt x="17079" y="38137"/>
                    </a:lnTo>
                    <a:lnTo>
                      <a:pt x="17033" y="38183"/>
                    </a:lnTo>
                    <a:lnTo>
                      <a:pt x="16986" y="38276"/>
                    </a:lnTo>
                    <a:lnTo>
                      <a:pt x="16894" y="38368"/>
                    </a:lnTo>
                    <a:lnTo>
                      <a:pt x="16847" y="38415"/>
                    </a:lnTo>
                    <a:lnTo>
                      <a:pt x="16801" y="38461"/>
                    </a:lnTo>
                    <a:lnTo>
                      <a:pt x="16338" y="38924"/>
                    </a:lnTo>
                    <a:lnTo>
                      <a:pt x="16246" y="38970"/>
                    </a:lnTo>
                    <a:lnTo>
                      <a:pt x="16199" y="39016"/>
                    </a:lnTo>
                    <a:lnTo>
                      <a:pt x="16061" y="39109"/>
                    </a:lnTo>
                    <a:lnTo>
                      <a:pt x="16014" y="39155"/>
                    </a:lnTo>
                    <a:lnTo>
                      <a:pt x="15459" y="39479"/>
                    </a:lnTo>
                    <a:lnTo>
                      <a:pt x="15274" y="39525"/>
                    </a:lnTo>
                    <a:lnTo>
                      <a:pt x="14950" y="39664"/>
                    </a:lnTo>
                    <a:lnTo>
                      <a:pt x="14580" y="39757"/>
                    </a:lnTo>
                    <a:lnTo>
                      <a:pt x="14209" y="39803"/>
                    </a:lnTo>
                    <a:lnTo>
                      <a:pt x="13793" y="39849"/>
                    </a:lnTo>
                    <a:lnTo>
                      <a:pt x="13006" y="39849"/>
                    </a:lnTo>
                    <a:lnTo>
                      <a:pt x="12589" y="39803"/>
                    </a:lnTo>
                    <a:lnTo>
                      <a:pt x="12173" y="39711"/>
                    </a:lnTo>
                    <a:lnTo>
                      <a:pt x="12127" y="39711"/>
                    </a:lnTo>
                    <a:lnTo>
                      <a:pt x="11895" y="39618"/>
                    </a:lnTo>
                    <a:lnTo>
                      <a:pt x="11479" y="39525"/>
                    </a:lnTo>
                    <a:lnTo>
                      <a:pt x="11293" y="39433"/>
                    </a:lnTo>
                    <a:lnTo>
                      <a:pt x="11062" y="39340"/>
                    </a:lnTo>
                    <a:lnTo>
                      <a:pt x="11016" y="39340"/>
                    </a:lnTo>
                    <a:lnTo>
                      <a:pt x="10738" y="39201"/>
                    </a:lnTo>
                    <a:lnTo>
                      <a:pt x="10692" y="39201"/>
                    </a:lnTo>
                    <a:lnTo>
                      <a:pt x="10553" y="39155"/>
                    </a:lnTo>
                    <a:lnTo>
                      <a:pt x="10460" y="39109"/>
                    </a:lnTo>
                    <a:lnTo>
                      <a:pt x="9720" y="38692"/>
                    </a:lnTo>
                    <a:lnTo>
                      <a:pt x="9164" y="38368"/>
                    </a:lnTo>
                    <a:lnTo>
                      <a:pt x="8609" y="37998"/>
                    </a:lnTo>
                    <a:lnTo>
                      <a:pt x="8054" y="37582"/>
                    </a:lnTo>
                    <a:lnTo>
                      <a:pt x="7498" y="37119"/>
                    </a:lnTo>
                    <a:lnTo>
                      <a:pt x="6989" y="36656"/>
                    </a:lnTo>
                    <a:lnTo>
                      <a:pt x="6480" y="36147"/>
                    </a:lnTo>
                    <a:lnTo>
                      <a:pt x="5971" y="35591"/>
                    </a:lnTo>
                    <a:lnTo>
                      <a:pt x="5508" y="35036"/>
                    </a:lnTo>
                    <a:lnTo>
                      <a:pt x="5045" y="34434"/>
                    </a:lnTo>
                    <a:lnTo>
                      <a:pt x="4999" y="34388"/>
                    </a:lnTo>
                    <a:lnTo>
                      <a:pt x="4953" y="34342"/>
                    </a:lnTo>
                    <a:lnTo>
                      <a:pt x="4536" y="33694"/>
                    </a:lnTo>
                    <a:lnTo>
                      <a:pt x="4073" y="33046"/>
                    </a:lnTo>
                    <a:lnTo>
                      <a:pt x="3703" y="32398"/>
                    </a:lnTo>
                    <a:lnTo>
                      <a:pt x="3333" y="31704"/>
                    </a:lnTo>
                    <a:lnTo>
                      <a:pt x="2963" y="31009"/>
                    </a:lnTo>
                    <a:lnTo>
                      <a:pt x="2639" y="30269"/>
                    </a:lnTo>
                    <a:lnTo>
                      <a:pt x="2361" y="29575"/>
                    </a:lnTo>
                    <a:lnTo>
                      <a:pt x="2083" y="28834"/>
                    </a:lnTo>
                    <a:lnTo>
                      <a:pt x="1805" y="28001"/>
                    </a:lnTo>
                    <a:lnTo>
                      <a:pt x="1805" y="27955"/>
                    </a:lnTo>
                    <a:lnTo>
                      <a:pt x="1759" y="27862"/>
                    </a:lnTo>
                    <a:lnTo>
                      <a:pt x="1759" y="27770"/>
                    </a:lnTo>
                    <a:lnTo>
                      <a:pt x="1620" y="27261"/>
                    </a:lnTo>
                    <a:lnTo>
                      <a:pt x="1574" y="27075"/>
                    </a:lnTo>
                    <a:lnTo>
                      <a:pt x="1481" y="26705"/>
                    </a:lnTo>
                    <a:lnTo>
                      <a:pt x="1296" y="25641"/>
                    </a:lnTo>
                    <a:lnTo>
                      <a:pt x="1204" y="24576"/>
                    </a:lnTo>
                    <a:lnTo>
                      <a:pt x="1204" y="23604"/>
                    </a:lnTo>
                    <a:lnTo>
                      <a:pt x="1296" y="22632"/>
                    </a:lnTo>
                    <a:lnTo>
                      <a:pt x="1343" y="22169"/>
                    </a:lnTo>
                    <a:lnTo>
                      <a:pt x="1481" y="21660"/>
                    </a:lnTo>
                    <a:lnTo>
                      <a:pt x="1620" y="21105"/>
                    </a:lnTo>
                    <a:lnTo>
                      <a:pt x="1852" y="20550"/>
                    </a:lnTo>
                    <a:lnTo>
                      <a:pt x="2176" y="19994"/>
                    </a:lnTo>
                    <a:lnTo>
                      <a:pt x="2546" y="19439"/>
                    </a:lnTo>
                    <a:lnTo>
                      <a:pt x="2777" y="19207"/>
                    </a:lnTo>
                    <a:lnTo>
                      <a:pt x="3009" y="18930"/>
                    </a:lnTo>
                    <a:lnTo>
                      <a:pt x="3287" y="18745"/>
                    </a:lnTo>
                    <a:lnTo>
                      <a:pt x="3564" y="18513"/>
                    </a:lnTo>
                    <a:lnTo>
                      <a:pt x="4166" y="18235"/>
                    </a:lnTo>
                    <a:lnTo>
                      <a:pt x="4351" y="18143"/>
                    </a:lnTo>
                    <a:lnTo>
                      <a:pt x="4721" y="18050"/>
                    </a:lnTo>
                    <a:lnTo>
                      <a:pt x="5092" y="17958"/>
                    </a:lnTo>
                    <a:lnTo>
                      <a:pt x="5277" y="17911"/>
                    </a:lnTo>
                    <a:lnTo>
                      <a:pt x="5739" y="17911"/>
                    </a:lnTo>
                    <a:lnTo>
                      <a:pt x="5832" y="17865"/>
                    </a:lnTo>
                    <a:lnTo>
                      <a:pt x="5971" y="17865"/>
                    </a:lnTo>
                    <a:lnTo>
                      <a:pt x="6063" y="17911"/>
                    </a:lnTo>
                    <a:lnTo>
                      <a:pt x="6480" y="17911"/>
                    </a:lnTo>
                    <a:lnTo>
                      <a:pt x="6943" y="18004"/>
                    </a:lnTo>
                    <a:lnTo>
                      <a:pt x="7406" y="18097"/>
                    </a:lnTo>
                    <a:lnTo>
                      <a:pt x="7869" y="18189"/>
                    </a:lnTo>
                    <a:lnTo>
                      <a:pt x="8100" y="18282"/>
                    </a:lnTo>
                    <a:lnTo>
                      <a:pt x="8887" y="18606"/>
                    </a:lnTo>
                    <a:lnTo>
                      <a:pt x="9164" y="18745"/>
                    </a:lnTo>
                    <a:lnTo>
                      <a:pt x="9951" y="19161"/>
                    </a:lnTo>
                    <a:lnTo>
                      <a:pt x="10692" y="19670"/>
                    </a:lnTo>
                    <a:lnTo>
                      <a:pt x="10923" y="19809"/>
                    </a:lnTo>
                    <a:lnTo>
                      <a:pt x="11710" y="20457"/>
                    </a:lnTo>
                    <a:lnTo>
                      <a:pt x="11941" y="20642"/>
                    </a:lnTo>
                    <a:lnTo>
                      <a:pt x="12867" y="21521"/>
                    </a:lnTo>
                    <a:lnTo>
                      <a:pt x="13330" y="21984"/>
                    </a:lnTo>
                    <a:lnTo>
                      <a:pt x="13515" y="22216"/>
                    </a:lnTo>
                    <a:lnTo>
                      <a:pt x="13746" y="22493"/>
                    </a:lnTo>
                    <a:lnTo>
                      <a:pt x="14209" y="23095"/>
                    </a:lnTo>
                    <a:lnTo>
                      <a:pt x="14394" y="23326"/>
                    </a:lnTo>
                    <a:lnTo>
                      <a:pt x="15181" y="24437"/>
                    </a:lnTo>
                    <a:lnTo>
                      <a:pt x="15227" y="24484"/>
                    </a:lnTo>
                    <a:lnTo>
                      <a:pt x="16061" y="23928"/>
                    </a:lnTo>
                    <a:lnTo>
                      <a:pt x="15968" y="23789"/>
                    </a:lnTo>
                    <a:lnTo>
                      <a:pt x="15598" y="23234"/>
                    </a:lnTo>
                    <a:lnTo>
                      <a:pt x="14950" y="22355"/>
                    </a:lnTo>
                    <a:lnTo>
                      <a:pt x="14765" y="22123"/>
                    </a:lnTo>
                    <a:lnTo>
                      <a:pt x="14024" y="21244"/>
                    </a:lnTo>
                    <a:lnTo>
                      <a:pt x="13839" y="21059"/>
                    </a:lnTo>
                    <a:lnTo>
                      <a:pt x="13006" y="20179"/>
                    </a:lnTo>
                    <a:lnTo>
                      <a:pt x="12080" y="19300"/>
                    </a:lnTo>
                    <a:lnTo>
                      <a:pt x="11849" y="19115"/>
                    </a:lnTo>
                    <a:lnTo>
                      <a:pt x="11062" y="18513"/>
                    </a:lnTo>
                    <a:lnTo>
                      <a:pt x="10923" y="18421"/>
                    </a:lnTo>
                    <a:lnTo>
                      <a:pt x="10877" y="18374"/>
                    </a:lnTo>
                    <a:lnTo>
                      <a:pt x="10692" y="18282"/>
                    </a:lnTo>
                    <a:lnTo>
                      <a:pt x="10414" y="18050"/>
                    </a:lnTo>
                    <a:lnTo>
                      <a:pt x="10229" y="17958"/>
                    </a:lnTo>
                    <a:lnTo>
                      <a:pt x="9812" y="17680"/>
                    </a:lnTo>
                    <a:lnTo>
                      <a:pt x="9720" y="17634"/>
                    </a:lnTo>
                    <a:lnTo>
                      <a:pt x="9581" y="17541"/>
                    </a:lnTo>
                    <a:lnTo>
                      <a:pt x="9488" y="17541"/>
                    </a:lnTo>
                    <a:lnTo>
                      <a:pt x="9396" y="17449"/>
                    </a:lnTo>
                    <a:lnTo>
                      <a:pt x="9257" y="17402"/>
                    </a:lnTo>
                    <a:lnTo>
                      <a:pt x="8840" y="17171"/>
                    </a:lnTo>
                    <a:lnTo>
                      <a:pt x="8702" y="17125"/>
                    </a:lnTo>
                    <a:lnTo>
                      <a:pt x="8100" y="16847"/>
                    </a:lnTo>
                    <a:lnTo>
                      <a:pt x="7545" y="16662"/>
                    </a:lnTo>
                    <a:lnTo>
                      <a:pt x="6943" y="16523"/>
                    </a:lnTo>
                    <a:lnTo>
                      <a:pt x="6387" y="16384"/>
                    </a:lnTo>
                    <a:lnTo>
                      <a:pt x="5832" y="16338"/>
                    </a:lnTo>
                    <a:lnTo>
                      <a:pt x="5277" y="16338"/>
                    </a:lnTo>
                    <a:lnTo>
                      <a:pt x="4768" y="16384"/>
                    </a:lnTo>
                    <a:lnTo>
                      <a:pt x="4258" y="16477"/>
                    </a:lnTo>
                    <a:lnTo>
                      <a:pt x="4073" y="16477"/>
                    </a:lnTo>
                    <a:lnTo>
                      <a:pt x="4027" y="16523"/>
                    </a:lnTo>
                    <a:lnTo>
                      <a:pt x="3842" y="16569"/>
                    </a:lnTo>
                    <a:lnTo>
                      <a:pt x="3518" y="16662"/>
                    </a:lnTo>
                    <a:lnTo>
                      <a:pt x="3194" y="16801"/>
                    </a:lnTo>
                    <a:lnTo>
                      <a:pt x="2870" y="16986"/>
                    </a:lnTo>
                    <a:lnTo>
                      <a:pt x="2824" y="16986"/>
                    </a:lnTo>
                    <a:lnTo>
                      <a:pt x="2824" y="17032"/>
                    </a:lnTo>
                    <a:lnTo>
                      <a:pt x="2500" y="17217"/>
                    </a:lnTo>
                    <a:lnTo>
                      <a:pt x="1991" y="17587"/>
                    </a:lnTo>
                    <a:lnTo>
                      <a:pt x="1574" y="18050"/>
                    </a:lnTo>
                    <a:lnTo>
                      <a:pt x="1250" y="18513"/>
                    </a:lnTo>
                    <a:lnTo>
                      <a:pt x="926" y="18976"/>
                    </a:lnTo>
                    <a:lnTo>
                      <a:pt x="695" y="19485"/>
                    </a:lnTo>
                    <a:lnTo>
                      <a:pt x="510" y="19994"/>
                    </a:lnTo>
                    <a:lnTo>
                      <a:pt x="371" y="20457"/>
                    </a:lnTo>
                    <a:lnTo>
                      <a:pt x="232" y="20874"/>
                    </a:lnTo>
                    <a:lnTo>
                      <a:pt x="93" y="21614"/>
                    </a:lnTo>
                    <a:lnTo>
                      <a:pt x="47" y="22262"/>
                    </a:lnTo>
                    <a:lnTo>
                      <a:pt x="0" y="22956"/>
                    </a:lnTo>
                    <a:lnTo>
                      <a:pt x="0" y="23650"/>
                    </a:lnTo>
                    <a:lnTo>
                      <a:pt x="0" y="24391"/>
                    </a:lnTo>
                    <a:lnTo>
                      <a:pt x="93" y="25132"/>
                    </a:lnTo>
                    <a:lnTo>
                      <a:pt x="232" y="25918"/>
                    </a:lnTo>
                    <a:lnTo>
                      <a:pt x="371" y="26659"/>
                    </a:lnTo>
                    <a:lnTo>
                      <a:pt x="556" y="27446"/>
                    </a:lnTo>
                    <a:lnTo>
                      <a:pt x="556" y="27492"/>
                    </a:lnTo>
                    <a:lnTo>
                      <a:pt x="695" y="27908"/>
                    </a:lnTo>
                    <a:lnTo>
                      <a:pt x="695" y="28001"/>
                    </a:lnTo>
                    <a:lnTo>
                      <a:pt x="880" y="28464"/>
                    </a:lnTo>
                    <a:lnTo>
                      <a:pt x="1111" y="29204"/>
                    </a:lnTo>
                    <a:lnTo>
                      <a:pt x="1157" y="29343"/>
                    </a:lnTo>
                    <a:lnTo>
                      <a:pt x="1620" y="30500"/>
                    </a:lnTo>
                    <a:lnTo>
                      <a:pt x="2176" y="31657"/>
                    </a:lnTo>
                    <a:lnTo>
                      <a:pt x="2731" y="32768"/>
                    </a:lnTo>
                    <a:lnTo>
                      <a:pt x="3379" y="33833"/>
                    </a:lnTo>
                    <a:lnTo>
                      <a:pt x="3888" y="34619"/>
                    </a:lnTo>
                    <a:lnTo>
                      <a:pt x="4490" y="35406"/>
                    </a:lnTo>
                    <a:lnTo>
                      <a:pt x="5045" y="36100"/>
                    </a:lnTo>
                    <a:lnTo>
                      <a:pt x="5693" y="36795"/>
                    </a:lnTo>
                    <a:lnTo>
                      <a:pt x="6434" y="37582"/>
                    </a:lnTo>
                    <a:lnTo>
                      <a:pt x="7221" y="38322"/>
                    </a:lnTo>
                    <a:lnTo>
                      <a:pt x="8285" y="39155"/>
                    </a:lnTo>
                    <a:lnTo>
                      <a:pt x="9350" y="39896"/>
                    </a:lnTo>
                    <a:lnTo>
                      <a:pt x="10090" y="40312"/>
                    </a:lnTo>
                    <a:lnTo>
                      <a:pt x="10784" y="40636"/>
                    </a:lnTo>
                    <a:lnTo>
                      <a:pt x="11479" y="40914"/>
                    </a:lnTo>
                    <a:lnTo>
                      <a:pt x="12173" y="41145"/>
                    </a:lnTo>
                    <a:lnTo>
                      <a:pt x="12636" y="41284"/>
                    </a:lnTo>
                    <a:lnTo>
                      <a:pt x="13145" y="41377"/>
                    </a:lnTo>
                    <a:lnTo>
                      <a:pt x="13608" y="41423"/>
                    </a:lnTo>
                    <a:lnTo>
                      <a:pt x="14533" y="41423"/>
                    </a:lnTo>
                    <a:lnTo>
                      <a:pt x="14996" y="41330"/>
                    </a:lnTo>
                    <a:lnTo>
                      <a:pt x="15459" y="41238"/>
                    </a:lnTo>
                    <a:lnTo>
                      <a:pt x="15922" y="41099"/>
                    </a:lnTo>
                    <a:lnTo>
                      <a:pt x="16061" y="41053"/>
                    </a:lnTo>
                    <a:lnTo>
                      <a:pt x="16107" y="41053"/>
                    </a:lnTo>
                    <a:lnTo>
                      <a:pt x="16153" y="41006"/>
                    </a:lnTo>
                    <a:lnTo>
                      <a:pt x="16292" y="40960"/>
                    </a:lnTo>
                    <a:lnTo>
                      <a:pt x="16847" y="40636"/>
                    </a:lnTo>
                    <a:lnTo>
                      <a:pt x="17356" y="40220"/>
                    </a:lnTo>
                    <a:lnTo>
                      <a:pt x="17542" y="40821"/>
                    </a:lnTo>
                    <a:lnTo>
                      <a:pt x="17588" y="40960"/>
                    </a:lnTo>
                    <a:lnTo>
                      <a:pt x="17866" y="41516"/>
                    </a:lnTo>
                    <a:lnTo>
                      <a:pt x="18190" y="42025"/>
                    </a:lnTo>
                    <a:lnTo>
                      <a:pt x="18282" y="42164"/>
                    </a:lnTo>
                    <a:lnTo>
                      <a:pt x="18375" y="42256"/>
                    </a:lnTo>
                    <a:lnTo>
                      <a:pt x="18745" y="42673"/>
                    </a:lnTo>
                    <a:lnTo>
                      <a:pt x="19162" y="42997"/>
                    </a:lnTo>
                    <a:lnTo>
                      <a:pt x="19578" y="43274"/>
                    </a:lnTo>
                    <a:lnTo>
                      <a:pt x="20041" y="43506"/>
                    </a:lnTo>
                    <a:lnTo>
                      <a:pt x="20180" y="43552"/>
                    </a:lnTo>
                    <a:lnTo>
                      <a:pt x="20781" y="43783"/>
                    </a:lnTo>
                    <a:lnTo>
                      <a:pt x="20920" y="43783"/>
                    </a:lnTo>
                    <a:lnTo>
                      <a:pt x="21383" y="43876"/>
                    </a:lnTo>
                    <a:lnTo>
                      <a:pt x="21522" y="43876"/>
                    </a:lnTo>
                    <a:lnTo>
                      <a:pt x="21938" y="43922"/>
                    </a:lnTo>
                    <a:lnTo>
                      <a:pt x="22124" y="43922"/>
                    </a:lnTo>
                    <a:lnTo>
                      <a:pt x="22309" y="43876"/>
                    </a:lnTo>
                    <a:lnTo>
                      <a:pt x="22494" y="43876"/>
                    </a:lnTo>
                    <a:lnTo>
                      <a:pt x="22910" y="43830"/>
                    </a:lnTo>
                    <a:lnTo>
                      <a:pt x="23049" y="43783"/>
                    </a:lnTo>
                    <a:lnTo>
                      <a:pt x="23142" y="43876"/>
                    </a:lnTo>
                    <a:lnTo>
                      <a:pt x="23234" y="43876"/>
                    </a:lnTo>
                    <a:lnTo>
                      <a:pt x="23466" y="43830"/>
                    </a:lnTo>
                    <a:lnTo>
                      <a:pt x="23697" y="43737"/>
                    </a:lnTo>
                    <a:lnTo>
                      <a:pt x="23697" y="43691"/>
                    </a:lnTo>
                    <a:lnTo>
                      <a:pt x="23651" y="43598"/>
                    </a:lnTo>
                    <a:lnTo>
                      <a:pt x="24067" y="43413"/>
                    </a:lnTo>
                    <a:lnTo>
                      <a:pt x="24067" y="43367"/>
                    </a:lnTo>
                    <a:lnTo>
                      <a:pt x="24206" y="43321"/>
                    </a:lnTo>
                    <a:lnTo>
                      <a:pt x="24299" y="43274"/>
                    </a:lnTo>
                    <a:lnTo>
                      <a:pt x="24345" y="43228"/>
                    </a:lnTo>
                    <a:lnTo>
                      <a:pt x="24808" y="42904"/>
                    </a:lnTo>
                    <a:lnTo>
                      <a:pt x="24901" y="42858"/>
                    </a:lnTo>
                    <a:lnTo>
                      <a:pt x="24901" y="42811"/>
                    </a:lnTo>
                    <a:lnTo>
                      <a:pt x="25178" y="42765"/>
                    </a:lnTo>
                    <a:lnTo>
                      <a:pt x="25225" y="42765"/>
                    </a:lnTo>
                    <a:lnTo>
                      <a:pt x="25456" y="42719"/>
                    </a:lnTo>
                    <a:lnTo>
                      <a:pt x="25641" y="42626"/>
                    </a:lnTo>
                    <a:lnTo>
                      <a:pt x="25919" y="42441"/>
                    </a:lnTo>
                    <a:lnTo>
                      <a:pt x="26150" y="42164"/>
                    </a:lnTo>
                    <a:lnTo>
                      <a:pt x="26243" y="41978"/>
                    </a:lnTo>
                    <a:lnTo>
                      <a:pt x="26335" y="41701"/>
                    </a:lnTo>
                    <a:lnTo>
                      <a:pt x="26428" y="41469"/>
                    </a:lnTo>
                    <a:lnTo>
                      <a:pt x="26474" y="41145"/>
                    </a:lnTo>
                    <a:lnTo>
                      <a:pt x="26474" y="41099"/>
                    </a:lnTo>
                    <a:lnTo>
                      <a:pt x="26474" y="41053"/>
                    </a:lnTo>
                    <a:lnTo>
                      <a:pt x="26474" y="40960"/>
                    </a:lnTo>
                    <a:lnTo>
                      <a:pt x="26474" y="40775"/>
                    </a:lnTo>
                    <a:lnTo>
                      <a:pt x="26474" y="40266"/>
                    </a:lnTo>
                    <a:lnTo>
                      <a:pt x="26520" y="40173"/>
                    </a:lnTo>
                    <a:lnTo>
                      <a:pt x="26567" y="39942"/>
                    </a:lnTo>
                    <a:lnTo>
                      <a:pt x="26613" y="39572"/>
                    </a:lnTo>
                    <a:lnTo>
                      <a:pt x="26613" y="39201"/>
                    </a:lnTo>
                    <a:lnTo>
                      <a:pt x="26567" y="27168"/>
                    </a:lnTo>
                    <a:lnTo>
                      <a:pt x="26844" y="27492"/>
                    </a:lnTo>
                    <a:lnTo>
                      <a:pt x="27122" y="27770"/>
                    </a:lnTo>
                    <a:lnTo>
                      <a:pt x="27446" y="28001"/>
                    </a:lnTo>
                    <a:lnTo>
                      <a:pt x="27770" y="28232"/>
                    </a:lnTo>
                    <a:lnTo>
                      <a:pt x="28094" y="28418"/>
                    </a:lnTo>
                    <a:lnTo>
                      <a:pt x="28464" y="28603"/>
                    </a:lnTo>
                    <a:lnTo>
                      <a:pt x="28881" y="28742"/>
                    </a:lnTo>
                    <a:lnTo>
                      <a:pt x="29251" y="28834"/>
                    </a:lnTo>
                    <a:lnTo>
                      <a:pt x="29668" y="28927"/>
                    </a:lnTo>
                    <a:lnTo>
                      <a:pt x="30131" y="28927"/>
                    </a:lnTo>
                    <a:lnTo>
                      <a:pt x="30223" y="28973"/>
                    </a:lnTo>
                    <a:lnTo>
                      <a:pt x="30362" y="28973"/>
                    </a:lnTo>
                    <a:lnTo>
                      <a:pt x="31010" y="28880"/>
                    </a:lnTo>
                    <a:lnTo>
                      <a:pt x="31612" y="28742"/>
                    </a:lnTo>
                    <a:lnTo>
                      <a:pt x="32213" y="28510"/>
                    </a:lnTo>
                    <a:lnTo>
                      <a:pt x="32769" y="28186"/>
                    </a:lnTo>
                    <a:lnTo>
                      <a:pt x="33278" y="27862"/>
                    </a:lnTo>
                    <a:lnTo>
                      <a:pt x="33694" y="27446"/>
                    </a:lnTo>
                    <a:lnTo>
                      <a:pt x="33787" y="27353"/>
                    </a:lnTo>
                    <a:lnTo>
                      <a:pt x="26567" y="24206"/>
                    </a:lnTo>
                    <a:lnTo>
                      <a:pt x="26567" y="22910"/>
                    </a:lnTo>
                    <a:lnTo>
                      <a:pt x="38508" y="28094"/>
                    </a:lnTo>
                    <a:lnTo>
                      <a:pt x="38323" y="26844"/>
                    </a:lnTo>
                    <a:lnTo>
                      <a:pt x="38184" y="26011"/>
                    </a:lnTo>
                    <a:lnTo>
                      <a:pt x="38184" y="25918"/>
                    </a:lnTo>
                    <a:lnTo>
                      <a:pt x="38091" y="25918"/>
                    </a:lnTo>
                    <a:lnTo>
                      <a:pt x="38091" y="25872"/>
                    </a:lnTo>
                    <a:lnTo>
                      <a:pt x="37999" y="25918"/>
                    </a:lnTo>
                    <a:lnTo>
                      <a:pt x="37906" y="25918"/>
                    </a:lnTo>
                    <a:lnTo>
                      <a:pt x="37906" y="25965"/>
                    </a:lnTo>
                    <a:lnTo>
                      <a:pt x="37813" y="25965"/>
                    </a:lnTo>
                    <a:lnTo>
                      <a:pt x="37813" y="25918"/>
                    </a:lnTo>
                    <a:lnTo>
                      <a:pt x="37767" y="25918"/>
                    </a:lnTo>
                    <a:lnTo>
                      <a:pt x="37675" y="25872"/>
                    </a:lnTo>
                    <a:lnTo>
                      <a:pt x="37675" y="25918"/>
                    </a:lnTo>
                    <a:lnTo>
                      <a:pt x="37397" y="25918"/>
                    </a:lnTo>
                    <a:lnTo>
                      <a:pt x="36795" y="25826"/>
                    </a:lnTo>
                    <a:lnTo>
                      <a:pt x="36471" y="25733"/>
                    </a:lnTo>
                    <a:lnTo>
                      <a:pt x="36240" y="25594"/>
                    </a:lnTo>
                    <a:lnTo>
                      <a:pt x="36055" y="25502"/>
                    </a:lnTo>
                    <a:lnTo>
                      <a:pt x="33139" y="23789"/>
                    </a:lnTo>
                    <a:lnTo>
                      <a:pt x="32861" y="23650"/>
                    </a:lnTo>
                    <a:lnTo>
                      <a:pt x="32537" y="23465"/>
                    </a:lnTo>
                    <a:lnTo>
                      <a:pt x="32352" y="23373"/>
                    </a:lnTo>
                    <a:lnTo>
                      <a:pt x="32213" y="23280"/>
                    </a:lnTo>
                    <a:lnTo>
                      <a:pt x="32167" y="23188"/>
                    </a:lnTo>
                    <a:lnTo>
                      <a:pt x="32121" y="23141"/>
                    </a:lnTo>
                    <a:lnTo>
                      <a:pt x="32074" y="23095"/>
                    </a:lnTo>
                    <a:lnTo>
                      <a:pt x="31982" y="22910"/>
                    </a:lnTo>
                    <a:lnTo>
                      <a:pt x="31936" y="22817"/>
                    </a:lnTo>
                    <a:lnTo>
                      <a:pt x="31936" y="22771"/>
                    </a:lnTo>
                    <a:lnTo>
                      <a:pt x="31936" y="22632"/>
                    </a:lnTo>
                    <a:lnTo>
                      <a:pt x="31936" y="22586"/>
                    </a:lnTo>
                    <a:lnTo>
                      <a:pt x="31936" y="22493"/>
                    </a:lnTo>
                    <a:lnTo>
                      <a:pt x="31936" y="22447"/>
                    </a:lnTo>
                    <a:lnTo>
                      <a:pt x="31936" y="22308"/>
                    </a:lnTo>
                    <a:lnTo>
                      <a:pt x="31982" y="22123"/>
                    </a:lnTo>
                    <a:lnTo>
                      <a:pt x="32074" y="21938"/>
                    </a:lnTo>
                    <a:lnTo>
                      <a:pt x="32167" y="21845"/>
                    </a:lnTo>
                    <a:lnTo>
                      <a:pt x="32167" y="21799"/>
                    </a:lnTo>
                    <a:lnTo>
                      <a:pt x="32306" y="21753"/>
                    </a:lnTo>
                    <a:lnTo>
                      <a:pt x="32352" y="21707"/>
                    </a:lnTo>
                    <a:lnTo>
                      <a:pt x="32676" y="21707"/>
                    </a:lnTo>
                    <a:lnTo>
                      <a:pt x="32676" y="21614"/>
                    </a:lnTo>
                    <a:lnTo>
                      <a:pt x="32676" y="21336"/>
                    </a:lnTo>
                    <a:lnTo>
                      <a:pt x="32676" y="21059"/>
                    </a:lnTo>
                    <a:lnTo>
                      <a:pt x="32722" y="20827"/>
                    </a:lnTo>
                    <a:lnTo>
                      <a:pt x="32815" y="20596"/>
                    </a:lnTo>
                    <a:lnTo>
                      <a:pt x="32861" y="20550"/>
                    </a:lnTo>
                    <a:lnTo>
                      <a:pt x="32537" y="19716"/>
                    </a:lnTo>
                    <a:lnTo>
                      <a:pt x="32491" y="19670"/>
                    </a:lnTo>
                    <a:lnTo>
                      <a:pt x="32398" y="19670"/>
                    </a:lnTo>
                    <a:lnTo>
                      <a:pt x="31936" y="19624"/>
                    </a:lnTo>
                    <a:lnTo>
                      <a:pt x="31426" y="19531"/>
                    </a:lnTo>
                    <a:lnTo>
                      <a:pt x="31102" y="19439"/>
                    </a:lnTo>
                    <a:lnTo>
                      <a:pt x="30825" y="19300"/>
                    </a:lnTo>
                    <a:lnTo>
                      <a:pt x="30501" y="19115"/>
                    </a:lnTo>
                    <a:lnTo>
                      <a:pt x="30223" y="18930"/>
                    </a:lnTo>
                    <a:lnTo>
                      <a:pt x="29992" y="18698"/>
                    </a:lnTo>
                    <a:lnTo>
                      <a:pt x="29760" y="18467"/>
                    </a:lnTo>
                    <a:lnTo>
                      <a:pt x="29575" y="18189"/>
                    </a:lnTo>
                    <a:lnTo>
                      <a:pt x="29390" y="17865"/>
                    </a:lnTo>
                    <a:lnTo>
                      <a:pt x="27585" y="14579"/>
                    </a:lnTo>
                    <a:lnTo>
                      <a:pt x="26474" y="12635"/>
                    </a:lnTo>
                    <a:lnTo>
                      <a:pt x="24993" y="9951"/>
                    </a:lnTo>
                    <a:lnTo>
                      <a:pt x="24947" y="9858"/>
                    </a:lnTo>
                    <a:lnTo>
                      <a:pt x="24901" y="9766"/>
                    </a:lnTo>
                    <a:lnTo>
                      <a:pt x="24901" y="9719"/>
                    </a:lnTo>
                    <a:lnTo>
                      <a:pt x="24669" y="9164"/>
                    </a:lnTo>
                    <a:lnTo>
                      <a:pt x="24577" y="8609"/>
                    </a:lnTo>
                    <a:lnTo>
                      <a:pt x="24530" y="8007"/>
                    </a:lnTo>
                    <a:lnTo>
                      <a:pt x="24623" y="7405"/>
                    </a:lnTo>
                    <a:lnTo>
                      <a:pt x="24901" y="6341"/>
                    </a:lnTo>
                    <a:lnTo>
                      <a:pt x="24854" y="6294"/>
                    </a:lnTo>
                    <a:lnTo>
                      <a:pt x="24577" y="5924"/>
                    </a:lnTo>
                    <a:lnTo>
                      <a:pt x="21337" y="1435"/>
                    </a:lnTo>
                    <a:lnTo>
                      <a:pt x="21152" y="1111"/>
                    </a:lnTo>
                    <a:lnTo>
                      <a:pt x="20967" y="787"/>
                    </a:lnTo>
                    <a:lnTo>
                      <a:pt x="20828" y="463"/>
                    </a:lnTo>
                    <a:lnTo>
                      <a:pt x="20781" y="93"/>
                    </a:lnTo>
                    <a:lnTo>
                      <a:pt x="207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48"/>
              <p:cNvSpPr/>
              <p:nvPr/>
            </p:nvSpPr>
            <p:spPr>
              <a:xfrm flipH="1">
                <a:off x="7160797" y="3769675"/>
                <a:ext cx="112750" cy="101118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408" extrusionOk="0">
                    <a:moveTo>
                      <a:pt x="325" y="1"/>
                    </a:moveTo>
                    <a:lnTo>
                      <a:pt x="186" y="47"/>
                    </a:lnTo>
                    <a:lnTo>
                      <a:pt x="139" y="47"/>
                    </a:lnTo>
                    <a:lnTo>
                      <a:pt x="47" y="139"/>
                    </a:lnTo>
                    <a:lnTo>
                      <a:pt x="47" y="232"/>
                    </a:lnTo>
                    <a:lnTo>
                      <a:pt x="1" y="463"/>
                    </a:lnTo>
                    <a:lnTo>
                      <a:pt x="1" y="695"/>
                    </a:lnTo>
                    <a:lnTo>
                      <a:pt x="93" y="926"/>
                    </a:lnTo>
                    <a:lnTo>
                      <a:pt x="232" y="1158"/>
                    </a:lnTo>
                    <a:lnTo>
                      <a:pt x="371" y="1297"/>
                    </a:lnTo>
                    <a:lnTo>
                      <a:pt x="741" y="1574"/>
                    </a:lnTo>
                    <a:lnTo>
                      <a:pt x="1158" y="1852"/>
                    </a:lnTo>
                    <a:lnTo>
                      <a:pt x="1620" y="2083"/>
                    </a:lnTo>
                    <a:lnTo>
                      <a:pt x="2083" y="2361"/>
                    </a:lnTo>
                    <a:lnTo>
                      <a:pt x="2222" y="2407"/>
                    </a:lnTo>
                    <a:lnTo>
                      <a:pt x="2500" y="2407"/>
                    </a:lnTo>
                    <a:lnTo>
                      <a:pt x="2592" y="2361"/>
                    </a:lnTo>
                    <a:lnTo>
                      <a:pt x="2639" y="2222"/>
                    </a:lnTo>
                    <a:lnTo>
                      <a:pt x="2685" y="2037"/>
                    </a:lnTo>
                    <a:lnTo>
                      <a:pt x="2685" y="1806"/>
                    </a:lnTo>
                    <a:lnTo>
                      <a:pt x="2639" y="1620"/>
                    </a:lnTo>
                    <a:lnTo>
                      <a:pt x="2639" y="1574"/>
                    </a:lnTo>
                    <a:lnTo>
                      <a:pt x="2454" y="1297"/>
                    </a:lnTo>
                    <a:lnTo>
                      <a:pt x="2222" y="1065"/>
                    </a:lnTo>
                    <a:lnTo>
                      <a:pt x="1944" y="880"/>
                    </a:lnTo>
                    <a:lnTo>
                      <a:pt x="602" y="93"/>
                    </a:lnTo>
                    <a:lnTo>
                      <a:pt x="510" y="47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229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48"/>
              <p:cNvSpPr/>
              <p:nvPr/>
            </p:nvSpPr>
            <p:spPr>
              <a:xfrm flipH="1">
                <a:off x="5718690" y="2784321"/>
                <a:ext cx="851314" cy="1521808"/>
              </a:xfrm>
              <a:custGeom>
                <a:avLst/>
                <a:gdLst/>
                <a:ahLst/>
                <a:cxnLst/>
                <a:rect l="l" t="t" r="r" b="b"/>
                <a:pathLst>
                  <a:path w="20273" h="36240" extrusionOk="0">
                    <a:moveTo>
                      <a:pt x="9767" y="5045"/>
                    </a:moveTo>
                    <a:lnTo>
                      <a:pt x="9767" y="5091"/>
                    </a:lnTo>
                    <a:lnTo>
                      <a:pt x="9720" y="5045"/>
                    </a:lnTo>
                    <a:close/>
                    <a:moveTo>
                      <a:pt x="7823" y="5693"/>
                    </a:moveTo>
                    <a:lnTo>
                      <a:pt x="7869" y="5971"/>
                    </a:lnTo>
                    <a:lnTo>
                      <a:pt x="7869" y="6017"/>
                    </a:lnTo>
                    <a:lnTo>
                      <a:pt x="7823" y="5693"/>
                    </a:lnTo>
                    <a:close/>
                    <a:moveTo>
                      <a:pt x="9813" y="0"/>
                    </a:moveTo>
                    <a:lnTo>
                      <a:pt x="9072" y="417"/>
                    </a:lnTo>
                    <a:lnTo>
                      <a:pt x="9072" y="509"/>
                    </a:lnTo>
                    <a:lnTo>
                      <a:pt x="9581" y="3888"/>
                    </a:lnTo>
                    <a:lnTo>
                      <a:pt x="9396" y="3749"/>
                    </a:lnTo>
                    <a:lnTo>
                      <a:pt x="9211" y="3610"/>
                    </a:lnTo>
                    <a:lnTo>
                      <a:pt x="8748" y="3425"/>
                    </a:lnTo>
                    <a:lnTo>
                      <a:pt x="8517" y="3333"/>
                    </a:lnTo>
                    <a:lnTo>
                      <a:pt x="8471" y="3286"/>
                    </a:lnTo>
                    <a:lnTo>
                      <a:pt x="8424" y="3379"/>
                    </a:lnTo>
                    <a:lnTo>
                      <a:pt x="8424" y="3286"/>
                    </a:lnTo>
                    <a:lnTo>
                      <a:pt x="7360" y="2824"/>
                    </a:lnTo>
                    <a:lnTo>
                      <a:pt x="7175" y="1528"/>
                    </a:lnTo>
                    <a:lnTo>
                      <a:pt x="6851" y="1713"/>
                    </a:lnTo>
                    <a:lnTo>
                      <a:pt x="6805" y="1713"/>
                    </a:lnTo>
                    <a:lnTo>
                      <a:pt x="6758" y="1759"/>
                    </a:lnTo>
                    <a:lnTo>
                      <a:pt x="6712" y="1805"/>
                    </a:lnTo>
                    <a:lnTo>
                      <a:pt x="6666" y="1852"/>
                    </a:lnTo>
                    <a:lnTo>
                      <a:pt x="6573" y="1898"/>
                    </a:lnTo>
                    <a:lnTo>
                      <a:pt x="6527" y="1898"/>
                    </a:lnTo>
                    <a:lnTo>
                      <a:pt x="6388" y="1944"/>
                    </a:lnTo>
                    <a:lnTo>
                      <a:pt x="6481" y="2592"/>
                    </a:lnTo>
                    <a:lnTo>
                      <a:pt x="6851" y="4767"/>
                    </a:lnTo>
                    <a:lnTo>
                      <a:pt x="6851" y="4906"/>
                    </a:lnTo>
                    <a:lnTo>
                      <a:pt x="7128" y="6572"/>
                    </a:lnTo>
                    <a:lnTo>
                      <a:pt x="7962" y="12126"/>
                    </a:lnTo>
                    <a:lnTo>
                      <a:pt x="8841" y="17958"/>
                    </a:lnTo>
                    <a:lnTo>
                      <a:pt x="8980" y="18884"/>
                    </a:lnTo>
                    <a:lnTo>
                      <a:pt x="9165" y="20041"/>
                    </a:lnTo>
                    <a:lnTo>
                      <a:pt x="9211" y="20318"/>
                    </a:lnTo>
                    <a:lnTo>
                      <a:pt x="9304" y="20318"/>
                    </a:lnTo>
                    <a:lnTo>
                      <a:pt x="9211" y="20365"/>
                    </a:lnTo>
                    <a:lnTo>
                      <a:pt x="9211" y="20457"/>
                    </a:lnTo>
                    <a:lnTo>
                      <a:pt x="9257" y="20827"/>
                    </a:lnTo>
                    <a:lnTo>
                      <a:pt x="9304" y="20966"/>
                    </a:lnTo>
                    <a:lnTo>
                      <a:pt x="9767" y="21846"/>
                    </a:lnTo>
                    <a:lnTo>
                      <a:pt x="9813" y="21846"/>
                    </a:lnTo>
                    <a:lnTo>
                      <a:pt x="9767" y="21892"/>
                    </a:lnTo>
                    <a:lnTo>
                      <a:pt x="9767" y="21938"/>
                    </a:lnTo>
                    <a:lnTo>
                      <a:pt x="9952" y="22355"/>
                    </a:lnTo>
                    <a:lnTo>
                      <a:pt x="10276" y="23003"/>
                    </a:lnTo>
                    <a:lnTo>
                      <a:pt x="10322" y="23142"/>
                    </a:lnTo>
                    <a:lnTo>
                      <a:pt x="10322" y="23188"/>
                    </a:lnTo>
                    <a:lnTo>
                      <a:pt x="10322" y="23373"/>
                    </a:lnTo>
                    <a:lnTo>
                      <a:pt x="10322" y="23419"/>
                    </a:lnTo>
                    <a:lnTo>
                      <a:pt x="10322" y="23558"/>
                    </a:lnTo>
                    <a:lnTo>
                      <a:pt x="10276" y="23604"/>
                    </a:lnTo>
                    <a:lnTo>
                      <a:pt x="10091" y="23836"/>
                    </a:lnTo>
                    <a:lnTo>
                      <a:pt x="10091" y="23836"/>
                    </a:lnTo>
                    <a:lnTo>
                      <a:pt x="10461" y="23697"/>
                    </a:lnTo>
                    <a:lnTo>
                      <a:pt x="10646" y="23604"/>
                    </a:lnTo>
                    <a:lnTo>
                      <a:pt x="10739" y="23558"/>
                    </a:lnTo>
                    <a:lnTo>
                      <a:pt x="10785" y="23512"/>
                    </a:lnTo>
                    <a:lnTo>
                      <a:pt x="10970" y="23327"/>
                    </a:lnTo>
                    <a:lnTo>
                      <a:pt x="11016" y="23234"/>
                    </a:lnTo>
                    <a:lnTo>
                      <a:pt x="11063" y="23188"/>
                    </a:lnTo>
                    <a:lnTo>
                      <a:pt x="11063" y="23095"/>
                    </a:lnTo>
                    <a:lnTo>
                      <a:pt x="11063" y="23049"/>
                    </a:lnTo>
                    <a:lnTo>
                      <a:pt x="11109" y="23049"/>
                    </a:lnTo>
                    <a:lnTo>
                      <a:pt x="11109" y="22956"/>
                    </a:lnTo>
                    <a:lnTo>
                      <a:pt x="11109" y="22864"/>
                    </a:lnTo>
                    <a:lnTo>
                      <a:pt x="11109" y="22818"/>
                    </a:lnTo>
                    <a:lnTo>
                      <a:pt x="11063" y="22725"/>
                    </a:lnTo>
                    <a:lnTo>
                      <a:pt x="11016" y="22540"/>
                    </a:lnTo>
                    <a:lnTo>
                      <a:pt x="10970" y="22401"/>
                    </a:lnTo>
                    <a:lnTo>
                      <a:pt x="10970" y="22355"/>
                    </a:lnTo>
                    <a:lnTo>
                      <a:pt x="10877" y="22262"/>
                    </a:lnTo>
                    <a:lnTo>
                      <a:pt x="10553" y="21568"/>
                    </a:lnTo>
                    <a:lnTo>
                      <a:pt x="10461" y="21614"/>
                    </a:lnTo>
                    <a:lnTo>
                      <a:pt x="10553" y="21522"/>
                    </a:lnTo>
                    <a:lnTo>
                      <a:pt x="10091" y="20550"/>
                    </a:lnTo>
                    <a:lnTo>
                      <a:pt x="8841" y="12358"/>
                    </a:lnTo>
                    <a:lnTo>
                      <a:pt x="9257" y="12543"/>
                    </a:lnTo>
                    <a:lnTo>
                      <a:pt x="9535" y="12682"/>
                    </a:lnTo>
                    <a:lnTo>
                      <a:pt x="9720" y="12774"/>
                    </a:lnTo>
                    <a:lnTo>
                      <a:pt x="9859" y="12867"/>
                    </a:lnTo>
                    <a:lnTo>
                      <a:pt x="10415" y="13145"/>
                    </a:lnTo>
                    <a:lnTo>
                      <a:pt x="10970" y="13515"/>
                    </a:lnTo>
                    <a:lnTo>
                      <a:pt x="11387" y="13793"/>
                    </a:lnTo>
                    <a:lnTo>
                      <a:pt x="11803" y="14117"/>
                    </a:lnTo>
                    <a:lnTo>
                      <a:pt x="11988" y="14255"/>
                    </a:lnTo>
                    <a:lnTo>
                      <a:pt x="12220" y="14440"/>
                    </a:lnTo>
                    <a:lnTo>
                      <a:pt x="12451" y="14672"/>
                    </a:lnTo>
                    <a:lnTo>
                      <a:pt x="12914" y="15088"/>
                    </a:lnTo>
                    <a:lnTo>
                      <a:pt x="13053" y="15227"/>
                    </a:lnTo>
                    <a:lnTo>
                      <a:pt x="13192" y="15366"/>
                    </a:lnTo>
                    <a:lnTo>
                      <a:pt x="13562" y="15736"/>
                    </a:lnTo>
                    <a:lnTo>
                      <a:pt x="13747" y="15968"/>
                    </a:lnTo>
                    <a:lnTo>
                      <a:pt x="14071" y="16292"/>
                    </a:lnTo>
                    <a:lnTo>
                      <a:pt x="14302" y="16616"/>
                    </a:lnTo>
                    <a:lnTo>
                      <a:pt x="14395" y="16662"/>
                    </a:lnTo>
                    <a:lnTo>
                      <a:pt x="14441" y="16755"/>
                    </a:lnTo>
                    <a:lnTo>
                      <a:pt x="14811" y="17171"/>
                    </a:lnTo>
                    <a:lnTo>
                      <a:pt x="14997" y="17403"/>
                    </a:lnTo>
                    <a:lnTo>
                      <a:pt x="15228" y="17727"/>
                    </a:lnTo>
                    <a:lnTo>
                      <a:pt x="16015" y="18884"/>
                    </a:lnTo>
                    <a:lnTo>
                      <a:pt x="16154" y="19161"/>
                    </a:lnTo>
                    <a:lnTo>
                      <a:pt x="16755" y="20180"/>
                    </a:lnTo>
                    <a:lnTo>
                      <a:pt x="16894" y="20457"/>
                    </a:lnTo>
                    <a:lnTo>
                      <a:pt x="17357" y="21337"/>
                    </a:lnTo>
                    <a:lnTo>
                      <a:pt x="17727" y="22170"/>
                    </a:lnTo>
                    <a:lnTo>
                      <a:pt x="17866" y="22447"/>
                    </a:lnTo>
                    <a:lnTo>
                      <a:pt x="18236" y="23558"/>
                    </a:lnTo>
                    <a:lnTo>
                      <a:pt x="18329" y="23836"/>
                    </a:lnTo>
                    <a:lnTo>
                      <a:pt x="18607" y="24808"/>
                    </a:lnTo>
                    <a:lnTo>
                      <a:pt x="18792" y="25780"/>
                    </a:lnTo>
                    <a:lnTo>
                      <a:pt x="18838" y="26057"/>
                    </a:lnTo>
                    <a:lnTo>
                      <a:pt x="18977" y="26983"/>
                    </a:lnTo>
                    <a:lnTo>
                      <a:pt x="19023" y="27492"/>
                    </a:lnTo>
                    <a:lnTo>
                      <a:pt x="19023" y="28233"/>
                    </a:lnTo>
                    <a:lnTo>
                      <a:pt x="19023" y="28927"/>
                    </a:lnTo>
                    <a:lnTo>
                      <a:pt x="18977" y="29205"/>
                    </a:lnTo>
                    <a:lnTo>
                      <a:pt x="18977" y="29482"/>
                    </a:lnTo>
                    <a:lnTo>
                      <a:pt x="18838" y="30315"/>
                    </a:lnTo>
                    <a:lnTo>
                      <a:pt x="18745" y="30593"/>
                    </a:lnTo>
                    <a:lnTo>
                      <a:pt x="18653" y="30963"/>
                    </a:lnTo>
                    <a:lnTo>
                      <a:pt x="18607" y="31102"/>
                    </a:lnTo>
                    <a:lnTo>
                      <a:pt x="18607" y="31241"/>
                    </a:lnTo>
                    <a:lnTo>
                      <a:pt x="18468" y="31519"/>
                    </a:lnTo>
                    <a:lnTo>
                      <a:pt x="18144" y="32259"/>
                    </a:lnTo>
                    <a:lnTo>
                      <a:pt x="18098" y="32306"/>
                    </a:lnTo>
                    <a:lnTo>
                      <a:pt x="18098" y="32352"/>
                    </a:lnTo>
                    <a:lnTo>
                      <a:pt x="18005" y="32444"/>
                    </a:lnTo>
                    <a:lnTo>
                      <a:pt x="17820" y="32768"/>
                    </a:lnTo>
                    <a:lnTo>
                      <a:pt x="17774" y="32768"/>
                    </a:lnTo>
                    <a:lnTo>
                      <a:pt x="17727" y="32907"/>
                    </a:lnTo>
                    <a:lnTo>
                      <a:pt x="17681" y="32954"/>
                    </a:lnTo>
                    <a:lnTo>
                      <a:pt x="17588" y="33092"/>
                    </a:lnTo>
                    <a:lnTo>
                      <a:pt x="17542" y="33092"/>
                    </a:lnTo>
                    <a:lnTo>
                      <a:pt x="17496" y="33185"/>
                    </a:lnTo>
                    <a:lnTo>
                      <a:pt x="16987" y="33648"/>
                    </a:lnTo>
                    <a:lnTo>
                      <a:pt x="16940" y="33694"/>
                    </a:lnTo>
                    <a:lnTo>
                      <a:pt x="16848" y="33740"/>
                    </a:lnTo>
                    <a:lnTo>
                      <a:pt x="16709" y="33833"/>
                    </a:lnTo>
                    <a:lnTo>
                      <a:pt x="16663" y="33879"/>
                    </a:lnTo>
                    <a:lnTo>
                      <a:pt x="16292" y="34111"/>
                    </a:lnTo>
                    <a:lnTo>
                      <a:pt x="15922" y="34249"/>
                    </a:lnTo>
                    <a:lnTo>
                      <a:pt x="15552" y="34388"/>
                    </a:lnTo>
                    <a:lnTo>
                      <a:pt x="15182" y="34481"/>
                    </a:lnTo>
                    <a:lnTo>
                      <a:pt x="14765" y="34573"/>
                    </a:lnTo>
                    <a:lnTo>
                      <a:pt x="14395" y="34620"/>
                    </a:lnTo>
                    <a:lnTo>
                      <a:pt x="13978" y="34620"/>
                    </a:lnTo>
                    <a:lnTo>
                      <a:pt x="13562" y="34573"/>
                    </a:lnTo>
                    <a:lnTo>
                      <a:pt x="13099" y="34527"/>
                    </a:lnTo>
                    <a:lnTo>
                      <a:pt x="12682" y="34435"/>
                    </a:lnTo>
                    <a:lnTo>
                      <a:pt x="12636" y="34435"/>
                    </a:lnTo>
                    <a:lnTo>
                      <a:pt x="12358" y="34388"/>
                    </a:lnTo>
                    <a:lnTo>
                      <a:pt x="11988" y="34249"/>
                    </a:lnTo>
                    <a:lnTo>
                      <a:pt x="11757" y="34157"/>
                    </a:lnTo>
                    <a:lnTo>
                      <a:pt x="11479" y="34064"/>
                    </a:lnTo>
                    <a:lnTo>
                      <a:pt x="11248" y="33972"/>
                    </a:lnTo>
                    <a:lnTo>
                      <a:pt x="10970" y="33833"/>
                    </a:lnTo>
                    <a:lnTo>
                      <a:pt x="10137" y="33416"/>
                    </a:lnTo>
                    <a:lnTo>
                      <a:pt x="9535" y="33046"/>
                    </a:lnTo>
                    <a:lnTo>
                      <a:pt x="8980" y="32676"/>
                    </a:lnTo>
                    <a:lnTo>
                      <a:pt x="8378" y="32213"/>
                    </a:lnTo>
                    <a:lnTo>
                      <a:pt x="7823" y="31750"/>
                    </a:lnTo>
                    <a:lnTo>
                      <a:pt x="7314" y="31287"/>
                    </a:lnTo>
                    <a:lnTo>
                      <a:pt x="6758" y="30732"/>
                    </a:lnTo>
                    <a:lnTo>
                      <a:pt x="6249" y="30177"/>
                    </a:lnTo>
                    <a:lnTo>
                      <a:pt x="5740" y="29621"/>
                    </a:lnTo>
                    <a:lnTo>
                      <a:pt x="5277" y="28973"/>
                    </a:lnTo>
                    <a:lnTo>
                      <a:pt x="5231" y="28927"/>
                    </a:lnTo>
                    <a:lnTo>
                      <a:pt x="5185" y="28881"/>
                    </a:lnTo>
                    <a:lnTo>
                      <a:pt x="4722" y="28233"/>
                    </a:lnTo>
                    <a:lnTo>
                      <a:pt x="4305" y="27538"/>
                    </a:lnTo>
                    <a:lnTo>
                      <a:pt x="3889" y="26844"/>
                    </a:lnTo>
                    <a:lnTo>
                      <a:pt x="3472" y="26150"/>
                    </a:lnTo>
                    <a:lnTo>
                      <a:pt x="3102" y="25409"/>
                    </a:lnTo>
                    <a:lnTo>
                      <a:pt x="2778" y="24669"/>
                    </a:lnTo>
                    <a:lnTo>
                      <a:pt x="2454" y="23928"/>
                    </a:lnTo>
                    <a:lnTo>
                      <a:pt x="2176" y="23142"/>
                    </a:lnTo>
                    <a:lnTo>
                      <a:pt x="1852" y="22077"/>
                    </a:lnTo>
                    <a:lnTo>
                      <a:pt x="1713" y="21522"/>
                    </a:lnTo>
                    <a:lnTo>
                      <a:pt x="1667" y="21337"/>
                    </a:lnTo>
                    <a:lnTo>
                      <a:pt x="1575" y="20966"/>
                    </a:lnTo>
                    <a:lnTo>
                      <a:pt x="1389" y="19856"/>
                    </a:lnTo>
                    <a:lnTo>
                      <a:pt x="1297" y="18745"/>
                    </a:lnTo>
                    <a:lnTo>
                      <a:pt x="1297" y="17727"/>
                    </a:lnTo>
                    <a:lnTo>
                      <a:pt x="1389" y="16708"/>
                    </a:lnTo>
                    <a:lnTo>
                      <a:pt x="1436" y="16246"/>
                    </a:lnTo>
                    <a:lnTo>
                      <a:pt x="1575" y="15690"/>
                    </a:lnTo>
                    <a:lnTo>
                      <a:pt x="1713" y="15135"/>
                    </a:lnTo>
                    <a:lnTo>
                      <a:pt x="1991" y="14579"/>
                    </a:lnTo>
                    <a:lnTo>
                      <a:pt x="2269" y="13978"/>
                    </a:lnTo>
                    <a:lnTo>
                      <a:pt x="2685" y="13422"/>
                    </a:lnTo>
                    <a:lnTo>
                      <a:pt x="2917" y="13145"/>
                    </a:lnTo>
                    <a:lnTo>
                      <a:pt x="3148" y="12913"/>
                    </a:lnTo>
                    <a:lnTo>
                      <a:pt x="3426" y="12682"/>
                    </a:lnTo>
                    <a:lnTo>
                      <a:pt x="3750" y="12450"/>
                    </a:lnTo>
                    <a:lnTo>
                      <a:pt x="4352" y="12173"/>
                    </a:lnTo>
                    <a:lnTo>
                      <a:pt x="4398" y="12126"/>
                    </a:lnTo>
                    <a:lnTo>
                      <a:pt x="4537" y="12080"/>
                    </a:lnTo>
                    <a:lnTo>
                      <a:pt x="4907" y="11941"/>
                    </a:lnTo>
                    <a:lnTo>
                      <a:pt x="5323" y="11849"/>
                    </a:lnTo>
                    <a:lnTo>
                      <a:pt x="5509" y="11849"/>
                    </a:lnTo>
                    <a:lnTo>
                      <a:pt x="5786" y="11802"/>
                    </a:lnTo>
                    <a:lnTo>
                      <a:pt x="6851" y="11802"/>
                    </a:lnTo>
                    <a:lnTo>
                      <a:pt x="6619" y="10229"/>
                    </a:lnTo>
                    <a:lnTo>
                      <a:pt x="6527" y="10229"/>
                    </a:lnTo>
                    <a:lnTo>
                      <a:pt x="6018" y="10182"/>
                    </a:lnTo>
                    <a:lnTo>
                      <a:pt x="5462" y="10182"/>
                    </a:lnTo>
                    <a:lnTo>
                      <a:pt x="4953" y="10229"/>
                    </a:lnTo>
                    <a:lnTo>
                      <a:pt x="4444" y="10321"/>
                    </a:lnTo>
                    <a:lnTo>
                      <a:pt x="4352" y="10321"/>
                    </a:lnTo>
                    <a:lnTo>
                      <a:pt x="4259" y="10368"/>
                    </a:lnTo>
                    <a:lnTo>
                      <a:pt x="4028" y="10414"/>
                    </a:lnTo>
                    <a:lnTo>
                      <a:pt x="3704" y="10553"/>
                    </a:lnTo>
                    <a:lnTo>
                      <a:pt x="3333" y="10692"/>
                    </a:lnTo>
                    <a:lnTo>
                      <a:pt x="3009" y="10877"/>
                    </a:lnTo>
                    <a:lnTo>
                      <a:pt x="2963" y="10877"/>
                    </a:lnTo>
                    <a:lnTo>
                      <a:pt x="2963" y="10923"/>
                    </a:lnTo>
                    <a:lnTo>
                      <a:pt x="2639" y="11108"/>
                    </a:lnTo>
                    <a:lnTo>
                      <a:pt x="2130" y="11525"/>
                    </a:lnTo>
                    <a:lnTo>
                      <a:pt x="1713" y="11941"/>
                    </a:lnTo>
                    <a:lnTo>
                      <a:pt x="1343" y="12450"/>
                    </a:lnTo>
                    <a:lnTo>
                      <a:pt x="1019" y="12959"/>
                    </a:lnTo>
                    <a:lnTo>
                      <a:pt x="788" y="13469"/>
                    </a:lnTo>
                    <a:lnTo>
                      <a:pt x="556" y="13978"/>
                    </a:lnTo>
                    <a:lnTo>
                      <a:pt x="417" y="14440"/>
                    </a:lnTo>
                    <a:lnTo>
                      <a:pt x="279" y="14903"/>
                    </a:lnTo>
                    <a:lnTo>
                      <a:pt x="140" y="15644"/>
                    </a:lnTo>
                    <a:lnTo>
                      <a:pt x="47" y="16338"/>
                    </a:lnTo>
                    <a:lnTo>
                      <a:pt x="1" y="17079"/>
                    </a:lnTo>
                    <a:lnTo>
                      <a:pt x="1" y="17819"/>
                    </a:lnTo>
                    <a:lnTo>
                      <a:pt x="47" y="18560"/>
                    </a:lnTo>
                    <a:lnTo>
                      <a:pt x="140" y="19346"/>
                    </a:lnTo>
                    <a:lnTo>
                      <a:pt x="279" y="20133"/>
                    </a:lnTo>
                    <a:lnTo>
                      <a:pt x="417" y="20920"/>
                    </a:lnTo>
                    <a:lnTo>
                      <a:pt x="649" y="21753"/>
                    </a:lnTo>
                    <a:lnTo>
                      <a:pt x="649" y="21799"/>
                    </a:lnTo>
                    <a:lnTo>
                      <a:pt x="741" y="22216"/>
                    </a:lnTo>
                    <a:lnTo>
                      <a:pt x="788" y="22309"/>
                    </a:lnTo>
                    <a:lnTo>
                      <a:pt x="927" y="22818"/>
                    </a:lnTo>
                    <a:lnTo>
                      <a:pt x="1204" y="23512"/>
                    </a:lnTo>
                    <a:lnTo>
                      <a:pt x="1297" y="23790"/>
                    </a:lnTo>
                    <a:lnTo>
                      <a:pt x="1852" y="25132"/>
                    </a:lnTo>
                    <a:lnTo>
                      <a:pt x="2454" y="26428"/>
                    </a:lnTo>
                    <a:lnTo>
                      <a:pt x="3148" y="27677"/>
                    </a:lnTo>
                    <a:lnTo>
                      <a:pt x="3889" y="28881"/>
                    </a:lnTo>
                    <a:lnTo>
                      <a:pt x="4675" y="29991"/>
                    </a:lnTo>
                    <a:lnTo>
                      <a:pt x="5555" y="31056"/>
                    </a:lnTo>
                    <a:lnTo>
                      <a:pt x="6481" y="32028"/>
                    </a:lnTo>
                    <a:lnTo>
                      <a:pt x="7452" y="32954"/>
                    </a:lnTo>
                    <a:lnTo>
                      <a:pt x="8008" y="33416"/>
                    </a:lnTo>
                    <a:lnTo>
                      <a:pt x="8610" y="33833"/>
                    </a:lnTo>
                    <a:lnTo>
                      <a:pt x="9165" y="34249"/>
                    </a:lnTo>
                    <a:lnTo>
                      <a:pt x="9767" y="34620"/>
                    </a:lnTo>
                    <a:lnTo>
                      <a:pt x="10507" y="35083"/>
                    </a:lnTo>
                    <a:lnTo>
                      <a:pt x="11248" y="35407"/>
                    </a:lnTo>
                    <a:lnTo>
                      <a:pt x="11988" y="35731"/>
                    </a:lnTo>
                    <a:lnTo>
                      <a:pt x="12729" y="35962"/>
                    </a:lnTo>
                    <a:lnTo>
                      <a:pt x="13192" y="36101"/>
                    </a:lnTo>
                    <a:lnTo>
                      <a:pt x="13701" y="36147"/>
                    </a:lnTo>
                    <a:lnTo>
                      <a:pt x="14163" y="36240"/>
                    </a:lnTo>
                    <a:lnTo>
                      <a:pt x="14626" y="36240"/>
                    </a:lnTo>
                    <a:lnTo>
                      <a:pt x="15135" y="36193"/>
                    </a:lnTo>
                    <a:lnTo>
                      <a:pt x="15645" y="36147"/>
                    </a:lnTo>
                    <a:lnTo>
                      <a:pt x="16107" y="36054"/>
                    </a:lnTo>
                    <a:lnTo>
                      <a:pt x="16570" y="35916"/>
                    </a:lnTo>
                    <a:lnTo>
                      <a:pt x="16663" y="35869"/>
                    </a:lnTo>
                    <a:lnTo>
                      <a:pt x="16709" y="35823"/>
                    </a:lnTo>
                    <a:lnTo>
                      <a:pt x="16663" y="35731"/>
                    </a:lnTo>
                    <a:lnTo>
                      <a:pt x="16755" y="35823"/>
                    </a:lnTo>
                    <a:lnTo>
                      <a:pt x="16940" y="35731"/>
                    </a:lnTo>
                    <a:lnTo>
                      <a:pt x="17542" y="35407"/>
                    </a:lnTo>
                    <a:lnTo>
                      <a:pt x="18005" y="35036"/>
                    </a:lnTo>
                    <a:lnTo>
                      <a:pt x="18468" y="34573"/>
                    </a:lnTo>
                    <a:lnTo>
                      <a:pt x="18931" y="34018"/>
                    </a:lnTo>
                    <a:lnTo>
                      <a:pt x="19301" y="33416"/>
                    </a:lnTo>
                    <a:lnTo>
                      <a:pt x="19532" y="33000"/>
                    </a:lnTo>
                    <a:lnTo>
                      <a:pt x="19717" y="32537"/>
                    </a:lnTo>
                    <a:lnTo>
                      <a:pt x="19856" y="32074"/>
                    </a:lnTo>
                    <a:lnTo>
                      <a:pt x="19995" y="31611"/>
                    </a:lnTo>
                    <a:lnTo>
                      <a:pt x="20088" y="31102"/>
                    </a:lnTo>
                    <a:lnTo>
                      <a:pt x="20180" y="30639"/>
                    </a:lnTo>
                    <a:lnTo>
                      <a:pt x="20227" y="30315"/>
                    </a:lnTo>
                    <a:lnTo>
                      <a:pt x="20273" y="29714"/>
                    </a:lnTo>
                    <a:lnTo>
                      <a:pt x="20273" y="28881"/>
                    </a:lnTo>
                    <a:lnTo>
                      <a:pt x="20227" y="28001"/>
                    </a:lnTo>
                    <a:lnTo>
                      <a:pt x="20227" y="27724"/>
                    </a:lnTo>
                    <a:lnTo>
                      <a:pt x="20180" y="27168"/>
                    </a:lnTo>
                    <a:lnTo>
                      <a:pt x="20134" y="26983"/>
                    </a:lnTo>
                    <a:lnTo>
                      <a:pt x="20041" y="26381"/>
                    </a:lnTo>
                    <a:lnTo>
                      <a:pt x="19810" y="25178"/>
                    </a:lnTo>
                    <a:lnTo>
                      <a:pt x="19764" y="24993"/>
                    </a:lnTo>
                    <a:lnTo>
                      <a:pt x="19671" y="24669"/>
                    </a:lnTo>
                    <a:lnTo>
                      <a:pt x="19625" y="24576"/>
                    </a:lnTo>
                    <a:lnTo>
                      <a:pt x="19532" y="24160"/>
                    </a:lnTo>
                    <a:lnTo>
                      <a:pt x="19486" y="24067"/>
                    </a:lnTo>
                    <a:lnTo>
                      <a:pt x="19486" y="23928"/>
                    </a:lnTo>
                    <a:lnTo>
                      <a:pt x="19347" y="23604"/>
                    </a:lnTo>
                    <a:lnTo>
                      <a:pt x="19208" y="23095"/>
                    </a:lnTo>
                    <a:lnTo>
                      <a:pt x="18977" y="22494"/>
                    </a:lnTo>
                    <a:lnTo>
                      <a:pt x="18838" y="22216"/>
                    </a:lnTo>
                    <a:lnTo>
                      <a:pt x="18421" y="21151"/>
                    </a:lnTo>
                    <a:lnTo>
                      <a:pt x="17912" y="20133"/>
                    </a:lnTo>
                    <a:lnTo>
                      <a:pt x="17866" y="20087"/>
                    </a:lnTo>
                    <a:lnTo>
                      <a:pt x="17820" y="19948"/>
                    </a:lnTo>
                    <a:lnTo>
                      <a:pt x="17774" y="19856"/>
                    </a:lnTo>
                    <a:lnTo>
                      <a:pt x="17681" y="19902"/>
                    </a:lnTo>
                    <a:lnTo>
                      <a:pt x="17727" y="19856"/>
                    </a:lnTo>
                    <a:lnTo>
                      <a:pt x="17681" y="19856"/>
                    </a:lnTo>
                    <a:lnTo>
                      <a:pt x="17727" y="19809"/>
                    </a:lnTo>
                    <a:lnTo>
                      <a:pt x="17681" y="19670"/>
                    </a:lnTo>
                    <a:lnTo>
                      <a:pt x="17079" y="18652"/>
                    </a:lnTo>
                    <a:lnTo>
                      <a:pt x="16987" y="18698"/>
                    </a:lnTo>
                    <a:lnTo>
                      <a:pt x="16987" y="18698"/>
                    </a:lnTo>
                    <a:lnTo>
                      <a:pt x="17033" y="18652"/>
                    </a:lnTo>
                    <a:lnTo>
                      <a:pt x="16894" y="18375"/>
                    </a:lnTo>
                    <a:lnTo>
                      <a:pt x="16200" y="17356"/>
                    </a:lnTo>
                    <a:lnTo>
                      <a:pt x="15552" y="16431"/>
                    </a:lnTo>
                    <a:lnTo>
                      <a:pt x="15367" y="16199"/>
                    </a:lnTo>
                    <a:lnTo>
                      <a:pt x="14626" y="15274"/>
                    </a:lnTo>
                    <a:lnTo>
                      <a:pt x="14395" y="15088"/>
                    </a:lnTo>
                    <a:lnTo>
                      <a:pt x="13423" y="14024"/>
                    </a:lnTo>
                    <a:lnTo>
                      <a:pt x="12590" y="13283"/>
                    </a:lnTo>
                    <a:lnTo>
                      <a:pt x="12497" y="13237"/>
                    </a:lnTo>
                    <a:lnTo>
                      <a:pt x="12451" y="13191"/>
                    </a:lnTo>
                    <a:lnTo>
                      <a:pt x="12312" y="13052"/>
                    </a:lnTo>
                    <a:lnTo>
                      <a:pt x="11896" y="12728"/>
                    </a:lnTo>
                    <a:lnTo>
                      <a:pt x="11710" y="12589"/>
                    </a:lnTo>
                    <a:lnTo>
                      <a:pt x="11479" y="12450"/>
                    </a:lnTo>
                    <a:lnTo>
                      <a:pt x="11201" y="12219"/>
                    </a:lnTo>
                    <a:lnTo>
                      <a:pt x="11016" y="12080"/>
                    </a:lnTo>
                    <a:lnTo>
                      <a:pt x="10692" y="11895"/>
                    </a:lnTo>
                    <a:lnTo>
                      <a:pt x="10183" y="11571"/>
                    </a:lnTo>
                    <a:lnTo>
                      <a:pt x="10137" y="11571"/>
                    </a:lnTo>
                    <a:lnTo>
                      <a:pt x="9952" y="11432"/>
                    </a:lnTo>
                    <a:lnTo>
                      <a:pt x="9859" y="11386"/>
                    </a:lnTo>
                    <a:lnTo>
                      <a:pt x="9767" y="11340"/>
                    </a:lnTo>
                    <a:lnTo>
                      <a:pt x="9628" y="11247"/>
                    </a:lnTo>
                    <a:lnTo>
                      <a:pt x="9165" y="11062"/>
                    </a:lnTo>
                    <a:lnTo>
                      <a:pt x="9072" y="11016"/>
                    </a:lnTo>
                    <a:lnTo>
                      <a:pt x="8702" y="10830"/>
                    </a:lnTo>
                    <a:lnTo>
                      <a:pt x="8610" y="10784"/>
                    </a:lnTo>
                    <a:lnTo>
                      <a:pt x="7915" y="6434"/>
                    </a:lnTo>
                    <a:lnTo>
                      <a:pt x="8748" y="5924"/>
                    </a:lnTo>
                    <a:lnTo>
                      <a:pt x="8702" y="5832"/>
                    </a:lnTo>
                    <a:lnTo>
                      <a:pt x="8795" y="5924"/>
                    </a:lnTo>
                    <a:lnTo>
                      <a:pt x="8887" y="5832"/>
                    </a:lnTo>
                    <a:lnTo>
                      <a:pt x="9535" y="5415"/>
                    </a:lnTo>
                    <a:lnTo>
                      <a:pt x="9674" y="5277"/>
                    </a:lnTo>
                    <a:lnTo>
                      <a:pt x="9813" y="5138"/>
                    </a:lnTo>
                    <a:lnTo>
                      <a:pt x="10322" y="8748"/>
                    </a:lnTo>
                    <a:lnTo>
                      <a:pt x="10415" y="8748"/>
                    </a:lnTo>
                    <a:lnTo>
                      <a:pt x="11063" y="8979"/>
                    </a:lnTo>
                    <a:lnTo>
                      <a:pt x="11201" y="9025"/>
                    </a:lnTo>
                    <a:lnTo>
                      <a:pt x="98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48"/>
              <p:cNvSpPr/>
              <p:nvPr/>
            </p:nvSpPr>
            <p:spPr>
              <a:xfrm flipH="1">
                <a:off x="6276477" y="2774578"/>
                <a:ext cx="38927" cy="21416"/>
              </a:xfrm>
              <a:custGeom>
                <a:avLst/>
                <a:gdLst/>
                <a:ahLst/>
                <a:cxnLst/>
                <a:rect l="l" t="t" r="r" b="b"/>
                <a:pathLst>
                  <a:path w="927" h="510" extrusionOk="0">
                    <a:moveTo>
                      <a:pt x="1" y="1"/>
                    </a:moveTo>
                    <a:lnTo>
                      <a:pt x="47" y="510"/>
                    </a:lnTo>
                    <a:lnTo>
                      <a:pt x="232" y="417"/>
                    </a:lnTo>
                    <a:lnTo>
                      <a:pt x="325" y="417"/>
                    </a:lnTo>
                    <a:lnTo>
                      <a:pt x="325" y="371"/>
                    </a:lnTo>
                    <a:lnTo>
                      <a:pt x="464" y="325"/>
                    </a:lnTo>
                    <a:lnTo>
                      <a:pt x="927" y="93"/>
                    </a:lnTo>
                    <a:lnTo>
                      <a:pt x="510" y="47"/>
                    </a:lnTo>
                    <a:lnTo>
                      <a:pt x="418" y="4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9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48"/>
              <p:cNvSpPr/>
              <p:nvPr/>
            </p:nvSpPr>
            <p:spPr>
              <a:xfrm flipH="1">
                <a:off x="6068530" y="2656034"/>
                <a:ext cx="178846" cy="583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1390" extrusionOk="0">
                    <a:moveTo>
                      <a:pt x="4259" y="1"/>
                    </a:moveTo>
                    <a:lnTo>
                      <a:pt x="3657" y="93"/>
                    </a:lnTo>
                    <a:lnTo>
                      <a:pt x="3518" y="93"/>
                    </a:lnTo>
                    <a:lnTo>
                      <a:pt x="3472" y="140"/>
                    </a:lnTo>
                    <a:lnTo>
                      <a:pt x="3380" y="186"/>
                    </a:lnTo>
                    <a:lnTo>
                      <a:pt x="3194" y="232"/>
                    </a:lnTo>
                    <a:lnTo>
                      <a:pt x="2870" y="278"/>
                    </a:lnTo>
                    <a:lnTo>
                      <a:pt x="2500" y="325"/>
                    </a:lnTo>
                    <a:lnTo>
                      <a:pt x="1898" y="325"/>
                    </a:lnTo>
                    <a:lnTo>
                      <a:pt x="1760" y="278"/>
                    </a:lnTo>
                    <a:lnTo>
                      <a:pt x="1574" y="278"/>
                    </a:lnTo>
                    <a:lnTo>
                      <a:pt x="1436" y="232"/>
                    </a:lnTo>
                    <a:lnTo>
                      <a:pt x="1343" y="232"/>
                    </a:lnTo>
                    <a:lnTo>
                      <a:pt x="1112" y="140"/>
                    </a:lnTo>
                    <a:lnTo>
                      <a:pt x="973" y="140"/>
                    </a:lnTo>
                    <a:lnTo>
                      <a:pt x="880" y="93"/>
                    </a:lnTo>
                    <a:lnTo>
                      <a:pt x="741" y="93"/>
                    </a:lnTo>
                    <a:lnTo>
                      <a:pt x="695" y="140"/>
                    </a:lnTo>
                    <a:lnTo>
                      <a:pt x="649" y="140"/>
                    </a:lnTo>
                    <a:lnTo>
                      <a:pt x="510" y="232"/>
                    </a:lnTo>
                    <a:lnTo>
                      <a:pt x="417" y="278"/>
                    </a:lnTo>
                    <a:lnTo>
                      <a:pt x="464" y="371"/>
                    </a:lnTo>
                    <a:lnTo>
                      <a:pt x="371" y="325"/>
                    </a:lnTo>
                    <a:lnTo>
                      <a:pt x="325" y="371"/>
                    </a:lnTo>
                    <a:lnTo>
                      <a:pt x="232" y="417"/>
                    </a:lnTo>
                    <a:lnTo>
                      <a:pt x="1" y="510"/>
                    </a:lnTo>
                    <a:lnTo>
                      <a:pt x="232" y="602"/>
                    </a:lnTo>
                    <a:lnTo>
                      <a:pt x="325" y="602"/>
                    </a:lnTo>
                    <a:lnTo>
                      <a:pt x="464" y="649"/>
                    </a:lnTo>
                    <a:lnTo>
                      <a:pt x="603" y="695"/>
                    </a:lnTo>
                    <a:lnTo>
                      <a:pt x="695" y="695"/>
                    </a:lnTo>
                    <a:lnTo>
                      <a:pt x="973" y="741"/>
                    </a:lnTo>
                    <a:lnTo>
                      <a:pt x="1251" y="787"/>
                    </a:lnTo>
                    <a:lnTo>
                      <a:pt x="2084" y="787"/>
                    </a:lnTo>
                    <a:lnTo>
                      <a:pt x="2176" y="741"/>
                    </a:lnTo>
                    <a:lnTo>
                      <a:pt x="2269" y="741"/>
                    </a:lnTo>
                    <a:lnTo>
                      <a:pt x="2500" y="649"/>
                    </a:lnTo>
                    <a:lnTo>
                      <a:pt x="2824" y="556"/>
                    </a:lnTo>
                    <a:lnTo>
                      <a:pt x="2917" y="556"/>
                    </a:lnTo>
                    <a:lnTo>
                      <a:pt x="2917" y="463"/>
                    </a:lnTo>
                    <a:lnTo>
                      <a:pt x="2963" y="556"/>
                    </a:lnTo>
                    <a:lnTo>
                      <a:pt x="3009" y="556"/>
                    </a:lnTo>
                    <a:lnTo>
                      <a:pt x="3056" y="602"/>
                    </a:lnTo>
                    <a:lnTo>
                      <a:pt x="3102" y="602"/>
                    </a:lnTo>
                    <a:lnTo>
                      <a:pt x="3148" y="649"/>
                    </a:lnTo>
                    <a:lnTo>
                      <a:pt x="3194" y="695"/>
                    </a:lnTo>
                    <a:lnTo>
                      <a:pt x="3287" y="834"/>
                    </a:lnTo>
                    <a:lnTo>
                      <a:pt x="3380" y="973"/>
                    </a:lnTo>
                    <a:lnTo>
                      <a:pt x="3380" y="1019"/>
                    </a:lnTo>
                    <a:lnTo>
                      <a:pt x="3380" y="1065"/>
                    </a:lnTo>
                    <a:lnTo>
                      <a:pt x="3380" y="1111"/>
                    </a:lnTo>
                    <a:lnTo>
                      <a:pt x="3380" y="1158"/>
                    </a:lnTo>
                    <a:lnTo>
                      <a:pt x="3380" y="1204"/>
                    </a:lnTo>
                    <a:lnTo>
                      <a:pt x="3333" y="1389"/>
                    </a:lnTo>
                    <a:lnTo>
                      <a:pt x="3518" y="1297"/>
                    </a:lnTo>
                    <a:lnTo>
                      <a:pt x="3704" y="1204"/>
                    </a:lnTo>
                    <a:lnTo>
                      <a:pt x="3935" y="1065"/>
                    </a:lnTo>
                    <a:lnTo>
                      <a:pt x="4074" y="926"/>
                    </a:lnTo>
                    <a:lnTo>
                      <a:pt x="4120" y="834"/>
                    </a:lnTo>
                    <a:lnTo>
                      <a:pt x="4166" y="741"/>
                    </a:lnTo>
                    <a:lnTo>
                      <a:pt x="4166" y="695"/>
                    </a:lnTo>
                    <a:lnTo>
                      <a:pt x="4120" y="695"/>
                    </a:lnTo>
                    <a:lnTo>
                      <a:pt x="4120" y="649"/>
                    </a:lnTo>
                    <a:lnTo>
                      <a:pt x="4120" y="602"/>
                    </a:lnTo>
                    <a:lnTo>
                      <a:pt x="4120" y="556"/>
                    </a:lnTo>
                    <a:lnTo>
                      <a:pt x="4027" y="371"/>
                    </a:lnTo>
                    <a:lnTo>
                      <a:pt x="3935" y="232"/>
                    </a:lnTo>
                    <a:lnTo>
                      <a:pt x="3842" y="186"/>
                    </a:lnTo>
                    <a:lnTo>
                      <a:pt x="42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48"/>
              <p:cNvSpPr/>
              <p:nvPr/>
            </p:nvSpPr>
            <p:spPr>
              <a:xfrm flipH="1">
                <a:off x="6187074" y="2710456"/>
                <a:ext cx="173009" cy="5837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1390" extrusionOk="0">
                    <a:moveTo>
                      <a:pt x="3611" y="1"/>
                    </a:moveTo>
                    <a:lnTo>
                      <a:pt x="3611" y="186"/>
                    </a:lnTo>
                    <a:lnTo>
                      <a:pt x="3472" y="278"/>
                    </a:lnTo>
                    <a:lnTo>
                      <a:pt x="3425" y="139"/>
                    </a:lnTo>
                    <a:lnTo>
                      <a:pt x="3287" y="186"/>
                    </a:lnTo>
                    <a:lnTo>
                      <a:pt x="3194" y="232"/>
                    </a:lnTo>
                    <a:lnTo>
                      <a:pt x="2731" y="278"/>
                    </a:lnTo>
                    <a:lnTo>
                      <a:pt x="2546" y="325"/>
                    </a:lnTo>
                    <a:lnTo>
                      <a:pt x="2037" y="325"/>
                    </a:lnTo>
                    <a:lnTo>
                      <a:pt x="1898" y="278"/>
                    </a:lnTo>
                    <a:lnTo>
                      <a:pt x="1574" y="278"/>
                    </a:lnTo>
                    <a:lnTo>
                      <a:pt x="1343" y="186"/>
                    </a:lnTo>
                    <a:lnTo>
                      <a:pt x="1065" y="139"/>
                    </a:lnTo>
                    <a:lnTo>
                      <a:pt x="926" y="139"/>
                    </a:lnTo>
                    <a:lnTo>
                      <a:pt x="926" y="93"/>
                    </a:lnTo>
                    <a:lnTo>
                      <a:pt x="695" y="93"/>
                    </a:lnTo>
                    <a:lnTo>
                      <a:pt x="648" y="139"/>
                    </a:lnTo>
                    <a:lnTo>
                      <a:pt x="602" y="139"/>
                    </a:lnTo>
                    <a:lnTo>
                      <a:pt x="556" y="186"/>
                    </a:lnTo>
                    <a:lnTo>
                      <a:pt x="463" y="232"/>
                    </a:lnTo>
                    <a:lnTo>
                      <a:pt x="371" y="278"/>
                    </a:lnTo>
                    <a:lnTo>
                      <a:pt x="0" y="510"/>
                    </a:lnTo>
                    <a:lnTo>
                      <a:pt x="278" y="556"/>
                    </a:lnTo>
                    <a:lnTo>
                      <a:pt x="371" y="602"/>
                    </a:lnTo>
                    <a:lnTo>
                      <a:pt x="463" y="649"/>
                    </a:lnTo>
                    <a:lnTo>
                      <a:pt x="602" y="695"/>
                    </a:lnTo>
                    <a:lnTo>
                      <a:pt x="695" y="695"/>
                    </a:lnTo>
                    <a:lnTo>
                      <a:pt x="926" y="741"/>
                    </a:lnTo>
                    <a:lnTo>
                      <a:pt x="1250" y="741"/>
                    </a:lnTo>
                    <a:lnTo>
                      <a:pt x="1482" y="787"/>
                    </a:lnTo>
                    <a:lnTo>
                      <a:pt x="1759" y="787"/>
                    </a:lnTo>
                    <a:lnTo>
                      <a:pt x="2037" y="741"/>
                    </a:lnTo>
                    <a:lnTo>
                      <a:pt x="2268" y="741"/>
                    </a:lnTo>
                    <a:lnTo>
                      <a:pt x="2453" y="649"/>
                    </a:lnTo>
                    <a:lnTo>
                      <a:pt x="2639" y="602"/>
                    </a:lnTo>
                    <a:lnTo>
                      <a:pt x="2685" y="602"/>
                    </a:lnTo>
                    <a:lnTo>
                      <a:pt x="2731" y="556"/>
                    </a:lnTo>
                    <a:lnTo>
                      <a:pt x="3009" y="556"/>
                    </a:lnTo>
                    <a:lnTo>
                      <a:pt x="3333" y="880"/>
                    </a:lnTo>
                    <a:lnTo>
                      <a:pt x="3333" y="973"/>
                    </a:lnTo>
                    <a:lnTo>
                      <a:pt x="3379" y="1019"/>
                    </a:lnTo>
                    <a:lnTo>
                      <a:pt x="3379" y="1065"/>
                    </a:lnTo>
                    <a:lnTo>
                      <a:pt x="3379" y="1111"/>
                    </a:lnTo>
                    <a:lnTo>
                      <a:pt x="3379" y="1204"/>
                    </a:lnTo>
                    <a:lnTo>
                      <a:pt x="3333" y="1389"/>
                    </a:lnTo>
                    <a:lnTo>
                      <a:pt x="3518" y="1296"/>
                    </a:lnTo>
                    <a:lnTo>
                      <a:pt x="3703" y="1204"/>
                    </a:lnTo>
                    <a:lnTo>
                      <a:pt x="3888" y="1065"/>
                    </a:lnTo>
                    <a:lnTo>
                      <a:pt x="3981" y="1019"/>
                    </a:lnTo>
                    <a:lnTo>
                      <a:pt x="4073" y="926"/>
                    </a:lnTo>
                    <a:lnTo>
                      <a:pt x="4120" y="834"/>
                    </a:lnTo>
                    <a:lnTo>
                      <a:pt x="4120" y="695"/>
                    </a:lnTo>
                    <a:lnTo>
                      <a:pt x="4120" y="649"/>
                    </a:lnTo>
                    <a:lnTo>
                      <a:pt x="4120" y="602"/>
                    </a:lnTo>
                    <a:lnTo>
                      <a:pt x="4120" y="556"/>
                    </a:lnTo>
                    <a:lnTo>
                      <a:pt x="4073" y="463"/>
                    </a:lnTo>
                    <a:lnTo>
                      <a:pt x="4027" y="371"/>
                    </a:lnTo>
                    <a:lnTo>
                      <a:pt x="3981" y="325"/>
                    </a:lnTo>
                    <a:lnTo>
                      <a:pt x="3935" y="232"/>
                    </a:lnTo>
                    <a:lnTo>
                      <a:pt x="3842" y="139"/>
                    </a:lnTo>
                    <a:lnTo>
                      <a:pt x="3796" y="139"/>
                    </a:lnTo>
                    <a:lnTo>
                      <a:pt x="36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48"/>
              <p:cNvSpPr/>
              <p:nvPr/>
            </p:nvSpPr>
            <p:spPr>
              <a:xfrm flipH="1">
                <a:off x="5932474" y="1198390"/>
                <a:ext cx="371256" cy="206057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4907" extrusionOk="0">
                    <a:moveTo>
                      <a:pt x="3472" y="1"/>
                    </a:moveTo>
                    <a:lnTo>
                      <a:pt x="3148" y="47"/>
                    </a:lnTo>
                    <a:lnTo>
                      <a:pt x="2824" y="140"/>
                    </a:lnTo>
                    <a:lnTo>
                      <a:pt x="2454" y="232"/>
                    </a:lnTo>
                    <a:lnTo>
                      <a:pt x="2130" y="417"/>
                    </a:lnTo>
                    <a:lnTo>
                      <a:pt x="1759" y="649"/>
                    </a:lnTo>
                    <a:lnTo>
                      <a:pt x="1435" y="880"/>
                    </a:lnTo>
                    <a:lnTo>
                      <a:pt x="1065" y="1204"/>
                    </a:lnTo>
                    <a:lnTo>
                      <a:pt x="695" y="1667"/>
                    </a:lnTo>
                    <a:lnTo>
                      <a:pt x="417" y="2083"/>
                    </a:lnTo>
                    <a:lnTo>
                      <a:pt x="186" y="2500"/>
                    </a:lnTo>
                    <a:lnTo>
                      <a:pt x="93" y="2824"/>
                    </a:lnTo>
                    <a:lnTo>
                      <a:pt x="1" y="3194"/>
                    </a:lnTo>
                    <a:lnTo>
                      <a:pt x="1" y="3472"/>
                    </a:lnTo>
                    <a:lnTo>
                      <a:pt x="1" y="3750"/>
                    </a:lnTo>
                    <a:lnTo>
                      <a:pt x="93" y="4027"/>
                    </a:lnTo>
                    <a:lnTo>
                      <a:pt x="140" y="4120"/>
                    </a:lnTo>
                    <a:lnTo>
                      <a:pt x="232" y="4212"/>
                    </a:lnTo>
                    <a:lnTo>
                      <a:pt x="417" y="4212"/>
                    </a:lnTo>
                    <a:lnTo>
                      <a:pt x="510" y="4166"/>
                    </a:lnTo>
                    <a:lnTo>
                      <a:pt x="602" y="4120"/>
                    </a:lnTo>
                    <a:lnTo>
                      <a:pt x="880" y="3888"/>
                    </a:lnTo>
                    <a:lnTo>
                      <a:pt x="1250" y="3564"/>
                    </a:lnTo>
                    <a:lnTo>
                      <a:pt x="1759" y="3240"/>
                    </a:lnTo>
                    <a:lnTo>
                      <a:pt x="2083" y="3102"/>
                    </a:lnTo>
                    <a:lnTo>
                      <a:pt x="2454" y="2963"/>
                    </a:lnTo>
                    <a:lnTo>
                      <a:pt x="2593" y="2963"/>
                    </a:lnTo>
                    <a:lnTo>
                      <a:pt x="2731" y="3009"/>
                    </a:lnTo>
                    <a:lnTo>
                      <a:pt x="2870" y="3287"/>
                    </a:lnTo>
                    <a:lnTo>
                      <a:pt x="2963" y="3426"/>
                    </a:lnTo>
                    <a:lnTo>
                      <a:pt x="2963" y="3657"/>
                    </a:lnTo>
                    <a:lnTo>
                      <a:pt x="2916" y="3842"/>
                    </a:lnTo>
                    <a:lnTo>
                      <a:pt x="2824" y="4212"/>
                    </a:lnTo>
                    <a:lnTo>
                      <a:pt x="2824" y="4305"/>
                    </a:lnTo>
                    <a:lnTo>
                      <a:pt x="2824" y="4398"/>
                    </a:lnTo>
                    <a:lnTo>
                      <a:pt x="2870" y="4444"/>
                    </a:lnTo>
                    <a:lnTo>
                      <a:pt x="2963" y="4490"/>
                    </a:lnTo>
                    <a:lnTo>
                      <a:pt x="3194" y="4536"/>
                    </a:lnTo>
                    <a:lnTo>
                      <a:pt x="3379" y="4444"/>
                    </a:lnTo>
                    <a:lnTo>
                      <a:pt x="3564" y="4305"/>
                    </a:lnTo>
                    <a:lnTo>
                      <a:pt x="3657" y="4074"/>
                    </a:lnTo>
                    <a:lnTo>
                      <a:pt x="3703" y="3750"/>
                    </a:lnTo>
                    <a:lnTo>
                      <a:pt x="3842" y="3426"/>
                    </a:lnTo>
                    <a:lnTo>
                      <a:pt x="4074" y="3102"/>
                    </a:lnTo>
                    <a:lnTo>
                      <a:pt x="4259" y="2963"/>
                    </a:lnTo>
                    <a:lnTo>
                      <a:pt x="4444" y="2824"/>
                    </a:lnTo>
                    <a:lnTo>
                      <a:pt x="4629" y="3009"/>
                    </a:lnTo>
                    <a:lnTo>
                      <a:pt x="4860" y="3194"/>
                    </a:lnTo>
                    <a:lnTo>
                      <a:pt x="5231" y="3518"/>
                    </a:lnTo>
                    <a:lnTo>
                      <a:pt x="5971" y="4074"/>
                    </a:lnTo>
                    <a:lnTo>
                      <a:pt x="6388" y="4351"/>
                    </a:lnTo>
                    <a:lnTo>
                      <a:pt x="6851" y="4583"/>
                    </a:lnTo>
                    <a:lnTo>
                      <a:pt x="7313" y="4814"/>
                    </a:lnTo>
                    <a:lnTo>
                      <a:pt x="7730" y="4907"/>
                    </a:lnTo>
                    <a:lnTo>
                      <a:pt x="7915" y="4907"/>
                    </a:lnTo>
                    <a:lnTo>
                      <a:pt x="8193" y="4860"/>
                    </a:lnTo>
                    <a:lnTo>
                      <a:pt x="8424" y="4768"/>
                    </a:lnTo>
                    <a:lnTo>
                      <a:pt x="8563" y="4629"/>
                    </a:lnTo>
                    <a:lnTo>
                      <a:pt x="8702" y="4398"/>
                    </a:lnTo>
                    <a:lnTo>
                      <a:pt x="8748" y="4166"/>
                    </a:lnTo>
                    <a:lnTo>
                      <a:pt x="8794" y="3888"/>
                    </a:lnTo>
                    <a:lnTo>
                      <a:pt x="8841" y="3564"/>
                    </a:lnTo>
                    <a:lnTo>
                      <a:pt x="8794" y="3240"/>
                    </a:lnTo>
                    <a:lnTo>
                      <a:pt x="8702" y="2870"/>
                    </a:lnTo>
                    <a:lnTo>
                      <a:pt x="8609" y="2500"/>
                    </a:lnTo>
                    <a:lnTo>
                      <a:pt x="8424" y="2083"/>
                    </a:lnTo>
                    <a:lnTo>
                      <a:pt x="8193" y="1713"/>
                    </a:lnTo>
                    <a:lnTo>
                      <a:pt x="7915" y="1389"/>
                    </a:lnTo>
                    <a:lnTo>
                      <a:pt x="7591" y="1111"/>
                    </a:lnTo>
                    <a:lnTo>
                      <a:pt x="7221" y="926"/>
                    </a:lnTo>
                    <a:lnTo>
                      <a:pt x="6851" y="787"/>
                    </a:lnTo>
                    <a:lnTo>
                      <a:pt x="6434" y="695"/>
                    </a:lnTo>
                    <a:lnTo>
                      <a:pt x="5971" y="695"/>
                    </a:lnTo>
                    <a:lnTo>
                      <a:pt x="5555" y="464"/>
                    </a:lnTo>
                    <a:lnTo>
                      <a:pt x="5046" y="232"/>
                    </a:lnTo>
                    <a:lnTo>
                      <a:pt x="4444" y="93"/>
                    </a:lnTo>
                    <a:lnTo>
                      <a:pt x="37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48"/>
              <p:cNvSpPr/>
              <p:nvPr/>
            </p:nvSpPr>
            <p:spPr>
              <a:xfrm flipH="1">
                <a:off x="5594308" y="1196458"/>
                <a:ext cx="2359475" cy="3119413"/>
              </a:xfrm>
              <a:custGeom>
                <a:avLst/>
                <a:gdLst/>
                <a:ahLst/>
                <a:cxnLst/>
                <a:rect l="l" t="t" r="r" b="b"/>
                <a:pathLst>
                  <a:path w="56188" h="74285" extrusionOk="0">
                    <a:moveTo>
                      <a:pt x="43136" y="139"/>
                    </a:moveTo>
                    <a:lnTo>
                      <a:pt x="43738" y="232"/>
                    </a:lnTo>
                    <a:lnTo>
                      <a:pt x="44293" y="371"/>
                    </a:lnTo>
                    <a:lnTo>
                      <a:pt x="44802" y="602"/>
                    </a:lnTo>
                    <a:lnTo>
                      <a:pt x="45219" y="833"/>
                    </a:lnTo>
                    <a:lnTo>
                      <a:pt x="45682" y="833"/>
                    </a:lnTo>
                    <a:lnTo>
                      <a:pt x="46098" y="880"/>
                    </a:lnTo>
                    <a:lnTo>
                      <a:pt x="46469" y="1019"/>
                    </a:lnTo>
                    <a:lnTo>
                      <a:pt x="46839" y="1250"/>
                    </a:lnTo>
                    <a:lnTo>
                      <a:pt x="47116" y="1481"/>
                    </a:lnTo>
                    <a:lnTo>
                      <a:pt x="47394" y="1805"/>
                    </a:lnTo>
                    <a:lnTo>
                      <a:pt x="47626" y="2176"/>
                    </a:lnTo>
                    <a:lnTo>
                      <a:pt x="47811" y="2592"/>
                    </a:lnTo>
                    <a:lnTo>
                      <a:pt x="47903" y="2916"/>
                    </a:lnTo>
                    <a:lnTo>
                      <a:pt x="47996" y="3240"/>
                    </a:lnTo>
                    <a:lnTo>
                      <a:pt x="48042" y="3564"/>
                    </a:lnTo>
                    <a:lnTo>
                      <a:pt x="47996" y="3888"/>
                    </a:lnTo>
                    <a:lnTo>
                      <a:pt x="47996" y="4166"/>
                    </a:lnTo>
                    <a:lnTo>
                      <a:pt x="47903" y="4397"/>
                    </a:lnTo>
                    <a:lnTo>
                      <a:pt x="47811" y="4582"/>
                    </a:lnTo>
                    <a:lnTo>
                      <a:pt x="47672" y="4721"/>
                    </a:lnTo>
                    <a:lnTo>
                      <a:pt x="47440" y="4860"/>
                    </a:lnTo>
                    <a:lnTo>
                      <a:pt x="47024" y="4860"/>
                    </a:lnTo>
                    <a:lnTo>
                      <a:pt x="46607" y="4768"/>
                    </a:lnTo>
                    <a:lnTo>
                      <a:pt x="46145" y="4536"/>
                    </a:lnTo>
                    <a:lnTo>
                      <a:pt x="45682" y="4258"/>
                    </a:lnTo>
                    <a:lnTo>
                      <a:pt x="45219" y="3981"/>
                    </a:lnTo>
                    <a:lnTo>
                      <a:pt x="44525" y="3425"/>
                    </a:lnTo>
                    <a:lnTo>
                      <a:pt x="44247" y="3194"/>
                    </a:lnTo>
                    <a:lnTo>
                      <a:pt x="43969" y="3009"/>
                    </a:lnTo>
                    <a:lnTo>
                      <a:pt x="43784" y="2777"/>
                    </a:lnTo>
                    <a:lnTo>
                      <a:pt x="43692" y="2777"/>
                    </a:lnTo>
                    <a:lnTo>
                      <a:pt x="43506" y="2916"/>
                    </a:lnTo>
                    <a:lnTo>
                      <a:pt x="43321" y="3101"/>
                    </a:lnTo>
                    <a:lnTo>
                      <a:pt x="43182" y="3240"/>
                    </a:lnTo>
                    <a:lnTo>
                      <a:pt x="43044" y="3425"/>
                    </a:lnTo>
                    <a:lnTo>
                      <a:pt x="42905" y="3796"/>
                    </a:lnTo>
                    <a:lnTo>
                      <a:pt x="42858" y="4120"/>
                    </a:lnTo>
                    <a:lnTo>
                      <a:pt x="42766" y="4305"/>
                    </a:lnTo>
                    <a:lnTo>
                      <a:pt x="42627" y="4444"/>
                    </a:lnTo>
                    <a:lnTo>
                      <a:pt x="42488" y="4490"/>
                    </a:lnTo>
                    <a:lnTo>
                      <a:pt x="42303" y="4444"/>
                    </a:lnTo>
                    <a:lnTo>
                      <a:pt x="42210" y="4397"/>
                    </a:lnTo>
                    <a:lnTo>
                      <a:pt x="42210" y="4258"/>
                    </a:lnTo>
                    <a:lnTo>
                      <a:pt x="42303" y="3934"/>
                    </a:lnTo>
                    <a:lnTo>
                      <a:pt x="42349" y="3703"/>
                    </a:lnTo>
                    <a:lnTo>
                      <a:pt x="42349" y="3472"/>
                    </a:lnTo>
                    <a:lnTo>
                      <a:pt x="42303" y="3379"/>
                    </a:lnTo>
                    <a:lnTo>
                      <a:pt x="42072" y="3009"/>
                    </a:lnTo>
                    <a:lnTo>
                      <a:pt x="41979" y="2962"/>
                    </a:lnTo>
                    <a:lnTo>
                      <a:pt x="41887" y="2916"/>
                    </a:lnTo>
                    <a:lnTo>
                      <a:pt x="41794" y="2870"/>
                    </a:lnTo>
                    <a:lnTo>
                      <a:pt x="41701" y="2916"/>
                    </a:lnTo>
                    <a:lnTo>
                      <a:pt x="41331" y="3055"/>
                    </a:lnTo>
                    <a:lnTo>
                      <a:pt x="41007" y="3194"/>
                    </a:lnTo>
                    <a:lnTo>
                      <a:pt x="40498" y="3518"/>
                    </a:lnTo>
                    <a:lnTo>
                      <a:pt x="40081" y="3842"/>
                    </a:lnTo>
                    <a:lnTo>
                      <a:pt x="39804" y="4120"/>
                    </a:lnTo>
                    <a:lnTo>
                      <a:pt x="39711" y="4166"/>
                    </a:lnTo>
                    <a:lnTo>
                      <a:pt x="39572" y="4166"/>
                    </a:lnTo>
                    <a:lnTo>
                      <a:pt x="39480" y="4120"/>
                    </a:lnTo>
                    <a:lnTo>
                      <a:pt x="39480" y="4027"/>
                    </a:lnTo>
                    <a:lnTo>
                      <a:pt x="39387" y="3796"/>
                    </a:lnTo>
                    <a:lnTo>
                      <a:pt x="39387" y="3518"/>
                    </a:lnTo>
                    <a:lnTo>
                      <a:pt x="39387" y="3240"/>
                    </a:lnTo>
                    <a:lnTo>
                      <a:pt x="39480" y="2916"/>
                    </a:lnTo>
                    <a:lnTo>
                      <a:pt x="39572" y="2546"/>
                    </a:lnTo>
                    <a:lnTo>
                      <a:pt x="39804" y="2176"/>
                    </a:lnTo>
                    <a:lnTo>
                      <a:pt x="40081" y="1759"/>
                    </a:lnTo>
                    <a:lnTo>
                      <a:pt x="40452" y="1343"/>
                    </a:lnTo>
                    <a:lnTo>
                      <a:pt x="40776" y="1019"/>
                    </a:lnTo>
                    <a:lnTo>
                      <a:pt x="41100" y="741"/>
                    </a:lnTo>
                    <a:lnTo>
                      <a:pt x="41470" y="556"/>
                    </a:lnTo>
                    <a:lnTo>
                      <a:pt x="41794" y="371"/>
                    </a:lnTo>
                    <a:lnTo>
                      <a:pt x="42118" y="278"/>
                    </a:lnTo>
                    <a:lnTo>
                      <a:pt x="42442" y="186"/>
                    </a:lnTo>
                    <a:lnTo>
                      <a:pt x="42812" y="139"/>
                    </a:lnTo>
                    <a:close/>
                    <a:moveTo>
                      <a:pt x="43738" y="2916"/>
                    </a:moveTo>
                    <a:lnTo>
                      <a:pt x="44154" y="3286"/>
                    </a:lnTo>
                    <a:lnTo>
                      <a:pt x="44478" y="3564"/>
                    </a:lnTo>
                    <a:lnTo>
                      <a:pt x="45173" y="4120"/>
                    </a:lnTo>
                    <a:lnTo>
                      <a:pt x="45635" y="4397"/>
                    </a:lnTo>
                    <a:lnTo>
                      <a:pt x="46098" y="4675"/>
                    </a:lnTo>
                    <a:lnTo>
                      <a:pt x="46561" y="4860"/>
                    </a:lnTo>
                    <a:lnTo>
                      <a:pt x="46978" y="4999"/>
                    </a:lnTo>
                    <a:lnTo>
                      <a:pt x="46839" y="5554"/>
                    </a:lnTo>
                    <a:lnTo>
                      <a:pt x="46561" y="6110"/>
                    </a:lnTo>
                    <a:lnTo>
                      <a:pt x="46237" y="6573"/>
                    </a:lnTo>
                    <a:lnTo>
                      <a:pt x="45821" y="7035"/>
                    </a:lnTo>
                    <a:lnTo>
                      <a:pt x="45543" y="7267"/>
                    </a:lnTo>
                    <a:lnTo>
                      <a:pt x="45219" y="7452"/>
                    </a:lnTo>
                    <a:lnTo>
                      <a:pt x="44895" y="7591"/>
                    </a:lnTo>
                    <a:lnTo>
                      <a:pt x="44571" y="7730"/>
                    </a:lnTo>
                    <a:lnTo>
                      <a:pt x="44201" y="7822"/>
                    </a:lnTo>
                    <a:lnTo>
                      <a:pt x="43877" y="7915"/>
                    </a:lnTo>
                    <a:lnTo>
                      <a:pt x="43136" y="7915"/>
                    </a:lnTo>
                    <a:lnTo>
                      <a:pt x="42673" y="7868"/>
                    </a:lnTo>
                    <a:lnTo>
                      <a:pt x="42210" y="7730"/>
                    </a:lnTo>
                    <a:lnTo>
                      <a:pt x="41748" y="7544"/>
                    </a:lnTo>
                    <a:lnTo>
                      <a:pt x="41331" y="7313"/>
                    </a:lnTo>
                    <a:lnTo>
                      <a:pt x="41285" y="7267"/>
                    </a:lnTo>
                    <a:lnTo>
                      <a:pt x="41239" y="7220"/>
                    </a:lnTo>
                    <a:lnTo>
                      <a:pt x="40915" y="6989"/>
                    </a:lnTo>
                    <a:lnTo>
                      <a:pt x="40591" y="6665"/>
                    </a:lnTo>
                    <a:lnTo>
                      <a:pt x="40313" y="6295"/>
                    </a:lnTo>
                    <a:lnTo>
                      <a:pt x="40128" y="5925"/>
                    </a:lnTo>
                    <a:lnTo>
                      <a:pt x="39943" y="5554"/>
                    </a:lnTo>
                    <a:lnTo>
                      <a:pt x="39804" y="5138"/>
                    </a:lnTo>
                    <a:lnTo>
                      <a:pt x="39804" y="5045"/>
                    </a:lnTo>
                    <a:lnTo>
                      <a:pt x="39758" y="4999"/>
                    </a:lnTo>
                    <a:lnTo>
                      <a:pt x="39711" y="4675"/>
                    </a:lnTo>
                    <a:lnTo>
                      <a:pt x="39711" y="4305"/>
                    </a:lnTo>
                    <a:lnTo>
                      <a:pt x="39804" y="4258"/>
                    </a:lnTo>
                    <a:lnTo>
                      <a:pt x="39943" y="4212"/>
                    </a:lnTo>
                    <a:lnTo>
                      <a:pt x="40174" y="3934"/>
                    </a:lnTo>
                    <a:lnTo>
                      <a:pt x="40591" y="3610"/>
                    </a:lnTo>
                    <a:lnTo>
                      <a:pt x="41100" y="3333"/>
                    </a:lnTo>
                    <a:lnTo>
                      <a:pt x="41424" y="3148"/>
                    </a:lnTo>
                    <a:lnTo>
                      <a:pt x="41748" y="3055"/>
                    </a:lnTo>
                    <a:lnTo>
                      <a:pt x="41887" y="3055"/>
                    </a:lnTo>
                    <a:lnTo>
                      <a:pt x="41979" y="3101"/>
                    </a:lnTo>
                    <a:lnTo>
                      <a:pt x="42164" y="3379"/>
                    </a:lnTo>
                    <a:lnTo>
                      <a:pt x="42210" y="3472"/>
                    </a:lnTo>
                    <a:lnTo>
                      <a:pt x="42210" y="3703"/>
                    </a:lnTo>
                    <a:lnTo>
                      <a:pt x="42164" y="3888"/>
                    </a:lnTo>
                    <a:lnTo>
                      <a:pt x="42072" y="4212"/>
                    </a:lnTo>
                    <a:lnTo>
                      <a:pt x="42072" y="4351"/>
                    </a:lnTo>
                    <a:lnTo>
                      <a:pt x="42072" y="4444"/>
                    </a:lnTo>
                    <a:lnTo>
                      <a:pt x="42164" y="4536"/>
                    </a:lnTo>
                    <a:lnTo>
                      <a:pt x="42257" y="4582"/>
                    </a:lnTo>
                    <a:lnTo>
                      <a:pt x="42488" y="4629"/>
                    </a:lnTo>
                    <a:lnTo>
                      <a:pt x="42720" y="4536"/>
                    </a:lnTo>
                    <a:lnTo>
                      <a:pt x="42905" y="4351"/>
                    </a:lnTo>
                    <a:lnTo>
                      <a:pt x="42997" y="4120"/>
                    </a:lnTo>
                    <a:lnTo>
                      <a:pt x="43044" y="3842"/>
                    </a:lnTo>
                    <a:lnTo>
                      <a:pt x="43182" y="3518"/>
                    </a:lnTo>
                    <a:lnTo>
                      <a:pt x="43414" y="3194"/>
                    </a:lnTo>
                    <a:lnTo>
                      <a:pt x="43553" y="3055"/>
                    </a:lnTo>
                    <a:lnTo>
                      <a:pt x="43738" y="2916"/>
                    </a:lnTo>
                    <a:close/>
                    <a:moveTo>
                      <a:pt x="39665" y="5184"/>
                    </a:moveTo>
                    <a:lnTo>
                      <a:pt x="39804" y="5601"/>
                    </a:lnTo>
                    <a:lnTo>
                      <a:pt x="39989" y="6017"/>
                    </a:lnTo>
                    <a:lnTo>
                      <a:pt x="40220" y="6387"/>
                    </a:lnTo>
                    <a:lnTo>
                      <a:pt x="40498" y="6758"/>
                    </a:lnTo>
                    <a:lnTo>
                      <a:pt x="40776" y="7035"/>
                    </a:lnTo>
                    <a:lnTo>
                      <a:pt x="41100" y="7313"/>
                    </a:lnTo>
                    <a:lnTo>
                      <a:pt x="40591" y="7637"/>
                    </a:lnTo>
                    <a:lnTo>
                      <a:pt x="40544" y="7637"/>
                    </a:lnTo>
                    <a:lnTo>
                      <a:pt x="40452" y="7683"/>
                    </a:lnTo>
                    <a:lnTo>
                      <a:pt x="39295" y="8378"/>
                    </a:lnTo>
                    <a:lnTo>
                      <a:pt x="39017" y="8516"/>
                    </a:lnTo>
                    <a:lnTo>
                      <a:pt x="38647" y="8563"/>
                    </a:lnTo>
                    <a:lnTo>
                      <a:pt x="38323" y="8516"/>
                    </a:lnTo>
                    <a:lnTo>
                      <a:pt x="38045" y="8424"/>
                    </a:lnTo>
                    <a:lnTo>
                      <a:pt x="37767" y="8239"/>
                    </a:lnTo>
                    <a:lnTo>
                      <a:pt x="37582" y="7961"/>
                    </a:lnTo>
                    <a:lnTo>
                      <a:pt x="37490" y="7730"/>
                    </a:lnTo>
                    <a:lnTo>
                      <a:pt x="37397" y="7498"/>
                    </a:lnTo>
                    <a:lnTo>
                      <a:pt x="37397" y="7267"/>
                    </a:lnTo>
                    <a:lnTo>
                      <a:pt x="37443" y="6989"/>
                    </a:lnTo>
                    <a:lnTo>
                      <a:pt x="37490" y="6758"/>
                    </a:lnTo>
                    <a:lnTo>
                      <a:pt x="37628" y="6573"/>
                    </a:lnTo>
                    <a:lnTo>
                      <a:pt x="37814" y="6387"/>
                    </a:lnTo>
                    <a:lnTo>
                      <a:pt x="37999" y="6249"/>
                    </a:lnTo>
                    <a:lnTo>
                      <a:pt x="38832" y="5693"/>
                    </a:lnTo>
                    <a:lnTo>
                      <a:pt x="38924" y="5693"/>
                    </a:lnTo>
                    <a:lnTo>
                      <a:pt x="38971" y="5647"/>
                    </a:lnTo>
                    <a:lnTo>
                      <a:pt x="39665" y="5184"/>
                    </a:lnTo>
                    <a:close/>
                    <a:moveTo>
                      <a:pt x="26706" y="27029"/>
                    </a:moveTo>
                    <a:lnTo>
                      <a:pt x="27678" y="28788"/>
                    </a:lnTo>
                    <a:lnTo>
                      <a:pt x="26706" y="28001"/>
                    </a:lnTo>
                    <a:lnTo>
                      <a:pt x="26706" y="27029"/>
                    </a:lnTo>
                    <a:close/>
                    <a:moveTo>
                      <a:pt x="41424" y="11802"/>
                    </a:moveTo>
                    <a:lnTo>
                      <a:pt x="41609" y="12312"/>
                    </a:lnTo>
                    <a:lnTo>
                      <a:pt x="41701" y="12867"/>
                    </a:lnTo>
                    <a:lnTo>
                      <a:pt x="41701" y="13422"/>
                    </a:lnTo>
                    <a:lnTo>
                      <a:pt x="41609" y="13978"/>
                    </a:lnTo>
                    <a:lnTo>
                      <a:pt x="39850" y="21013"/>
                    </a:lnTo>
                    <a:lnTo>
                      <a:pt x="39850" y="21059"/>
                    </a:lnTo>
                    <a:lnTo>
                      <a:pt x="41748" y="24438"/>
                    </a:lnTo>
                    <a:lnTo>
                      <a:pt x="41933" y="24715"/>
                    </a:lnTo>
                    <a:lnTo>
                      <a:pt x="42025" y="25039"/>
                    </a:lnTo>
                    <a:lnTo>
                      <a:pt x="42118" y="25363"/>
                    </a:lnTo>
                    <a:lnTo>
                      <a:pt x="42210" y="25687"/>
                    </a:lnTo>
                    <a:lnTo>
                      <a:pt x="42210" y="26011"/>
                    </a:lnTo>
                    <a:lnTo>
                      <a:pt x="42210" y="26335"/>
                    </a:lnTo>
                    <a:lnTo>
                      <a:pt x="42164" y="26659"/>
                    </a:lnTo>
                    <a:lnTo>
                      <a:pt x="42118" y="27029"/>
                    </a:lnTo>
                    <a:lnTo>
                      <a:pt x="41933" y="27446"/>
                    </a:lnTo>
                    <a:lnTo>
                      <a:pt x="41701" y="27215"/>
                    </a:lnTo>
                    <a:lnTo>
                      <a:pt x="41424" y="26937"/>
                    </a:lnTo>
                    <a:lnTo>
                      <a:pt x="41748" y="26983"/>
                    </a:lnTo>
                    <a:lnTo>
                      <a:pt x="41933" y="26983"/>
                    </a:lnTo>
                    <a:lnTo>
                      <a:pt x="41933" y="26937"/>
                    </a:lnTo>
                    <a:lnTo>
                      <a:pt x="41933" y="26891"/>
                    </a:lnTo>
                    <a:lnTo>
                      <a:pt x="41887" y="26844"/>
                    </a:lnTo>
                    <a:lnTo>
                      <a:pt x="41794" y="26844"/>
                    </a:lnTo>
                    <a:lnTo>
                      <a:pt x="41516" y="26798"/>
                    </a:lnTo>
                    <a:lnTo>
                      <a:pt x="41192" y="26844"/>
                    </a:lnTo>
                    <a:lnTo>
                      <a:pt x="41007" y="26891"/>
                    </a:lnTo>
                    <a:lnTo>
                      <a:pt x="40868" y="26937"/>
                    </a:lnTo>
                    <a:lnTo>
                      <a:pt x="40544" y="27076"/>
                    </a:lnTo>
                    <a:lnTo>
                      <a:pt x="40220" y="27261"/>
                    </a:lnTo>
                    <a:lnTo>
                      <a:pt x="39989" y="27492"/>
                    </a:lnTo>
                    <a:lnTo>
                      <a:pt x="39804" y="27724"/>
                    </a:lnTo>
                    <a:lnTo>
                      <a:pt x="39711" y="28001"/>
                    </a:lnTo>
                    <a:lnTo>
                      <a:pt x="39619" y="28233"/>
                    </a:lnTo>
                    <a:lnTo>
                      <a:pt x="39572" y="28372"/>
                    </a:lnTo>
                    <a:lnTo>
                      <a:pt x="39572" y="28510"/>
                    </a:lnTo>
                    <a:lnTo>
                      <a:pt x="39526" y="28649"/>
                    </a:lnTo>
                    <a:lnTo>
                      <a:pt x="39526" y="29066"/>
                    </a:lnTo>
                    <a:lnTo>
                      <a:pt x="39572" y="29112"/>
                    </a:lnTo>
                    <a:lnTo>
                      <a:pt x="39665" y="29112"/>
                    </a:lnTo>
                    <a:lnTo>
                      <a:pt x="39665" y="29020"/>
                    </a:lnTo>
                    <a:lnTo>
                      <a:pt x="39665" y="28742"/>
                    </a:lnTo>
                    <a:lnTo>
                      <a:pt x="39758" y="28881"/>
                    </a:lnTo>
                    <a:lnTo>
                      <a:pt x="40128" y="29251"/>
                    </a:lnTo>
                    <a:lnTo>
                      <a:pt x="39619" y="29436"/>
                    </a:lnTo>
                    <a:lnTo>
                      <a:pt x="39063" y="29529"/>
                    </a:lnTo>
                    <a:lnTo>
                      <a:pt x="38462" y="29529"/>
                    </a:lnTo>
                    <a:lnTo>
                      <a:pt x="37906" y="29436"/>
                    </a:lnTo>
                    <a:lnTo>
                      <a:pt x="37536" y="29297"/>
                    </a:lnTo>
                    <a:lnTo>
                      <a:pt x="37212" y="29158"/>
                    </a:lnTo>
                    <a:lnTo>
                      <a:pt x="37443" y="28094"/>
                    </a:lnTo>
                    <a:lnTo>
                      <a:pt x="37536" y="27400"/>
                    </a:lnTo>
                    <a:lnTo>
                      <a:pt x="37536" y="26752"/>
                    </a:lnTo>
                    <a:lnTo>
                      <a:pt x="37490" y="26150"/>
                    </a:lnTo>
                    <a:lnTo>
                      <a:pt x="37305" y="25502"/>
                    </a:lnTo>
                    <a:lnTo>
                      <a:pt x="37073" y="24947"/>
                    </a:lnTo>
                    <a:lnTo>
                      <a:pt x="36703" y="24391"/>
                    </a:lnTo>
                    <a:lnTo>
                      <a:pt x="36333" y="23882"/>
                    </a:lnTo>
                    <a:lnTo>
                      <a:pt x="35823" y="23419"/>
                    </a:lnTo>
                    <a:lnTo>
                      <a:pt x="32861" y="20966"/>
                    </a:lnTo>
                    <a:lnTo>
                      <a:pt x="38508" y="16894"/>
                    </a:lnTo>
                    <a:lnTo>
                      <a:pt x="39110" y="16384"/>
                    </a:lnTo>
                    <a:lnTo>
                      <a:pt x="39665" y="15829"/>
                    </a:lnTo>
                    <a:lnTo>
                      <a:pt x="40128" y="15274"/>
                    </a:lnTo>
                    <a:lnTo>
                      <a:pt x="40544" y="14626"/>
                    </a:lnTo>
                    <a:lnTo>
                      <a:pt x="40868" y="13978"/>
                    </a:lnTo>
                    <a:lnTo>
                      <a:pt x="41146" y="13284"/>
                    </a:lnTo>
                    <a:lnTo>
                      <a:pt x="41331" y="12543"/>
                    </a:lnTo>
                    <a:lnTo>
                      <a:pt x="41424" y="11802"/>
                    </a:lnTo>
                    <a:close/>
                    <a:moveTo>
                      <a:pt x="41887" y="30408"/>
                    </a:moveTo>
                    <a:lnTo>
                      <a:pt x="41840" y="30454"/>
                    </a:lnTo>
                    <a:lnTo>
                      <a:pt x="41794" y="30501"/>
                    </a:lnTo>
                    <a:lnTo>
                      <a:pt x="41748" y="30593"/>
                    </a:lnTo>
                    <a:lnTo>
                      <a:pt x="41609" y="30825"/>
                    </a:lnTo>
                    <a:lnTo>
                      <a:pt x="41516" y="31102"/>
                    </a:lnTo>
                    <a:lnTo>
                      <a:pt x="41516" y="31056"/>
                    </a:lnTo>
                    <a:lnTo>
                      <a:pt x="41516" y="31010"/>
                    </a:lnTo>
                    <a:lnTo>
                      <a:pt x="41516" y="30963"/>
                    </a:lnTo>
                    <a:lnTo>
                      <a:pt x="41516" y="30917"/>
                    </a:lnTo>
                    <a:lnTo>
                      <a:pt x="41516" y="30871"/>
                    </a:lnTo>
                    <a:lnTo>
                      <a:pt x="41516" y="30825"/>
                    </a:lnTo>
                    <a:lnTo>
                      <a:pt x="41516" y="30778"/>
                    </a:lnTo>
                    <a:lnTo>
                      <a:pt x="41563" y="30778"/>
                    </a:lnTo>
                    <a:lnTo>
                      <a:pt x="41563" y="30732"/>
                    </a:lnTo>
                    <a:lnTo>
                      <a:pt x="41563" y="30686"/>
                    </a:lnTo>
                    <a:lnTo>
                      <a:pt x="41609" y="30686"/>
                    </a:lnTo>
                    <a:lnTo>
                      <a:pt x="41609" y="30640"/>
                    </a:lnTo>
                    <a:lnTo>
                      <a:pt x="41655" y="30593"/>
                    </a:lnTo>
                    <a:lnTo>
                      <a:pt x="41701" y="30547"/>
                    </a:lnTo>
                    <a:lnTo>
                      <a:pt x="41748" y="30501"/>
                    </a:lnTo>
                    <a:lnTo>
                      <a:pt x="41794" y="30454"/>
                    </a:lnTo>
                    <a:lnTo>
                      <a:pt x="41840" y="30454"/>
                    </a:lnTo>
                    <a:lnTo>
                      <a:pt x="41840" y="30408"/>
                    </a:lnTo>
                    <a:close/>
                    <a:moveTo>
                      <a:pt x="41146" y="26983"/>
                    </a:moveTo>
                    <a:lnTo>
                      <a:pt x="41377" y="27122"/>
                    </a:lnTo>
                    <a:lnTo>
                      <a:pt x="41609" y="27307"/>
                    </a:lnTo>
                    <a:lnTo>
                      <a:pt x="41887" y="27585"/>
                    </a:lnTo>
                    <a:lnTo>
                      <a:pt x="41933" y="27677"/>
                    </a:lnTo>
                    <a:lnTo>
                      <a:pt x="41979" y="27724"/>
                    </a:lnTo>
                    <a:lnTo>
                      <a:pt x="42164" y="27909"/>
                    </a:lnTo>
                    <a:lnTo>
                      <a:pt x="42210" y="27955"/>
                    </a:lnTo>
                    <a:lnTo>
                      <a:pt x="42257" y="27955"/>
                    </a:lnTo>
                    <a:lnTo>
                      <a:pt x="43368" y="27492"/>
                    </a:lnTo>
                    <a:lnTo>
                      <a:pt x="43553" y="27492"/>
                    </a:lnTo>
                    <a:lnTo>
                      <a:pt x="43738" y="27539"/>
                    </a:lnTo>
                    <a:lnTo>
                      <a:pt x="44663" y="28372"/>
                    </a:lnTo>
                    <a:lnTo>
                      <a:pt x="44756" y="28510"/>
                    </a:lnTo>
                    <a:lnTo>
                      <a:pt x="44802" y="28649"/>
                    </a:lnTo>
                    <a:lnTo>
                      <a:pt x="44756" y="28788"/>
                    </a:lnTo>
                    <a:lnTo>
                      <a:pt x="44710" y="28927"/>
                    </a:lnTo>
                    <a:lnTo>
                      <a:pt x="44571" y="28973"/>
                    </a:lnTo>
                    <a:lnTo>
                      <a:pt x="44432" y="29020"/>
                    </a:lnTo>
                    <a:lnTo>
                      <a:pt x="44293" y="28973"/>
                    </a:lnTo>
                    <a:lnTo>
                      <a:pt x="44201" y="28927"/>
                    </a:lnTo>
                    <a:lnTo>
                      <a:pt x="43969" y="28742"/>
                    </a:lnTo>
                    <a:lnTo>
                      <a:pt x="43506" y="28233"/>
                    </a:lnTo>
                    <a:lnTo>
                      <a:pt x="43414" y="28233"/>
                    </a:lnTo>
                    <a:lnTo>
                      <a:pt x="43414" y="28279"/>
                    </a:lnTo>
                    <a:lnTo>
                      <a:pt x="43414" y="28325"/>
                    </a:lnTo>
                    <a:lnTo>
                      <a:pt x="43877" y="28834"/>
                    </a:lnTo>
                    <a:lnTo>
                      <a:pt x="44016" y="29158"/>
                    </a:lnTo>
                    <a:lnTo>
                      <a:pt x="44062" y="29205"/>
                    </a:lnTo>
                    <a:lnTo>
                      <a:pt x="44154" y="29251"/>
                    </a:lnTo>
                    <a:lnTo>
                      <a:pt x="45126" y="30223"/>
                    </a:lnTo>
                    <a:lnTo>
                      <a:pt x="45219" y="30362"/>
                    </a:lnTo>
                    <a:lnTo>
                      <a:pt x="45265" y="30501"/>
                    </a:lnTo>
                    <a:lnTo>
                      <a:pt x="45265" y="30640"/>
                    </a:lnTo>
                    <a:lnTo>
                      <a:pt x="45173" y="30732"/>
                    </a:lnTo>
                    <a:lnTo>
                      <a:pt x="45034" y="30825"/>
                    </a:lnTo>
                    <a:lnTo>
                      <a:pt x="44895" y="30871"/>
                    </a:lnTo>
                    <a:lnTo>
                      <a:pt x="44756" y="30871"/>
                    </a:lnTo>
                    <a:lnTo>
                      <a:pt x="44617" y="30778"/>
                    </a:lnTo>
                    <a:lnTo>
                      <a:pt x="43460" y="29575"/>
                    </a:lnTo>
                    <a:lnTo>
                      <a:pt x="43368" y="29575"/>
                    </a:lnTo>
                    <a:lnTo>
                      <a:pt x="43368" y="29621"/>
                    </a:lnTo>
                    <a:lnTo>
                      <a:pt x="43368" y="29668"/>
                    </a:lnTo>
                    <a:lnTo>
                      <a:pt x="44525" y="30871"/>
                    </a:lnTo>
                    <a:lnTo>
                      <a:pt x="44710" y="31056"/>
                    </a:lnTo>
                    <a:lnTo>
                      <a:pt x="44802" y="31149"/>
                    </a:lnTo>
                    <a:lnTo>
                      <a:pt x="44756" y="31287"/>
                    </a:lnTo>
                    <a:lnTo>
                      <a:pt x="44710" y="31380"/>
                    </a:lnTo>
                    <a:lnTo>
                      <a:pt x="44617" y="31426"/>
                    </a:lnTo>
                    <a:lnTo>
                      <a:pt x="44571" y="31426"/>
                    </a:lnTo>
                    <a:lnTo>
                      <a:pt x="44478" y="31519"/>
                    </a:lnTo>
                    <a:lnTo>
                      <a:pt x="43645" y="31010"/>
                    </a:lnTo>
                    <a:lnTo>
                      <a:pt x="43044" y="30408"/>
                    </a:lnTo>
                    <a:lnTo>
                      <a:pt x="42951" y="30408"/>
                    </a:lnTo>
                    <a:lnTo>
                      <a:pt x="42951" y="30454"/>
                    </a:lnTo>
                    <a:lnTo>
                      <a:pt x="42951" y="30501"/>
                    </a:lnTo>
                    <a:lnTo>
                      <a:pt x="43229" y="30778"/>
                    </a:lnTo>
                    <a:lnTo>
                      <a:pt x="43229" y="30778"/>
                    </a:lnTo>
                    <a:lnTo>
                      <a:pt x="42997" y="30640"/>
                    </a:lnTo>
                    <a:lnTo>
                      <a:pt x="42673" y="30408"/>
                    </a:lnTo>
                    <a:lnTo>
                      <a:pt x="42488" y="30316"/>
                    </a:lnTo>
                    <a:lnTo>
                      <a:pt x="42303" y="30269"/>
                    </a:lnTo>
                    <a:lnTo>
                      <a:pt x="42257" y="30223"/>
                    </a:lnTo>
                    <a:lnTo>
                      <a:pt x="42210" y="30223"/>
                    </a:lnTo>
                    <a:lnTo>
                      <a:pt x="42118" y="30269"/>
                    </a:lnTo>
                    <a:lnTo>
                      <a:pt x="41979" y="30269"/>
                    </a:lnTo>
                    <a:lnTo>
                      <a:pt x="41979" y="30316"/>
                    </a:lnTo>
                    <a:lnTo>
                      <a:pt x="41887" y="30316"/>
                    </a:lnTo>
                    <a:lnTo>
                      <a:pt x="41794" y="30362"/>
                    </a:lnTo>
                    <a:lnTo>
                      <a:pt x="41748" y="30408"/>
                    </a:lnTo>
                    <a:lnTo>
                      <a:pt x="41701" y="30454"/>
                    </a:lnTo>
                    <a:lnTo>
                      <a:pt x="41655" y="30501"/>
                    </a:lnTo>
                    <a:lnTo>
                      <a:pt x="41563" y="30593"/>
                    </a:lnTo>
                    <a:lnTo>
                      <a:pt x="41563" y="30640"/>
                    </a:lnTo>
                    <a:lnTo>
                      <a:pt x="41516" y="30640"/>
                    </a:lnTo>
                    <a:lnTo>
                      <a:pt x="41516" y="30732"/>
                    </a:lnTo>
                    <a:lnTo>
                      <a:pt x="41470" y="30778"/>
                    </a:lnTo>
                    <a:lnTo>
                      <a:pt x="41470" y="30825"/>
                    </a:lnTo>
                    <a:lnTo>
                      <a:pt x="41424" y="30871"/>
                    </a:lnTo>
                    <a:lnTo>
                      <a:pt x="41424" y="30917"/>
                    </a:lnTo>
                    <a:lnTo>
                      <a:pt x="41424" y="30963"/>
                    </a:lnTo>
                    <a:lnTo>
                      <a:pt x="41377" y="31010"/>
                    </a:lnTo>
                    <a:lnTo>
                      <a:pt x="41377" y="31056"/>
                    </a:lnTo>
                    <a:lnTo>
                      <a:pt x="41377" y="31102"/>
                    </a:lnTo>
                    <a:lnTo>
                      <a:pt x="41377" y="31195"/>
                    </a:lnTo>
                    <a:lnTo>
                      <a:pt x="41100" y="30963"/>
                    </a:lnTo>
                    <a:lnTo>
                      <a:pt x="40868" y="30686"/>
                    </a:lnTo>
                    <a:lnTo>
                      <a:pt x="40683" y="30316"/>
                    </a:lnTo>
                    <a:lnTo>
                      <a:pt x="40591" y="29945"/>
                    </a:lnTo>
                    <a:lnTo>
                      <a:pt x="40591" y="29575"/>
                    </a:lnTo>
                    <a:lnTo>
                      <a:pt x="40544" y="29529"/>
                    </a:lnTo>
                    <a:lnTo>
                      <a:pt x="40359" y="29297"/>
                    </a:lnTo>
                    <a:lnTo>
                      <a:pt x="40313" y="29251"/>
                    </a:lnTo>
                    <a:lnTo>
                      <a:pt x="40267" y="29205"/>
                    </a:lnTo>
                    <a:lnTo>
                      <a:pt x="39896" y="28788"/>
                    </a:lnTo>
                    <a:lnTo>
                      <a:pt x="39711" y="28510"/>
                    </a:lnTo>
                    <a:lnTo>
                      <a:pt x="39758" y="28233"/>
                    </a:lnTo>
                    <a:lnTo>
                      <a:pt x="39850" y="27909"/>
                    </a:lnTo>
                    <a:lnTo>
                      <a:pt x="40035" y="27631"/>
                    </a:lnTo>
                    <a:lnTo>
                      <a:pt x="40267" y="27400"/>
                    </a:lnTo>
                    <a:lnTo>
                      <a:pt x="40498" y="27215"/>
                    </a:lnTo>
                    <a:lnTo>
                      <a:pt x="40729" y="27122"/>
                    </a:lnTo>
                    <a:lnTo>
                      <a:pt x="41146" y="26983"/>
                    </a:lnTo>
                    <a:close/>
                    <a:moveTo>
                      <a:pt x="41794" y="31473"/>
                    </a:moveTo>
                    <a:lnTo>
                      <a:pt x="41887" y="31519"/>
                    </a:lnTo>
                    <a:lnTo>
                      <a:pt x="41979" y="31565"/>
                    </a:lnTo>
                    <a:lnTo>
                      <a:pt x="42072" y="31611"/>
                    </a:lnTo>
                    <a:lnTo>
                      <a:pt x="42164" y="31658"/>
                    </a:lnTo>
                    <a:lnTo>
                      <a:pt x="43090" y="32213"/>
                    </a:lnTo>
                    <a:lnTo>
                      <a:pt x="43090" y="32213"/>
                    </a:lnTo>
                    <a:lnTo>
                      <a:pt x="42118" y="31704"/>
                    </a:lnTo>
                    <a:lnTo>
                      <a:pt x="42025" y="31611"/>
                    </a:lnTo>
                    <a:lnTo>
                      <a:pt x="41887" y="31565"/>
                    </a:lnTo>
                    <a:lnTo>
                      <a:pt x="41794" y="31473"/>
                    </a:lnTo>
                    <a:close/>
                    <a:moveTo>
                      <a:pt x="26706" y="28187"/>
                    </a:moveTo>
                    <a:lnTo>
                      <a:pt x="27585" y="28881"/>
                    </a:lnTo>
                    <a:lnTo>
                      <a:pt x="26752" y="32861"/>
                    </a:lnTo>
                    <a:lnTo>
                      <a:pt x="26706" y="28187"/>
                    </a:lnTo>
                    <a:close/>
                    <a:moveTo>
                      <a:pt x="3981" y="33416"/>
                    </a:moveTo>
                    <a:lnTo>
                      <a:pt x="4027" y="33463"/>
                    </a:lnTo>
                    <a:lnTo>
                      <a:pt x="3981" y="33463"/>
                    </a:lnTo>
                    <a:lnTo>
                      <a:pt x="3981" y="33416"/>
                    </a:lnTo>
                    <a:close/>
                    <a:moveTo>
                      <a:pt x="32723" y="21059"/>
                    </a:moveTo>
                    <a:lnTo>
                      <a:pt x="32769" y="21105"/>
                    </a:lnTo>
                    <a:lnTo>
                      <a:pt x="35731" y="23512"/>
                    </a:lnTo>
                    <a:lnTo>
                      <a:pt x="36240" y="23975"/>
                    </a:lnTo>
                    <a:lnTo>
                      <a:pt x="36610" y="24438"/>
                    </a:lnTo>
                    <a:lnTo>
                      <a:pt x="36934" y="24993"/>
                    </a:lnTo>
                    <a:lnTo>
                      <a:pt x="37166" y="25548"/>
                    </a:lnTo>
                    <a:lnTo>
                      <a:pt x="37351" y="26150"/>
                    </a:lnTo>
                    <a:lnTo>
                      <a:pt x="37397" y="26798"/>
                    </a:lnTo>
                    <a:lnTo>
                      <a:pt x="37397" y="27400"/>
                    </a:lnTo>
                    <a:lnTo>
                      <a:pt x="37305" y="28048"/>
                    </a:lnTo>
                    <a:lnTo>
                      <a:pt x="37119" y="29066"/>
                    </a:lnTo>
                    <a:lnTo>
                      <a:pt x="37073" y="29158"/>
                    </a:lnTo>
                    <a:lnTo>
                      <a:pt x="37073" y="29205"/>
                    </a:lnTo>
                    <a:lnTo>
                      <a:pt x="36147" y="33416"/>
                    </a:lnTo>
                    <a:lnTo>
                      <a:pt x="35407" y="33463"/>
                    </a:lnTo>
                    <a:lnTo>
                      <a:pt x="35083" y="32722"/>
                    </a:lnTo>
                    <a:lnTo>
                      <a:pt x="35361" y="32398"/>
                    </a:lnTo>
                    <a:lnTo>
                      <a:pt x="35592" y="32028"/>
                    </a:lnTo>
                    <a:lnTo>
                      <a:pt x="35823" y="31658"/>
                    </a:lnTo>
                    <a:lnTo>
                      <a:pt x="35962" y="31241"/>
                    </a:lnTo>
                    <a:lnTo>
                      <a:pt x="36055" y="30871"/>
                    </a:lnTo>
                    <a:lnTo>
                      <a:pt x="36101" y="30547"/>
                    </a:lnTo>
                    <a:lnTo>
                      <a:pt x="36101" y="30177"/>
                    </a:lnTo>
                    <a:lnTo>
                      <a:pt x="36055" y="29853"/>
                    </a:lnTo>
                    <a:lnTo>
                      <a:pt x="36009" y="29482"/>
                    </a:lnTo>
                    <a:lnTo>
                      <a:pt x="35916" y="29158"/>
                    </a:lnTo>
                    <a:lnTo>
                      <a:pt x="35823" y="28834"/>
                    </a:lnTo>
                    <a:lnTo>
                      <a:pt x="35638" y="28510"/>
                    </a:lnTo>
                    <a:lnTo>
                      <a:pt x="31936" y="21753"/>
                    </a:lnTo>
                    <a:lnTo>
                      <a:pt x="31936" y="21568"/>
                    </a:lnTo>
                    <a:lnTo>
                      <a:pt x="32445" y="21244"/>
                    </a:lnTo>
                    <a:lnTo>
                      <a:pt x="32630" y="21105"/>
                    </a:lnTo>
                    <a:lnTo>
                      <a:pt x="32723" y="21059"/>
                    </a:lnTo>
                    <a:close/>
                    <a:moveTo>
                      <a:pt x="43182" y="32259"/>
                    </a:moveTo>
                    <a:lnTo>
                      <a:pt x="45173" y="33416"/>
                    </a:lnTo>
                    <a:lnTo>
                      <a:pt x="45265" y="33463"/>
                    </a:lnTo>
                    <a:lnTo>
                      <a:pt x="45265" y="33504"/>
                    </a:lnTo>
                    <a:lnTo>
                      <a:pt x="45265" y="33504"/>
                    </a:lnTo>
                    <a:lnTo>
                      <a:pt x="44941" y="33324"/>
                    </a:lnTo>
                    <a:lnTo>
                      <a:pt x="43182" y="32306"/>
                    </a:lnTo>
                    <a:lnTo>
                      <a:pt x="43136" y="32259"/>
                    </a:lnTo>
                    <a:close/>
                    <a:moveTo>
                      <a:pt x="45311" y="33509"/>
                    </a:moveTo>
                    <a:lnTo>
                      <a:pt x="45358" y="33555"/>
                    </a:lnTo>
                    <a:lnTo>
                      <a:pt x="45274" y="33509"/>
                    </a:lnTo>
                    <a:close/>
                    <a:moveTo>
                      <a:pt x="30871" y="9442"/>
                    </a:moveTo>
                    <a:lnTo>
                      <a:pt x="31241" y="9535"/>
                    </a:lnTo>
                    <a:lnTo>
                      <a:pt x="31612" y="9627"/>
                    </a:lnTo>
                    <a:lnTo>
                      <a:pt x="31889" y="9766"/>
                    </a:lnTo>
                    <a:lnTo>
                      <a:pt x="32213" y="9905"/>
                    </a:lnTo>
                    <a:lnTo>
                      <a:pt x="32491" y="10090"/>
                    </a:lnTo>
                    <a:lnTo>
                      <a:pt x="32723" y="10321"/>
                    </a:lnTo>
                    <a:lnTo>
                      <a:pt x="32954" y="10553"/>
                    </a:lnTo>
                    <a:lnTo>
                      <a:pt x="33185" y="10784"/>
                    </a:lnTo>
                    <a:lnTo>
                      <a:pt x="33370" y="11062"/>
                    </a:lnTo>
                    <a:lnTo>
                      <a:pt x="33509" y="11340"/>
                    </a:lnTo>
                    <a:lnTo>
                      <a:pt x="33648" y="11664"/>
                    </a:lnTo>
                    <a:lnTo>
                      <a:pt x="33741" y="11988"/>
                    </a:lnTo>
                    <a:lnTo>
                      <a:pt x="33833" y="12312"/>
                    </a:lnTo>
                    <a:lnTo>
                      <a:pt x="33833" y="12636"/>
                    </a:lnTo>
                    <a:lnTo>
                      <a:pt x="33880" y="12960"/>
                    </a:lnTo>
                    <a:lnTo>
                      <a:pt x="33833" y="13330"/>
                    </a:lnTo>
                    <a:lnTo>
                      <a:pt x="33741" y="13654"/>
                    </a:lnTo>
                    <a:lnTo>
                      <a:pt x="32121" y="20365"/>
                    </a:lnTo>
                    <a:lnTo>
                      <a:pt x="32075" y="20411"/>
                    </a:lnTo>
                    <a:lnTo>
                      <a:pt x="32075" y="20504"/>
                    </a:lnTo>
                    <a:lnTo>
                      <a:pt x="31843" y="21476"/>
                    </a:lnTo>
                    <a:lnTo>
                      <a:pt x="31797" y="21568"/>
                    </a:lnTo>
                    <a:lnTo>
                      <a:pt x="31797" y="21661"/>
                    </a:lnTo>
                    <a:lnTo>
                      <a:pt x="31797" y="21753"/>
                    </a:lnTo>
                    <a:lnTo>
                      <a:pt x="31797" y="21800"/>
                    </a:lnTo>
                    <a:lnTo>
                      <a:pt x="35546" y="28603"/>
                    </a:lnTo>
                    <a:lnTo>
                      <a:pt x="35685" y="28881"/>
                    </a:lnTo>
                    <a:lnTo>
                      <a:pt x="35823" y="29205"/>
                    </a:lnTo>
                    <a:lnTo>
                      <a:pt x="35870" y="29529"/>
                    </a:lnTo>
                    <a:lnTo>
                      <a:pt x="35962" y="29853"/>
                    </a:lnTo>
                    <a:lnTo>
                      <a:pt x="35962" y="30177"/>
                    </a:lnTo>
                    <a:lnTo>
                      <a:pt x="35962" y="30547"/>
                    </a:lnTo>
                    <a:lnTo>
                      <a:pt x="35916" y="30871"/>
                    </a:lnTo>
                    <a:lnTo>
                      <a:pt x="35823" y="31195"/>
                    </a:lnTo>
                    <a:lnTo>
                      <a:pt x="35685" y="31565"/>
                    </a:lnTo>
                    <a:lnTo>
                      <a:pt x="35499" y="31935"/>
                    </a:lnTo>
                    <a:lnTo>
                      <a:pt x="35268" y="32259"/>
                    </a:lnTo>
                    <a:lnTo>
                      <a:pt x="35037" y="32583"/>
                    </a:lnTo>
                    <a:lnTo>
                      <a:pt x="34990" y="32630"/>
                    </a:lnTo>
                    <a:lnTo>
                      <a:pt x="34898" y="32676"/>
                    </a:lnTo>
                    <a:lnTo>
                      <a:pt x="34574" y="33000"/>
                    </a:lnTo>
                    <a:lnTo>
                      <a:pt x="34204" y="33231"/>
                    </a:lnTo>
                    <a:lnTo>
                      <a:pt x="33833" y="33416"/>
                    </a:lnTo>
                    <a:lnTo>
                      <a:pt x="33463" y="33555"/>
                    </a:lnTo>
                    <a:lnTo>
                      <a:pt x="33047" y="33602"/>
                    </a:lnTo>
                    <a:lnTo>
                      <a:pt x="32676" y="33648"/>
                    </a:lnTo>
                    <a:lnTo>
                      <a:pt x="32491" y="33648"/>
                    </a:lnTo>
                    <a:lnTo>
                      <a:pt x="32075" y="33602"/>
                    </a:lnTo>
                    <a:lnTo>
                      <a:pt x="31612" y="33509"/>
                    </a:lnTo>
                    <a:lnTo>
                      <a:pt x="31195" y="33370"/>
                    </a:lnTo>
                    <a:lnTo>
                      <a:pt x="30825" y="33185"/>
                    </a:lnTo>
                    <a:lnTo>
                      <a:pt x="30455" y="32954"/>
                    </a:lnTo>
                    <a:lnTo>
                      <a:pt x="30084" y="32630"/>
                    </a:lnTo>
                    <a:lnTo>
                      <a:pt x="29807" y="32306"/>
                    </a:lnTo>
                    <a:lnTo>
                      <a:pt x="29575" y="31889"/>
                    </a:lnTo>
                    <a:lnTo>
                      <a:pt x="26706" y="26752"/>
                    </a:lnTo>
                    <a:lnTo>
                      <a:pt x="26659" y="26659"/>
                    </a:lnTo>
                    <a:lnTo>
                      <a:pt x="26567" y="26520"/>
                    </a:lnTo>
                    <a:lnTo>
                      <a:pt x="26567" y="26474"/>
                    </a:lnTo>
                    <a:lnTo>
                      <a:pt x="26521" y="26428"/>
                    </a:lnTo>
                    <a:lnTo>
                      <a:pt x="26521" y="26335"/>
                    </a:lnTo>
                    <a:lnTo>
                      <a:pt x="25271" y="24160"/>
                    </a:lnTo>
                    <a:lnTo>
                      <a:pt x="25225" y="24021"/>
                    </a:lnTo>
                    <a:lnTo>
                      <a:pt x="25178" y="23929"/>
                    </a:lnTo>
                    <a:lnTo>
                      <a:pt x="25132" y="23882"/>
                    </a:lnTo>
                    <a:lnTo>
                      <a:pt x="24993" y="23605"/>
                    </a:lnTo>
                    <a:lnTo>
                      <a:pt x="24901" y="23327"/>
                    </a:lnTo>
                    <a:lnTo>
                      <a:pt x="24808" y="23003"/>
                    </a:lnTo>
                    <a:lnTo>
                      <a:pt x="24762" y="22679"/>
                    </a:lnTo>
                    <a:lnTo>
                      <a:pt x="24716" y="22401"/>
                    </a:lnTo>
                    <a:lnTo>
                      <a:pt x="24716" y="22077"/>
                    </a:lnTo>
                    <a:lnTo>
                      <a:pt x="24762" y="21753"/>
                    </a:lnTo>
                    <a:lnTo>
                      <a:pt x="24808" y="21429"/>
                    </a:lnTo>
                    <a:lnTo>
                      <a:pt x="25040" y="20504"/>
                    </a:lnTo>
                    <a:lnTo>
                      <a:pt x="25086" y="20411"/>
                    </a:lnTo>
                    <a:lnTo>
                      <a:pt x="25086" y="20365"/>
                    </a:lnTo>
                    <a:lnTo>
                      <a:pt x="25595" y="18236"/>
                    </a:lnTo>
                    <a:lnTo>
                      <a:pt x="25641" y="18097"/>
                    </a:lnTo>
                    <a:lnTo>
                      <a:pt x="25688" y="17912"/>
                    </a:lnTo>
                    <a:lnTo>
                      <a:pt x="26567" y="14255"/>
                    </a:lnTo>
                    <a:lnTo>
                      <a:pt x="26613" y="14209"/>
                    </a:lnTo>
                    <a:lnTo>
                      <a:pt x="26613" y="14117"/>
                    </a:lnTo>
                    <a:lnTo>
                      <a:pt x="27122" y="12034"/>
                    </a:lnTo>
                    <a:lnTo>
                      <a:pt x="27307" y="11478"/>
                    </a:lnTo>
                    <a:lnTo>
                      <a:pt x="27585" y="10969"/>
                    </a:lnTo>
                    <a:lnTo>
                      <a:pt x="27955" y="10507"/>
                    </a:lnTo>
                    <a:lnTo>
                      <a:pt x="28372" y="10136"/>
                    </a:lnTo>
                    <a:lnTo>
                      <a:pt x="28835" y="9812"/>
                    </a:lnTo>
                    <a:lnTo>
                      <a:pt x="29344" y="9627"/>
                    </a:lnTo>
                    <a:lnTo>
                      <a:pt x="29899" y="9488"/>
                    </a:lnTo>
                    <a:lnTo>
                      <a:pt x="30455" y="9442"/>
                    </a:lnTo>
                    <a:close/>
                    <a:moveTo>
                      <a:pt x="4073" y="33602"/>
                    </a:moveTo>
                    <a:lnTo>
                      <a:pt x="4073" y="33648"/>
                    </a:lnTo>
                    <a:lnTo>
                      <a:pt x="3888" y="34018"/>
                    </a:lnTo>
                    <a:lnTo>
                      <a:pt x="4073" y="33602"/>
                    </a:lnTo>
                    <a:close/>
                    <a:moveTo>
                      <a:pt x="3935" y="33555"/>
                    </a:moveTo>
                    <a:lnTo>
                      <a:pt x="3749" y="33972"/>
                    </a:lnTo>
                    <a:lnTo>
                      <a:pt x="3703" y="34018"/>
                    </a:lnTo>
                    <a:lnTo>
                      <a:pt x="3657" y="34064"/>
                    </a:lnTo>
                    <a:lnTo>
                      <a:pt x="3796" y="33833"/>
                    </a:lnTo>
                    <a:lnTo>
                      <a:pt x="3888" y="33602"/>
                    </a:lnTo>
                    <a:lnTo>
                      <a:pt x="3935" y="33555"/>
                    </a:lnTo>
                    <a:close/>
                    <a:moveTo>
                      <a:pt x="3888" y="34018"/>
                    </a:moveTo>
                    <a:lnTo>
                      <a:pt x="3749" y="34296"/>
                    </a:lnTo>
                    <a:lnTo>
                      <a:pt x="3749" y="34250"/>
                    </a:lnTo>
                    <a:lnTo>
                      <a:pt x="3842" y="34064"/>
                    </a:lnTo>
                    <a:lnTo>
                      <a:pt x="3888" y="34018"/>
                    </a:lnTo>
                    <a:close/>
                    <a:moveTo>
                      <a:pt x="46515" y="35268"/>
                    </a:moveTo>
                    <a:lnTo>
                      <a:pt x="46422" y="35314"/>
                    </a:lnTo>
                    <a:lnTo>
                      <a:pt x="46422" y="35314"/>
                    </a:lnTo>
                    <a:lnTo>
                      <a:pt x="46469" y="35268"/>
                    </a:lnTo>
                    <a:close/>
                    <a:moveTo>
                      <a:pt x="44247" y="34944"/>
                    </a:moveTo>
                    <a:lnTo>
                      <a:pt x="44062" y="35036"/>
                    </a:lnTo>
                    <a:lnTo>
                      <a:pt x="43784" y="35175"/>
                    </a:lnTo>
                    <a:lnTo>
                      <a:pt x="43738" y="35221"/>
                    </a:lnTo>
                    <a:lnTo>
                      <a:pt x="43738" y="35268"/>
                    </a:lnTo>
                    <a:lnTo>
                      <a:pt x="43692" y="35221"/>
                    </a:lnTo>
                    <a:lnTo>
                      <a:pt x="43460" y="35221"/>
                    </a:lnTo>
                    <a:lnTo>
                      <a:pt x="43090" y="35360"/>
                    </a:lnTo>
                    <a:lnTo>
                      <a:pt x="42905" y="35407"/>
                    </a:lnTo>
                    <a:lnTo>
                      <a:pt x="42766" y="35407"/>
                    </a:lnTo>
                    <a:lnTo>
                      <a:pt x="42673" y="35453"/>
                    </a:lnTo>
                    <a:lnTo>
                      <a:pt x="41887" y="35453"/>
                    </a:lnTo>
                    <a:lnTo>
                      <a:pt x="41609" y="35407"/>
                    </a:lnTo>
                    <a:lnTo>
                      <a:pt x="41377" y="35360"/>
                    </a:lnTo>
                    <a:lnTo>
                      <a:pt x="41285" y="35360"/>
                    </a:lnTo>
                    <a:lnTo>
                      <a:pt x="41146" y="35314"/>
                    </a:lnTo>
                    <a:lnTo>
                      <a:pt x="40961" y="35268"/>
                    </a:lnTo>
                    <a:lnTo>
                      <a:pt x="40915" y="35268"/>
                    </a:lnTo>
                    <a:lnTo>
                      <a:pt x="41007" y="35175"/>
                    </a:lnTo>
                    <a:lnTo>
                      <a:pt x="41053" y="35129"/>
                    </a:lnTo>
                    <a:lnTo>
                      <a:pt x="41100" y="35129"/>
                    </a:lnTo>
                    <a:lnTo>
                      <a:pt x="41192" y="35083"/>
                    </a:lnTo>
                    <a:lnTo>
                      <a:pt x="41192" y="35036"/>
                    </a:lnTo>
                    <a:lnTo>
                      <a:pt x="41331" y="34990"/>
                    </a:lnTo>
                    <a:lnTo>
                      <a:pt x="41377" y="34990"/>
                    </a:lnTo>
                    <a:lnTo>
                      <a:pt x="41424" y="34944"/>
                    </a:lnTo>
                    <a:lnTo>
                      <a:pt x="41516" y="34944"/>
                    </a:lnTo>
                    <a:lnTo>
                      <a:pt x="41563" y="34990"/>
                    </a:lnTo>
                    <a:lnTo>
                      <a:pt x="41748" y="34990"/>
                    </a:lnTo>
                    <a:lnTo>
                      <a:pt x="41933" y="35036"/>
                    </a:lnTo>
                    <a:lnTo>
                      <a:pt x="42072" y="35083"/>
                    </a:lnTo>
                    <a:lnTo>
                      <a:pt x="42164" y="35129"/>
                    </a:lnTo>
                    <a:lnTo>
                      <a:pt x="42396" y="35129"/>
                    </a:lnTo>
                    <a:lnTo>
                      <a:pt x="42534" y="35175"/>
                    </a:lnTo>
                    <a:lnTo>
                      <a:pt x="43136" y="35175"/>
                    </a:lnTo>
                    <a:lnTo>
                      <a:pt x="43506" y="35129"/>
                    </a:lnTo>
                    <a:lnTo>
                      <a:pt x="43877" y="35083"/>
                    </a:lnTo>
                    <a:lnTo>
                      <a:pt x="44016" y="35036"/>
                    </a:lnTo>
                    <a:lnTo>
                      <a:pt x="44154" y="34990"/>
                    </a:lnTo>
                    <a:lnTo>
                      <a:pt x="44201" y="34944"/>
                    </a:lnTo>
                    <a:close/>
                    <a:moveTo>
                      <a:pt x="46237" y="35407"/>
                    </a:moveTo>
                    <a:lnTo>
                      <a:pt x="46191" y="35453"/>
                    </a:lnTo>
                    <a:lnTo>
                      <a:pt x="46145" y="35499"/>
                    </a:lnTo>
                    <a:lnTo>
                      <a:pt x="45821" y="35684"/>
                    </a:lnTo>
                    <a:lnTo>
                      <a:pt x="45786" y="35684"/>
                    </a:lnTo>
                    <a:lnTo>
                      <a:pt x="46237" y="35407"/>
                    </a:lnTo>
                    <a:close/>
                    <a:moveTo>
                      <a:pt x="44432" y="34990"/>
                    </a:moveTo>
                    <a:lnTo>
                      <a:pt x="44478" y="35036"/>
                    </a:lnTo>
                    <a:lnTo>
                      <a:pt x="44571" y="35175"/>
                    </a:lnTo>
                    <a:lnTo>
                      <a:pt x="44663" y="35360"/>
                    </a:lnTo>
                    <a:lnTo>
                      <a:pt x="44663" y="35407"/>
                    </a:lnTo>
                    <a:lnTo>
                      <a:pt x="44663" y="35453"/>
                    </a:lnTo>
                    <a:lnTo>
                      <a:pt x="44710" y="35499"/>
                    </a:lnTo>
                    <a:lnTo>
                      <a:pt x="44617" y="35638"/>
                    </a:lnTo>
                    <a:lnTo>
                      <a:pt x="44478" y="35777"/>
                    </a:lnTo>
                    <a:lnTo>
                      <a:pt x="44108" y="35962"/>
                    </a:lnTo>
                    <a:lnTo>
                      <a:pt x="44108" y="35916"/>
                    </a:lnTo>
                    <a:lnTo>
                      <a:pt x="44108" y="35869"/>
                    </a:lnTo>
                    <a:lnTo>
                      <a:pt x="44108" y="35823"/>
                    </a:lnTo>
                    <a:lnTo>
                      <a:pt x="44108" y="35777"/>
                    </a:lnTo>
                    <a:lnTo>
                      <a:pt x="44108" y="35731"/>
                    </a:lnTo>
                    <a:lnTo>
                      <a:pt x="44108" y="35684"/>
                    </a:lnTo>
                    <a:lnTo>
                      <a:pt x="44062" y="35684"/>
                    </a:lnTo>
                    <a:lnTo>
                      <a:pt x="44016" y="35545"/>
                    </a:lnTo>
                    <a:lnTo>
                      <a:pt x="43923" y="35407"/>
                    </a:lnTo>
                    <a:lnTo>
                      <a:pt x="43830" y="35360"/>
                    </a:lnTo>
                    <a:lnTo>
                      <a:pt x="43830" y="35314"/>
                    </a:lnTo>
                    <a:lnTo>
                      <a:pt x="43784" y="35314"/>
                    </a:lnTo>
                    <a:lnTo>
                      <a:pt x="43830" y="35268"/>
                    </a:lnTo>
                    <a:lnTo>
                      <a:pt x="44154" y="35129"/>
                    </a:lnTo>
                    <a:lnTo>
                      <a:pt x="44340" y="35036"/>
                    </a:lnTo>
                    <a:lnTo>
                      <a:pt x="44386" y="34990"/>
                    </a:lnTo>
                    <a:close/>
                    <a:moveTo>
                      <a:pt x="41377" y="36286"/>
                    </a:moveTo>
                    <a:lnTo>
                      <a:pt x="41285" y="36332"/>
                    </a:lnTo>
                    <a:lnTo>
                      <a:pt x="41285" y="36332"/>
                    </a:lnTo>
                    <a:lnTo>
                      <a:pt x="41331" y="36286"/>
                    </a:lnTo>
                    <a:close/>
                    <a:moveTo>
                      <a:pt x="7452" y="29020"/>
                    </a:moveTo>
                    <a:lnTo>
                      <a:pt x="7730" y="29066"/>
                    </a:lnTo>
                    <a:lnTo>
                      <a:pt x="8054" y="29066"/>
                    </a:lnTo>
                    <a:lnTo>
                      <a:pt x="8239" y="29112"/>
                    </a:lnTo>
                    <a:lnTo>
                      <a:pt x="8563" y="29205"/>
                    </a:lnTo>
                    <a:lnTo>
                      <a:pt x="8702" y="29251"/>
                    </a:lnTo>
                    <a:lnTo>
                      <a:pt x="8887" y="29297"/>
                    </a:lnTo>
                    <a:lnTo>
                      <a:pt x="9350" y="29436"/>
                    </a:lnTo>
                    <a:lnTo>
                      <a:pt x="9766" y="29621"/>
                    </a:lnTo>
                    <a:lnTo>
                      <a:pt x="9813" y="29621"/>
                    </a:lnTo>
                    <a:lnTo>
                      <a:pt x="9951" y="29668"/>
                    </a:lnTo>
                    <a:lnTo>
                      <a:pt x="9998" y="29668"/>
                    </a:lnTo>
                    <a:lnTo>
                      <a:pt x="10090" y="29714"/>
                    </a:lnTo>
                    <a:lnTo>
                      <a:pt x="10229" y="29760"/>
                    </a:lnTo>
                    <a:lnTo>
                      <a:pt x="10507" y="29899"/>
                    </a:lnTo>
                    <a:lnTo>
                      <a:pt x="10646" y="29992"/>
                    </a:lnTo>
                    <a:lnTo>
                      <a:pt x="10923" y="30130"/>
                    </a:lnTo>
                    <a:lnTo>
                      <a:pt x="10970" y="30177"/>
                    </a:lnTo>
                    <a:lnTo>
                      <a:pt x="11201" y="30269"/>
                    </a:lnTo>
                    <a:lnTo>
                      <a:pt x="11247" y="30316"/>
                    </a:lnTo>
                    <a:lnTo>
                      <a:pt x="11294" y="30316"/>
                    </a:lnTo>
                    <a:lnTo>
                      <a:pt x="11386" y="30408"/>
                    </a:lnTo>
                    <a:lnTo>
                      <a:pt x="11432" y="30454"/>
                    </a:lnTo>
                    <a:lnTo>
                      <a:pt x="11479" y="30454"/>
                    </a:lnTo>
                    <a:lnTo>
                      <a:pt x="12127" y="30825"/>
                    </a:lnTo>
                    <a:lnTo>
                      <a:pt x="12728" y="31287"/>
                    </a:lnTo>
                    <a:lnTo>
                      <a:pt x="12775" y="31287"/>
                    </a:lnTo>
                    <a:lnTo>
                      <a:pt x="13561" y="31935"/>
                    </a:lnTo>
                    <a:lnTo>
                      <a:pt x="13700" y="32028"/>
                    </a:lnTo>
                    <a:lnTo>
                      <a:pt x="13932" y="32213"/>
                    </a:lnTo>
                    <a:lnTo>
                      <a:pt x="14117" y="32398"/>
                    </a:lnTo>
                    <a:lnTo>
                      <a:pt x="14256" y="32537"/>
                    </a:lnTo>
                    <a:lnTo>
                      <a:pt x="14857" y="33092"/>
                    </a:lnTo>
                    <a:lnTo>
                      <a:pt x="14904" y="33139"/>
                    </a:lnTo>
                    <a:lnTo>
                      <a:pt x="14996" y="33231"/>
                    </a:lnTo>
                    <a:lnTo>
                      <a:pt x="15366" y="33648"/>
                    </a:lnTo>
                    <a:lnTo>
                      <a:pt x="15552" y="33833"/>
                    </a:lnTo>
                    <a:lnTo>
                      <a:pt x="15876" y="34157"/>
                    </a:lnTo>
                    <a:lnTo>
                      <a:pt x="15968" y="34296"/>
                    </a:lnTo>
                    <a:lnTo>
                      <a:pt x="16246" y="34574"/>
                    </a:lnTo>
                    <a:lnTo>
                      <a:pt x="16524" y="34944"/>
                    </a:lnTo>
                    <a:lnTo>
                      <a:pt x="16662" y="35175"/>
                    </a:lnTo>
                    <a:lnTo>
                      <a:pt x="16709" y="35221"/>
                    </a:lnTo>
                    <a:lnTo>
                      <a:pt x="16755" y="35221"/>
                    </a:lnTo>
                    <a:lnTo>
                      <a:pt x="16848" y="35360"/>
                    </a:lnTo>
                    <a:lnTo>
                      <a:pt x="16986" y="35545"/>
                    </a:lnTo>
                    <a:lnTo>
                      <a:pt x="17079" y="35684"/>
                    </a:lnTo>
                    <a:lnTo>
                      <a:pt x="17310" y="36008"/>
                    </a:lnTo>
                    <a:lnTo>
                      <a:pt x="17310" y="36332"/>
                    </a:lnTo>
                    <a:lnTo>
                      <a:pt x="17218" y="36240"/>
                    </a:lnTo>
                    <a:lnTo>
                      <a:pt x="17125" y="36101"/>
                    </a:lnTo>
                    <a:lnTo>
                      <a:pt x="17033" y="35962"/>
                    </a:lnTo>
                    <a:lnTo>
                      <a:pt x="16940" y="35823"/>
                    </a:lnTo>
                    <a:lnTo>
                      <a:pt x="16848" y="35731"/>
                    </a:lnTo>
                    <a:lnTo>
                      <a:pt x="16709" y="35545"/>
                    </a:lnTo>
                    <a:lnTo>
                      <a:pt x="16662" y="35453"/>
                    </a:lnTo>
                    <a:lnTo>
                      <a:pt x="16477" y="35268"/>
                    </a:lnTo>
                    <a:lnTo>
                      <a:pt x="16477" y="35221"/>
                    </a:lnTo>
                    <a:lnTo>
                      <a:pt x="16246" y="34990"/>
                    </a:lnTo>
                    <a:lnTo>
                      <a:pt x="16246" y="34944"/>
                    </a:lnTo>
                    <a:lnTo>
                      <a:pt x="16061" y="34712"/>
                    </a:lnTo>
                    <a:lnTo>
                      <a:pt x="15274" y="33833"/>
                    </a:lnTo>
                    <a:lnTo>
                      <a:pt x="15181" y="33694"/>
                    </a:lnTo>
                    <a:lnTo>
                      <a:pt x="14996" y="33555"/>
                    </a:lnTo>
                    <a:lnTo>
                      <a:pt x="14996" y="33509"/>
                    </a:lnTo>
                    <a:lnTo>
                      <a:pt x="14811" y="33370"/>
                    </a:lnTo>
                    <a:lnTo>
                      <a:pt x="14811" y="33324"/>
                    </a:lnTo>
                    <a:lnTo>
                      <a:pt x="14672" y="33185"/>
                    </a:lnTo>
                    <a:lnTo>
                      <a:pt x="14626" y="33139"/>
                    </a:lnTo>
                    <a:lnTo>
                      <a:pt x="14487" y="33000"/>
                    </a:lnTo>
                    <a:lnTo>
                      <a:pt x="14441" y="32954"/>
                    </a:lnTo>
                    <a:lnTo>
                      <a:pt x="14302" y="32815"/>
                    </a:lnTo>
                    <a:lnTo>
                      <a:pt x="14256" y="32769"/>
                    </a:lnTo>
                    <a:lnTo>
                      <a:pt x="14117" y="32676"/>
                    </a:lnTo>
                    <a:lnTo>
                      <a:pt x="14071" y="32583"/>
                    </a:lnTo>
                    <a:lnTo>
                      <a:pt x="13932" y="32491"/>
                    </a:lnTo>
                    <a:lnTo>
                      <a:pt x="13839" y="32445"/>
                    </a:lnTo>
                    <a:lnTo>
                      <a:pt x="13747" y="32306"/>
                    </a:lnTo>
                    <a:lnTo>
                      <a:pt x="13654" y="32259"/>
                    </a:lnTo>
                    <a:lnTo>
                      <a:pt x="13561" y="32167"/>
                    </a:lnTo>
                    <a:lnTo>
                      <a:pt x="13469" y="32074"/>
                    </a:lnTo>
                    <a:lnTo>
                      <a:pt x="13330" y="31982"/>
                    </a:lnTo>
                    <a:lnTo>
                      <a:pt x="13237" y="31935"/>
                    </a:lnTo>
                    <a:lnTo>
                      <a:pt x="13145" y="31843"/>
                    </a:lnTo>
                    <a:lnTo>
                      <a:pt x="13052" y="31750"/>
                    </a:lnTo>
                    <a:lnTo>
                      <a:pt x="12960" y="31658"/>
                    </a:lnTo>
                    <a:lnTo>
                      <a:pt x="12867" y="31611"/>
                    </a:lnTo>
                    <a:lnTo>
                      <a:pt x="12821" y="31565"/>
                    </a:lnTo>
                    <a:lnTo>
                      <a:pt x="12728" y="31519"/>
                    </a:lnTo>
                    <a:lnTo>
                      <a:pt x="12682" y="31473"/>
                    </a:lnTo>
                    <a:lnTo>
                      <a:pt x="12173" y="31102"/>
                    </a:lnTo>
                    <a:lnTo>
                      <a:pt x="11571" y="30686"/>
                    </a:lnTo>
                    <a:lnTo>
                      <a:pt x="10923" y="30316"/>
                    </a:lnTo>
                    <a:lnTo>
                      <a:pt x="10229" y="29945"/>
                    </a:lnTo>
                    <a:lnTo>
                      <a:pt x="9489" y="29621"/>
                    </a:lnTo>
                    <a:lnTo>
                      <a:pt x="8702" y="29344"/>
                    </a:lnTo>
                    <a:lnTo>
                      <a:pt x="7915" y="29158"/>
                    </a:lnTo>
                    <a:lnTo>
                      <a:pt x="7128" y="29066"/>
                    </a:lnTo>
                    <a:lnTo>
                      <a:pt x="7082" y="29066"/>
                    </a:lnTo>
                    <a:lnTo>
                      <a:pt x="6989" y="29020"/>
                    </a:lnTo>
                    <a:close/>
                    <a:moveTo>
                      <a:pt x="43645" y="35360"/>
                    </a:moveTo>
                    <a:lnTo>
                      <a:pt x="43692" y="35407"/>
                    </a:lnTo>
                    <a:lnTo>
                      <a:pt x="43738" y="35407"/>
                    </a:lnTo>
                    <a:lnTo>
                      <a:pt x="43784" y="35453"/>
                    </a:lnTo>
                    <a:lnTo>
                      <a:pt x="43923" y="35638"/>
                    </a:lnTo>
                    <a:lnTo>
                      <a:pt x="43969" y="35823"/>
                    </a:lnTo>
                    <a:lnTo>
                      <a:pt x="43969" y="35869"/>
                    </a:lnTo>
                    <a:lnTo>
                      <a:pt x="43969" y="35962"/>
                    </a:lnTo>
                    <a:lnTo>
                      <a:pt x="43877" y="36101"/>
                    </a:lnTo>
                    <a:lnTo>
                      <a:pt x="43738" y="36147"/>
                    </a:lnTo>
                    <a:lnTo>
                      <a:pt x="43553" y="36240"/>
                    </a:lnTo>
                    <a:lnTo>
                      <a:pt x="43136" y="36286"/>
                    </a:lnTo>
                    <a:lnTo>
                      <a:pt x="43090" y="36286"/>
                    </a:lnTo>
                    <a:lnTo>
                      <a:pt x="42581" y="36332"/>
                    </a:lnTo>
                    <a:lnTo>
                      <a:pt x="42303" y="36332"/>
                    </a:lnTo>
                    <a:lnTo>
                      <a:pt x="42210" y="36286"/>
                    </a:lnTo>
                    <a:lnTo>
                      <a:pt x="41933" y="36286"/>
                    </a:lnTo>
                    <a:lnTo>
                      <a:pt x="41840" y="36193"/>
                    </a:lnTo>
                    <a:lnTo>
                      <a:pt x="41748" y="36147"/>
                    </a:lnTo>
                    <a:lnTo>
                      <a:pt x="41701" y="36101"/>
                    </a:lnTo>
                    <a:lnTo>
                      <a:pt x="41470" y="36101"/>
                    </a:lnTo>
                    <a:lnTo>
                      <a:pt x="41424" y="36147"/>
                    </a:lnTo>
                    <a:lnTo>
                      <a:pt x="41285" y="36193"/>
                    </a:lnTo>
                    <a:lnTo>
                      <a:pt x="41192" y="36193"/>
                    </a:lnTo>
                    <a:lnTo>
                      <a:pt x="41146" y="36240"/>
                    </a:lnTo>
                    <a:lnTo>
                      <a:pt x="40683" y="36286"/>
                    </a:lnTo>
                    <a:lnTo>
                      <a:pt x="40637" y="35823"/>
                    </a:lnTo>
                    <a:lnTo>
                      <a:pt x="40637" y="35731"/>
                    </a:lnTo>
                    <a:lnTo>
                      <a:pt x="40591" y="35638"/>
                    </a:lnTo>
                    <a:lnTo>
                      <a:pt x="40591" y="35592"/>
                    </a:lnTo>
                    <a:lnTo>
                      <a:pt x="40591" y="35499"/>
                    </a:lnTo>
                    <a:lnTo>
                      <a:pt x="40591" y="35453"/>
                    </a:lnTo>
                    <a:lnTo>
                      <a:pt x="40683" y="35360"/>
                    </a:lnTo>
                    <a:lnTo>
                      <a:pt x="40868" y="35360"/>
                    </a:lnTo>
                    <a:lnTo>
                      <a:pt x="40961" y="35407"/>
                    </a:lnTo>
                    <a:lnTo>
                      <a:pt x="41100" y="35453"/>
                    </a:lnTo>
                    <a:lnTo>
                      <a:pt x="41239" y="35499"/>
                    </a:lnTo>
                    <a:lnTo>
                      <a:pt x="41331" y="35499"/>
                    </a:lnTo>
                    <a:lnTo>
                      <a:pt x="41563" y="35545"/>
                    </a:lnTo>
                    <a:lnTo>
                      <a:pt x="41609" y="35545"/>
                    </a:lnTo>
                    <a:lnTo>
                      <a:pt x="41887" y="35592"/>
                    </a:lnTo>
                    <a:lnTo>
                      <a:pt x="42442" y="35592"/>
                    </a:lnTo>
                    <a:lnTo>
                      <a:pt x="42720" y="35545"/>
                    </a:lnTo>
                    <a:lnTo>
                      <a:pt x="42905" y="35545"/>
                    </a:lnTo>
                    <a:lnTo>
                      <a:pt x="43136" y="35453"/>
                    </a:lnTo>
                    <a:lnTo>
                      <a:pt x="43506" y="35360"/>
                    </a:lnTo>
                    <a:close/>
                    <a:moveTo>
                      <a:pt x="3611" y="34435"/>
                    </a:moveTo>
                    <a:lnTo>
                      <a:pt x="3657" y="34481"/>
                    </a:lnTo>
                    <a:lnTo>
                      <a:pt x="3472" y="35083"/>
                    </a:lnTo>
                    <a:lnTo>
                      <a:pt x="3472" y="35129"/>
                    </a:lnTo>
                    <a:lnTo>
                      <a:pt x="3426" y="35221"/>
                    </a:lnTo>
                    <a:lnTo>
                      <a:pt x="3379" y="35360"/>
                    </a:lnTo>
                    <a:lnTo>
                      <a:pt x="3287" y="35869"/>
                    </a:lnTo>
                    <a:lnTo>
                      <a:pt x="3240" y="36379"/>
                    </a:lnTo>
                    <a:lnTo>
                      <a:pt x="3148" y="36332"/>
                    </a:lnTo>
                    <a:lnTo>
                      <a:pt x="3102" y="36332"/>
                    </a:lnTo>
                    <a:lnTo>
                      <a:pt x="3102" y="36240"/>
                    </a:lnTo>
                    <a:lnTo>
                      <a:pt x="3148" y="36147"/>
                    </a:lnTo>
                    <a:lnTo>
                      <a:pt x="3148" y="36055"/>
                    </a:lnTo>
                    <a:lnTo>
                      <a:pt x="3148" y="35916"/>
                    </a:lnTo>
                    <a:lnTo>
                      <a:pt x="3194" y="35869"/>
                    </a:lnTo>
                    <a:lnTo>
                      <a:pt x="3194" y="35684"/>
                    </a:lnTo>
                    <a:lnTo>
                      <a:pt x="3240" y="35499"/>
                    </a:lnTo>
                    <a:lnTo>
                      <a:pt x="3287" y="35360"/>
                    </a:lnTo>
                    <a:lnTo>
                      <a:pt x="3287" y="35314"/>
                    </a:lnTo>
                    <a:lnTo>
                      <a:pt x="3333" y="35221"/>
                    </a:lnTo>
                    <a:lnTo>
                      <a:pt x="3564" y="34527"/>
                    </a:lnTo>
                    <a:lnTo>
                      <a:pt x="3611" y="34481"/>
                    </a:lnTo>
                    <a:lnTo>
                      <a:pt x="3611" y="34435"/>
                    </a:lnTo>
                    <a:close/>
                    <a:moveTo>
                      <a:pt x="38878" y="36240"/>
                    </a:moveTo>
                    <a:lnTo>
                      <a:pt x="38878" y="36286"/>
                    </a:lnTo>
                    <a:lnTo>
                      <a:pt x="39017" y="36286"/>
                    </a:lnTo>
                    <a:lnTo>
                      <a:pt x="39248" y="36332"/>
                    </a:lnTo>
                    <a:lnTo>
                      <a:pt x="39480" y="36425"/>
                    </a:lnTo>
                    <a:lnTo>
                      <a:pt x="39850" y="36425"/>
                    </a:lnTo>
                    <a:lnTo>
                      <a:pt x="39989" y="36471"/>
                    </a:lnTo>
                    <a:lnTo>
                      <a:pt x="40405" y="36471"/>
                    </a:lnTo>
                    <a:lnTo>
                      <a:pt x="40591" y="36425"/>
                    </a:lnTo>
                    <a:lnTo>
                      <a:pt x="40729" y="36425"/>
                    </a:lnTo>
                    <a:lnTo>
                      <a:pt x="41146" y="36379"/>
                    </a:lnTo>
                    <a:lnTo>
                      <a:pt x="41285" y="36332"/>
                    </a:lnTo>
                    <a:lnTo>
                      <a:pt x="41053" y="36425"/>
                    </a:lnTo>
                    <a:lnTo>
                      <a:pt x="41007" y="36471"/>
                    </a:lnTo>
                    <a:lnTo>
                      <a:pt x="41007" y="36517"/>
                    </a:lnTo>
                    <a:lnTo>
                      <a:pt x="40683" y="36517"/>
                    </a:lnTo>
                    <a:lnTo>
                      <a:pt x="40591" y="36564"/>
                    </a:lnTo>
                    <a:lnTo>
                      <a:pt x="40405" y="36610"/>
                    </a:lnTo>
                    <a:lnTo>
                      <a:pt x="40174" y="36703"/>
                    </a:lnTo>
                    <a:lnTo>
                      <a:pt x="39989" y="36703"/>
                    </a:lnTo>
                    <a:lnTo>
                      <a:pt x="39711" y="36749"/>
                    </a:lnTo>
                    <a:lnTo>
                      <a:pt x="39434" y="36749"/>
                    </a:lnTo>
                    <a:lnTo>
                      <a:pt x="39202" y="36703"/>
                    </a:lnTo>
                    <a:lnTo>
                      <a:pt x="38878" y="36703"/>
                    </a:lnTo>
                    <a:lnTo>
                      <a:pt x="38647" y="36656"/>
                    </a:lnTo>
                    <a:lnTo>
                      <a:pt x="38554" y="36656"/>
                    </a:lnTo>
                    <a:lnTo>
                      <a:pt x="38415" y="36610"/>
                    </a:lnTo>
                    <a:lnTo>
                      <a:pt x="38323" y="36564"/>
                    </a:lnTo>
                    <a:lnTo>
                      <a:pt x="38230" y="36517"/>
                    </a:lnTo>
                    <a:lnTo>
                      <a:pt x="38184" y="36517"/>
                    </a:lnTo>
                    <a:lnTo>
                      <a:pt x="38276" y="36471"/>
                    </a:lnTo>
                    <a:lnTo>
                      <a:pt x="38369" y="36425"/>
                    </a:lnTo>
                    <a:lnTo>
                      <a:pt x="38462" y="36332"/>
                    </a:lnTo>
                    <a:lnTo>
                      <a:pt x="38554" y="36286"/>
                    </a:lnTo>
                    <a:lnTo>
                      <a:pt x="38647" y="36286"/>
                    </a:lnTo>
                    <a:lnTo>
                      <a:pt x="38693" y="36240"/>
                    </a:lnTo>
                    <a:close/>
                    <a:moveTo>
                      <a:pt x="27724" y="28881"/>
                    </a:moveTo>
                    <a:lnTo>
                      <a:pt x="29436" y="31935"/>
                    </a:lnTo>
                    <a:lnTo>
                      <a:pt x="29622" y="32259"/>
                    </a:lnTo>
                    <a:lnTo>
                      <a:pt x="29853" y="32537"/>
                    </a:lnTo>
                    <a:lnTo>
                      <a:pt x="30084" y="32769"/>
                    </a:lnTo>
                    <a:lnTo>
                      <a:pt x="30316" y="33000"/>
                    </a:lnTo>
                    <a:lnTo>
                      <a:pt x="30594" y="33231"/>
                    </a:lnTo>
                    <a:lnTo>
                      <a:pt x="30917" y="33416"/>
                    </a:lnTo>
                    <a:lnTo>
                      <a:pt x="31241" y="33555"/>
                    </a:lnTo>
                    <a:lnTo>
                      <a:pt x="31565" y="33648"/>
                    </a:lnTo>
                    <a:lnTo>
                      <a:pt x="32075" y="33740"/>
                    </a:lnTo>
                    <a:lnTo>
                      <a:pt x="32537" y="33787"/>
                    </a:lnTo>
                    <a:lnTo>
                      <a:pt x="32584" y="33787"/>
                    </a:lnTo>
                    <a:lnTo>
                      <a:pt x="32861" y="34574"/>
                    </a:lnTo>
                    <a:lnTo>
                      <a:pt x="32769" y="34805"/>
                    </a:lnTo>
                    <a:lnTo>
                      <a:pt x="32723" y="35083"/>
                    </a:lnTo>
                    <a:lnTo>
                      <a:pt x="32723" y="35360"/>
                    </a:lnTo>
                    <a:lnTo>
                      <a:pt x="32723" y="35638"/>
                    </a:lnTo>
                    <a:lnTo>
                      <a:pt x="32537" y="35638"/>
                    </a:lnTo>
                    <a:lnTo>
                      <a:pt x="32491" y="35684"/>
                    </a:lnTo>
                    <a:lnTo>
                      <a:pt x="32445" y="35684"/>
                    </a:lnTo>
                    <a:lnTo>
                      <a:pt x="32260" y="35777"/>
                    </a:lnTo>
                    <a:lnTo>
                      <a:pt x="32213" y="35777"/>
                    </a:lnTo>
                    <a:lnTo>
                      <a:pt x="32121" y="35916"/>
                    </a:lnTo>
                    <a:lnTo>
                      <a:pt x="32028" y="36101"/>
                    </a:lnTo>
                    <a:lnTo>
                      <a:pt x="31982" y="36332"/>
                    </a:lnTo>
                    <a:lnTo>
                      <a:pt x="31982" y="36517"/>
                    </a:lnTo>
                    <a:lnTo>
                      <a:pt x="31982" y="36656"/>
                    </a:lnTo>
                    <a:lnTo>
                      <a:pt x="31982" y="36795"/>
                    </a:lnTo>
                    <a:lnTo>
                      <a:pt x="31982" y="36841"/>
                    </a:lnTo>
                    <a:lnTo>
                      <a:pt x="32028" y="36980"/>
                    </a:lnTo>
                    <a:lnTo>
                      <a:pt x="32028" y="37027"/>
                    </a:lnTo>
                    <a:lnTo>
                      <a:pt x="31843" y="36934"/>
                    </a:lnTo>
                    <a:lnTo>
                      <a:pt x="28974" y="35684"/>
                    </a:lnTo>
                    <a:lnTo>
                      <a:pt x="26752" y="34712"/>
                    </a:lnTo>
                    <a:lnTo>
                      <a:pt x="26752" y="33463"/>
                    </a:lnTo>
                    <a:lnTo>
                      <a:pt x="27724" y="28881"/>
                    </a:lnTo>
                    <a:close/>
                    <a:moveTo>
                      <a:pt x="41655" y="36240"/>
                    </a:moveTo>
                    <a:lnTo>
                      <a:pt x="41701" y="36286"/>
                    </a:lnTo>
                    <a:lnTo>
                      <a:pt x="41748" y="36286"/>
                    </a:lnTo>
                    <a:lnTo>
                      <a:pt x="41794" y="36332"/>
                    </a:lnTo>
                    <a:lnTo>
                      <a:pt x="41840" y="36379"/>
                    </a:lnTo>
                    <a:lnTo>
                      <a:pt x="41840" y="36425"/>
                    </a:lnTo>
                    <a:lnTo>
                      <a:pt x="41887" y="36425"/>
                    </a:lnTo>
                    <a:lnTo>
                      <a:pt x="41887" y="36471"/>
                    </a:lnTo>
                    <a:lnTo>
                      <a:pt x="41933" y="36517"/>
                    </a:lnTo>
                    <a:lnTo>
                      <a:pt x="41979" y="36610"/>
                    </a:lnTo>
                    <a:lnTo>
                      <a:pt x="41979" y="36656"/>
                    </a:lnTo>
                    <a:lnTo>
                      <a:pt x="41979" y="36703"/>
                    </a:lnTo>
                    <a:lnTo>
                      <a:pt x="41979" y="36749"/>
                    </a:lnTo>
                    <a:lnTo>
                      <a:pt x="41979" y="36841"/>
                    </a:lnTo>
                    <a:lnTo>
                      <a:pt x="41933" y="36934"/>
                    </a:lnTo>
                    <a:lnTo>
                      <a:pt x="41887" y="36980"/>
                    </a:lnTo>
                    <a:lnTo>
                      <a:pt x="41840" y="36980"/>
                    </a:lnTo>
                    <a:lnTo>
                      <a:pt x="41794" y="37027"/>
                    </a:lnTo>
                    <a:lnTo>
                      <a:pt x="41424" y="37258"/>
                    </a:lnTo>
                    <a:lnTo>
                      <a:pt x="41424" y="37165"/>
                    </a:lnTo>
                    <a:lnTo>
                      <a:pt x="41424" y="37073"/>
                    </a:lnTo>
                    <a:lnTo>
                      <a:pt x="41424" y="37027"/>
                    </a:lnTo>
                    <a:lnTo>
                      <a:pt x="41377" y="36980"/>
                    </a:lnTo>
                    <a:lnTo>
                      <a:pt x="41331" y="36888"/>
                    </a:lnTo>
                    <a:lnTo>
                      <a:pt x="41331" y="36841"/>
                    </a:lnTo>
                    <a:lnTo>
                      <a:pt x="41285" y="36749"/>
                    </a:lnTo>
                    <a:lnTo>
                      <a:pt x="41100" y="36564"/>
                    </a:lnTo>
                    <a:lnTo>
                      <a:pt x="41516" y="36379"/>
                    </a:lnTo>
                    <a:lnTo>
                      <a:pt x="41609" y="36332"/>
                    </a:lnTo>
                    <a:lnTo>
                      <a:pt x="41655" y="36332"/>
                    </a:lnTo>
                    <a:lnTo>
                      <a:pt x="41655" y="36286"/>
                    </a:lnTo>
                    <a:lnTo>
                      <a:pt x="41655" y="36240"/>
                    </a:lnTo>
                    <a:close/>
                    <a:moveTo>
                      <a:pt x="42766" y="37443"/>
                    </a:moveTo>
                    <a:lnTo>
                      <a:pt x="42720" y="37489"/>
                    </a:lnTo>
                    <a:lnTo>
                      <a:pt x="42627" y="37489"/>
                    </a:lnTo>
                    <a:lnTo>
                      <a:pt x="42720" y="37443"/>
                    </a:lnTo>
                    <a:close/>
                    <a:moveTo>
                      <a:pt x="32306" y="36841"/>
                    </a:moveTo>
                    <a:lnTo>
                      <a:pt x="33741" y="37674"/>
                    </a:lnTo>
                    <a:lnTo>
                      <a:pt x="32723" y="37119"/>
                    </a:lnTo>
                    <a:lnTo>
                      <a:pt x="32584" y="37027"/>
                    </a:lnTo>
                    <a:lnTo>
                      <a:pt x="32399" y="36934"/>
                    </a:lnTo>
                    <a:lnTo>
                      <a:pt x="32352" y="36888"/>
                    </a:lnTo>
                    <a:lnTo>
                      <a:pt x="32306" y="36841"/>
                    </a:lnTo>
                    <a:close/>
                    <a:moveTo>
                      <a:pt x="6619" y="32167"/>
                    </a:moveTo>
                    <a:lnTo>
                      <a:pt x="7221" y="32213"/>
                    </a:lnTo>
                    <a:lnTo>
                      <a:pt x="7776" y="32352"/>
                    </a:lnTo>
                    <a:lnTo>
                      <a:pt x="8100" y="32445"/>
                    </a:lnTo>
                    <a:lnTo>
                      <a:pt x="9654" y="37748"/>
                    </a:lnTo>
                    <a:lnTo>
                      <a:pt x="6388" y="32167"/>
                    </a:lnTo>
                    <a:close/>
                    <a:moveTo>
                      <a:pt x="9396" y="32954"/>
                    </a:moveTo>
                    <a:lnTo>
                      <a:pt x="9535" y="33000"/>
                    </a:lnTo>
                    <a:lnTo>
                      <a:pt x="9720" y="33139"/>
                    </a:lnTo>
                    <a:lnTo>
                      <a:pt x="9766" y="33139"/>
                    </a:lnTo>
                    <a:lnTo>
                      <a:pt x="9859" y="33185"/>
                    </a:lnTo>
                    <a:lnTo>
                      <a:pt x="9951" y="33231"/>
                    </a:lnTo>
                    <a:lnTo>
                      <a:pt x="10044" y="33324"/>
                    </a:lnTo>
                    <a:lnTo>
                      <a:pt x="10090" y="33324"/>
                    </a:lnTo>
                    <a:lnTo>
                      <a:pt x="10137" y="33370"/>
                    </a:lnTo>
                    <a:lnTo>
                      <a:pt x="10877" y="33879"/>
                    </a:lnTo>
                    <a:lnTo>
                      <a:pt x="10877" y="37906"/>
                    </a:lnTo>
                    <a:lnTo>
                      <a:pt x="10877" y="37952"/>
                    </a:lnTo>
                    <a:lnTo>
                      <a:pt x="9396" y="32954"/>
                    </a:lnTo>
                    <a:close/>
                    <a:moveTo>
                      <a:pt x="39110" y="37674"/>
                    </a:moveTo>
                    <a:lnTo>
                      <a:pt x="39156" y="37721"/>
                    </a:lnTo>
                    <a:lnTo>
                      <a:pt x="39619" y="37721"/>
                    </a:lnTo>
                    <a:lnTo>
                      <a:pt x="39480" y="37813"/>
                    </a:lnTo>
                    <a:lnTo>
                      <a:pt x="39434" y="37813"/>
                    </a:lnTo>
                    <a:lnTo>
                      <a:pt x="39295" y="37906"/>
                    </a:lnTo>
                    <a:lnTo>
                      <a:pt x="39202" y="37906"/>
                    </a:lnTo>
                    <a:lnTo>
                      <a:pt x="39156" y="37952"/>
                    </a:lnTo>
                    <a:lnTo>
                      <a:pt x="39110" y="37674"/>
                    </a:lnTo>
                    <a:close/>
                    <a:moveTo>
                      <a:pt x="41007" y="36656"/>
                    </a:moveTo>
                    <a:lnTo>
                      <a:pt x="41007" y="36703"/>
                    </a:lnTo>
                    <a:lnTo>
                      <a:pt x="41146" y="36841"/>
                    </a:lnTo>
                    <a:lnTo>
                      <a:pt x="41192" y="36888"/>
                    </a:lnTo>
                    <a:lnTo>
                      <a:pt x="41239" y="36934"/>
                    </a:lnTo>
                    <a:lnTo>
                      <a:pt x="41285" y="37119"/>
                    </a:lnTo>
                    <a:lnTo>
                      <a:pt x="41285" y="37165"/>
                    </a:lnTo>
                    <a:lnTo>
                      <a:pt x="41285" y="37258"/>
                    </a:lnTo>
                    <a:lnTo>
                      <a:pt x="41192" y="37350"/>
                    </a:lnTo>
                    <a:lnTo>
                      <a:pt x="41053" y="37443"/>
                    </a:lnTo>
                    <a:lnTo>
                      <a:pt x="40868" y="37489"/>
                    </a:lnTo>
                    <a:lnTo>
                      <a:pt x="40822" y="37489"/>
                    </a:lnTo>
                    <a:lnTo>
                      <a:pt x="40776" y="37536"/>
                    </a:lnTo>
                    <a:lnTo>
                      <a:pt x="40729" y="37536"/>
                    </a:lnTo>
                    <a:lnTo>
                      <a:pt x="40452" y="37582"/>
                    </a:lnTo>
                    <a:lnTo>
                      <a:pt x="39110" y="37582"/>
                    </a:lnTo>
                    <a:lnTo>
                      <a:pt x="39063" y="37536"/>
                    </a:lnTo>
                    <a:lnTo>
                      <a:pt x="39017" y="37536"/>
                    </a:lnTo>
                    <a:lnTo>
                      <a:pt x="38971" y="37582"/>
                    </a:lnTo>
                    <a:lnTo>
                      <a:pt x="38971" y="37628"/>
                    </a:lnTo>
                    <a:lnTo>
                      <a:pt x="38971" y="37674"/>
                    </a:lnTo>
                    <a:lnTo>
                      <a:pt x="39017" y="37998"/>
                    </a:lnTo>
                    <a:lnTo>
                      <a:pt x="38924" y="38045"/>
                    </a:lnTo>
                    <a:lnTo>
                      <a:pt x="38878" y="38045"/>
                    </a:lnTo>
                    <a:lnTo>
                      <a:pt x="38508" y="38184"/>
                    </a:lnTo>
                    <a:lnTo>
                      <a:pt x="38138" y="38184"/>
                    </a:lnTo>
                    <a:lnTo>
                      <a:pt x="37999" y="37119"/>
                    </a:lnTo>
                    <a:lnTo>
                      <a:pt x="37952" y="37119"/>
                    </a:lnTo>
                    <a:lnTo>
                      <a:pt x="37952" y="37073"/>
                    </a:lnTo>
                    <a:lnTo>
                      <a:pt x="37952" y="37027"/>
                    </a:lnTo>
                    <a:lnTo>
                      <a:pt x="37952" y="36980"/>
                    </a:lnTo>
                    <a:lnTo>
                      <a:pt x="37906" y="36934"/>
                    </a:lnTo>
                    <a:lnTo>
                      <a:pt x="37906" y="36888"/>
                    </a:lnTo>
                    <a:lnTo>
                      <a:pt x="37906" y="36795"/>
                    </a:lnTo>
                    <a:lnTo>
                      <a:pt x="37906" y="36749"/>
                    </a:lnTo>
                    <a:lnTo>
                      <a:pt x="37906" y="36703"/>
                    </a:lnTo>
                    <a:lnTo>
                      <a:pt x="37999" y="36656"/>
                    </a:lnTo>
                    <a:lnTo>
                      <a:pt x="38184" y="36656"/>
                    </a:lnTo>
                    <a:lnTo>
                      <a:pt x="38415" y="36703"/>
                    </a:lnTo>
                    <a:lnTo>
                      <a:pt x="38508" y="36749"/>
                    </a:lnTo>
                    <a:lnTo>
                      <a:pt x="38554" y="36749"/>
                    </a:lnTo>
                    <a:lnTo>
                      <a:pt x="38600" y="36795"/>
                    </a:lnTo>
                    <a:lnTo>
                      <a:pt x="38647" y="36795"/>
                    </a:lnTo>
                    <a:lnTo>
                      <a:pt x="38878" y="36841"/>
                    </a:lnTo>
                    <a:lnTo>
                      <a:pt x="39202" y="36841"/>
                    </a:lnTo>
                    <a:lnTo>
                      <a:pt x="39434" y="36888"/>
                    </a:lnTo>
                    <a:lnTo>
                      <a:pt x="39758" y="36888"/>
                    </a:lnTo>
                    <a:lnTo>
                      <a:pt x="39989" y="36841"/>
                    </a:lnTo>
                    <a:lnTo>
                      <a:pt x="40174" y="36841"/>
                    </a:lnTo>
                    <a:lnTo>
                      <a:pt x="40220" y="36795"/>
                    </a:lnTo>
                    <a:lnTo>
                      <a:pt x="40452" y="36749"/>
                    </a:lnTo>
                    <a:lnTo>
                      <a:pt x="40637" y="36703"/>
                    </a:lnTo>
                    <a:lnTo>
                      <a:pt x="40683" y="36656"/>
                    </a:lnTo>
                    <a:close/>
                    <a:moveTo>
                      <a:pt x="37212" y="29297"/>
                    </a:moveTo>
                    <a:lnTo>
                      <a:pt x="37582" y="29436"/>
                    </a:lnTo>
                    <a:lnTo>
                      <a:pt x="37999" y="29575"/>
                    </a:lnTo>
                    <a:lnTo>
                      <a:pt x="38369" y="29668"/>
                    </a:lnTo>
                    <a:lnTo>
                      <a:pt x="39156" y="29668"/>
                    </a:lnTo>
                    <a:lnTo>
                      <a:pt x="39526" y="29575"/>
                    </a:lnTo>
                    <a:lnTo>
                      <a:pt x="39896" y="29482"/>
                    </a:lnTo>
                    <a:lnTo>
                      <a:pt x="40220" y="29390"/>
                    </a:lnTo>
                    <a:lnTo>
                      <a:pt x="40452" y="29575"/>
                    </a:lnTo>
                    <a:lnTo>
                      <a:pt x="40452" y="29992"/>
                    </a:lnTo>
                    <a:lnTo>
                      <a:pt x="40544" y="30408"/>
                    </a:lnTo>
                    <a:lnTo>
                      <a:pt x="40729" y="30732"/>
                    </a:lnTo>
                    <a:lnTo>
                      <a:pt x="41007" y="31056"/>
                    </a:lnTo>
                    <a:lnTo>
                      <a:pt x="41192" y="31241"/>
                    </a:lnTo>
                    <a:lnTo>
                      <a:pt x="41424" y="31380"/>
                    </a:lnTo>
                    <a:lnTo>
                      <a:pt x="41470" y="31380"/>
                    </a:lnTo>
                    <a:lnTo>
                      <a:pt x="41470" y="31426"/>
                    </a:lnTo>
                    <a:lnTo>
                      <a:pt x="41470" y="31473"/>
                    </a:lnTo>
                    <a:lnTo>
                      <a:pt x="41516" y="31565"/>
                    </a:lnTo>
                    <a:lnTo>
                      <a:pt x="41563" y="31658"/>
                    </a:lnTo>
                    <a:lnTo>
                      <a:pt x="41609" y="31704"/>
                    </a:lnTo>
                    <a:lnTo>
                      <a:pt x="41701" y="31889"/>
                    </a:lnTo>
                    <a:lnTo>
                      <a:pt x="41794" y="32028"/>
                    </a:lnTo>
                    <a:lnTo>
                      <a:pt x="41979" y="32121"/>
                    </a:lnTo>
                    <a:lnTo>
                      <a:pt x="42396" y="32352"/>
                    </a:lnTo>
                    <a:lnTo>
                      <a:pt x="42627" y="32491"/>
                    </a:lnTo>
                    <a:lnTo>
                      <a:pt x="45589" y="34157"/>
                    </a:lnTo>
                    <a:lnTo>
                      <a:pt x="45589" y="34203"/>
                    </a:lnTo>
                    <a:lnTo>
                      <a:pt x="45635" y="34250"/>
                    </a:lnTo>
                    <a:lnTo>
                      <a:pt x="45589" y="34250"/>
                    </a:lnTo>
                    <a:lnTo>
                      <a:pt x="45358" y="34388"/>
                    </a:lnTo>
                    <a:lnTo>
                      <a:pt x="45173" y="34481"/>
                    </a:lnTo>
                    <a:lnTo>
                      <a:pt x="45126" y="34527"/>
                    </a:lnTo>
                    <a:lnTo>
                      <a:pt x="44525" y="34898"/>
                    </a:lnTo>
                    <a:lnTo>
                      <a:pt x="44432" y="34851"/>
                    </a:lnTo>
                    <a:lnTo>
                      <a:pt x="44386" y="34851"/>
                    </a:lnTo>
                    <a:lnTo>
                      <a:pt x="44386" y="34805"/>
                    </a:lnTo>
                    <a:lnTo>
                      <a:pt x="44154" y="34805"/>
                    </a:lnTo>
                    <a:lnTo>
                      <a:pt x="44108" y="34851"/>
                    </a:lnTo>
                    <a:lnTo>
                      <a:pt x="43969" y="34898"/>
                    </a:lnTo>
                    <a:lnTo>
                      <a:pt x="43830" y="34944"/>
                    </a:lnTo>
                    <a:lnTo>
                      <a:pt x="43506" y="34990"/>
                    </a:lnTo>
                    <a:lnTo>
                      <a:pt x="43136" y="35036"/>
                    </a:lnTo>
                    <a:lnTo>
                      <a:pt x="42396" y="35036"/>
                    </a:lnTo>
                    <a:lnTo>
                      <a:pt x="42396" y="34990"/>
                    </a:lnTo>
                    <a:lnTo>
                      <a:pt x="42210" y="34990"/>
                    </a:lnTo>
                    <a:lnTo>
                      <a:pt x="41979" y="34944"/>
                    </a:lnTo>
                    <a:lnTo>
                      <a:pt x="41794" y="34851"/>
                    </a:lnTo>
                    <a:lnTo>
                      <a:pt x="41285" y="34851"/>
                    </a:lnTo>
                    <a:lnTo>
                      <a:pt x="41239" y="34898"/>
                    </a:lnTo>
                    <a:lnTo>
                      <a:pt x="41100" y="34944"/>
                    </a:lnTo>
                    <a:lnTo>
                      <a:pt x="41007" y="35036"/>
                    </a:lnTo>
                    <a:lnTo>
                      <a:pt x="40915" y="35083"/>
                    </a:lnTo>
                    <a:lnTo>
                      <a:pt x="40591" y="35268"/>
                    </a:lnTo>
                    <a:lnTo>
                      <a:pt x="40498" y="35360"/>
                    </a:lnTo>
                    <a:lnTo>
                      <a:pt x="40452" y="35407"/>
                    </a:lnTo>
                    <a:lnTo>
                      <a:pt x="40452" y="35592"/>
                    </a:lnTo>
                    <a:lnTo>
                      <a:pt x="40498" y="35777"/>
                    </a:lnTo>
                    <a:lnTo>
                      <a:pt x="40498" y="35869"/>
                    </a:lnTo>
                    <a:lnTo>
                      <a:pt x="40498" y="35962"/>
                    </a:lnTo>
                    <a:lnTo>
                      <a:pt x="40498" y="36008"/>
                    </a:lnTo>
                    <a:lnTo>
                      <a:pt x="40544" y="36332"/>
                    </a:lnTo>
                    <a:lnTo>
                      <a:pt x="39989" y="36332"/>
                    </a:lnTo>
                    <a:lnTo>
                      <a:pt x="39850" y="36286"/>
                    </a:lnTo>
                    <a:lnTo>
                      <a:pt x="39526" y="36286"/>
                    </a:lnTo>
                    <a:lnTo>
                      <a:pt x="39295" y="36193"/>
                    </a:lnTo>
                    <a:lnTo>
                      <a:pt x="39063" y="36147"/>
                    </a:lnTo>
                    <a:lnTo>
                      <a:pt x="38878" y="36147"/>
                    </a:lnTo>
                    <a:lnTo>
                      <a:pt x="38693" y="36101"/>
                    </a:lnTo>
                    <a:lnTo>
                      <a:pt x="38647" y="36147"/>
                    </a:lnTo>
                    <a:lnTo>
                      <a:pt x="38554" y="36147"/>
                    </a:lnTo>
                    <a:lnTo>
                      <a:pt x="38415" y="36240"/>
                    </a:lnTo>
                    <a:lnTo>
                      <a:pt x="38276" y="36332"/>
                    </a:lnTo>
                    <a:lnTo>
                      <a:pt x="38230" y="36379"/>
                    </a:lnTo>
                    <a:lnTo>
                      <a:pt x="37906" y="36564"/>
                    </a:lnTo>
                    <a:lnTo>
                      <a:pt x="37814" y="36610"/>
                    </a:lnTo>
                    <a:lnTo>
                      <a:pt x="37767" y="36703"/>
                    </a:lnTo>
                    <a:lnTo>
                      <a:pt x="37767" y="36795"/>
                    </a:lnTo>
                    <a:lnTo>
                      <a:pt x="37767" y="36888"/>
                    </a:lnTo>
                    <a:lnTo>
                      <a:pt x="37814" y="37073"/>
                    </a:lnTo>
                    <a:lnTo>
                      <a:pt x="37814" y="37119"/>
                    </a:lnTo>
                    <a:lnTo>
                      <a:pt x="37860" y="37397"/>
                    </a:lnTo>
                    <a:lnTo>
                      <a:pt x="37999" y="38230"/>
                    </a:lnTo>
                    <a:lnTo>
                      <a:pt x="37906" y="38230"/>
                    </a:lnTo>
                    <a:lnTo>
                      <a:pt x="37536" y="38184"/>
                    </a:lnTo>
                    <a:lnTo>
                      <a:pt x="37166" y="38091"/>
                    </a:lnTo>
                    <a:lnTo>
                      <a:pt x="37073" y="38045"/>
                    </a:lnTo>
                    <a:lnTo>
                      <a:pt x="36934" y="37952"/>
                    </a:lnTo>
                    <a:lnTo>
                      <a:pt x="36703" y="37906"/>
                    </a:lnTo>
                    <a:lnTo>
                      <a:pt x="36657" y="37860"/>
                    </a:lnTo>
                    <a:lnTo>
                      <a:pt x="36703" y="37767"/>
                    </a:lnTo>
                    <a:lnTo>
                      <a:pt x="36749" y="37628"/>
                    </a:lnTo>
                    <a:lnTo>
                      <a:pt x="36842" y="37674"/>
                    </a:lnTo>
                    <a:lnTo>
                      <a:pt x="37027" y="37721"/>
                    </a:lnTo>
                    <a:lnTo>
                      <a:pt x="37258" y="37674"/>
                    </a:lnTo>
                    <a:lnTo>
                      <a:pt x="37443" y="37536"/>
                    </a:lnTo>
                    <a:lnTo>
                      <a:pt x="37536" y="37350"/>
                    </a:lnTo>
                    <a:lnTo>
                      <a:pt x="37582" y="37119"/>
                    </a:lnTo>
                    <a:lnTo>
                      <a:pt x="37490" y="36934"/>
                    </a:lnTo>
                    <a:lnTo>
                      <a:pt x="36842" y="35545"/>
                    </a:lnTo>
                    <a:lnTo>
                      <a:pt x="36795" y="35453"/>
                    </a:lnTo>
                    <a:lnTo>
                      <a:pt x="36795" y="35407"/>
                    </a:lnTo>
                    <a:lnTo>
                      <a:pt x="36934" y="35545"/>
                    </a:lnTo>
                    <a:lnTo>
                      <a:pt x="37119" y="35638"/>
                    </a:lnTo>
                    <a:lnTo>
                      <a:pt x="37305" y="35638"/>
                    </a:lnTo>
                    <a:lnTo>
                      <a:pt x="37490" y="35592"/>
                    </a:lnTo>
                    <a:lnTo>
                      <a:pt x="37675" y="35453"/>
                    </a:lnTo>
                    <a:lnTo>
                      <a:pt x="37767" y="35268"/>
                    </a:lnTo>
                    <a:lnTo>
                      <a:pt x="37767" y="35083"/>
                    </a:lnTo>
                    <a:lnTo>
                      <a:pt x="37721" y="34898"/>
                    </a:lnTo>
                    <a:lnTo>
                      <a:pt x="37073" y="33694"/>
                    </a:lnTo>
                    <a:lnTo>
                      <a:pt x="36981" y="33555"/>
                    </a:lnTo>
                    <a:lnTo>
                      <a:pt x="36888" y="33509"/>
                    </a:lnTo>
                    <a:lnTo>
                      <a:pt x="36749" y="33416"/>
                    </a:lnTo>
                    <a:lnTo>
                      <a:pt x="36286" y="33416"/>
                    </a:lnTo>
                    <a:lnTo>
                      <a:pt x="37212" y="29297"/>
                    </a:lnTo>
                    <a:close/>
                    <a:moveTo>
                      <a:pt x="5369" y="32445"/>
                    </a:moveTo>
                    <a:lnTo>
                      <a:pt x="8655" y="38184"/>
                    </a:lnTo>
                    <a:lnTo>
                      <a:pt x="8702" y="38276"/>
                    </a:lnTo>
                    <a:lnTo>
                      <a:pt x="4583" y="33833"/>
                    </a:lnTo>
                    <a:lnTo>
                      <a:pt x="4721" y="33509"/>
                    </a:lnTo>
                    <a:lnTo>
                      <a:pt x="4953" y="33000"/>
                    </a:lnTo>
                    <a:lnTo>
                      <a:pt x="5138" y="32722"/>
                    </a:lnTo>
                    <a:lnTo>
                      <a:pt x="5369" y="32445"/>
                    </a:lnTo>
                    <a:close/>
                    <a:moveTo>
                      <a:pt x="34713" y="38230"/>
                    </a:moveTo>
                    <a:lnTo>
                      <a:pt x="34845" y="38329"/>
                    </a:lnTo>
                    <a:lnTo>
                      <a:pt x="34713" y="38276"/>
                    </a:lnTo>
                    <a:lnTo>
                      <a:pt x="34713" y="38230"/>
                    </a:lnTo>
                    <a:close/>
                    <a:moveTo>
                      <a:pt x="34620" y="33370"/>
                    </a:moveTo>
                    <a:lnTo>
                      <a:pt x="34990" y="33416"/>
                    </a:lnTo>
                    <a:lnTo>
                      <a:pt x="35129" y="33463"/>
                    </a:lnTo>
                    <a:lnTo>
                      <a:pt x="35268" y="33509"/>
                    </a:lnTo>
                    <a:lnTo>
                      <a:pt x="35314" y="33555"/>
                    </a:lnTo>
                    <a:lnTo>
                      <a:pt x="35361" y="33602"/>
                    </a:lnTo>
                    <a:lnTo>
                      <a:pt x="36101" y="33555"/>
                    </a:lnTo>
                    <a:lnTo>
                      <a:pt x="36703" y="33555"/>
                    </a:lnTo>
                    <a:lnTo>
                      <a:pt x="36795" y="33602"/>
                    </a:lnTo>
                    <a:lnTo>
                      <a:pt x="36888" y="33694"/>
                    </a:lnTo>
                    <a:lnTo>
                      <a:pt x="36981" y="33740"/>
                    </a:lnTo>
                    <a:lnTo>
                      <a:pt x="37582" y="34944"/>
                    </a:lnTo>
                    <a:lnTo>
                      <a:pt x="37628" y="35083"/>
                    </a:lnTo>
                    <a:lnTo>
                      <a:pt x="37628" y="35221"/>
                    </a:lnTo>
                    <a:lnTo>
                      <a:pt x="37582" y="35360"/>
                    </a:lnTo>
                    <a:lnTo>
                      <a:pt x="37443" y="35453"/>
                    </a:lnTo>
                    <a:lnTo>
                      <a:pt x="37305" y="35499"/>
                    </a:lnTo>
                    <a:lnTo>
                      <a:pt x="37166" y="35499"/>
                    </a:lnTo>
                    <a:lnTo>
                      <a:pt x="37027" y="35453"/>
                    </a:lnTo>
                    <a:lnTo>
                      <a:pt x="36934" y="35314"/>
                    </a:lnTo>
                    <a:lnTo>
                      <a:pt x="36749" y="35036"/>
                    </a:lnTo>
                    <a:lnTo>
                      <a:pt x="36703" y="34990"/>
                    </a:lnTo>
                    <a:lnTo>
                      <a:pt x="36657" y="34990"/>
                    </a:lnTo>
                    <a:lnTo>
                      <a:pt x="36657" y="35036"/>
                    </a:lnTo>
                    <a:lnTo>
                      <a:pt x="36657" y="35083"/>
                    </a:lnTo>
                    <a:lnTo>
                      <a:pt x="36657" y="35453"/>
                    </a:lnTo>
                    <a:lnTo>
                      <a:pt x="36657" y="35499"/>
                    </a:lnTo>
                    <a:lnTo>
                      <a:pt x="36749" y="35638"/>
                    </a:lnTo>
                    <a:lnTo>
                      <a:pt x="37397" y="36980"/>
                    </a:lnTo>
                    <a:lnTo>
                      <a:pt x="37443" y="37165"/>
                    </a:lnTo>
                    <a:lnTo>
                      <a:pt x="37397" y="37304"/>
                    </a:lnTo>
                    <a:lnTo>
                      <a:pt x="37305" y="37443"/>
                    </a:lnTo>
                    <a:lnTo>
                      <a:pt x="37212" y="37536"/>
                    </a:lnTo>
                    <a:lnTo>
                      <a:pt x="37027" y="37582"/>
                    </a:lnTo>
                    <a:lnTo>
                      <a:pt x="36888" y="37536"/>
                    </a:lnTo>
                    <a:lnTo>
                      <a:pt x="36749" y="37443"/>
                    </a:lnTo>
                    <a:lnTo>
                      <a:pt x="36657" y="37350"/>
                    </a:lnTo>
                    <a:lnTo>
                      <a:pt x="35916" y="35731"/>
                    </a:lnTo>
                    <a:lnTo>
                      <a:pt x="35870" y="35684"/>
                    </a:lnTo>
                    <a:lnTo>
                      <a:pt x="35823" y="35684"/>
                    </a:lnTo>
                    <a:lnTo>
                      <a:pt x="35777" y="35731"/>
                    </a:lnTo>
                    <a:lnTo>
                      <a:pt x="35777" y="35777"/>
                    </a:lnTo>
                    <a:lnTo>
                      <a:pt x="36518" y="37397"/>
                    </a:lnTo>
                    <a:lnTo>
                      <a:pt x="36564" y="37443"/>
                    </a:lnTo>
                    <a:lnTo>
                      <a:pt x="36610" y="37628"/>
                    </a:lnTo>
                    <a:lnTo>
                      <a:pt x="36564" y="37813"/>
                    </a:lnTo>
                    <a:lnTo>
                      <a:pt x="36518" y="37860"/>
                    </a:lnTo>
                    <a:lnTo>
                      <a:pt x="36471" y="37906"/>
                    </a:lnTo>
                    <a:lnTo>
                      <a:pt x="36471" y="37952"/>
                    </a:lnTo>
                    <a:lnTo>
                      <a:pt x="36379" y="37998"/>
                    </a:lnTo>
                    <a:lnTo>
                      <a:pt x="36333" y="37998"/>
                    </a:lnTo>
                    <a:lnTo>
                      <a:pt x="36194" y="38045"/>
                    </a:lnTo>
                    <a:lnTo>
                      <a:pt x="36055" y="37998"/>
                    </a:lnTo>
                    <a:lnTo>
                      <a:pt x="35916" y="37906"/>
                    </a:lnTo>
                    <a:lnTo>
                      <a:pt x="35823" y="37813"/>
                    </a:lnTo>
                    <a:lnTo>
                      <a:pt x="35685" y="37443"/>
                    </a:lnTo>
                    <a:lnTo>
                      <a:pt x="35638" y="37350"/>
                    </a:lnTo>
                    <a:lnTo>
                      <a:pt x="35592" y="37212"/>
                    </a:lnTo>
                    <a:lnTo>
                      <a:pt x="35499" y="37073"/>
                    </a:lnTo>
                    <a:lnTo>
                      <a:pt x="35453" y="36934"/>
                    </a:lnTo>
                    <a:lnTo>
                      <a:pt x="35407" y="36841"/>
                    </a:lnTo>
                    <a:lnTo>
                      <a:pt x="35222" y="36379"/>
                    </a:lnTo>
                    <a:lnTo>
                      <a:pt x="35176" y="36332"/>
                    </a:lnTo>
                    <a:lnTo>
                      <a:pt x="35129" y="36332"/>
                    </a:lnTo>
                    <a:lnTo>
                      <a:pt x="35083" y="36379"/>
                    </a:lnTo>
                    <a:lnTo>
                      <a:pt x="35083" y="36425"/>
                    </a:lnTo>
                    <a:lnTo>
                      <a:pt x="35361" y="37073"/>
                    </a:lnTo>
                    <a:lnTo>
                      <a:pt x="35361" y="37119"/>
                    </a:lnTo>
                    <a:lnTo>
                      <a:pt x="35407" y="37165"/>
                    </a:lnTo>
                    <a:lnTo>
                      <a:pt x="35407" y="37212"/>
                    </a:lnTo>
                    <a:lnTo>
                      <a:pt x="35453" y="37304"/>
                    </a:lnTo>
                    <a:lnTo>
                      <a:pt x="35685" y="37860"/>
                    </a:lnTo>
                    <a:lnTo>
                      <a:pt x="35731" y="37998"/>
                    </a:lnTo>
                    <a:lnTo>
                      <a:pt x="35731" y="38184"/>
                    </a:lnTo>
                    <a:lnTo>
                      <a:pt x="35638" y="38276"/>
                    </a:lnTo>
                    <a:lnTo>
                      <a:pt x="35499" y="38415"/>
                    </a:lnTo>
                    <a:lnTo>
                      <a:pt x="35176" y="38415"/>
                    </a:lnTo>
                    <a:lnTo>
                      <a:pt x="35129" y="38369"/>
                    </a:lnTo>
                    <a:lnTo>
                      <a:pt x="35083" y="38369"/>
                    </a:lnTo>
                    <a:lnTo>
                      <a:pt x="35037" y="38322"/>
                    </a:lnTo>
                    <a:lnTo>
                      <a:pt x="34990" y="38230"/>
                    </a:lnTo>
                    <a:lnTo>
                      <a:pt x="34944" y="38184"/>
                    </a:lnTo>
                    <a:lnTo>
                      <a:pt x="34759" y="37767"/>
                    </a:lnTo>
                    <a:lnTo>
                      <a:pt x="34342" y="36656"/>
                    </a:lnTo>
                    <a:lnTo>
                      <a:pt x="34296" y="36564"/>
                    </a:lnTo>
                    <a:lnTo>
                      <a:pt x="34250" y="36471"/>
                    </a:lnTo>
                    <a:lnTo>
                      <a:pt x="34204" y="36425"/>
                    </a:lnTo>
                    <a:lnTo>
                      <a:pt x="34157" y="36425"/>
                    </a:lnTo>
                    <a:lnTo>
                      <a:pt x="34111" y="36471"/>
                    </a:lnTo>
                    <a:lnTo>
                      <a:pt x="34111" y="36517"/>
                    </a:lnTo>
                    <a:lnTo>
                      <a:pt x="34157" y="36564"/>
                    </a:lnTo>
                    <a:lnTo>
                      <a:pt x="34620" y="37813"/>
                    </a:lnTo>
                    <a:lnTo>
                      <a:pt x="34620" y="37860"/>
                    </a:lnTo>
                    <a:lnTo>
                      <a:pt x="34666" y="37952"/>
                    </a:lnTo>
                    <a:lnTo>
                      <a:pt x="34666" y="38045"/>
                    </a:lnTo>
                    <a:lnTo>
                      <a:pt x="34666" y="38091"/>
                    </a:lnTo>
                    <a:lnTo>
                      <a:pt x="34620" y="38137"/>
                    </a:lnTo>
                    <a:lnTo>
                      <a:pt x="34574" y="38184"/>
                    </a:lnTo>
                    <a:lnTo>
                      <a:pt x="34528" y="38230"/>
                    </a:lnTo>
                    <a:lnTo>
                      <a:pt x="34481" y="38276"/>
                    </a:lnTo>
                    <a:lnTo>
                      <a:pt x="34250" y="38276"/>
                    </a:lnTo>
                    <a:lnTo>
                      <a:pt x="34157" y="38230"/>
                    </a:lnTo>
                    <a:lnTo>
                      <a:pt x="34065" y="38137"/>
                    </a:lnTo>
                    <a:lnTo>
                      <a:pt x="34065" y="38091"/>
                    </a:lnTo>
                    <a:lnTo>
                      <a:pt x="34018" y="38045"/>
                    </a:lnTo>
                    <a:lnTo>
                      <a:pt x="34018" y="37998"/>
                    </a:lnTo>
                    <a:lnTo>
                      <a:pt x="33972" y="37906"/>
                    </a:lnTo>
                    <a:lnTo>
                      <a:pt x="33926" y="37813"/>
                    </a:lnTo>
                    <a:lnTo>
                      <a:pt x="33880" y="37674"/>
                    </a:lnTo>
                    <a:lnTo>
                      <a:pt x="33833" y="37582"/>
                    </a:lnTo>
                    <a:lnTo>
                      <a:pt x="33463" y="36841"/>
                    </a:lnTo>
                    <a:lnTo>
                      <a:pt x="33463" y="36795"/>
                    </a:lnTo>
                    <a:lnTo>
                      <a:pt x="33232" y="36517"/>
                    </a:lnTo>
                    <a:lnTo>
                      <a:pt x="33000" y="36193"/>
                    </a:lnTo>
                    <a:lnTo>
                      <a:pt x="32908" y="35823"/>
                    </a:lnTo>
                    <a:lnTo>
                      <a:pt x="32861" y="35731"/>
                    </a:lnTo>
                    <a:lnTo>
                      <a:pt x="32861" y="35684"/>
                    </a:lnTo>
                    <a:lnTo>
                      <a:pt x="32861" y="35407"/>
                    </a:lnTo>
                    <a:lnTo>
                      <a:pt x="32861" y="35129"/>
                    </a:lnTo>
                    <a:lnTo>
                      <a:pt x="32908" y="34851"/>
                    </a:lnTo>
                    <a:lnTo>
                      <a:pt x="33000" y="34574"/>
                    </a:lnTo>
                    <a:lnTo>
                      <a:pt x="33000" y="34527"/>
                    </a:lnTo>
                    <a:lnTo>
                      <a:pt x="32861" y="34111"/>
                    </a:lnTo>
                    <a:lnTo>
                      <a:pt x="33232" y="33879"/>
                    </a:lnTo>
                    <a:lnTo>
                      <a:pt x="33926" y="33555"/>
                    </a:lnTo>
                    <a:lnTo>
                      <a:pt x="34296" y="33463"/>
                    </a:lnTo>
                    <a:lnTo>
                      <a:pt x="34620" y="33370"/>
                    </a:lnTo>
                    <a:close/>
                    <a:moveTo>
                      <a:pt x="42627" y="37489"/>
                    </a:moveTo>
                    <a:lnTo>
                      <a:pt x="42072" y="37860"/>
                    </a:lnTo>
                    <a:lnTo>
                      <a:pt x="41979" y="37906"/>
                    </a:lnTo>
                    <a:lnTo>
                      <a:pt x="41933" y="37906"/>
                    </a:lnTo>
                    <a:lnTo>
                      <a:pt x="41007" y="38461"/>
                    </a:lnTo>
                    <a:lnTo>
                      <a:pt x="40961" y="38461"/>
                    </a:lnTo>
                    <a:lnTo>
                      <a:pt x="40961" y="38508"/>
                    </a:lnTo>
                    <a:lnTo>
                      <a:pt x="40915" y="38508"/>
                    </a:lnTo>
                    <a:lnTo>
                      <a:pt x="40961" y="38461"/>
                    </a:lnTo>
                    <a:lnTo>
                      <a:pt x="41007" y="38415"/>
                    </a:lnTo>
                    <a:lnTo>
                      <a:pt x="41933" y="37906"/>
                    </a:lnTo>
                    <a:lnTo>
                      <a:pt x="41979" y="37860"/>
                    </a:lnTo>
                    <a:lnTo>
                      <a:pt x="42072" y="37813"/>
                    </a:lnTo>
                    <a:lnTo>
                      <a:pt x="42627" y="37489"/>
                    </a:lnTo>
                    <a:close/>
                    <a:moveTo>
                      <a:pt x="35268" y="38554"/>
                    </a:moveTo>
                    <a:lnTo>
                      <a:pt x="35378" y="38642"/>
                    </a:lnTo>
                    <a:lnTo>
                      <a:pt x="35378" y="38642"/>
                    </a:lnTo>
                    <a:lnTo>
                      <a:pt x="35222" y="38554"/>
                    </a:lnTo>
                    <a:close/>
                    <a:moveTo>
                      <a:pt x="35626" y="38781"/>
                    </a:moveTo>
                    <a:lnTo>
                      <a:pt x="35638" y="38785"/>
                    </a:lnTo>
                    <a:lnTo>
                      <a:pt x="35715" y="38832"/>
                    </a:lnTo>
                    <a:lnTo>
                      <a:pt x="35715" y="38832"/>
                    </a:lnTo>
                    <a:lnTo>
                      <a:pt x="35626" y="38781"/>
                    </a:lnTo>
                    <a:close/>
                    <a:moveTo>
                      <a:pt x="12173" y="34944"/>
                    </a:moveTo>
                    <a:lnTo>
                      <a:pt x="12775" y="35545"/>
                    </a:lnTo>
                    <a:lnTo>
                      <a:pt x="13423" y="36193"/>
                    </a:lnTo>
                    <a:lnTo>
                      <a:pt x="12127" y="38878"/>
                    </a:lnTo>
                    <a:lnTo>
                      <a:pt x="12127" y="38785"/>
                    </a:lnTo>
                    <a:lnTo>
                      <a:pt x="12173" y="34944"/>
                    </a:lnTo>
                    <a:close/>
                    <a:moveTo>
                      <a:pt x="35916" y="38924"/>
                    </a:moveTo>
                    <a:lnTo>
                      <a:pt x="35916" y="38944"/>
                    </a:lnTo>
                    <a:lnTo>
                      <a:pt x="35916" y="38944"/>
                    </a:lnTo>
                    <a:lnTo>
                      <a:pt x="35880" y="38924"/>
                    </a:lnTo>
                    <a:close/>
                    <a:moveTo>
                      <a:pt x="40081" y="38970"/>
                    </a:moveTo>
                    <a:lnTo>
                      <a:pt x="40035" y="39017"/>
                    </a:lnTo>
                    <a:lnTo>
                      <a:pt x="40035" y="38970"/>
                    </a:lnTo>
                    <a:close/>
                    <a:moveTo>
                      <a:pt x="39989" y="39017"/>
                    </a:moveTo>
                    <a:lnTo>
                      <a:pt x="39989" y="39063"/>
                    </a:lnTo>
                    <a:lnTo>
                      <a:pt x="39943" y="39063"/>
                    </a:lnTo>
                    <a:lnTo>
                      <a:pt x="39850" y="39156"/>
                    </a:lnTo>
                    <a:lnTo>
                      <a:pt x="39711" y="39202"/>
                    </a:lnTo>
                    <a:lnTo>
                      <a:pt x="39665" y="39202"/>
                    </a:lnTo>
                    <a:lnTo>
                      <a:pt x="39572" y="39248"/>
                    </a:lnTo>
                    <a:lnTo>
                      <a:pt x="39526" y="39248"/>
                    </a:lnTo>
                    <a:lnTo>
                      <a:pt x="39480" y="39294"/>
                    </a:lnTo>
                    <a:lnTo>
                      <a:pt x="39387" y="39294"/>
                    </a:lnTo>
                    <a:lnTo>
                      <a:pt x="39387" y="39341"/>
                    </a:lnTo>
                    <a:lnTo>
                      <a:pt x="39248" y="39341"/>
                    </a:lnTo>
                    <a:lnTo>
                      <a:pt x="39295" y="39294"/>
                    </a:lnTo>
                    <a:lnTo>
                      <a:pt x="39387" y="39294"/>
                    </a:lnTo>
                    <a:lnTo>
                      <a:pt x="39619" y="39202"/>
                    </a:lnTo>
                    <a:lnTo>
                      <a:pt x="39989" y="39017"/>
                    </a:lnTo>
                    <a:close/>
                    <a:moveTo>
                      <a:pt x="4259" y="35129"/>
                    </a:moveTo>
                    <a:lnTo>
                      <a:pt x="7961" y="39063"/>
                    </a:lnTo>
                    <a:lnTo>
                      <a:pt x="8100" y="39202"/>
                    </a:lnTo>
                    <a:lnTo>
                      <a:pt x="8239" y="39387"/>
                    </a:lnTo>
                    <a:lnTo>
                      <a:pt x="4166" y="36934"/>
                    </a:lnTo>
                    <a:lnTo>
                      <a:pt x="4166" y="36147"/>
                    </a:lnTo>
                    <a:lnTo>
                      <a:pt x="4166" y="36008"/>
                    </a:lnTo>
                    <a:lnTo>
                      <a:pt x="4166" y="35962"/>
                    </a:lnTo>
                    <a:lnTo>
                      <a:pt x="4212" y="35823"/>
                    </a:lnTo>
                    <a:lnTo>
                      <a:pt x="4212" y="35684"/>
                    </a:lnTo>
                    <a:lnTo>
                      <a:pt x="4212" y="35638"/>
                    </a:lnTo>
                    <a:lnTo>
                      <a:pt x="4212" y="35545"/>
                    </a:lnTo>
                    <a:lnTo>
                      <a:pt x="4212" y="35499"/>
                    </a:lnTo>
                    <a:lnTo>
                      <a:pt x="4212" y="35407"/>
                    </a:lnTo>
                    <a:lnTo>
                      <a:pt x="4259" y="35314"/>
                    </a:lnTo>
                    <a:lnTo>
                      <a:pt x="4259" y="35268"/>
                    </a:lnTo>
                    <a:lnTo>
                      <a:pt x="4259" y="35129"/>
                    </a:lnTo>
                    <a:close/>
                    <a:moveTo>
                      <a:pt x="36101" y="39063"/>
                    </a:moveTo>
                    <a:lnTo>
                      <a:pt x="36286" y="39109"/>
                    </a:lnTo>
                    <a:lnTo>
                      <a:pt x="36518" y="39248"/>
                    </a:lnTo>
                    <a:lnTo>
                      <a:pt x="36564" y="39248"/>
                    </a:lnTo>
                    <a:lnTo>
                      <a:pt x="36657" y="39294"/>
                    </a:lnTo>
                    <a:lnTo>
                      <a:pt x="36795" y="39294"/>
                    </a:lnTo>
                    <a:lnTo>
                      <a:pt x="36981" y="39341"/>
                    </a:lnTo>
                    <a:lnTo>
                      <a:pt x="37073" y="39387"/>
                    </a:lnTo>
                    <a:lnTo>
                      <a:pt x="37119" y="39387"/>
                    </a:lnTo>
                    <a:lnTo>
                      <a:pt x="37119" y="39433"/>
                    </a:lnTo>
                    <a:lnTo>
                      <a:pt x="37027" y="39433"/>
                    </a:lnTo>
                    <a:lnTo>
                      <a:pt x="36888" y="39387"/>
                    </a:lnTo>
                    <a:lnTo>
                      <a:pt x="36749" y="39341"/>
                    </a:lnTo>
                    <a:lnTo>
                      <a:pt x="36657" y="39341"/>
                    </a:lnTo>
                    <a:lnTo>
                      <a:pt x="36564" y="39294"/>
                    </a:lnTo>
                    <a:lnTo>
                      <a:pt x="36240" y="39156"/>
                    </a:lnTo>
                    <a:lnTo>
                      <a:pt x="36147" y="39109"/>
                    </a:lnTo>
                    <a:lnTo>
                      <a:pt x="36101" y="39063"/>
                    </a:lnTo>
                    <a:close/>
                    <a:moveTo>
                      <a:pt x="37443" y="39433"/>
                    </a:moveTo>
                    <a:lnTo>
                      <a:pt x="37490" y="39479"/>
                    </a:lnTo>
                    <a:lnTo>
                      <a:pt x="37258" y="39479"/>
                    </a:lnTo>
                    <a:lnTo>
                      <a:pt x="37258" y="39433"/>
                    </a:lnTo>
                    <a:close/>
                    <a:moveTo>
                      <a:pt x="39202" y="39350"/>
                    </a:moveTo>
                    <a:lnTo>
                      <a:pt x="39202" y="39387"/>
                    </a:lnTo>
                    <a:lnTo>
                      <a:pt x="39063" y="39387"/>
                    </a:lnTo>
                    <a:lnTo>
                      <a:pt x="38971" y="39433"/>
                    </a:lnTo>
                    <a:lnTo>
                      <a:pt x="38878" y="39433"/>
                    </a:lnTo>
                    <a:lnTo>
                      <a:pt x="38786" y="39479"/>
                    </a:lnTo>
                    <a:lnTo>
                      <a:pt x="38462" y="39479"/>
                    </a:lnTo>
                    <a:lnTo>
                      <a:pt x="38647" y="39433"/>
                    </a:lnTo>
                    <a:lnTo>
                      <a:pt x="38739" y="39433"/>
                    </a:lnTo>
                    <a:lnTo>
                      <a:pt x="38924" y="39387"/>
                    </a:lnTo>
                    <a:lnTo>
                      <a:pt x="39017" y="39387"/>
                    </a:lnTo>
                    <a:lnTo>
                      <a:pt x="39202" y="39350"/>
                    </a:lnTo>
                    <a:close/>
                    <a:moveTo>
                      <a:pt x="38415" y="39479"/>
                    </a:moveTo>
                    <a:lnTo>
                      <a:pt x="38369" y="39526"/>
                    </a:lnTo>
                    <a:lnTo>
                      <a:pt x="37628" y="39526"/>
                    </a:lnTo>
                    <a:lnTo>
                      <a:pt x="37582" y="39479"/>
                    </a:lnTo>
                    <a:close/>
                    <a:moveTo>
                      <a:pt x="14487" y="37536"/>
                    </a:moveTo>
                    <a:lnTo>
                      <a:pt x="15228" y="38508"/>
                    </a:lnTo>
                    <a:lnTo>
                      <a:pt x="13376" y="39850"/>
                    </a:lnTo>
                    <a:lnTo>
                      <a:pt x="14487" y="37536"/>
                    </a:lnTo>
                    <a:close/>
                    <a:moveTo>
                      <a:pt x="8378" y="32537"/>
                    </a:moveTo>
                    <a:lnTo>
                      <a:pt x="8887" y="32722"/>
                    </a:lnTo>
                    <a:lnTo>
                      <a:pt x="8933" y="32722"/>
                    </a:lnTo>
                    <a:lnTo>
                      <a:pt x="9165" y="32815"/>
                    </a:lnTo>
                    <a:lnTo>
                      <a:pt x="10877" y="38739"/>
                    </a:lnTo>
                    <a:lnTo>
                      <a:pt x="10877" y="39618"/>
                    </a:lnTo>
                    <a:lnTo>
                      <a:pt x="10877" y="39757"/>
                    </a:lnTo>
                    <a:lnTo>
                      <a:pt x="10877" y="39896"/>
                    </a:lnTo>
                    <a:lnTo>
                      <a:pt x="10183" y="38693"/>
                    </a:lnTo>
                    <a:lnTo>
                      <a:pt x="8378" y="32537"/>
                    </a:lnTo>
                    <a:close/>
                    <a:moveTo>
                      <a:pt x="6202" y="32167"/>
                    </a:moveTo>
                    <a:lnTo>
                      <a:pt x="6249" y="32352"/>
                    </a:lnTo>
                    <a:lnTo>
                      <a:pt x="9951" y="38739"/>
                    </a:lnTo>
                    <a:lnTo>
                      <a:pt x="10229" y="39665"/>
                    </a:lnTo>
                    <a:lnTo>
                      <a:pt x="10275" y="39803"/>
                    </a:lnTo>
                    <a:lnTo>
                      <a:pt x="10322" y="39942"/>
                    </a:lnTo>
                    <a:lnTo>
                      <a:pt x="10322" y="39942"/>
                    </a:lnTo>
                    <a:lnTo>
                      <a:pt x="9350" y="38970"/>
                    </a:lnTo>
                    <a:lnTo>
                      <a:pt x="5555" y="32306"/>
                    </a:lnTo>
                    <a:lnTo>
                      <a:pt x="5832" y="32213"/>
                    </a:lnTo>
                    <a:lnTo>
                      <a:pt x="5925" y="32213"/>
                    </a:lnTo>
                    <a:lnTo>
                      <a:pt x="6156" y="32167"/>
                    </a:lnTo>
                    <a:close/>
                    <a:moveTo>
                      <a:pt x="11108" y="34064"/>
                    </a:moveTo>
                    <a:lnTo>
                      <a:pt x="11895" y="34712"/>
                    </a:lnTo>
                    <a:lnTo>
                      <a:pt x="11895" y="39387"/>
                    </a:lnTo>
                    <a:lnTo>
                      <a:pt x="11525" y="40127"/>
                    </a:lnTo>
                    <a:lnTo>
                      <a:pt x="11432" y="39757"/>
                    </a:lnTo>
                    <a:lnTo>
                      <a:pt x="11340" y="39572"/>
                    </a:lnTo>
                    <a:lnTo>
                      <a:pt x="11108" y="38785"/>
                    </a:lnTo>
                    <a:lnTo>
                      <a:pt x="11108" y="34064"/>
                    </a:lnTo>
                    <a:close/>
                    <a:moveTo>
                      <a:pt x="16107" y="39989"/>
                    </a:moveTo>
                    <a:lnTo>
                      <a:pt x="16153" y="40081"/>
                    </a:lnTo>
                    <a:lnTo>
                      <a:pt x="15644" y="40359"/>
                    </a:lnTo>
                    <a:lnTo>
                      <a:pt x="15644" y="40359"/>
                    </a:lnTo>
                    <a:lnTo>
                      <a:pt x="16107" y="39989"/>
                    </a:lnTo>
                    <a:close/>
                    <a:moveTo>
                      <a:pt x="4490" y="34111"/>
                    </a:moveTo>
                    <a:lnTo>
                      <a:pt x="9211" y="39109"/>
                    </a:lnTo>
                    <a:lnTo>
                      <a:pt x="9674" y="39942"/>
                    </a:lnTo>
                    <a:lnTo>
                      <a:pt x="9813" y="40127"/>
                    </a:lnTo>
                    <a:lnTo>
                      <a:pt x="9905" y="40359"/>
                    </a:lnTo>
                    <a:lnTo>
                      <a:pt x="9905" y="40359"/>
                    </a:lnTo>
                    <a:lnTo>
                      <a:pt x="8933" y="39803"/>
                    </a:lnTo>
                    <a:lnTo>
                      <a:pt x="4305" y="34851"/>
                    </a:lnTo>
                    <a:lnTo>
                      <a:pt x="4490" y="34203"/>
                    </a:lnTo>
                    <a:lnTo>
                      <a:pt x="4490" y="34111"/>
                    </a:lnTo>
                    <a:close/>
                    <a:moveTo>
                      <a:pt x="11895" y="39989"/>
                    </a:moveTo>
                    <a:lnTo>
                      <a:pt x="11895" y="40359"/>
                    </a:lnTo>
                    <a:lnTo>
                      <a:pt x="11710" y="40359"/>
                    </a:lnTo>
                    <a:lnTo>
                      <a:pt x="11895" y="39989"/>
                    </a:lnTo>
                    <a:close/>
                    <a:moveTo>
                      <a:pt x="10460" y="39618"/>
                    </a:moveTo>
                    <a:lnTo>
                      <a:pt x="10877" y="40313"/>
                    </a:lnTo>
                    <a:lnTo>
                      <a:pt x="10877" y="40451"/>
                    </a:lnTo>
                    <a:lnTo>
                      <a:pt x="10877" y="40544"/>
                    </a:lnTo>
                    <a:lnTo>
                      <a:pt x="10738" y="40405"/>
                    </a:lnTo>
                    <a:lnTo>
                      <a:pt x="10646" y="40313"/>
                    </a:lnTo>
                    <a:lnTo>
                      <a:pt x="10553" y="39989"/>
                    </a:lnTo>
                    <a:lnTo>
                      <a:pt x="10460" y="39618"/>
                    </a:lnTo>
                    <a:close/>
                    <a:moveTo>
                      <a:pt x="11108" y="39572"/>
                    </a:moveTo>
                    <a:lnTo>
                      <a:pt x="11386" y="40498"/>
                    </a:lnTo>
                    <a:lnTo>
                      <a:pt x="11340" y="40590"/>
                    </a:lnTo>
                    <a:lnTo>
                      <a:pt x="11294" y="40590"/>
                    </a:lnTo>
                    <a:lnTo>
                      <a:pt x="11108" y="40266"/>
                    </a:lnTo>
                    <a:lnTo>
                      <a:pt x="11108" y="39989"/>
                    </a:lnTo>
                    <a:lnTo>
                      <a:pt x="11108" y="39572"/>
                    </a:lnTo>
                    <a:close/>
                    <a:moveTo>
                      <a:pt x="13608" y="36425"/>
                    </a:moveTo>
                    <a:lnTo>
                      <a:pt x="14302" y="37304"/>
                    </a:lnTo>
                    <a:lnTo>
                      <a:pt x="12960" y="40174"/>
                    </a:lnTo>
                    <a:lnTo>
                      <a:pt x="12543" y="40451"/>
                    </a:lnTo>
                    <a:lnTo>
                      <a:pt x="12358" y="40590"/>
                    </a:lnTo>
                    <a:lnTo>
                      <a:pt x="12219" y="40498"/>
                    </a:lnTo>
                    <a:lnTo>
                      <a:pt x="12173" y="40451"/>
                    </a:lnTo>
                    <a:lnTo>
                      <a:pt x="12127" y="40359"/>
                    </a:lnTo>
                    <a:lnTo>
                      <a:pt x="12127" y="40220"/>
                    </a:lnTo>
                    <a:lnTo>
                      <a:pt x="12127" y="39479"/>
                    </a:lnTo>
                    <a:lnTo>
                      <a:pt x="13608" y="36425"/>
                    </a:lnTo>
                    <a:close/>
                    <a:moveTo>
                      <a:pt x="9905" y="39850"/>
                    </a:moveTo>
                    <a:lnTo>
                      <a:pt x="10460" y="40451"/>
                    </a:lnTo>
                    <a:lnTo>
                      <a:pt x="10460" y="40544"/>
                    </a:lnTo>
                    <a:lnTo>
                      <a:pt x="10507" y="40729"/>
                    </a:lnTo>
                    <a:lnTo>
                      <a:pt x="10322" y="40590"/>
                    </a:lnTo>
                    <a:lnTo>
                      <a:pt x="10137" y="40266"/>
                    </a:lnTo>
                    <a:lnTo>
                      <a:pt x="9905" y="39850"/>
                    </a:lnTo>
                    <a:close/>
                    <a:moveTo>
                      <a:pt x="10784" y="40822"/>
                    </a:moveTo>
                    <a:lnTo>
                      <a:pt x="10877" y="40868"/>
                    </a:lnTo>
                    <a:lnTo>
                      <a:pt x="10831" y="40914"/>
                    </a:lnTo>
                    <a:lnTo>
                      <a:pt x="10831" y="40868"/>
                    </a:lnTo>
                    <a:lnTo>
                      <a:pt x="10784" y="40822"/>
                    </a:lnTo>
                    <a:close/>
                    <a:moveTo>
                      <a:pt x="4305" y="38508"/>
                    </a:moveTo>
                    <a:lnTo>
                      <a:pt x="7915" y="40637"/>
                    </a:lnTo>
                    <a:lnTo>
                      <a:pt x="8146" y="40775"/>
                    </a:lnTo>
                    <a:lnTo>
                      <a:pt x="8424" y="40961"/>
                    </a:lnTo>
                    <a:lnTo>
                      <a:pt x="4768" y="40544"/>
                    </a:lnTo>
                    <a:lnTo>
                      <a:pt x="4536" y="39526"/>
                    </a:lnTo>
                    <a:lnTo>
                      <a:pt x="4305" y="38508"/>
                    </a:lnTo>
                    <a:close/>
                    <a:moveTo>
                      <a:pt x="40961" y="38970"/>
                    </a:moveTo>
                    <a:lnTo>
                      <a:pt x="41239" y="41007"/>
                    </a:lnTo>
                    <a:lnTo>
                      <a:pt x="41239" y="41007"/>
                    </a:lnTo>
                    <a:lnTo>
                      <a:pt x="40359" y="40590"/>
                    </a:lnTo>
                    <a:lnTo>
                      <a:pt x="40174" y="39433"/>
                    </a:lnTo>
                    <a:lnTo>
                      <a:pt x="40961" y="38970"/>
                    </a:lnTo>
                    <a:close/>
                    <a:moveTo>
                      <a:pt x="4212" y="37258"/>
                    </a:moveTo>
                    <a:lnTo>
                      <a:pt x="8841" y="39989"/>
                    </a:lnTo>
                    <a:lnTo>
                      <a:pt x="9489" y="40683"/>
                    </a:lnTo>
                    <a:lnTo>
                      <a:pt x="9581" y="40822"/>
                    </a:lnTo>
                    <a:lnTo>
                      <a:pt x="9813" y="41099"/>
                    </a:lnTo>
                    <a:lnTo>
                      <a:pt x="9026" y="41007"/>
                    </a:lnTo>
                    <a:lnTo>
                      <a:pt x="4259" y="38184"/>
                    </a:lnTo>
                    <a:lnTo>
                      <a:pt x="4259" y="37998"/>
                    </a:lnTo>
                    <a:lnTo>
                      <a:pt x="4259" y="37952"/>
                    </a:lnTo>
                    <a:lnTo>
                      <a:pt x="4212" y="37258"/>
                    </a:lnTo>
                    <a:close/>
                    <a:moveTo>
                      <a:pt x="16292" y="40127"/>
                    </a:moveTo>
                    <a:lnTo>
                      <a:pt x="16246" y="40174"/>
                    </a:lnTo>
                    <a:lnTo>
                      <a:pt x="16200" y="40174"/>
                    </a:lnTo>
                    <a:lnTo>
                      <a:pt x="15181" y="40775"/>
                    </a:lnTo>
                    <a:lnTo>
                      <a:pt x="14533" y="41146"/>
                    </a:lnTo>
                    <a:lnTo>
                      <a:pt x="14533" y="41146"/>
                    </a:lnTo>
                    <a:lnTo>
                      <a:pt x="14580" y="41099"/>
                    </a:lnTo>
                    <a:lnTo>
                      <a:pt x="16200" y="40174"/>
                    </a:lnTo>
                    <a:lnTo>
                      <a:pt x="16246" y="40127"/>
                    </a:lnTo>
                    <a:close/>
                    <a:moveTo>
                      <a:pt x="9581" y="40451"/>
                    </a:moveTo>
                    <a:lnTo>
                      <a:pt x="10183" y="40775"/>
                    </a:lnTo>
                    <a:lnTo>
                      <a:pt x="10229" y="40868"/>
                    </a:lnTo>
                    <a:lnTo>
                      <a:pt x="10322" y="41099"/>
                    </a:lnTo>
                    <a:lnTo>
                      <a:pt x="10322" y="41146"/>
                    </a:lnTo>
                    <a:lnTo>
                      <a:pt x="10183" y="41146"/>
                    </a:lnTo>
                    <a:lnTo>
                      <a:pt x="9951" y="40822"/>
                    </a:lnTo>
                    <a:lnTo>
                      <a:pt x="9581" y="40451"/>
                    </a:lnTo>
                    <a:close/>
                    <a:moveTo>
                      <a:pt x="11432" y="41238"/>
                    </a:moveTo>
                    <a:lnTo>
                      <a:pt x="11432" y="41285"/>
                    </a:lnTo>
                    <a:lnTo>
                      <a:pt x="11386" y="41285"/>
                    </a:lnTo>
                    <a:lnTo>
                      <a:pt x="11386" y="41238"/>
                    </a:lnTo>
                    <a:close/>
                    <a:moveTo>
                      <a:pt x="9581" y="41331"/>
                    </a:moveTo>
                    <a:lnTo>
                      <a:pt x="9905" y="41377"/>
                    </a:lnTo>
                    <a:lnTo>
                      <a:pt x="9766" y="41423"/>
                    </a:lnTo>
                    <a:lnTo>
                      <a:pt x="9581" y="41331"/>
                    </a:lnTo>
                    <a:close/>
                    <a:moveTo>
                      <a:pt x="41979" y="38369"/>
                    </a:moveTo>
                    <a:lnTo>
                      <a:pt x="42488" y="41562"/>
                    </a:lnTo>
                    <a:lnTo>
                      <a:pt x="42118" y="41377"/>
                    </a:lnTo>
                    <a:lnTo>
                      <a:pt x="41701" y="41192"/>
                    </a:lnTo>
                    <a:lnTo>
                      <a:pt x="41424" y="41053"/>
                    </a:lnTo>
                    <a:lnTo>
                      <a:pt x="41424" y="40914"/>
                    </a:lnTo>
                    <a:lnTo>
                      <a:pt x="41100" y="38878"/>
                    </a:lnTo>
                    <a:lnTo>
                      <a:pt x="41979" y="38369"/>
                    </a:lnTo>
                    <a:close/>
                    <a:moveTo>
                      <a:pt x="14117" y="41655"/>
                    </a:moveTo>
                    <a:lnTo>
                      <a:pt x="14487" y="41701"/>
                    </a:lnTo>
                    <a:lnTo>
                      <a:pt x="14487" y="41701"/>
                    </a:lnTo>
                    <a:lnTo>
                      <a:pt x="14071" y="41655"/>
                    </a:lnTo>
                    <a:close/>
                    <a:moveTo>
                      <a:pt x="16292" y="40313"/>
                    </a:moveTo>
                    <a:lnTo>
                      <a:pt x="16709" y="41146"/>
                    </a:lnTo>
                    <a:lnTo>
                      <a:pt x="16986" y="41840"/>
                    </a:lnTo>
                    <a:lnTo>
                      <a:pt x="14765" y="41608"/>
                    </a:lnTo>
                    <a:lnTo>
                      <a:pt x="14533" y="41562"/>
                    </a:lnTo>
                    <a:lnTo>
                      <a:pt x="14117" y="41516"/>
                    </a:lnTo>
                    <a:lnTo>
                      <a:pt x="15274" y="40868"/>
                    </a:lnTo>
                    <a:lnTo>
                      <a:pt x="16292" y="40313"/>
                    </a:lnTo>
                    <a:close/>
                    <a:moveTo>
                      <a:pt x="16940" y="39387"/>
                    </a:moveTo>
                    <a:lnTo>
                      <a:pt x="17033" y="39572"/>
                    </a:lnTo>
                    <a:lnTo>
                      <a:pt x="17079" y="39618"/>
                    </a:lnTo>
                    <a:lnTo>
                      <a:pt x="17079" y="39665"/>
                    </a:lnTo>
                    <a:lnTo>
                      <a:pt x="17125" y="39757"/>
                    </a:lnTo>
                    <a:lnTo>
                      <a:pt x="17172" y="39803"/>
                    </a:lnTo>
                    <a:lnTo>
                      <a:pt x="17310" y="40081"/>
                    </a:lnTo>
                    <a:lnTo>
                      <a:pt x="17310" y="40220"/>
                    </a:lnTo>
                    <a:lnTo>
                      <a:pt x="17310" y="41886"/>
                    </a:lnTo>
                    <a:lnTo>
                      <a:pt x="17310" y="41932"/>
                    </a:lnTo>
                    <a:lnTo>
                      <a:pt x="17264" y="41886"/>
                    </a:lnTo>
                    <a:lnTo>
                      <a:pt x="16894" y="41053"/>
                    </a:lnTo>
                    <a:lnTo>
                      <a:pt x="16477" y="40174"/>
                    </a:lnTo>
                    <a:lnTo>
                      <a:pt x="16431" y="40127"/>
                    </a:lnTo>
                    <a:lnTo>
                      <a:pt x="16431" y="40081"/>
                    </a:lnTo>
                    <a:lnTo>
                      <a:pt x="16385" y="40081"/>
                    </a:lnTo>
                    <a:lnTo>
                      <a:pt x="16385" y="39989"/>
                    </a:lnTo>
                    <a:lnTo>
                      <a:pt x="16338" y="39942"/>
                    </a:lnTo>
                    <a:lnTo>
                      <a:pt x="16292" y="39850"/>
                    </a:lnTo>
                    <a:lnTo>
                      <a:pt x="16894" y="39433"/>
                    </a:lnTo>
                    <a:lnTo>
                      <a:pt x="16940" y="39433"/>
                    </a:lnTo>
                    <a:lnTo>
                      <a:pt x="16940" y="39387"/>
                    </a:lnTo>
                    <a:close/>
                    <a:moveTo>
                      <a:pt x="26752" y="34851"/>
                    </a:moveTo>
                    <a:lnTo>
                      <a:pt x="28927" y="35777"/>
                    </a:lnTo>
                    <a:lnTo>
                      <a:pt x="31751" y="37027"/>
                    </a:lnTo>
                    <a:lnTo>
                      <a:pt x="32167" y="37212"/>
                    </a:lnTo>
                    <a:lnTo>
                      <a:pt x="32213" y="37304"/>
                    </a:lnTo>
                    <a:lnTo>
                      <a:pt x="32260" y="37304"/>
                    </a:lnTo>
                    <a:lnTo>
                      <a:pt x="32260" y="37350"/>
                    </a:lnTo>
                    <a:lnTo>
                      <a:pt x="32306" y="37350"/>
                    </a:lnTo>
                    <a:lnTo>
                      <a:pt x="32445" y="37489"/>
                    </a:lnTo>
                    <a:lnTo>
                      <a:pt x="32630" y="37582"/>
                    </a:lnTo>
                    <a:lnTo>
                      <a:pt x="32954" y="37767"/>
                    </a:lnTo>
                    <a:lnTo>
                      <a:pt x="33232" y="37906"/>
                    </a:lnTo>
                    <a:lnTo>
                      <a:pt x="34944" y="38878"/>
                    </a:lnTo>
                    <a:lnTo>
                      <a:pt x="35037" y="38924"/>
                    </a:lnTo>
                    <a:lnTo>
                      <a:pt x="35083" y="38970"/>
                    </a:lnTo>
                    <a:lnTo>
                      <a:pt x="36147" y="39572"/>
                    </a:lnTo>
                    <a:lnTo>
                      <a:pt x="36333" y="39711"/>
                    </a:lnTo>
                    <a:lnTo>
                      <a:pt x="36610" y="39850"/>
                    </a:lnTo>
                    <a:lnTo>
                      <a:pt x="36888" y="39942"/>
                    </a:lnTo>
                    <a:lnTo>
                      <a:pt x="37490" y="40035"/>
                    </a:lnTo>
                    <a:lnTo>
                      <a:pt x="37814" y="40035"/>
                    </a:lnTo>
                    <a:lnTo>
                      <a:pt x="37860" y="40081"/>
                    </a:lnTo>
                    <a:lnTo>
                      <a:pt x="37860" y="40035"/>
                    </a:lnTo>
                    <a:lnTo>
                      <a:pt x="37906" y="40035"/>
                    </a:lnTo>
                    <a:lnTo>
                      <a:pt x="37906" y="40081"/>
                    </a:lnTo>
                    <a:lnTo>
                      <a:pt x="38138" y="40081"/>
                    </a:lnTo>
                    <a:lnTo>
                      <a:pt x="38138" y="40035"/>
                    </a:lnTo>
                    <a:lnTo>
                      <a:pt x="38184" y="40081"/>
                    </a:lnTo>
                    <a:lnTo>
                      <a:pt x="38230" y="40035"/>
                    </a:lnTo>
                    <a:lnTo>
                      <a:pt x="38230" y="40081"/>
                    </a:lnTo>
                    <a:lnTo>
                      <a:pt x="38369" y="40914"/>
                    </a:lnTo>
                    <a:lnTo>
                      <a:pt x="38554" y="41979"/>
                    </a:lnTo>
                    <a:lnTo>
                      <a:pt x="38554" y="41979"/>
                    </a:lnTo>
                    <a:lnTo>
                      <a:pt x="34666" y="40313"/>
                    </a:lnTo>
                    <a:lnTo>
                      <a:pt x="34620" y="40266"/>
                    </a:lnTo>
                    <a:lnTo>
                      <a:pt x="34528" y="40266"/>
                    </a:lnTo>
                    <a:lnTo>
                      <a:pt x="26752" y="36888"/>
                    </a:lnTo>
                    <a:lnTo>
                      <a:pt x="26752" y="34851"/>
                    </a:lnTo>
                    <a:close/>
                    <a:moveTo>
                      <a:pt x="4860" y="40822"/>
                    </a:moveTo>
                    <a:lnTo>
                      <a:pt x="8979" y="41285"/>
                    </a:lnTo>
                    <a:lnTo>
                      <a:pt x="9535" y="41608"/>
                    </a:lnTo>
                    <a:lnTo>
                      <a:pt x="9489" y="41655"/>
                    </a:lnTo>
                    <a:lnTo>
                      <a:pt x="9350" y="41794"/>
                    </a:lnTo>
                    <a:lnTo>
                      <a:pt x="9257" y="41932"/>
                    </a:lnTo>
                    <a:lnTo>
                      <a:pt x="9211" y="42118"/>
                    </a:lnTo>
                    <a:lnTo>
                      <a:pt x="9211" y="42303"/>
                    </a:lnTo>
                    <a:lnTo>
                      <a:pt x="5231" y="41886"/>
                    </a:lnTo>
                    <a:lnTo>
                      <a:pt x="5092" y="41470"/>
                    </a:lnTo>
                    <a:lnTo>
                      <a:pt x="4860" y="40822"/>
                    </a:lnTo>
                    <a:close/>
                    <a:moveTo>
                      <a:pt x="17310" y="37165"/>
                    </a:moveTo>
                    <a:lnTo>
                      <a:pt x="17310" y="38184"/>
                    </a:lnTo>
                    <a:lnTo>
                      <a:pt x="17310" y="38322"/>
                    </a:lnTo>
                    <a:lnTo>
                      <a:pt x="17310" y="38461"/>
                    </a:lnTo>
                    <a:lnTo>
                      <a:pt x="17310" y="38646"/>
                    </a:lnTo>
                    <a:lnTo>
                      <a:pt x="17310" y="38693"/>
                    </a:lnTo>
                    <a:lnTo>
                      <a:pt x="17310" y="38785"/>
                    </a:lnTo>
                    <a:lnTo>
                      <a:pt x="17310" y="38878"/>
                    </a:lnTo>
                    <a:lnTo>
                      <a:pt x="17310" y="38970"/>
                    </a:lnTo>
                    <a:lnTo>
                      <a:pt x="16986" y="39202"/>
                    </a:lnTo>
                    <a:lnTo>
                      <a:pt x="16940" y="39248"/>
                    </a:lnTo>
                    <a:lnTo>
                      <a:pt x="16894" y="39294"/>
                    </a:lnTo>
                    <a:lnTo>
                      <a:pt x="16848" y="39294"/>
                    </a:lnTo>
                    <a:lnTo>
                      <a:pt x="16801" y="39341"/>
                    </a:lnTo>
                    <a:lnTo>
                      <a:pt x="16246" y="39757"/>
                    </a:lnTo>
                    <a:lnTo>
                      <a:pt x="16200" y="39757"/>
                    </a:lnTo>
                    <a:lnTo>
                      <a:pt x="16200" y="39803"/>
                    </a:lnTo>
                    <a:lnTo>
                      <a:pt x="16107" y="39850"/>
                    </a:lnTo>
                    <a:lnTo>
                      <a:pt x="16061" y="39896"/>
                    </a:lnTo>
                    <a:lnTo>
                      <a:pt x="14533" y="41007"/>
                    </a:lnTo>
                    <a:lnTo>
                      <a:pt x="14024" y="41377"/>
                    </a:lnTo>
                    <a:lnTo>
                      <a:pt x="13700" y="41562"/>
                    </a:lnTo>
                    <a:lnTo>
                      <a:pt x="13561" y="41655"/>
                    </a:lnTo>
                    <a:lnTo>
                      <a:pt x="13515" y="41701"/>
                    </a:lnTo>
                    <a:lnTo>
                      <a:pt x="13515" y="41747"/>
                    </a:lnTo>
                    <a:lnTo>
                      <a:pt x="13469" y="41747"/>
                    </a:lnTo>
                    <a:lnTo>
                      <a:pt x="13423" y="41794"/>
                    </a:lnTo>
                    <a:lnTo>
                      <a:pt x="13284" y="41886"/>
                    </a:lnTo>
                    <a:lnTo>
                      <a:pt x="13237" y="41932"/>
                    </a:lnTo>
                    <a:lnTo>
                      <a:pt x="13145" y="41979"/>
                    </a:lnTo>
                    <a:lnTo>
                      <a:pt x="12913" y="42164"/>
                    </a:lnTo>
                    <a:lnTo>
                      <a:pt x="12821" y="42210"/>
                    </a:lnTo>
                    <a:lnTo>
                      <a:pt x="12775" y="42256"/>
                    </a:lnTo>
                    <a:lnTo>
                      <a:pt x="12682" y="42303"/>
                    </a:lnTo>
                    <a:lnTo>
                      <a:pt x="12590" y="42395"/>
                    </a:lnTo>
                    <a:lnTo>
                      <a:pt x="12543" y="42442"/>
                    </a:lnTo>
                    <a:lnTo>
                      <a:pt x="12451" y="42488"/>
                    </a:lnTo>
                    <a:lnTo>
                      <a:pt x="12404" y="42534"/>
                    </a:lnTo>
                    <a:lnTo>
                      <a:pt x="12358" y="42534"/>
                    </a:lnTo>
                    <a:lnTo>
                      <a:pt x="12358" y="42580"/>
                    </a:lnTo>
                    <a:lnTo>
                      <a:pt x="12312" y="42580"/>
                    </a:lnTo>
                    <a:lnTo>
                      <a:pt x="12266" y="42627"/>
                    </a:lnTo>
                    <a:lnTo>
                      <a:pt x="12219" y="42627"/>
                    </a:lnTo>
                    <a:lnTo>
                      <a:pt x="12219" y="42580"/>
                    </a:lnTo>
                    <a:lnTo>
                      <a:pt x="12219" y="42534"/>
                    </a:lnTo>
                    <a:lnTo>
                      <a:pt x="12173" y="42488"/>
                    </a:lnTo>
                    <a:lnTo>
                      <a:pt x="12173" y="42442"/>
                    </a:lnTo>
                    <a:lnTo>
                      <a:pt x="12173" y="42395"/>
                    </a:lnTo>
                    <a:lnTo>
                      <a:pt x="12127" y="42349"/>
                    </a:lnTo>
                    <a:lnTo>
                      <a:pt x="12127" y="42256"/>
                    </a:lnTo>
                    <a:lnTo>
                      <a:pt x="12080" y="42210"/>
                    </a:lnTo>
                    <a:lnTo>
                      <a:pt x="12080" y="42164"/>
                    </a:lnTo>
                    <a:lnTo>
                      <a:pt x="12034" y="42118"/>
                    </a:lnTo>
                    <a:lnTo>
                      <a:pt x="12034" y="42071"/>
                    </a:lnTo>
                    <a:lnTo>
                      <a:pt x="11988" y="41979"/>
                    </a:lnTo>
                    <a:lnTo>
                      <a:pt x="11942" y="41932"/>
                    </a:lnTo>
                    <a:lnTo>
                      <a:pt x="11895" y="41840"/>
                    </a:lnTo>
                    <a:lnTo>
                      <a:pt x="11895" y="41794"/>
                    </a:lnTo>
                    <a:lnTo>
                      <a:pt x="11803" y="41701"/>
                    </a:lnTo>
                    <a:lnTo>
                      <a:pt x="11756" y="41655"/>
                    </a:lnTo>
                    <a:lnTo>
                      <a:pt x="11710" y="41608"/>
                    </a:lnTo>
                    <a:lnTo>
                      <a:pt x="11664" y="41562"/>
                    </a:lnTo>
                    <a:lnTo>
                      <a:pt x="11664" y="41516"/>
                    </a:lnTo>
                    <a:lnTo>
                      <a:pt x="11618" y="41470"/>
                    </a:lnTo>
                    <a:lnTo>
                      <a:pt x="11571" y="41470"/>
                    </a:lnTo>
                    <a:lnTo>
                      <a:pt x="11571" y="41423"/>
                    </a:lnTo>
                    <a:lnTo>
                      <a:pt x="11525" y="41423"/>
                    </a:lnTo>
                    <a:lnTo>
                      <a:pt x="11525" y="41377"/>
                    </a:lnTo>
                    <a:lnTo>
                      <a:pt x="11525" y="41331"/>
                    </a:lnTo>
                    <a:lnTo>
                      <a:pt x="11571" y="41331"/>
                    </a:lnTo>
                    <a:lnTo>
                      <a:pt x="11618" y="41285"/>
                    </a:lnTo>
                    <a:lnTo>
                      <a:pt x="11664" y="41238"/>
                    </a:lnTo>
                    <a:lnTo>
                      <a:pt x="11756" y="41192"/>
                    </a:lnTo>
                    <a:lnTo>
                      <a:pt x="11803" y="41146"/>
                    </a:lnTo>
                    <a:lnTo>
                      <a:pt x="11895" y="41099"/>
                    </a:lnTo>
                    <a:lnTo>
                      <a:pt x="11942" y="41053"/>
                    </a:lnTo>
                    <a:lnTo>
                      <a:pt x="12034" y="41007"/>
                    </a:lnTo>
                    <a:lnTo>
                      <a:pt x="12127" y="40914"/>
                    </a:lnTo>
                    <a:lnTo>
                      <a:pt x="12358" y="40729"/>
                    </a:lnTo>
                    <a:lnTo>
                      <a:pt x="12404" y="40729"/>
                    </a:lnTo>
                    <a:lnTo>
                      <a:pt x="12451" y="40683"/>
                    </a:lnTo>
                    <a:lnTo>
                      <a:pt x="12590" y="40590"/>
                    </a:lnTo>
                    <a:lnTo>
                      <a:pt x="12821" y="40405"/>
                    </a:lnTo>
                    <a:lnTo>
                      <a:pt x="12960" y="40313"/>
                    </a:lnTo>
                    <a:lnTo>
                      <a:pt x="13006" y="40266"/>
                    </a:lnTo>
                    <a:lnTo>
                      <a:pt x="13052" y="40266"/>
                    </a:lnTo>
                    <a:lnTo>
                      <a:pt x="13145" y="40174"/>
                    </a:lnTo>
                    <a:lnTo>
                      <a:pt x="13284" y="40081"/>
                    </a:lnTo>
                    <a:lnTo>
                      <a:pt x="13654" y="39803"/>
                    </a:lnTo>
                    <a:lnTo>
                      <a:pt x="15274" y="38646"/>
                    </a:lnTo>
                    <a:lnTo>
                      <a:pt x="15320" y="38600"/>
                    </a:lnTo>
                    <a:lnTo>
                      <a:pt x="15366" y="38600"/>
                    </a:lnTo>
                    <a:lnTo>
                      <a:pt x="15366" y="38554"/>
                    </a:lnTo>
                    <a:lnTo>
                      <a:pt x="15413" y="38554"/>
                    </a:lnTo>
                    <a:lnTo>
                      <a:pt x="15459" y="38508"/>
                    </a:lnTo>
                    <a:lnTo>
                      <a:pt x="15505" y="38461"/>
                    </a:lnTo>
                    <a:lnTo>
                      <a:pt x="16014" y="38137"/>
                    </a:lnTo>
                    <a:lnTo>
                      <a:pt x="16061" y="38091"/>
                    </a:lnTo>
                    <a:lnTo>
                      <a:pt x="16107" y="38045"/>
                    </a:lnTo>
                    <a:lnTo>
                      <a:pt x="16200" y="37998"/>
                    </a:lnTo>
                    <a:lnTo>
                      <a:pt x="16246" y="37952"/>
                    </a:lnTo>
                    <a:lnTo>
                      <a:pt x="17310" y="37165"/>
                    </a:lnTo>
                    <a:close/>
                    <a:moveTo>
                      <a:pt x="26752" y="38369"/>
                    </a:moveTo>
                    <a:lnTo>
                      <a:pt x="33787" y="41377"/>
                    </a:lnTo>
                    <a:lnTo>
                      <a:pt x="33370" y="41794"/>
                    </a:lnTo>
                    <a:lnTo>
                      <a:pt x="32861" y="42164"/>
                    </a:lnTo>
                    <a:lnTo>
                      <a:pt x="32306" y="42442"/>
                    </a:lnTo>
                    <a:lnTo>
                      <a:pt x="31751" y="42673"/>
                    </a:lnTo>
                    <a:lnTo>
                      <a:pt x="31149" y="42812"/>
                    </a:lnTo>
                    <a:lnTo>
                      <a:pt x="30501" y="42904"/>
                    </a:lnTo>
                    <a:lnTo>
                      <a:pt x="30316" y="42904"/>
                    </a:lnTo>
                    <a:lnTo>
                      <a:pt x="30223" y="42858"/>
                    </a:lnTo>
                    <a:lnTo>
                      <a:pt x="29807" y="42858"/>
                    </a:lnTo>
                    <a:lnTo>
                      <a:pt x="29436" y="42766"/>
                    </a:lnTo>
                    <a:lnTo>
                      <a:pt x="29020" y="42673"/>
                    </a:lnTo>
                    <a:lnTo>
                      <a:pt x="28650" y="42534"/>
                    </a:lnTo>
                    <a:lnTo>
                      <a:pt x="28279" y="42395"/>
                    </a:lnTo>
                    <a:lnTo>
                      <a:pt x="27955" y="42164"/>
                    </a:lnTo>
                    <a:lnTo>
                      <a:pt x="27631" y="41932"/>
                    </a:lnTo>
                    <a:lnTo>
                      <a:pt x="27307" y="41701"/>
                    </a:lnTo>
                    <a:lnTo>
                      <a:pt x="27030" y="41423"/>
                    </a:lnTo>
                    <a:lnTo>
                      <a:pt x="26798" y="41099"/>
                    </a:lnTo>
                    <a:lnTo>
                      <a:pt x="26752" y="41099"/>
                    </a:lnTo>
                    <a:lnTo>
                      <a:pt x="26752" y="41053"/>
                    </a:lnTo>
                    <a:lnTo>
                      <a:pt x="26752" y="41007"/>
                    </a:lnTo>
                    <a:lnTo>
                      <a:pt x="26752" y="40637"/>
                    </a:lnTo>
                    <a:lnTo>
                      <a:pt x="26752" y="40590"/>
                    </a:lnTo>
                    <a:lnTo>
                      <a:pt x="26752" y="40498"/>
                    </a:lnTo>
                    <a:lnTo>
                      <a:pt x="26752" y="38369"/>
                    </a:lnTo>
                    <a:close/>
                    <a:moveTo>
                      <a:pt x="13700" y="41747"/>
                    </a:moveTo>
                    <a:lnTo>
                      <a:pt x="17079" y="42118"/>
                    </a:lnTo>
                    <a:lnTo>
                      <a:pt x="17310" y="42719"/>
                    </a:lnTo>
                    <a:lnTo>
                      <a:pt x="17310" y="43136"/>
                    </a:lnTo>
                    <a:lnTo>
                      <a:pt x="15135" y="42904"/>
                    </a:lnTo>
                    <a:lnTo>
                      <a:pt x="13654" y="41794"/>
                    </a:lnTo>
                    <a:lnTo>
                      <a:pt x="13700" y="41747"/>
                    </a:lnTo>
                    <a:close/>
                    <a:moveTo>
                      <a:pt x="26752" y="37027"/>
                    </a:moveTo>
                    <a:lnTo>
                      <a:pt x="34481" y="40405"/>
                    </a:lnTo>
                    <a:lnTo>
                      <a:pt x="34528" y="40405"/>
                    </a:lnTo>
                    <a:lnTo>
                      <a:pt x="34620" y="40451"/>
                    </a:lnTo>
                    <a:lnTo>
                      <a:pt x="38554" y="42164"/>
                    </a:lnTo>
                    <a:lnTo>
                      <a:pt x="38739" y="43182"/>
                    </a:lnTo>
                    <a:lnTo>
                      <a:pt x="38739" y="43275"/>
                    </a:lnTo>
                    <a:lnTo>
                      <a:pt x="38739" y="43321"/>
                    </a:lnTo>
                    <a:lnTo>
                      <a:pt x="38739" y="43414"/>
                    </a:lnTo>
                    <a:lnTo>
                      <a:pt x="38693" y="43367"/>
                    </a:lnTo>
                    <a:lnTo>
                      <a:pt x="38600" y="43367"/>
                    </a:lnTo>
                    <a:lnTo>
                      <a:pt x="38554" y="43321"/>
                    </a:lnTo>
                    <a:lnTo>
                      <a:pt x="38508" y="43321"/>
                    </a:lnTo>
                    <a:lnTo>
                      <a:pt x="38462" y="43275"/>
                    </a:lnTo>
                    <a:lnTo>
                      <a:pt x="38369" y="43228"/>
                    </a:lnTo>
                    <a:lnTo>
                      <a:pt x="38323" y="43228"/>
                    </a:lnTo>
                    <a:lnTo>
                      <a:pt x="33972" y="41331"/>
                    </a:lnTo>
                    <a:lnTo>
                      <a:pt x="33926" y="41331"/>
                    </a:lnTo>
                    <a:lnTo>
                      <a:pt x="33880" y="41285"/>
                    </a:lnTo>
                    <a:lnTo>
                      <a:pt x="26752" y="38230"/>
                    </a:lnTo>
                    <a:lnTo>
                      <a:pt x="26752" y="38184"/>
                    </a:lnTo>
                    <a:lnTo>
                      <a:pt x="26752" y="38137"/>
                    </a:lnTo>
                    <a:lnTo>
                      <a:pt x="26752" y="38091"/>
                    </a:lnTo>
                    <a:lnTo>
                      <a:pt x="26752" y="37027"/>
                    </a:lnTo>
                    <a:close/>
                    <a:moveTo>
                      <a:pt x="5369" y="42164"/>
                    </a:moveTo>
                    <a:lnTo>
                      <a:pt x="8239" y="42442"/>
                    </a:lnTo>
                    <a:lnTo>
                      <a:pt x="8470" y="42488"/>
                    </a:lnTo>
                    <a:lnTo>
                      <a:pt x="8887" y="42534"/>
                    </a:lnTo>
                    <a:lnTo>
                      <a:pt x="6295" y="44015"/>
                    </a:lnTo>
                    <a:lnTo>
                      <a:pt x="5740" y="42997"/>
                    </a:lnTo>
                    <a:lnTo>
                      <a:pt x="5369" y="42164"/>
                    </a:lnTo>
                    <a:close/>
                    <a:moveTo>
                      <a:pt x="9859" y="41655"/>
                    </a:moveTo>
                    <a:lnTo>
                      <a:pt x="9905" y="41701"/>
                    </a:lnTo>
                    <a:lnTo>
                      <a:pt x="10090" y="41747"/>
                    </a:lnTo>
                    <a:lnTo>
                      <a:pt x="10229" y="41794"/>
                    </a:lnTo>
                    <a:lnTo>
                      <a:pt x="10275" y="41840"/>
                    </a:lnTo>
                    <a:lnTo>
                      <a:pt x="10322" y="41840"/>
                    </a:lnTo>
                    <a:lnTo>
                      <a:pt x="10322" y="41886"/>
                    </a:lnTo>
                    <a:lnTo>
                      <a:pt x="10368" y="41886"/>
                    </a:lnTo>
                    <a:lnTo>
                      <a:pt x="10414" y="41932"/>
                    </a:lnTo>
                    <a:lnTo>
                      <a:pt x="10460" y="41932"/>
                    </a:lnTo>
                    <a:lnTo>
                      <a:pt x="10460" y="41979"/>
                    </a:lnTo>
                    <a:lnTo>
                      <a:pt x="10507" y="42025"/>
                    </a:lnTo>
                    <a:lnTo>
                      <a:pt x="10553" y="42071"/>
                    </a:lnTo>
                    <a:lnTo>
                      <a:pt x="10599" y="42118"/>
                    </a:lnTo>
                    <a:lnTo>
                      <a:pt x="10646" y="42164"/>
                    </a:lnTo>
                    <a:lnTo>
                      <a:pt x="10692" y="42210"/>
                    </a:lnTo>
                    <a:lnTo>
                      <a:pt x="10738" y="42210"/>
                    </a:lnTo>
                    <a:lnTo>
                      <a:pt x="10738" y="42256"/>
                    </a:lnTo>
                    <a:lnTo>
                      <a:pt x="10784" y="42349"/>
                    </a:lnTo>
                    <a:lnTo>
                      <a:pt x="10831" y="42349"/>
                    </a:lnTo>
                    <a:lnTo>
                      <a:pt x="10877" y="42442"/>
                    </a:lnTo>
                    <a:lnTo>
                      <a:pt x="10877" y="42488"/>
                    </a:lnTo>
                    <a:lnTo>
                      <a:pt x="10923" y="42534"/>
                    </a:lnTo>
                    <a:lnTo>
                      <a:pt x="10970" y="42627"/>
                    </a:lnTo>
                    <a:lnTo>
                      <a:pt x="11016" y="42673"/>
                    </a:lnTo>
                    <a:lnTo>
                      <a:pt x="11016" y="42719"/>
                    </a:lnTo>
                    <a:lnTo>
                      <a:pt x="11016" y="42766"/>
                    </a:lnTo>
                    <a:lnTo>
                      <a:pt x="11062" y="42812"/>
                    </a:lnTo>
                    <a:lnTo>
                      <a:pt x="11108" y="42951"/>
                    </a:lnTo>
                    <a:lnTo>
                      <a:pt x="11108" y="42997"/>
                    </a:lnTo>
                    <a:lnTo>
                      <a:pt x="11108" y="43090"/>
                    </a:lnTo>
                    <a:lnTo>
                      <a:pt x="11155" y="43136"/>
                    </a:lnTo>
                    <a:lnTo>
                      <a:pt x="11155" y="43182"/>
                    </a:lnTo>
                    <a:lnTo>
                      <a:pt x="11155" y="43228"/>
                    </a:lnTo>
                    <a:lnTo>
                      <a:pt x="11155" y="43275"/>
                    </a:lnTo>
                    <a:lnTo>
                      <a:pt x="11155" y="43367"/>
                    </a:lnTo>
                    <a:lnTo>
                      <a:pt x="11155" y="43414"/>
                    </a:lnTo>
                    <a:lnTo>
                      <a:pt x="11155" y="43460"/>
                    </a:lnTo>
                    <a:lnTo>
                      <a:pt x="11155" y="43506"/>
                    </a:lnTo>
                    <a:lnTo>
                      <a:pt x="11108" y="43784"/>
                    </a:lnTo>
                    <a:lnTo>
                      <a:pt x="11016" y="43876"/>
                    </a:lnTo>
                    <a:lnTo>
                      <a:pt x="10923" y="43969"/>
                    </a:lnTo>
                    <a:lnTo>
                      <a:pt x="10923" y="44015"/>
                    </a:lnTo>
                    <a:lnTo>
                      <a:pt x="10877" y="44015"/>
                    </a:lnTo>
                    <a:lnTo>
                      <a:pt x="10784" y="44061"/>
                    </a:lnTo>
                    <a:lnTo>
                      <a:pt x="10553" y="44061"/>
                    </a:lnTo>
                    <a:lnTo>
                      <a:pt x="10275" y="43923"/>
                    </a:lnTo>
                    <a:lnTo>
                      <a:pt x="10090" y="43830"/>
                    </a:lnTo>
                    <a:lnTo>
                      <a:pt x="10044" y="43784"/>
                    </a:lnTo>
                    <a:lnTo>
                      <a:pt x="9998" y="43737"/>
                    </a:lnTo>
                    <a:lnTo>
                      <a:pt x="9951" y="43691"/>
                    </a:lnTo>
                    <a:lnTo>
                      <a:pt x="9905" y="43645"/>
                    </a:lnTo>
                    <a:lnTo>
                      <a:pt x="9720" y="43414"/>
                    </a:lnTo>
                    <a:lnTo>
                      <a:pt x="9535" y="43136"/>
                    </a:lnTo>
                    <a:lnTo>
                      <a:pt x="9442" y="42858"/>
                    </a:lnTo>
                    <a:lnTo>
                      <a:pt x="9350" y="42580"/>
                    </a:lnTo>
                    <a:lnTo>
                      <a:pt x="9350" y="42534"/>
                    </a:lnTo>
                    <a:lnTo>
                      <a:pt x="9350" y="42442"/>
                    </a:lnTo>
                    <a:lnTo>
                      <a:pt x="9350" y="42395"/>
                    </a:lnTo>
                    <a:lnTo>
                      <a:pt x="9350" y="42349"/>
                    </a:lnTo>
                    <a:lnTo>
                      <a:pt x="9350" y="42303"/>
                    </a:lnTo>
                    <a:lnTo>
                      <a:pt x="9350" y="42118"/>
                    </a:lnTo>
                    <a:lnTo>
                      <a:pt x="9396" y="41979"/>
                    </a:lnTo>
                    <a:lnTo>
                      <a:pt x="9489" y="41840"/>
                    </a:lnTo>
                    <a:lnTo>
                      <a:pt x="9581" y="41747"/>
                    </a:lnTo>
                    <a:lnTo>
                      <a:pt x="9674" y="41701"/>
                    </a:lnTo>
                    <a:lnTo>
                      <a:pt x="9766" y="41701"/>
                    </a:lnTo>
                    <a:lnTo>
                      <a:pt x="9859" y="41655"/>
                    </a:lnTo>
                    <a:close/>
                    <a:moveTo>
                      <a:pt x="9766" y="43876"/>
                    </a:moveTo>
                    <a:lnTo>
                      <a:pt x="9720" y="43923"/>
                    </a:lnTo>
                    <a:lnTo>
                      <a:pt x="9431" y="44067"/>
                    </a:lnTo>
                    <a:lnTo>
                      <a:pt x="9431" y="44067"/>
                    </a:lnTo>
                    <a:lnTo>
                      <a:pt x="9766" y="43876"/>
                    </a:lnTo>
                    <a:close/>
                    <a:moveTo>
                      <a:pt x="40405" y="40775"/>
                    </a:moveTo>
                    <a:lnTo>
                      <a:pt x="41285" y="41146"/>
                    </a:lnTo>
                    <a:lnTo>
                      <a:pt x="41377" y="41192"/>
                    </a:lnTo>
                    <a:lnTo>
                      <a:pt x="41470" y="41238"/>
                    </a:lnTo>
                    <a:lnTo>
                      <a:pt x="41655" y="41331"/>
                    </a:lnTo>
                    <a:lnTo>
                      <a:pt x="42118" y="41516"/>
                    </a:lnTo>
                    <a:lnTo>
                      <a:pt x="42349" y="41655"/>
                    </a:lnTo>
                    <a:lnTo>
                      <a:pt x="42534" y="41794"/>
                    </a:lnTo>
                    <a:lnTo>
                      <a:pt x="42581" y="41886"/>
                    </a:lnTo>
                    <a:lnTo>
                      <a:pt x="42673" y="42025"/>
                    </a:lnTo>
                    <a:lnTo>
                      <a:pt x="42720" y="42071"/>
                    </a:lnTo>
                    <a:lnTo>
                      <a:pt x="42812" y="42395"/>
                    </a:lnTo>
                    <a:lnTo>
                      <a:pt x="42812" y="42534"/>
                    </a:lnTo>
                    <a:lnTo>
                      <a:pt x="42812" y="42673"/>
                    </a:lnTo>
                    <a:lnTo>
                      <a:pt x="42720" y="42812"/>
                    </a:lnTo>
                    <a:lnTo>
                      <a:pt x="42720" y="42858"/>
                    </a:lnTo>
                    <a:lnTo>
                      <a:pt x="42673" y="42858"/>
                    </a:lnTo>
                    <a:lnTo>
                      <a:pt x="42581" y="43043"/>
                    </a:lnTo>
                    <a:lnTo>
                      <a:pt x="42396" y="43136"/>
                    </a:lnTo>
                    <a:lnTo>
                      <a:pt x="41794" y="43552"/>
                    </a:lnTo>
                    <a:lnTo>
                      <a:pt x="41748" y="43599"/>
                    </a:lnTo>
                    <a:lnTo>
                      <a:pt x="41701" y="43645"/>
                    </a:lnTo>
                    <a:lnTo>
                      <a:pt x="41655" y="43645"/>
                    </a:lnTo>
                    <a:lnTo>
                      <a:pt x="40915" y="44108"/>
                    </a:lnTo>
                    <a:lnTo>
                      <a:pt x="40868" y="43969"/>
                    </a:lnTo>
                    <a:lnTo>
                      <a:pt x="40915" y="43784"/>
                    </a:lnTo>
                    <a:lnTo>
                      <a:pt x="40868" y="43506"/>
                    </a:lnTo>
                    <a:lnTo>
                      <a:pt x="40776" y="43275"/>
                    </a:lnTo>
                    <a:lnTo>
                      <a:pt x="40405" y="40775"/>
                    </a:lnTo>
                    <a:close/>
                    <a:moveTo>
                      <a:pt x="9211" y="42488"/>
                    </a:moveTo>
                    <a:lnTo>
                      <a:pt x="9211" y="42534"/>
                    </a:lnTo>
                    <a:lnTo>
                      <a:pt x="6341" y="44154"/>
                    </a:lnTo>
                    <a:lnTo>
                      <a:pt x="6341" y="44154"/>
                    </a:lnTo>
                    <a:lnTo>
                      <a:pt x="9211" y="42488"/>
                    </a:lnTo>
                    <a:close/>
                    <a:moveTo>
                      <a:pt x="15552" y="43228"/>
                    </a:moveTo>
                    <a:lnTo>
                      <a:pt x="16014" y="43275"/>
                    </a:lnTo>
                    <a:lnTo>
                      <a:pt x="17310" y="43414"/>
                    </a:lnTo>
                    <a:lnTo>
                      <a:pt x="17310" y="44571"/>
                    </a:lnTo>
                    <a:lnTo>
                      <a:pt x="16755" y="44154"/>
                    </a:lnTo>
                    <a:lnTo>
                      <a:pt x="15552" y="43228"/>
                    </a:lnTo>
                    <a:close/>
                    <a:moveTo>
                      <a:pt x="6341" y="44154"/>
                    </a:moveTo>
                    <a:lnTo>
                      <a:pt x="6295" y="44200"/>
                    </a:lnTo>
                    <a:lnTo>
                      <a:pt x="6249" y="44200"/>
                    </a:lnTo>
                    <a:lnTo>
                      <a:pt x="5369" y="44709"/>
                    </a:lnTo>
                    <a:lnTo>
                      <a:pt x="6202" y="44200"/>
                    </a:lnTo>
                    <a:lnTo>
                      <a:pt x="6295" y="44154"/>
                    </a:lnTo>
                    <a:close/>
                    <a:moveTo>
                      <a:pt x="5323" y="44709"/>
                    </a:moveTo>
                    <a:lnTo>
                      <a:pt x="5323" y="44756"/>
                    </a:lnTo>
                    <a:lnTo>
                      <a:pt x="5277" y="44756"/>
                    </a:lnTo>
                    <a:lnTo>
                      <a:pt x="5323" y="44709"/>
                    </a:lnTo>
                    <a:close/>
                    <a:moveTo>
                      <a:pt x="9211" y="42673"/>
                    </a:moveTo>
                    <a:lnTo>
                      <a:pt x="9303" y="42951"/>
                    </a:lnTo>
                    <a:lnTo>
                      <a:pt x="9442" y="43228"/>
                    </a:lnTo>
                    <a:lnTo>
                      <a:pt x="9581" y="43460"/>
                    </a:lnTo>
                    <a:lnTo>
                      <a:pt x="9766" y="43691"/>
                    </a:lnTo>
                    <a:lnTo>
                      <a:pt x="6989" y="45265"/>
                    </a:lnTo>
                    <a:lnTo>
                      <a:pt x="6619" y="44617"/>
                    </a:lnTo>
                    <a:lnTo>
                      <a:pt x="6434" y="44247"/>
                    </a:lnTo>
                    <a:lnTo>
                      <a:pt x="9211" y="42673"/>
                    </a:lnTo>
                    <a:close/>
                    <a:moveTo>
                      <a:pt x="7082" y="45404"/>
                    </a:moveTo>
                    <a:lnTo>
                      <a:pt x="7036" y="45450"/>
                    </a:lnTo>
                    <a:lnTo>
                      <a:pt x="6943" y="45450"/>
                    </a:lnTo>
                    <a:lnTo>
                      <a:pt x="6526" y="45728"/>
                    </a:lnTo>
                    <a:lnTo>
                      <a:pt x="6619" y="45635"/>
                    </a:lnTo>
                    <a:lnTo>
                      <a:pt x="6943" y="45450"/>
                    </a:lnTo>
                    <a:lnTo>
                      <a:pt x="6989" y="45404"/>
                    </a:lnTo>
                    <a:close/>
                    <a:moveTo>
                      <a:pt x="6017" y="46005"/>
                    </a:moveTo>
                    <a:lnTo>
                      <a:pt x="5971" y="46052"/>
                    </a:lnTo>
                    <a:lnTo>
                      <a:pt x="5925" y="46052"/>
                    </a:lnTo>
                    <a:lnTo>
                      <a:pt x="5971" y="46005"/>
                    </a:lnTo>
                    <a:close/>
                    <a:moveTo>
                      <a:pt x="41701" y="43784"/>
                    </a:moveTo>
                    <a:lnTo>
                      <a:pt x="41794" y="44478"/>
                    </a:lnTo>
                    <a:lnTo>
                      <a:pt x="42072" y="46190"/>
                    </a:lnTo>
                    <a:lnTo>
                      <a:pt x="41979" y="46190"/>
                    </a:lnTo>
                    <a:lnTo>
                      <a:pt x="41748" y="46144"/>
                    </a:lnTo>
                    <a:lnTo>
                      <a:pt x="41192" y="46098"/>
                    </a:lnTo>
                    <a:lnTo>
                      <a:pt x="40915" y="44247"/>
                    </a:lnTo>
                    <a:lnTo>
                      <a:pt x="41701" y="43784"/>
                    </a:lnTo>
                    <a:close/>
                    <a:moveTo>
                      <a:pt x="42720" y="43043"/>
                    </a:moveTo>
                    <a:lnTo>
                      <a:pt x="43229" y="46422"/>
                    </a:lnTo>
                    <a:lnTo>
                      <a:pt x="43136" y="46422"/>
                    </a:lnTo>
                    <a:lnTo>
                      <a:pt x="42210" y="46190"/>
                    </a:lnTo>
                    <a:lnTo>
                      <a:pt x="41840" y="43691"/>
                    </a:lnTo>
                    <a:lnTo>
                      <a:pt x="42534" y="43228"/>
                    </a:lnTo>
                    <a:lnTo>
                      <a:pt x="42673" y="43136"/>
                    </a:lnTo>
                    <a:lnTo>
                      <a:pt x="42673" y="43090"/>
                    </a:lnTo>
                    <a:lnTo>
                      <a:pt x="42720" y="43043"/>
                    </a:lnTo>
                    <a:close/>
                    <a:moveTo>
                      <a:pt x="42720" y="37952"/>
                    </a:moveTo>
                    <a:lnTo>
                      <a:pt x="44062" y="46700"/>
                    </a:lnTo>
                    <a:lnTo>
                      <a:pt x="43368" y="46468"/>
                    </a:lnTo>
                    <a:lnTo>
                      <a:pt x="42812" y="42904"/>
                    </a:lnTo>
                    <a:lnTo>
                      <a:pt x="42905" y="42719"/>
                    </a:lnTo>
                    <a:lnTo>
                      <a:pt x="42951" y="42488"/>
                    </a:lnTo>
                    <a:lnTo>
                      <a:pt x="42951" y="42256"/>
                    </a:lnTo>
                    <a:lnTo>
                      <a:pt x="42858" y="42025"/>
                    </a:lnTo>
                    <a:lnTo>
                      <a:pt x="42673" y="41747"/>
                    </a:lnTo>
                    <a:lnTo>
                      <a:pt x="42118" y="38276"/>
                    </a:lnTo>
                    <a:lnTo>
                      <a:pt x="42720" y="37952"/>
                    </a:lnTo>
                    <a:close/>
                    <a:moveTo>
                      <a:pt x="9674" y="44061"/>
                    </a:moveTo>
                    <a:lnTo>
                      <a:pt x="9350" y="44802"/>
                    </a:lnTo>
                    <a:lnTo>
                      <a:pt x="8239" y="47116"/>
                    </a:lnTo>
                    <a:lnTo>
                      <a:pt x="7961" y="46746"/>
                    </a:lnTo>
                    <a:lnTo>
                      <a:pt x="7128" y="45496"/>
                    </a:lnTo>
                    <a:lnTo>
                      <a:pt x="9257" y="44293"/>
                    </a:lnTo>
                    <a:lnTo>
                      <a:pt x="9442" y="44200"/>
                    </a:lnTo>
                    <a:lnTo>
                      <a:pt x="9674" y="44061"/>
                    </a:lnTo>
                    <a:close/>
                    <a:moveTo>
                      <a:pt x="33880" y="41470"/>
                    </a:moveTo>
                    <a:lnTo>
                      <a:pt x="38369" y="43414"/>
                    </a:lnTo>
                    <a:lnTo>
                      <a:pt x="31473" y="47533"/>
                    </a:lnTo>
                    <a:lnTo>
                      <a:pt x="31612" y="47209"/>
                    </a:lnTo>
                    <a:lnTo>
                      <a:pt x="31704" y="46885"/>
                    </a:lnTo>
                    <a:lnTo>
                      <a:pt x="31797" y="46561"/>
                    </a:lnTo>
                    <a:lnTo>
                      <a:pt x="31843" y="46237"/>
                    </a:lnTo>
                    <a:lnTo>
                      <a:pt x="31843" y="45913"/>
                    </a:lnTo>
                    <a:lnTo>
                      <a:pt x="31843" y="45589"/>
                    </a:lnTo>
                    <a:lnTo>
                      <a:pt x="31797" y="45265"/>
                    </a:lnTo>
                    <a:lnTo>
                      <a:pt x="31751" y="44895"/>
                    </a:lnTo>
                    <a:lnTo>
                      <a:pt x="31565" y="44478"/>
                    </a:lnTo>
                    <a:lnTo>
                      <a:pt x="31380" y="44061"/>
                    </a:lnTo>
                    <a:lnTo>
                      <a:pt x="31149" y="43645"/>
                    </a:lnTo>
                    <a:lnTo>
                      <a:pt x="30871" y="43321"/>
                    </a:lnTo>
                    <a:lnTo>
                      <a:pt x="30825" y="43275"/>
                    </a:lnTo>
                    <a:lnTo>
                      <a:pt x="30686" y="43136"/>
                    </a:lnTo>
                    <a:lnTo>
                      <a:pt x="30686" y="43090"/>
                    </a:lnTo>
                    <a:lnTo>
                      <a:pt x="30594" y="42997"/>
                    </a:lnTo>
                    <a:lnTo>
                      <a:pt x="31103" y="42951"/>
                    </a:lnTo>
                    <a:lnTo>
                      <a:pt x="31565" y="42858"/>
                    </a:lnTo>
                    <a:lnTo>
                      <a:pt x="31982" y="42719"/>
                    </a:lnTo>
                    <a:lnTo>
                      <a:pt x="32445" y="42534"/>
                    </a:lnTo>
                    <a:lnTo>
                      <a:pt x="32815" y="42349"/>
                    </a:lnTo>
                    <a:lnTo>
                      <a:pt x="33232" y="42071"/>
                    </a:lnTo>
                    <a:lnTo>
                      <a:pt x="33556" y="41794"/>
                    </a:lnTo>
                    <a:lnTo>
                      <a:pt x="33880" y="41470"/>
                    </a:lnTo>
                    <a:close/>
                    <a:moveTo>
                      <a:pt x="10044" y="43923"/>
                    </a:moveTo>
                    <a:lnTo>
                      <a:pt x="10229" y="44061"/>
                    </a:lnTo>
                    <a:lnTo>
                      <a:pt x="10460" y="44154"/>
                    </a:lnTo>
                    <a:lnTo>
                      <a:pt x="10646" y="44200"/>
                    </a:lnTo>
                    <a:lnTo>
                      <a:pt x="10877" y="44154"/>
                    </a:lnTo>
                    <a:lnTo>
                      <a:pt x="10877" y="44571"/>
                    </a:lnTo>
                    <a:lnTo>
                      <a:pt x="9165" y="48181"/>
                    </a:lnTo>
                    <a:lnTo>
                      <a:pt x="8424" y="47348"/>
                    </a:lnTo>
                    <a:lnTo>
                      <a:pt x="10044" y="43923"/>
                    </a:lnTo>
                    <a:close/>
                    <a:moveTo>
                      <a:pt x="26752" y="42071"/>
                    </a:moveTo>
                    <a:lnTo>
                      <a:pt x="27354" y="42488"/>
                    </a:lnTo>
                    <a:lnTo>
                      <a:pt x="27724" y="42673"/>
                    </a:lnTo>
                    <a:lnTo>
                      <a:pt x="28094" y="42858"/>
                    </a:lnTo>
                    <a:lnTo>
                      <a:pt x="28511" y="43043"/>
                    </a:lnTo>
                    <a:lnTo>
                      <a:pt x="28974" y="43182"/>
                    </a:lnTo>
                    <a:lnTo>
                      <a:pt x="29483" y="43228"/>
                    </a:lnTo>
                    <a:lnTo>
                      <a:pt x="29946" y="43275"/>
                    </a:lnTo>
                    <a:lnTo>
                      <a:pt x="30594" y="43228"/>
                    </a:lnTo>
                    <a:lnTo>
                      <a:pt x="30686" y="43275"/>
                    </a:lnTo>
                    <a:lnTo>
                      <a:pt x="30362" y="43367"/>
                    </a:lnTo>
                    <a:lnTo>
                      <a:pt x="29992" y="43506"/>
                    </a:lnTo>
                    <a:lnTo>
                      <a:pt x="29807" y="43599"/>
                    </a:lnTo>
                    <a:lnTo>
                      <a:pt x="29622" y="43737"/>
                    </a:lnTo>
                    <a:lnTo>
                      <a:pt x="29483" y="43923"/>
                    </a:lnTo>
                    <a:lnTo>
                      <a:pt x="29390" y="44154"/>
                    </a:lnTo>
                    <a:lnTo>
                      <a:pt x="29390" y="44200"/>
                    </a:lnTo>
                    <a:lnTo>
                      <a:pt x="29390" y="44247"/>
                    </a:lnTo>
                    <a:lnTo>
                      <a:pt x="29436" y="44247"/>
                    </a:lnTo>
                    <a:lnTo>
                      <a:pt x="29483" y="44200"/>
                    </a:lnTo>
                    <a:lnTo>
                      <a:pt x="29622" y="43969"/>
                    </a:lnTo>
                    <a:lnTo>
                      <a:pt x="29760" y="43830"/>
                    </a:lnTo>
                    <a:lnTo>
                      <a:pt x="29946" y="43691"/>
                    </a:lnTo>
                    <a:lnTo>
                      <a:pt x="30177" y="43599"/>
                    </a:lnTo>
                    <a:lnTo>
                      <a:pt x="30547" y="43460"/>
                    </a:lnTo>
                    <a:lnTo>
                      <a:pt x="30779" y="43414"/>
                    </a:lnTo>
                    <a:lnTo>
                      <a:pt x="30964" y="43645"/>
                    </a:lnTo>
                    <a:lnTo>
                      <a:pt x="31149" y="43923"/>
                    </a:lnTo>
                    <a:lnTo>
                      <a:pt x="30917" y="43969"/>
                    </a:lnTo>
                    <a:lnTo>
                      <a:pt x="30547" y="44154"/>
                    </a:lnTo>
                    <a:lnTo>
                      <a:pt x="30177" y="44385"/>
                    </a:lnTo>
                    <a:lnTo>
                      <a:pt x="30038" y="44524"/>
                    </a:lnTo>
                    <a:lnTo>
                      <a:pt x="29899" y="44663"/>
                    </a:lnTo>
                    <a:lnTo>
                      <a:pt x="29899" y="44709"/>
                    </a:lnTo>
                    <a:lnTo>
                      <a:pt x="29899" y="44756"/>
                    </a:lnTo>
                    <a:lnTo>
                      <a:pt x="29992" y="44756"/>
                    </a:lnTo>
                    <a:lnTo>
                      <a:pt x="30131" y="44571"/>
                    </a:lnTo>
                    <a:lnTo>
                      <a:pt x="30270" y="44432"/>
                    </a:lnTo>
                    <a:lnTo>
                      <a:pt x="30640" y="44247"/>
                    </a:lnTo>
                    <a:lnTo>
                      <a:pt x="31010" y="44108"/>
                    </a:lnTo>
                    <a:lnTo>
                      <a:pt x="31241" y="44015"/>
                    </a:lnTo>
                    <a:lnTo>
                      <a:pt x="31427" y="44432"/>
                    </a:lnTo>
                    <a:lnTo>
                      <a:pt x="31565" y="44895"/>
                    </a:lnTo>
                    <a:lnTo>
                      <a:pt x="31658" y="45357"/>
                    </a:lnTo>
                    <a:lnTo>
                      <a:pt x="31704" y="45820"/>
                    </a:lnTo>
                    <a:lnTo>
                      <a:pt x="31704" y="46283"/>
                    </a:lnTo>
                    <a:lnTo>
                      <a:pt x="31612" y="46746"/>
                    </a:lnTo>
                    <a:lnTo>
                      <a:pt x="31473" y="47209"/>
                    </a:lnTo>
                    <a:lnTo>
                      <a:pt x="31241" y="47672"/>
                    </a:lnTo>
                    <a:lnTo>
                      <a:pt x="30177" y="48319"/>
                    </a:lnTo>
                    <a:lnTo>
                      <a:pt x="29899" y="48273"/>
                    </a:lnTo>
                    <a:lnTo>
                      <a:pt x="29668" y="48134"/>
                    </a:lnTo>
                    <a:lnTo>
                      <a:pt x="28141" y="47255"/>
                    </a:lnTo>
                    <a:lnTo>
                      <a:pt x="28094" y="47209"/>
                    </a:lnTo>
                    <a:lnTo>
                      <a:pt x="28002" y="47162"/>
                    </a:lnTo>
                    <a:lnTo>
                      <a:pt x="26752" y="46422"/>
                    </a:lnTo>
                    <a:lnTo>
                      <a:pt x="26752" y="44895"/>
                    </a:lnTo>
                    <a:lnTo>
                      <a:pt x="26752" y="44848"/>
                    </a:lnTo>
                    <a:lnTo>
                      <a:pt x="26752" y="44756"/>
                    </a:lnTo>
                    <a:lnTo>
                      <a:pt x="26752" y="42071"/>
                    </a:lnTo>
                    <a:close/>
                    <a:moveTo>
                      <a:pt x="7822" y="48273"/>
                    </a:moveTo>
                    <a:lnTo>
                      <a:pt x="7822" y="48319"/>
                    </a:lnTo>
                    <a:lnTo>
                      <a:pt x="7822" y="48366"/>
                    </a:lnTo>
                    <a:lnTo>
                      <a:pt x="7776" y="48366"/>
                    </a:lnTo>
                    <a:lnTo>
                      <a:pt x="7822" y="48273"/>
                    </a:lnTo>
                    <a:close/>
                    <a:moveTo>
                      <a:pt x="11988" y="43599"/>
                    </a:moveTo>
                    <a:lnTo>
                      <a:pt x="12080" y="43645"/>
                    </a:lnTo>
                    <a:lnTo>
                      <a:pt x="12127" y="43691"/>
                    </a:lnTo>
                    <a:lnTo>
                      <a:pt x="12358" y="43876"/>
                    </a:lnTo>
                    <a:lnTo>
                      <a:pt x="12451" y="43923"/>
                    </a:lnTo>
                    <a:lnTo>
                      <a:pt x="12590" y="44015"/>
                    </a:lnTo>
                    <a:lnTo>
                      <a:pt x="12636" y="44061"/>
                    </a:lnTo>
                    <a:lnTo>
                      <a:pt x="12682" y="44108"/>
                    </a:lnTo>
                    <a:lnTo>
                      <a:pt x="12960" y="44293"/>
                    </a:lnTo>
                    <a:lnTo>
                      <a:pt x="13330" y="44571"/>
                    </a:lnTo>
                    <a:lnTo>
                      <a:pt x="13376" y="44617"/>
                    </a:lnTo>
                    <a:lnTo>
                      <a:pt x="13469" y="44709"/>
                    </a:lnTo>
                    <a:lnTo>
                      <a:pt x="13608" y="44802"/>
                    </a:lnTo>
                    <a:lnTo>
                      <a:pt x="13654" y="44848"/>
                    </a:lnTo>
                    <a:lnTo>
                      <a:pt x="13747" y="44895"/>
                    </a:lnTo>
                    <a:lnTo>
                      <a:pt x="16662" y="47070"/>
                    </a:lnTo>
                    <a:lnTo>
                      <a:pt x="16940" y="47255"/>
                    </a:lnTo>
                    <a:lnTo>
                      <a:pt x="17310" y="47533"/>
                    </a:lnTo>
                    <a:lnTo>
                      <a:pt x="17310" y="47672"/>
                    </a:lnTo>
                    <a:lnTo>
                      <a:pt x="17310" y="47764"/>
                    </a:lnTo>
                    <a:lnTo>
                      <a:pt x="17310" y="48690"/>
                    </a:lnTo>
                    <a:lnTo>
                      <a:pt x="17264" y="48643"/>
                    </a:lnTo>
                    <a:lnTo>
                      <a:pt x="16940" y="48412"/>
                    </a:lnTo>
                    <a:lnTo>
                      <a:pt x="16570" y="48134"/>
                    </a:lnTo>
                    <a:lnTo>
                      <a:pt x="16246" y="47903"/>
                    </a:lnTo>
                    <a:lnTo>
                      <a:pt x="14904" y="46931"/>
                    </a:lnTo>
                    <a:lnTo>
                      <a:pt x="14811" y="46792"/>
                    </a:lnTo>
                    <a:lnTo>
                      <a:pt x="14626" y="46700"/>
                    </a:lnTo>
                    <a:lnTo>
                      <a:pt x="14487" y="46607"/>
                    </a:lnTo>
                    <a:lnTo>
                      <a:pt x="13237" y="45635"/>
                    </a:lnTo>
                    <a:lnTo>
                      <a:pt x="13099" y="45543"/>
                    </a:lnTo>
                    <a:lnTo>
                      <a:pt x="13052" y="45496"/>
                    </a:lnTo>
                    <a:lnTo>
                      <a:pt x="12913" y="45404"/>
                    </a:lnTo>
                    <a:lnTo>
                      <a:pt x="12821" y="45357"/>
                    </a:lnTo>
                    <a:lnTo>
                      <a:pt x="12775" y="45311"/>
                    </a:lnTo>
                    <a:lnTo>
                      <a:pt x="12127" y="44848"/>
                    </a:lnTo>
                    <a:lnTo>
                      <a:pt x="12034" y="44802"/>
                    </a:lnTo>
                    <a:lnTo>
                      <a:pt x="11942" y="44709"/>
                    </a:lnTo>
                    <a:lnTo>
                      <a:pt x="11895" y="44663"/>
                    </a:lnTo>
                    <a:lnTo>
                      <a:pt x="11849" y="44617"/>
                    </a:lnTo>
                    <a:lnTo>
                      <a:pt x="11710" y="44524"/>
                    </a:lnTo>
                    <a:lnTo>
                      <a:pt x="11618" y="44478"/>
                    </a:lnTo>
                    <a:lnTo>
                      <a:pt x="11294" y="44247"/>
                    </a:lnTo>
                    <a:lnTo>
                      <a:pt x="11247" y="44200"/>
                    </a:lnTo>
                    <a:lnTo>
                      <a:pt x="11155" y="44108"/>
                    </a:lnTo>
                    <a:lnTo>
                      <a:pt x="11108" y="44108"/>
                    </a:lnTo>
                    <a:lnTo>
                      <a:pt x="11062" y="44061"/>
                    </a:lnTo>
                    <a:lnTo>
                      <a:pt x="11108" y="44061"/>
                    </a:lnTo>
                    <a:lnTo>
                      <a:pt x="11201" y="44015"/>
                    </a:lnTo>
                    <a:lnTo>
                      <a:pt x="11386" y="43923"/>
                    </a:lnTo>
                    <a:lnTo>
                      <a:pt x="11432" y="43876"/>
                    </a:lnTo>
                    <a:lnTo>
                      <a:pt x="11479" y="43876"/>
                    </a:lnTo>
                    <a:lnTo>
                      <a:pt x="11479" y="43830"/>
                    </a:lnTo>
                    <a:lnTo>
                      <a:pt x="11525" y="43830"/>
                    </a:lnTo>
                    <a:lnTo>
                      <a:pt x="11618" y="43784"/>
                    </a:lnTo>
                    <a:lnTo>
                      <a:pt x="11664" y="43737"/>
                    </a:lnTo>
                    <a:lnTo>
                      <a:pt x="11803" y="43691"/>
                    </a:lnTo>
                    <a:lnTo>
                      <a:pt x="11849" y="43645"/>
                    </a:lnTo>
                    <a:lnTo>
                      <a:pt x="11942" y="43599"/>
                    </a:lnTo>
                    <a:close/>
                    <a:moveTo>
                      <a:pt x="3009" y="37674"/>
                    </a:moveTo>
                    <a:lnTo>
                      <a:pt x="3102" y="37767"/>
                    </a:lnTo>
                    <a:lnTo>
                      <a:pt x="3194" y="37860"/>
                    </a:lnTo>
                    <a:lnTo>
                      <a:pt x="3240" y="38554"/>
                    </a:lnTo>
                    <a:lnTo>
                      <a:pt x="3287" y="38693"/>
                    </a:lnTo>
                    <a:lnTo>
                      <a:pt x="3287" y="38832"/>
                    </a:lnTo>
                    <a:lnTo>
                      <a:pt x="3287" y="38878"/>
                    </a:lnTo>
                    <a:lnTo>
                      <a:pt x="3287" y="38924"/>
                    </a:lnTo>
                    <a:lnTo>
                      <a:pt x="3287" y="38970"/>
                    </a:lnTo>
                    <a:lnTo>
                      <a:pt x="3287" y="39017"/>
                    </a:lnTo>
                    <a:lnTo>
                      <a:pt x="3379" y="39479"/>
                    </a:lnTo>
                    <a:lnTo>
                      <a:pt x="3426" y="39665"/>
                    </a:lnTo>
                    <a:lnTo>
                      <a:pt x="3472" y="39850"/>
                    </a:lnTo>
                    <a:lnTo>
                      <a:pt x="3472" y="39989"/>
                    </a:lnTo>
                    <a:lnTo>
                      <a:pt x="3472" y="40035"/>
                    </a:lnTo>
                    <a:lnTo>
                      <a:pt x="3472" y="40081"/>
                    </a:lnTo>
                    <a:lnTo>
                      <a:pt x="3472" y="40127"/>
                    </a:lnTo>
                    <a:lnTo>
                      <a:pt x="3518" y="40127"/>
                    </a:lnTo>
                    <a:lnTo>
                      <a:pt x="3564" y="40405"/>
                    </a:lnTo>
                    <a:lnTo>
                      <a:pt x="3518" y="40405"/>
                    </a:lnTo>
                    <a:lnTo>
                      <a:pt x="3426" y="40451"/>
                    </a:lnTo>
                    <a:lnTo>
                      <a:pt x="3426" y="40498"/>
                    </a:lnTo>
                    <a:lnTo>
                      <a:pt x="3611" y="41146"/>
                    </a:lnTo>
                    <a:lnTo>
                      <a:pt x="3657" y="41377"/>
                    </a:lnTo>
                    <a:lnTo>
                      <a:pt x="3749" y="41655"/>
                    </a:lnTo>
                    <a:lnTo>
                      <a:pt x="3796" y="41840"/>
                    </a:lnTo>
                    <a:lnTo>
                      <a:pt x="3842" y="41932"/>
                    </a:lnTo>
                    <a:lnTo>
                      <a:pt x="3935" y="41979"/>
                    </a:lnTo>
                    <a:lnTo>
                      <a:pt x="4027" y="42025"/>
                    </a:lnTo>
                    <a:lnTo>
                      <a:pt x="4073" y="42025"/>
                    </a:lnTo>
                    <a:lnTo>
                      <a:pt x="4166" y="42303"/>
                    </a:lnTo>
                    <a:lnTo>
                      <a:pt x="4259" y="42534"/>
                    </a:lnTo>
                    <a:lnTo>
                      <a:pt x="4259" y="42627"/>
                    </a:lnTo>
                    <a:lnTo>
                      <a:pt x="4351" y="42766"/>
                    </a:lnTo>
                    <a:lnTo>
                      <a:pt x="4490" y="43043"/>
                    </a:lnTo>
                    <a:lnTo>
                      <a:pt x="4536" y="43275"/>
                    </a:lnTo>
                    <a:lnTo>
                      <a:pt x="4536" y="43321"/>
                    </a:lnTo>
                    <a:lnTo>
                      <a:pt x="4536" y="43367"/>
                    </a:lnTo>
                    <a:lnTo>
                      <a:pt x="4629" y="43506"/>
                    </a:lnTo>
                    <a:lnTo>
                      <a:pt x="4768" y="43784"/>
                    </a:lnTo>
                    <a:lnTo>
                      <a:pt x="4860" y="43969"/>
                    </a:lnTo>
                    <a:lnTo>
                      <a:pt x="4860" y="44015"/>
                    </a:lnTo>
                    <a:lnTo>
                      <a:pt x="4860" y="44061"/>
                    </a:lnTo>
                    <a:lnTo>
                      <a:pt x="4953" y="44200"/>
                    </a:lnTo>
                    <a:lnTo>
                      <a:pt x="5092" y="44432"/>
                    </a:lnTo>
                    <a:lnTo>
                      <a:pt x="5184" y="44617"/>
                    </a:lnTo>
                    <a:lnTo>
                      <a:pt x="5138" y="44663"/>
                    </a:lnTo>
                    <a:lnTo>
                      <a:pt x="5092" y="44709"/>
                    </a:lnTo>
                    <a:lnTo>
                      <a:pt x="5045" y="44756"/>
                    </a:lnTo>
                    <a:lnTo>
                      <a:pt x="5092" y="44802"/>
                    </a:lnTo>
                    <a:lnTo>
                      <a:pt x="5786" y="46005"/>
                    </a:lnTo>
                    <a:lnTo>
                      <a:pt x="5786" y="46052"/>
                    </a:lnTo>
                    <a:lnTo>
                      <a:pt x="5878" y="46144"/>
                    </a:lnTo>
                    <a:lnTo>
                      <a:pt x="5971" y="46190"/>
                    </a:lnTo>
                    <a:lnTo>
                      <a:pt x="6064" y="46144"/>
                    </a:lnTo>
                    <a:lnTo>
                      <a:pt x="6249" y="46376"/>
                    </a:lnTo>
                    <a:lnTo>
                      <a:pt x="6388" y="46653"/>
                    </a:lnTo>
                    <a:lnTo>
                      <a:pt x="6480" y="46792"/>
                    </a:lnTo>
                    <a:lnTo>
                      <a:pt x="6573" y="46838"/>
                    </a:lnTo>
                    <a:lnTo>
                      <a:pt x="6712" y="47070"/>
                    </a:lnTo>
                    <a:lnTo>
                      <a:pt x="6943" y="47394"/>
                    </a:lnTo>
                    <a:lnTo>
                      <a:pt x="7036" y="47579"/>
                    </a:lnTo>
                    <a:lnTo>
                      <a:pt x="7082" y="47579"/>
                    </a:lnTo>
                    <a:lnTo>
                      <a:pt x="7313" y="47857"/>
                    </a:lnTo>
                    <a:lnTo>
                      <a:pt x="7406" y="47995"/>
                    </a:lnTo>
                    <a:lnTo>
                      <a:pt x="7684" y="48319"/>
                    </a:lnTo>
                    <a:lnTo>
                      <a:pt x="7637" y="48412"/>
                    </a:lnTo>
                    <a:lnTo>
                      <a:pt x="7637" y="48458"/>
                    </a:lnTo>
                    <a:lnTo>
                      <a:pt x="7637" y="48505"/>
                    </a:lnTo>
                    <a:lnTo>
                      <a:pt x="7637" y="48551"/>
                    </a:lnTo>
                    <a:lnTo>
                      <a:pt x="7684" y="48597"/>
                    </a:lnTo>
                    <a:lnTo>
                      <a:pt x="7767" y="48736"/>
                    </a:lnTo>
                    <a:lnTo>
                      <a:pt x="7767" y="48736"/>
                    </a:lnTo>
                    <a:lnTo>
                      <a:pt x="7730" y="48690"/>
                    </a:lnTo>
                    <a:lnTo>
                      <a:pt x="7545" y="48458"/>
                    </a:lnTo>
                    <a:lnTo>
                      <a:pt x="7221" y="48134"/>
                    </a:lnTo>
                    <a:lnTo>
                      <a:pt x="7174" y="48042"/>
                    </a:lnTo>
                    <a:lnTo>
                      <a:pt x="6897" y="47672"/>
                    </a:lnTo>
                    <a:lnTo>
                      <a:pt x="6850" y="47672"/>
                    </a:lnTo>
                    <a:lnTo>
                      <a:pt x="6850" y="47625"/>
                    </a:lnTo>
                    <a:lnTo>
                      <a:pt x="6526" y="47209"/>
                    </a:lnTo>
                    <a:lnTo>
                      <a:pt x="6295" y="46885"/>
                    </a:lnTo>
                    <a:lnTo>
                      <a:pt x="5971" y="46376"/>
                    </a:lnTo>
                    <a:lnTo>
                      <a:pt x="5832" y="46237"/>
                    </a:lnTo>
                    <a:lnTo>
                      <a:pt x="5786" y="46098"/>
                    </a:lnTo>
                    <a:lnTo>
                      <a:pt x="5693" y="45959"/>
                    </a:lnTo>
                    <a:lnTo>
                      <a:pt x="5601" y="45866"/>
                    </a:lnTo>
                    <a:lnTo>
                      <a:pt x="5555" y="45728"/>
                    </a:lnTo>
                    <a:lnTo>
                      <a:pt x="5508" y="45635"/>
                    </a:lnTo>
                    <a:lnTo>
                      <a:pt x="5462" y="45543"/>
                    </a:lnTo>
                    <a:lnTo>
                      <a:pt x="5416" y="45496"/>
                    </a:lnTo>
                    <a:lnTo>
                      <a:pt x="4721" y="44247"/>
                    </a:lnTo>
                    <a:lnTo>
                      <a:pt x="4166" y="42951"/>
                    </a:lnTo>
                    <a:lnTo>
                      <a:pt x="4073" y="42719"/>
                    </a:lnTo>
                    <a:lnTo>
                      <a:pt x="3981" y="42534"/>
                    </a:lnTo>
                    <a:lnTo>
                      <a:pt x="3981" y="42488"/>
                    </a:lnTo>
                    <a:lnTo>
                      <a:pt x="3935" y="42349"/>
                    </a:lnTo>
                    <a:lnTo>
                      <a:pt x="3888" y="42256"/>
                    </a:lnTo>
                    <a:lnTo>
                      <a:pt x="3888" y="42164"/>
                    </a:lnTo>
                    <a:lnTo>
                      <a:pt x="3796" y="41979"/>
                    </a:lnTo>
                    <a:lnTo>
                      <a:pt x="3796" y="41886"/>
                    </a:lnTo>
                    <a:lnTo>
                      <a:pt x="3749" y="41747"/>
                    </a:lnTo>
                    <a:lnTo>
                      <a:pt x="3703" y="41701"/>
                    </a:lnTo>
                    <a:lnTo>
                      <a:pt x="3611" y="41331"/>
                    </a:lnTo>
                    <a:lnTo>
                      <a:pt x="3564" y="41238"/>
                    </a:lnTo>
                    <a:lnTo>
                      <a:pt x="3518" y="41099"/>
                    </a:lnTo>
                    <a:lnTo>
                      <a:pt x="3518" y="41053"/>
                    </a:lnTo>
                    <a:lnTo>
                      <a:pt x="3472" y="40822"/>
                    </a:lnTo>
                    <a:lnTo>
                      <a:pt x="3426" y="40637"/>
                    </a:lnTo>
                    <a:lnTo>
                      <a:pt x="3426" y="40590"/>
                    </a:lnTo>
                    <a:lnTo>
                      <a:pt x="3379" y="40544"/>
                    </a:lnTo>
                    <a:lnTo>
                      <a:pt x="3379" y="40498"/>
                    </a:lnTo>
                    <a:lnTo>
                      <a:pt x="3287" y="40081"/>
                    </a:lnTo>
                    <a:lnTo>
                      <a:pt x="3240" y="39896"/>
                    </a:lnTo>
                    <a:lnTo>
                      <a:pt x="3240" y="39711"/>
                    </a:lnTo>
                    <a:lnTo>
                      <a:pt x="3194" y="39479"/>
                    </a:lnTo>
                    <a:lnTo>
                      <a:pt x="3194" y="39387"/>
                    </a:lnTo>
                    <a:lnTo>
                      <a:pt x="3148" y="39341"/>
                    </a:lnTo>
                    <a:lnTo>
                      <a:pt x="3102" y="39017"/>
                    </a:lnTo>
                    <a:lnTo>
                      <a:pt x="3102" y="38646"/>
                    </a:lnTo>
                    <a:lnTo>
                      <a:pt x="3055" y="38554"/>
                    </a:lnTo>
                    <a:lnTo>
                      <a:pt x="3055" y="38184"/>
                    </a:lnTo>
                    <a:lnTo>
                      <a:pt x="3009" y="37721"/>
                    </a:lnTo>
                    <a:lnTo>
                      <a:pt x="3009" y="37674"/>
                    </a:lnTo>
                    <a:close/>
                    <a:moveTo>
                      <a:pt x="7874" y="48870"/>
                    </a:moveTo>
                    <a:lnTo>
                      <a:pt x="8054" y="49014"/>
                    </a:lnTo>
                    <a:lnTo>
                      <a:pt x="8239" y="49199"/>
                    </a:lnTo>
                    <a:lnTo>
                      <a:pt x="8655" y="49615"/>
                    </a:lnTo>
                    <a:lnTo>
                      <a:pt x="8378" y="49384"/>
                    </a:lnTo>
                    <a:lnTo>
                      <a:pt x="8054" y="49060"/>
                    </a:lnTo>
                    <a:lnTo>
                      <a:pt x="7915" y="48921"/>
                    </a:lnTo>
                    <a:lnTo>
                      <a:pt x="7874" y="48870"/>
                    </a:lnTo>
                    <a:close/>
                    <a:moveTo>
                      <a:pt x="10877" y="45219"/>
                    </a:moveTo>
                    <a:lnTo>
                      <a:pt x="10877" y="45404"/>
                    </a:lnTo>
                    <a:lnTo>
                      <a:pt x="10877" y="45589"/>
                    </a:lnTo>
                    <a:lnTo>
                      <a:pt x="10831" y="49754"/>
                    </a:lnTo>
                    <a:lnTo>
                      <a:pt x="10090" y="49106"/>
                    </a:lnTo>
                    <a:lnTo>
                      <a:pt x="9350" y="48412"/>
                    </a:lnTo>
                    <a:lnTo>
                      <a:pt x="10877" y="45219"/>
                    </a:lnTo>
                    <a:close/>
                    <a:moveTo>
                      <a:pt x="28002" y="47348"/>
                    </a:moveTo>
                    <a:lnTo>
                      <a:pt x="29575" y="48273"/>
                    </a:lnTo>
                    <a:lnTo>
                      <a:pt x="29807" y="48366"/>
                    </a:lnTo>
                    <a:lnTo>
                      <a:pt x="29992" y="48412"/>
                    </a:lnTo>
                    <a:lnTo>
                      <a:pt x="26798" y="50310"/>
                    </a:lnTo>
                    <a:lnTo>
                      <a:pt x="26798" y="48042"/>
                    </a:lnTo>
                    <a:lnTo>
                      <a:pt x="27863" y="47440"/>
                    </a:lnTo>
                    <a:lnTo>
                      <a:pt x="28002" y="47348"/>
                    </a:lnTo>
                    <a:close/>
                    <a:moveTo>
                      <a:pt x="39758" y="49847"/>
                    </a:moveTo>
                    <a:lnTo>
                      <a:pt x="39804" y="50448"/>
                    </a:lnTo>
                    <a:lnTo>
                      <a:pt x="39480" y="49847"/>
                    </a:lnTo>
                    <a:close/>
                    <a:moveTo>
                      <a:pt x="11247" y="44385"/>
                    </a:moveTo>
                    <a:lnTo>
                      <a:pt x="11618" y="44617"/>
                    </a:lnTo>
                    <a:lnTo>
                      <a:pt x="11710" y="44663"/>
                    </a:lnTo>
                    <a:lnTo>
                      <a:pt x="11895" y="45311"/>
                    </a:lnTo>
                    <a:lnTo>
                      <a:pt x="11849" y="50541"/>
                    </a:lnTo>
                    <a:lnTo>
                      <a:pt x="11062" y="49939"/>
                    </a:lnTo>
                    <a:lnTo>
                      <a:pt x="11108" y="44709"/>
                    </a:lnTo>
                    <a:lnTo>
                      <a:pt x="11247" y="44385"/>
                    </a:lnTo>
                    <a:close/>
                    <a:moveTo>
                      <a:pt x="15089" y="47209"/>
                    </a:moveTo>
                    <a:lnTo>
                      <a:pt x="16755" y="48458"/>
                    </a:lnTo>
                    <a:lnTo>
                      <a:pt x="17310" y="49060"/>
                    </a:lnTo>
                    <a:lnTo>
                      <a:pt x="17310" y="51096"/>
                    </a:lnTo>
                    <a:lnTo>
                      <a:pt x="15459" y="47857"/>
                    </a:lnTo>
                    <a:lnTo>
                      <a:pt x="15089" y="47209"/>
                    </a:lnTo>
                    <a:close/>
                    <a:moveTo>
                      <a:pt x="8841" y="49523"/>
                    </a:moveTo>
                    <a:lnTo>
                      <a:pt x="8887" y="49569"/>
                    </a:lnTo>
                    <a:lnTo>
                      <a:pt x="9026" y="49708"/>
                    </a:lnTo>
                    <a:lnTo>
                      <a:pt x="9303" y="49939"/>
                    </a:lnTo>
                    <a:lnTo>
                      <a:pt x="9442" y="50078"/>
                    </a:lnTo>
                    <a:lnTo>
                      <a:pt x="9581" y="50171"/>
                    </a:lnTo>
                    <a:lnTo>
                      <a:pt x="9766" y="50356"/>
                    </a:lnTo>
                    <a:lnTo>
                      <a:pt x="9905" y="50448"/>
                    </a:lnTo>
                    <a:lnTo>
                      <a:pt x="10275" y="50772"/>
                    </a:lnTo>
                    <a:lnTo>
                      <a:pt x="10646" y="51004"/>
                    </a:lnTo>
                    <a:lnTo>
                      <a:pt x="10784" y="51096"/>
                    </a:lnTo>
                    <a:lnTo>
                      <a:pt x="10831" y="51096"/>
                    </a:lnTo>
                    <a:lnTo>
                      <a:pt x="10831" y="51282"/>
                    </a:lnTo>
                    <a:lnTo>
                      <a:pt x="10877" y="51328"/>
                    </a:lnTo>
                    <a:lnTo>
                      <a:pt x="10831" y="51328"/>
                    </a:lnTo>
                    <a:lnTo>
                      <a:pt x="10784" y="51282"/>
                    </a:lnTo>
                    <a:lnTo>
                      <a:pt x="10553" y="51143"/>
                    </a:lnTo>
                    <a:lnTo>
                      <a:pt x="10460" y="51096"/>
                    </a:lnTo>
                    <a:lnTo>
                      <a:pt x="10322" y="51004"/>
                    </a:lnTo>
                    <a:lnTo>
                      <a:pt x="9489" y="50356"/>
                    </a:lnTo>
                    <a:lnTo>
                      <a:pt x="8655" y="49662"/>
                    </a:lnTo>
                    <a:lnTo>
                      <a:pt x="8702" y="49662"/>
                    </a:lnTo>
                    <a:lnTo>
                      <a:pt x="8748" y="49615"/>
                    </a:lnTo>
                    <a:lnTo>
                      <a:pt x="8841" y="49523"/>
                    </a:lnTo>
                    <a:close/>
                    <a:moveTo>
                      <a:pt x="11108" y="51282"/>
                    </a:moveTo>
                    <a:lnTo>
                      <a:pt x="11201" y="51328"/>
                    </a:lnTo>
                    <a:lnTo>
                      <a:pt x="11247" y="51374"/>
                    </a:lnTo>
                    <a:lnTo>
                      <a:pt x="11247" y="51374"/>
                    </a:lnTo>
                    <a:lnTo>
                      <a:pt x="11062" y="51282"/>
                    </a:lnTo>
                    <a:close/>
                    <a:moveTo>
                      <a:pt x="12127" y="46098"/>
                    </a:moveTo>
                    <a:lnTo>
                      <a:pt x="13700" y="51559"/>
                    </a:lnTo>
                    <a:lnTo>
                      <a:pt x="13423" y="51420"/>
                    </a:lnTo>
                    <a:lnTo>
                      <a:pt x="13191" y="51328"/>
                    </a:lnTo>
                    <a:lnTo>
                      <a:pt x="12821" y="51096"/>
                    </a:lnTo>
                    <a:lnTo>
                      <a:pt x="12497" y="50958"/>
                    </a:lnTo>
                    <a:lnTo>
                      <a:pt x="12312" y="50865"/>
                    </a:lnTo>
                    <a:lnTo>
                      <a:pt x="12266" y="50819"/>
                    </a:lnTo>
                    <a:lnTo>
                      <a:pt x="12219" y="50772"/>
                    </a:lnTo>
                    <a:lnTo>
                      <a:pt x="12127" y="50726"/>
                    </a:lnTo>
                    <a:lnTo>
                      <a:pt x="12127" y="46144"/>
                    </a:lnTo>
                    <a:lnTo>
                      <a:pt x="12127" y="46098"/>
                    </a:lnTo>
                    <a:close/>
                    <a:moveTo>
                      <a:pt x="42627" y="50680"/>
                    </a:moveTo>
                    <a:lnTo>
                      <a:pt x="42720" y="50772"/>
                    </a:lnTo>
                    <a:lnTo>
                      <a:pt x="42766" y="50772"/>
                    </a:lnTo>
                    <a:lnTo>
                      <a:pt x="42905" y="51652"/>
                    </a:lnTo>
                    <a:lnTo>
                      <a:pt x="42627" y="50680"/>
                    </a:lnTo>
                    <a:close/>
                    <a:moveTo>
                      <a:pt x="11386" y="51467"/>
                    </a:moveTo>
                    <a:lnTo>
                      <a:pt x="11571" y="51513"/>
                    </a:lnTo>
                    <a:lnTo>
                      <a:pt x="11710" y="51606"/>
                    </a:lnTo>
                    <a:lnTo>
                      <a:pt x="11849" y="51698"/>
                    </a:lnTo>
                    <a:lnTo>
                      <a:pt x="11849" y="51744"/>
                    </a:lnTo>
                    <a:lnTo>
                      <a:pt x="11386" y="51467"/>
                    </a:lnTo>
                    <a:close/>
                    <a:moveTo>
                      <a:pt x="12127" y="44987"/>
                    </a:moveTo>
                    <a:lnTo>
                      <a:pt x="12867" y="45543"/>
                    </a:lnTo>
                    <a:lnTo>
                      <a:pt x="14719" y="51883"/>
                    </a:lnTo>
                    <a:lnTo>
                      <a:pt x="14719" y="51883"/>
                    </a:lnTo>
                    <a:lnTo>
                      <a:pt x="13978" y="51652"/>
                    </a:lnTo>
                    <a:lnTo>
                      <a:pt x="12127" y="45311"/>
                    </a:lnTo>
                    <a:lnTo>
                      <a:pt x="12127" y="44987"/>
                    </a:lnTo>
                    <a:close/>
                    <a:moveTo>
                      <a:pt x="37027" y="51189"/>
                    </a:moveTo>
                    <a:lnTo>
                      <a:pt x="36981" y="51235"/>
                    </a:lnTo>
                    <a:lnTo>
                      <a:pt x="36981" y="51282"/>
                    </a:lnTo>
                    <a:lnTo>
                      <a:pt x="36934" y="51328"/>
                    </a:lnTo>
                    <a:lnTo>
                      <a:pt x="36749" y="51744"/>
                    </a:lnTo>
                    <a:lnTo>
                      <a:pt x="36703" y="51791"/>
                    </a:lnTo>
                    <a:lnTo>
                      <a:pt x="36657" y="51883"/>
                    </a:lnTo>
                    <a:lnTo>
                      <a:pt x="36749" y="51652"/>
                    </a:lnTo>
                    <a:lnTo>
                      <a:pt x="36888" y="51374"/>
                    </a:lnTo>
                    <a:lnTo>
                      <a:pt x="36934" y="51282"/>
                    </a:lnTo>
                    <a:lnTo>
                      <a:pt x="36981" y="51189"/>
                    </a:lnTo>
                    <a:close/>
                    <a:moveTo>
                      <a:pt x="13423" y="45959"/>
                    </a:moveTo>
                    <a:lnTo>
                      <a:pt x="14672" y="46885"/>
                    </a:lnTo>
                    <a:lnTo>
                      <a:pt x="17310" y="51513"/>
                    </a:lnTo>
                    <a:lnTo>
                      <a:pt x="17079" y="51744"/>
                    </a:lnTo>
                    <a:lnTo>
                      <a:pt x="16848" y="51976"/>
                    </a:lnTo>
                    <a:lnTo>
                      <a:pt x="16848" y="51930"/>
                    </a:lnTo>
                    <a:lnTo>
                      <a:pt x="16755" y="51791"/>
                    </a:lnTo>
                    <a:lnTo>
                      <a:pt x="13423" y="45959"/>
                    </a:lnTo>
                    <a:close/>
                    <a:moveTo>
                      <a:pt x="13284" y="46190"/>
                    </a:moveTo>
                    <a:lnTo>
                      <a:pt x="16662" y="52022"/>
                    </a:lnTo>
                    <a:lnTo>
                      <a:pt x="16061" y="52068"/>
                    </a:lnTo>
                    <a:lnTo>
                      <a:pt x="15505" y="52022"/>
                    </a:lnTo>
                    <a:lnTo>
                      <a:pt x="14996" y="51976"/>
                    </a:lnTo>
                    <a:lnTo>
                      <a:pt x="13330" y="46283"/>
                    </a:lnTo>
                    <a:lnTo>
                      <a:pt x="13284" y="46190"/>
                    </a:lnTo>
                    <a:close/>
                    <a:moveTo>
                      <a:pt x="36888" y="51791"/>
                    </a:moveTo>
                    <a:lnTo>
                      <a:pt x="36749" y="52068"/>
                    </a:lnTo>
                    <a:lnTo>
                      <a:pt x="36749" y="52022"/>
                    </a:lnTo>
                    <a:lnTo>
                      <a:pt x="36795" y="51930"/>
                    </a:lnTo>
                    <a:lnTo>
                      <a:pt x="36842" y="51837"/>
                    </a:lnTo>
                    <a:lnTo>
                      <a:pt x="36888" y="51791"/>
                    </a:lnTo>
                    <a:close/>
                    <a:moveTo>
                      <a:pt x="38786" y="43552"/>
                    </a:moveTo>
                    <a:lnTo>
                      <a:pt x="38832" y="43876"/>
                    </a:lnTo>
                    <a:lnTo>
                      <a:pt x="39017" y="45033"/>
                    </a:lnTo>
                    <a:lnTo>
                      <a:pt x="39017" y="45126"/>
                    </a:lnTo>
                    <a:lnTo>
                      <a:pt x="26937" y="52346"/>
                    </a:lnTo>
                    <a:lnTo>
                      <a:pt x="26891" y="52392"/>
                    </a:lnTo>
                    <a:lnTo>
                      <a:pt x="26798" y="52392"/>
                    </a:lnTo>
                    <a:lnTo>
                      <a:pt x="26798" y="52346"/>
                    </a:lnTo>
                    <a:lnTo>
                      <a:pt x="26798" y="52161"/>
                    </a:lnTo>
                    <a:lnTo>
                      <a:pt x="26798" y="52022"/>
                    </a:lnTo>
                    <a:lnTo>
                      <a:pt x="26798" y="50726"/>
                    </a:lnTo>
                    <a:lnTo>
                      <a:pt x="38786" y="43552"/>
                    </a:lnTo>
                    <a:close/>
                    <a:moveTo>
                      <a:pt x="12127" y="51837"/>
                    </a:moveTo>
                    <a:lnTo>
                      <a:pt x="12173" y="51883"/>
                    </a:lnTo>
                    <a:lnTo>
                      <a:pt x="12266" y="51930"/>
                    </a:lnTo>
                    <a:lnTo>
                      <a:pt x="12451" y="51976"/>
                    </a:lnTo>
                    <a:lnTo>
                      <a:pt x="12497" y="51976"/>
                    </a:lnTo>
                    <a:lnTo>
                      <a:pt x="12497" y="52022"/>
                    </a:lnTo>
                    <a:lnTo>
                      <a:pt x="12636" y="52022"/>
                    </a:lnTo>
                    <a:lnTo>
                      <a:pt x="12821" y="52115"/>
                    </a:lnTo>
                    <a:lnTo>
                      <a:pt x="12867" y="52161"/>
                    </a:lnTo>
                    <a:lnTo>
                      <a:pt x="12960" y="52161"/>
                    </a:lnTo>
                    <a:lnTo>
                      <a:pt x="13191" y="52253"/>
                    </a:lnTo>
                    <a:lnTo>
                      <a:pt x="13423" y="52346"/>
                    </a:lnTo>
                    <a:lnTo>
                      <a:pt x="13654" y="52346"/>
                    </a:lnTo>
                    <a:lnTo>
                      <a:pt x="13885" y="52392"/>
                    </a:lnTo>
                    <a:lnTo>
                      <a:pt x="13978" y="52439"/>
                    </a:lnTo>
                    <a:lnTo>
                      <a:pt x="13978" y="52531"/>
                    </a:lnTo>
                    <a:lnTo>
                      <a:pt x="13747" y="52485"/>
                    </a:lnTo>
                    <a:lnTo>
                      <a:pt x="12913" y="52300"/>
                    </a:lnTo>
                    <a:lnTo>
                      <a:pt x="12127" y="51976"/>
                    </a:lnTo>
                    <a:lnTo>
                      <a:pt x="12127" y="51837"/>
                    </a:lnTo>
                    <a:close/>
                    <a:moveTo>
                      <a:pt x="14209" y="52485"/>
                    </a:moveTo>
                    <a:lnTo>
                      <a:pt x="14533" y="52531"/>
                    </a:lnTo>
                    <a:lnTo>
                      <a:pt x="14904" y="52531"/>
                    </a:lnTo>
                    <a:lnTo>
                      <a:pt x="14950" y="52577"/>
                    </a:lnTo>
                    <a:lnTo>
                      <a:pt x="14857" y="52577"/>
                    </a:lnTo>
                    <a:lnTo>
                      <a:pt x="14209" y="52531"/>
                    </a:lnTo>
                    <a:lnTo>
                      <a:pt x="14209" y="52485"/>
                    </a:lnTo>
                    <a:close/>
                    <a:moveTo>
                      <a:pt x="39295" y="49893"/>
                    </a:moveTo>
                    <a:lnTo>
                      <a:pt x="39341" y="50078"/>
                    </a:lnTo>
                    <a:lnTo>
                      <a:pt x="39896" y="51050"/>
                    </a:lnTo>
                    <a:lnTo>
                      <a:pt x="40174" y="52809"/>
                    </a:lnTo>
                    <a:lnTo>
                      <a:pt x="40174" y="52809"/>
                    </a:lnTo>
                    <a:lnTo>
                      <a:pt x="38600" y="50032"/>
                    </a:lnTo>
                    <a:lnTo>
                      <a:pt x="38924" y="49939"/>
                    </a:lnTo>
                    <a:lnTo>
                      <a:pt x="38971" y="49939"/>
                    </a:lnTo>
                    <a:lnTo>
                      <a:pt x="39248" y="49893"/>
                    </a:lnTo>
                    <a:close/>
                    <a:moveTo>
                      <a:pt x="45034" y="52392"/>
                    </a:moveTo>
                    <a:lnTo>
                      <a:pt x="45173" y="52485"/>
                    </a:lnTo>
                    <a:lnTo>
                      <a:pt x="45219" y="52531"/>
                    </a:lnTo>
                    <a:lnTo>
                      <a:pt x="45219" y="53503"/>
                    </a:lnTo>
                    <a:lnTo>
                      <a:pt x="45034" y="52392"/>
                    </a:lnTo>
                    <a:close/>
                    <a:moveTo>
                      <a:pt x="36610" y="52207"/>
                    </a:moveTo>
                    <a:lnTo>
                      <a:pt x="36657" y="52253"/>
                    </a:lnTo>
                    <a:lnTo>
                      <a:pt x="36657" y="52300"/>
                    </a:lnTo>
                    <a:lnTo>
                      <a:pt x="36471" y="52901"/>
                    </a:lnTo>
                    <a:lnTo>
                      <a:pt x="36425" y="52948"/>
                    </a:lnTo>
                    <a:lnTo>
                      <a:pt x="36425" y="53040"/>
                    </a:lnTo>
                    <a:lnTo>
                      <a:pt x="36379" y="53179"/>
                    </a:lnTo>
                    <a:lnTo>
                      <a:pt x="36286" y="53735"/>
                    </a:lnTo>
                    <a:lnTo>
                      <a:pt x="36194" y="54290"/>
                    </a:lnTo>
                    <a:lnTo>
                      <a:pt x="36194" y="54244"/>
                    </a:lnTo>
                    <a:lnTo>
                      <a:pt x="36101" y="54197"/>
                    </a:lnTo>
                    <a:lnTo>
                      <a:pt x="36055" y="54197"/>
                    </a:lnTo>
                    <a:lnTo>
                      <a:pt x="36101" y="54105"/>
                    </a:lnTo>
                    <a:lnTo>
                      <a:pt x="36101" y="53966"/>
                    </a:lnTo>
                    <a:lnTo>
                      <a:pt x="36101" y="53873"/>
                    </a:lnTo>
                    <a:lnTo>
                      <a:pt x="36147" y="53781"/>
                    </a:lnTo>
                    <a:lnTo>
                      <a:pt x="36147" y="53688"/>
                    </a:lnTo>
                    <a:lnTo>
                      <a:pt x="36194" y="53549"/>
                    </a:lnTo>
                    <a:lnTo>
                      <a:pt x="36194" y="53503"/>
                    </a:lnTo>
                    <a:lnTo>
                      <a:pt x="36240" y="53318"/>
                    </a:lnTo>
                    <a:lnTo>
                      <a:pt x="36240" y="53179"/>
                    </a:lnTo>
                    <a:lnTo>
                      <a:pt x="36286" y="53133"/>
                    </a:lnTo>
                    <a:lnTo>
                      <a:pt x="36286" y="53040"/>
                    </a:lnTo>
                    <a:lnTo>
                      <a:pt x="36518" y="52346"/>
                    </a:lnTo>
                    <a:lnTo>
                      <a:pt x="36564" y="52346"/>
                    </a:lnTo>
                    <a:lnTo>
                      <a:pt x="36564" y="52253"/>
                    </a:lnTo>
                    <a:lnTo>
                      <a:pt x="36610" y="52207"/>
                    </a:lnTo>
                    <a:close/>
                    <a:moveTo>
                      <a:pt x="38415" y="50171"/>
                    </a:moveTo>
                    <a:lnTo>
                      <a:pt x="40267" y="53411"/>
                    </a:lnTo>
                    <a:lnTo>
                      <a:pt x="40498" y="54706"/>
                    </a:lnTo>
                    <a:lnTo>
                      <a:pt x="37582" y="51606"/>
                    </a:lnTo>
                    <a:lnTo>
                      <a:pt x="37721" y="51282"/>
                    </a:lnTo>
                    <a:lnTo>
                      <a:pt x="37999" y="50726"/>
                    </a:lnTo>
                    <a:lnTo>
                      <a:pt x="38184" y="50448"/>
                    </a:lnTo>
                    <a:lnTo>
                      <a:pt x="38415" y="50171"/>
                    </a:lnTo>
                    <a:close/>
                    <a:moveTo>
                      <a:pt x="6110" y="30454"/>
                    </a:moveTo>
                    <a:lnTo>
                      <a:pt x="6665" y="30547"/>
                    </a:lnTo>
                    <a:lnTo>
                      <a:pt x="7221" y="30686"/>
                    </a:lnTo>
                    <a:lnTo>
                      <a:pt x="7776" y="30825"/>
                    </a:lnTo>
                    <a:lnTo>
                      <a:pt x="8285" y="31010"/>
                    </a:lnTo>
                    <a:lnTo>
                      <a:pt x="8794" y="31241"/>
                    </a:lnTo>
                    <a:lnTo>
                      <a:pt x="8933" y="31287"/>
                    </a:lnTo>
                    <a:lnTo>
                      <a:pt x="9627" y="31658"/>
                    </a:lnTo>
                    <a:lnTo>
                      <a:pt x="10322" y="32074"/>
                    </a:lnTo>
                    <a:lnTo>
                      <a:pt x="10460" y="32167"/>
                    </a:lnTo>
                    <a:lnTo>
                      <a:pt x="10784" y="32352"/>
                    </a:lnTo>
                    <a:lnTo>
                      <a:pt x="10877" y="32398"/>
                    </a:lnTo>
                    <a:lnTo>
                      <a:pt x="10877" y="32445"/>
                    </a:lnTo>
                    <a:lnTo>
                      <a:pt x="10970" y="32491"/>
                    </a:lnTo>
                    <a:lnTo>
                      <a:pt x="11062" y="32537"/>
                    </a:lnTo>
                    <a:lnTo>
                      <a:pt x="11108" y="32583"/>
                    </a:lnTo>
                    <a:lnTo>
                      <a:pt x="11155" y="32583"/>
                    </a:lnTo>
                    <a:lnTo>
                      <a:pt x="11942" y="33231"/>
                    </a:lnTo>
                    <a:lnTo>
                      <a:pt x="11988" y="33278"/>
                    </a:lnTo>
                    <a:lnTo>
                      <a:pt x="12080" y="33370"/>
                    </a:lnTo>
                    <a:lnTo>
                      <a:pt x="12173" y="33416"/>
                    </a:lnTo>
                    <a:lnTo>
                      <a:pt x="13099" y="34250"/>
                    </a:lnTo>
                    <a:lnTo>
                      <a:pt x="13932" y="35129"/>
                    </a:lnTo>
                    <a:lnTo>
                      <a:pt x="13978" y="35175"/>
                    </a:lnTo>
                    <a:lnTo>
                      <a:pt x="14071" y="35268"/>
                    </a:lnTo>
                    <a:lnTo>
                      <a:pt x="14117" y="35314"/>
                    </a:lnTo>
                    <a:lnTo>
                      <a:pt x="14811" y="36193"/>
                    </a:lnTo>
                    <a:lnTo>
                      <a:pt x="14857" y="36240"/>
                    </a:lnTo>
                    <a:lnTo>
                      <a:pt x="14950" y="36379"/>
                    </a:lnTo>
                    <a:lnTo>
                      <a:pt x="14996" y="36425"/>
                    </a:lnTo>
                    <a:lnTo>
                      <a:pt x="15644" y="37304"/>
                    </a:lnTo>
                    <a:lnTo>
                      <a:pt x="16061" y="37906"/>
                    </a:lnTo>
                    <a:lnTo>
                      <a:pt x="15968" y="37952"/>
                    </a:lnTo>
                    <a:lnTo>
                      <a:pt x="15922" y="37998"/>
                    </a:lnTo>
                    <a:lnTo>
                      <a:pt x="15459" y="38369"/>
                    </a:lnTo>
                    <a:lnTo>
                      <a:pt x="15413" y="38369"/>
                    </a:lnTo>
                    <a:lnTo>
                      <a:pt x="14626" y="37258"/>
                    </a:lnTo>
                    <a:lnTo>
                      <a:pt x="14580" y="37212"/>
                    </a:lnTo>
                    <a:lnTo>
                      <a:pt x="14487" y="37119"/>
                    </a:lnTo>
                    <a:lnTo>
                      <a:pt x="14441" y="37027"/>
                    </a:lnTo>
                    <a:lnTo>
                      <a:pt x="13978" y="36471"/>
                    </a:lnTo>
                    <a:lnTo>
                      <a:pt x="13700" y="36193"/>
                    </a:lnTo>
                    <a:lnTo>
                      <a:pt x="13654" y="36101"/>
                    </a:lnTo>
                    <a:lnTo>
                      <a:pt x="13561" y="36008"/>
                    </a:lnTo>
                    <a:lnTo>
                      <a:pt x="13515" y="35962"/>
                    </a:lnTo>
                    <a:lnTo>
                      <a:pt x="13052" y="35453"/>
                    </a:lnTo>
                    <a:lnTo>
                      <a:pt x="12173" y="34620"/>
                    </a:lnTo>
                    <a:lnTo>
                      <a:pt x="12080" y="34527"/>
                    </a:lnTo>
                    <a:lnTo>
                      <a:pt x="11988" y="34435"/>
                    </a:lnTo>
                    <a:lnTo>
                      <a:pt x="11895" y="34388"/>
                    </a:lnTo>
                    <a:lnTo>
                      <a:pt x="11108" y="33787"/>
                    </a:lnTo>
                    <a:lnTo>
                      <a:pt x="11062" y="33740"/>
                    </a:lnTo>
                    <a:lnTo>
                      <a:pt x="10970" y="33648"/>
                    </a:lnTo>
                    <a:lnTo>
                      <a:pt x="10877" y="33602"/>
                    </a:lnTo>
                    <a:lnTo>
                      <a:pt x="10137" y="33092"/>
                    </a:lnTo>
                    <a:lnTo>
                      <a:pt x="9350" y="32676"/>
                    </a:lnTo>
                    <a:lnTo>
                      <a:pt x="9257" y="32630"/>
                    </a:lnTo>
                    <a:lnTo>
                      <a:pt x="9118" y="32583"/>
                    </a:lnTo>
                    <a:lnTo>
                      <a:pt x="9072" y="32537"/>
                    </a:lnTo>
                    <a:lnTo>
                      <a:pt x="8285" y="32213"/>
                    </a:lnTo>
                    <a:lnTo>
                      <a:pt x="8193" y="32213"/>
                    </a:lnTo>
                    <a:lnTo>
                      <a:pt x="8100" y="32167"/>
                    </a:lnTo>
                    <a:lnTo>
                      <a:pt x="8008" y="32121"/>
                    </a:lnTo>
                    <a:lnTo>
                      <a:pt x="7591" y="32028"/>
                    </a:lnTo>
                    <a:lnTo>
                      <a:pt x="7174" y="31935"/>
                    </a:lnTo>
                    <a:lnTo>
                      <a:pt x="6712" y="31843"/>
                    </a:lnTo>
                    <a:lnTo>
                      <a:pt x="6202" y="31843"/>
                    </a:lnTo>
                    <a:lnTo>
                      <a:pt x="6110" y="31797"/>
                    </a:lnTo>
                    <a:lnTo>
                      <a:pt x="5971" y="31797"/>
                    </a:lnTo>
                    <a:lnTo>
                      <a:pt x="5878" y="31843"/>
                    </a:lnTo>
                    <a:lnTo>
                      <a:pt x="5416" y="31843"/>
                    </a:lnTo>
                    <a:lnTo>
                      <a:pt x="5231" y="31889"/>
                    </a:lnTo>
                    <a:lnTo>
                      <a:pt x="5138" y="31889"/>
                    </a:lnTo>
                    <a:lnTo>
                      <a:pt x="5045" y="31935"/>
                    </a:lnTo>
                    <a:lnTo>
                      <a:pt x="4953" y="31935"/>
                    </a:lnTo>
                    <a:lnTo>
                      <a:pt x="4860" y="31982"/>
                    </a:lnTo>
                    <a:lnTo>
                      <a:pt x="4814" y="31982"/>
                    </a:lnTo>
                    <a:lnTo>
                      <a:pt x="4444" y="32074"/>
                    </a:lnTo>
                    <a:lnTo>
                      <a:pt x="4073" y="32259"/>
                    </a:lnTo>
                    <a:lnTo>
                      <a:pt x="3657" y="32491"/>
                    </a:lnTo>
                    <a:lnTo>
                      <a:pt x="3379" y="32676"/>
                    </a:lnTo>
                    <a:lnTo>
                      <a:pt x="3102" y="32907"/>
                    </a:lnTo>
                    <a:lnTo>
                      <a:pt x="2824" y="33139"/>
                    </a:lnTo>
                    <a:lnTo>
                      <a:pt x="2592" y="33416"/>
                    </a:lnTo>
                    <a:lnTo>
                      <a:pt x="2222" y="33972"/>
                    </a:lnTo>
                    <a:lnTo>
                      <a:pt x="1898" y="34527"/>
                    </a:lnTo>
                    <a:lnTo>
                      <a:pt x="1667" y="35083"/>
                    </a:lnTo>
                    <a:lnTo>
                      <a:pt x="1528" y="35638"/>
                    </a:lnTo>
                    <a:lnTo>
                      <a:pt x="1389" y="36193"/>
                    </a:lnTo>
                    <a:lnTo>
                      <a:pt x="1343" y="36610"/>
                    </a:lnTo>
                    <a:lnTo>
                      <a:pt x="1250" y="37582"/>
                    </a:lnTo>
                    <a:lnTo>
                      <a:pt x="1250" y="38600"/>
                    </a:lnTo>
                    <a:lnTo>
                      <a:pt x="1343" y="39665"/>
                    </a:lnTo>
                    <a:lnTo>
                      <a:pt x="1528" y="40775"/>
                    </a:lnTo>
                    <a:lnTo>
                      <a:pt x="1620" y="41099"/>
                    </a:lnTo>
                    <a:lnTo>
                      <a:pt x="1667" y="41331"/>
                    </a:lnTo>
                    <a:lnTo>
                      <a:pt x="1806" y="41840"/>
                    </a:lnTo>
                    <a:lnTo>
                      <a:pt x="1852" y="42025"/>
                    </a:lnTo>
                    <a:lnTo>
                      <a:pt x="2130" y="42858"/>
                    </a:lnTo>
                    <a:lnTo>
                      <a:pt x="2407" y="43599"/>
                    </a:lnTo>
                    <a:lnTo>
                      <a:pt x="2685" y="44339"/>
                    </a:lnTo>
                    <a:lnTo>
                      <a:pt x="3009" y="45080"/>
                    </a:lnTo>
                    <a:lnTo>
                      <a:pt x="3379" y="45774"/>
                    </a:lnTo>
                    <a:lnTo>
                      <a:pt x="3749" y="46468"/>
                    </a:lnTo>
                    <a:lnTo>
                      <a:pt x="4166" y="47116"/>
                    </a:lnTo>
                    <a:lnTo>
                      <a:pt x="4583" y="47764"/>
                    </a:lnTo>
                    <a:lnTo>
                      <a:pt x="5045" y="48412"/>
                    </a:lnTo>
                    <a:lnTo>
                      <a:pt x="5092" y="48505"/>
                    </a:lnTo>
                    <a:lnTo>
                      <a:pt x="5971" y="49569"/>
                    </a:lnTo>
                    <a:lnTo>
                      <a:pt x="6897" y="50541"/>
                    </a:lnTo>
                    <a:lnTo>
                      <a:pt x="7822" y="51420"/>
                    </a:lnTo>
                    <a:lnTo>
                      <a:pt x="8841" y="52207"/>
                    </a:lnTo>
                    <a:lnTo>
                      <a:pt x="8933" y="52253"/>
                    </a:lnTo>
                    <a:lnTo>
                      <a:pt x="9026" y="52300"/>
                    </a:lnTo>
                    <a:lnTo>
                      <a:pt x="9072" y="52346"/>
                    </a:lnTo>
                    <a:lnTo>
                      <a:pt x="9118" y="52392"/>
                    </a:lnTo>
                    <a:lnTo>
                      <a:pt x="9165" y="52392"/>
                    </a:lnTo>
                    <a:lnTo>
                      <a:pt x="9211" y="52439"/>
                    </a:lnTo>
                    <a:lnTo>
                      <a:pt x="9257" y="52485"/>
                    </a:lnTo>
                    <a:lnTo>
                      <a:pt x="9813" y="52809"/>
                    </a:lnTo>
                    <a:lnTo>
                      <a:pt x="10553" y="53225"/>
                    </a:lnTo>
                    <a:lnTo>
                      <a:pt x="10646" y="53225"/>
                    </a:lnTo>
                    <a:lnTo>
                      <a:pt x="10831" y="53318"/>
                    </a:lnTo>
                    <a:lnTo>
                      <a:pt x="11108" y="53457"/>
                    </a:lnTo>
                    <a:lnTo>
                      <a:pt x="11432" y="53549"/>
                    </a:lnTo>
                    <a:lnTo>
                      <a:pt x="11618" y="53642"/>
                    </a:lnTo>
                    <a:lnTo>
                      <a:pt x="11988" y="53735"/>
                    </a:lnTo>
                    <a:lnTo>
                      <a:pt x="12266" y="53827"/>
                    </a:lnTo>
                    <a:lnTo>
                      <a:pt x="12312" y="53827"/>
                    </a:lnTo>
                    <a:lnTo>
                      <a:pt x="13006" y="53920"/>
                    </a:lnTo>
                    <a:lnTo>
                      <a:pt x="13654" y="53966"/>
                    </a:lnTo>
                    <a:lnTo>
                      <a:pt x="14163" y="53966"/>
                    </a:lnTo>
                    <a:lnTo>
                      <a:pt x="14580" y="53873"/>
                    </a:lnTo>
                    <a:lnTo>
                      <a:pt x="15042" y="53781"/>
                    </a:lnTo>
                    <a:lnTo>
                      <a:pt x="15459" y="53642"/>
                    </a:lnTo>
                    <a:lnTo>
                      <a:pt x="15644" y="53549"/>
                    </a:lnTo>
                    <a:lnTo>
                      <a:pt x="16200" y="53272"/>
                    </a:lnTo>
                    <a:lnTo>
                      <a:pt x="16246" y="53225"/>
                    </a:lnTo>
                    <a:lnTo>
                      <a:pt x="16292" y="53225"/>
                    </a:lnTo>
                    <a:lnTo>
                      <a:pt x="16431" y="53087"/>
                    </a:lnTo>
                    <a:lnTo>
                      <a:pt x="16524" y="53040"/>
                    </a:lnTo>
                    <a:lnTo>
                      <a:pt x="16986" y="52577"/>
                    </a:lnTo>
                    <a:lnTo>
                      <a:pt x="17079" y="52485"/>
                    </a:lnTo>
                    <a:lnTo>
                      <a:pt x="17125" y="52439"/>
                    </a:lnTo>
                    <a:lnTo>
                      <a:pt x="17172" y="52392"/>
                    </a:lnTo>
                    <a:lnTo>
                      <a:pt x="17264" y="52300"/>
                    </a:lnTo>
                    <a:lnTo>
                      <a:pt x="17310" y="52161"/>
                    </a:lnTo>
                    <a:lnTo>
                      <a:pt x="17310" y="52207"/>
                    </a:lnTo>
                    <a:lnTo>
                      <a:pt x="17310" y="52300"/>
                    </a:lnTo>
                    <a:lnTo>
                      <a:pt x="17310" y="52346"/>
                    </a:lnTo>
                    <a:lnTo>
                      <a:pt x="17310" y="52392"/>
                    </a:lnTo>
                    <a:lnTo>
                      <a:pt x="17310" y="52485"/>
                    </a:lnTo>
                    <a:lnTo>
                      <a:pt x="17357" y="53272"/>
                    </a:lnTo>
                    <a:lnTo>
                      <a:pt x="17357" y="53735"/>
                    </a:lnTo>
                    <a:lnTo>
                      <a:pt x="17403" y="54151"/>
                    </a:lnTo>
                    <a:lnTo>
                      <a:pt x="17449" y="54197"/>
                    </a:lnTo>
                    <a:lnTo>
                      <a:pt x="16940" y="54568"/>
                    </a:lnTo>
                    <a:lnTo>
                      <a:pt x="16385" y="54892"/>
                    </a:lnTo>
                    <a:lnTo>
                      <a:pt x="16200" y="54984"/>
                    </a:lnTo>
                    <a:lnTo>
                      <a:pt x="16014" y="55030"/>
                    </a:lnTo>
                    <a:lnTo>
                      <a:pt x="15552" y="55169"/>
                    </a:lnTo>
                    <a:lnTo>
                      <a:pt x="15089" y="55308"/>
                    </a:lnTo>
                    <a:lnTo>
                      <a:pt x="14626" y="55354"/>
                    </a:lnTo>
                    <a:lnTo>
                      <a:pt x="13700" y="55354"/>
                    </a:lnTo>
                    <a:lnTo>
                      <a:pt x="13237" y="55308"/>
                    </a:lnTo>
                    <a:lnTo>
                      <a:pt x="12775" y="55216"/>
                    </a:lnTo>
                    <a:lnTo>
                      <a:pt x="12312" y="55077"/>
                    </a:lnTo>
                    <a:lnTo>
                      <a:pt x="11571" y="54845"/>
                    </a:lnTo>
                    <a:lnTo>
                      <a:pt x="10831" y="54521"/>
                    </a:lnTo>
                    <a:lnTo>
                      <a:pt x="10183" y="54197"/>
                    </a:lnTo>
                    <a:lnTo>
                      <a:pt x="9535" y="53827"/>
                    </a:lnTo>
                    <a:lnTo>
                      <a:pt x="8470" y="53087"/>
                    </a:lnTo>
                    <a:lnTo>
                      <a:pt x="7406" y="52253"/>
                    </a:lnTo>
                    <a:lnTo>
                      <a:pt x="6619" y="51559"/>
                    </a:lnTo>
                    <a:lnTo>
                      <a:pt x="5878" y="50772"/>
                    </a:lnTo>
                    <a:lnTo>
                      <a:pt x="5277" y="50078"/>
                    </a:lnTo>
                    <a:lnTo>
                      <a:pt x="4675" y="49338"/>
                    </a:lnTo>
                    <a:lnTo>
                      <a:pt x="4120" y="48597"/>
                    </a:lnTo>
                    <a:lnTo>
                      <a:pt x="3611" y="47810"/>
                    </a:lnTo>
                    <a:lnTo>
                      <a:pt x="2963" y="46700"/>
                    </a:lnTo>
                    <a:lnTo>
                      <a:pt x="2361" y="45589"/>
                    </a:lnTo>
                    <a:lnTo>
                      <a:pt x="1806" y="44385"/>
                    </a:lnTo>
                    <a:lnTo>
                      <a:pt x="1343" y="43182"/>
                    </a:lnTo>
                    <a:lnTo>
                      <a:pt x="1111" y="42488"/>
                    </a:lnTo>
                    <a:lnTo>
                      <a:pt x="926" y="41979"/>
                    </a:lnTo>
                    <a:lnTo>
                      <a:pt x="926" y="41886"/>
                    </a:lnTo>
                    <a:lnTo>
                      <a:pt x="787" y="41516"/>
                    </a:lnTo>
                    <a:lnTo>
                      <a:pt x="787" y="41470"/>
                    </a:lnTo>
                    <a:lnTo>
                      <a:pt x="602" y="40683"/>
                    </a:lnTo>
                    <a:lnTo>
                      <a:pt x="463" y="39896"/>
                    </a:lnTo>
                    <a:lnTo>
                      <a:pt x="325" y="39156"/>
                    </a:lnTo>
                    <a:lnTo>
                      <a:pt x="232" y="38415"/>
                    </a:lnTo>
                    <a:lnTo>
                      <a:pt x="232" y="37674"/>
                    </a:lnTo>
                    <a:lnTo>
                      <a:pt x="232" y="36980"/>
                    </a:lnTo>
                    <a:lnTo>
                      <a:pt x="278" y="36286"/>
                    </a:lnTo>
                    <a:lnTo>
                      <a:pt x="325" y="35638"/>
                    </a:lnTo>
                    <a:lnTo>
                      <a:pt x="463" y="34944"/>
                    </a:lnTo>
                    <a:lnTo>
                      <a:pt x="602" y="34481"/>
                    </a:lnTo>
                    <a:lnTo>
                      <a:pt x="741" y="34018"/>
                    </a:lnTo>
                    <a:lnTo>
                      <a:pt x="926" y="33555"/>
                    </a:lnTo>
                    <a:lnTo>
                      <a:pt x="1158" y="33046"/>
                    </a:lnTo>
                    <a:lnTo>
                      <a:pt x="1482" y="32583"/>
                    </a:lnTo>
                    <a:lnTo>
                      <a:pt x="1806" y="32121"/>
                    </a:lnTo>
                    <a:lnTo>
                      <a:pt x="2222" y="31704"/>
                    </a:lnTo>
                    <a:lnTo>
                      <a:pt x="2685" y="31334"/>
                    </a:lnTo>
                    <a:lnTo>
                      <a:pt x="3009" y="31102"/>
                    </a:lnTo>
                    <a:lnTo>
                      <a:pt x="3055" y="31102"/>
                    </a:lnTo>
                    <a:lnTo>
                      <a:pt x="3379" y="30917"/>
                    </a:lnTo>
                    <a:lnTo>
                      <a:pt x="3703" y="30778"/>
                    </a:lnTo>
                    <a:lnTo>
                      <a:pt x="3981" y="30686"/>
                    </a:lnTo>
                    <a:lnTo>
                      <a:pt x="4212" y="30640"/>
                    </a:lnTo>
                    <a:lnTo>
                      <a:pt x="4305" y="30593"/>
                    </a:lnTo>
                    <a:lnTo>
                      <a:pt x="4397" y="30593"/>
                    </a:lnTo>
                    <a:lnTo>
                      <a:pt x="4999" y="30501"/>
                    </a:lnTo>
                    <a:lnTo>
                      <a:pt x="5555" y="30454"/>
                    </a:lnTo>
                    <a:close/>
                    <a:moveTo>
                      <a:pt x="42442" y="54059"/>
                    </a:moveTo>
                    <a:lnTo>
                      <a:pt x="42905" y="55725"/>
                    </a:lnTo>
                    <a:lnTo>
                      <a:pt x="42905" y="55817"/>
                    </a:lnTo>
                    <a:lnTo>
                      <a:pt x="42581" y="55216"/>
                    </a:lnTo>
                    <a:lnTo>
                      <a:pt x="42442" y="54059"/>
                    </a:lnTo>
                    <a:close/>
                    <a:moveTo>
                      <a:pt x="42951" y="50865"/>
                    </a:moveTo>
                    <a:lnTo>
                      <a:pt x="43044" y="50911"/>
                    </a:lnTo>
                    <a:lnTo>
                      <a:pt x="43090" y="50958"/>
                    </a:lnTo>
                    <a:lnTo>
                      <a:pt x="43182" y="51004"/>
                    </a:lnTo>
                    <a:lnTo>
                      <a:pt x="43275" y="51050"/>
                    </a:lnTo>
                    <a:lnTo>
                      <a:pt x="43321" y="51096"/>
                    </a:lnTo>
                    <a:lnTo>
                      <a:pt x="43368" y="51096"/>
                    </a:lnTo>
                    <a:lnTo>
                      <a:pt x="44016" y="51559"/>
                    </a:lnTo>
                    <a:lnTo>
                      <a:pt x="44108" y="52253"/>
                    </a:lnTo>
                    <a:lnTo>
                      <a:pt x="44154" y="52531"/>
                    </a:lnTo>
                    <a:lnTo>
                      <a:pt x="44154" y="55864"/>
                    </a:lnTo>
                    <a:lnTo>
                      <a:pt x="44154" y="55910"/>
                    </a:lnTo>
                    <a:lnTo>
                      <a:pt x="43182" y="52670"/>
                    </a:lnTo>
                    <a:lnTo>
                      <a:pt x="42905" y="50865"/>
                    </a:lnTo>
                    <a:close/>
                    <a:moveTo>
                      <a:pt x="26891" y="52670"/>
                    </a:moveTo>
                    <a:lnTo>
                      <a:pt x="27076" y="53087"/>
                    </a:lnTo>
                    <a:lnTo>
                      <a:pt x="27169" y="53549"/>
                    </a:lnTo>
                    <a:lnTo>
                      <a:pt x="27215" y="53966"/>
                    </a:lnTo>
                    <a:lnTo>
                      <a:pt x="27261" y="54429"/>
                    </a:lnTo>
                    <a:lnTo>
                      <a:pt x="27215" y="54799"/>
                    </a:lnTo>
                    <a:lnTo>
                      <a:pt x="27122" y="55216"/>
                    </a:lnTo>
                    <a:lnTo>
                      <a:pt x="27030" y="55447"/>
                    </a:lnTo>
                    <a:lnTo>
                      <a:pt x="26937" y="55678"/>
                    </a:lnTo>
                    <a:lnTo>
                      <a:pt x="26798" y="55910"/>
                    </a:lnTo>
                    <a:lnTo>
                      <a:pt x="26567" y="56049"/>
                    </a:lnTo>
                    <a:lnTo>
                      <a:pt x="26289" y="56234"/>
                    </a:lnTo>
                    <a:lnTo>
                      <a:pt x="26289" y="56234"/>
                    </a:lnTo>
                    <a:lnTo>
                      <a:pt x="26474" y="55956"/>
                    </a:lnTo>
                    <a:lnTo>
                      <a:pt x="26613" y="55632"/>
                    </a:lnTo>
                    <a:lnTo>
                      <a:pt x="26659" y="55262"/>
                    </a:lnTo>
                    <a:lnTo>
                      <a:pt x="26706" y="54845"/>
                    </a:lnTo>
                    <a:lnTo>
                      <a:pt x="26659" y="54336"/>
                    </a:lnTo>
                    <a:lnTo>
                      <a:pt x="26752" y="53827"/>
                    </a:lnTo>
                    <a:lnTo>
                      <a:pt x="26798" y="53225"/>
                    </a:lnTo>
                    <a:lnTo>
                      <a:pt x="26798" y="52716"/>
                    </a:lnTo>
                    <a:lnTo>
                      <a:pt x="26891" y="52670"/>
                    </a:lnTo>
                    <a:close/>
                    <a:moveTo>
                      <a:pt x="37536" y="51883"/>
                    </a:moveTo>
                    <a:lnTo>
                      <a:pt x="40544" y="55077"/>
                    </a:lnTo>
                    <a:lnTo>
                      <a:pt x="40729" y="56280"/>
                    </a:lnTo>
                    <a:lnTo>
                      <a:pt x="37351" y="52670"/>
                    </a:lnTo>
                    <a:lnTo>
                      <a:pt x="37490" y="51976"/>
                    </a:lnTo>
                    <a:lnTo>
                      <a:pt x="37490" y="51883"/>
                    </a:lnTo>
                    <a:close/>
                    <a:moveTo>
                      <a:pt x="45450" y="52763"/>
                    </a:moveTo>
                    <a:lnTo>
                      <a:pt x="46145" y="53411"/>
                    </a:lnTo>
                    <a:lnTo>
                      <a:pt x="46746" y="54059"/>
                    </a:lnTo>
                    <a:lnTo>
                      <a:pt x="45682" y="56419"/>
                    </a:lnTo>
                    <a:lnTo>
                      <a:pt x="45450" y="55077"/>
                    </a:lnTo>
                    <a:lnTo>
                      <a:pt x="45450" y="52763"/>
                    </a:lnTo>
                    <a:close/>
                    <a:moveTo>
                      <a:pt x="26521" y="54799"/>
                    </a:moveTo>
                    <a:lnTo>
                      <a:pt x="26521" y="54984"/>
                    </a:lnTo>
                    <a:lnTo>
                      <a:pt x="26521" y="55077"/>
                    </a:lnTo>
                    <a:lnTo>
                      <a:pt x="26521" y="55169"/>
                    </a:lnTo>
                    <a:lnTo>
                      <a:pt x="26428" y="55678"/>
                    </a:lnTo>
                    <a:lnTo>
                      <a:pt x="26335" y="55910"/>
                    </a:lnTo>
                    <a:lnTo>
                      <a:pt x="26197" y="56141"/>
                    </a:lnTo>
                    <a:lnTo>
                      <a:pt x="25965" y="56419"/>
                    </a:lnTo>
                    <a:lnTo>
                      <a:pt x="25734" y="56558"/>
                    </a:lnTo>
                    <a:lnTo>
                      <a:pt x="25549" y="56650"/>
                    </a:lnTo>
                    <a:lnTo>
                      <a:pt x="25364" y="56697"/>
                    </a:lnTo>
                    <a:lnTo>
                      <a:pt x="25271" y="56743"/>
                    </a:lnTo>
                    <a:lnTo>
                      <a:pt x="25595" y="56419"/>
                    </a:lnTo>
                    <a:lnTo>
                      <a:pt x="25873" y="56049"/>
                    </a:lnTo>
                    <a:lnTo>
                      <a:pt x="26104" y="55678"/>
                    </a:lnTo>
                    <a:lnTo>
                      <a:pt x="26335" y="55262"/>
                    </a:lnTo>
                    <a:lnTo>
                      <a:pt x="26382" y="55169"/>
                    </a:lnTo>
                    <a:lnTo>
                      <a:pt x="26428" y="55077"/>
                    </a:lnTo>
                    <a:lnTo>
                      <a:pt x="26428" y="55030"/>
                    </a:lnTo>
                    <a:lnTo>
                      <a:pt x="26521" y="54799"/>
                    </a:lnTo>
                    <a:close/>
                    <a:moveTo>
                      <a:pt x="45450" y="55956"/>
                    </a:moveTo>
                    <a:lnTo>
                      <a:pt x="45543" y="56604"/>
                    </a:lnTo>
                    <a:lnTo>
                      <a:pt x="45450" y="56835"/>
                    </a:lnTo>
                    <a:lnTo>
                      <a:pt x="45450" y="56743"/>
                    </a:lnTo>
                    <a:lnTo>
                      <a:pt x="45450" y="55956"/>
                    </a:lnTo>
                    <a:close/>
                    <a:moveTo>
                      <a:pt x="37305" y="52948"/>
                    </a:moveTo>
                    <a:lnTo>
                      <a:pt x="40776" y="56650"/>
                    </a:lnTo>
                    <a:lnTo>
                      <a:pt x="40822" y="57021"/>
                    </a:lnTo>
                    <a:lnTo>
                      <a:pt x="37166" y="54845"/>
                    </a:lnTo>
                    <a:lnTo>
                      <a:pt x="37166" y="54012"/>
                    </a:lnTo>
                    <a:lnTo>
                      <a:pt x="37212" y="53873"/>
                    </a:lnTo>
                    <a:lnTo>
                      <a:pt x="37212" y="53827"/>
                    </a:lnTo>
                    <a:lnTo>
                      <a:pt x="37212" y="53688"/>
                    </a:lnTo>
                    <a:lnTo>
                      <a:pt x="37212" y="53642"/>
                    </a:lnTo>
                    <a:lnTo>
                      <a:pt x="37212" y="53549"/>
                    </a:lnTo>
                    <a:lnTo>
                      <a:pt x="37212" y="53503"/>
                    </a:lnTo>
                    <a:lnTo>
                      <a:pt x="37212" y="53411"/>
                    </a:lnTo>
                    <a:lnTo>
                      <a:pt x="37212" y="53318"/>
                    </a:lnTo>
                    <a:lnTo>
                      <a:pt x="37258" y="53272"/>
                    </a:lnTo>
                    <a:lnTo>
                      <a:pt x="37258" y="53133"/>
                    </a:lnTo>
                    <a:lnTo>
                      <a:pt x="37258" y="53087"/>
                    </a:lnTo>
                    <a:lnTo>
                      <a:pt x="37305" y="52948"/>
                    </a:lnTo>
                    <a:close/>
                    <a:moveTo>
                      <a:pt x="41840" y="50356"/>
                    </a:moveTo>
                    <a:lnTo>
                      <a:pt x="42072" y="50448"/>
                    </a:lnTo>
                    <a:lnTo>
                      <a:pt x="42118" y="50448"/>
                    </a:lnTo>
                    <a:lnTo>
                      <a:pt x="42349" y="50541"/>
                    </a:lnTo>
                    <a:lnTo>
                      <a:pt x="43136" y="53318"/>
                    </a:lnTo>
                    <a:lnTo>
                      <a:pt x="43414" y="55030"/>
                    </a:lnTo>
                    <a:lnTo>
                      <a:pt x="43645" y="56835"/>
                    </a:lnTo>
                    <a:lnTo>
                      <a:pt x="43692" y="57021"/>
                    </a:lnTo>
                    <a:lnTo>
                      <a:pt x="43692" y="57159"/>
                    </a:lnTo>
                    <a:lnTo>
                      <a:pt x="43414" y="56650"/>
                    </a:lnTo>
                    <a:lnTo>
                      <a:pt x="42164" y="52392"/>
                    </a:lnTo>
                    <a:lnTo>
                      <a:pt x="41840" y="50356"/>
                    </a:lnTo>
                    <a:close/>
                    <a:moveTo>
                      <a:pt x="44386" y="51837"/>
                    </a:moveTo>
                    <a:lnTo>
                      <a:pt x="44895" y="52253"/>
                    </a:lnTo>
                    <a:lnTo>
                      <a:pt x="45219" y="54382"/>
                    </a:lnTo>
                    <a:lnTo>
                      <a:pt x="45219" y="57345"/>
                    </a:lnTo>
                    <a:lnTo>
                      <a:pt x="45126" y="57530"/>
                    </a:lnTo>
                    <a:lnTo>
                      <a:pt x="45126" y="57576"/>
                    </a:lnTo>
                    <a:lnTo>
                      <a:pt x="45080" y="57483"/>
                    </a:lnTo>
                    <a:lnTo>
                      <a:pt x="45080" y="57437"/>
                    </a:lnTo>
                    <a:lnTo>
                      <a:pt x="45080" y="57391"/>
                    </a:lnTo>
                    <a:lnTo>
                      <a:pt x="45080" y="57345"/>
                    </a:lnTo>
                    <a:lnTo>
                      <a:pt x="45034" y="57345"/>
                    </a:lnTo>
                    <a:lnTo>
                      <a:pt x="44987" y="57159"/>
                    </a:lnTo>
                    <a:lnTo>
                      <a:pt x="44941" y="56974"/>
                    </a:lnTo>
                    <a:lnTo>
                      <a:pt x="44663" y="55123"/>
                    </a:lnTo>
                    <a:lnTo>
                      <a:pt x="44663" y="54845"/>
                    </a:lnTo>
                    <a:lnTo>
                      <a:pt x="44571" y="54197"/>
                    </a:lnTo>
                    <a:lnTo>
                      <a:pt x="44386" y="53179"/>
                    </a:lnTo>
                    <a:lnTo>
                      <a:pt x="44386" y="51837"/>
                    </a:lnTo>
                    <a:close/>
                    <a:moveTo>
                      <a:pt x="43460" y="54336"/>
                    </a:moveTo>
                    <a:lnTo>
                      <a:pt x="44154" y="56697"/>
                    </a:lnTo>
                    <a:lnTo>
                      <a:pt x="44154" y="57576"/>
                    </a:lnTo>
                    <a:lnTo>
                      <a:pt x="44154" y="57761"/>
                    </a:lnTo>
                    <a:lnTo>
                      <a:pt x="44016" y="57530"/>
                    </a:lnTo>
                    <a:lnTo>
                      <a:pt x="43923" y="57391"/>
                    </a:lnTo>
                    <a:lnTo>
                      <a:pt x="43877" y="57159"/>
                    </a:lnTo>
                    <a:lnTo>
                      <a:pt x="43460" y="54336"/>
                    </a:lnTo>
                    <a:close/>
                    <a:moveTo>
                      <a:pt x="23790" y="57669"/>
                    </a:moveTo>
                    <a:lnTo>
                      <a:pt x="23559" y="57761"/>
                    </a:lnTo>
                    <a:lnTo>
                      <a:pt x="23373" y="57807"/>
                    </a:lnTo>
                    <a:lnTo>
                      <a:pt x="23327" y="57807"/>
                    </a:lnTo>
                    <a:lnTo>
                      <a:pt x="23790" y="57669"/>
                    </a:lnTo>
                    <a:close/>
                    <a:moveTo>
                      <a:pt x="20828" y="14163"/>
                    </a:moveTo>
                    <a:lnTo>
                      <a:pt x="20920" y="14487"/>
                    </a:lnTo>
                    <a:lnTo>
                      <a:pt x="21013" y="14857"/>
                    </a:lnTo>
                    <a:lnTo>
                      <a:pt x="21198" y="15181"/>
                    </a:lnTo>
                    <a:lnTo>
                      <a:pt x="21383" y="15505"/>
                    </a:lnTo>
                    <a:lnTo>
                      <a:pt x="24345" y="19578"/>
                    </a:lnTo>
                    <a:lnTo>
                      <a:pt x="24345" y="19624"/>
                    </a:lnTo>
                    <a:lnTo>
                      <a:pt x="24392" y="19671"/>
                    </a:lnTo>
                    <a:lnTo>
                      <a:pt x="24623" y="19994"/>
                    </a:lnTo>
                    <a:lnTo>
                      <a:pt x="24947" y="20365"/>
                    </a:lnTo>
                    <a:lnTo>
                      <a:pt x="24669" y="21383"/>
                    </a:lnTo>
                    <a:lnTo>
                      <a:pt x="24577" y="22031"/>
                    </a:lnTo>
                    <a:lnTo>
                      <a:pt x="24623" y="22633"/>
                    </a:lnTo>
                    <a:lnTo>
                      <a:pt x="24716" y="23234"/>
                    </a:lnTo>
                    <a:lnTo>
                      <a:pt x="24947" y="23790"/>
                    </a:lnTo>
                    <a:lnTo>
                      <a:pt x="24993" y="23929"/>
                    </a:lnTo>
                    <a:lnTo>
                      <a:pt x="25040" y="23975"/>
                    </a:lnTo>
                    <a:lnTo>
                      <a:pt x="25040" y="24021"/>
                    </a:lnTo>
                    <a:lnTo>
                      <a:pt x="26382" y="26474"/>
                    </a:lnTo>
                    <a:lnTo>
                      <a:pt x="26428" y="26520"/>
                    </a:lnTo>
                    <a:lnTo>
                      <a:pt x="26474" y="26567"/>
                    </a:lnTo>
                    <a:lnTo>
                      <a:pt x="26567" y="26798"/>
                    </a:lnTo>
                    <a:lnTo>
                      <a:pt x="26567" y="27863"/>
                    </a:lnTo>
                    <a:lnTo>
                      <a:pt x="26567" y="27955"/>
                    </a:lnTo>
                    <a:lnTo>
                      <a:pt x="26567" y="28048"/>
                    </a:lnTo>
                    <a:lnTo>
                      <a:pt x="26613" y="33463"/>
                    </a:lnTo>
                    <a:lnTo>
                      <a:pt x="26613" y="33787"/>
                    </a:lnTo>
                    <a:lnTo>
                      <a:pt x="26613" y="34111"/>
                    </a:lnTo>
                    <a:lnTo>
                      <a:pt x="26613" y="34666"/>
                    </a:lnTo>
                    <a:lnTo>
                      <a:pt x="26613" y="34712"/>
                    </a:lnTo>
                    <a:lnTo>
                      <a:pt x="26613" y="34805"/>
                    </a:lnTo>
                    <a:lnTo>
                      <a:pt x="26613" y="34990"/>
                    </a:lnTo>
                    <a:lnTo>
                      <a:pt x="26613" y="36795"/>
                    </a:lnTo>
                    <a:lnTo>
                      <a:pt x="26613" y="36841"/>
                    </a:lnTo>
                    <a:lnTo>
                      <a:pt x="26613" y="36888"/>
                    </a:lnTo>
                    <a:lnTo>
                      <a:pt x="26613" y="36934"/>
                    </a:lnTo>
                    <a:lnTo>
                      <a:pt x="26613" y="36980"/>
                    </a:lnTo>
                    <a:lnTo>
                      <a:pt x="26613" y="38045"/>
                    </a:lnTo>
                    <a:lnTo>
                      <a:pt x="26613" y="38091"/>
                    </a:lnTo>
                    <a:lnTo>
                      <a:pt x="26613" y="38137"/>
                    </a:lnTo>
                    <a:lnTo>
                      <a:pt x="26613" y="38184"/>
                    </a:lnTo>
                    <a:lnTo>
                      <a:pt x="26613" y="38230"/>
                    </a:lnTo>
                    <a:lnTo>
                      <a:pt x="26613" y="38322"/>
                    </a:lnTo>
                    <a:lnTo>
                      <a:pt x="26613" y="40451"/>
                    </a:lnTo>
                    <a:lnTo>
                      <a:pt x="26613" y="40544"/>
                    </a:lnTo>
                    <a:lnTo>
                      <a:pt x="26613" y="40590"/>
                    </a:lnTo>
                    <a:lnTo>
                      <a:pt x="26613" y="40914"/>
                    </a:lnTo>
                    <a:lnTo>
                      <a:pt x="26613" y="41007"/>
                    </a:lnTo>
                    <a:lnTo>
                      <a:pt x="26613" y="41099"/>
                    </a:lnTo>
                    <a:lnTo>
                      <a:pt x="26613" y="41146"/>
                    </a:lnTo>
                    <a:lnTo>
                      <a:pt x="26613" y="41794"/>
                    </a:lnTo>
                    <a:lnTo>
                      <a:pt x="26613" y="41886"/>
                    </a:lnTo>
                    <a:lnTo>
                      <a:pt x="26613" y="41979"/>
                    </a:lnTo>
                    <a:lnTo>
                      <a:pt x="26613" y="44663"/>
                    </a:lnTo>
                    <a:lnTo>
                      <a:pt x="26613" y="44756"/>
                    </a:lnTo>
                    <a:lnTo>
                      <a:pt x="26613" y="44848"/>
                    </a:lnTo>
                    <a:lnTo>
                      <a:pt x="26613" y="46376"/>
                    </a:lnTo>
                    <a:lnTo>
                      <a:pt x="26613" y="46422"/>
                    </a:lnTo>
                    <a:lnTo>
                      <a:pt x="26613" y="46514"/>
                    </a:lnTo>
                    <a:lnTo>
                      <a:pt x="26659" y="47949"/>
                    </a:lnTo>
                    <a:lnTo>
                      <a:pt x="26659" y="48042"/>
                    </a:lnTo>
                    <a:lnTo>
                      <a:pt x="26659" y="48134"/>
                    </a:lnTo>
                    <a:lnTo>
                      <a:pt x="26659" y="50402"/>
                    </a:lnTo>
                    <a:lnTo>
                      <a:pt x="26659" y="50495"/>
                    </a:lnTo>
                    <a:lnTo>
                      <a:pt x="26659" y="50587"/>
                    </a:lnTo>
                    <a:lnTo>
                      <a:pt x="26659" y="50634"/>
                    </a:lnTo>
                    <a:lnTo>
                      <a:pt x="26659" y="50726"/>
                    </a:lnTo>
                    <a:lnTo>
                      <a:pt x="26659" y="50819"/>
                    </a:lnTo>
                    <a:lnTo>
                      <a:pt x="26659" y="51744"/>
                    </a:lnTo>
                    <a:lnTo>
                      <a:pt x="26659" y="51883"/>
                    </a:lnTo>
                    <a:lnTo>
                      <a:pt x="26659" y="52068"/>
                    </a:lnTo>
                    <a:lnTo>
                      <a:pt x="26659" y="52439"/>
                    </a:lnTo>
                    <a:lnTo>
                      <a:pt x="26659" y="52531"/>
                    </a:lnTo>
                    <a:lnTo>
                      <a:pt x="26659" y="52577"/>
                    </a:lnTo>
                    <a:lnTo>
                      <a:pt x="26659" y="52624"/>
                    </a:lnTo>
                    <a:lnTo>
                      <a:pt x="26659" y="52670"/>
                    </a:lnTo>
                    <a:lnTo>
                      <a:pt x="26659" y="52716"/>
                    </a:lnTo>
                    <a:lnTo>
                      <a:pt x="26659" y="52809"/>
                    </a:lnTo>
                    <a:lnTo>
                      <a:pt x="26659" y="53225"/>
                    </a:lnTo>
                    <a:lnTo>
                      <a:pt x="26659" y="53596"/>
                    </a:lnTo>
                    <a:lnTo>
                      <a:pt x="26613" y="53966"/>
                    </a:lnTo>
                    <a:lnTo>
                      <a:pt x="26567" y="54151"/>
                    </a:lnTo>
                    <a:lnTo>
                      <a:pt x="26567" y="54197"/>
                    </a:lnTo>
                    <a:lnTo>
                      <a:pt x="26521" y="54336"/>
                    </a:lnTo>
                    <a:lnTo>
                      <a:pt x="26521" y="54382"/>
                    </a:lnTo>
                    <a:lnTo>
                      <a:pt x="26289" y="55030"/>
                    </a:lnTo>
                    <a:lnTo>
                      <a:pt x="26289" y="55077"/>
                    </a:lnTo>
                    <a:lnTo>
                      <a:pt x="26243" y="55169"/>
                    </a:lnTo>
                    <a:lnTo>
                      <a:pt x="26150" y="55308"/>
                    </a:lnTo>
                    <a:lnTo>
                      <a:pt x="26104" y="55401"/>
                    </a:lnTo>
                    <a:lnTo>
                      <a:pt x="25919" y="55725"/>
                    </a:lnTo>
                    <a:lnTo>
                      <a:pt x="25688" y="56049"/>
                    </a:lnTo>
                    <a:lnTo>
                      <a:pt x="25456" y="56326"/>
                    </a:lnTo>
                    <a:lnTo>
                      <a:pt x="25178" y="56604"/>
                    </a:lnTo>
                    <a:lnTo>
                      <a:pt x="25086" y="56743"/>
                    </a:lnTo>
                    <a:lnTo>
                      <a:pt x="25040" y="56743"/>
                    </a:lnTo>
                    <a:lnTo>
                      <a:pt x="24947" y="56789"/>
                    </a:lnTo>
                    <a:lnTo>
                      <a:pt x="24901" y="56835"/>
                    </a:lnTo>
                    <a:lnTo>
                      <a:pt x="24901" y="56882"/>
                    </a:lnTo>
                    <a:lnTo>
                      <a:pt x="24438" y="57159"/>
                    </a:lnTo>
                    <a:lnTo>
                      <a:pt x="24392" y="57206"/>
                    </a:lnTo>
                    <a:lnTo>
                      <a:pt x="24299" y="57252"/>
                    </a:lnTo>
                    <a:lnTo>
                      <a:pt x="24160" y="57345"/>
                    </a:lnTo>
                    <a:lnTo>
                      <a:pt x="23697" y="57530"/>
                    </a:lnTo>
                    <a:lnTo>
                      <a:pt x="23188" y="57715"/>
                    </a:lnTo>
                    <a:lnTo>
                      <a:pt x="23096" y="57715"/>
                    </a:lnTo>
                    <a:lnTo>
                      <a:pt x="23003" y="57761"/>
                    </a:lnTo>
                    <a:lnTo>
                      <a:pt x="22633" y="57807"/>
                    </a:lnTo>
                    <a:lnTo>
                      <a:pt x="22448" y="57807"/>
                    </a:lnTo>
                    <a:lnTo>
                      <a:pt x="22263" y="57854"/>
                    </a:lnTo>
                    <a:lnTo>
                      <a:pt x="22077" y="57854"/>
                    </a:lnTo>
                    <a:lnTo>
                      <a:pt x="21661" y="57807"/>
                    </a:lnTo>
                    <a:lnTo>
                      <a:pt x="21522" y="57807"/>
                    </a:lnTo>
                    <a:lnTo>
                      <a:pt x="21106" y="57761"/>
                    </a:lnTo>
                    <a:lnTo>
                      <a:pt x="21013" y="57715"/>
                    </a:lnTo>
                    <a:lnTo>
                      <a:pt x="20967" y="57715"/>
                    </a:lnTo>
                    <a:lnTo>
                      <a:pt x="20365" y="57530"/>
                    </a:lnTo>
                    <a:lnTo>
                      <a:pt x="20272" y="57483"/>
                    </a:lnTo>
                    <a:lnTo>
                      <a:pt x="20226" y="57437"/>
                    </a:lnTo>
                    <a:lnTo>
                      <a:pt x="19763" y="57206"/>
                    </a:lnTo>
                    <a:lnTo>
                      <a:pt x="19347" y="56928"/>
                    </a:lnTo>
                    <a:lnTo>
                      <a:pt x="18930" y="56604"/>
                    </a:lnTo>
                    <a:lnTo>
                      <a:pt x="18560" y="56234"/>
                    </a:lnTo>
                    <a:lnTo>
                      <a:pt x="18514" y="56141"/>
                    </a:lnTo>
                    <a:lnTo>
                      <a:pt x="18467" y="56141"/>
                    </a:lnTo>
                    <a:lnTo>
                      <a:pt x="18421" y="56049"/>
                    </a:lnTo>
                    <a:lnTo>
                      <a:pt x="18375" y="56002"/>
                    </a:lnTo>
                    <a:lnTo>
                      <a:pt x="18051" y="55493"/>
                    </a:lnTo>
                    <a:lnTo>
                      <a:pt x="17819" y="54938"/>
                    </a:lnTo>
                    <a:lnTo>
                      <a:pt x="17773" y="54892"/>
                    </a:lnTo>
                    <a:lnTo>
                      <a:pt x="17773" y="54845"/>
                    </a:lnTo>
                    <a:lnTo>
                      <a:pt x="17588" y="54244"/>
                    </a:lnTo>
                    <a:lnTo>
                      <a:pt x="17588" y="54197"/>
                    </a:lnTo>
                    <a:lnTo>
                      <a:pt x="17542" y="54151"/>
                    </a:lnTo>
                    <a:lnTo>
                      <a:pt x="17542" y="54105"/>
                    </a:lnTo>
                    <a:lnTo>
                      <a:pt x="17542" y="54012"/>
                    </a:lnTo>
                    <a:lnTo>
                      <a:pt x="17495" y="53642"/>
                    </a:lnTo>
                    <a:lnTo>
                      <a:pt x="17449" y="53272"/>
                    </a:lnTo>
                    <a:lnTo>
                      <a:pt x="17449" y="52392"/>
                    </a:lnTo>
                    <a:lnTo>
                      <a:pt x="17449" y="52300"/>
                    </a:lnTo>
                    <a:lnTo>
                      <a:pt x="17449" y="52253"/>
                    </a:lnTo>
                    <a:lnTo>
                      <a:pt x="17449" y="52207"/>
                    </a:lnTo>
                    <a:lnTo>
                      <a:pt x="17449" y="52161"/>
                    </a:lnTo>
                    <a:lnTo>
                      <a:pt x="17449" y="52068"/>
                    </a:lnTo>
                    <a:lnTo>
                      <a:pt x="17449" y="51976"/>
                    </a:lnTo>
                    <a:lnTo>
                      <a:pt x="17449" y="51837"/>
                    </a:lnTo>
                    <a:lnTo>
                      <a:pt x="17449" y="51744"/>
                    </a:lnTo>
                    <a:lnTo>
                      <a:pt x="17449" y="51698"/>
                    </a:lnTo>
                    <a:lnTo>
                      <a:pt x="17449" y="51606"/>
                    </a:lnTo>
                    <a:lnTo>
                      <a:pt x="17449" y="51513"/>
                    </a:lnTo>
                    <a:lnTo>
                      <a:pt x="17449" y="51467"/>
                    </a:lnTo>
                    <a:lnTo>
                      <a:pt x="17449" y="51420"/>
                    </a:lnTo>
                    <a:lnTo>
                      <a:pt x="17449" y="51328"/>
                    </a:lnTo>
                    <a:lnTo>
                      <a:pt x="17449" y="51282"/>
                    </a:lnTo>
                    <a:lnTo>
                      <a:pt x="17449" y="49199"/>
                    </a:lnTo>
                    <a:lnTo>
                      <a:pt x="17449" y="49106"/>
                    </a:lnTo>
                    <a:lnTo>
                      <a:pt x="17449" y="48967"/>
                    </a:lnTo>
                    <a:lnTo>
                      <a:pt x="17449" y="48875"/>
                    </a:lnTo>
                    <a:lnTo>
                      <a:pt x="17449" y="48782"/>
                    </a:lnTo>
                    <a:lnTo>
                      <a:pt x="17449" y="47903"/>
                    </a:lnTo>
                    <a:lnTo>
                      <a:pt x="17449" y="47810"/>
                    </a:lnTo>
                    <a:lnTo>
                      <a:pt x="17449" y="47672"/>
                    </a:lnTo>
                    <a:lnTo>
                      <a:pt x="17449" y="47625"/>
                    </a:lnTo>
                    <a:lnTo>
                      <a:pt x="17449" y="47579"/>
                    </a:lnTo>
                    <a:lnTo>
                      <a:pt x="17449" y="47533"/>
                    </a:lnTo>
                    <a:lnTo>
                      <a:pt x="17449" y="47486"/>
                    </a:lnTo>
                    <a:lnTo>
                      <a:pt x="17449" y="46283"/>
                    </a:lnTo>
                    <a:lnTo>
                      <a:pt x="17449" y="46237"/>
                    </a:lnTo>
                    <a:lnTo>
                      <a:pt x="17449" y="46098"/>
                    </a:lnTo>
                    <a:lnTo>
                      <a:pt x="17449" y="46052"/>
                    </a:lnTo>
                    <a:lnTo>
                      <a:pt x="17449" y="45126"/>
                    </a:lnTo>
                    <a:lnTo>
                      <a:pt x="17449" y="45033"/>
                    </a:lnTo>
                    <a:lnTo>
                      <a:pt x="17449" y="44941"/>
                    </a:lnTo>
                    <a:lnTo>
                      <a:pt x="17449" y="44848"/>
                    </a:lnTo>
                    <a:lnTo>
                      <a:pt x="17449" y="44802"/>
                    </a:lnTo>
                    <a:lnTo>
                      <a:pt x="17449" y="44756"/>
                    </a:lnTo>
                    <a:lnTo>
                      <a:pt x="17449" y="44663"/>
                    </a:lnTo>
                    <a:lnTo>
                      <a:pt x="17449" y="43414"/>
                    </a:lnTo>
                    <a:lnTo>
                      <a:pt x="17449" y="43367"/>
                    </a:lnTo>
                    <a:lnTo>
                      <a:pt x="17449" y="43228"/>
                    </a:lnTo>
                    <a:lnTo>
                      <a:pt x="17449" y="43182"/>
                    </a:lnTo>
                    <a:lnTo>
                      <a:pt x="17449" y="43136"/>
                    </a:lnTo>
                    <a:lnTo>
                      <a:pt x="17449" y="42904"/>
                    </a:lnTo>
                    <a:lnTo>
                      <a:pt x="17449" y="42719"/>
                    </a:lnTo>
                    <a:lnTo>
                      <a:pt x="17449" y="42673"/>
                    </a:lnTo>
                    <a:lnTo>
                      <a:pt x="17449" y="42488"/>
                    </a:lnTo>
                    <a:lnTo>
                      <a:pt x="17449" y="42442"/>
                    </a:lnTo>
                    <a:lnTo>
                      <a:pt x="17449" y="42303"/>
                    </a:lnTo>
                    <a:lnTo>
                      <a:pt x="17449" y="42256"/>
                    </a:lnTo>
                    <a:lnTo>
                      <a:pt x="17449" y="42164"/>
                    </a:lnTo>
                    <a:lnTo>
                      <a:pt x="17449" y="42118"/>
                    </a:lnTo>
                    <a:lnTo>
                      <a:pt x="17449" y="41979"/>
                    </a:lnTo>
                    <a:lnTo>
                      <a:pt x="17449" y="41886"/>
                    </a:lnTo>
                    <a:lnTo>
                      <a:pt x="17449" y="40498"/>
                    </a:lnTo>
                    <a:lnTo>
                      <a:pt x="17449" y="40359"/>
                    </a:lnTo>
                    <a:lnTo>
                      <a:pt x="17449" y="40174"/>
                    </a:lnTo>
                    <a:lnTo>
                      <a:pt x="17449" y="40035"/>
                    </a:lnTo>
                    <a:lnTo>
                      <a:pt x="17449" y="39665"/>
                    </a:lnTo>
                    <a:lnTo>
                      <a:pt x="17449" y="39572"/>
                    </a:lnTo>
                    <a:lnTo>
                      <a:pt x="17449" y="39479"/>
                    </a:lnTo>
                    <a:lnTo>
                      <a:pt x="17449" y="39387"/>
                    </a:lnTo>
                    <a:lnTo>
                      <a:pt x="17449" y="39341"/>
                    </a:lnTo>
                    <a:lnTo>
                      <a:pt x="17449" y="39063"/>
                    </a:lnTo>
                    <a:lnTo>
                      <a:pt x="17449" y="38970"/>
                    </a:lnTo>
                    <a:lnTo>
                      <a:pt x="17449" y="38878"/>
                    </a:lnTo>
                    <a:lnTo>
                      <a:pt x="17449" y="38785"/>
                    </a:lnTo>
                    <a:lnTo>
                      <a:pt x="17449" y="38739"/>
                    </a:lnTo>
                    <a:lnTo>
                      <a:pt x="17449" y="38693"/>
                    </a:lnTo>
                    <a:lnTo>
                      <a:pt x="17449" y="38600"/>
                    </a:lnTo>
                    <a:lnTo>
                      <a:pt x="17449" y="38554"/>
                    </a:lnTo>
                    <a:lnTo>
                      <a:pt x="17449" y="38415"/>
                    </a:lnTo>
                    <a:lnTo>
                      <a:pt x="17449" y="37073"/>
                    </a:lnTo>
                    <a:lnTo>
                      <a:pt x="17449" y="37027"/>
                    </a:lnTo>
                    <a:lnTo>
                      <a:pt x="17449" y="36934"/>
                    </a:lnTo>
                    <a:lnTo>
                      <a:pt x="17449" y="36795"/>
                    </a:lnTo>
                    <a:lnTo>
                      <a:pt x="17449" y="36703"/>
                    </a:lnTo>
                    <a:lnTo>
                      <a:pt x="17449" y="36656"/>
                    </a:lnTo>
                    <a:lnTo>
                      <a:pt x="17449" y="36564"/>
                    </a:lnTo>
                    <a:lnTo>
                      <a:pt x="17449" y="36193"/>
                    </a:lnTo>
                    <a:lnTo>
                      <a:pt x="17449" y="36147"/>
                    </a:lnTo>
                    <a:lnTo>
                      <a:pt x="17449" y="36101"/>
                    </a:lnTo>
                    <a:lnTo>
                      <a:pt x="17449" y="36055"/>
                    </a:lnTo>
                    <a:lnTo>
                      <a:pt x="17449" y="35962"/>
                    </a:lnTo>
                    <a:lnTo>
                      <a:pt x="17403" y="34342"/>
                    </a:lnTo>
                    <a:lnTo>
                      <a:pt x="17403" y="34250"/>
                    </a:lnTo>
                    <a:lnTo>
                      <a:pt x="17403" y="34157"/>
                    </a:lnTo>
                    <a:lnTo>
                      <a:pt x="17403" y="26752"/>
                    </a:lnTo>
                    <a:lnTo>
                      <a:pt x="17403" y="26705"/>
                    </a:lnTo>
                    <a:lnTo>
                      <a:pt x="17403" y="26613"/>
                    </a:lnTo>
                    <a:lnTo>
                      <a:pt x="17403" y="23743"/>
                    </a:lnTo>
                    <a:lnTo>
                      <a:pt x="17403" y="23651"/>
                    </a:lnTo>
                    <a:lnTo>
                      <a:pt x="17403" y="23605"/>
                    </a:lnTo>
                    <a:lnTo>
                      <a:pt x="17403" y="23558"/>
                    </a:lnTo>
                    <a:lnTo>
                      <a:pt x="17403" y="21892"/>
                    </a:lnTo>
                    <a:lnTo>
                      <a:pt x="17403" y="21800"/>
                    </a:lnTo>
                    <a:lnTo>
                      <a:pt x="17403" y="21753"/>
                    </a:lnTo>
                    <a:lnTo>
                      <a:pt x="17403" y="21707"/>
                    </a:lnTo>
                    <a:lnTo>
                      <a:pt x="17403" y="21661"/>
                    </a:lnTo>
                    <a:lnTo>
                      <a:pt x="17403" y="21568"/>
                    </a:lnTo>
                    <a:lnTo>
                      <a:pt x="17310" y="21105"/>
                    </a:lnTo>
                    <a:lnTo>
                      <a:pt x="17218" y="20689"/>
                    </a:lnTo>
                    <a:lnTo>
                      <a:pt x="17172" y="20226"/>
                    </a:lnTo>
                    <a:lnTo>
                      <a:pt x="17172" y="19809"/>
                    </a:lnTo>
                    <a:lnTo>
                      <a:pt x="17218" y="19347"/>
                    </a:lnTo>
                    <a:lnTo>
                      <a:pt x="17264" y="18884"/>
                    </a:lnTo>
                    <a:lnTo>
                      <a:pt x="17357" y="18421"/>
                    </a:lnTo>
                    <a:lnTo>
                      <a:pt x="17449" y="18004"/>
                    </a:lnTo>
                    <a:lnTo>
                      <a:pt x="17634" y="17588"/>
                    </a:lnTo>
                    <a:lnTo>
                      <a:pt x="17773" y="17171"/>
                    </a:lnTo>
                    <a:lnTo>
                      <a:pt x="18005" y="16801"/>
                    </a:lnTo>
                    <a:lnTo>
                      <a:pt x="18236" y="16431"/>
                    </a:lnTo>
                    <a:lnTo>
                      <a:pt x="18467" y="16060"/>
                    </a:lnTo>
                    <a:lnTo>
                      <a:pt x="18745" y="15736"/>
                    </a:lnTo>
                    <a:lnTo>
                      <a:pt x="19023" y="15413"/>
                    </a:lnTo>
                    <a:lnTo>
                      <a:pt x="19347" y="15089"/>
                    </a:lnTo>
                    <a:lnTo>
                      <a:pt x="19717" y="14811"/>
                    </a:lnTo>
                    <a:lnTo>
                      <a:pt x="20041" y="14579"/>
                    </a:lnTo>
                    <a:lnTo>
                      <a:pt x="20411" y="14348"/>
                    </a:lnTo>
                    <a:lnTo>
                      <a:pt x="20828" y="14163"/>
                    </a:lnTo>
                    <a:close/>
                    <a:moveTo>
                      <a:pt x="42673" y="55817"/>
                    </a:moveTo>
                    <a:lnTo>
                      <a:pt x="43182" y="56697"/>
                    </a:lnTo>
                    <a:lnTo>
                      <a:pt x="43460" y="57669"/>
                    </a:lnTo>
                    <a:lnTo>
                      <a:pt x="43506" y="57807"/>
                    </a:lnTo>
                    <a:lnTo>
                      <a:pt x="43553" y="57993"/>
                    </a:lnTo>
                    <a:lnTo>
                      <a:pt x="42905" y="57298"/>
                    </a:lnTo>
                    <a:lnTo>
                      <a:pt x="42673" y="55817"/>
                    </a:lnTo>
                    <a:close/>
                    <a:moveTo>
                      <a:pt x="47903" y="55447"/>
                    </a:moveTo>
                    <a:lnTo>
                      <a:pt x="48366" y="56095"/>
                    </a:lnTo>
                    <a:lnTo>
                      <a:pt x="48829" y="56789"/>
                    </a:lnTo>
                    <a:lnTo>
                      <a:pt x="47116" y="57761"/>
                    </a:lnTo>
                    <a:lnTo>
                      <a:pt x="46931" y="57854"/>
                    </a:lnTo>
                    <a:lnTo>
                      <a:pt x="46654" y="58039"/>
                    </a:lnTo>
                    <a:lnTo>
                      <a:pt x="46654" y="58039"/>
                    </a:lnTo>
                    <a:lnTo>
                      <a:pt x="47903" y="55447"/>
                    </a:lnTo>
                    <a:close/>
                    <a:moveTo>
                      <a:pt x="44386" y="54059"/>
                    </a:moveTo>
                    <a:lnTo>
                      <a:pt x="44432" y="54197"/>
                    </a:lnTo>
                    <a:lnTo>
                      <a:pt x="44525" y="54845"/>
                    </a:lnTo>
                    <a:lnTo>
                      <a:pt x="44525" y="54892"/>
                    </a:lnTo>
                    <a:lnTo>
                      <a:pt x="44571" y="55123"/>
                    </a:lnTo>
                    <a:lnTo>
                      <a:pt x="44802" y="56974"/>
                    </a:lnTo>
                    <a:lnTo>
                      <a:pt x="44849" y="57252"/>
                    </a:lnTo>
                    <a:lnTo>
                      <a:pt x="44895" y="57483"/>
                    </a:lnTo>
                    <a:lnTo>
                      <a:pt x="45034" y="57715"/>
                    </a:lnTo>
                    <a:lnTo>
                      <a:pt x="44849" y="58131"/>
                    </a:lnTo>
                    <a:lnTo>
                      <a:pt x="44710" y="57761"/>
                    </a:lnTo>
                    <a:lnTo>
                      <a:pt x="44617" y="57576"/>
                    </a:lnTo>
                    <a:lnTo>
                      <a:pt x="44386" y="56743"/>
                    </a:lnTo>
                    <a:lnTo>
                      <a:pt x="44386" y="54059"/>
                    </a:lnTo>
                    <a:close/>
                    <a:moveTo>
                      <a:pt x="46978" y="54290"/>
                    </a:moveTo>
                    <a:lnTo>
                      <a:pt x="47718" y="55169"/>
                    </a:lnTo>
                    <a:lnTo>
                      <a:pt x="46283" y="58178"/>
                    </a:lnTo>
                    <a:lnTo>
                      <a:pt x="46283" y="58085"/>
                    </a:lnTo>
                    <a:lnTo>
                      <a:pt x="46191" y="57946"/>
                    </a:lnTo>
                    <a:lnTo>
                      <a:pt x="45774" y="57021"/>
                    </a:lnTo>
                    <a:lnTo>
                      <a:pt x="45728" y="56882"/>
                    </a:lnTo>
                    <a:lnTo>
                      <a:pt x="46978" y="54290"/>
                    </a:lnTo>
                    <a:close/>
                    <a:moveTo>
                      <a:pt x="49014" y="56835"/>
                    </a:moveTo>
                    <a:lnTo>
                      <a:pt x="49014" y="56882"/>
                    </a:lnTo>
                    <a:lnTo>
                      <a:pt x="48968" y="56882"/>
                    </a:lnTo>
                    <a:lnTo>
                      <a:pt x="48922" y="56928"/>
                    </a:lnTo>
                    <a:lnTo>
                      <a:pt x="46561" y="58270"/>
                    </a:lnTo>
                    <a:lnTo>
                      <a:pt x="46654" y="58178"/>
                    </a:lnTo>
                    <a:lnTo>
                      <a:pt x="47024" y="57993"/>
                    </a:lnTo>
                    <a:lnTo>
                      <a:pt x="47209" y="57900"/>
                    </a:lnTo>
                    <a:lnTo>
                      <a:pt x="48922" y="56882"/>
                    </a:lnTo>
                    <a:lnTo>
                      <a:pt x="48968" y="56882"/>
                    </a:lnTo>
                    <a:lnTo>
                      <a:pt x="49014" y="56835"/>
                    </a:lnTo>
                    <a:close/>
                    <a:moveTo>
                      <a:pt x="37212" y="55123"/>
                    </a:moveTo>
                    <a:lnTo>
                      <a:pt x="40868" y="57298"/>
                    </a:lnTo>
                    <a:lnTo>
                      <a:pt x="41007" y="58363"/>
                    </a:lnTo>
                    <a:lnTo>
                      <a:pt x="37305" y="56141"/>
                    </a:lnTo>
                    <a:lnTo>
                      <a:pt x="37258" y="55910"/>
                    </a:lnTo>
                    <a:lnTo>
                      <a:pt x="37212" y="55123"/>
                    </a:lnTo>
                    <a:close/>
                    <a:moveTo>
                      <a:pt x="43090" y="58317"/>
                    </a:moveTo>
                    <a:lnTo>
                      <a:pt x="43136" y="58409"/>
                    </a:lnTo>
                    <a:lnTo>
                      <a:pt x="43090" y="58363"/>
                    </a:lnTo>
                    <a:lnTo>
                      <a:pt x="43090" y="58317"/>
                    </a:lnTo>
                    <a:close/>
                    <a:moveTo>
                      <a:pt x="45173" y="58039"/>
                    </a:moveTo>
                    <a:lnTo>
                      <a:pt x="45219" y="58131"/>
                    </a:lnTo>
                    <a:lnTo>
                      <a:pt x="45219" y="58409"/>
                    </a:lnTo>
                    <a:lnTo>
                      <a:pt x="45034" y="58409"/>
                    </a:lnTo>
                    <a:lnTo>
                      <a:pt x="45173" y="58039"/>
                    </a:lnTo>
                    <a:close/>
                    <a:moveTo>
                      <a:pt x="43692" y="57576"/>
                    </a:moveTo>
                    <a:lnTo>
                      <a:pt x="44154" y="58363"/>
                    </a:lnTo>
                    <a:lnTo>
                      <a:pt x="44154" y="58455"/>
                    </a:lnTo>
                    <a:lnTo>
                      <a:pt x="44108" y="58548"/>
                    </a:lnTo>
                    <a:lnTo>
                      <a:pt x="44016" y="58455"/>
                    </a:lnTo>
                    <a:lnTo>
                      <a:pt x="43923" y="58363"/>
                    </a:lnTo>
                    <a:lnTo>
                      <a:pt x="43830" y="57993"/>
                    </a:lnTo>
                    <a:lnTo>
                      <a:pt x="43692" y="57576"/>
                    </a:lnTo>
                    <a:close/>
                    <a:moveTo>
                      <a:pt x="45635" y="57067"/>
                    </a:moveTo>
                    <a:lnTo>
                      <a:pt x="46098" y="57993"/>
                    </a:lnTo>
                    <a:lnTo>
                      <a:pt x="46145" y="58131"/>
                    </a:lnTo>
                    <a:lnTo>
                      <a:pt x="46237" y="58270"/>
                    </a:lnTo>
                    <a:lnTo>
                      <a:pt x="45635" y="58594"/>
                    </a:lnTo>
                    <a:lnTo>
                      <a:pt x="45589" y="58548"/>
                    </a:lnTo>
                    <a:lnTo>
                      <a:pt x="45543" y="58548"/>
                    </a:lnTo>
                    <a:lnTo>
                      <a:pt x="45450" y="58317"/>
                    </a:lnTo>
                    <a:lnTo>
                      <a:pt x="45450" y="58270"/>
                    </a:lnTo>
                    <a:lnTo>
                      <a:pt x="45450" y="57483"/>
                    </a:lnTo>
                    <a:lnTo>
                      <a:pt x="45635" y="57067"/>
                    </a:lnTo>
                    <a:close/>
                    <a:moveTo>
                      <a:pt x="44386" y="57530"/>
                    </a:moveTo>
                    <a:lnTo>
                      <a:pt x="44663" y="58502"/>
                    </a:lnTo>
                    <a:lnTo>
                      <a:pt x="44617" y="58640"/>
                    </a:lnTo>
                    <a:lnTo>
                      <a:pt x="44571" y="58640"/>
                    </a:lnTo>
                    <a:lnTo>
                      <a:pt x="44386" y="58317"/>
                    </a:lnTo>
                    <a:lnTo>
                      <a:pt x="44386" y="57993"/>
                    </a:lnTo>
                    <a:lnTo>
                      <a:pt x="44386" y="57530"/>
                    </a:lnTo>
                    <a:close/>
                    <a:moveTo>
                      <a:pt x="43090" y="57807"/>
                    </a:moveTo>
                    <a:lnTo>
                      <a:pt x="43692" y="58455"/>
                    </a:lnTo>
                    <a:lnTo>
                      <a:pt x="43738" y="58594"/>
                    </a:lnTo>
                    <a:lnTo>
                      <a:pt x="43784" y="58779"/>
                    </a:lnTo>
                    <a:lnTo>
                      <a:pt x="43784" y="58779"/>
                    </a:lnTo>
                    <a:lnTo>
                      <a:pt x="43553" y="58640"/>
                    </a:lnTo>
                    <a:lnTo>
                      <a:pt x="43368" y="58270"/>
                    </a:lnTo>
                    <a:lnTo>
                      <a:pt x="43090" y="57807"/>
                    </a:lnTo>
                    <a:close/>
                    <a:moveTo>
                      <a:pt x="46052" y="58733"/>
                    </a:moveTo>
                    <a:lnTo>
                      <a:pt x="45959" y="58872"/>
                    </a:lnTo>
                    <a:lnTo>
                      <a:pt x="45913" y="58779"/>
                    </a:lnTo>
                    <a:lnTo>
                      <a:pt x="46052" y="58733"/>
                    </a:lnTo>
                    <a:close/>
                    <a:moveTo>
                      <a:pt x="44062" y="58826"/>
                    </a:moveTo>
                    <a:lnTo>
                      <a:pt x="44108" y="58918"/>
                    </a:lnTo>
                    <a:lnTo>
                      <a:pt x="44062" y="58918"/>
                    </a:lnTo>
                    <a:lnTo>
                      <a:pt x="44062" y="58826"/>
                    </a:lnTo>
                    <a:close/>
                    <a:moveTo>
                      <a:pt x="37351" y="56419"/>
                    </a:moveTo>
                    <a:lnTo>
                      <a:pt x="41053" y="58640"/>
                    </a:lnTo>
                    <a:lnTo>
                      <a:pt x="41053" y="58687"/>
                    </a:lnTo>
                    <a:lnTo>
                      <a:pt x="41100" y="58733"/>
                    </a:lnTo>
                    <a:lnTo>
                      <a:pt x="41146" y="58733"/>
                    </a:lnTo>
                    <a:lnTo>
                      <a:pt x="41192" y="58964"/>
                    </a:lnTo>
                    <a:lnTo>
                      <a:pt x="41192" y="58964"/>
                    </a:lnTo>
                    <a:lnTo>
                      <a:pt x="37814" y="58594"/>
                    </a:lnTo>
                    <a:lnTo>
                      <a:pt x="37536" y="57483"/>
                    </a:lnTo>
                    <a:lnTo>
                      <a:pt x="37351" y="56419"/>
                    </a:lnTo>
                    <a:close/>
                    <a:moveTo>
                      <a:pt x="45774" y="58687"/>
                    </a:moveTo>
                    <a:lnTo>
                      <a:pt x="45774" y="58733"/>
                    </a:lnTo>
                    <a:lnTo>
                      <a:pt x="45728" y="58733"/>
                    </a:lnTo>
                    <a:lnTo>
                      <a:pt x="45682" y="58779"/>
                    </a:lnTo>
                    <a:lnTo>
                      <a:pt x="45635" y="58779"/>
                    </a:lnTo>
                    <a:lnTo>
                      <a:pt x="45589" y="58826"/>
                    </a:lnTo>
                    <a:lnTo>
                      <a:pt x="45543" y="58826"/>
                    </a:lnTo>
                    <a:lnTo>
                      <a:pt x="45358" y="58964"/>
                    </a:lnTo>
                    <a:lnTo>
                      <a:pt x="45247" y="59002"/>
                    </a:lnTo>
                    <a:lnTo>
                      <a:pt x="45247" y="59002"/>
                    </a:lnTo>
                    <a:lnTo>
                      <a:pt x="45311" y="58964"/>
                    </a:lnTo>
                    <a:lnTo>
                      <a:pt x="45358" y="58918"/>
                    </a:lnTo>
                    <a:lnTo>
                      <a:pt x="45543" y="58826"/>
                    </a:lnTo>
                    <a:lnTo>
                      <a:pt x="45589" y="58779"/>
                    </a:lnTo>
                    <a:lnTo>
                      <a:pt x="45635" y="58779"/>
                    </a:lnTo>
                    <a:lnTo>
                      <a:pt x="45682" y="58733"/>
                    </a:lnTo>
                    <a:lnTo>
                      <a:pt x="45728" y="58733"/>
                    </a:lnTo>
                    <a:lnTo>
                      <a:pt x="45774" y="58687"/>
                    </a:lnTo>
                    <a:close/>
                    <a:moveTo>
                      <a:pt x="43275" y="58733"/>
                    </a:moveTo>
                    <a:lnTo>
                      <a:pt x="43414" y="58826"/>
                    </a:lnTo>
                    <a:lnTo>
                      <a:pt x="43460" y="58918"/>
                    </a:lnTo>
                    <a:lnTo>
                      <a:pt x="43599" y="59150"/>
                    </a:lnTo>
                    <a:lnTo>
                      <a:pt x="43553" y="59196"/>
                    </a:lnTo>
                    <a:lnTo>
                      <a:pt x="43460" y="59196"/>
                    </a:lnTo>
                    <a:lnTo>
                      <a:pt x="43275" y="58733"/>
                    </a:lnTo>
                    <a:close/>
                    <a:moveTo>
                      <a:pt x="44941" y="59173"/>
                    </a:moveTo>
                    <a:lnTo>
                      <a:pt x="44941" y="59196"/>
                    </a:lnTo>
                    <a:lnTo>
                      <a:pt x="44849" y="59242"/>
                    </a:lnTo>
                    <a:lnTo>
                      <a:pt x="44802" y="59242"/>
                    </a:lnTo>
                    <a:lnTo>
                      <a:pt x="44756" y="59288"/>
                    </a:lnTo>
                    <a:lnTo>
                      <a:pt x="44756" y="59242"/>
                    </a:lnTo>
                    <a:lnTo>
                      <a:pt x="44802" y="59242"/>
                    </a:lnTo>
                    <a:lnTo>
                      <a:pt x="44941" y="59173"/>
                    </a:lnTo>
                    <a:close/>
                    <a:moveTo>
                      <a:pt x="44710" y="59288"/>
                    </a:moveTo>
                    <a:lnTo>
                      <a:pt x="44710" y="59335"/>
                    </a:lnTo>
                    <a:lnTo>
                      <a:pt x="44663" y="59335"/>
                    </a:lnTo>
                    <a:lnTo>
                      <a:pt x="44663" y="59288"/>
                    </a:lnTo>
                    <a:close/>
                    <a:moveTo>
                      <a:pt x="46376" y="58640"/>
                    </a:moveTo>
                    <a:lnTo>
                      <a:pt x="46515" y="58918"/>
                    </a:lnTo>
                    <a:lnTo>
                      <a:pt x="46515" y="58964"/>
                    </a:lnTo>
                    <a:lnTo>
                      <a:pt x="46561" y="59011"/>
                    </a:lnTo>
                    <a:lnTo>
                      <a:pt x="46561" y="59057"/>
                    </a:lnTo>
                    <a:lnTo>
                      <a:pt x="46607" y="59288"/>
                    </a:lnTo>
                    <a:lnTo>
                      <a:pt x="46654" y="59520"/>
                    </a:lnTo>
                    <a:lnTo>
                      <a:pt x="46422" y="59474"/>
                    </a:lnTo>
                    <a:lnTo>
                      <a:pt x="46145" y="59057"/>
                    </a:lnTo>
                    <a:lnTo>
                      <a:pt x="46376" y="58640"/>
                    </a:lnTo>
                    <a:close/>
                    <a:moveTo>
                      <a:pt x="45265" y="59474"/>
                    </a:moveTo>
                    <a:lnTo>
                      <a:pt x="45404" y="59520"/>
                    </a:lnTo>
                    <a:lnTo>
                      <a:pt x="45450" y="59520"/>
                    </a:lnTo>
                    <a:lnTo>
                      <a:pt x="45589" y="59566"/>
                    </a:lnTo>
                    <a:lnTo>
                      <a:pt x="45589" y="59566"/>
                    </a:lnTo>
                    <a:lnTo>
                      <a:pt x="45404" y="59520"/>
                    </a:lnTo>
                    <a:lnTo>
                      <a:pt x="45126" y="59520"/>
                    </a:lnTo>
                    <a:lnTo>
                      <a:pt x="45080" y="59474"/>
                    </a:lnTo>
                    <a:close/>
                    <a:moveTo>
                      <a:pt x="49014" y="57021"/>
                    </a:moveTo>
                    <a:lnTo>
                      <a:pt x="49616" y="58085"/>
                    </a:lnTo>
                    <a:lnTo>
                      <a:pt x="46978" y="59566"/>
                    </a:lnTo>
                    <a:lnTo>
                      <a:pt x="46839" y="59520"/>
                    </a:lnTo>
                    <a:lnTo>
                      <a:pt x="46792" y="59520"/>
                    </a:lnTo>
                    <a:lnTo>
                      <a:pt x="46746" y="59288"/>
                    </a:lnTo>
                    <a:lnTo>
                      <a:pt x="46700" y="59011"/>
                    </a:lnTo>
                    <a:lnTo>
                      <a:pt x="46654" y="58964"/>
                    </a:lnTo>
                    <a:lnTo>
                      <a:pt x="46654" y="58918"/>
                    </a:lnTo>
                    <a:lnTo>
                      <a:pt x="46654" y="58872"/>
                    </a:lnTo>
                    <a:lnTo>
                      <a:pt x="46469" y="58455"/>
                    </a:lnTo>
                    <a:lnTo>
                      <a:pt x="49014" y="57021"/>
                    </a:lnTo>
                    <a:close/>
                    <a:moveTo>
                      <a:pt x="46052" y="59566"/>
                    </a:moveTo>
                    <a:lnTo>
                      <a:pt x="46330" y="59612"/>
                    </a:lnTo>
                    <a:lnTo>
                      <a:pt x="46607" y="59612"/>
                    </a:lnTo>
                    <a:lnTo>
                      <a:pt x="46654" y="59659"/>
                    </a:lnTo>
                    <a:lnTo>
                      <a:pt x="46376" y="59659"/>
                    </a:lnTo>
                    <a:lnTo>
                      <a:pt x="46098" y="59612"/>
                    </a:lnTo>
                    <a:lnTo>
                      <a:pt x="46006" y="59612"/>
                    </a:lnTo>
                    <a:lnTo>
                      <a:pt x="46052" y="59566"/>
                    </a:lnTo>
                    <a:close/>
                    <a:moveTo>
                      <a:pt x="49755" y="58131"/>
                    </a:moveTo>
                    <a:lnTo>
                      <a:pt x="49755" y="58178"/>
                    </a:lnTo>
                    <a:lnTo>
                      <a:pt x="49662" y="58224"/>
                    </a:lnTo>
                    <a:lnTo>
                      <a:pt x="48551" y="58826"/>
                    </a:lnTo>
                    <a:lnTo>
                      <a:pt x="47024" y="59705"/>
                    </a:lnTo>
                    <a:lnTo>
                      <a:pt x="47024" y="59705"/>
                    </a:lnTo>
                    <a:lnTo>
                      <a:pt x="49662" y="58178"/>
                    </a:lnTo>
                    <a:lnTo>
                      <a:pt x="49708" y="58178"/>
                    </a:lnTo>
                    <a:lnTo>
                      <a:pt x="49755" y="58131"/>
                    </a:lnTo>
                    <a:close/>
                    <a:moveTo>
                      <a:pt x="36009" y="55540"/>
                    </a:moveTo>
                    <a:lnTo>
                      <a:pt x="36055" y="55678"/>
                    </a:lnTo>
                    <a:lnTo>
                      <a:pt x="36194" y="55771"/>
                    </a:lnTo>
                    <a:lnTo>
                      <a:pt x="36240" y="56511"/>
                    </a:lnTo>
                    <a:lnTo>
                      <a:pt x="36240" y="56650"/>
                    </a:lnTo>
                    <a:lnTo>
                      <a:pt x="36240" y="56789"/>
                    </a:lnTo>
                    <a:lnTo>
                      <a:pt x="36240" y="56835"/>
                    </a:lnTo>
                    <a:lnTo>
                      <a:pt x="36240" y="56882"/>
                    </a:lnTo>
                    <a:lnTo>
                      <a:pt x="36240" y="56928"/>
                    </a:lnTo>
                    <a:lnTo>
                      <a:pt x="36286" y="56974"/>
                    </a:lnTo>
                    <a:lnTo>
                      <a:pt x="36379" y="57483"/>
                    </a:lnTo>
                    <a:lnTo>
                      <a:pt x="36425" y="57669"/>
                    </a:lnTo>
                    <a:lnTo>
                      <a:pt x="36471" y="57854"/>
                    </a:lnTo>
                    <a:lnTo>
                      <a:pt x="36471" y="57993"/>
                    </a:lnTo>
                    <a:lnTo>
                      <a:pt x="36471" y="58039"/>
                    </a:lnTo>
                    <a:lnTo>
                      <a:pt x="36425" y="58085"/>
                    </a:lnTo>
                    <a:lnTo>
                      <a:pt x="36471" y="58085"/>
                    </a:lnTo>
                    <a:lnTo>
                      <a:pt x="36471" y="58131"/>
                    </a:lnTo>
                    <a:lnTo>
                      <a:pt x="36564" y="58455"/>
                    </a:lnTo>
                    <a:lnTo>
                      <a:pt x="36425" y="58455"/>
                    </a:lnTo>
                    <a:lnTo>
                      <a:pt x="36425" y="58548"/>
                    </a:lnTo>
                    <a:lnTo>
                      <a:pt x="36610" y="59196"/>
                    </a:lnTo>
                    <a:lnTo>
                      <a:pt x="36657" y="59427"/>
                    </a:lnTo>
                    <a:lnTo>
                      <a:pt x="36703" y="59751"/>
                    </a:lnTo>
                    <a:lnTo>
                      <a:pt x="36703" y="59751"/>
                    </a:lnTo>
                    <a:lnTo>
                      <a:pt x="36564" y="59381"/>
                    </a:lnTo>
                    <a:lnTo>
                      <a:pt x="36564" y="59335"/>
                    </a:lnTo>
                    <a:lnTo>
                      <a:pt x="36518" y="59150"/>
                    </a:lnTo>
                    <a:lnTo>
                      <a:pt x="36518" y="59103"/>
                    </a:lnTo>
                    <a:lnTo>
                      <a:pt x="36425" y="58872"/>
                    </a:lnTo>
                    <a:lnTo>
                      <a:pt x="36379" y="58640"/>
                    </a:lnTo>
                    <a:lnTo>
                      <a:pt x="36379" y="58548"/>
                    </a:lnTo>
                    <a:lnTo>
                      <a:pt x="36286" y="58085"/>
                    </a:lnTo>
                    <a:lnTo>
                      <a:pt x="36240" y="57900"/>
                    </a:lnTo>
                    <a:lnTo>
                      <a:pt x="36194" y="57669"/>
                    </a:lnTo>
                    <a:lnTo>
                      <a:pt x="36147" y="57483"/>
                    </a:lnTo>
                    <a:lnTo>
                      <a:pt x="36147" y="57391"/>
                    </a:lnTo>
                    <a:lnTo>
                      <a:pt x="36147" y="57298"/>
                    </a:lnTo>
                    <a:lnTo>
                      <a:pt x="36101" y="56974"/>
                    </a:lnTo>
                    <a:lnTo>
                      <a:pt x="36055" y="56604"/>
                    </a:lnTo>
                    <a:lnTo>
                      <a:pt x="36055" y="56465"/>
                    </a:lnTo>
                    <a:lnTo>
                      <a:pt x="36009" y="56141"/>
                    </a:lnTo>
                    <a:lnTo>
                      <a:pt x="36009" y="55632"/>
                    </a:lnTo>
                    <a:lnTo>
                      <a:pt x="36009" y="55540"/>
                    </a:lnTo>
                    <a:close/>
                    <a:moveTo>
                      <a:pt x="47672" y="59751"/>
                    </a:moveTo>
                    <a:lnTo>
                      <a:pt x="47837" y="59784"/>
                    </a:lnTo>
                    <a:lnTo>
                      <a:pt x="47837" y="59784"/>
                    </a:lnTo>
                    <a:lnTo>
                      <a:pt x="47440" y="59751"/>
                    </a:lnTo>
                    <a:close/>
                    <a:moveTo>
                      <a:pt x="49755" y="58317"/>
                    </a:moveTo>
                    <a:lnTo>
                      <a:pt x="50171" y="59196"/>
                    </a:lnTo>
                    <a:lnTo>
                      <a:pt x="50495" y="59936"/>
                    </a:lnTo>
                    <a:lnTo>
                      <a:pt x="48181" y="59705"/>
                    </a:lnTo>
                    <a:lnTo>
                      <a:pt x="47903" y="59659"/>
                    </a:lnTo>
                    <a:lnTo>
                      <a:pt x="47487" y="59612"/>
                    </a:lnTo>
                    <a:lnTo>
                      <a:pt x="48644" y="58964"/>
                    </a:lnTo>
                    <a:lnTo>
                      <a:pt x="49755" y="58317"/>
                    </a:lnTo>
                    <a:close/>
                    <a:moveTo>
                      <a:pt x="37351" y="59983"/>
                    </a:moveTo>
                    <a:lnTo>
                      <a:pt x="37490" y="60029"/>
                    </a:lnTo>
                    <a:lnTo>
                      <a:pt x="37443" y="60029"/>
                    </a:lnTo>
                    <a:lnTo>
                      <a:pt x="37166" y="59983"/>
                    </a:lnTo>
                    <a:close/>
                    <a:moveTo>
                      <a:pt x="46561" y="59983"/>
                    </a:moveTo>
                    <a:lnTo>
                      <a:pt x="46515" y="60029"/>
                    </a:lnTo>
                    <a:lnTo>
                      <a:pt x="46283" y="60122"/>
                    </a:lnTo>
                    <a:lnTo>
                      <a:pt x="46515" y="59983"/>
                    </a:lnTo>
                    <a:close/>
                    <a:moveTo>
                      <a:pt x="37906" y="58872"/>
                    </a:moveTo>
                    <a:lnTo>
                      <a:pt x="41331" y="59242"/>
                    </a:lnTo>
                    <a:lnTo>
                      <a:pt x="41840" y="60307"/>
                    </a:lnTo>
                    <a:lnTo>
                      <a:pt x="41887" y="60353"/>
                    </a:lnTo>
                    <a:lnTo>
                      <a:pt x="38276" y="59936"/>
                    </a:lnTo>
                    <a:lnTo>
                      <a:pt x="38138" y="59520"/>
                    </a:lnTo>
                    <a:lnTo>
                      <a:pt x="37906" y="58872"/>
                    </a:lnTo>
                    <a:close/>
                    <a:moveTo>
                      <a:pt x="46283" y="60122"/>
                    </a:moveTo>
                    <a:lnTo>
                      <a:pt x="46191" y="60214"/>
                    </a:lnTo>
                    <a:lnTo>
                      <a:pt x="46098" y="60260"/>
                    </a:lnTo>
                    <a:lnTo>
                      <a:pt x="46052" y="60260"/>
                    </a:lnTo>
                    <a:lnTo>
                      <a:pt x="45728" y="60446"/>
                    </a:lnTo>
                    <a:lnTo>
                      <a:pt x="45728" y="60446"/>
                    </a:lnTo>
                    <a:lnTo>
                      <a:pt x="45959" y="60307"/>
                    </a:lnTo>
                    <a:lnTo>
                      <a:pt x="46052" y="60260"/>
                    </a:lnTo>
                    <a:lnTo>
                      <a:pt x="46283" y="60122"/>
                    </a:lnTo>
                    <a:close/>
                    <a:moveTo>
                      <a:pt x="46330" y="60399"/>
                    </a:moveTo>
                    <a:lnTo>
                      <a:pt x="46515" y="60538"/>
                    </a:lnTo>
                    <a:lnTo>
                      <a:pt x="46422" y="60492"/>
                    </a:lnTo>
                    <a:lnTo>
                      <a:pt x="46330" y="60399"/>
                    </a:lnTo>
                    <a:close/>
                    <a:moveTo>
                      <a:pt x="45589" y="60538"/>
                    </a:moveTo>
                    <a:lnTo>
                      <a:pt x="45543" y="60584"/>
                    </a:lnTo>
                    <a:lnTo>
                      <a:pt x="45497" y="60584"/>
                    </a:lnTo>
                    <a:lnTo>
                      <a:pt x="45543" y="60538"/>
                    </a:lnTo>
                    <a:close/>
                    <a:moveTo>
                      <a:pt x="46700" y="60816"/>
                    </a:moveTo>
                    <a:lnTo>
                      <a:pt x="46792" y="60862"/>
                    </a:lnTo>
                    <a:lnTo>
                      <a:pt x="46700" y="60862"/>
                    </a:lnTo>
                    <a:lnTo>
                      <a:pt x="46700" y="60816"/>
                    </a:lnTo>
                    <a:close/>
                    <a:moveTo>
                      <a:pt x="47070" y="59844"/>
                    </a:moveTo>
                    <a:lnTo>
                      <a:pt x="50588" y="60214"/>
                    </a:lnTo>
                    <a:lnTo>
                      <a:pt x="50958" y="61325"/>
                    </a:lnTo>
                    <a:lnTo>
                      <a:pt x="47394" y="60908"/>
                    </a:lnTo>
                    <a:lnTo>
                      <a:pt x="46746" y="60538"/>
                    </a:lnTo>
                    <a:lnTo>
                      <a:pt x="46654" y="60075"/>
                    </a:lnTo>
                    <a:lnTo>
                      <a:pt x="47070" y="59844"/>
                    </a:lnTo>
                    <a:close/>
                    <a:moveTo>
                      <a:pt x="40035" y="39479"/>
                    </a:moveTo>
                    <a:lnTo>
                      <a:pt x="40220" y="40544"/>
                    </a:lnTo>
                    <a:lnTo>
                      <a:pt x="40220" y="40637"/>
                    </a:lnTo>
                    <a:lnTo>
                      <a:pt x="40220" y="40683"/>
                    </a:lnTo>
                    <a:lnTo>
                      <a:pt x="40591" y="43043"/>
                    </a:lnTo>
                    <a:lnTo>
                      <a:pt x="40637" y="43136"/>
                    </a:lnTo>
                    <a:lnTo>
                      <a:pt x="40637" y="43182"/>
                    </a:lnTo>
                    <a:lnTo>
                      <a:pt x="40637" y="43321"/>
                    </a:lnTo>
                    <a:lnTo>
                      <a:pt x="40637" y="43460"/>
                    </a:lnTo>
                    <a:lnTo>
                      <a:pt x="40729" y="43784"/>
                    </a:lnTo>
                    <a:lnTo>
                      <a:pt x="40729" y="43969"/>
                    </a:lnTo>
                    <a:lnTo>
                      <a:pt x="40729" y="44061"/>
                    </a:lnTo>
                    <a:lnTo>
                      <a:pt x="40776" y="44061"/>
                    </a:lnTo>
                    <a:lnTo>
                      <a:pt x="40776" y="44154"/>
                    </a:lnTo>
                    <a:lnTo>
                      <a:pt x="40776" y="44200"/>
                    </a:lnTo>
                    <a:lnTo>
                      <a:pt x="40776" y="44247"/>
                    </a:lnTo>
                    <a:lnTo>
                      <a:pt x="40776" y="44339"/>
                    </a:lnTo>
                    <a:lnTo>
                      <a:pt x="41053" y="46098"/>
                    </a:lnTo>
                    <a:lnTo>
                      <a:pt x="41053" y="46190"/>
                    </a:lnTo>
                    <a:lnTo>
                      <a:pt x="41100" y="46237"/>
                    </a:lnTo>
                    <a:lnTo>
                      <a:pt x="41146" y="46514"/>
                    </a:lnTo>
                    <a:lnTo>
                      <a:pt x="41146" y="46561"/>
                    </a:lnTo>
                    <a:lnTo>
                      <a:pt x="41146" y="46607"/>
                    </a:lnTo>
                    <a:lnTo>
                      <a:pt x="41146" y="46653"/>
                    </a:lnTo>
                    <a:lnTo>
                      <a:pt x="41146" y="46700"/>
                    </a:lnTo>
                    <a:lnTo>
                      <a:pt x="41146" y="46792"/>
                    </a:lnTo>
                    <a:lnTo>
                      <a:pt x="41192" y="46792"/>
                    </a:lnTo>
                    <a:lnTo>
                      <a:pt x="41192" y="46838"/>
                    </a:lnTo>
                    <a:lnTo>
                      <a:pt x="41192" y="46885"/>
                    </a:lnTo>
                    <a:lnTo>
                      <a:pt x="41192" y="46931"/>
                    </a:lnTo>
                    <a:lnTo>
                      <a:pt x="41424" y="48505"/>
                    </a:lnTo>
                    <a:lnTo>
                      <a:pt x="41424" y="48551"/>
                    </a:lnTo>
                    <a:lnTo>
                      <a:pt x="41424" y="48597"/>
                    </a:lnTo>
                    <a:lnTo>
                      <a:pt x="41470" y="48643"/>
                    </a:lnTo>
                    <a:lnTo>
                      <a:pt x="41470" y="48690"/>
                    </a:lnTo>
                    <a:lnTo>
                      <a:pt x="41470" y="48829"/>
                    </a:lnTo>
                    <a:lnTo>
                      <a:pt x="41516" y="48921"/>
                    </a:lnTo>
                    <a:lnTo>
                      <a:pt x="41516" y="49060"/>
                    </a:lnTo>
                    <a:lnTo>
                      <a:pt x="41516" y="49106"/>
                    </a:lnTo>
                    <a:lnTo>
                      <a:pt x="41655" y="49986"/>
                    </a:lnTo>
                    <a:lnTo>
                      <a:pt x="41655" y="50032"/>
                    </a:lnTo>
                    <a:lnTo>
                      <a:pt x="41655" y="50078"/>
                    </a:lnTo>
                    <a:lnTo>
                      <a:pt x="41701" y="50171"/>
                    </a:lnTo>
                    <a:lnTo>
                      <a:pt x="41701" y="50217"/>
                    </a:lnTo>
                    <a:lnTo>
                      <a:pt x="41701" y="50310"/>
                    </a:lnTo>
                    <a:lnTo>
                      <a:pt x="41887" y="51420"/>
                    </a:lnTo>
                    <a:lnTo>
                      <a:pt x="41933" y="51930"/>
                    </a:lnTo>
                    <a:lnTo>
                      <a:pt x="42072" y="52624"/>
                    </a:lnTo>
                    <a:lnTo>
                      <a:pt x="42118" y="53087"/>
                    </a:lnTo>
                    <a:lnTo>
                      <a:pt x="42303" y="54290"/>
                    </a:lnTo>
                    <a:lnTo>
                      <a:pt x="42396" y="54892"/>
                    </a:lnTo>
                    <a:lnTo>
                      <a:pt x="42442" y="55077"/>
                    </a:lnTo>
                    <a:lnTo>
                      <a:pt x="42488" y="55308"/>
                    </a:lnTo>
                    <a:lnTo>
                      <a:pt x="42488" y="55493"/>
                    </a:lnTo>
                    <a:lnTo>
                      <a:pt x="42766" y="57113"/>
                    </a:lnTo>
                    <a:lnTo>
                      <a:pt x="42766" y="57252"/>
                    </a:lnTo>
                    <a:lnTo>
                      <a:pt x="42766" y="57345"/>
                    </a:lnTo>
                    <a:lnTo>
                      <a:pt x="42766" y="57391"/>
                    </a:lnTo>
                    <a:lnTo>
                      <a:pt x="42812" y="57483"/>
                    </a:lnTo>
                    <a:lnTo>
                      <a:pt x="42812" y="57530"/>
                    </a:lnTo>
                    <a:lnTo>
                      <a:pt x="42812" y="57669"/>
                    </a:lnTo>
                    <a:lnTo>
                      <a:pt x="42858" y="57854"/>
                    </a:lnTo>
                    <a:lnTo>
                      <a:pt x="42905" y="58178"/>
                    </a:lnTo>
                    <a:lnTo>
                      <a:pt x="42905" y="58224"/>
                    </a:lnTo>
                    <a:lnTo>
                      <a:pt x="42905" y="58270"/>
                    </a:lnTo>
                    <a:lnTo>
                      <a:pt x="42951" y="58363"/>
                    </a:lnTo>
                    <a:lnTo>
                      <a:pt x="42997" y="58502"/>
                    </a:lnTo>
                    <a:lnTo>
                      <a:pt x="43044" y="58640"/>
                    </a:lnTo>
                    <a:lnTo>
                      <a:pt x="43182" y="58918"/>
                    </a:lnTo>
                    <a:lnTo>
                      <a:pt x="43275" y="59103"/>
                    </a:lnTo>
                    <a:lnTo>
                      <a:pt x="43321" y="59150"/>
                    </a:lnTo>
                    <a:lnTo>
                      <a:pt x="43368" y="59242"/>
                    </a:lnTo>
                    <a:lnTo>
                      <a:pt x="43368" y="59288"/>
                    </a:lnTo>
                    <a:lnTo>
                      <a:pt x="43368" y="59335"/>
                    </a:lnTo>
                    <a:lnTo>
                      <a:pt x="43414" y="59335"/>
                    </a:lnTo>
                    <a:lnTo>
                      <a:pt x="43414" y="59381"/>
                    </a:lnTo>
                    <a:lnTo>
                      <a:pt x="43414" y="59427"/>
                    </a:lnTo>
                    <a:lnTo>
                      <a:pt x="43460" y="59474"/>
                    </a:lnTo>
                    <a:lnTo>
                      <a:pt x="43553" y="59612"/>
                    </a:lnTo>
                    <a:lnTo>
                      <a:pt x="43553" y="59659"/>
                    </a:lnTo>
                    <a:lnTo>
                      <a:pt x="43599" y="59751"/>
                    </a:lnTo>
                    <a:lnTo>
                      <a:pt x="43645" y="59798"/>
                    </a:lnTo>
                    <a:lnTo>
                      <a:pt x="43645" y="59844"/>
                    </a:lnTo>
                    <a:lnTo>
                      <a:pt x="43692" y="59890"/>
                    </a:lnTo>
                    <a:lnTo>
                      <a:pt x="43692" y="59936"/>
                    </a:lnTo>
                    <a:lnTo>
                      <a:pt x="43692" y="59983"/>
                    </a:lnTo>
                    <a:lnTo>
                      <a:pt x="43738" y="60029"/>
                    </a:lnTo>
                    <a:lnTo>
                      <a:pt x="43784" y="60075"/>
                    </a:lnTo>
                    <a:lnTo>
                      <a:pt x="43830" y="60214"/>
                    </a:lnTo>
                    <a:lnTo>
                      <a:pt x="43830" y="60260"/>
                    </a:lnTo>
                    <a:lnTo>
                      <a:pt x="43830" y="60307"/>
                    </a:lnTo>
                    <a:lnTo>
                      <a:pt x="43877" y="60307"/>
                    </a:lnTo>
                    <a:lnTo>
                      <a:pt x="43877" y="60353"/>
                    </a:lnTo>
                    <a:lnTo>
                      <a:pt x="43923" y="60538"/>
                    </a:lnTo>
                    <a:lnTo>
                      <a:pt x="43969" y="60631"/>
                    </a:lnTo>
                    <a:lnTo>
                      <a:pt x="43969" y="60677"/>
                    </a:lnTo>
                    <a:lnTo>
                      <a:pt x="43969" y="60769"/>
                    </a:lnTo>
                    <a:lnTo>
                      <a:pt x="43969" y="60816"/>
                    </a:lnTo>
                    <a:lnTo>
                      <a:pt x="43923" y="60862"/>
                    </a:lnTo>
                    <a:lnTo>
                      <a:pt x="43923" y="60955"/>
                    </a:lnTo>
                    <a:lnTo>
                      <a:pt x="43877" y="61001"/>
                    </a:lnTo>
                    <a:lnTo>
                      <a:pt x="43877" y="61093"/>
                    </a:lnTo>
                    <a:lnTo>
                      <a:pt x="43692" y="61279"/>
                    </a:lnTo>
                    <a:lnTo>
                      <a:pt x="43645" y="61279"/>
                    </a:lnTo>
                    <a:lnTo>
                      <a:pt x="43553" y="61325"/>
                    </a:lnTo>
                    <a:lnTo>
                      <a:pt x="43368" y="61417"/>
                    </a:lnTo>
                    <a:lnTo>
                      <a:pt x="43321" y="61464"/>
                    </a:lnTo>
                    <a:lnTo>
                      <a:pt x="43321" y="61417"/>
                    </a:lnTo>
                    <a:lnTo>
                      <a:pt x="43321" y="61371"/>
                    </a:lnTo>
                    <a:lnTo>
                      <a:pt x="43368" y="61232"/>
                    </a:lnTo>
                    <a:lnTo>
                      <a:pt x="43368" y="61186"/>
                    </a:lnTo>
                    <a:lnTo>
                      <a:pt x="43368" y="61001"/>
                    </a:lnTo>
                    <a:lnTo>
                      <a:pt x="43368" y="60955"/>
                    </a:lnTo>
                    <a:lnTo>
                      <a:pt x="43321" y="60816"/>
                    </a:lnTo>
                    <a:lnTo>
                      <a:pt x="43321" y="60769"/>
                    </a:lnTo>
                    <a:lnTo>
                      <a:pt x="43275" y="60723"/>
                    </a:lnTo>
                    <a:lnTo>
                      <a:pt x="43275" y="60677"/>
                    </a:lnTo>
                    <a:lnTo>
                      <a:pt x="43275" y="60631"/>
                    </a:lnTo>
                    <a:lnTo>
                      <a:pt x="43229" y="60631"/>
                    </a:lnTo>
                    <a:lnTo>
                      <a:pt x="43229" y="60584"/>
                    </a:lnTo>
                    <a:lnTo>
                      <a:pt x="43182" y="60538"/>
                    </a:lnTo>
                    <a:lnTo>
                      <a:pt x="43182" y="60446"/>
                    </a:lnTo>
                    <a:lnTo>
                      <a:pt x="43136" y="60353"/>
                    </a:lnTo>
                    <a:lnTo>
                      <a:pt x="43090" y="60307"/>
                    </a:lnTo>
                    <a:lnTo>
                      <a:pt x="43090" y="60260"/>
                    </a:lnTo>
                    <a:lnTo>
                      <a:pt x="43044" y="60214"/>
                    </a:lnTo>
                    <a:lnTo>
                      <a:pt x="43044" y="60168"/>
                    </a:lnTo>
                    <a:lnTo>
                      <a:pt x="42997" y="60122"/>
                    </a:lnTo>
                    <a:lnTo>
                      <a:pt x="42858" y="59798"/>
                    </a:lnTo>
                    <a:lnTo>
                      <a:pt x="42858" y="59751"/>
                    </a:lnTo>
                    <a:lnTo>
                      <a:pt x="42812" y="59705"/>
                    </a:lnTo>
                    <a:lnTo>
                      <a:pt x="42812" y="59659"/>
                    </a:lnTo>
                    <a:lnTo>
                      <a:pt x="42766" y="59659"/>
                    </a:lnTo>
                    <a:lnTo>
                      <a:pt x="42766" y="59566"/>
                    </a:lnTo>
                    <a:lnTo>
                      <a:pt x="42673" y="59381"/>
                    </a:lnTo>
                    <a:lnTo>
                      <a:pt x="42627" y="59288"/>
                    </a:lnTo>
                    <a:lnTo>
                      <a:pt x="42534" y="59150"/>
                    </a:lnTo>
                    <a:lnTo>
                      <a:pt x="42534" y="59103"/>
                    </a:lnTo>
                    <a:lnTo>
                      <a:pt x="42488" y="58964"/>
                    </a:lnTo>
                    <a:lnTo>
                      <a:pt x="42396" y="58779"/>
                    </a:lnTo>
                    <a:lnTo>
                      <a:pt x="42349" y="58733"/>
                    </a:lnTo>
                    <a:lnTo>
                      <a:pt x="42349" y="58687"/>
                    </a:lnTo>
                    <a:lnTo>
                      <a:pt x="42303" y="58594"/>
                    </a:lnTo>
                    <a:lnTo>
                      <a:pt x="42257" y="58270"/>
                    </a:lnTo>
                    <a:lnTo>
                      <a:pt x="42257" y="58224"/>
                    </a:lnTo>
                    <a:lnTo>
                      <a:pt x="42257" y="58131"/>
                    </a:lnTo>
                    <a:lnTo>
                      <a:pt x="42257" y="58085"/>
                    </a:lnTo>
                    <a:lnTo>
                      <a:pt x="42257" y="58039"/>
                    </a:lnTo>
                    <a:lnTo>
                      <a:pt x="42210" y="57993"/>
                    </a:lnTo>
                    <a:lnTo>
                      <a:pt x="42210" y="57900"/>
                    </a:lnTo>
                    <a:lnTo>
                      <a:pt x="42210" y="57854"/>
                    </a:lnTo>
                    <a:lnTo>
                      <a:pt x="42025" y="56697"/>
                    </a:lnTo>
                    <a:lnTo>
                      <a:pt x="42025" y="56558"/>
                    </a:lnTo>
                    <a:lnTo>
                      <a:pt x="41979" y="56419"/>
                    </a:lnTo>
                    <a:lnTo>
                      <a:pt x="41979" y="56373"/>
                    </a:lnTo>
                    <a:lnTo>
                      <a:pt x="41979" y="56280"/>
                    </a:lnTo>
                    <a:lnTo>
                      <a:pt x="41979" y="56188"/>
                    </a:lnTo>
                    <a:lnTo>
                      <a:pt x="41933" y="55956"/>
                    </a:lnTo>
                    <a:lnTo>
                      <a:pt x="41887" y="55817"/>
                    </a:lnTo>
                    <a:lnTo>
                      <a:pt x="41887" y="55771"/>
                    </a:lnTo>
                    <a:lnTo>
                      <a:pt x="41655" y="54012"/>
                    </a:lnTo>
                    <a:lnTo>
                      <a:pt x="41609" y="53827"/>
                    </a:lnTo>
                    <a:lnTo>
                      <a:pt x="41609" y="53781"/>
                    </a:lnTo>
                    <a:lnTo>
                      <a:pt x="41563" y="53596"/>
                    </a:lnTo>
                    <a:lnTo>
                      <a:pt x="41563" y="53411"/>
                    </a:lnTo>
                    <a:lnTo>
                      <a:pt x="41053" y="50078"/>
                    </a:lnTo>
                    <a:lnTo>
                      <a:pt x="41007" y="49986"/>
                    </a:lnTo>
                    <a:lnTo>
                      <a:pt x="41007" y="49939"/>
                    </a:lnTo>
                    <a:lnTo>
                      <a:pt x="41007" y="49893"/>
                    </a:lnTo>
                    <a:lnTo>
                      <a:pt x="41007" y="49847"/>
                    </a:lnTo>
                    <a:lnTo>
                      <a:pt x="41007" y="49801"/>
                    </a:lnTo>
                    <a:lnTo>
                      <a:pt x="41007" y="49754"/>
                    </a:lnTo>
                    <a:lnTo>
                      <a:pt x="40776" y="48458"/>
                    </a:lnTo>
                    <a:lnTo>
                      <a:pt x="40776" y="48412"/>
                    </a:lnTo>
                    <a:lnTo>
                      <a:pt x="40776" y="48366"/>
                    </a:lnTo>
                    <a:lnTo>
                      <a:pt x="40776" y="48319"/>
                    </a:lnTo>
                    <a:lnTo>
                      <a:pt x="40776" y="48273"/>
                    </a:lnTo>
                    <a:lnTo>
                      <a:pt x="40544" y="46838"/>
                    </a:lnTo>
                    <a:lnTo>
                      <a:pt x="40544" y="46792"/>
                    </a:lnTo>
                    <a:lnTo>
                      <a:pt x="40544" y="46746"/>
                    </a:lnTo>
                    <a:lnTo>
                      <a:pt x="40498" y="46700"/>
                    </a:lnTo>
                    <a:lnTo>
                      <a:pt x="40498" y="46653"/>
                    </a:lnTo>
                    <a:lnTo>
                      <a:pt x="40498" y="46607"/>
                    </a:lnTo>
                    <a:lnTo>
                      <a:pt x="40498" y="46561"/>
                    </a:lnTo>
                    <a:lnTo>
                      <a:pt x="40498" y="46514"/>
                    </a:lnTo>
                    <a:lnTo>
                      <a:pt x="40498" y="46468"/>
                    </a:lnTo>
                    <a:lnTo>
                      <a:pt x="40452" y="46283"/>
                    </a:lnTo>
                    <a:lnTo>
                      <a:pt x="40452" y="46190"/>
                    </a:lnTo>
                    <a:lnTo>
                      <a:pt x="40452" y="46144"/>
                    </a:lnTo>
                    <a:lnTo>
                      <a:pt x="40220" y="44848"/>
                    </a:lnTo>
                    <a:lnTo>
                      <a:pt x="40220" y="44663"/>
                    </a:lnTo>
                    <a:lnTo>
                      <a:pt x="40220" y="44617"/>
                    </a:lnTo>
                    <a:lnTo>
                      <a:pt x="40174" y="44524"/>
                    </a:lnTo>
                    <a:lnTo>
                      <a:pt x="40174" y="44478"/>
                    </a:lnTo>
                    <a:lnTo>
                      <a:pt x="40174" y="44432"/>
                    </a:lnTo>
                    <a:lnTo>
                      <a:pt x="40174" y="44339"/>
                    </a:lnTo>
                    <a:lnTo>
                      <a:pt x="39896" y="42719"/>
                    </a:lnTo>
                    <a:lnTo>
                      <a:pt x="39896" y="42627"/>
                    </a:lnTo>
                    <a:lnTo>
                      <a:pt x="39896" y="42534"/>
                    </a:lnTo>
                    <a:lnTo>
                      <a:pt x="39526" y="40405"/>
                    </a:lnTo>
                    <a:lnTo>
                      <a:pt x="39526" y="40313"/>
                    </a:lnTo>
                    <a:lnTo>
                      <a:pt x="39526" y="40266"/>
                    </a:lnTo>
                    <a:lnTo>
                      <a:pt x="39434" y="39850"/>
                    </a:lnTo>
                    <a:lnTo>
                      <a:pt x="39480" y="39803"/>
                    </a:lnTo>
                    <a:lnTo>
                      <a:pt x="39572" y="39803"/>
                    </a:lnTo>
                    <a:lnTo>
                      <a:pt x="39665" y="39757"/>
                    </a:lnTo>
                    <a:lnTo>
                      <a:pt x="39711" y="39711"/>
                    </a:lnTo>
                    <a:lnTo>
                      <a:pt x="39758" y="39665"/>
                    </a:lnTo>
                    <a:lnTo>
                      <a:pt x="39804" y="39665"/>
                    </a:lnTo>
                    <a:lnTo>
                      <a:pt x="39804" y="39618"/>
                    </a:lnTo>
                    <a:lnTo>
                      <a:pt x="39850" y="39618"/>
                    </a:lnTo>
                    <a:lnTo>
                      <a:pt x="40035" y="39479"/>
                    </a:lnTo>
                    <a:close/>
                    <a:moveTo>
                      <a:pt x="39341" y="39896"/>
                    </a:moveTo>
                    <a:lnTo>
                      <a:pt x="39387" y="40174"/>
                    </a:lnTo>
                    <a:lnTo>
                      <a:pt x="39387" y="40266"/>
                    </a:lnTo>
                    <a:lnTo>
                      <a:pt x="39387" y="40359"/>
                    </a:lnTo>
                    <a:lnTo>
                      <a:pt x="39711" y="42488"/>
                    </a:lnTo>
                    <a:lnTo>
                      <a:pt x="39758" y="42580"/>
                    </a:lnTo>
                    <a:lnTo>
                      <a:pt x="39758" y="42627"/>
                    </a:lnTo>
                    <a:lnTo>
                      <a:pt x="40035" y="44432"/>
                    </a:lnTo>
                    <a:lnTo>
                      <a:pt x="40035" y="44524"/>
                    </a:lnTo>
                    <a:lnTo>
                      <a:pt x="40081" y="44571"/>
                    </a:lnTo>
                    <a:lnTo>
                      <a:pt x="40081" y="44617"/>
                    </a:lnTo>
                    <a:lnTo>
                      <a:pt x="40081" y="44663"/>
                    </a:lnTo>
                    <a:lnTo>
                      <a:pt x="40081" y="44709"/>
                    </a:lnTo>
                    <a:lnTo>
                      <a:pt x="40081" y="44756"/>
                    </a:lnTo>
                    <a:lnTo>
                      <a:pt x="40081" y="44848"/>
                    </a:lnTo>
                    <a:lnTo>
                      <a:pt x="40313" y="46144"/>
                    </a:lnTo>
                    <a:lnTo>
                      <a:pt x="40313" y="46190"/>
                    </a:lnTo>
                    <a:lnTo>
                      <a:pt x="40313" y="46283"/>
                    </a:lnTo>
                    <a:lnTo>
                      <a:pt x="40359" y="46468"/>
                    </a:lnTo>
                    <a:lnTo>
                      <a:pt x="40359" y="46514"/>
                    </a:lnTo>
                    <a:lnTo>
                      <a:pt x="40359" y="46561"/>
                    </a:lnTo>
                    <a:lnTo>
                      <a:pt x="40359" y="46607"/>
                    </a:lnTo>
                    <a:lnTo>
                      <a:pt x="40359" y="46653"/>
                    </a:lnTo>
                    <a:lnTo>
                      <a:pt x="40359" y="46700"/>
                    </a:lnTo>
                    <a:lnTo>
                      <a:pt x="40405" y="46700"/>
                    </a:lnTo>
                    <a:lnTo>
                      <a:pt x="40405" y="46746"/>
                    </a:lnTo>
                    <a:lnTo>
                      <a:pt x="40405" y="46792"/>
                    </a:lnTo>
                    <a:lnTo>
                      <a:pt x="40405" y="46838"/>
                    </a:lnTo>
                    <a:lnTo>
                      <a:pt x="40637" y="48227"/>
                    </a:lnTo>
                    <a:lnTo>
                      <a:pt x="40637" y="48273"/>
                    </a:lnTo>
                    <a:lnTo>
                      <a:pt x="40637" y="48319"/>
                    </a:lnTo>
                    <a:lnTo>
                      <a:pt x="40637" y="48366"/>
                    </a:lnTo>
                    <a:lnTo>
                      <a:pt x="40637" y="48412"/>
                    </a:lnTo>
                    <a:lnTo>
                      <a:pt x="40637" y="48458"/>
                    </a:lnTo>
                    <a:lnTo>
                      <a:pt x="40822" y="49708"/>
                    </a:lnTo>
                    <a:lnTo>
                      <a:pt x="40868" y="49754"/>
                    </a:lnTo>
                    <a:lnTo>
                      <a:pt x="40868" y="49801"/>
                    </a:lnTo>
                    <a:lnTo>
                      <a:pt x="40868" y="49847"/>
                    </a:lnTo>
                    <a:lnTo>
                      <a:pt x="40868" y="49893"/>
                    </a:lnTo>
                    <a:lnTo>
                      <a:pt x="40868" y="49986"/>
                    </a:lnTo>
                    <a:lnTo>
                      <a:pt x="40915" y="50032"/>
                    </a:lnTo>
                    <a:lnTo>
                      <a:pt x="41377" y="53087"/>
                    </a:lnTo>
                    <a:lnTo>
                      <a:pt x="41377" y="53272"/>
                    </a:lnTo>
                    <a:lnTo>
                      <a:pt x="41424" y="53503"/>
                    </a:lnTo>
                    <a:lnTo>
                      <a:pt x="41470" y="53688"/>
                    </a:lnTo>
                    <a:lnTo>
                      <a:pt x="41609" y="54845"/>
                    </a:lnTo>
                    <a:lnTo>
                      <a:pt x="41701" y="55447"/>
                    </a:lnTo>
                    <a:lnTo>
                      <a:pt x="41748" y="55632"/>
                    </a:lnTo>
                    <a:lnTo>
                      <a:pt x="41794" y="55864"/>
                    </a:lnTo>
                    <a:lnTo>
                      <a:pt x="41794" y="56049"/>
                    </a:lnTo>
                    <a:lnTo>
                      <a:pt x="41840" y="56141"/>
                    </a:lnTo>
                    <a:lnTo>
                      <a:pt x="41840" y="56188"/>
                    </a:lnTo>
                    <a:lnTo>
                      <a:pt x="41840" y="56234"/>
                    </a:lnTo>
                    <a:lnTo>
                      <a:pt x="41840" y="56419"/>
                    </a:lnTo>
                    <a:lnTo>
                      <a:pt x="41887" y="56465"/>
                    </a:lnTo>
                    <a:lnTo>
                      <a:pt x="41887" y="56511"/>
                    </a:lnTo>
                    <a:lnTo>
                      <a:pt x="42025" y="57715"/>
                    </a:lnTo>
                    <a:lnTo>
                      <a:pt x="42072" y="57761"/>
                    </a:lnTo>
                    <a:lnTo>
                      <a:pt x="42072" y="57807"/>
                    </a:lnTo>
                    <a:lnTo>
                      <a:pt x="42072" y="57900"/>
                    </a:lnTo>
                    <a:lnTo>
                      <a:pt x="42072" y="57946"/>
                    </a:lnTo>
                    <a:lnTo>
                      <a:pt x="42072" y="57993"/>
                    </a:lnTo>
                    <a:lnTo>
                      <a:pt x="42118" y="58039"/>
                    </a:lnTo>
                    <a:lnTo>
                      <a:pt x="42118" y="58085"/>
                    </a:lnTo>
                    <a:lnTo>
                      <a:pt x="42118" y="58270"/>
                    </a:lnTo>
                    <a:lnTo>
                      <a:pt x="42164" y="58594"/>
                    </a:lnTo>
                    <a:lnTo>
                      <a:pt x="42257" y="58779"/>
                    </a:lnTo>
                    <a:lnTo>
                      <a:pt x="42257" y="58872"/>
                    </a:lnTo>
                    <a:lnTo>
                      <a:pt x="42349" y="59057"/>
                    </a:lnTo>
                    <a:lnTo>
                      <a:pt x="42396" y="59150"/>
                    </a:lnTo>
                    <a:lnTo>
                      <a:pt x="42442" y="59196"/>
                    </a:lnTo>
                    <a:lnTo>
                      <a:pt x="42442" y="59242"/>
                    </a:lnTo>
                    <a:lnTo>
                      <a:pt x="42442" y="59288"/>
                    </a:lnTo>
                    <a:lnTo>
                      <a:pt x="42488" y="59335"/>
                    </a:lnTo>
                    <a:lnTo>
                      <a:pt x="42488" y="59381"/>
                    </a:lnTo>
                    <a:lnTo>
                      <a:pt x="42534" y="59474"/>
                    </a:lnTo>
                    <a:lnTo>
                      <a:pt x="42581" y="59566"/>
                    </a:lnTo>
                    <a:lnTo>
                      <a:pt x="42673" y="59751"/>
                    </a:lnTo>
                    <a:lnTo>
                      <a:pt x="42720" y="59798"/>
                    </a:lnTo>
                    <a:lnTo>
                      <a:pt x="42720" y="59844"/>
                    </a:lnTo>
                    <a:lnTo>
                      <a:pt x="42812" y="60075"/>
                    </a:lnTo>
                    <a:lnTo>
                      <a:pt x="42905" y="60168"/>
                    </a:lnTo>
                    <a:lnTo>
                      <a:pt x="42905" y="60260"/>
                    </a:lnTo>
                    <a:lnTo>
                      <a:pt x="42951" y="60307"/>
                    </a:lnTo>
                    <a:lnTo>
                      <a:pt x="42997" y="60353"/>
                    </a:lnTo>
                    <a:lnTo>
                      <a:pt x="42997" y="60446"/>
                    </a:lnTo>
                    <a:lnTo>
                      <a:pt x="43044" y="60492"/>
                    </a:lnTo>
                    <a:lnTo>
                      <a:pt x="43044" y="60538"/>
                    </a:lnTo>
                    <a:lnTo>
                      <a:pt x="43090" y="60584"/>
                    </a:lnTo>
                    <a:lnTo>
                      <a:pt x="43090" y="60631"/>
                    </a:lnTo>
                    <a:lnTo>
                      <a:pt x="43136" y="60677"/>
                    </a:lnTo>
                    <a:lnTo>
                      <a:pt x="43136" y="60723"/>
                    </a:lnTo>
                    <a:lnTo>
                      <a:pt x="43182" y="60769"/>
                    </a:lnTo>
                    <a:lnTo>
                      <a:pt x="43182" y="60862"/>
                    </a:lnTo>
                    <a:lnTo>
                      <a:pt x="43229" y="61001"/>
                    </a:lnTo>
                    <a:lnTo>
                      <a:pt x="43229" y="61186"/>
                    </a:lnTo>
                    <a:lnTo>
                      <a:pt x="43229" y="61325"/>
                    </a:lnTo>
                    <a:lnTo>
                      <a:pt x="43182" y="61371"/>
                    </a:lnTo>
                    <a:lnTo>
                      <a:pt x="43090" y="61464"/>
                    </a:lnTo>
                    <a:lnTo>
                      <a:pt x="42997" y="61510"/>
                    </a:lnTo>
                    <a:lnTo>
                      <a:pt x="42905" y="61464"/>
                    </a:lnTo>
                    <a:lnTo>
                      <a:pt x="42766" y="61464"/>
                    </a:lnTo>
                    <a:lnTo>
                      <a:pt x="42673" y="61371"/>
                    </a:lnTo>
                    <a:lnTo>
                      <a:pt x="42627" y="61325"/>
                    </a:lnTo>
                    <a:lnTo>
                      <a:pt x="42442" y="61140"/>
                    </a:lnTo>
                    <a:lnTo>
                      <a:pt x="42303" y="60955"/>
                    </a:lnTo>
                    <a:lnTo>
                      <a:pt x="42303" y="60908"/>
                    </a:lnTo>
                    <a:lnTo>
                      <a:pt x="42257" y="60862"/>
                    </a:lnTo>
                    <a:lnTo>
                      <a:pt x="42257" y="60816"/>
                    </a:lnTo>
                    <a:lnTo>
                      <a:pt x="42210" y="60723"/>
                    </a:lnTo>
                    <a:lnTo>
                      <a:pt x="42164" y="60677"/>
                    </a:lnTo>
                    <a:lnTo>
                      <a:pt x="42164" y="60631"/>
                    </a:lnTo>
                    <a:lnTo>
                      <a:pt x="42164" y="60584"/>
                    </a:lnTo>
                    <a:lnTo>
                      <a:pt x="42118" y="60584"/>
                    </a:lnTo>
                    <a:lnTo>
                      <a:pt x="42118" y="60492"/>
                    </a:lnTo>
                    <a:lnTo>
                      <a:pt x="42072" y="60492"/>
                    </a:lnTo>
                    <a:lnTo>
                      <a:pt x="42072" y="60446"/>
                    </a:lnTo>
                    <a:lnTo>
                      <a:pt x="42025" y="60353"/>
                    </a:lnTo>
                    <a:lnTo>
                      <a:pt x="41979" y="60260"/>
                    </a:lnTo>
                    <a:lnTo>
                      <a:pt x="41655" y="59612"/>
                    </a:lnTo>
                    <a:lnTo>
                      <a:pt x="41563" y="59381"/>
                    </a:lnTo>
                    <a:lnTo>
                      <a:pt x="41516" y="59242"/>
                    </a:lnTo>
                    <a:lnTo>
                      <a:pt x="41516" y="59196"/>
                    </a:lnTo>
                    <a:lnTo>
                      <a:pt x="41424" y="59057"/>
                    </a:lnTo>
                    <a:lnTo>
                      <a:pt x="41377" y="58964"/>
                    </a:lnTo>
                    <a:lnTo>
                      <a:pt x="41331" y="58826"/>
                    </a:lnTo>
                    <a:lnTo>
                      <a:pt x="41285" y="58779"/>
                    </a:lnTo>
                    <a:lnTo>
                      <a:pt x="41285" y="58733"/>
                    </a:lnTo>
                    <a:lnTo>
                      <a:pt x="41239" y="58687"/>
                    </a:lnTo>
                    <a:lnTo>
                      <a:pt x="41192" y="58548"/>
                    </a:lnTo>
                    <a:lnTo>
                      <a:pt x="41192" y="58455"/>
                    </a:lnTo>
                    <a:lnTo>
                      <a:pt x="41053" y="57437"/>
                    </a:lnTo>
                    <a:lnTo>
                      <a:pt x="41007" y="57345"/>
                    </a:lnTo>
                    <a:lnTo>
                      <a:pt x="41007" y="57206"/>
                    </a:lnTo>
                    <a:lnTo>
                      <a:pt x="41007" y="57113"/>
                    </a:lnTo>
                    <a:lnTo>
                      <a:pt x="40961" y="56882"/>
                    </a:lnTo>
                    <a:lnTo>
                      <a:pt x="40915" y="56743"/>
                    </a:lnTo>
                    <a:lnTo>
                      <a:pt x="40915" y="56604"/>
                    </a:lnTo>
                    <a:lnTo>
                      <a:pt x="40915" y="56511"/>
                    </a:lnTo>
                    <a:lnTo>
                      <a:pt x="40868" y="56465"/>
                    </a:lnTo>
                    <a:lnTo>
                      <a:pt x="40729" y="55262"/>
                    </a:lnTo>
                    <a:lnTo>
                      <a:pt x="40683" y="55169"/>
                    </a:lnTo>
                    <a:lnTo>
                      <a:pt x="40683" y="54984"/>
                    </a:lnTo>
                    <a:lnTo>
                      <a:pt x="40637" y="54892"/>
                    </a:lnTo>
                    <a:lnTo>
                      <a:pt x="40452" y="53735"/>
                    </a:lnTo>
                    <a:lnTo>
                      <a:pt x="40452" y="53549"/>
                    </a:lnTo>
                    <a:lnTo>
                      <a:pt x="40405" y="53318"/>
                    </a:lnTo>
                    <a:lnTo>
                      <a:pt x="40359" y="53133"/>
                    </a:lnTo>
                    <a:lnTo>
                      <a:pt x="40128" y="51374"/>
                    </a:lnTo>
                    <a:lnTo>
                      <a:pt x="40081" y="51189"/>
                    </a:lnTo>
                    <a:lnTo>
                      <a:pt x="40035" y="50958"/>
                    </a:lnTo>
                    <a:lnTo>
                      <a:pt x="40035" y="50772"/>
                    </a:lnTo>
                    <a:lnTo>
                      <a:pt x="39896" y="49893"/>
                    </a:lnTo>
                    <a:lnTo>
                      <a:pt x="39896" y="49801"/>
                    </a:lnTo>
                    <a:lnTo>
                      <a:pt x="39850" y="49754"/>
                    </a:lnTo>
                    <a:lnTo>
                      <a:pt x="39850" y="49708"/>
                    </a:lnTo>
                    <a:lnTo>
                      <a:pt x="39850" y="49615"/>
                    </a:lnTo>
                    <a:lnTo>
                      <a:pt x="39850" y="49569"/>
                    </a:lnTo>
                    <a:lnTo>
                      <a:pt x="39619" y="48227"/>
                    </a:lnTo>
                    <a:lnTo>
                      <a:pt x="39619" y="48181"/>
                    </a:lnTo>
                    <a:lnTo>
                      <a:pt x="39619" y="48134"/>
                    </a:lnTo>
                    <a:lnTo>
                      <a:pt x="39619" y="48088"/>
                    </a:lnTo>
                    <a:lnTo>
                      <a:pt x="39619" y="48042"/>
                    </a:lnTo>
                    <a:lnTo>
                      <a:pt x="39434" y="46792"/>
                    </a:lnTo>
                    <a:lnTo>
                      <a:pt x="39387" y="46746"/>
                    </a:lnTo>
                    <a:lnTo>
                      <a:pt x="39387" y="46700"/>
                    </a:lnTo>
                    <a:lnTo>
                      <a:pt x="39387" y="46653"/>
                    </a:lnTo>
                    <a:lnTo>
                      <a:pt x="39387" y="46607"/>
                    </a:lnTo>
                    <a:lnTo>
                      <a:pt x="39387" y="46561"/>
                    </a:lnTo>
                    <a:lnTo>
                      <a:pt x="39387" y="46514"/>
                    </a:lnTo>
                    <a:lnTo>
                      <a:pt x="39387" y="46468"/>
                    </a:lnTo>
                    <a:lnTo>
                      <a:pt x="39341" y="46422"/>
                    </a:lnTo>
                    <a:lnTo>
                      <a:pt x="39341" y="46376"/>
                    </a:lnTo>
                    <a:lnTo>
                      <a:pt x="39341" y="46283"/>
                    </a:lnTo>
                    <a:lnTo>
                      <a:pt x="39202" y="45311"/>
                    </a:lnTo>
                    <a:lnTo>
                      <a:pt x="39156" y="45219"/>
                    </a:lnTo>
                    <a:lnTo>
                      <a:pt x="39156" y="45172"/>
                    </a:lnTo>
                    <a:lnTo>
                      <a:pt x="39156" y="45126"/>
                    </a:lnTo>
                    <a:lnTo>
                      <a:pt x="39156" y="45033"/>
                    </a:lnTo>
                    <a:lnTo>
                      <a:pt x="39156" y="44987"/>
                    </a:lnTo>
                    <a:lnTo>
                      <a:pt x="38971" y="43876"/>
                    </a:lnTo>
                    <a:lnTo>
                      <a:pt x="38878" y="43275"/>
                    </a:lnTo>
                    <a:lnTo>
                      <a:pt x="38878" y="43228"/>
                    </a:lnTo>
                    <a:lnTo>
                      <a:pt x="38878" y="43182"/>
                    </a:lnTo>
                    <a:lnTo>
                      <a:pt x="38878" y="43136"/>
                    </a:lnTo>
                    <a:lnTo>
                      <a:pt x="38739" y="42210"/>
                    </a:lnTo>
                    <a:lnTo>
                      <a:pt x="38693" y="42164"/>
                    </a:lnTo>
                    <a:lnTo>
                      <a:pt x="38693" y="42118"/>
                    </a:lnTo>
                    <a:lnTo>
                      <a:pt x="38693" y="42071"/>
                    </a:lnTo>
                    <a:lnTo>
                      <a:pt x="38693" y="42025"/>
                    </a:lnTo>
                    <a:lnTo>
                      <a:pt x="38415" y="40035"/>
                    </a:lnTo>
                    <a:lnTo>
                      <a:pt x="38647" y="40035"/>
                    </a:lnTo>
                    <a:lnTo>
                      <a:pt x="38786" y="39989"/>
                    </a:lnTo>
                    <a:lnTo>
                      <a:pt x="38924" y="39989"/>
                    </a:lnTo>
                    <a:lnTo>
                      <a:pt x="39341" y="39896"/>
                    </a:lnTo>
                    <a:close/>
                    <a:moveTo>
                      <a:pt x="46283" y="61186"/>
                    </a:moveTo>
                    <a:lnTo>
                      <a:pt x="46422" y="61371"/>
                    </a:lnTo>
                    <a:lnTo>
                      <a:pt x="46792" y="61788"/>
                    </a:lnTo>
                    <a:lnTo>
                      <a:pt x="46792" y="61788"/>
                    </a:lnTo>
                    <a:lnTo>
                      <a:pt x="46145" y="61417"/>
                    </a:lnTo>
                    <a:lnTo>
                      <a:pt x="46098" y="61325"/>
                    </a:lnTo>
                    <a:lnTo>
                      <a:pt x="46098" y="61279"/>
                    </a:lnTo>
                    <a:lnTo>
                      <a:pt x="46283" y="61186"/>
                    </a:lnTo>
                    <a:close/>
                    <a:moveTo>
                      <a:pt x="38415" y="60260"/>
                    </a:moveTo>
                    <a:lnTo>
                      <a:pt x="41424" y="60538"/>
                    </a:lnTo>
                    <a:lnTo>
                      <a:pt x="41655" y="60584"/>
                    </a:lnTo>
                    <a:lnTo>
                      <a:pt x="41979" y="60631"/>
                    </a:lnTo>
                    <a:lnTo>
                      <a:pt x="42025" y="60677"/>
                    </a:lnTo>
                    <a:lnTo>
                      <a:pt x="39341" y="62204"/>
                    </a:lnTo>
                    <a:lnTo>
                      <a:pt x="38786" y="61140"/>
                    </a:lnTo>
                    <a:lnTo>
                      <a:pt x="38415" y="60260"/>
                    </a:lnTo>
                    <a:close/>
                    <a:moveTo>
                      <a:pt x="44062" y="60446"/>
                    </a:moveTo>
                    <a:lnTo>
                      <a:pt x="44108" y="60538"/>
                    </a:lnTo>
                    <a:lnTo>
                      <a:pt x="44154" y="60584"/>
                    </a:lnTo>
                    <a:lnTo>
                      <a:pt x="44201" y="60631"/>
                    </a:lnTo>
                    <a:lnTo>
                      <a:pt x="44247" y="60723"/>
                    </a:lnTo>
                    <a:lnTo>
                      <a:pt x="44293" y="60816"/>
                    </a:lnTo>
                    <a:lnTo>
                      <a:pt x="44293" y="60862"/>
                    </a:lnTo>
                    <a:lnTo>
                      <a:pt x="44340" y="60908"/>
                    </a:lnTo>
                    <a:lnTo>
                      <a:pt x="44386" y="61047"/>
                    </a:lnTo>
                    <a:lnTo>
                      <a:pt x="44386" y="61093"/>
                    </a:lnTo>
                    <a:lnTo>
                      <a:pt x="44386" y="61140"/>
                    </a:lnTo>
                    <a:lnTo>
                      <a:pt x="44386" y="61186"/>
                    </a:lnTo>
                    <a:lnTo>
                      <a:pt x="44386" y="61232"/>
                    </a:lnTo>
                    <a:lnTo>
                      <a:pt x="44432" y="61279"/>
                    </a:lnTo>
                    <a:lnTo>
                      <a:pt x="44432" y="61325"/>
                    </a:lnTo>
                    <a:lnTo>
                      <a:pt x="44432" y="61371"/>
                    </a:lnTo>
                    <a:lnTo>
                      <a:pt x="44432" y="61417"/>
                    </a:lnTo>
                    <a:lnTo>
                      <a:pt x="44432" y="61510"/>
                    </a:lnTo>
                    <a:lnTo>
                      <a:pt x="44432" y="61603"/>
                    </a:lnTo>
                    <a:lnTo>
                      <a:pt x="44432" y="61649"/>
                    </a:lnTo>
                    <a:lnTo>
                      <a:pt x="44386" y="61927"/>
                    </a:lnTo>
                    <a:lnTo>
                      <a:pt x="44293" y="62019"/>
                    </a:lnTo>
                    <a:lnTo>
                      <a:pt x="44201" y="62158"/>
                    </a:lnTo>
                    <a:lnTo>
                      <a:pt x="44108" y="62158"/>
                    </a:lnTo>
                    <a:lnTo>
                      <a:pt x="43969" y="62204"/>
                    </a:lnTo>
                    <a:lnTo>
                      <a:pt x="43830" y="62204"/>
                    </a:lnTo>
                    <a:lnTo>
                      <a:pt x="43692" y="62158"/>
                    </a:lnTo>
                    <a:lnTo>
                      <a:pt x="43506" y="62112"/>
                    </a:lnTo>
                    <a:lnTo>
                      <a:pt x="43321" y="61973"/>
                    </a:lnTo>
                    <a:lnTo>
                      <a:pt x="43275" y="61927"/>
                    </a:lnTo>
                    <a:lnTo>
                      <a:pt x="43229" y="61880"/>
                    </a:lnTo>
                    <a:lnTo>
                      <a:pt x="43182" y="61834"/>
                    </a:lnTo>
                    <a:lnTo>
                      <a:pt x="43136" y="61834"/>
                    </a:lnTo>
                    <a:lnTo>
                      <a:pt x="43136" y="61788"/>
                    </a:lnTo>
                    <a:lnTo>
                      <a:pt x="43090" y="61788"/>
                    </a:lnTo>
                    <a:lnTo>
                      <a:pt x="42997" y="61649"/>
                    </a:lnTo>
                    <a:lnTo>
                      <a:pt x="43182" y="61649"/>
                    </a:lnTo>
                    <a:lnTo>
                      <a:pt x="43275" y="61603"/>
                    </a:lnTo>
                    <a:lnTo>
                      <a:pt x="43460" y="61556"/>
                    </a:lnTo>
                    <a:lnTo>
                      <a:pt x="43553" y="61510"/>
                    </a:lnTo>
                    <a:lnTo>
                      <a:pt x="43784" y="61371"/>
                    </a:lnTo>
                    <a:lnTo>
                      <a:pt x="43969" y="61140"/>
                    </a:lnTo>
                    <a:lnTo>
                      <a:pt x="44016" y="61093"/>
                    </a:lnTo>
                    <a:lnTo>
                      <a:pt x="44016" y="61047"/>
                    </a:lnTo>
                    <a:lnTo>
                      <a:pt x="44062" y="61001"/>
                    </a:lnTo>
                    <a:lnTo>
                      <a:pt x="44062" y="60955"/>
                    </a:lnTo>
                    <a:lnTo>
                      <a:pt x="44062" y="60908"/>
                    </a:lnTo>
                    <a:lnTo>
                      <a:pt x="44108" y="60862"/>
                    </a:lnTo>
                    <a:lnTo>
                      <a:pt x="44108" y="60769"/>
                    </a:lnTo>
                    <a:lnTo>
                      <a:pt x="44108" y="60723"/>
                    </a:lnTo>
                    <a:lnTo>
                      <a:pt x="44062" y="60631"/>
                    </a:lnTo>
                    <a:lnTo>
                      <a:pt x="44062" y="60584"/>
                    </a:lnTo>
                    <a:lnTo>
                      <a:pt x="44062" y="60446"/>
                    </a:lnTo>
                    <a:close/>
                    <a:moveTo>
                      <a:pt x="19810" y="61695"/>
                    </a:moveTo>
                    <a:lnTo>
                      <a:pt x="19995" y="61788"/>
                    </a:lnTo>
                    <a:lnTo>
                      <a:pt x="19162" y="62251"/>
                    </a:lnTo>
                    <a:lnTo>
                      <a:pt x="19069" y="62251"/>
                    </a:lnTo>
                    <a:lnTo>
                      <a:pt x="19069" y="62204"/>
                    </a:lnTo>
                    <a:lnTo>
                      <a:pt x="19115" y="62158"/>
                    </a:lnTo>
                    <a:lnTo>
                      <a:pt x="19810" y="61695"/>
                    </a:lnTo>
                    <a:close/>
                    <a:moveTo>
                      <a:pt x="45774" y="61464"/>
                    </a:moveTo>
                    <a:lnTo>
                      <a:pt x="46006" y="61603"/>
                    </a:lnTo>
                    <a:lnTo>
                      <a:pt x="46237" y="61973"/>
                    </a:lnTo>
                    <a:lnTo>
                      <a:pt x="46469" y="62436"/>
                    </a:lnTo>
                    <a:lnTo>
                      <a:pt x="46469" y="62436"/>
                    </a:lnTo>
                    <a:lnTo>
                      <a:pt x="45867" y="61788"/>
                    </a:lnTo>
                    <a:lnTo>
                      <a:pt x="45867" y="61649"/>
                    </a:lnTo>
                    <a:lnTo>
                      <a:pt x="45774" y="61464"/>
                    </a:lnTo>
                    <a:close/>
                    <a:moveTo>
                      <a:pt x="45450" y="61695"/>
                    </a:moveTo>
                    <a:lnTo>
                      <a:pt x="45589" y="61788"/>
                    </a:lnTo>
                    <a:lnTo>
                      <a:pt x="45682" y="61880"/>
                    </a:lnTo>
                    <a:lnTo>
                      <a:pt x="45774" y="62251"/>
                    </a:lnTo>
                    <a:lnTo>
                      <a:pt x="45867" y="62667"/>
                    </a:lnTo>
                    <a:lnTo>
                      <a:pt x="45867" y="62667"/>
                    </a:lnTo>
                    <a:lnTo>
                      <a:pt x="45450" y="61880"/>
                    </a:lnTo>
                    <a:lnTo>
                      <a:pt x="45450" y="61788"/>
                    </a:lnTo>
                    <a:lnTo>
                      <a:pt x="45450" y="61695"/>
                    </a:lnTo>
                    <a:close/>
                    <a:moveTo>
                      <a:pt x="45126" y="61834"/>
                    </a:moveTo>
                    <a:lnTo>
                      <a:pt x="45173" y="61973"/>
                    </a:lnTo>
                    <a:lnTo>
                      <a:pt x="45173" y="62251"/>
                    </a:lnTo>
                    <a:lnTo>
                      <a:pt x="45173" y="62713"/>
                    </a:lnTo>
                    <a:lnTo>
                      <a:pt x="44941" y="61927"/>
                    </a:lnTo>
                    <a:lnTo>
                      <a:pt x="45126" y="61834"/>
                    </a:lnTo>
                    <a:close/>
                    <a:moveTo>
                      <a:pt x="39387" y="62343"/>
                    </a:moveTo>
                    <a:lnTo>
                      <a:pt x="39341" y="62389"/>
                    </a:lnTo>
                    <a:lnTo>
                      <a:pt x="38415" y="62898"/>
                    </a:lnTo>
                    <a:lnTo>
                      <a:pt x="38415" y="62898"/>
                    </a:lnTo>
                    <a:lnTo>
                      <a:pt x="39295" y="62389"/>
                    </a:lnTo>
                    <a:lnTo>
                      <a:pt x="39387" y="62343"/>
                    </a:lnTo>
                    <a:close/>
                    <a:moveTo>
                      <a:pt x="17958" y="56604"/>
                    </a:moveTo>
                    <a:lnTo>
                      <a:pt x="17958" y="56650"/>
                    </a:lnTo>
                    <a:lnTo>
                      <a:pt x="18097" y="56789"/>
                    </a:lnTo>
                    <a:lnTo>
                      <a:pt x="18375" y="57067"/>
                    </a:lnTo>
                    <a:lnTo>
                      <a:pt x="18884" y="57483"/>
                    </a:lnTo>
                    <a:lnTo>
                      <a:pt x="19532" y="57946"/>
                    </a:lnTo>
                    <a:lnTo>
                      <a:pt x="20041" y="58224"/>
                    </a:lnTo>
                    <a:lnTo>
                      <a:pt x="20087" y="58224"/>
                    </a:lnTo>
                    <a:lnTo>
                      <a:pt x="20180" y="58270"/>
                    </a:lnTo>
                    <a:lnTo>
                      <a:pt x="20782" y="58502"/>
                    </a:lnTo>
                    <a:lnTo>
                      <a:pt x="20874" y="58502"/>
                    </a:lnTo>
                    <a:lnTo>
                      <a:pt x="21337" y="58640"/>
                    </a:lnTo>
                    <a:lnTo>
                      <a:pt x="21476" y="58640"/>
                    </a:lnTo>
                    <a:lnTo>
                      <a:pt x="22170" y="58687"/>
                    </a:lnTo>
                    <a:lnTo>
                      <a:pt x="22540" y="58687"/>
                    </a:lnTo>
                    <a:lnTo>
                      <a:pt x="22911" y="58640"/>
                    </a:lnTo>
                    <a:lnTo>
                      <a:pt x="23327" y="58548"/>
                    </a:lnTo>
                    <a:lnTo>
                      <a:pt x="23697" y="58455"/>
                    </a:lnTo>
                    <a:lnTo>
                      <a:pt x="23744" y="58409"/>
                    </a:lnTo>
                    <a:lnTo>
                      <a:pt x="23975" y="58733"/>
                    </a:lnTo>
                    <a:lnTo>
                      <a:pt x="24206" y="59057"/>
                    </a:lnTo>
                    <a:lnTo>
                      <a:pt x="23836" y="59103"/>
                    </a:lnTo>
                    <a:lnTo>
                      <a:pt x="23420" y="59242"/>
                    </a:lnTo>
                    <a:lnTo>
                      <a:pt x="23188" y="59381"/>
                    </a:lnTo>
                    <a:lnTo>
                      <a:pt x="22957" y="59520"/>
                    </a:lnTo>
                    <a:lnTo>
                      <a:pt x="22818" y="59705"/>
                    </a:lnTo>
                    <a:lnTo>
                      <a:pt x="22679" y="59936"/>
                    </a:lnTo>
                    <a:lnTo>
                      <a:pt x="22679" y="59983"/>
                    </a:lnTo>
                    <a:lnTo>
                      <a:pt x="22725" y="60029"/>
                    </a:lnTo>
                    <a:lnTo>
                      <a:pt x="22818" y="59983"/>
                    </a:lnTo>
                    <a:lnTo>
                      <a:pt x="22911" y="59751"/>
                    </a:lnTo>
                    <a:lnTo>
                      <a:pt x="23096" y="59612"/>
                    </a:lnTo>
                    <a:lnTo>
                      <a:pt x="23327" y="59474"/>
                    </a:lnTo>
                    <a:lnTo>
                      <a:pt x="23512" y="59381"/>
                    </a:lnTo>
                    <a:lnTo>
                      <a:pt x="23975" y="59242"/>
                    </a:lnTo>
                    <a:lnTo>
                      <a:pt x="24253" y="59196"/>
                    </a:lnTo>
                    <a:lnTo>
                      <a:pt x="24484" y="59705"/>
                    </a:lnTo>
                    <a:lnTo>
                      <a:pt x="24206" y="59751"/>
                    </a:lnTo>
                    <a:lnTo>
                      <a:pt x="23836" y="59936"/>
                    </a:lnTo>
                    <a:lnTo>
                      <a:pt x="23466" y="60168"/>
                    </a:lnTo>
                    <a:lnTo>
                      <a:pt x="23327" y="60307"/>
                    </a:lnTo>
                    <a:lnTo>
                      <a:pt x="23188" y="60446"/>
                    </a:lnTo>
                    <a:lnTo>
                      <a:pt x="23188" y="60492"/>
                    </a:lnTo>
                    <a:lnTo>
                      <a:pt x="23235" y="60538"/>
                    </a:lnTo>
                    <a:lnTo>
                      <a:pt x="23327" y="60538"/>
                    </a:lnTo>
                    <a:lnTo>
                      <a:pt x="23420" y="60353"/>
                    </a:lnTo>
                    <a:lnTo>
                      <a:pt x="23559" y="60260"/>
                    </a:lnTo>
                    <a:lnTo>
                      <a:pt x="23929" y="60029"/>
                    </a:lnTo>
                    <a:lnTo>
                      <a:pt x="24253" y="59890"/>
                    </a:lnTo>
                    <a:lnTo>
                      <a:pt x="24484" y="59798"/>
                    </a:lnTo>
                    <a:lnTo>
                      <a:pt x="24623" y="60399"/>
                    </a:lnTo>
                    <a:lnTo>
                      <a:pt x="24623" y="61001"/>
                    </a:lnTo>
                    <a:lnTo>
                      <a:pt x="24530" y="61649"/>
                    </a:lnTo>
                    <a:lnTo>
                      <a:pt x="24438" y="61927"/>
                    </a:lnTo>
                    <a:lnTo>
                      <a:pt x="24345" y="62251"/>
                    </a:lnTo>
                    <a:lnTo>
                      <a:pt x="24206" y="62436"/>
                    </a:lnTo>
                    <a:lnTo>
                      <a:pt x="24068" y="62621"/>
                    </a:lnTo>
                    <a:lnTo>
                      <a:pt x="23883" y="62760"/>
                    </a:lnTo>
                    <a:lnTo>
                      <a:pt x="23697" y="62852"/>
                    </a:lnTo>
                    <a:lnTo>
                      <a:pt x="23466" y="62945"/>
                    </a:lnTo>
                    <a:lnTo>
                      <a:pt x="23235" y="62945"/>
                    </a:lnTo>
                    <a:lnTo>
                      <a:pt x="23003" y="62898"/>
                    </a:lnTo>
                    <a:lnTo>
                      <a:pt x="22772" y="62852"/>
                    </a:lnTo>
                    <a:lnTo>
                      <a:pt x="21337" y="62204"/>
                    </a:lnTo>
                    <a:lnTo>
                      <a:pt x="21244" y="62204"/>
                    </a:lnTo>
                    <a:lnTo>
                      <a:pt x="21152" y="62158"/>
                    </a:lnTo>
                    <a:lnTo>
                      <a:pt x="20134" y="61695"/>
                    </a:lnTo>
                    <a:lnTo>
                      <a:pt x="19995" y="61649"/>
                    </a:lnTo>
                    <a:lnTo>
                      <a:pt x="17681" y="60631"/>
                    </a:lnTo>
                    <a:lnTo>
                      <a:pt x="17634" y="60631"/>
                    </a:lnTo>
                    <a:lnTo>
                      <a:pt x="17542" y="60584"/>
                    </a:lnTo>
                    <a:lnTo>
                      <a:pt x="17495" y="60538"/>
                    </a:lnTo>
                    <a:lnTo>
                      <a:pt x="17310" y="60446"/>
                    </a:lnTo>
                    <a:lnTo>
                      <a:pt x="17125" y="60307"/>
                    </a:lnTo>
                    <a:lnTo>
                      <a:pt x="16986" y="60122"/>
                    </a:lnTo>
                    <a:lnTo>
                      <a:pt x="16894" y="59890"/>
                    </a:lnTo>
                    <a:lnTo>
                      <a:pt x="16801" y="59705"/>
                    </a:lnTo>
                    <a:lnTo>
                      <a:pt x="16801" y="59474"/>
                    </a:lnTo>
                    <a:lnTo>
                      <a:pt x="16801" y="59242"/>
                    </a:lnTo>
                    <a:lnTo>
                      <a:pt x="16894" y="59011"/>
                    </a:lnTo>
                    <a:lnTo>
                      <a:pt x="17866" y="56743"/>
                    </a:lnTo>
                    <a:lnTo>
                      <a:pt x="17958" y="56604"/>
                    </a:lnTo>
                    <a:close/>
                    <a:moveTo>
                      <a:pt x="38415" y="62898"/>
                    </a:moveTo>
                    <a:lnTo>
                      <a:pt x="38369" y="62945"/>
                    </a:lnTo>
                    <a:lnTo>
                      <a:pt x="38323" y="62945"/>
                    </a:lnTo>
                    <a:lnTo>
                      <a:pt x="38369" y="62898"/>
                    </a:lnTo>
                    <a:close/>
                    <a:moveTo>
                      <a:pt x="47996" y="61232"/>
                    </a:moveTo>
                    <a:lnTo>
                      <a:pt x="49523" y="61417"/>
                    </a:lnTo>
                    <a:lnTo>
                      <a:pt x="51051" y="61603"/>
                    </a:lnTo>
                    <a:lnTo>
                      <a:pt x="51282" y="62482"/>
                    </a:lnTo>
                    <a:lnTo>
                      <a:pt x="51513" y="63361"/>
                    </a:lnTo>
                    <a:lnTo>
                      <a:pt x="51513" y="63361"/>
                    </a:lnTo>
                    <a:lnTo>
                      <a:pt x="48505" y="61603"/>
                    </a:lnTo>
                    <a:lnTo>
                      <a:pt x="48274" y="61464"/>
                    </a:lnTo>
                    <a:lnTo>
                      <a:pt x="47996" y="61232"/>
                    </a:lnTo>
                    <a:close/>
                    <a:moveTo>
                      <a:pt x="42118" y="60908"/>
                    </a:moveTo>
                    <a:lnTo>
                      <a:pt x="42164" y="61001"/>
                    </a:lnTo>
                    <a:lnTo>
                      <a:pt x="42349" y="61279"/>
                    </a:lnTo>
                    <a:lnTo>
                      <a:pt x="42581" y="61510"/>
                    </a:lnTo>
                    <a:lnTo>
                      <a:pt x="42766" y="61603"/>
                    </a:lnTo>
                    <a:lnTo>
                      <a:pt x="42812" y="61649"/>
                    </a:lnTo>
                    <a:lnTo>
                      <a:pt x="42997" y="61834"/>
                    </a:lnTo>
                    <a:lnTo>
                      <a:pt x="40128" y="63500"/>
                    </a:lnTo>
                    <a:lnTo>
                      <a:pt x="39711" y="62806"/>
                    </a:lnTo>
                    <a:lnTo>
                      <a:pt x="39526" y="62436"/>
                    </a:lnTo>
                    <a:lnTo>
                      <a:pt x="42118" y="60908"/>
                    </a:lnTo>
                    <a:close/>
                    <a:moveTo>
                      <a:pt x="42997" y="61973"/>
                    </a:moveTo>
                    <a:lnTo>
                      <a:pt x="42905" y="62065"/>
                    </a:lnTo>
                    <a:lnTo>
                      <a:pt x="42581" y="62251"/>
                    </a:lnTo>
                    <a:lnTo>
                      <a:pt x="42396" y="62343"/>
                    </a:lnTo>
                    <a:lnTo>
                      <a:pt x="40174" y="63593"/>
                    </a:lnTo>
                    <a:lnTo>
                      <a:pt x="40174" y="63593"/>
                    </a:lnTo>
                    <a:lnTo>
                      <a:pt x="42997" y="61973"/>
                    </a:lnTo>
                    <a:close/>
                    <a:moveTo>
                      <a:pt x="16524" y="61371"/>
                    </a:moveTo>
                    <a:lnTo>
                      <a:pt x="16662" y="61417"/>
                    </a:lnTo>
                    <a:lnTo>
                      <a:pt x="16755" y="61417"/>
                    </a:lnTo>
                    <a:lnTo>
                      <a:pt x="18097" y="62204"/>
                    </a:lnTo>
                    <a:lnTo>
                      <a:pt x="18375" y="62436"/>
                    </a:lnTo>
                    <a:lnTo>
                      <a:pt x="18606" y="62621"/>
                    </a:lnTo>
                    <a:lnTo>
                      <a:pt x="18745" y="62852"/>
                    </a:lnTo>
                    <a:lnTo>
                      <a:pt x="18745" y="62898"/>
                    </a:lnTo>
                    <a:lnTo>
                      <a:pt x="18791" y="63084"/>
                    </a:lnTo>
                    <a:lnTo>
                      <a:pt x="18791" y="63269"/>
                    </a:lnTo>
                    <a:lnTo>
                      <a:pt x="18791" y="63454"/>
                    </a:lnTo>
                    <a:lnTo>
                      <a:pt x="18699" y="63546"/>
                    </a:lnTo>
                    <a:lnTo>
                      <a:pt x="18606" y="63593"/>
                    </a:lnTo>
                    <a:lnTo>
                      <a:pt x="18514" y="63593"/>
                    </a:lnTo>
                    <a:lnTo>
                      <a:pt x="18329" y="63546"/>
                    </a:lnTo>
                    <a:lnTo>
                      <a:pt x="17866" y="63315"/>
                    </a:lnTo>
                    <a:lnTo>
                      <a:pt x="17449" y="63037"/>
                    </a:lnTo>
                    <a:lnTo>
                      <a:pt x="16986" y="62760"/>
                    </a:lnTo>
                    <a:lnTo>
                      <a:pt x="16662" y="62528"/>
                    </a:lnTo>
                    <a:lnTo>
                      <a:pt x="16477" y="62389"/>
                    </a:lnTo>
                    <a:lnTo>
                      <a:pt x="16385" y="62158"/>
                    </a:lnTo>
                    <a:lnTo>
                      <a:pt x="16292" y="61973"/>
                    </a:lnTo>
                    <a:lnTo>
                      <a:pt x="16292" y="61741"/>
                    </a:lnTo>
                    <a:lnTo>
                      <a:pt x="16292" y="61556"/>
                    </a:lnTo>
                    <a:lnTo>
                      <a:pt x="16385" y="61417"/>
                    </a:lnTo>
                    <a:lnTo>
                      <a:pt x="16431" y="61371"/>
                    </a:lnTo>
                    <a:close/>
                    <a:moveTo>
                      <a:pt x="40081" y="63685"/>
                    </a:moveTo>
                    <a:lnTo>
                      <a:pt x="39572" y="63963"/>
                    </a:lnTo>
                    <a:lnTo>
                      <a:pt x="39711" y="63870"/>
                    </a:lnTo>
                    <a:lnTo>
                      <a:pt x="40081" y="63685"/>
                    </a:lnTo>
                    <a:close/>
                    <a:moveTo>
                      <a:pt x="39110" y="64241"/>
                    </a:moveTo>
                    <a:lnTo>
                      <a:pt x="39063" y="64287"/>
                    </a:lnTo>
                    <a:lnTo>
                      <a:pt x="39017" y="64241"/>
                    </a:lnTo>
                    <a:close/>
                    <a:moveTo>
                      <a:pt x="46515" y="61093"/>
                    </a:moveTo>
                    <a:lnTo>
                      <a:pt x="47394" y="61186"/>
                    </a:lnTo>
                    <a:lnTo>
                      <a:pt x="51560" y="63685"/>
                    </a:lnTo>
                    <a:lnTo>
                      <a:pt x="51698" y="64704"/>
                    </a:lnTo>
                    <a:lnTo>
                      <a:pt x="47533" y="62251"/>
                    </a:lnTo>
                    <a:lnTo>
                      <a:pt x="46885" y="61510"/>
                    </a:lnTo>
                    <a:lnTo>
                      <a:pt x="46792" y="61371"/>
                    </a:lnTo>
                    <a:lnTo>
                      <a:pt x="46515" y="61093"/>
                    </a:lnTo>
                    <a:close/>
                    <a:moveTo>
                      <a:pt x="42905" y="62204"/>
                    </a:moveTo>
                    <a:lnTo>
                      <a:pt x="41424" y="65398"/>
                    </a:lnTo>
                    <a:lnTo>
                      <a:pt x="41100" y="64981"/>
                    </a:lnTo>
                    <a:lnTo>
                      <a:pt x="40267" y="63732"/>
                    </a:lnTo>
                    <a:lnTo>
                      <a:pt x="42442" y="62482"/>
                    </a:lnTo>
                    <a:lnTo>
                      <a:pt x="42627" y="62389"/>
                    </a:lnTo>
                    <a:lnTo>
                      <a:pt x="42905" y="62204"/>
                    </a:lnTo>
                    <a:close/>
                    <a:moveTo>
                      <a:pt x="43275" y="62112"/>
                    </a:moveTo>
                    <a:lnTo>
                      <a:pt x="43460" y="62204"/>
                    </a:lnTo>
                    <a:lnTo>
                      <a:pt x="43692" y="62343"/>
                    </a:lnTo>
                    <a:lnTo>
                      <a:pt x="44108" y="62343"/>
                    </a:lnTo>
                    <a:lnTo>
                      <a:pt x="44108" y="62760"/>
                    </a:lnTo>
                    <a:lnTo>
                      <a:pt x="42349" y="66509"/>
                    </a:lnTo>
                    <a:lnTo>
                      <a:pt x="41609" y="65629"/>
                    </a:lnTo>
                    <a:lnTo>
                      <a:pt x="43275" y="62112"/>
                    </a:lnTo>
                    <a:close/>
                    <a:moveTo>
                      <a:pt x="41100" y="66416"/>
                    </a:moveTo>
                    <a:lnTo>
                      <a:pt x="40961" y="66601"/>
                    </a:lnTo>
                    <a:lnTo>
                      <a:pt x="40961" y="66601"/>
                    </a:lnTo>
                    <a:lnTo>
                      <a:pt x="41053" y="66462"/>
                    </a:lnTo>
                    <a:lnTo>
                      <a:pt x="41100" y="66416"/>
                    </a:lnTo>
                    <a:close/>
                    <a:moveTo>
                      <a:pt x="40961" y="66694"/>
                    </a:moveTo>
                    <a:lnTo>
                      <a:pt x="40915" y="66740"/>
                    </a:lnTo>
                    <a:lnTo>
                      <a:pt x="40915" y="66694"/>
                    </a:lnTo>
                    <a:close/>
                    <a:moveTo>
                      <a:pt x="48135" y="62898"/>
                    </a:moveTo>
                    <a:lnTo>
                      <a:pt x="51745" y="65027"/>
                    </a:lnTo>
                    <a:lnTo>
                      <a:pt x="51791" y="65814"/>
                    </a:lnTo>
                    <a:lnTo>
                      <a:pt x="51791" y="66647"/>
                    </a:lnTo>
                    <a:lnTo>
                      <a:pt x="51745" y="66740"/>
                    </a:lnTo>
                    <a:lnTo>
                      <a:pt x="48459" y="63222"/>
                    </a:lnTo>
                    <a:lnTo>
                      <a:pt x="48320" y="63037"/>
                    </a:lnTo>
                    <a:lnTo>
                      <a:pt x="48135" y="62898"/>
                    </a:lnTo>
                    <a:close/>
                    <a:moveTo>
                      <a:pt x="36703" y="59751"/>
                    </a:moveTo>
                    <a:lnTo>
                      <a:pt x="36795" y="59890"/>
                    </a:lnTo>
                    <a:lnTo>
                      <a:pt x="36842" y="60029"/>
                    </a:lnTo>
                    <a:lnTo>
                      <a:pt x="36934" y="60075"/>
                    </a:lnTo>
                    <a:lnTo>
                      <a:pt x="37027" y="60122"/>
                    </a:lnTo>
                    <a:lnTo>
                      <a:pt x="37073" y="60122"/>
                    </a:lnTo>
                    <a:lnTo>
                      <a:pt x="37212" y="60399"/>
                    </a:lnTo>
                    <a:lnTo>
                      <a:pt x="37258" y="60677"/>
                    </a:lnTo>
                    <a:lnTo>
                      <a:pt x="37258" y="60723"/>
                    </a:lnTo>
                    <a:lnTo>
                      <a:pt x="37351" y="60908"/>
                    </a:lnTo>
                    <a:lnTo>
                      <a:pt x="37490" y="61186"/>
                    </a:lnTo>
                    <a:lnTo>
                      <a:pt x="37582" y="61417"/>
                    </a:lnTo>
                    <a:lnTo>
                      <a:pt x="37582" y="61464"/>
                    </a:lnTo>
                    <a:lnTo>
                      <a:pt x="37675" y="61649"/>
                    </a:lnTo>
                    <a:lnTo>
                      <a:pt x="37814" y="61927"/>
                    </a:lnTo>
                    <a:lnTo>
                      <a:pt x="37906" y="62158"/>
                    </a:lnTo>
                    <a:lnTo>
                      <a:pt x="37906" y="62204"/>
                    </a:lnTo>
                    <a:lnTo>
                      <a:pt x="37999" y="62389"/>
                    </a:lnTo>
                    <a:lnTo>
                      <a:pt x="38138" y="62621"/>
                    </a:lnTo>
                    <a:lnTo>
                      <a:pt x="38230" y="62806"/>
                    </a:lnTo>
                    <a:lnTo>
                      <a:pt x="38184" y="62852"/>
                    </a:lnTo>
                    <a:lnTo>
                      <a:pt x="38138" y="62898"/>
                    </a:lnTo>
                    <a:lnTo>
                      <a:pt x="38091" y="62898"/>
                    </a:lnTo>
                    <a:lnTo>
                      <a:pt x="38138" y="62991"/>
                    </a:lnTo>
                    <a:lnTo>
                      <a:pt x="38832" y="64241"/>
                    </a:lnTo>
                    <a:lnTo>
                      <a:pt x="38878" y="64287"/>
                    </a:lnTo>
                    <a:lnTo>
                      <a:pt x="38924" y="64380"/>
                    </a:lnTo>
                    <a:lnTo>
                      <a:pt x="39063" y="64426"/>
                    </a:lnTo>
                    <a:lnTo>
                      <a:pt x="39110" y="64380"/>
                    </a:lnTo>
                    <a:lnTo>
                      <a:pt x="39156" y="64380"/>
                    </a:lnTo>
                    <a:lnTo>
                      <a:pt x="39341" y="64611"/>
                    </a:lnTo>
                    <a:lnTo>
                      <a:pt x="39526" y="64935"/>
                    </a:lnTo>
                    <a:lnTo>
                      <a:pt x="39572" y="65074"/>
                    </a:lnTo>
                    <a:lnTo>
                      <a:pt x="39665" y="65120"/>
                    </a:lnTo>
                    <a:lnTo>
                      <a:pt x="39850" y="65351"/>
                    </a:lnTo>
                    <a:lnTo>
                      <a:pt x="40035" y="65675"/>
                    </a:lnTo>
                    <a:lnTo>
                      <a:pt x="40174" y="65861"/>
                    </a:lnTo>
                    <a:lnTo>
                      <a:pt x="40220" y="65907"/>
                    </a:lnTo>
                    <a:lnTo>
                      <a:pt x="40452" y="66185"/>
                    </a:lnTo>
                    <a:lnTo>
                      <a:pt x="40498" y="66277"/>
                    </a:lnTo>
                    <a:lnTo>
                      <a:pt x="40822" y="66647"/>
                    </a:lnTo>
                    <a:lnTo>
                      <a:pt x="40776" y="66740"/>
                    </a:lnTo>
                    <a:lnTo>
                      <a:pt x="40776" y="66786"/>
                    </a:lnTo>
                    <a:lnTo>
                      <a:pt x="40776" y="66833"/>
                    </a:lnTo>
                    <a:lnTo>
                      <a:pt x="40776" y="66879"/>
                    </a:lnTo>
                    <a:lnTo>
                      <a:pt x="40822" y="66925"/>
                    </a:lnTo>
                    <a:lnTo>
                      <a:pt x="41007" y="67157"/>
                    </a:lnTo>
                    <a:lnTo>
                      <a:pt x="40868" y="67018"/>
                    </a:lnTo>
                    <a:lnTo>
                      <a:pt x="40683" y="66786"/>
                    </a:lnTo>
                    <a:lnTo>
                      <a:pt x="40359" y="66462"/>
                    </a:lnTo>
                    <a:lnTo>
                      <a:pt x="40313" y="66370"/>
                    </a:lnTo>
                    <a:lnTo>
                      <a:pt x="39989" y="65999"/>
                    </a:lnTo>
                    <a:lnTo>
                      <a:pt x="39989" y="65953"/>
                    </a:lnTo>
                    <a:lnTo>
                      <a:pt x="39943" y="65907"/>
                    </a:lnTo>
                    <a:lnTo>
                      <a:pt x="39619" y="65490"/>
                    </a:lnTo>
                    <a:lnTo>
                      <a:pt x="39387" y="65166"/>
                    </a:lnTo>
                    <a:lnTo>
                      <a:pt x="39017" y="64657"/>
                    </a:lnTo>
                    <a:lnTo>
                      <a:pt x="38971" y="64565"/>
                    </a:lnTo>
                    <a:lnTo>
                      <a:pt x="38924" y="64472"/>
                    </a:lnTo>
                    <a:lnTo>
                      <a:pt x="38832" y="64333"/>
                    </a:lnTo>
                    <a:lnTo>
                      <a:pt x="38739" y="64194"/>
                    </a:lnTo>
                    <a:lnTo>
                      <a:pt x="38693" y="64102"/>
                    </a:lnTo>
                    <a:lnTo>
                      <a:pt x="38600" y="63963"/>
                    </a:lnTo>
                    <a:lnTo>
                      <a:pt x="38554" y="63870"/>
                    </a:lnTo>
                    <a:lnTo>
                      <a:pt x="38508" y="63778"/>
                    </a:lnTo>
                    <a:lnTo>
                      <a:pt x="38462" y="63732"/>
                    </a:lnTo>
                    <a:lnTo>
                      <a:pt x="37767" y="62389"/>
                    </a:lnTo>
                    <a:lnTo>
                      <a:pt x="37166" y="61047"/>
                    </a:lnTo>
                    <a:lnTo>
                      <a:pt x="37073" y="60816"/>
                    </a:lnTo>
                    <a:lnTo>
                      <a:pt x="36981" y="60631"/>
                    </a:lnTo>
                    <a:lnTo>
                      <a:pt x="36981" y="60584"/>
                    </a:lnTo>
                    <a:lnTo>
                      <a:pt x="36934" y="60446"/>
                    </a:lnTo>
                    <a:lnTo>
                      <a:pt x="36888" y="60307"/>
                    </a:lnTo>
                    <a:lnTo>
                      <a:pt x="36842" y="60260"/>
                    </a:lnTo>
                    <a:lnTo>
                      <a:pt x="36795" y="60029"/>
                    </a:lnTo>
                    <a:lnTo>
                      <a:pt x="36749" y="59983"/>
                    </a:lnTo>
                    <a:lnTo>
                      <a:pt x="36703" y="59798"/>
                    </a:lnTo>
                    <a:lnTo>
                      <a:pt x="36703" y="59751"/>
                    </a:lnTo>
                    <a:close/>
                    <a:moveTo>
                      <a:pt x="41887" y="67804"/>
                    </a:moveTo>
                    <a:lnTo>
                      <a:pt x="41887" y="67851"/>
                    </a:lnTo>
                    <a:lnTo>
                      <a:pt x="41840" y="67851"/>
                    </a:lnTo>
                    <a:lnTo>
                      <a:pt x="41887" y="67804"/>
                    </a:lnTo>
                    <a:close/>
                    <a:moveTo>
                      <a:pt x="41100" y="67249"/>
                    </a:moveTo>
                    <a:lnTo>
                      <a:pt x="41239" y="67388"/>
                    </a:lnTo>
                    <a:lnTo>
                      <a:pt x="41424" y="67573"/>
                    </a:lnTo>
                    <a:lnTo>
                      <a:pt x="41715" y="67897"/>
                    </a:lnTo>
                    <a:lnTo>
                      <a:pt x="41563" y="67758"/>
                    </a:lnTo>
                    <a:lnTo>
                      <a:pt x="41192" y="67388"/>
                    </a:lnTo>
                    <a:lnTo>
                      <a:pt x="41100" y="67249"/>
                    </a:lnTo>
                    <a:close/>
                    <a:moveTo>
                      <a:pt x="46422" y="61834"/>
                    </a:moveTo>
                    <a:lnTo>
                      <a:pt x="47440" y="62436"/>
                    </a:lnTo>
                    <a:lnTo>
                      <a:pt x="51745" y="67018"/>
                    </a:lnTo>
                    <a:lnTo>
                      <a:pt x="51652" y="67943"/>
                    </a:lnTo>
                    <a:lnTo>
                      <a:pt x="47163" y="63176"/>
                    </a:lnTo>
                    <a:lnTo>
                      <a:pt x="46654" y="62251"/>
                    </a:lnTo>
                    <a:lnTo>
                      <a:pt x="46561" y="62065"/>
                    </a:lnTo>
                    <a:lnTo>
                      <a:pt x="46422" y="61834"/>
                    </a:lnTo>
                    <a:close/>
                    <a:moveTo>
                      <a:pt x="44108" y="63408"/>
                    </a:moveTo>
                    <a:lnTo>
                      <a:pt x="44108" y="63593"/>
                    </a:lnTo>
                    <a:lnTo>
                      <a:pt x="44108" y="63778"/>
                    </a:lnTo>
                    <a:lnTo>
                      <a:pt x="44108" y="68175"/>
                    </a:lnTo>
                    <a:lnTo>
                      <a:pt x="43321" y="67434"/>
                    </a:lnTo>
                    <a:lnTo>
                      <a:pt x="42534" y="66694"/>
                    </a:lnTo>
                    <a:lnTo>
                      <a:pt x="44108" y="63408"/>
                    </a:lnTo>
                    <a:close/>
                    <a:moveTo>
                      <a:pt x="44756" y="62065"/>
                    </a:moveTo>
                    <a:lnTo>
                      <a:pt x="44802" y="62112"/>
                    </a:lnTo>
                    <a:lnTo>
                      <a:pt x="45173" y="63500"/>
                    </a:lnTo>
                    <a:lnTo>
                      <a:pt x="45173" y="68962"/>
                    </a:lnTo>
                    <a:lnTo>
                      <a:pt x="44340" y="68360"/>
                    </a:lnTo>
                    <a:lnTo>
                      <a:pt x="44386" y="62898"/>
                    </a:lnTo>
                    <a:lnTo>
                      <a:pt x="44756" y="62065"/>
                    </a:lnTo>
                    <a:close/>
                    <a:moveTo>
                      <a:pt x="44386" y="69702"/>
                    </a:moveTo>
                    <a:lnTo>
                      <a:pt x="44386" y="69725"/>
                    </a:lnTo>
                    <a:lnTo>
                      <a:pt x="44386" y="69725"/>
                    </a:lnTo>
                    <a:lnTo>
                      <a:pt x="44340" y="69702"/>
                    </a:lnTo>
                    <a:close/>
                    <a:moveTo>
                      <a:pt x="47672" y="64009"/>
                    </a:moveTo>
                    <a:lnTo>
                      <a:pt x="51606" y="68221"/>
                    </a:lnTo>
                    <a:lnTo>
                      <a:pt x="51560" y="68360"/>
                    </a:lnTo>
                    <a:lnTo>
                      <a:pt x="51467" y="68638"/>
                    </a:lnTo>
                    <a:lnTo>
                      <a:pt x="51421" y="68776"/>
                    </a:lnTo>
                    <a:lnTo>
                      <a:pt x="51374" y="68869"/>
                    </a:lnTo>
                    <a:lnTo>
                      <a:pt x="51374" y="68962"/>
                    </a:lnTo>
                    <a:lnTo>
                      <a:pt x="51328" y="69054"/>
                    </a:lnTo>
                    <a:lnTo>
                      <a:pt x="51282" y="69193"/>
                    </a:lnTo>
                    <a:lnTo>
                      <a:pt x="51236" y="69239"/>
                    </a:lnTo>
                    <a:lnTo>
                      <a:pt x="51236" y="69286"/>
                    </a:lnTo>
                    <a:lnTo>
                      <a:pt x="51189" y="69332"/>
                    </a:lnTo>
                    <a:lnTo>
                      <a:pt x="51189" y="69378"/>
                    </a:lnTo>
                    <a:lnTo>
                      <a:pt x="51143" y="69471"/>
                    </a:lnTo>
                    <a:lnTo>
                      <a:pt x="51097" y="69517"/>
                    </a:lnTo>
                    <a:lnTo>
                      <a:pt x="51097" y="69563"/>
                    </a:lnTo>
                    <a:lnTo>
                      <a:pt x="51051" y="69609"/>
                    </a:lnTo>
                    <a:lnTo>
                      <a:pt x="51051" y="69656"/>
                    </a:lnTo>
                    <a:lnTo>
                      <a:pt x="51004" y="69702"/>
                    </a:lnTo>
                    <a:lnTo>
                      <a:pt x="50958" y="69748"/>
                    </a:lnTo>
                    <a:lnTo>
                      <a:pt x="48875" y="66138"/>
                    </a:lnTo>
                    <a:lnTo>
                      <a:pt x="47718" y="64102"/>
                    </a:lnTo>
                    <a:lnTo>
                      <a:pt x="47672" y="64009"/>
                    </a:lnTo>
                    <a:close/>
                    <a:moveTo>
                      <a:pt x="41979" y="67897"/>
                    </a:moveTo>
                    <a:lnTo>
                      <a:pt x="42072" y="67943"/>
                    </a:lnTo>
                    <a:lnTo>
                      <a:pt x="42210" y="68082"/>
                    </a:lnTo>
                    <a:lnTo>
                      <a:pt x="42488" y="68360"/>
                    </a:lnTo>
                    <a:lnTo>
                      <a:pt x="42673" y="68499"/>
                    </a:lnTo>
                    <a:lnTo>
                      <a:pt x="42766" y="68591"/>
                    </a:lnTo>
                    <a:lnTo>
                      <a:pt x="42997" y="68730"/>
                    </a:lnTo>
                    <a:lnTo>
                      <a:pt x="43136" y="68869"/>
                    </a:lnTo>
                    <a:lnTo>
                      <a:pt x="43553" y="69193"/>
                    </a:lnTo>
                    <a:lnTo>
                      <a:pt x="43923" y="69424"/>
                    </a:lnTo>
                    <a:lnTo>
                      <a:pt x="44016" y="69517"/>
                    </a:lnTo>
                    <a:lnTo>
                      <a:pt x="44108" y="69563"/>
                    </a:lnTo>
                    <a:lnTo>
                      <a:pt x="44108" y="69702"/>
                    </a:lnTo>
                    <a:lnTo>
                      <a:pt x="44108" y="69795"/>
                    </a:lnTo>
                    <a:lnTo>
                      <a:pt x="44016" y="69748"/>
                    </a:lnTo>
                    <a:lnTo>
                      <a:pt x="43784" y="69563"/>
                    </a:lnTo>
                    <a:lnTo>
                      <a:pt x="43738" y="69517"/>
                    </a:lnTo>
                    <a:lnTo>
                      <a:pt x="43692" y="69517"/>
                    </a:lnTo>
                    <a:lnTo>
                      <a:pt x="43553" y="69424"/>
                    </a:lnTo>
                    <a:lnTo>
                      <a:pt x="43044" y="69054"/>
                    </a:lnTo>
                    <a:lnTo>
                      <a:pt x="42534" y="68638"/>
                    </a:lnTo>
                    <a:lnTo>
                      <a:pt x="42072" y="68221"/>
                    </a:lnTo>
                    <a:lnTo>
                      <a:pt x="41868" y="68036"/>
                    </a:lnTo>
                    <a:lnTo>
                      <a:pt x="41887" y="68036"/>
                    </a:lnTo>
                    <a:lnTo>
                      <a:pt x="41933" y="67990"/>
                    </a:lnTo>
                    <a:lnTo>
                      <a:pt x="41979" y="67897"/>
                    </a:lnTo>
                    <a:close/>
                    <a:moveTo>
                      <a:pt x="45450" y="64333"/>
                    </a:moveTo>
                    <a:lnTo>
                      <a:pt x="47116" y="70026"/>
                    </a:lnTo>
                    <a:lnTo>
                      <a:pt x="47116" y="70026"/>
                    </a:lnTo>
                    <a:lnTo>
                      <a:pt x="46746" y="69887"/>
                    </a:lnTo>
                    <a:lnTo>
                      <a:pt x="46515" y="69748"/>
                    </a:lnTo>
                    <a:lnTo>
                      <a:pt x="46145" y="69517"/>
                    </a:lnTo>
                    <a:lnTo>
                      <a:pt x="45821" y="69378"/>
                    </a:lnTo>
                    <a:lnTo>
                      <a:pt x="45635" y="69286"/>
                    </a:lnTo>
                    <a:lnTo>
                      <a:pt x="45589" y="69239"/>
                    </a:lnTo>
                    <a:lnTo>
                      <a:pt x="45543" y="69239"/>
                    </a:lnTo>
                    <a:lnTo>
                      <a:pt x="45497" y="69286"/>
                    </a:lnTo>
                    <a:lnTo>
                      <a:pt x="45497" y="69286"/>
                    </a:lnTo>
                    <a:lnTo>
                      <a:pt x="45543" y="69193"/>
                    </a:lnTo>
                    <a:lnTo>
                      <a:pt x="45404" y="69147"/>
                    </a:lnTo>
                    <a:lnTo>
                      <a:pt x="45450" y="64380"/>
                    </a:lnTo>
                    <a:lnTo>
                      <a:pt x="45450" y="64333"/>
                    </a:lnTo>
                    <a:close/>
                    <a:moveTo>
                      <a:pt x="44710" y="69887"/>
                    </a:moveTo>
                    <a:lnTo>
                      <a:pt x="44849" y="69980"/>
                    </a:lnTo>
                    <a:lnTo>
                      <a:pt x="45034" y="70072"/>
                    </a:lnTo>
                    <a:lnTo>
                      <a:pt x="45173" y="70165"/>
                    </a:lnTo>
                    <a:lnTo>
                      <a:pt x="45173" y="70211"/>
                    </a:lnTo>
                    <a:lnTo>
                      <a:pt x="44663" y="69887"/>
                    </a:lnTo>
                    <a:close/>
                    <a:moveTo>
                      <a:pt x="45450" y="62343"/>
                    </a:moveTo>
                    <a:lnTo>
                      <a:pt x="46191" y="63593"/>
                    </a:lnTo>
                    <a:lnTo>
                      <a:pt x="48135" y="70350"/>
                    </a:lnTo>
                    <a:lnTo>
                      <a:pt x="47348" y="70119"/>
                    </a:lnTo>
                    <a:lnTo>
                      <a:pt x="45450" y="63546"/>
                    </a:lnTo>
                    <a:lnTo>
                      <a:pt x="45450" y="62667"/>
                    </a:lnTo>
                    <a:lnTo>
                      <a:pt x="45450" y="62482"/>
                    </a:lnTo>
                    <a:lnTo>
                      <a:pt x="45450" y="62343"/>
                    </a:lnTo>
                    <a:close/>
                    <a:moveTo>
                      <a:pt x="46006" y="62251"/>
                    </a:moveTo>
                    <a:lnTo>
                      <a:pt x="47024" y="63315"/>
                    </a:lnTo>
                    <a:lnTo>
                      <a:pt x="50819" y="69933"/>
                    </a:lnTo>
                    <a:lnTo>
                      <a:pt x="50588" y="70211"/>
                    </a:lnTo>
                    <a:lnTo>
                      <a:pt x="50356" y="70443"/>
                    </a:lnTo>
                    <a:lnTo>
                      <a:pt x="50356" y="70396"/>
                    </a:lnTo>
                    <a:lnTo>
                      <a:pt x="50264" y="70257"/>
                    </a:lnTo>
                    <a:lnTo>
                      <a:pt x="46376" y="63546"/>
                    </a:lnTo>
                    <a:lnTo>
                      <a:pt x="46098" y="62575"/>
                    </a:lnTo>
                    <a:lnTo>
                      <a:pt x="46052" y="62436"/>
                    </a:lnTo>
                    <a:lnTo>
                      <a:pt x="46006" y="62251"/>
                    </a:lnTo>
                    <a:close/>
                    <a:moveTo>
                      <a:pt x="46654" y="64426"/>
                    </a:moveTo>
                    <a:lnTo>
                      <a:pt x="50125" y="70489"/>
                    </a:lnTo>
                    <a:lnTo>
                      <a:pt x="49523" y="70535"/>
                    </a:lnTo>
                    <a:lnTo>
                      <a:pt x="48968" y="70489"/>
                    </a:lnTo>
                    <a:lnTo>
                      <a:pt x="48412" y="70443"/>
                    </a:lnTo>
                    <a:lnTo>
                      <a:pt x="46700" y="64518"/>
                    </a:lnTo>
                    <a:lnTo>
                      <a:pt x="46654" y="64426"/>
                    </a:lnTo>
                    <a:close/>
                    <a:moveTo>
                      <a:pt x="45497" y="70304"/>
                    </a:moveTo>
                    <a:lnTo>
                      <a:pt x="45589" y="70350"/>
                    </a:lnTo>
                    <a:lnTo>
                      <a:pt x="45774" y="70443"/>
                    </a:lnTo>
                    <a:lnTo>
                      <a:pt x="45821" y="70443"/>
                    </a:lnTo>
                    <a:lnTo>
                      <a:pt x="45959" y="70489"/>
                    </a:lnTo>
                    <a:lnTo>
                      <a:pt x="46145" y="70581"/>
                    </a:lnTo>
                    <a:lnTo>
                      <a:pt x="46237" y="70628"/>
                    </a:lnTo>
                    <a:lnTo>
                      <a:pt x="46283" y="70628"/>
                    </a:lnTo>
                    <a:lnTo>
                      <a:pt x="46330" y="70674"/>
                    </a:lnTo>
                    <a:lnTo>
                      <a:pt x="46515" y="70720"/>
                    </a:lnTo>
                    <a:lnTo>
                      <a:pt x="46561" y="70720"/>
                    </a:lnTo>
                    <a:lnTo>
                      <a:pt x="46792" y="70813"/>
                    </a:lnTo>
                    <a:lnTo>
                      <a:pt x="47024" y="70813"/>
                    </a:lnTo>
                    <a:lnTo>
                      <a:pt x="47255" y="70905"/>
                    </a:lnTo>
                    <a:lnTo>
                      <a:pt x="47348" y="70905"/>
                    </a:lnTo>
                    <a:lnTo>
                      <a:pt x="47348" y="70998"/>
                    </a:lnTo>
                    <a:lnTo>
                      <a:pt x="47116" y="70952"/>
                    </a:lnTo>
                    <a:lnTo>
                      <a:pt x="46237" y="70767"/>
                    </a:lnTo>
                    <a:lnTo>
                      <a:pt x="45404" y="70443"/>
                    </a:lnTo>
                    <a:lnTo>
                      <a:pt x="45404" y="70304"/>
                    </a:lnTo>
                    <a:close/>
                    <a:moveTo>
                      <a:pt x="47626" y="70957"/>
                    </a:moveTo>
                    <a:lnTo>
                      <a:pt x="47950" y="70998"/>
                    </a:lnTo>
                    <a:lnTo>
                      <a:pt x="48320" y="70998"/>
                    </a:lnTo>
                    <a:lnTo>
                      <a:pt x="48366" y="71044"/>
                    </a:lnTo>
                    <a:lnTo>
                      <a:pt x="47626" y="71044"/>
                    </a:lnTo>
                    <a:lnTo>
                      <a:pt x="47626" y="70957"/>
                    </a:lnTo>
                    <a:close/>
                    <a:moveTo>
                      <a:pt x="48783" y="70998"/>
                    </a:moveTo>
                    <a:lnTo>
                      <a:pt x="48598" y="71044"/>
                    </a:lnTo>
                    <a:lnTo>
                      <a:pt x="48598" y="70998"/>
                    </a:lnTo>
                    <a:close/>
                    <a:moveTo>
                      <a:pt x="41285" y="46700"/>
                    </a:moveTo>
                    <a:lnTo>
                      <a:pt x="41748" y="46792"/>
                    </a:lnTo>
                    <a:lnTo>
                      <a:pt x="41887" y="46838"/>
                    </a:lnTo>
                    <a:lnTo>
                      <a:pt x="42072" y="46885"/>
                    </a:lnTo>
                    <a:lnTo>
                      <a:pt x="42164" y="46931"/>
                    </a:lnTo>
                    <a:lnTo>
                      <a:pt x="42257" y="46931"/>
                    </a:lnTo>
                    <a:lnTo>
                      <a:pt x="42303" y="46977"/>
                    </a:lnTo>
                    <a:lnTo>
                      <a:pt x="42673" y="47070"/>
                    </a:lnTo>
                    <a:lnTo>
                      <a:pt x="42997" y="47209"/>
                    </a:lnTo>
                    <a:lnTo>
                      <a:pt x="43044" y="47255"/>
                    </a:lnTo>
                    <a:lnTo>
                      <a:pt x="43182" y="47301"/>
                    </a:lnTo>
                    <a:lnTo>
                      <a:pt x="43229" y="47301"/>
                    </a:lnTo>
                    <a:lnTo>
                      <a:pt x="43368" y="47348"/>
                    </a:lnTo>
                    <a:lnTo>
                      <a:pt x="43460" y="47348"/>
                    </a:lnTo>
                    <a:lnTo>
                      <a:pt x="43506" y="47394"/>
                    </a:lnTo>
                    <a:lnTo>
                      <a:pt x="43738" y="47533"/>
                    </a:lnTo>
                    <a:lnTo>
                      <a:pt x="43877" y="47625"/>
                    </a:lnTo>
                    <a:lnTo>
                      <a:pt x="44201" y="47764"/>
                    </a:lnTo>
                    <a:lnTo>
                      <a:pt x="44247" y="47810"/>
                    </a:lnTo>
                    <a:lnTo>
                      <a:pt x="44293" y="47810"/>
                    </a:lnTo>
                    <a:lnTo>
                      <a:pt x="44340" y="47857"/>
                    </a:lnTo>
                    <a:lnTo>
                      <a:pt x="44478" y="47903"/>
                    </a:lnTo>
                    <a:lnTo>
                      <a:pt x="44525" y="47949"/>
                    </a:lnTo>
                    <a:lnTo>
                      <a:pt x="44571" y="47995"/>
                    </a:lnTo>
                    <a:lnTo>
                      <a:pt x="44663" y="48042"/>
                    </a:lnTo>
                    <a:lnTo>
                      <a:pt x="44756" y="48088"/>
                    </a:lnTo>
                    <a:lnTo>
                      <a:pt x="45404" y="48505"/>
                    </a:lnTo>
                    <a:lnTo>
                      <a:pt x="46098" y="48967"/>
                    </a:lnTo>
                    <a:lnTo>
                      <a:pt x="46931" y="49615"/>
                    </a:lnTo>
                    <a:lnTo>
                      <a:pt x="47070" y="49708"/>
                    </a:lnTo>
                    <a:lnTo>
                      <a:pt x="47302" y="49939"/>
                    </a:lnTo>
                    <a:lnTo>
                      <a:pt x="47487" y="50078"/>
                    </a:lnTo>
                    <a:lnTo>
                      <a:pt x="47626" y="50217"/>
                    </a:lnTo>
                    <a:lnTo>
                      <a:pt x="48274" y="50819"/>
                    </a:lnTo>
                    <a:lnTo>
                      <a:pt x="48320" y="50911"/>
                    </a:lnTo>
                    <a:lnTo>
                      <a:pt x="48412" y="51004"/>
                    </a:lnTo>
                    <a:lnTo>
                      <a:pt x="48829" y="51420"/>
                    </a:lnTo>
                    <a:lnTo>
                      <a:pt x="48968" y="51606"/>
                    </a:lnTo>
                    <a:lnTo>
                      <a:pt x="49292" y="51930"/>
                    </a:lnTo>
                    <a:lnTo>
                      <a:pt x="49431" y="52068"/>
                    </a:lnTo>
                    <a:lnTo>
                      <a:pt x="49708" y="52392"/>
                    </a:lnTo>
                    <a:lnTo>
                      <a:pt x="49986" y="52763"/>
                    </a:lnTo>
                    <a:lnTo>
                      <a:pt x="50171" y="52994"/>
                    </a:lnTo>
                    <a:lnTo>
                      <a:pt x="50217" y="53040"/>
                    </a:lnTo>
                    <a:lnTo>
                      <a:pt x="50217" y="53087"/>
                    </a:lnTo>
                    <a:lnTo>
                      <a:pt x="50356" y="53179"/>
                    </a:lnTo>
                    <a:lnTo>
                      <a:pt x="50495" y="53364"/>
                    </a:lnTo>
                    <a:lnTo>
                      <a:pt x="50541" y="53503"/>
                    </a:lnTo>
                    <a:lnTo>
                      <a:pt x="50912" y="54012"/>
                    </a:lnTo>
                    <a:lnTo>
                      <a:pt x="51051" y="54151"/>
                    </a:lnTo>
                    <a:lnTo>
                      <a:pt x="51143" y="54336"/>
                    </a:lnTo>
                    <a:lnTo>
                      <a:pt x="51189" y="54429"/>
                    </a:lnTo>
                    <a:lnTo>
                      <a:pt x="51513" y="54845"/>
                    </a:lnTo>
                    <a:lnTo>
                      <a:pt x="51513" y="54892"/>
                    </a:lnTo>
                    <a:lnTo>
                      <a:pt x="51606" y="55030"/>
                    </a:lnTo>
                    <a:lnTo>
                      <a:pt x="51698" y="55216"/>
                    </a:lnTo>
                    <a:lnTo>
                      <a:pt x="51745" y="55262"/>
                    </a:lnTo>
                    <a:lnTo>
                      <a:pt x="52346" y="56326"/>
                    </a:lnTo>
                    <a:lnTo>
                      <a:pt x="52532" y="56650"/>
                    </a:lnTo>
                    <a:lnTo>
                      <a:pt x="52809" y="57206"/>
                    </a:lnTo>
                    <a:lnTo>
                      <a:pt x="52994" y="57530"/>
                    </a:lnTo>
                    <a:lnTo>
                      <a:pt x="52994" y="57576"/>
                    </a:lnTo>
                    <a:lnTo>
                      <a:pt x="53226" y="58085"/>
                    </a:lnTo>
                    <a:lnTo>
                      <a:pt x="53272" y="58131"/>
                    </a:lnTo>
                    <a:lnTo>
                      <a:pt x="53365" y="58270"/>
                    </a:lnTo>
                    <a:lnTo>
                      <a:pt x="53411" y="58455"/>
                    </a:lnTo>
                    <a:lnTo>
                      <a:pt x="53642" y="59011"/>
                    </a:lnTo>
                    <a:lnTo>
                      <a:pt x="53642" y="59057"/>
                    </a:lnTo>
                    <a:lnTo>
                      <a:pt x="53735" y="59242"/>
                    </a:lnTo>
                    <a:lnTo>
                      <a:pt x="53781" y="59381"/>
                    </a:lnTo>
                    <a:lnTo>
                      <a:pt x="53781" y="59427"/>
                    </a:lnTo>
                    <a:lnTo>
                      <a:pt x="53966" y="59936"/>
                    </a:lnTo>
                    <a:lnTo>
                      <a:pt x="54013" y="60029"/>
                    </a:lnTo>
                    <a:lnTo>
                      <a:pt x="54105" y="60214"/>
                    </a:lnTo>
                    <a:lnTo>
                      <a:pt x="54151" y="60353"/>
                    </a:lnTo>
                    <a:lnTo>
                      <a:pt x="54151" y="60399"/>
                    </a:lnTo>
                    <a:lnTo>
                      <a:pt x="54151" y="60446"/>
                    </a:lnTo>
                    <a:lnTo>
                      <a:pt x="54198" y="60631"/>
                    </a:lnTo>
                    <a:lnTo>
                      <a:pt x="54244" y="60723"/>
                    </a:lnTo>
                    <a:lnTo>
                      <a:pt x="54290" y="60769"/>
                    </a:lnTo>
                    <a:lnTo>
                      <a:pt x="54290" y="60862"/>
                    </a:lnTo>
                    <a:lnTo>
                      <a:pt x="54337" y="60955"/>
                    </a:lnTo>
                    <a:lnTo>
                      <a:pt x="54383" y="61047"/>
                    </a:lnTo>
                    <a:lnTo>
                      <a:pt x="54429" y="61232"/>
                    </a:lnTo>
                    <a:lnTo>
                      <a:pt x="54475" y="61371"/>
                    </a:lnTo>
                    <a:lnTo>
                      <a:pt x="54475" y="61417"/>
                    </a:lnTo>
                    <a:lnTo>
                      <a:pt x="54661" y="62112"/>
                    </a:lnTo>
                    <a:lnTo>
                      <a:pt x="54661" y="62204"/>
                    </a:lnTo>
                    <a:lnTo>
                      <a:pt x="54753" y="62389"/>
                    </a:lnTo>
                    <a:lnTo>
                      <a:pt x="54753" y="62575"/>
                    </a:lnTo>
                    <a:lnTo>
                      <a:pt x="54985" y="63685"/>
                    </a:lnTo>
                    <a:lnTo>
                      <a:pt x="55123" y="64796"/>
                    </a:lnTo>
                    <a:lnTo>
                      <a:pt x="55170" y="65861"/>
                    </a:lnTo>
                    <a:lnTo>
                      <a:pt x="55170" y="66879"/>
                    </a:lnTo>
                    <a:lnTo>
                      <a:pt x="55077" y="67712"/>
                    </a:lnTo>
                    <a:lnTo>
                      <a:pt x="54938" y="68545"/>
                    </a:lnTo>
                    <a:lnTo>
                      <a:pt x="54753" y="69286"/>
                    </a:lnTo>
                    <a:lnTo>
                      <a:pt x="54522" y="70026"/>
                    </a:lnTo>
                    <a:lnTo>
                      <a:pt x="54151" y="70767"/>
                    </a:lnTo>
                    <a:lnTo>
                      <a:pt x="53874" y="71229"/>
                    </a:lnTo>
                    <a:lnTo>
                      <a:pt x="53920" y="71137"/>
                    </a:lnTo>
                    <a:lnTo>
                      <a:pt x="53966" y="71044"/>
                    </a:lnTo>
                    <a:lnTo>
                      <a:pt x="54198" y="70581"/>
                    </a:lnTo>
                    <a:lnTo>
                      <a:pt x="54429" y="70072"/>
                    </a:lnTo>
                    <a:lnTo>
                      <a:pt x="54614" y="69563"/>
                    </a:lnTo>
                    <a:lnTo>
                      <a:pt x="54753" y="69008"/>
                    </a:lnTo>
                    <a:lnTo>
                      <a:pt x="54753" y="68962"/>
                    </a:lnTo>
                    <a:lnTo>
                      <a:pt x="54799" y="68823"/>
                    </a:lnTo>
                    <a:lnTo>
                      <a:pt x="54799" y="68730"/>
                    </a:lnTo>
                    <a:lnTo>
                      <a:pt x="54799" y="68684"/>
                    </a:lnTo>
                    <a:lnTo>
                      <a:pt x="54938" y="67851"/>
                    </a:lnTo>
                    <a:lnTo>
                      <a:pt x="54985" y="67018"/>
                    </a:lnTo>
                    <a:lnTo>
                      <a:pt x="55031" y="66092"/>
                    </a:lnTo>
                    <a:lnTo>
                      <a:pt x="54985" y="65074"/>
                    </a:lnTo>
                    <a:lnTo>
                      <a:pt x="54938" y="65074"/>
                    </a:lnTo>
                    <a:lnTo>
                      <a:pt x="54938" y="64935"/>
                    </a:lnTo>
                    <a:lnTo>
                      <a:pt x="54938" y="64842"/>
                    </a:lnTo>
                    <a:lnTo>
                      <a:pt x="54938" y="64796"/>
                    </a:lnTo>
                    <a:lnTo>
                      <a:pt x="54846" y="63963"/>
                    </a:lnTo>
                    <a:lnTo>
                      <a:pt x="54661" y="63176"/>
                    </a:lnTo>
                    <a:lnTo>
                      <a:pt x="54475" y="62343"/>
                    </a:lnTo>
                    <a:lnTo>
                      <a:pt x="54244" y="61464"/>
                    </a:lnTo>
                    <a:lnTo>
                      <a:pt x="54198" y="61279"/>
                    </a:lnTo>
                    <a:lnTo>
                      <a:pt x="54151" y="61140"/>
                    </a:lnTo>
                    <a:lnTo>
                      <a:pt x="54105" y="60908"/>
                    </a:lnTo>
                    <a:lnTo>
                      <a:pt x="53920" y="60399"/>
                    </a:lnTo>
                    <a:lnTo>
                      <a:pt x="53920" y="60353"/>
                    </a:lnTo>
                    <a:lnTo>
                      <a:pt x="53874" y="60260"/>
                    </a:lnTo>
                    <a:lnTo>
                      <a:pt x="53827" y="60168"/>
                    </a:lnTo>
                    <a:lnTo>
                      <a:pt x="53781" y="59936"/>
                    </a:lnTo>
                    <a:lnTo>
                      <a:pt x="53735" y="59890"/>
                    </a:lnTo>
                    <a:lnTo>
                      <a:pt x="53689" y="59705"/>
                    </a:lnTo>
                    <a:lnTo>
                      <a:pt x="53133" y="58363"/>
                    </a:lnTo>
                    <a:lnTo>
                      <a:pt x="53087" y="58317"/>
                    </a:lnTo>
                    <a:lnTo>
                      <a:pt x="52994" y="58131"/>
                    </a:lnTo>
                    <a:lnTo>
                      <a:pt x="52624" y="57252"/>
                    </a:lnTo>
                    <a:lnTo>
                      <a:pt x="52161" y="56465"/>
                    </a:lnTo>
                    <a:lnTo>
                      <a:pt x="51745" y="55678"/>
                    </a:lnTo>
                    <a:lnTo>
                      <a:pt x="51282" y="54938"/>
                    </a:lnTo>
                    <a:lnTo>
                      <a:pt x="51282" y="54892"/>
                    </a:lnTo>
                    <a:lnTo>
                      <a:pt x="51097" y="54660"/>
                    </a:lnTo>
                    <a:lnTo>
                      <a:pt x="51051" y="54614"/>
                    </a:lnTo>
                    <a:lnTo>
                      <a:pt x="50912" y="54382"/>
                    </a:lnTo>
                    <a:lnTo>
                      <a:pt x="50865" y="54290"/>
                    </a:lnTo>
                    <a:lnTo>
                      <a:pt x="50727" y="54105"/>
                    </a:lnTo>
                    <a:lnTo>
                      <a:pt x="50634" y="53966"/>
                    </a:lnTo>
                    <a:lnTo>
                      <a:pt x="50541" y="53827"/>
                    </a:lnTo>
                    <a:lnTo>
                      <a:pt x="50403" y="53688"/>
                    </a:lnTo>
                    <a:lnTo>
                      <a:pt x="50356" y="53549"/>
                    </a:lnTo>
                    <a:lnTo>
                      <a:pt x="50171" y="53364"/>
                    </a:lnTo>
                    <a:lnTo>
                      <a:pt x="50125" y="53318"/>
                    </a:lnTo>
                    <a:lnTo>
                      <a:pt x="49986" y="53087"/>
                    </a:lnTo>
                    <a:lnTo>
                      <a:pt x="49940" y="53040"/>
                    </a:lnTo>
                    <a:lnTo>
                      <a:pt x="49755" y="52809"/>
                    </a:lnTo>
                    <a:lnTo>
                      <a:pt x="49708" y="52763"/>
                    </a:lnTo>
                    <a:lnTo>
                      <a:pt x="49477" y="52485"/>
                    </a:lnTo>
                    <a:lnTo>
                      <a:pt x="48690" y="51606"/>
                    </a:lnTo>
                    <a:lnTo>
                      <a:pt x="48598" y="51467"/>
                    </a:lnTo>
                    <a:lnTo>
                      <a:pt x="48412" y="51282"/>
                    </a:lnTo>
                    <a:lnTo>
                      <a:pt x="48227" y="51096"/>
                    </a:lnTo>
                    <a:lnTo>
                      <a:pt x="48042" y="50911"/>
                    </a:lnTo>
                    <a:lnTo>
                      <a:pt x="47857" y="50726"/>
                    </a:lnTo>
                    <a:lnTo>
                      <a:pt x="47672" y="50541"/>
                    </a:lnTo>
                    <a:lnTo>
                      <a:pt x="47626" y="50495"/>
                    </a:lnTo>
                    <a:lnTo>
                      <a:pt x="47487" y="50402"/>
                    </a:lnTo>
                    <a:lnTo>
                      <a:pt x="47440" y="50310"/>
                    </a:lnTo>
                    <a:lnTo>
                      <a:pt x="47302" y="50217"/>
                    </a:lnTo>
                    <a:lnTo>
                      <a:pt x="47255" y="50124"/>
                    </a:lnTo>
                    <a:lnTo>
                      <a:pt x="47116" y="50032"/>
                    </a:lnTo>
                    <a:lnTo>
                      <a:pt x="47024" y="49986"/>
                    </a:lnTo>
                    <a:lnTo>
                      <a:pt x="46885" y="49847"/>
                    </a:lnTo>
                    <a:lnTo>
                      <a:pt x="46839" y="49801"/>
                    </a:lnTo>
                    <a:lnTo>
                      <a:pt x="46700" y="49708"/>
                    </a:lnTo>
                    <a:lnTo>
                      <a:pt x="46607" y="49615"/>
                    </a:lnTo>
                    <a:lnTo>
                      <a:pt x="46515" y="49523"/>
                    </a:lnTo>
                    <a:lnTo>
                      <a:pt x="46422" y="49477"/>
                    </a:lnTo>
                    <a:lnTo>
                      <a:pt x="46376" y="49430"/>
                    </a:lnTo>
                    <a:lnTo>
                      <a:pt x="46283" y="49338"/>
                    </a:lnTo>
                    <a:lnTo>
                      <a:pt x="46191" y="49291"/>
                    </a:lnTo>
                    <a:lnTo>
                      <a:pt x="46145" y="49245"/>
                    </a:lnTo>
                    <a:lnTo>
                      <a:pt x="46098" y="49199"/>
                    </a:lnTo>
                    <a:lnTo>
                      <a:pt x="46006" y="49153"/>
                    </a:lnTo>
                    <a:lnTo>
                      <a:pt x="45265" y="48597"/>
                    </a:lnTo>
                    <a:lnTo>
                      <a:pt x="44386" y="48042"/>
                    </a:lnTo>
                    <a:lnTo>
                      <a:pt x="44293" y="47995"/>
                    </a:lnTo>
                    <a:lnTo>
                      <a:pt x="44247" y="47995"/>
                    </a:lnTo>
                    <a:lnTo>
                      <a:pt x="43553" y="47625"/>
                    </a:lnTo>
                    <a:lnTo>
                      <a:pt x="43460" y="47579"/>
                    </a:lnTo>
                    <a:lnTo>
                      <a:pt x="43414" y="47533"/>
                    </a:lnTo>
                    <a:lnTo>
                      <a:pt x="42858" y="47301"/>
                    </a:lnTo>
                    <a:lnTo>
                      <a:pt x="42349" y="47116"/>
                    </a:lnTo>
                    <a:lnTo>
                      <a:pt x="42257" y="47070"/>
                    </a:lnTo>
                    <a:lnTo>
                      <a:pt x="42210" y="47070"/>
                    </a:lnTo>
                    <a:lnTo>
                      <a:pt x="41331" y="46792"/>
                    </a:lnTo>
                    <a:lnTo>
                      <a:pt x="41285" y="46746"/>
                    </a:lnTo>
                    <a:lnTo>
                      <a:pt x="41285" y="46700"/>
                    </a:lnTo>
                    <a:close/>
                    <a:moveTo>
                      <a:pt x="53804" y="71345"/>
                    </a:moveTo>
                    <a:lnTo>
                      <a:pt x="53735" y="71461"/>
                    </a:lnTo>
                    <a:lnTo>
                      <a:pt x="53689" y="71461"/>
                    </a:lnTo>
                    <a:lnTo>
                      <a:pt x="53804" y="71345"/>
                    </a:lnTo>
                    <a:close/>
                    <a:moveTo>
                      <a:pt x="38971" y="48088"/>
                    </a:moveTo>
                    <a:lnTo>
                      <a:pt x="39480" y="48134"/>
                    </a:lnTo>
                    <a:lnTo>
                      <a:pt x="39480" y="48227"/>
                    </a:lnTo>
                    <a:lnTo>
                      <a:pt x="39711" y="49523"/>
                    </a:lnTo>
                    <a:lnTo>
                      <a:pt x="38739" y="49523"/>
                    </a:lnTo>
                    <a:lnTo>
                      <a:pt x="38462" y="49569"/>
                    </a:lnTo>
                    <a:lnTo>
                      <a:pt x="38276" y="49569"/>
                    </a:lnTo>
                    <a:lnTo>
                      <a:pt x="38184" y="49615"/>
                    </a:lnTo>
                    <a:lnTo>
                      <a:pt x="38091" y="49615"/>
                    </a:lnTo>
                    <a:lnTo>
                      <a:pt x="37999" y="49662"/>
                    </a:lnTo>
                    <a:lnTo>
                      <a:pt x="37814" y="49662"/>
                    </a:lnTo>
                    <a:lnTo>
                      <a:pt x="37490" y="49801"/>
                    </a:lnTo>
                    <a:lnTo>
                      <a:pt x="37073" y="49986"/>
                    </a:lnTo>
                    <a:lnTo>
                      <a:pt x="36657" y="50171"/>
                    </a:lnTo>
                    <a:lnTo>
                      <a:pt x="36333" y="50402"/>
                    </a:lnTo>
                    <a:lnTo>
                      <a:pt x="36055" y="50634"/>
                    </a:lnTo>
                    <a:lnTo>
                      <a:pt x="35777" y="50911"/>
                    </a:lnTo>
                    <a:lnTo>
                      <a:pt x="35546" y="51143"/>
                    </a:lnTo>
                    <a:lnTo>
                      <a:pt x="35176" y="51744"/>
                    </a:lnTo>
                    <a:lnTo>
                      <a:pt x="34852" y="52346"/>
                    </a:lnTo>
                    <a:lnTo>
                      <a:pt x="34620" y="52901"/>
                    </a:lnTo>
                    <a:lnTo>
                      <a:pt x="34435" y="53503"/>
                    </a:lnTo>
                    <a:lnTo>
                      <a:pt x="34296" y="54012"/>
                    </a:lnTo>
                    <a:lnTo>
                      <a:pt x="34250" y="54521"/>
                    </a:lnTo>
                    <a:lnTo>
                      <a:pt x="34157" y="55540"/>
                    </a:lnTo>
                    <a:lnTo>
                      <a:pt x="34157" y="56558"/>
                    </a:lnTo>
                    <a:lnTo>
                      <a:pt x="34250" y="57669"/>
                    </a:lnTo>
                    <a:lnTo>
                      <a:pt x="34435" y="58779"/>
                    </a:lnTo>
                    <a:lnTo>
                      <a:pt x="34528" y="59150"/>
                    </a:lnTo>
                    <a:lnTo>
                      <a:pt x="34574" y="59381"/>
                    </a:lnTo>
                    <a:lnTo>
                      <a:pt x="34713" y="59890"/>
                    </a:lnTo>
                    <a:lnTo>
                      <a:pt x="35037" y="61001"/>
                    </a:lnTo>
                    <a:lnTo>
                      <a:pt x="35361" y="61741"/>
                    </a:lnTo>
                    <a:lnTo>
                      <a:pt x="35638" y="62528"/>
                    </a:lnTo>
                    <a:lnTo>
                      <a:pt x="36009" y="63269"/>
                    </a:lnTo>
                    <a:lnTo>
                      <a:pt x="36379" y="64009"/>
                    </a:lnTo>
                    <a:lnTo>
                      <a:pt x="36749" y="64704"/>
                    </a:lnTo>
                    <a:lnTo>
                      <a:pt x="37166" y="65398"/>
                    </a:lnTo>
                    <a:lnTo>
                      <a:pt x="37628" y="66092"/>
                    </a:lnTo>
                    <a:lnTo>
                      <a:pt x="38045" y="66740"/>
                    </a:lnTo>
                    <a:lnTo>
                      <a:pt x="38138" y="66833"/>
                    </a:lnTo>
                    <a:lnTo>
                      <a:pt x="39063" y="67943"/>
                    </a:lnTo>
                    <a:lnTo>
                      <a:pt x="39989" y="68962"/>
                    </a:lnTo>
                    <a:lnTo>
                      <a:pt x="41007" y="69841"/>
                    </a:lnTo>
                    <a:lnTo>
                      <a:pt x="41516" y="70257"/>
                    </a:lnTo>
                    <a:lnTo>
                      <a:pt x="42025" y="70674"/>
                    </a:lnTo>
                    <a:lnTo>
                      <a:pt x="42072" y="70674"/>
                    </a:lnTo>
                    <a:lnTo>
                      <a:pt x="42118" y="70720"/>
                    </a:lnTo>
                    <a:lnTo>
                      <a:pt x="42210" y="70767"/>
                    </a:lnTo>
                    <a:lnTo>
                      <a:pt x="42210" y="70813"/>
                    </a:lnTo>
                    <a:lnTo>
                      <a:pt x="42257" y="70813"/>
                    </a:lnTo>
                    <a:lnTo>
                      <a:pt x="42303" y="70859"/>
                    </a:lnTo>
                    <a:lnTo>
                      <a:pt x="42349" y="70905"/>
                    </a:lnTo>
                    <a:lnTo>
                      <a:pt x="42396" y="70905"/>
                    </a:lnTo>
                    <a:lnTo>
                      <a:pt x="42442" y="70952"/>
                    </a:lnTo>
                    <a:lnTo>
                      <a:pt x="43044" y="71322"/>
                    </a:lnTo>
                    <a:lnTo>
                      <a:pt x="43877" y="71738"/>
                    </a:lnTo>
                    <a:lnTo>
                      <a:pt x="44154" y="71877"/>
                    </a:lnTo>
                    <a:lnTo>
                      <a:pt x="44386" y="71970"/>
                    </a:lnTo>
                    <a:lnTo>
                      <a:pt x="44710" y="72062"/>
                    </a:lnTo>
                    <a:lnTo>
                      <a:pt x="44895" y="72155"/>
                    </a:lnTo>
                    <a:lnTo>
                      <a:pt x="45311" y="72294"/>
                    </a:lnTo>
                    <a:lnTo>
                      <a:pt x="45589" y="72340"/>
                    </a:lnTo>
                    <a:lnTo>
                      <a:pt x="45635" y="72340"/>
                    </a:lnTo>
                    <a:lnTo>
                      <a:pt x="46330" y="72479"/>
                    </a:lnTo>
                    <a:lnTo>
                      <a:pt x="47024" y="72525"/>
                    </a:lnTo>
                    <a:lnTo>
                      <a:pt x="47533" y="72479"/>
                    </a:lnTo>
                    <a:lnTo>
                      <a:pt x="47996" y="72433"/>
                    </a:lnTo>
                    <a:lnTo>
                      <a:pt x="48459" y="72340"/>
                    </a:lnTo>
                    <a:lnTo>
                      <a:pt x="48922" y="72155"/>
                    </a:lnTo>
                    <a:lnTo>
                      <a:pt x="49292" y="71970"/>
                    </a:lnTo>
                    <a:lnTo>
                      <a:pt x="49662" y="71785"/>
                    </a:lnTo>
                    <a:lnTo>
                      <a:pt x="49708" y="71738"/>
                    </a:lnTo>
                    <a:lnTo>
                      <a:pt x="49755" y="71738"/>
                    </a:lnTo>
                    <a:lnTo>
                      <a:pt x="49893" y="71600"/>
                    </a:lnTo>
                    <a:lnTo>
                      <a:pt x="49986" y="71507"/>
                    </a:lnTo>
                    <a:lnTo>
                      <a:pt x="50495" y="71044"/>
                    </a:lnTo>
                    <a:lnTo>
                      <a:pt x="50541" y="70998"/>
                    </a:lnTo>
                    <a:lnTo>
                      <a:pt x="50634" y="70905"/>
                    </a:lnTo>
                    <a:lnTo>
                      <a:pt x="50634" y="70859"/>
                    </a:lnTo>
                    <a:lnTo>
                      <a:pt x="50727" y="70767"/>
                    </a:lnTo>
                    <a:lnTo>
                      <a:pt x="50865" y="70628"/>
                    </a:lnTo>
                    <a:lnTo>
                      <a:pt x="51051" y="70304"/>
                    </a:lnTo>
                    <a:lnTo>
                      <a:pt x="51097" y="70257"/>
                    </a:lnTo>
                    <a:lnTo>
                      <a:pt x="51143" y="70165"/>
                    </a:lnTo>
                    <a:lnTo>
                      <a:pt x="51189" y="70119"/>
                    </a:lnTo>
                    <a:lnTo>
                      <a:pt x="51236" y="69980"/>
                    </a:lnTo>
                    <a:lnTo>
                      <a:pt x="51282" y="69933"/>
                    </a:lnTo>
                    <a:lnTo>
                      <a:pt x="51282" y="69841"/>
                    </a:lnTo>
                    <a:lnTo>
                      <a:pt x="51328" y="69841"/>
                    </a:lnTo>
                    <a:lnTo>
                      <a:pt x="51328" y="69795"/>
                    </a:lnTo>
                    <a:lnTo>
                      <a:pt x="51513" y="69378"/>
                    </a:lnTo>
                    <a:lnTo>
                      <a:pt x="51606" y="69054"/>
                    </a:lnTo>
                    <a:lnTo>
                      <a:pt x="51652" y="68962"/>
                    </a:lnTo>
                    <a:lnTo>
                      <a:pt x="51698" y="68776"/>
                    </a:lnTo>
                    <a:lnTo>
                      <a:pt x="51791" y="68452"/>
                    </a:lnTo>
                    <a:lnTo>
                      <a:pt x="51837" y="68360"/>
                    </a:lnTo>
                    <a:lnTo>
                      <a:pt x="51837" y="68267"/>
                    </a:lnTo>
                    <a:lnTo>
                      <a:pt x="51884" y="68175"/>
                    </a:lnTo>
                    <a:lnTo>
                      <a:pt x="52022" y="67295"/>
                    </a:lnTo>
                    <a:lnTo>
                      <a:pt x="52022" y="67203"/>
                    </a:lnTo>
                    <a:lnTo>
                      <a:pt x="52022" y="67110"/>
                    </a:lnTo>
                    <a:lnTo>
                      <a:pt x="52022" y="67018"/>
                    </a:lnTo>
                    <a:lnTo>
                      <a:pt x="52069" y="66740"/>
                    </a:lnTo>
                    <a:lnTo>
                      <a:pt x="52069" y="65999"/>
                    </a:lnTo>
                    <a:lnTo>
                      <a:pt x="52069" y="65305"/>
                    </a:lnTo>
                    <a:lnTo>
                      <a:pt x="52022" y="65166"/>
                    </a:lnTo>
                    <a:lnTo>
                      <a:pt x="52022" y="65120"/>
                    </a:lnTo>
                    <a:lnTo>
                      <a:pt x="52022" y="64981"/>
                    </a:lnTo>
                    <a:lnTo>
                      <a:pt x="52022" y="64889"/>
                    </a:lnTo>
                    <a:lnTo>
                      <a:pt x="52022" y="64796"/>
                    </a:lnTo>
                    <a:lnTo>
                      <a:pt x="51884" y="63870"/>
                    </a:lnTo>
                    <a:lnTo>
                      <a:pt x="51884" y="63778"/>
                    </a:lnTo>
                    <a:lnTo>
                      <a:pt x="51884" y="63639"/>
                    </a:lnTo>
                    <a:lnTo>
                      <a:pt x="51837" y="63546"/>
                    </a:lnTo>
                    <a:lnTo>
                      <a:pt x="51652" y="62575"/>
                    </a:lnTo>
                    <a:lnTo>
                      <a:pt x="51374" y="61603"/>
                    </a:lnTo>
                    <a:lnTo>
                      <a:pt x="51328" y="61556"/>
                    </a:lnTo>
                    <a:lnTo>
                      <a:pt x="51328" y="61417"/>
                    </a:lnTo>
                    <a:lnTo>
                      <a:pt x="51282" y="61325"/>
                    </a:lnTo>
                    <a:lnTo>
                      <a:pt x="50865" y="60260"/>
                    </a:lnTo>
                    <a:lnTo>
                      <a:pt x="50865" y="60168"/>
                    </a:lnTo>
                    <a:lnTo>
                      <a:pt x="50865" y="60122"/>
                    </a:lnTo>
                    <a:lnTo>
                      <a:pt x="50819" y="60029"/>
                    </a:lnTo>
                    <a:lnTo>
                      <a:pt x="50773" y="59983"/>
                    </a:lnTo>
                    <a:lnTo>
                      <a:pt x="50403" y="59103"/>
                    </a:lnTo>
                    <a:lnTo>
                      <a:pt x="49940" y="58224"/>
                    </a:lnTo>
                    <a:lnTo>
                      <a:pt x="49893" y="58131"/>
                    </a:lnTo>
                    <a:lnTo>
                      <a:pt x="49893" y="58085"/>
                    </a:lnTo>
                    <a:lnTo>
                      <a:pt x="49847" y="58039"/>
                    </a:lnTo>
                    <a:lnTo>
                      <a:pt x="49801" y="57946"/>
                    </a:lnTo>
                    <a:lnTo>
                      <a:pt x="49199" y="56928"/>
                    </a:lnTo>
                    <a:lnTo>
                      <a:pt x="49153" y="56835"/>
                    </a:lnTo>
                    <a:lnTo>
                      <a:pt x="49107" y="56789"/>
                    </a:lnTo>
                    <a:lnTo>
                      <a:pt x="49060" y="56743"/>
                    </a:lnTo>
                    <a:lnTo>
                      <a:pt x="49060" y="56650"/>
                    </a:lnTo>
                    <a:lnTo>
                      <a:pt x="48227" y="55493"/>
                    </a:lnTo>
                    <a:lnTo>
                      <a:pt x="47996" y="55169"/>
                    </a:lnTo>
                    <a:lnTo>
                      <a:pt x="47950" y="55123"/>
                    </a:lnTo>
                    <a:lnTo>
                      <a:pt x="47857" y="54984"/>
                    </a:lnTo>
                    <a:lnTo>
                      <a:pt x="47811" y="54938"/>
                    </a:lnTo>
                    <a:lnTo>
                      <a:pt x="47487" y="54521"/>
                    </a:lnTo>
                    <a:lnTo>
                      <a:pt x="47348" y="54336"/>
                    </a:lnTo>
                    <a:lnTo>
                      <a:pt x="47070" y="54059"/>
                    </a:lnTo>
                    <a:lnTo>
                      <a:pt x="47024" y="53966"/>
                    </a:lnTo>
                    <a:lnTo>
                      <a:pt x="46931" y="53873"/>
                    </a:lnTo>
                    <a:lnTo>
                      <a:pt x="46885" y="53827"/>
                    </a:lnTo>
                    <a:lnTo>
                      <a:pt x="46839" y="53735"/>
                    </a:lnTo>
                    <a:lnTo>
                      <a:pt x="46792" y="53688"/>
                    </a:lnTo>
                    <a:lnTo>
                      <a:pt x="46561" y="53503"/>
                    </a:lnTo>
                    <a:lnTo>
                      <a:pt x="46237" y="53133"/>
                    </a:lnTo>
                    <a:lnTo>
                      <a:pt x="46098" y="52994"/>
                    </a:lnTo>
                    <a:lnTo>
                      <a:pt x="45913" y="52809"/>
                    </a:lnTo>
                    <a:lnTo>
                      <a:pt x="45450" y="52392"/>
                    </a:lnTo>
                    <a:lnTo>
                      <a:pt x="45404" y="52346"/>
                    </a:lnTo>
                    <a:lnTo>
                      <a:pt x="45311" y="52253"/>
                    </a:lnTo>
                    <a:lnTo>
                      <a:pt x="45219" y="52207"/>
                    </a:lnTo>
                    <a:lnTo>
                      <a:pt x="44987" y="52022"/>
                    </a:lnTo>
                    <a:lnTo>
                      <a:pt x="44895" y="51930"/>
                    </a:lnTo>
                    <a:lnTo>
                      <a:pt x="44849" y="51883"/>
                    </a:lnTo>
                    <a:lnTo>
                      <a:pt x="44386" y="51559"/>
                    </a:lnTo>
                    <a:lnTo>
                      <a:pt x="44340" y="51513"/>
                    </a:lnTo>
                    <a:lnTo>
                      <a:pt x="44247" y="51420"/>
                    </a:lnTo>
                    <a:lnTo>
                      <a:pt x="44154" y="51374"/>
                    </a:lnTo>
                    <a:lnTo>
                      <a:pt x="44108" y="51328"/>
                    </a:lnTo>
                    <a:lnTo>
                      <a:pt x="44016" y="51282"/>
                    </a:lnTo>
                    <a:lnTo>
                      <a:pt x="43969" y="51235"/>
                    </a:lnTo>
                    <a:lnTo>
                      <a:pt x="43414" y="50911"/>
                    </a:lnTo>
                    <a:lnTo>
                      <a:pt x="42858" y="50587"/>
                    </a:lnTo>
                    <a:lnTo>
                      <a:pt x="42812" y="50541"/>
                    </a:lnTo>
                    <a:lnTo>
                      <a:pt x="42720" y="50495"/>
                    </a:lnTo>
                    <a:lnTo>
                      <a:pt x="42534" y="50402"/>
                    </a:lnTo>
                    <a:lnTo>
                      <a:pt x="42442" y="50356"/>
                    </a:lnTo>
                    <a:lnTo>
                      <a:pt x="42349" y="50310"/>
                    </a:lnTo>
                    <a:lnTo>
                      <a:pt x="42303" y="50310"/>
                    </a:lnTo>
                    <a:lnTo>
                      <a:pt x="42257" y="50263"/>
                    </a:lnTo>
                    <a:lnTo>
                      <a:pt x="41794" y="50078"/>
                    </a:lnTo>
                    <a:lnTo>
                      <a:pt x="41794" y="50032"/>
                    </a:lnTo>
                    <a:lnTo>
                      <a:pt x="41655" y="49153"/>
                    </a:lnTo>
                    <a:lnTo>
                      <a:pt x="41655" y="49060"/>
                    </a:lnTo>
                    <a:lnTo>
                      <a:pt x="41655" y="48921"/>
                    </a:lnTo>
                    <a:lnTo>
                      <a:pt x="41609" y="48875"/>
                    </a:lnTo>
                    <a:lnTo>
                      <a:pt x="41609" y="48736"/>
                    </a:lnTo>
                    <a:lnTo>
                      <a:pt x="42025" y="48921"/>
                    </a:lnTo>
                    <a:lnTo>
                      <a:pt x="42118" y="48967"/>
                    </a:lnTo>
                    <a:lnTo>
                      <a:pt x="42534" y="49153"/>
                    </a:lnTo>
                    <a:lnTo>
                      <a:pt x="42581" y="49199"/>
                    </a:lnTo>
                    <a:lnTo>
                      <a:pt x="42673" y="49245"/>
                    </a:lnTo>
                    <a:lnTo>
                      <a:pt x="43599" y="49754"/>
                    </a:lnTo>
                    <a:lnTo>
                      <a:pt x="43692" y="49847"/>
                    </a:lnTo>
                    <a:lnTo>
                      <a:pt x="43738" y="49893"/>
                    </a:lnTo>
                    <a:lnTo>
                      <a:pt x="43830" y="49939"/>
                    </a:lnTo>
                    <a:lnTo>
                      <a:pt x="43923" y="49986"/>
                    </a:lnTo>
                    <a:lnTo>
                      <a:pt x="44108" y="50124"/>
                    </a:lnTo>
                    <a:lnTo>
                      <a:pt x="44154" y="50124"/>
                    </a:lnTo>
                    <a:lnTo>
                      <a:pt x="44154" y="50171"/>
                    </a:lnTo>
                    <a:lnTo>
                      <a:pt x="44247" y="50217"/>
                    </a:lnTo>
                    <a:lnTo>
                      <a:pt x="44340" y="50263"/>
                    </a:lnTo>
                    <a:lnTo>
                      <a:pt x="44386" y="50310"/>
                    </a:lnTo>
                    <a:lnTo>
                      <a:pt x="44617" y="50495"/>
                    </a:lnTo>
                    <a:lnTo>
                      <a:pt x="44710" y="50541"/>
                    </a:lnTo>
                    <a:lnTo>
                      <a:pt x="44756" y="50587"/>
                    </a:lnTo>
                    <a:lnTo>
                      <a:pt x="45219" y="50958"/>
                    </a:lnTo>
                    <a:lnTo>
                      <a:pt x="45311" y="51004"/>
                    </a:lnTo>
                    <a:lnTo>
                      <a:pt x="45404" y="51096"/>
                    </a:lnTo>
                    <a:lnTo>
                      <a:pt x="45450" y="51143"/>
                    </a:lnTo>
                    <a:lnTo>
                      <a:pt x="46283" y="51930"/>
                    </a:lnTo>
                    <a:lnTo>
                      <a:pt x="47302" y="52948"/>
                    </a:lnTo>
                    <a:lnTo>
                      <a:pt x="47348" y="52994"/>
                    </a:lnTo>
                    <a:lnTo>
                      <a:pt x="47440" y="53087"/>
                    </a:lnTo>
                    <a:lnTo>
                      <a:pt x="47487" y="53179"/>
                    </a:lnTo>
                    <a:lnTo>
                      <a:pt x="48227" y="54059"/>
                    </a:lnTo>
                    <a:lnTo>
                      <a:pt x="48274" y="54105"/>
                    </a:lnTo>
                    <a:lnTo>
                      <a:pt x="48366" y="54244"/>
                    </a:lnTo>
                    <a:lnTo>
                      <a:pt x="48412" y="54290"/>
                    </a:lnTo>
                    <a:lnTo>
                      <a:pt x="49107" y="55216"/>
                    </a:lnTo>
                    <a:lnTo>
                      <a:pt x="49801" y="56234"/>
                    </a:lnTo>
                    <a:lnTo>
                      <a:pt x="49801" y="56326"/>
                    </a:lnTo>
                    <a:lnTo>
                      <a:pt x="49847" y="56373"/>
                    </a:lnTo>
                    <a:lnTo>
                      <a:pt x="49893" y="56419"/>
                    </a:lnTo>
                    <a:lnTo>
                      <a:pt x="49940" y="56511"/>
                    </a:lnTo>
                    <a:lnTo>
                      <a:pt x="50541" y="57530"/>
                    </a:lnTo>
                    <a:lnTo>
                      <a:pt x="50588" y="57622"/>
                    </a:lnTo>
                    <a:lnTo>
                      <a:pt x="50588" y="57669"/>
                    </a:lnTo>
                    <a:lnTo>
                      <a:pt x="50634" y="57715"/>
                    </a:lnTo>
                    <a:lnTo>
                      <a:pt x="50680" y="57807"/>
                    </a:lnTo>
                    <a:lnTo>
                      <a:pt x="50773" y="57993"/>
                    </a:lnTo>
                    <a:lnTo>
                      <a:pt x="51282" y="59011"/>
                    </a:lnTo>
                    <a:lnTo>
                      <a:pt x="51698" y="60075"/>
                    </a:lnTo>
                    <a:lnTo>
                      <a:pt x="51745" y="60122"/>
                    </a:lnTo>
                    <a:lnTo>
                      <a:pt x="51791" y="60260"/>
                    </a:lnTo>
                    <a:lnTo>
                      <a:pt x="51837" y="60353"/>
                    </a:lnTo>
                    <a:lnTo>
                      <a:pt x="52069" y="60955"/>
                    </a:lnTo>
                    <a:lnTo>
                      <a:pt x="52208" y="61417"/>
                    </a:lnTo>
                    <a:lnTo>
                      <a:pt x="52254" y="61510"/>
                    </a:lnTo>
                    <a:lnTo>
                      <a:pt x="52300" y="61649"/>
                    </a:lnTo>
                    <a:lnTo>
                      <a:pt x="52300" y="61695"/>
                    </a:lnTo>
                    <a:lnTo>
                      <a:pt x="52393" y="61927"/>
                    </a:lnTo>
                    <a:lnTo>
                      <a:pt x="52393" y="61973"/>
                    </a:lnTo>
                    <a:lnTo>
                      <a:pt x="52485" y="62389"/>
                    </a:lnTo>
                    <a:lnTo>
                      <a:pt x="52532" y="62482"/>
                    </a:lnTo>
                    <a:lnTo>
                      <a:pt x="52624" y="62852"/>
                    </a:lnTo>
                    <a:lnTo>
                      <a:pt x="52670" y="63037"/>
                    </a:lnTo>
                    <a:lnTo>
                      <a:pt x="52902" y="64194"/>
                    </a:lnTo>
                    <a:lnTo>
                      <a:pt x="52948" y="64287"/>
                    </a:lnTo>
                    <a:lnTo>
                      <a:pt x="52948" y="64426"/>
                    </a:lnTo>
                    <a:lnTo>
                      <a:pt x="52948" y="64518"/>
                    </a:lnTo>
                    <a:lnTo>
                      <a:pt x="52994" y="64657"/>
                    </a:lnTo>
                    <a:lnTo>
                      <a:pt x="53087" y="65537"/>
                    </a:lnTo>
                    <a:lnTo>
                      <a:pt x="53087" y="65629"/>
                    </a:lnTo>
                    <a:lnTo>
                      <a:pt x="53087" y="65722"/>
                    </a:lnTo>
                    <a:lnTo>
                      <a:pt x="53087" y="65814"/>
                    </a:lnTo>
                    <a:lnTo>
                      <a:pt x="53133" y="66694"/>
                    </a:lnTo>
                    <a:lnTo>
                      <a:pt x="53133" y="67527"/>
                    </a:lnTo>
                    <a:lnTo>
                      <a:pt x="53087" y="68128"/>
                    </a:lnTo>
                    <a:lnTo>
                      <a:pt x="53041" y="68452"/>
                    </a:lnTo>
                    <a:lnTo>
                      <a:pt x="52948" y="68915"/>
                    </a:lnTo>
                    <a:lnTo>
                      <a:pt x="52856" y="69378"/>
                    </a:lnTo>
                    <a:lnTo>
                      <a:pt x="52717" y="69841"/>
                    </a:lnTo>
                    <a:lnTo>
                      <a:pt x="52578" y="70304"/>
                    </a:lnTo>
                    <a:lnTo>
                      <a:pt x="52393" y="70767"/>
                    </a:lnTo>
                    <a:lnTo>
                      <a:pt x="52161" y="71183"/>
                    </a:lnTo>
                    <a:lnTo>
                      <a:pt x="51791" y="71785"/>
                    </a:lnTo>
                    <a:lnTo>
                      <a:pt x="51328" y="72340"/>
                    </a:lnTo>
                    <a:lnTo>
                      <a:pt x="50912" y="72757"/>
                    </a:lnTo>
                    <a:lnTo>
                      <a:pt x="50403" y="73127"/>
                    </a:lnTo>
                    <a:lnTo>
                      <a:pt x="49847" y="73451"/>
                    </a:lnTo>
                    <a:lnTo>
                      <a:pt x="49477" y="73636"/>
                    </a:lnTo>
                    <a:lnTo>
                      <a:pt x="49014" y="73775"/>
                    </a:lnTo>
                    <a:lnTo>
                      <a:pt x="48551" y="73867"/>
                    </a:lnTo>
                    <a:lnTo>
                      <a:pt x="48042" y="73960"/>
                    </a:lnTo>
                    <a:lnTo>
                      <a:pt x="47579" y="73960"/>
                    </a:lnTo>
                    <a:lnTo>
                      <a:pt x="47116" y="73914"/>
                    </a:lnTo>
                    <a:lnTo>
                      <a:pt x="46607" y="73867"/>
                    </a:lnTo>
                    <a:lnTo>
                      <a:pt x="46145" y="73775"/>
                    </a:lnTo>
                    <a:lnTo>
                      <a:pt x="45682" y="73682"/>
                    </a:lnTo>
                    <a:lnTo>
                      <a:pt x="44895" y="73405"/>
                    </a:lnTo>
                    <a:lnTo>
                      <a:pt x="44108" y="73081"/>
                    </a:lnTo>
                    <a:lnTo>
                      <a:pt x="43414" y="72757"/>
                    </a:lnTo>
                    <a:lnTo>
                      <a:pt x="42766" y="72340"/>
                    </a:lnTo>
                    <a:lnTo>
                      <a:pt x="42164" y="71970"/>
                    </a:lnTo>
                    <a:lnTo>
                      <a:pt x="41609" y="71553"/>
                    </a:lnTo>
                    <a:lnTo>
                      <a:pt x="41053" y="71137"/>
                    </a:lnTo>
                    <a:lnTo>
                      <a:pt x="40498" y="70674"/>
                    </a:lnTo>
                    <a:lnTo>
                      <a:pt x="39480" y="69748"/>
                    </a:lnTo>
                    <a:lnTo>
                      <a:pt x="38554" y="68730"/>
                    </a:lnTo>
                    <a:lnTo>
                      <a:pt x="37675" y="67666"/>
                    </a:lnTo>
                    <a:lnTo>
                      <a:pt x="36842" y="66509"/>
                    </a:lnTo>
                    <a:lnTo>
                      <a:pt x="36101" y="65305"/>
                    </a:lnTo>
                    <a:lnTo>
                      <a:pt x="35407" y="64009"/>
                    </a:lnTo>
                    <a:lnTo>
                      <a:pt x="34759" y="62667"/>
                    </a:lnTo>
                    <a:lnTo>
                      <a:pt x="34250" y="61279"/>
                    </a:lnTo>
                    <a:lnTo>
                      <a:pt x="34204" y="61279"/>
                    </a:lnTo>
                    <a:lnTo>
                      <a:pt x="33972" y="60584"/>
                    </a:lnTo>
                    <a:lnTo>
                      <a:pt x="33833" y="60075"/>
                    </a:lnTo>
                    <a:lnTo>
                      <a:pt x="33787" y="59983"/>
                    </a:lnTo>
                    <a:lnTo>
                      <a:pt x="33694" y="59566"/>
                    </a:lnTo>
                    <a:lnTo>
                      <a:pt x="33648" y="59520"/>
                    </a:lnTo>
                    <a:lnTo>
                      <a:pt x="33463" y="58733"/>
                    </a:lnTo>
                    <a:lnTo>
                      <a:pt x="33324" y="57900"/>
                    </a:lnTo>
                    <a:lnTo>
                      <a:pt x="33185" y="57113"/>
                    </a:lnTo>
                    <a:lnTo>
                      <a:pt x="33093" y="56373"/>
                    </a:lnTo>
                    <a:lnTo>
                      <a:pt x="33047" y="55632"/>
                    </a:lnTo>
                    <a:lnTo>
                      <a:pt x="33047" y="54892"/>
                    </a:lnTo>
                    <a:lnTo>
                      <a:pt x="33093" y="54151"/>
                    </a:lnTo>
                    <a:lnTo>
                      <a:pt x="33185" y="53457"/>
                    </a:lnTo>
                    <a:lnTo>
                      <a:pt x="33324" y="52763"/>
                    </a:lnTo>
                    <a:lnTo>
                      <a:pt x="33463" y="52300"/>
                    </a:lnTo>
                    <a:lnTo>
                      <a:pt x="33602" y="51791"/>
                    </a:lnTo>
                    <a:lnTo>
                      <a:pt x="33833" y="51282"/>
                    </a:lnTo>
                    <a:lnTo>
                      <a:pt x="34065" y="50772"/>
                    </a:lnTo>
                    <a:lnTo>
                      <a:pt x="34342" y="50310"/>
                    </a:lnTo>
                    <a:lnTo>
                      <a:pt x="34713" y="49847"/>
                    </a:lnTo>
                    <a:lnTo>
                      <a:pt x="35129" y="49384"/>
                    </a:lnTo>
                    <a:lnTo>
                      <a:pt x="35638" y="48967"/>
                    </a:lnTo>
                    <a:lnTo>
                      <a:pt x="35962" y="48782"/>
                    </a:lnTo>
                    <a:lnTo>
                      <a:pt x="36009" y="48736"/>
                    </a:lnTo>
                    <a:lnTo>
                      <a:pt x="36333" y="48597"/>
                    </a:lnTo>
                    <a:lnTo>
                      <a:pt x="36333" y="48551"/>
                    </a:lnTo>
                    <a:lnTo>
                      <a:pt x="36703" y="48412"/>
                    </a:lnTo>
                    <a:lnTo>
                      <a:pt x="36981" y="48319"/>
                    </a:lnTo>
                    <a:lnTo>
                      <a:pt x="37212" y="48273"/>
                    </a:lnTo>
                    <a:lnTo>
                      <a:pt x="37351" y="48227"/>
                    </a:lnTo>
                    <a:lnTo>
                      <a:pt x="37443" y="48227"/>
                    </a:lnTo>
                    <a:lnTo>
                      <a:pt x="37952" y="48134"/>
                    </a:lnTo>
                    <a:lnTo>
                      <a:pt x="38462" y="48088"/>
                    </a:lnTo>
                    <a:close/>
                    <a:moveTo>
                      <a:pt x="43090" y="0"/>
                    </a:moveTo>
                    <a:lnTo>
                      <a:pt x="42766" y="47"/>
                    </a:lnTo>
                    <a:lnTo>
                      <a:pt x="42442" y="47"/>
                    </a:lnTo>
                    <a:lnTo>
                      <a:pt x="42072" y="139"/>
                    </a:lnTo>
                    <a:lnTo>
                      <a:pt x="41748" y="278"/>
                    </a:lnTo>
                    <a:lnTo>
                      <a:pt x="41377" y="417"/>
                    </a:lnTo>
                    <a:lnTo>
                      <a:pt x="41053" y="648"/>
                    </a:lnTo>
                    <a:lnTo>
                      <a:pt x="40683" y="926"/>
                    </a:lnTo>
                    <a:lnTo>
                      <a:pt x="40359" y="1250"/>
                    </a:lnTo>
                    <a:lnTo>
                      <a:pt x="39943" y="1667"/>
                    </a:lnTo>
                    <a:lnTo>
                      <a:pt x="39665" y="2129"/>
                    </a:lnTo>
                    <a:lnTo>
                      <a:pt x="39480" y="2500"/>
                    </a:lnTo>
                    <a:lnTo>
                      <a:pt x="39341" y="2870"/>
                    </a:lnTo>
                    <a:lnTo>
                      <a:pt x="39248" y="3240"/>
                    </a:lnTo>
                    <a:lnTo>
                      <a:pt x="39248" y="3518"/>
                    </a:lnTo>
                    <a:lnTo>
                      <a:pt x="39295" y="3842"/>
                    </a:lnTo>
                    <a:lnTo>
                      <a:pt x="39341" y="4073"/>
                    </a:lnTo>
                    <a:lnTo>
                      <a:pt x="39434" y="4212"/>
                    </a:lnTo>
                    <a:lnTo>
                      <a:pt x="39572" y="4305"/>
                    </a:lnTo>
                    <a:lnTo>
                      <a:pt x="39572" y="4675"/>
                    </a:lnTo>
                    <a:lnTo>
                      <a:pt x="39665" y="5091"/>
                    </a:lnTo>
                    <a:lnTo>
                      <a:pt x="38878" y="5554"/>
                    </a:lnTo>
                    <a:lnTo>
                      <a:pt x="38369" y="5184"/>
                    </a:lnTo>
                    <a:lnTo>
                      <a:pt x="37860" y="4860"/>
                    </a:lnTo>
                    <a:lnTo>
                      <a:pt x="37351" y="4582"/>
                    </a:lnTo>
                    <a:lnTo>
                      <a:pt x="36795" y="4351"/>
                    </a:lnTo>
                    <a:lnTo>
                      <a:pt x="36240" y="4166"/>
                    </a:lnTo>
                    <a:lnTo>
                      <a:pt x="35638" y="4027"/>
                    </a:lnTo>
                    <a:lnTo>
                      <a:pt x="35037" y="3934"/>
                    </a:lnTo>
                    <a:lnTo>
                      <a:pt x="34481" y="3888"/>
                    </a:lnTo>
                    <a:lnTo>
                      <a:pt x="33880" y="3888"/>
                    </a:lnTo>
                    <a:lnTo>
                      <a:pt x="33278" y="3934"/>
                    </a:lnTo>
                    <a:lnTo>
                      <a:pt x="32676" y="4027"/>
                    </a:lnTo>
                    <a:lnTo>
                      <a:pt x="32121" y="4166"/>
                    </a:lnTo>
                    <a:lnTo>
                      <a:pt x="31519" y="4351"/>
                    </a:lnTo>
                    <a:lnTo>
                      <a:pt x="30964" y="4582"/>
                    </a:lnTo>
                    <a:lnTo>
                      <a:pt x="30408" y="4906"/>
                    </a:lnTo>
                    <a:lnTo>
                      <a:pt x="29899" y="5230"/>
                    </a:lnTo>
                    <a:lnTo>
                      <a:pt x="22170" y="10831"/>
                    </a:lnTo>
                    <a:lnTo>
                      <a:pt x="21892" y="11016"/>
                    </a:lnTo>
                    <a:lnTo>
                      <a:pt x="21661" y="11247"/>
                    </a:lnTo>
                    <a:lnTo>
                      <a:pt x="21430" y="11478"/>
                    </a:lnTo>
                    <a:lnTo>
                      <a:pt x="21244" y="11756"/>
                    </a:lnTo>
                    <a:lnTo>
                      <a:pt x="21106" y="12034"/>
                    </a:lnTo>
                    <a:lnTo>
                      <a:pt x="20967" y="12358"/>
                    </a:lnTo>
                    <a:lnTo>
                      <a:pt x="20874" y="12682"/>
                    </a:lnTo>
                    <a:lnTo>
                      <a:pt x="20782" y="13006"/>
                    </a:lnTo>
                    <a:lnTo>
                      <a:pt x="20735" y="13515"/>
                    </a:lnTo>
                    <a:lnTo>
                      <a:pt x="20782" y="14024"/>
                    </a:lnTo>
                    <a:lnTo>
                      <a:pt x="20411" y="14209"/>
                    </a:lnTo>
                    <a:lnTo>
                      <a:pt x="19995" y="14441"/>
                    </a:lnTo>
                    <a:lnTo>
                      <a:pt x="19624" y="14718"/>
                    </a:lnTo>
                    <a:lnTo>
                      <a:pt x="19301" y="14996"/>
                    </a:lnTo>
                    <a:lnTo>
                      <a:pt x="18977" y="15274"/>
                    </a:lnTo>
                    <a:lnTo>
                      <a:pt x="18653" y="15598"/>
                    </a:lnTo>
                    <a:lnTo>
                      <a:pt x="18375" y="15968"/>
                    </a:lnTo>
                    <a:lnTo>
                      <a:pt x="18097" y="16338"/>
                    </a:lnTo>
                    <a:lnTo>
                      <a:pt x="17866" y="16708"/>
                    </a:lnTo>
                    <a:lnTo>
                      <a:pt x="17681" y="17125"/>
                    </a:lnTo>
                    <a:lnTo>
                      <a:pt x="17495" y="17542"/>
                    </a:lnTo>
                    <a:lnTo>
                      <a:pt x="17357" y="17958"/>
                    </a:lnTo>
                    <a:lnTo>
                      <a:pt x="17218" y="18421"/>
                    </a:lnTo>
                    <a:lnTo>
                      <a:pt x="17125" y="18837"/>
                    </a:lnTo>
                    <a:lnTo>
                      <a:pt x="17079" y="19300"/>
                    </a:lnTo>
                    <a:lnTo>
                      <a:pt x="17033" y="19809"/>
                    </a:lnTo>
                    <a:lnTo>
                      <a:pt x="17033" y="20226"/>
                    </a:lnTo>
                    <a:lnTo>
                      <a:pt x="17079" y="20689"/>
                    </a:lnTo>
                    <a:lnTo>
                      <a:pt x="17172" y="21152"/>
                    </a:lnTo>
                    <a:lnTo>
                      <a:pt x="17264" y="21568"/>
                    </a:lnTo>
                    <a:lnTo>
                      <a:pt x="17264" y="21753"/>
                    </a:lnTo>
                    <a:lnTo>
                      <a:pt x="17218" y="21800"/>
                    </a:lnTo>
                    <a:lnTo>
                      <a:pt x="16755" y="22031"/>
                    </a:lnTo>
                    <a:lnTo>
                      <a:pt x="16709" y="22031"/>
                    </a:lnTo>
                    <a:lnTo>
                      <a:pt x="16292" y="22355"/>
                    </a:lnTo>
                    <a:lnTo>
                      <a:pt x="16061" y="22586"/>
                    </a:lnTo>
                    <a:lnTo>
                      <a:pt x="15829" y="22818"/>
                    </a:lnTo>
                    <a:lnTo>
                      <a:pt x="15690" y="23049"/>
                    </a:lnTo>
                    <a:lnTo>
                      <a:pt x="15552" y="23281"/>
                    </a:lnTo>
                    <a:lnTo>
                      <a:pt x="15459" y="23466"/>
                    </a:lnTo>
                    <a:lnTo>
                      <a:pt x="15413" y="23697"/>
                    </a:lnTo>
                    <a:lnTo>
                      <a:pt x="15366" y="23929"/>
                    </a:lnTo>
                    <a:lnTo>
                      <a:pt x="15366" y="24114"/>
                    </a:lnTo>
                    <a:lnTo>
                      <a:pt x="15459" y="24623"/>
                    </a:lnTo>
                    <a:lnTo>
                      <a:pt x="15644" y="25086"/>
                    </a:lnTo>
                    <a:lnTo>
                      <a:pt x="15922" y="25548"/>
                    </a:lnTo>
                    <a:lnTo>
                      <a:pt x="15968" y="25641"/>
                    </a:lnTo>
                    <a:lnTo>
                      <a:pt x="16014" y="25687"/>
                    </a:lnTo>
                    <a:lnTo>
                      <a:pt x="16061" y="25734"/>
                    </a:lnTo>
                    <a:lnTo>
                      <a:pt x="16107" y="25780"/>
                    </a:lnTo>
                    <a:lnTo>
                      <a:pt x="16153" y="25826"/>
                    </a:lnTo>
                    <a:lnTo>
                      <a:pt x="16153" y="25872"/>
                    </a:lnTo>
                    <a:lnTo>
                      <a:pt x="16200" y="25872"/>
                    </a:lnTo>
                    <a:lnTo>
                      <a:pt x="16246" y="25919"/>
                    </a:lnTo>
                    <a:lnTo>
                      <a:pt x="16246" y="25965"/>
                    </a:lnTo>
                    <a:lnTo>
                      <a:pt x="16292" y="25965"/>
                    </a:lnTo>
                    <a:lnTo>
                      <a:pt x="16292" y="26011"/>
                    </a:lnTo>
                    <a:lnTo>
                      <a:pt x="16338" y="26011"/>
                    </a:lnTo>
                    <a:lnTo>
                      <a:pt x="16338" y="26058"/>
                    </a:lnTo>
                    <a:lnTo>
                      <a:pt x="16385" y="26058"/>
                    </a:lnTo>
                    <a:lnTo>
                      <a:pt x="16385" y="26104"/>
                    </a:lnTo>
                    <a:lnTo>
                      <a:pt x="16431" y="26150"/>
                    </a:lnTo>
                    <a:lnTo>
                      <a:pt x="16477" y="26150"/>
                    </a:lnTo>
                    <a:lnTo>
                      <a:pt x="16524" y="26196"/>
                    </a:lnTo>
                    <a:lnTo>
                      <a:pt x="16570" y="26243"/>
                    </a:lnTo>
                    <a:lnTo>
                      <a:pt x="16616" y="26243"/>
                    </a:lnTo>
                    <a:lnTo>
                      <a:pt x="16662" y="26289"/>
                    </a:lnTo>
                    <a:lnTo>
                      <a:pt x="16662" y="26243"/>
                    </a:lnTo>
                    <a:lnTo>
                      <a:pt x="16200" y="25826"/>
                    </a:lnTo>
                    <a:lnTo>
                      <a:pt x="15968" y="25502"/>
                    </a:lnTo>
                    <a:lnTo>
                      <a:pt x="15737" y="25224"/>
                    </a:lnTo>
                    <a:lnTo>
                      <a:pt x="15598" y="24900"/>
                    </a:lnTo>
                    <a:lnTo>
                      <a:pt x="15505" y="24530"/>
                    </a:lnTo>
                    <a:lnTo>
                      <a:pt x="15413" y="24114"/>
                    </a:lnTo>
                    <a:lnTo>
                      <a:pt x="15413" y="23929"/>
                    </a:lnTo>
                    <a:lnTo>
                      <a:pt x="15459" y="23743"/>
                    </a:lnTo>
                    <a:lnTo>
                      <a:pt x="15552" y="23512"/>
                    </a:lnTo>
                    <a:lnTo>
                      <a:pt x="15644" y="23419"/>
                    </a:lnTo>
                    <a:lnTo>
                      <a:pt x="15737" y="23281"/>
                    </a:lnTo>
                    <a:lnTo>
                      <a:pt x="15876" y="23188"/>
                    </a:lnTo>
                    <a:lnTo>
                      <a:pt x="16014" y="23142"/>
                    </a:lnTo>
                    <a:lnTo>
                      <a:pt x="16477" y="23142"/>
                    </a:lnTo>
                    <a:lnTo>
                      <a:pt x="16755" y="23234"/>
                    </a:lnTo>
                    <a:lnTo>
                      <a:pt x="16940" y="23327"/>
                    </a:lnTo>
                    <a:lnTo>
                      <a:pt x="17264" y="23512"/>
                    </a:lnTo>
                    <a:lnTo>
                      <a:pt x="17264" y="23558"/>
                    </a:lnTo>
                    <a:lnTo>
                      <a:pt x="17264" y="23605"/>
                    </a:lnTo>
                    <a:lnTo>
                      <a:pt x="17264" y="23651"/>
                    </a:lnTo>
                    <a:lnTo>
                      <a:pt x="16848" y="23419"/>
                    </a:lnTo>
                    <a:lnTo>
                      <a:pt x="16709" y="23373"/>
                    </a:lnTo>
                    <a:lnTo>
                      <a:pt x="16477" y="23281"/>
                    </a:lnTo>
                    <a:lnTo>
                      <a:pt x="16200" y="23234"/>
                    </a:lnTo>
                    <a:lnTo>
                      <a:pt x="16061" y="23281"/>
                    </a:lnTo>
                    <a:lnTo>
                      <a:pt x="15922" y="23327"/>
                    </a:lnTo>
                    <a:lnTo>
                      <a:pt x="15783" y="23466"/>
                    </a:lnTo>
                    <a:lnTo>
                      <a:pt x="15690" y="23558"/>
                    </a:lnTo>
                    <a:lnTo>
                      <a:pt x="15598" y="23743"/>
                    </a:lnTo>
                    <a:lnTo>
                      <a:pt x="15552" y="23882"/>
                    </a:lnTo>
                    <a:lnTo>
                      <a:pt x="15552" y="24252"/>
                    </a:lnTo>
                    <a:lnTo>
                      <a:pt x="15644" y="24576"/>
                    </a:lnTo>
                    <a:lnTo>
                      <a:pt x="15783" y="24900"/>
                    </a:lnTo>
                    <a:lnTo>
                      <a:pt x="15783" y="24993"/>
                    </a:lnTo>
                    <a:lnTo>
                      <a:pt x="15829" y="25039"/>
                    </a:lnTo>
                    <a:lnTo>
                      <a:pt x="15829" y="25086"/>
                    </a:lnTo>
                    <a:lnTo>
                      <a:pt x="15876" y="25132"/>
                    </a:lnTo>
                    <a:lnTo>
                      <a:pt x="16014" y="25363"/>
                    </a:lnTo>
                    <a:lnTo>
                      <a:pt x="16200" y="25641"/>
                    </a:lnTo>
                    <a:lnTo>
                      <a:pt x="16616" y="26058"/>
                    </a:lnTo>
                    <a:lnTo>
                      <a:pt x="16848" y="26289"/>
                    </a:lnTo>
                    <a:lnTo>
                      <a:pt x="16894" y="26289"/>
                    </a:lnTo>
                    <a:lnTo>
                      <a:pt x="17264" y="26520"/>
                    </a:lnTo>
                    <a:lnTo>
                      <a:pt x="17264" y="26613"/>
                    </a:lnTo>
                    <a:lnTo>
                      <a:pt x="17264" y="26659"/>
                    </a:lnTo>
                    <a:lnTo>
                      <a:pt x="17264" y="33972"/>
                    </a:lnTo>
                    <a:lnTo>
                      <a:pt x="17033" y="33694"/>
                    </a:lnTo>
                    <a:lnTo>
                      <a:pt x="16246" y="32815"/>
                    </a:lnTo>
                    <a:lnTo>
                      <a:pt x="15413" y="32028"/>
                    </a:lnTo>
                    <a:lnTo>
                      <a:pt x="14672" y="31380"/>
                    </a:lnTo>
                    <a:lnTo>
                      <a:pt x="13885" y="30778"/>
                    </a:lnTo>
                    <a:lnTo>
                      <a:pt x="13099" y="30223"/>
                    </a:lnTo>
                    <a:lnTo>
                      <a:pt x="12266" y="29760"/>
                    </a:lnTo>
                    <a:lnTo>
                      <a:pt x="12219" y="29760"/>
                    </a:lnTo>
                    <a:lnTo>
                      <a:pt x="12219" y="29714"/>
                    </a:lnTo>
                    <a:lnTo>
                      <a:pt x="12173" y="29714"/>
                    </a:lnTo>
                    <a:lnTo>
                      <a:pt x="12034" y="29621"/>
                    </a:lnTo>
                    <a:lnTo>
                      <a:pt x="11942" y="29575"/>
                    </a:lnTo>
                    <a:lnTo>
                      <a:pt x="11895" y="29575"/>
                    </a:lnTo>
                    <a:lnTo>
                      <a:pt x="10923" y="29158"/>
                    </a:lnTo>
                    <a:lnTo>
                      <a:pt x="9905" y="28834"/>
                    </a:lnTo>
                    <a:lnTo>
                      <a:pt x="9442" y="28696"/>
                    </a:lnTo>
                    <a:lnTo>
                      <a:pt x="8979" y="28603"/>
                    </a:lnTo>
                    <a:lnTo>
                      <a:pt x="8794" y="28603"/>
                    </a:lnTo>
                    <a:lnTo>
                      <a:pt x="8563" y="28557"/>
                    </a:lnTo>
                    <a:lnTo>
                      <a:pt x="7313" y="28557"/>
                    </a:lnTo>
                    <a:lnTo>
                      <a:pt x="6758" y="28603"/>
                    </a:lnTo>
                    <a:lnTo>
                      <a:pt x="6712" y="28649"/>
                    </a:lnTo>
                    <a:lnTo>
                      <a:pt x="6526" y="28649"/>
                    </a:lnTo>
                    <a:lnTo>
                      <a:pt x="6434" y="28696"/>
                    </a:lnTo>
                    <a:lnTo>
                      <a:pt x="6295" y="28696"/>
                    </a:lnTo>
                    <a:lnTo>
                      <a:pt x="5971" y="28788"/>
                    </a:lnTo>
                    <a:lnTo>
                      <a:pt x="5416" y="28973"/>
                    </a:lnTo>
                    <a:lnTo>
                      <a:pt x="4999" y="29158"/>
                    </a:lnTo>
                    <a:lnTo>
                      <a:pt x="4860" y="29205"/>
                    </a:lnTo>
                    <a:lnTo>
                      <a:pt x="4768" y="29251"/>
                    </a:lnTo>
                    <a:lnTo>
                      <a:pt x="4629" y="29297"/>
                    </a:lnTo>
                    <a:lnTo>
                      <a:pt x="4583" y="29344"/>
                    </a:lnTo>
                    <a:lnTo>
                      <a:pt x="4397" y="29436"/>
                    </a:lnTo>
                    <a:lnTo>
                      <a:pt x="4351" y="29436"/>
                    </a:lnTo>
                    <a:lnTo>
                      <a:pt x="4305" y="29482"/>
                    </a:lnTo>
                    <a:lnTo>
                      <a:pt x="4259" y="29482"/>
                    </a:lnTo>
                    <a:lnTo>
                      <a:pt x="3796" y="29714"/>
                    </a:lnTo>
                    <a:lnTo>
                      <a:pt x="3426" y="30038"/>
                    </a:lnTo>
                    <a:lnTo>
                      <a:pt x="3009" y="30316"/>
                    </a:lnTo>
                    <a:lnTo>
                      <a:pt x="2963" y="30316"/>
                    </a:lnTo>
                    <a:lnTo>
                      <a:pt x="2500" y="30732"/>
                    </a:lnTo>
                    <a:lnTo>
                      <a:pt x="2083" y="31102"/>
                    </a:lnTo>
                    <a:lnTo>
                      <a:pt x="1713" y="31519"/>
                    </a:lnTo>
                    <a:lnTo>
                      <a:pt x="1389" y="31982"/>
                    </a:lnTo>
                    <a:lnTo>
                      <a:pt x="1111" y="32491"/>
                    </a:lnTo>
                    <a:lnTo>
                      <a:pt x="834" y="33000"/>
                    </a:lnTo>
                    <a:lnTo>
                      <a:pt x="787" y="33092"/>
                    </a:lnTo>
                    <a:lnTo>
                      <a:pt x="787" y="33139"/>
                    </a:lnTo>
                    <a:lnTo>
                      <a:pt x="741" y="33185"/>
                    </a:lnTo>
                    <a:lnTo>
                      <a:pt x="741" y="33231"/>
                    </a:lnTo>
                    <a:lnTo>
                      <a:pt x="695" y="33324"/>
                    </a:lnTo>
                    <a:lnTo>
                      <a:pt x="649" y="33370"/>
                    </a:lnTo>
                    <a:lnTo>
                      <a:pt x="649" y="33463"/>
                    </a:lnTo>
                    <a:lnTo>
                      <a:pt x="602" y="33509"/>
                    </a:lnTo>
                    <a:lnTo>
                      <a:pt x="510" y="33787"/>
                    </a:lnTo>
                    <a:lnTo>
                      <a:pt x="510" y="33879"/>
                    </a:lnTo>
                    <a:lnTo>
                      <a:pt x="463" y="33879"/>
                    </a:lnTo>
                    <a:lnTo>
                      <a:pt x="463" y="33972"/>
                    </a:lnTo>
                    <a:lnTo>
                      <a:pt x="417" y="34064"/>
                    </a:lnTo>
                    <a:lnTo>
                      <a:pt x="232" y="34759"/>
                    </a:lnTo>
                    <a:lnTo>
                      <a:pt x="93" y="35684"/>
                    </a:lnTo>
                    <a:lnTo>
                      <a:pt x="1" y="36656"/>
                    </a:lnTo>
                    <a:lnTo>
                      <a:pt x="1" y="37628"/>
                    </a:lnTo>
                    <a:lnTo>
                      <a:pt x="47" y="38693"/>
                    </a:lnTo>
                    <a:lnTo>
                      <a:pt x="139" y="39572"/>
                    </a:lnTo>
                    <a:lnTo>
                      <a:pt x="325" y="40405"/>
                    </a:lnTo>
                    <a:lnTo>
                      <a:pt x="510" y="41285"/>
                    </a:lnTo>
                    <a:lnTo>
                      <a:pt x="787" y="42210"/>
                    </a:lnTo>
                    <a:lnTo>
                      <a:pt x="1019" y="43043"/>
                    </a:lnTo>
                    <a:lnTo>
                      <a:pt x="1343" y="43876"/>
                    </a:lnTo>
                    <a:lnTo>
                      <a:pt x="1667" y="44663"/>
                    </a:lnTo>
                    <a:lnTo>
                      <a:pt x="2083" y="45496"/>
                    </a:lnTo>
                    <a:lnTo>
                      <a:pt x="2454" y="46283"/>
                    </a:lnTo>
                    <a:lnTo>
                      <a:pt x="2916" y="47070"/>
                    </a:lnTo>
                    <a:lnTo>
                      <a:pt x="3379" y="47810"/>
                    </a:lnTo>
                    <a:lnTo>
                      <a:pt x="3888" y="48551"/>
                    </a:lnTo>
                    <a:lnTo>
                      <a:pt x="4397" y="49245"/>
                    </a:lnTo>
                    <a:lnTo>
                      <a:pt x="4907" y="49893"/>
                    </a:lnTo>
                    <a:lnTo>
                      <a:pt x="5092" y="50171"/>
                    </a:lnTo>
                    <a:lnTo>
                      <a:pt x="5138" y="50171"/>
                    </a:lnTo>
                    <a:lnTo>
                      <a:pt x="5369" y="50448"/>
                    </a:lnTo>
                    <a:lnTo>
                      <a:pt x="5601" y="50726"/>
                    </a:lnTo>
                    <a:lnTo>
                      <a:pt x="6064" y="51189"/>
                    </a:lnTo>
                    <a:lnTo>
                      <a:pt x="6619" y="51791"/>
                    </a:lnTo>
                    <a:lnTo>
                      <a:pt x="7221" y="52346"/>
                    </a:lnTo>
                    <a:lnTo>
                      <a:pt x="7822" y="52855"/>
                    </a:lnTo>
                    <a:lnTo>
                      <a:pt x="8470" y="53364"/>
                    </a:lnTo>
                    <a:lnTo>
                      <a:pt x="9026" y="53735"/>
                    </a:lnTo>
                    <a:lnTo>
                      <a:pt x="9581" y="54105"/>
                    </a:lnTo>
                    <a:lnTo>
                      <a:pt x="9720" y="54197"/>
                    </a:lnTo>
                    <a:lnTo>
                      <a:pt x="9766" y="54244"/>
                    </a:lnTo>
                    <a:lnTo>
                      <a:pt x="9859" y="54290"/>
                    </a:lnTo>
                    <a:lnTo>
                      <a:pt x="9951" y="54336"/>
                    </a:lnTo>
                    <a:lnTo>
                      <a:pt x="9998" y="54382"/>
                    </a:lnTo>
                    <a:lnTo>
                      <a:pt x="10090" y="54429"/>
                    </a:lnTo>
                    <a:lnTo>
                      <a:pt x="10137" y="54475"/>
                    </a:lnTo>
                    <a:lnTo>
                      <a:pt x="10275" y="54521"/>
                    </a:lnTo>
                    <a:lnTo>
                      <a:pt x="11062" y="54892"/>
                    </a:lnTo>
                    <a:lnTo>
                      <a:pt x="11803" y="55216"/>
                    </a:lnTo>
                    <a:lnTo>
                      <a:pt x="12590" y="55447"/>
                    </a:lnTo>
                    <a:lnTo>
                      <a:pt x="13330" y="55586"/>
                    </a:lnTo>
                    <a:lnTo>
                      <a:pt x="13885" y="55678"/>
                    </a:lnTo>
                    <a:lnTo>
                      <a:pt x="14626" y="55678"/>
                    </a:lnTo>
                    <a:lnTo>
                      <a:pt x="15459" y="55632"/>
                    </a:lnTo>
                    <a:lnTo>
                      <a:pt x="15644" y="55632"/>
                    </a:lnTo>
                    <a:lnTo>
                      <a:pt x="16061" y="55540"/>
                    </a:lnTo>
                    <a:lnTo>
                      <a:pt x="16524" y="55447"/>
                    </a:lnTo>
                    <a:lnTo>
                      <a:pt x="16662" y="55401"/>
                    </a:lnTo>
                    <a:lnTo>
                      <a:pt x="16801" y="55354"/>
                    </a:lnTo>
                    <a:lnTo>
                      <a:pt x="17542" y="55077"/>
                    </a:lnTo>
                    <a:lnTo>
                      <a:pt x="17681" y="55030"/>
                    </a:lnTo>
                    <a:lnTo>
                      <a:pt x="17958" y="55586"/>
                    </a:lnTo>
                    <a:lnTo>
                      <a:pt x="18282" y="56095"/>
                    </a:lnTo>
                    <a:lnTo>
                      <a:pt x="18097" y="56188"/>
                    </a:lnTo>
                    <a:lnTo>
                      <a:pt x="17958" y="56326"/>
                    </a:lnTo>
                    <a:lnTo>
                      <a:pt x="17866" y="56511"/>
                    </a:lnTo>
                    <a:lnTo>
                      <a:pt x="17773" y="56697"/>
                    </a:lnTo>
                    <a:lnTo>
                      <a:pt x="16755" y="58964"/>
                    </a:lnTo>
                    <a:lnTo>
                      <a:pt x="16662" y="59196"/>
                    </a:lnTo>
                    <a:lnTo>
                      <a:pt x="16662" y="59427"/>
                    </a:lnTo>
                    <a:lnTo>
                      <a:pt x="16662" y="59705"/>
                    </a:lnTo>
                    <a:lnTo>
                      <a:pt x="16755" y="59936"/>
                    </a:lnTo>
                    <a:lnTo>
                      <a:pt x="16848" y="60168"/>
                    </a:lnTo>
                    <a:lnTo>
                      <a:pt x="16986" y="60353"/>
                    </a:lnTo>
                    <a:lnTo>
                      <a:pt x="17172" y="60538"/>
                    </a:lnTo>
                    <a:lnTo>
                      <a:pt x="17403" y="60677"/>
                    </a:lnTo>
                    <a:lnTo>
                      <a:pt x="16338" y="61279"/>
                    </a:lnTo>
                    <a:lnTo>
                      <a:pt x="16292" y="61325"/>
                    </a:lnTo>
                    <a:lnTo>
                      <a:pt x="16246" y="61371"/>
                    </a:lnTo>
                    <a:lnTo>
                      <a:pt x="16200" y="61510"/>
                    </a:lnTo>
                    <a:lnTo>
                      <a:pt x="16153" y="61741"/>
                    </a:lnTo>
                    <a:lnTo>
                      <a:pt x="16200" y="62019"/>
                    </a:lnTo>
                    <a:lnTo>
                      <a:pt x="16246" y="62204"/>
                    </a:lnTo>
                    <a:lnTo>
                      <a:pt x="16385" y="62436"/>
                    </a:lnTo>
                    <a:lnTo>
                      <a:pt x="16570" y="62621"/>
                    </a:lnTo>
                    <a:lnTo>
                      <a:pt x="16709" y="62760"/>
                    </a:lnTo>
                    <a:lnTo>
                      <a:pt x="16894" y="62898"/>
                    </a:lnTo>
                    <a:lnTo>
                      <a:pt x="17357" y="63130"/>
                    </a:lnTo>
                    <a:lnTo>
                      <a:pt x="17819" y="63408"/>
                    </a:lnTo>
                    <a:lnTo>
                      <a:pt x="18282" y="63685"/>
                    </a:lnTo>
                    <a:lnTo>
                      <a:pt x="18421" y="63732"/>
                    </a:lnTo>
                    <a:lnTo>
                      <a:pt x="18745" y="63732"/>
                    </a:lnTo>
                    <a:lnTo>
                      <a:pt x="18745" y="63685"/>
                    </a:lnTo>
                    <a:lnTo>
                      <a:pt x="21198" y="62297"/>
                    </a:lnTo>
                    <a:lnTo>
                      <a:pt x="22725" y="62991"/>
                    </a:lnTo>
                    <a:lnTo>
                      <a:pt x="23003" y="63037"/>
                    </a:lnTo>
                    <a:lnTo>
                      <a:pt x="23235" y="63084"/>
                    </a:lnTo>
                    <a:lnTo>
                      <a:pt x="23512" y="63084"/>
                    </a:lnTo>
                    <a:lnTo>
                      <a:pt x="23744" y="62991"/>
                    </a:lnTo>
                    <a:lnTo>
                      <a:pt x="23975" y="62852"/>
                    </a:lnTo>
                    <a:lnTo>
                      <a:pt x="24160" y="62713"/>
                    </a:lnTo>
                    <a:lnTo>
                      <a:pt x="24345" y="62528"/>
                    </a:lnTo>
                    <a:lnTo>
                      <a:pt x="24438" y="62297"/>
                    </a:lnTo>
                    <a:lnTo>
                      <a:pt x="24577" y="61973"/>
                    </a:lnTo>
                    <a:lnTo>
                      <a:pt x="24669" y="61649"/>
                    </a:lnTo>
                    <a:lnTo>
                      <a:pt x="24716" y="61325"/>
                    </a:lnTo>
                    <a:lnTo>
                      <a:pt x="24762" y="61001"/>
                    </a:lnTo>
                    <a:lnTo>
                      <a:pt x="24762" y="60677"/>
                    </a:lnTo>
                    <a:lnTo>
                      <a:pt x="24762" y="60353"/>
                    </a:lnTo>
                    <a:lnTo>
                      <a:pt x="24623" y="59705"/>
                    </a:lnTo>
                    <a:lnTo>
                      <a:pt x="24484" y="59381"/>
                    </a:lnTo>
                    <a:lnTo>
                      <a:pt x="24392" y="59103"/>
                    </a:lnTo>
                    <a:lnTo>
                      <a:pt x="24345" y="59057"/>
                    </a:lnTo>
                    <a:lnTo>
                      <a:pt x="24160" y="58733"/>
                    </a:lnTo>
                    <a:lnTo>
                      <a:pt x="23975" y="58455"/>
                    </a:lnTo>
                    <a:lnTo>
                      <a:pt x="23744" y="58178"/>
                    </a:lnTo>
                    <a:lnTo>
                      <a:pt x="23466" y="57946"/>
                    </a:lnTo>
                    <a:lnTo>
                      <a:pt x="23651" y="57854"/>
                    </a:lnTo>
                    <a:lnTo>
                      <a:pt x="23836" y="57761"/>
                    </a:lnTo>
                    <a:lnTo>
                      <a:pt x="23929" y="57715"/>
                    </a:lnTo>
                    <a:lnTo>
                      <a:pt x="24114" y="57622"/>
                    </a:lnTo>
                    <a:lnTo>
                      <a:pt x="24392" y="57483"/>
                    </a:lnTo>
                    <a:lnTo>
                      <a:pt x="24669" y="57252"/>
                    </a:lnTo>
                    <a:lnTo>
                      <a:pt x="24854" y="57113"/>
                    </a:lnTo>
                    <a:lnTo>
                      <a:pt x="24993" y="56928"/>
                    </a:lnTo>
                    <a:lnTo>
                      <a:pt x="25086" y="56882"/>
                    </a:lnTo>
                    <a:lnTo>
                      <a:pt x="25364" y="56835"/>
                    </a:lnTo>
                    <a:lnTo>
                      <a:pt x="25641" y="56743"/>
                    </a:lnTo>
                    <a:lnTo>
                      <a:pt x="25919" y="56650"/>
                    </a:lnTo>
                    <a:lnTo>
                      <a:pt x="26058" y="56511"/>
                    </a:lnTo>
                    <a:lnTo>
                      <a:pt x="26382" y="56373"/>
                    </a:lnTo>
                    <a:lnTo>
                      <a:pt x="26659" y="56188"/>
                    </a:lnTo>
                    <a:lnTo>
                      <a:pt x="26891" y="56002"/>
                    </a:lnTo>
                    <a:lnTo>
                      <a:pt x="27030" y="55771"/>
                    </a:lnTo>
                    <a:lnTo>
                      <a:pt x="27169" y="55540"/>
                    </a:lnTo>
                    <a:lnTo>
                      <a:pt x="27261" y="55308"/>
                    </a:lnTo>
                    <a:lnTo>
                      <a:pt x="27354" y="54799"/>
                    </a:lnTo>
                    <a:lnTo>
                      <a:pt x="27400" y="54429"/>
                    </a:lnTo>
                    <a:lnTo>
                      <a:pt x="27354" y="53966"/>
                    </a:lnTo>
                    <a:lnTo>
                      <a:pt x="27307" y="53503"/>
                    </a:lnTo>
                    <a:lnTo>
                      <a:pt x="27169" y="53040"/>
                    </a:lnTo>
                    <a:lnTo>
                      <a:pt x="27030" y="52577"/>
                    </a:lnTo>
                    <a:lnTo>
                      <a:pt x="30223" y="50680"/>
                    </a:lnTo>
                    <a:lnTo>
                      <a:pt x="32491" y="49291"/>
                    </a:lnTo>
                    <a:lnTo>
                      <a:pt x="39063" y="45357"/>
                    </a:lnTo>
                    <a:lnTo>
                      <a:pt x="39202" y="46329"/>
                    </a:lnTo>
                    <a:lnTo>
                      <a:pt x="39063" y="46376"/>
                    </a:lnTo>
                    <a:lnTo>
                      <a:pt x="38508" y="46561"/>
                    </a:lnTo>
                    <a:lnTo>
                      <a:pt x="37999" y="46746"/>
                    </a:lnTo>
                    <a:lnTo>
                      <a:pt x="37906" y="46792"/>
                    </a:lnTo>
                    <a:lnTo>
                      <a:pt x="37814" y="46838"/>
                    </a:lnTo>
                    <a:lnTo>
                      <a:pt x="37675" y="46885"/>
                    </a:lnTo>
                    <a:lnTo>
                      <a:pt x="37628" y="46931"/>
                    </a:lnTo>
                    <a:lnTo>
                      <a:pt x="37443" y="47024"/>
                    </a:lnTo>
                    <a:lnTo>
                      <a:pt x="37397" y="47070"/>
                    </a:lnTo>
                    <a:lnTo>
                      <a:pt x="37305" y="47070"/>
                    </a:lnTo>
                    <a:lnTo>
                      <a:pt x="37305" y="47116"/>
                    </a:lnTo>
                    <a:lnTo>
                      <a:pt x="36795" y="47348"/>
                    </a:lnTo>
                    <a:lnTo>
                      <a:pt x="36379" y="47625"/>
                    </a:lnTo>
                    <a:lnTo>
                      <a:pt x="36009" y="47949"/>
                    </a:lnTo>
                    <a:lnTo>
                      <a:pt x="35916" y="47995"/>
                    </a:lnTo>
                    <a:lnTo>
                      <a:pt x="35453" y="48366"/>
                    </a:lnTo>
                    <a:lnTo>
                      <a:pt x="35037" y="48782"/>
                    </a:lnTo>
                    <a:lnTo>
                      <a:pt x="34666" y="49245"/>
                    </a:lnTo>
                    <a:lnTo>
                      <a:pt x="34296" y="49708"/>
                    </a:lnTo>
                    <a:lnTo>
                      <a:pt x="34018" y="50171"/>
                    </a:lnTo>
                    <a:lnTo>
                      <a:pt x="33741" y="50726"/>
                    </a:lnTo>
                    <a:lnTo>
                      <a:pt x="33648" y="50865"/>
                    </a:lnTo>
                    <a:lnTo>
                      <a:pt x="33648" y="50911"/>
                    </a:lnTo>
                    <a:lnTo>
                      <a:pt x="33602" y="50958"/>
                    </a:lnTo>
                    <a:lnTo>
                      <a:pt x="33602" y="51004"/>
                    </a:lnTo>
                    <a:lnTo>
                      <a:pt x="33556" y="51050"/>
                    </a:lnTo>
                    <a:lnTo>
                      <a:pt x="33556" y="51143"/>
                    </a:lnTo>
                    <a:lnTo>
                      <a:pt x="33509" y="51235"/>
                    </a:lnTo>
                    <a:lnTo>
                      <a:pt x="33509" y="51282"/>
                    </a:lnTo>
                    <a:lnTo>
                      <a:pt x="33370" y="51559"/>
                    </a:lnTo>
                    <a:lnTo>
                      <a:pt x="33370" y="51652"/>
                    </a:lnTo>
                    <a:lnTo>
                      <a:pt x="33324" y="51744"/>
                    </a:lnTo>
                    <a:lnTo>
                      <a:pt x="33278" y="51837"/>
                    </a:lnTo>
                    <a:lnTo>
                      <a:pt x="33093" y="52577"/>
                    </a:lnTo>
                    <a:lnTo>
                      <a:pt x="32954" y="53503"/>
                    </a:lnTo>
                    <a:lnTo>
                      <a:pt x="32861" y="54521"/>
                    </a:lnTo>
                    <a:lnTo>
                      <a:pt x="32815" y="55586"/>
                    </a:lnTo>
                    <a:lnTo>
                      <a:pt x="32908" y="56650"/>
                    </a:lnTo>
                    <a:lnTo>
                      <a:pt x="33000" y="57530"/>
                    </a:lnTo>
                    <a:lnTo>
                      <a:pt x="33185" y="58455"/>
                    </a:lnTo>
                    <a:lnTo>
                      <a:pt x="33370" y="59381"/>
                    </a:lnTo>
                    <a:lnTo>
                      <a:pt x="33648" y="60260"/>
                    </a:lnTo>
                    <a:lnTo>
                      <a:pt x="33926" y="61140"/>
                    </a:lnTo>
                    <a:lnTo>
                      <a:pt x="34250" y="62019"/>
                    </a:lnTo>
                    <a:lnTo>
                      <a:pt x="34620" y="62852"/>
                    </a:lnTo>
                    <a:lnTo>
                      <a:pt x="34990" y="63685"/>
                    </a:lnTo>
                    <a:lnTo>
                      <a:pt x="35407" y="64518"/>
                    </a:lnTo>
                    <a:lnTo>
                      <a:pt x="35870" y="65305"/>
                    </a:lnTo>
                    <a:lnTo>
                      <a:pt x="36379" y="66138"/>
                    </a:lnTo>
                    <a:lnTo>
                      <a:pt x="36888" y="66879"/>
                    </a:lnTo>
                    <a:lnTo>
                      <a:pt x="37397" y="67619"/>
                    </a:lnTo>
                    <a:lnTo>
                      <a:pt x="37952" y="68314"/>
                    </a:lnTo>
                    <a:lnTo>
                      <a:pt x="38138" y="68545"/>
                    </a:lnTo>
                    <a:lnTo>
                      <a:pt x="38184" y="68545"/>
                    </a:lnTo>
                    <a:lnTo>
                      <a:pt x="38415" y="68869"/>
                    </a:lnTo>
                    <a:lnTo>
                      <a:pt x="38647" y="69147"/>
                    </a:lnTo>
                    <a:lnTo>
                      <a:pt x="39110" y="69656"/>
                    </a:lnTo>
                    <a:lnTo>
                      <a:pt x="39711" y="70257"/>
                    </a:lnTo>
                    <a:lnTo>
                      <a:pt x="40359" y="70813"/>
                    </a:lnTo>
                    <a:lnTo>
                      <a:pt x="41007" y="71368"/>
                    </a:lnTo>
                    <a:lnTo>
                      <a:pt x="41609" y="71877"/>
                    </a:lnTo>
                    <a:lnTo>
                      <a:pt x="42210" y="72294"/>
                    </a:lnTo>
                    <a:lnTo>
                      <a:pt x="42812" y="72664"/>
                    </a:lnTo>
                    <a:lnTo>
                      <a:pt x="42951" y="72757"/>
                    </a:lnTo>
                    <a:lnTo>
                      <a:pt x="42997" y="72757"/>
                    </a:lnTo>
                    <a:lnTo>
                      <a:pt x="43090" y="72849"/>
                    </a:lnTo>
                    <a:lnTo>
                      <a:pt x="43182" y="72896"/>
                    </a:lnTo>
                    <a:lnTo>
                      <a:pt x="43229" y="72942"/>
                    </a:lnTo>
                    <a:lnTo>
                      <a:pt x="43321" y="72988"/>
                    </a:lnTo>
                    <a:lnTo>
                      <a:pt x="43368" y="72988"/>
                    </a:lnTo>
                    <a:lnTo>
                      <a:pt x="43553" y="73081"/>
                    </a:lnTo>
                    <a:lnTo>
                      <a:pt x="44340" y="73451"/>
                    </a:lnTo>
                    <a:lnTo>
                      <a:pt x="45126" y="73775"/>
                    </a:lnTo>
                    <a:lnTo>
                      <a:pt x="45913" y="74006"/>
                    </a:lnTo>
                    <a:lnTo>
                      <a:pt x="46700" y="74191"/>
                    </a:lnTo>
                    <a:lnTo>
                      <a:pt x="47255" y="74284"/>
                    </a:lnTo>
                    <a:lnTo>
                      <a:pt x="47996" y="74284"/>
                    </a:lnTo>
                    <a:lnTo>
                      <a:pt x="48875" y="74238"/>
                    </a:lnTo>
                    <a:lnTo>
                      <a:pt x="49060" y="74238"/>
                    </a:lnTo>
                    <a:lnTo>
                      <a:pt x="49523" y="74145"/>
                    </a:lnTo>
                    <a:lnTo>
                      <a:pt x="49986" y="74006"/>
                    </a:lnTo>
                    <a:lnTo>
                      <a:pt x="50125" y="74006"/>
                    </a:lnTo>
                    <a:lnTo>
                      <a:pt x="50171" y="73960"/>
                    </a:lnTo>
                    <a:lnTo>
                      <a:pt x="50264" y="73960"/>
                    </a:lnTo>
                    <a:lnTo>
                      <a:pt x="51051" y="73682"/>
                    </a:lnTo>
                    <a:lnTo>
                      <a:pt x="51051" y="73636"/>
                    </a:lnTo>
                    <a:lnTo>
                      <a:pt x="51189" y="73590"/>
                    </a:lnTo>
                    <a:lnTo>
                      <a:pt x="51236" y="73590"/>
                    </a:lnTo>
                    <a:lnTo>
                      <a:pt x="51282" y="73544"/>
                    </a:lnTo>
                    <a:lnTo>
                      <a:pt x="51374" y="73497"/>
                    </a:lnTo>
                    <a:lnTo>
                      <a:pt x="51745" y="73312"/>
                    </a:lnTo>
                    <a:lnTo>
                      <a:pt x="52115" y="73081"/>
                    </a:lnTo>
                    <a:lnTo>
                      <a:pt x="52161" y="73081"/>
                    </a:lnTo>
                    <a:lnTo>
                      <a:pt x="52300" y="72988"/>
                    </a:lnTo>
                    <a:lnTo>
                      <a:pt x="52346" y="72942"/>
                    </a:lnTo>
                    <a:lnTo>
                      <a:pt x="52532" y="72849"/>
                    </a:lnTo>
                    <a:lnTo>
                      <a:pt x="52670" y="72710"/>
                    </a:lnTo>
                    <a:lnTo>
                      <a:pt x="52763" y="72664"/>
                    </a:lnTo>
                    <a:lnTo>
                      <a:pt x="52809" y="72618"/>
                    </a:lnTo>
                    <a:lnTo>
                      <a:pt x="52856" y="72572"/>
                    </a:lnTo>
                    <a:lnTo>
                      <a:pt x="52948" y="72525"/>
                    </a:lnTo>
                    <a:lnTo>
                      <a:pt x="53041" y="72479"/>
                    </a:lnTo>
                    <a:lnTo>
                      <a:pt x="53087" y="72433"/>
                    </a:lnTo>
                    <a:lnTo>
                      <a:pt x="53133" y="72386"/>
                    </a:lnTo>
                    <a:lnTo>
                      <a:pt x="53226" y="72340"/>
                    </a:lnTo>
                    <a:lnTo>
                      <a:pt x="53272" y="72294"/>
                    </a:lnTo>
                    <a:lnTo>
                      <a:pt x="53318" y="72201"/>
                    </a:lnTo>
                    <a:lnTo>
                      <a:pt x="53411" y="72155"/>
                    </a:lnTo>
                    <a:lnTo>
                      <a:pt x="53457" y="72109"/>
                    </a:lnTo>
                    <a:lnTo>
                      <a:pt x="53503" y="72062"/>
                    </a:lnTo>
                    <a:lnTo>
                      <a:pt x="53596" y="71970"/>
                    </a:lnTo>
                    <a:lnTo>
                      <a:pt x="53642" y="71970"/>
                    </a:lnTo>
                    <a:lnTo>
                      <a:pt x="53689" y="71924"/>
                    </a:lnTo>
                    <a:lnTo>
                      <a:pt x="53781" y="71785"/>
                    </a:lnTo>
                    <a:lnTo>
                      <a:pt x="53827" y="71785"/>
                    </a:lnTo>
                    <a:lnTo>
                      <a:pt x="53874" y="71738"/>
                    </a:lnTo>
                    <a:lnTo>
                      <a:pt x="53966" y="71600"/>
                    </a:lnTo>
                    <a:lnTo>
                      <a:pt x="54013" y="71600"/>
                    </a:lnTo>
                    <a:lnTo>
                      <a:pt x="54013" y="71553"/>
                    </a:lnTo>
                    <a:lnTo>
                      <a:pt x="54151" y="71415"/>
                    </a:lnTo>
                    <a:lnTo>
                      <a:pt x="54198" y="71415"/>
                    </a:lnTo>
                    <a:lnTo>
                      <a:pt x="54337" y="71229"/>
                    </a:lnTo>
                    <a:lnTo>
                      <a:pt x="54475" y="71044"/>
                    </a:lnTo>
                    <a:lnTo>
                      <a:pt x="54614" y="70859"/>
                    </a:lnTo>
                    <a:lnTo>
                      <a:pt x="54938" y="70350"/>
                    </a:lnTo>
                    <a:lnTo>
                      <a:pt x="54985" y="70304"/>
                    </a:lnTo>
                    <a:lnTo>
                      <a:pt x="55077" y="70119"/>
                    </a:lnTo>
                    <a:lnTo>
                      <a:pt x="55123" y="70072"/>
                    </a:lnTo>
                    <a:lnTo>
                      <a:pt x="55123" y="70026"/>
                    </a:lnTo>
                    <a:lnTo>
                      <a:pt x="55123" y="69980"/>
                    </a:lnTo>
                    <a:lnTo>
                      <a:pt x="55216" y="69887"/>
                    </a:lnTo>
                    <a:lnTo>
                      <a:pt x="55262" y="69795"/>
                    </a:lnTo>
                    <a:lnTo>
                      <a:pt x="55309" y="69702"/>
                    </a:lnTo>
                    <a:lnTo>
                      <a:pt x="55355" y="69563"/>
                    </a:lnTo>
                    <a:lnTo>
                      <a:pt x="55401" y="69471"/>
                    </a:lnTo>
                    <a:lnTo>
                      <a:pt x="55447" y="69332"/>
                    </a:lnTo>
                    <a:lnTo>
                      <a:pt x="55447" y="69286"/>
                    </a:lnTo>
                    <a:lnTo>
                      <a:pt x="55494" y="69239"/>
                    </a:lnTo>
                    <a:lnTo>
                      <a:pt x="55494" y="69193"/>
                    </a:lnTo>
                    <a:lnTo>
                      <a:pt x="55540" y="69100"/>
                    </a:lnTo>
                    <a:lnTo>
                      <a:pt x="55586" y="69008"/>
                    </a:lnTo>
                    <a:lnTo>
                      <a:pt x="55633" y="68915"/>
                    </a:lnTo>
                    <a:lnTo>
                      <a:pt x="55679" y="68684"/>
                    </a:lnTo>
                    <a:lnTo>
                      <a:pt x="55910" y="67897"/>
                    </a:lnTo>
                    <a:lnTo>
                      <a:pt x="56049" y="67018"/>
                    </a:lnTo>
                    <a:lnTo>
                      <a:pt x="56142" y="66277"/>
                    </a:lnTo>
                    <a:lnTo>
                      <a:pt x="56188" y="65490"/>
                    </a:lnTo>
                    <a:lnTo>
                      <a:pt x="56188" y="65444"/>
                    </a:lnTo>
                    <a:lnTo>
                      <a:pt x="56188" y="65351"/>
                    </a:lnTo>
                    <a:lnTo>
                      <a:pt x="56142" y="64704"/>
                    </a:lnTo>
                    <a:lnTo>
                      <a:pt x="56142" y="64009"/>
                    </a:lnTo>
                    <a:lnTo>
                      <a:pt x="56095" y="64009"/>
                    </a:lnTo>
                    <a:lnTo>
                      <a:pt x="56095" y="63870"/>
                    </a:lnTo>
                    <a:lnTo>
                      <a:pt x="56049" y="63176"/>
                    </a:lnTo>
                    <a:lnTo>
                      <a:pt x="55910" y="62482"/>
                    </a:lnTo>
                    <a:lnTo>
                      <a:pt x="55771" y="61788"/>
                    </a:lnTo>
                    <a:lnTo>
                      <a:pt x="55586" y="61047"/>
                    </a:lnTo>
                    <a:lnTo>
                      <a:pt x="55355" y="60122"/>
                    </a:lnTo>
                    <a:lnTo>
                      <a:pt x="55031" y="59196"/>
                    </a:lnTo>
                    <a:lnTo>
                      <a:pt x="54707" y="58270"/>
                    </a:lnTo>
                    <a:lnTo>
                      <a:pt x="54290" y="57391"/>
                    </a:lnTo>
                    <a:lnTo>
                      <a:pt x="53920" y="56558"/>
                    </a:lnTo>
                    <a:lnTo>
                      <a:pt x="53503" y="55771"/>
                    </a:lnTo>
                    <a:lnTo>
                      <a:pt x="53087" y="55030"/>
                    </a:lnTo>
                    <a:lnTo>
                      <a:pt x="52624" y="54244"/>
                    </a:lnTo>
                    <a:lnTo>
                      <a:pt x="52115" y="53503"/>
                    </a:lnTo>
                    <a:lnTo>
                      <a:pt x="51606" y="52809"/>
                    </a:lnTo>
                    <a:lnTo>
                      <a:pt x="51097" y="52115"/>
                    </a:lnTo>
                    <a:lnTo>
                      <a:pt x="50541" y="51467"/>
                    </a:lnTo>
                    <a:lnTo>
                      <a:pt x="49708" y="50587"/>
                    </a:lnTo>
                    <a:lnTo>
                      <a:pt x="48875" y="49754"/>
                    </a:lnTo>
                    <a:lnTo>
                      <a:pt x="48088" y="49060"/>
                    </a:lnTo>
                    <a:lnTo>
                      <a:pt x="47255" y="48412"/>
                    </a:lnTo>
                    <a:lnTo>
                      <a:pt x="46422" y="47857"/>
                    </a:lnTo>
                    <a:lnTo>
                      <a:pt x="45589" y="47394"/>
                    </a:lnTo>
                    <a:lnTo>
                      <a:pt x="45497" y="47348"/>
                    </a:lnTo>
                    <a:lnTo>
                      <a:pt x="45311" y="47255"/>
                    </a:lnTo>
                    <a:lnTo>
                      <a:pt x="45219" y="47209"/>
                    </a:lnTo>
                    <a:lnTo>
                      <a:pt x="45173" y="47162"/>
                    </a:lnTo>
                    <a:lnTo>
                      <a:pt x="44201" y="46746"/>
                    </a:lnTo>
                    <a:lnTo>
                      <a:pt x="42812" y="37906"/>
                    </a:lnTo>
                    <a:lnTo>
                      <a:pt x="45589" y="36286"/>
                    </a:lnTo>
                    <a:lnTo>
                      <a:pt x="45774" y="36193"/>
                    </a:lnTo>
                    <a:lnTo>
                      <a:pt x="45821" y="36193"/>
                    </a:lnTo>
                    <a:lnTo>
                      <a:pt x="45913" y="36101"/>
                    </a:lnTo>
                    <a:lnTo>
                      <a:pt x="46145" y="35962"/>
                    </a:lnTo>
                    <a:lnTo>
                      <a:pt x="46191" y="35962"/>
                    </a:lnTo>
                    <a:lnTo>
                      <a:pt x="46607" y="35638"/>
                    </a:lnTo>
                    <a:lnTo>
                      <a:pt x="46746" y="35453"/>
                    </a:lnTo>
                    <a:lnTo>
                      <a:pt x="46885" y="35268"/>
                    </a:lnTo>
                    <a:lnTo>
                      <a:pt x="47024" y="35083"/>
                    </a:lnTo>
                    <a:lnTo>
                      <a:pt x="47116" y="34851"/>
                    </a:lnTo>
                    <a:lnTo>
                      <a:pt x="47163" y="34620"/>
                    </a:lnTo>
                    <a:lnTo>
                      <a:pt x="47209" y="34388"/>
                    </a:lnTo>
                    <a:lnTo>
                      <a:pt x="47209" y="34296"/>
                    </a:lnTo>
                    <a:lnTo>
                      <a:pt x="47209" y="34250"/>
                    </a:lnTo>
                    <a:lnTo>
                      <a:pt x="47209" y="34157"/>
                    </a:lnTo>
                    <a:lnTo>
                      <a:pt x="47209" y="33972"/>
                    </a:lnTo>
                    <a:lnTo>
                      <a:pt x="47163" y="33879"/>
                    </a:lnTo>
                    <a:lnTo>
                      <a:pt x="47163" y="33833"/>
                    </a:lnTo>
                    <a:lnTo>
                      <a:pt x="47163" y="33787"/>
                    </a:lnTo>
                    <a:lnTo>
                      <a:pt x="47163" y="33740"/>
                    </a:lnTo>
                    <a:lnTo>
                      <a:pt x="47163" y="33694"/>
                    </a:lnTo>
                    <a:lnTo>
                      <a:pt x="47116" y="33648"/>
                    </a:lnTo>
                    <a:lnTo>
                      <a:pt x="47116" y="33602"/>
                    </a:lnTo>
                    <a:lnTo>
                      <a:pt x="47116" y="33555"/>
                    </a:lnTo>
                    <a:lnTo>
                      <a:pt x="47070" y="33509"/>
                    </a:lnTo>
                    <a:lnTo>
                      <a:pt x="47070" y="33463"/>
                    </a:lnTo>
                    <a:lnTo>
                      <a:pt x="47024" y="33324"/>
                    </a:lnTo>
                    <a:lnTo>
                      <a:pt x="46931" y="33231"/>
                    </a:lnTo>
                    <a:lnTo>
                      <a:pt x="46931" y="33185"/>
                    </a:lnTo>
                    <a:lnTo>
                      <a:pt x="46792" y="33000"/>
                    </a:lnTo>
                    <a:lnTo>
                      <a:pt x="46607" y="32769"/>
                    </a:lnTo>
                    <a:lnTo>
                      <a:pt x="46561" y="32722"/>
                    </a:lnTo>
                    <a:lnTo>
                      <a:pt x="46422" y="32630"/>
                    </a:lnTo>
                    <a:lnTo>
                      <a:pt x="46376" y="32676"/>
                    </a:lnTo>
                    <a:lnTo>
                      <a:pt x="46422" y="32583"/>
                    </a:lnTo>
                    <a:lnTo>
                      <a:pt x="46330" y="32537"/>
                    </a:lnTo>
                    <a:lnTo>
                      <a:pt x="46283" y="32537"/>
                    </a:lnTo>
                    <a:lnTo>
                      <a:pt x="46283" y="32491"/>
                    </a:lnTo>
                    <a:lnTo>
                      <a:pt x="46145" y="32491"/>
                    </a:lnTo>
                    <a:lnTo>
                      <a:pt x="46145" y="32445"/>
                    </a:lnTo>
                    <a:lnTo>
                      <a:pt x="46098" y="32445"/>
                    </a:lnTo>
                    <a:lnTo>
                      <a:pt x="44617" y="31565"/>
                    </a:lnTo>
                    <a:lnTo>
                      <a:pt x="44663" y="31565"/>
                    </a:lnTo>
                    <a:lnTo>
                      <a:pt x="44802" y="31473"/>
                    </a:lnTo>
                    <a:lnTo>
                      <a:pt x="44895" y="31287"/>
                    </a:lnTo>
                    <a:lnTo>
                      <a:pt x="44941" y="31149"/>
                    </a:lnTo>
                    <a:lnTo>
                      <a:pt x="44849" y="31010"/>
                    </a:lnTo>
                    <a:lnTo>
                      <a:pt x="44895" y="31010"/>
                    </a:lnTo>
                    <a:lnTo>
                      <a:pt x="45126" y="30963"/>
                    </a:lnTo>
                    <a:lnTo>
                      <a:pt x="45265" y="30825"/>
                    </a:lnTo>
                    <a:lnTo>
                      <a:pt x="45358" y="30686"/>
                    </a:lnTo>
                    <a:lnTo>
                      <a:pt x="45404" y="30501"/>
                    </a:lnTo>
                    <a:lnTo>
                      <a:pt x="45358" y="30316"/>
                    </a:lnTo>
                    <a:lnTo>
                      <a:pt x="45219" y="30130"/>
                    </a:lnTo>
                    <a:lnTo>
                      <a:pt x="44247" y="29158"/>
                    </a:lnTo>
                    <a:lnTo>
                      <a:pt x="44154" y="29066"/>
                    </a:lnTo>
                    <a:lnTo>
                      <a:pt x="44154" y="29066"/>
                    </a:lnTo>
                    <a:lnTo>
                      <a:pt x="44293" y="29112"/>
                    </a:lnTo>
                    <a:lnTo>
                      <a:pt x="44478" y="29158"/>
                    </a:lnTo>
                    <a:lnTo>
                      <a:pt x="44663" y="29112"/>
                    </a:lnTo>
                    <a:lnTo>
                      <a:pt x="44802" y="29020"/>
                    </a:lnTo>
                    <a:lnTo>
                      <a:pt x="44895" y="28834"/>
                    </a:lnTo>
                    <a:lnTo>
                      <a:pt x="44941" y="28649"/>
                    </a:lnTo>
                    <a:lnTo>
                      <a:pt x="44895" y="28464"/>
                    </a:lnTo>
                    <a:lnTo>
                      <a:pt x="44756" y="28279"/>
                    </a:lnTo>
                    <a:lnTo>
                      <a:pt x="43830" y="27446"/>
                    </a:lnTo>
                    <a:lnTo>
                      <a:pt x="43692" y="27400"/>
                    </a:lnTo>
                    <a:lnTo>
                      <a:pt x="43599" y="27353"/>
                    </a:lnTo>
                    <a:lnTo>
                      <a:pt x="43321" y="27353"/>
                    </a:lnTo>
                    <a:lnTo>
                      <a:pt x="42257" y="27816"/>
                    </a:lnTo>
                    <a:lnTo>
                      <a:pt x="42025" y="27585"/>
                    </a:lnTo>
                    <a:lnTo>
                      <a:pt x="42210" y="27168"/>
                    </a:lnTo>
                    <a:lnTo>
                      <a:pt x="42303" y="26798"/>
                    </a:lnTo>
                    <a:lnTo>
                      <a:pt x="42349" y="26381"/>
                    </a:lnTo>
                    <a:lnTo>
                      <a:pt x="42349" y="25965"/>
                    </a:lnTo>
                    <a:lnTo>
                      <a:pt x="42303" y="25548"/>
                    </a:lnTo>
                    <a:lnTo>
                      <a:pt x="42210" y="25132"/>
                    </a:lnTo>
                    <a:lnTo>
                      <a:pt x="42072" y="24762"/>
                    </a:lnTo>
                    <a:lnTo>
                      <a:pt x="41887" y="24345"/>
                    </a:lnTo>
                    <a:lnTo>
                      <a:pt x="39989" y="21013"/>
                    </a:lnTo>
                    <a:lnTo>
                      <a:pt x="41748" y="13978"/>
                    </a:lnTo>
                    <a:lnTo>
                      <a:pt x="41794" y="13654"/>
                    </a:lnTo>
                    <a:lnTo>
                      <a:pt x="41840" y="13376"/>
                    </a:lnTo>
                    <a:lnTo>
                      <a:pt x="41840" y="13052"/>
                    </a:lnTo>
                    <a:lnTo>
                      <a:pt x="41840" y="12728"/>
                    </a:lnTo>
                    <a:lnTo>
                      <a:pt x="41701" y="12126"/>
                    </a:lnTo>
                    <a:lnTo>
                      <a:pt x="41470" y="11525"/>
                    </a:lnTo>
                    <a:lnTo>
                      <a:pt x="41470" y="11062"/>
                    </a:lnTo>
                    <a:lnTo>
                      <a:pt x="41470" y="10553"/>
                    </a:lnTo>
                    <a:lnTo>
                      <a:pt x="41424" y="10090"/>
                    </a:lnTo>
                    <a:lnTo>
                      <a:pt x="41331" y="9627"/>
                    </a:lnTo>
                    <a:lnTo>
                      <a:pt x="41192" y="9118"/>
                    </a:lnTo>
                    <a:lnTo>
                      <a:pt x="41053" y="8655"/>
                    </a:lnTo>
                    <a:lnTo>
                      <a:pt x="40868" y="8192"/>
                    </a:lnTo>
                    <a:lnTo>
                      <a:pt x="40637" y="7730"/>
                    </a:lnTo>
                    <a:lnTo>
                      <a:pt x="41239" y="7406"/>
                    </a:lnTo>
                    <a:lnTo>
                      <a:pt x="41655" y="7637"/>
                    </a:lnTo>
                    <a:lnTo>
                      <a:pt x="42118" y="7868"/>
                    </a:lnTo>
                    <a:lnTo>
                      <a:pt x="42627" y="8007"/>
                    </a:lnTo>
                    <a:lnTo>
                      <a:pt x="43136" y="8054"/>
                    </a:lnTo>
                    <a:lnTo>
                      <a:pt x="43738" y="8054"/>
                    </a:lnTo>
                    <a:lnTo>
                      <a:pt x="44062" y="8007"/>
                    </a:lnTo>
                    <a:lnTo>
                      <a:pt x="44386" y="7915"/>
                    </a:lnTo>
                    <a:lnTo>
                      <a:pt x="44710" y="7822"/>
                    </a:lnTo>
                    <a:lnTo>
                      <a:pt x="45034" y="7683"/>
                    </a:lnTo>
                    <a:lnTo>
                      <a:pt x="45358" y="7544"/>
                    </a:lnTo>
                    <a:lnTo>
                      <a:pt x="45635" y="7359"/>
                    </a:lnTo>
                    <a:lnTo>
                      <a:pt x="45913" y="7128"/>
                    </a:lnTo>
                    <a:lnTo>
                      <a:pt x="46330" y="6665"/>
                    </a:lnTo>
                    <a:lnTo>
                      <a:pt x="46700" y="6156"/>
                    </a:lnTo>
                    <a:lnTo>
                      <a:pt x="46978" y="5601"/>
                    </a:lnTo>
                    <a:lnTo>
                      <a:pt x="47116" y="4999"/>
                    </a:lnTo>
                    <a:lnTo>
                      <a:pt x="47209" y="4999"/>
                    </a:lnTo>
                    <a:lnTo>
                      <a:pt x="47487" y="4953"/>
                    </a:lnTo>
                    <a:lnTo>
                      <a:pt x="47718" y="4860"/>
                    </a:lnTo>
                    <a:lnTo>
                      <a:pt x="47903" y="4675"/>
                    </a:lnTo>
                    <a:lnTo>
                      <a:pt x="47996" y="4490"/>
                    </a:lnTo>
                    <a:lnTo>
                      <a:pt x="48088" y="4212"/>
                    </a:lnTo>
                    <a:lnTo>
                      <a:pt x="48135" y="3934"/>
                    </a:lnTo>
                    <a:lnTo>
                      <a:pt x="48181" y="3610"/>
                    </a:lnTo>
                    <a:lnTo>
                      <a:pt x="48135" y="3286"/>
                    </a:lnTo>
                    <a:lnTo>
                      <a:pt x="48042" y="2916"/>
                    </a:lnTo>
                    <a:lnTo>
                      <a:pt x="47950" y="2546"/>
                    </a:lnTo>
                    <a:lnTo>
                      <a:pt x="47764" y="2129"/>
                    </a:lnTo>
                    <a:lnTo>
                      <a:pt x="47533" y="1713"/>
                    </a:lnTo>
                    <a:lnTo>
                      <a:pt x="47209" y="1389"/>
                    </a:lnTo>
                    <a:lnTo>
                      <a:pt x="46885" y="1111"/>
                    </a:lnTo>
                    <a:lnTo>
                      <a:pt x="46561" y="926"/>
                    </a:lnTo>
                    <a:lnTo>
                      <a:pt x="46145" y="787"/>
                    </a:lnTo>
                    <a:lnTo>
                      <a:pt x="45728" y="695"/>
                    </a:lnTo>
                    <a:lnTo>
                      <a:pt x="45311" y="695"/>
                    </a:lnTo>
                    <a:lnTo>
                      <a:pt x="44849" y="463"/>
                    </a:lnTo>
                    <a:lnTo>
                      <a:pt x="44340" y="232"/>
                    </a:lnTo>
                    <a:lnTo>
                      <a:pt x="43738" y="93"/>
                    </a:lnTo>
                    <a:lnTo>
                      <a:pt x="430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48"/>
              <p:cNvSpPr/>
              <p:nvPr/>
            </p:nvSpPr>
            <p:spPr>
              <a:xfrm flipH="1">
                <a:off x="6177332" y="2945614"/>
                <a:ext cx="6613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881" extrusionOk="0">
                    <a:moveTo>
                      <a:pt x="1481" y="1"/>
                    </a:moveTo>
                    <a:lnTo>
                      <a:pt x="834" y="325"/>
                    </a:lnTo>
                    <a:lnTo>
                      <a:pt x="787" y="371"/>
                    </a:lnTo>
                    <a:lnTo>
                      <a:pt x="741" y="371"/>
                    </a:lnTo>
                    <a:lnTo>
                      <a:pt x="695" y="417"/>
                    </a:lnTo>
                    <a:lnTo>
                      <a:pt x="47" y="741"/>
                    </a:lnTo>
                    <a:lnTo>
                      <a:pt x="0" y="788"/>
                    </a:lnTo>
                    <a:lnTo>
                      <a:pt x="0" y="834"/>
                    </a:lnTo>
                    <a:lnTo>
                      <a:pt x="47" y="880"/>
                    </a:lnTo>
                    <a:lnTo>
                      <a:pt x="93" y="880"/>
                    </a:lnTo>
                    <a:lnTo>
                      <a:pt x="741" y="556"/>
                    </a:lnTo>
                    <a:lnTo>
                      <a:pt x="787" y="510"/>
                    </a:lnTo>
                    <a:lnTo>
                      <a:pt x="880" y="464"/>
                    </a:lnTo>
                    <a:lnTo>
                      <a:pt x="1574" y="93"/>
                    </a:lnTo>
                    <a:lnTo>
                      <a:pt x="1574" y="47"/>
                    </a:ln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48"/>
              <p:cNvSpPr/>
              <p:nvPr/>
            </p:nvSpPr>
            <p:spPr>
              <a:xfrm flipH="1">
                <a:off x="7248225" y="2300357"/>
                <a:ext cx="5879" cy="3947"/>
              </a:xfrm>
              <a:custGeom>
                <a:avLst/>
                <a:gdLst/>
                <a:ahLst/>
                <a:cxnLst/>
                <a:rect l="l" t="t" r="r" b="b"/>
                <a:pathLst>
                  <a:path w="140" h="94" extrusionOk="0">
                    <a:moveTo>
                      <a:pt x="139" y="93"/>
                    </a:moveTo>
                    <a:lnTo>
                      <a:pt x="139" y="93"/>
                    </a:lnTo>
                    <a:lnTo>
                      <a:pt x="139" y="93"/>
                    </a:lnTo>
                    <a:lnTo>
                      <a:pt x="139" y="9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39" y="93"/>
                    </a:lnTo>
                    <a:lnTo>
                      <a:pt x="139" y="93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48"/>
              <p:cNvSpPr/>
              <p:nvPr/>
            </p:nvSpPr>
            <p:spPr>
              <a:xfrm flipH="1">
                <a:off x="7254062" y="2300357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48"/>
              <p:cNvSpPr/>
              <p:nvPr/>
            </p:nvSpPr>
            <p:spPr>
              <a:xfrm flipH="1">
                <a:off x="7254062" y="2300357"/>
                <a:ext cx="42" cy="4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48"/>
              <p:cNvSpPr/>
              <p:nvPr/>
            </p:nvSpPr>
            <p:spPr>
              <a:xfrm flipH="1">
                <a:off x="6389184" y="2745436"/>
                <a:ext cx="21416" cy="13648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25" extrusionOk="0">
                    <a:moveTo>
                      <a:pt x="417" y="1"/>
                    </a:moveTo>
                    <a:lnTo>
                      <a:pt x="46" y="186"/>
                    </a:lnTo>
                    <a:lnTo>
                      <a:pt x="0" y="232"/>
                    </a:lnTo>
                    <a:lnTo>
                      <a:pt x="0" y="278"/>
                    </a:lnTo>
                    <a:lnTo>
                      <a:pt x="93" y="325"/>
                    </a:lnTo>
                    <a:lnTo>
                      <a:pt x="463" y="140"/>
                    </a:lnTo>
                    <a:lnTo>
                      <a:pt x="509" y="93"/>
                    </a:lnTo>
                    <a:lnTo>
                      <a:pt x="509" y="4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48"/>
              <p:cNvSpPr/>
              <p:nvPr/>
            </p:nvSpPr>
            <p:spPr>
              <a:xfrm flipH="1">
                <a:off x="6395021" y="2735735"/>
                <a:ext cx="21416" cy="13648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25" extrusionOk="0">
                    <a:moveTo>
                      <a:pt x="417" y="0"/>
                    </a:moveTo>
                    <a:lnTo>
                      <a:pt x="47" y="185"/>
                    </a:lnTo>
                    <a:lnTo>
                      <a:pt x="0" y="232"/>
                    </a:lnTo>
                    <a:lnTo>
                      <a:pt x="0" y="278"/>
                    </a:lnTo>
                    <a:lnTo>
                      <a:pt x="93" y="324"/>
                    </a:lnTo>
                    <a:lnTo>
                      <a:pt x="463" y="139"/>
                    </a:lnTo>
                    <a:lnTo>
                      <a:pt x="509" y="93"/>
                    </a:lnTo>
                    <a:lnTo>
                      <a:pt x="509" y="47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48"/>
              <p:cNvSpPr/>
              <p:nvPr/>
            </p:nvSpPr>
            <p:spPr>
              <a:xfrm flipH="1">
                <a:off x="6426138" y="2762946"/>
                <a:ext cx="21416" cy="11674"/>
              </a:xfrm>
              <a:custGeom>
                <a:avLst/>
                <a:gdLst/>
                <a:ahLst/>
                <a:cxnLst/>
                <a:rect l="l" t="t" r="r" b="b"/>
                <a:pathLst>
                  <a:path w="510" h="278" extrusionOk="0">
                    <a:moveTo>
                      <a:pt x="417" y="0"/>
                    </a:moveTo>
                    <a:lnTo>
                      <a:pt x="93" y="139"/>
                    </a:lnTo>
                    <a:lnTo>
                      <a:pt x="47" y="139"/>
                    </a:lnTo>
                    <a:lnTo>
                      <a:pt x="1" y="185"/>
                    </a:lnTo>
                    <a:lnTo>
                      <a:pt x="1" y="232"/>
                    </a:lnTo>
                    <a:lnTo>
                      <a:pt x="1" y="278"/>
                    </a:lnTo>
                    <a:lnTo>
                      <a:pt x="140" y="278"/>
                    </a:lnTo>
                    <a:lnTo>
                      <a:pt x="232" y="232"/>
                    </a:lnTo>
                    <a:lnTo>
                      <a:pt x="464" y="93"/>
                    </a:lnTo>
                    <a:lnTo>
                      <a:pt x="510" y="46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48"/>
              <p:cNvSpPr/>
              <p:nvPr/>
            </p:nvSpPr>
            <p:spPr>
              <a:xfrm flipH="1">
                <a:off x="6431975" y="2753204"/>
                <a:ext cx="21416" cy="11716"/>
              </a:xfrm>
              <a:custGeom>
                <a:avLst/>
                <a:gdLst/>
                <a:ahLst/>
                <a:cxnLst/>
                <a:rect l="l" t="t" r="r" b="b"/>
                <a:pathLst>
                  <a:path w="510" h="279" extrusionOk="0">
                    <a:moveTo>
                      <a:pt x="417" y="1"/>
                    </a:moveTo>
                    <a:lnTo>
                      <a:pt x="47" y="140"/>
                    </a:lnTo>
                    <a:lnTo>
                      <a:pt x="1" y="186"/>
                    </a:lnTo>
                    <a:lnTo>
                      <a:pt x="1" y="232"/>
                    </a:lnTo>
                    <a:lnTo>
                      <a:pt x="47" y="278"/>
                    </a:lnTo>
                    <a:lnTo>
                      <a:pt x="93" y="278"/>
                    </a:lnTo>
                    <a:lnTo>
                      <a:pt x="464" y="93"/>
                    </a:lnTo>
                    <a:lnTo>
                      <a:pt x="510" y="47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48"/>
              <p:cNvSpPr/>
              <p:nvPr/>
            </p:nvSpPr>
            <p:spPr>
              <a:xfrm flipH="1">
                <a:off x="6459144" y="2780415"/>
                <a:ext cx="21458" cy="13648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25" extrusionOk="0">
                    <a:moveTo>
                      <a:pt x="417" y="1"/>
                    </a:moveTo>
                    <a:lnTo>
                      <a:pt x="232" y="93"/>
                    </a:lnTo>
                    <a:lnTo>
                      <a:pt x="186" y="140"/>
                    </a:lnTo>
                    <a:lnTo>
                      <a:pt x="94" y="186"/>
                    </a:lnTo>
                    <a:lnTo>
                      <a:pt x="47" y="186"/>
                    </a:lnTo>
                    <a:lnTo>
                      <a:pt x="1" y="232"/>
                    </a:lnTo>
                    <a:lnTo>
                      <a:pt x="1" y="278"/>
                    </a:lnTo>
                    <a:lnTo>
                      <a:pt x="47" y="325"/>
                    </a:lnTo>
                    <a:lnTo>
                      <a:pt x="140" y="325"/>
                    </a:lnTo>
                    <a:lnTo>
                      <a:pt x="232" y="278"/>
                    </a:lnTo>
                    <a:lnTo>
                      <a:pt x="464" y="140"/>
                    </a:lnTo>
                    <a:lnTo>
                      <a:pt x="510" y="93"/>
                    </a:lnTo>
                    <a:lnTo>
                      <a:pt x="510" y="4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48"/>
              <p:cNvSpPr/>
              <p:nvPr/>
            </p:nvSpPr>
            <p:spPr>
              <a:xfrm flipH="1">
                <a:off x="6464981" y="2770715"/>
                <a:ext cx="21416" cy="13648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25" extrusionOk="0">
                    <a:moveTo>
                      <a:pt x="417" y="0"/>
                    </a:moveTo>
                    <a:lnTo>
                      <a:pt x="370" y="47"/>
                    </a:lnTo>
                    <a:lnTo>
                      <a:pt x="324" y="93"/>
                    </a:lnTo>
                    <a:lnTo>
                      <a:pt x="46" y="185"/>
                    </a:lnTo>
                    <a:lnTo>
                      <a:pt x="0" y="232"/>
                    </a:lnTo>
                    <a:lnTo>
                      <a:pt x="0" y="278"/>
                    </a:lnTo>
                    <a:lnTo>
                      <a:pt x="93" y="324"/>
                    </a:lnTo>
                    <a:lnTo>
                      <a:pt x="278" y="232"/>
                    </a:lnTo>
                    <a:lnTo>
                      <a:pt x="324" y="185"/>
                    </a:lnTo>
                    <a:lnTo>
                      <a:pt x="417" y="185"/>
                    </a:lnTo>
                    <a:lnTo>
                      <a:pt x="463" y="139"/>
                    </a:lnTo>
                    <a:lnTo>
                      <a:pt x="509" y="93"/>
                    </a:lnTo>
                    <a:lnTo>
                      <a:pt x="509" y="47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48"/>
              <p:cNvSpPr/>
              <p:nvPr/>
            </p:nvSpPr>
            <p:spPr>
              <a:xfrm flipH="1">
                <a:off x="6499961" y="2784321"/>
                <a:ext cx="19485" cy="11674"/>
              </a:xfrm>
              <a:custGeom>
                <a:avLst/>
                <a:gdLst/>
                <a:ahLst/>
                <a:cxnLst/>
                <a:rect l="l" t="t" r="r" b="b"/>
                <a:pathLst>
                  <a:path w="464" h="278" extrusionOk="0">
                    <a:moveTo>
                      <a:pt x="371" y="0"/>
                    </a:moveTo>
                    <a:lnTo>
                      <a:pt x="185" y="93"/>
                    </a:lnTo>
                    <a:lnTo>
                      <a:pt x="139" y="93"/>
                    </a:lnTo>
                    <a:lnTo>
                      <a:pt x="47" y="139"/>
                    </a:lnTo>
                    <a:lnTo>
                      <a:pt x="0" y="185"/>
                    </a:lnTo>
                    <a:lnTo>
                      <a:pt x="0" y="232"/>
                    </a:lnTo>
                    <a:lnTo>
                      <a:pt x="0" y="278"/>
                    </a:lnTo>
                    <a:lnTo>
                      <a:pt x="93" y="278"/>
                    </a:lnTo>
                    <a:lnTo>
                      <a:pt x="139" y="232"/>
                    </a:lnTo>
                    <a:lnTo>
                      <a:pt x="232" y="232"/>
                    </a:lnTo>
                    <a:lnTo>
                      <a:pt x="278" y="185"/>
                    </a:lnTo>
                    <a:lnTo>
                      <a:pt x="324" y="139"/>
                    </a:lnTo>
                    <a:lnTo>
                      <a:pt x="417" y="93"/>
                    </a:lnTo>
                    <a:lnTo>
                      <a:pt x="463" y="47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48"/>
              <p:cNvSpPr/>
              <p:nvPr/>
            </p:nvSpPr>
            <p:spPr>
              <a:xfrm flipH="1">
                <a:off x="6505798" y="2774578"/>
                <a:ext cx="19485" cy="11716"/>
              </a:xfrm>
              <a:custGeom>
                <a:avLst/>
                <a:gdLst/>
                <a:ahLst/>
                <a:cxnLst/>
                <a:rect l="l" t="t" r="r" b="b"/>
                <a:pathLst>
                  <a:path w="464" h="279" extrusionOk="0">
                    <a:moveTo>
                      <a:pt x="371" y="1"/>
                    </a:moveTo>
                    <a:lnTo>
                      <a:pt x="47" y="140"/>
                    </a:lnTo>
                    <a:lnTo>
                      <a:pt x="0" y="186"/>
                    </a:lnTo>
                    <a:lnTo>
                      <a:pt x="0" y="232"/>
                    </a:lnTo>
                    <a:lnTo>
                      <a:pt x="47" y="279"/>
                    </a:lnTo>
                    <a:lnTo>
                      <a:pt x="139" y="279"/>
                    </a:lnTo>
                    <a:lnTo>
                      <a:pt x="186" y="232"/>
                    </a:lnTo>
                    <a:lnTo>
                      <a:pt x="417" y="93"/>
                    </a:lnTo>
                    <a:lnTo>
                      <a:pt x="463" y="4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48"/>
              <p:cNvSpPr/>
              <p:nvPr/>
            </p:nvSpPr>
            <p:spPr>
              <a:xfrm flipH="1">
                <a:off x="6381416" y="2652170"/>
                <a:ext cx="9784" cy="2725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649" extrusionOk="0">
                    <a:moveTo>
                      <a:pt x="186" y="0"/>
                    </a:moveTo>
                    <a:lnTo>
                      <a:pt x="140" y="46"/>
                    </a:lnTo>
                    <a:lnTo>
                      <a:pt x="47" y="232"/>
                    </a:lnTo>
                    <a:lnTo>
                      <a:pt x="1" y="417"/>
                    </a:lnTo>
                    <a:lnTo>
                      <a:pt x="47" y="555"/>
                    </a:lnTo>
                    <a:lnTo>
                      <a:pt x="140" y="648"/>
                    </a:lnTo>
                    <a:lnTo>
                      <a:pt x="232" y="648"/>
                    </a:lnTo>
                    <a:lnTo>
                      <a:pt x="232" y="602"/>
                    </a:lnTo>
                    <a:lnTo>
                      <a:pt x="232" y="555"/>
                    </a:lnTo>
                    <a:lnTo>
                      <a:pt x="186" y="509"/>
                    </a:lnTo>
                    <a:lnTo>
                      <a:pt x="186" y="417"/>
                    </a:lnTo>
                    <a:lnTo>
                      <a:pt x="140" y="278"/>
                    </a:lnTo>
                    <a:lnTo>
                      <a:pt x="232" y="93"/>
                    </a:lnTo>
                    <a:lnTo>
                      <a:pt x="232" y="46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64" name="Google Shape;4264;p48"/>
          <p:cNvGrpSpPr/>
          <p:nvPr/>
        </p:nvGrpSpPr>
        <p:grpSpPr>
          <a:xfrm>
            <a:off x="8409152" y="835054"/>
            <a:ext cx="585653" cy="563584"/>
            <a:chOff x="-2360575" y="1882775"/>
            <a:chExt cx="1289700" cy="1241100"/>
          </a:xfrm>
        </p:grpSpPr>
        <p:cxnSp>
          <p:nvCxnSpPr>
            <p:cNvPr id="4265" name="Google Shape;4265;p48"/>
            <p:cNvCxnSpPr/>
            <p:nvPr/>
          </p:nvCxnSpPr>
          <p:spPr>
            <a:xfrm>
              <a:off x="-1715725" y="1882775"/>
              <a:ext cx="0" cy="124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6" name="Google Shape;4266;p48"/>
            <p:cNvCxnSpPr/>
            <p:nvPr/>
          </p:nvCxnSpPr>
          <p:spPr>
            <a:xfrm rot="10800000">
              <a:off x="-2360575" y="2503325"/>
              <a:ext cx="128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7" name="Google Shape;4267;p48"/>
            <p:cNvCxnSpPr/>
            <p:nvPr/>
          </p:nvCxnSpPr>
          <p:spPr>
            <a:xfrm>
              <a:off x="-1715771" y="1882769"/>
              <a:ext cx="0" cy="124097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8" name="Google Shape;4268;p48"/>
            <p:cNvCxnSpPr/>
            <p:nvPr/>
          </p:nvCxnSpPr>
          <p:spPr>
            <a:xfrm rot="8100000">
              <a:off x="-2360638" y="2503323"/>
              <a:ext cx="12897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69" name="Google Shape;4269;p48"/>
          <p:cNvGrpSpPr/>
          <p:nvPr/>
        </p:nvGrpSpPr>
        <p:grpSpPr>
          <a:xfrm>
            <a:off x="6331529" y="2088105"/>
            <a:ext cx="3030178" cy="3704708"/>
            <a:chOff x="-3576821" y="2088105"/>
            <a:chExt cx="3030178" cy="3704708"/>
          </a:xfrm>
        </p:grpSpPr>
        <p:sp>
          <p:nvSpPr>
            <p:cNvPr id="4270" name="Google Shape;4270;p48"/>
            <p:cNvSpPr/>
            <p:nvPr/>
          </p:nvSpPr>
          <p:spPr>
            <a:xfrm flipH="1">
              <a:off x="-3576821" y="5130893"/>
              <a:ext cx="1143969" cy="661921"/>
            </a:xfrm>
            <a:custGeom>
              <a:avLst/>
              <a:gdLst/>
              <a:ahLst/>
              <a:cxnLst/>
              <a:rect l="l" t="t" r="r" b="b"/>
              <a:pathLst>
                <a:path w="25039" h="14488" extrusionOk="0">
                  <a:moveTo>
                    <a:pt x="12543" y="1"/>
                  </a:moveTo>
                  <a:lnTo>
                    <a:pt x="11339" y="47"/>
                  </a:lnTo>
                  <a:lnTo>
                    <a:pt x="10182" y="140"/>
                  </a:lnTo>
                  <a:lnTo>
                    <a:pt x="8979" y="278"/>
                  </a:lnTo>
                  <a:lnTo>
                    <a:pt x="7868" y="510"/>
                  </a:lnTo>
                  <a:lnTo>
                    <a:pt x="6711" y="834"/>
                  </a:lnTo>
                  <a:lnTo>
                    <a:pt x="5647" y="1204"/>
                  </a:lnTo>
                  <a:lnTo>
                    <a:pt x="4628" y="1621"/>
                  </a:lnTo>
                  <a:lnTo>
                    <a:pt x="3703" y="2130"/>
                  </a:lnTo>
                  <a:lnTo>
                    <a:pt x="2823" y="2685"/>
                  </a:lnTo>
                  <a:lnTo>
                    <a:pt x="2083" y="3241"/>
                  </a:lnTo>
                  <a:lnTo>
                    <a:pt x="1435" y="3889"/>
                  </a:lnTo>
                  <a:lnTo>
                    <a:pt x="926" y="4536"/>
                  </a:lnTo>
                  <a:lnTo>
                    <a:pt x="509" y="5184"/>
                  </a:lnTo>
                  <a:lnTo>
                    <a:pt x="231" y="5879"/>
                  </a:lnTo>
                  <a:lnTo>
                    <a:pt x="139" y="6203"/>
                  </a:lnTo>
                  <a:lnTo>
                    <a:pt x="46" y="6573"/>
                  </a:lnTo>
                  <a:lnTo>
                    <a:pt x="0" y="6897"/>
                  </a:lnTo>
                  <a:lnTo>
                    <a:pt x="0" y="7267"/>
                  </a:lnTo>
                  <a:lnTo>
                    <a:pt x="0" y="7591"/>
                  </a:lnTo>
                  <a:lnTo>
                    <a:pt x="46" y="7961"/>
                  </a:lnTo>
                  <a:lnTo>
                    <a:pt x="139" y="8285"/>
                  </a:lnTo>
                  <a:lnTo>
                    <a:pt x="231" y="8609"/>
                  </a:lnTo>
                  <a:lnTo>
                    <a:pt x="370" y="8980"/>
                  </a:lnTo>
                  <a:lnTo>
                    <a:pt x="509" y="9304"/>
                  </a:lnTo>
                  <a:lnTo>
                    <a:pt x="879" y="9998"/>
                  </a:lnTo>
                  <a:lnTo>
                    <a:pt x="1435" y="10600"/>
                  </a:lnTo>
                  <a:lnTo>
                    <a:pt x="2036" y="11247"/>
                  </a:lnTo>
                  <a:lnTo>
                    <a:pt x="2777" y="11803"/>
                  </a:lnTo>
                  <a:lnTo>
                    <a:pt x="3656" y="12358"/>
                  </a:lnTo>
                  <a:lnTo>
                    <a:pt x="4582" y="12867"/>
                  </a:lnTo>
                  <a:lnTo>
                    <a:pt x="5600" y="13284"/>
                  </a:lnTo>
                  <a:lnTo>
                    <a:pt x="6665" y="13654"/>
                  </a:lnTo>
                  <a:lnTo>
                    <a:pt x="7776" y="13978"/>
                  </a:lnTo>
                  <a:lnTo>
                    <a:pt x="8933" y="14210"/>
                  </a:lnTo>
                  <a:lnTo>
                    <a:pt x="10090" y="14348"/>
                  </a:lnTo>
                  <a:lnTo>
                    <a:pt x="11293" y="14487"/>
                  </a:lnTo>
                  <a:lnTo>
                    <a:pt x="13700" y="14487"/>
                  </a:lnTo>
                  <a:lnTo>
                    <a:pt x="14857" y="14348"/>
                  </a:lnTo>
                  <a:lnTo>
                    <a:pt x="16060" y="14210"/>
                  </a:lnTo>
                  <a:lnTo>
                    <a:pt x="17171" y="13978"/>
                  </a:lnTo>
                  <a:lnTo>
                    <a:pt x="18282" y="13654"/>
                  </a:lnTo>
                  <a:lnTo>
                    <a:pt x="19393" y="13284"/>
                  </a:lnTo>
                  <a:lnTo>
                    <a:pt x="20411" y="12867"/>
                  </a:lnTo>
                  <a:lnTo>
                    <a:pt x="21336" y="12358"/>
                  </a:lnTo>
                  <a:lnTo>
                    <a:pt x="22216" y="11803"/>
                  </a:lnTo>
                  <a:lnTo>
                    <a:pt x="22956" y="11247"/>
                  </a:lnTo>
                  <a:lnTo>
                    <a:pt x="23604" y="10600"/>
                  </a:lnTo>
                  <a:lnTo>
                    <a:pt x="24113" y="9998"/>
                  </a:lnTo>
                  <a:lnTo>
                    <a:pt x="24530" y="9304"/>
                  </a:lnTo>
                  <a:lnTo>
                    <a:pt x="24808" y="8609"/>
                  </a:lnTo>
                  <a:lnTo>
                    <a:pt x="24900" y="8285"/>
                  </a:lnTo>
                  <a:lnTo>
                    <a:pt x="24993" y="7961"/>
                  </a:lnTo>
                  <a:lnTo>
                    <a:pt x="25039" y="7591"/>
                  </a:lnTo>
                  <a:lnTo>
                    <a:pt x="25039" y="7267"/>
                  </a:lnTo>
                  <a:lnTo>
                    <a:pt x="25039" y="6897"/>
                  </a:lnTo>
                  <a:lnTo>
                    <a:pt x="24993" y="6573"/>
                  </a:lnTo>
                  <a:lnTo>
                    <a:pt x="24900" y="6203"/>
                  </a:lnTo>
                  <a:lnTo>
                    <a:pt x="24808" y="5879"/>
                  </a:lnTo>
                  <a:lnTo>
                    <a:pt x="24669" y="5508"/>
                  </a:lnTo>
                  <a:lnTo>
                    <a:pt x="24530" y="5184"/>
                  </a:lnTo>
                  <a:lnTo>
                    <a:pt x="24113" y="4536"/>
                  </a:lnTo>
                  <a:lnTo>
                    <a:pt x="23604" y="3889"/>
                  </a:lnTo>
                  <a:lnTo>
                    <a:pt x="23003" y="3241"/>
                  </a:lnTo>
                  <a:lnTo>
                    <a:pt x="22262" y="2685"/>
                  </a:lnTo>
                  <a:lnTo>
                    <a:pt x="21383" y="2130"/>
                  </a:lnTo>
                  <a:lnTo>
                    <a:pt x="20457" y="1621"/>
                  </a:lnTo>
                  <a:lnTo>
                    <a:pt x="19439" y="1204"/>
                  </a:lnTo>
                  <a:lnTo>
                    <a:pt x="18374" y="834"/>
                  </a:lnTo>
                  <a:lnTo>
                    <a:pt x="17264" y="510"/>
                  </a:lnTo>
                  <a:lnTo>
                    <a:pt x="16106" y="278"/>
                  </a:lnTo>
                  <a:lnTo>
                    <a:pt x="14949" y="140"/>
                  </a:lnTo>
                  <a:lnTo>
                    <a:pt x="13746" y="47"/>
                  </a:lnTo>
                  <a:lnTo>
                    <a:pt x="12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48"/>
            <p:cNvSpPr/>
            <p:nvPr/>
          </p:nvSpPr>
          <p:spPr>
            <a:xfrm flipH="1">
              <a:off x="-1690658" y="4268176"/>
              <a:ext cx="1144015" cy="661875"/>
            </a:xfrm>
            <a:custGeom>
              <a:avLst/>
              <a:gdLst/>
              <a:ahLst/>
              <a:cxnLst/>
              <a:rect l="l" t="t" r="r" b="b"/>
              <a:pathLst>
                <a:path w="25040" h="14487" extrusionOk="0">
                  <a:moveTo>
                    <a:pt x="11386" y="0"/>
                  </a:moveTo>
                  <a:lnTo>
                    <a:pt x="10183" y="93"/>
                  </a:lnTo>
                  <a:lnTo>
                    <a:pt x="9026" y="278"/>
                  </a:lnTo>
                  <a:lnTo>
                    <a:pt x="7869" y="510"/>
                  </a:lnTo>
                  <a:lnTo>
                    <a:pt x="6758" y="787"/>
                  </a:lnTo>
                  <a:lnTo>
                    <a:pt x="5694" y="1158"/>
                  </a:lnTo>
                  <a:lnTo>
                    <a:pt x="4675" y="1620"/>
                  </a:lnTo>
                  <a:lnTo>
                    <a:pt x="3703" y="2083"/>
                  </a:lnTo>
                  <a:lnTo>
                    <a:pt x="2870" y="2639"/>
                  </a:lnTo>
                  <a:lnTo>
                    <a:pt x="2130" y="3240"/>
                  </a:lnTo>
                  <a:lnTo>
                    <a:pt x="1482" y="3842"/>
                  </a:lnTo>
                  <a:lnTo>
                    <a:pt x="973" y="4490"/>
                  </a:lnTo>
                  <a:lnTo>
                    <a:pt x="556" y="5184"/>
                  </a:lnTo>
                  <a:lnTo>
                    <a:pt x="278" y="5832"/>
                  </a:lnTo>
                  <a:lnTo>
                    <a:pt x="140" y="6202"/>
                  </a:lnTo>
                  <a:lnTo>
                    <a:pt x="93" y="6526"/>
                  </a:lnTo>
                  <a:lnTo>
                    <a:pt x="47" y="6897"/>
                  </a:lnTo>
                  <a:lnTo>
                    <a:pt x="1" y="7221"/>
                  </a:lnTo>
                  <a:lnTo>
                    <a:pt x="47" y="7591"/>
                  </a:lnTo>
                  <a:lnTo>
                    <a:pt x="93" y="7915"/>
                  </a:lnTo>
                  <a:lnTo>
                    <a:pt x="140" y="8285"/>
                  </a:lnTo>
                  <a:lnTo>
                    <a:pt x="232" y="8609"/>
                  </a:lnTo>
                  <a:lnTo>
                    <a:pt x="371" y="8933"/>
                  </a:lnTo>
                  <a:lnTo>
                    <a:pt x="510" y="9303"/>
                  </a:lnTo>
                  <a:lnTo>
                    <a:pt x="926" y="9951"/>
                  </a:lnTo>
                  <a:lnTo>
                    <a:pt x="1436" y="10599"/>
                  </a:lnTo>
                  <a:lnTo>
                    <a:pt x="2083" y="11201"/>
                  </a:lnTo>
                  <a:lnTo>
                    <a:pt x="2824" y="11803"/>
                  </a:lnTo>
                  <a:lnTo>
                    <a:pt x="3657" y="12358"/>
                  </a:lnTo>
                  <a:lnTo>
                    <a:pt x="4629" y="12867"/>
                  </a:lnTo>
                  <a:lnTo>
                    <a:pt x="5601" y="13284"/>
                  </a:lnTo>
                  <a:lnTo>
                    <a:pt x="6665" y="13654"/>
                  </a:lnTo>
                  <a:lnTo>
                    <a:pt x="7776" y="13932"/>
                  </a:lnTo>
                  <a:lnTo>
                    <a:pt x="8933" y="14163"/>
                  </a:lnTo>
                  <a:lnTo>
                    <a:pt x="10090" y="14348"/>
                  </a:lnTo>
                  <a:lnTo>
                    <a:pt x="11294" y="14441"/>
                  </a:lnTo>
                  <a:lnTo>
                    <a:pt x="12497" y="14487"/>
                  </a:lnTo>
                  <a:lnTo>
                    <a:pt x="13700" y="14441"/>
                  </a:lnTo>
                  <a:lnTo>
                    <a:pt x="14904" y="14348"/>
                  </a:lnTo>
                  <a:lnTo>
                    <a:pt x="16061" y="14163"/>
                  </a:lnTo>
                  <a:lnTo>
                    <a:pt x="17218" y="13932"/>
                  </a:lnTo>
                  <a:lnTo>
                    <a:pt x="18329" y="13654"/>
                  </a:lnTo>
                  <a:lnTo>
                    <a:pt x="19393" y="13284"/>
                  </a:lnTo>
                  <a:lnTo>
                    <a:pt x="20411" y="12867"/>
                  </a:lnTo>
                  <a:lnTo>
                    <a:pt x="21383" y="12358"/>
                  </a:lnTo>
                  <a:lnTo>
                    <a:pt x="22217" y="11803"/>
                  </a:lnTo>
                  <a:lnTo>
                    <a:pt x="22957" y="11201"/>
                  </a:lnTo>
                  <a:lnTo>
                    <a:pt x="23605" y="10599"/>
                  </a:lnTo>
                  <a:lnTo>
                    <a:pt x="24114" y="9951"/>
                  </a:lnTo>
                  <a:lnTo>
                    <a:pt x="24531" y="9303"/>
                  </a:lnTo>
                  <a:lnTo>
                    <a:pt x="24808" y="8609"/>
                  </a:lnTo>
                  <a:lnTo>
                    <a:pt x="24947" y="8285"/>
                  </a:lnTo>
                  <a:lnTo>
                    <a:pt x="24993" y="7915"/>
                  </a:lnTo>
                  <a:lnTo>
                    <a:pt x="25040" y="7591"/>
                  </a:lnTo>
                  <a:lnTo>
                    <a:pt x="25040" y="7221"/>
                  </a:lnTo>
                  <a:lnTo>
                    <a:pt x="25040" y="6897"/>
                  </a:lnTo>
                  <a:lnTo>
                    <a:pt x="24993" y="6526"/>
                  </a:lnTo>
                  <a:lnTo>
                    <a:pt x="24947" y="6202"/>
                  </a:lnTo>
                  <a:lnTo>
                    <a:pt x="24855" y="5832"/>
                  </a:lnTo>
                  <a:lnTo>
                    <a:pt x="24716" y="5508"/>
                  </a:lnTo>
                  <a:lnTo>
                    <a:pt x="24577" y="5184"/>
                  </a:lnTo>
                  <a:lnTo>
                    <a:pt x="24160" y="4490"/>
                  </a:lnTo>
                  <a:lnTo>
                    <a:pt x="23651" y="3842"/>
                  </a:lnTo>
                  <a:lnTo>
                    <a:pt x="23003" y="3240"/>
                  </a:lnTo>
                  <a:lnTo>
                    <a:pt x="22263" y="2639"/>
                  </a:lnTo>
                  <a:lnTo>
                    <a:pt x="21430" y="2083"/>
                  </a:lnTo>
                  <a:lnTo>
                    <a:pt x="20458" y="1620"/>
                  </a:lnTo>
                  <a:lnTo>
                    <a:pt x="19486" y="1158"/>
                  </a:lnTo>
                  <a:lnTo>
                    <a:pt x="18421" y="787"/>
                  </a:lnTo>
                  <a:lnTo>
                    <a:pt x="17311" y="510"/>
                  </a:lnTo>
                  <a:lnTo>
                    <a:pt x="16153" y="278"/>
                  </a:lnTo>
                  <a:lnTo>
                    <a:pt x="14950" y="93"/>
                  </a:lnTo>
                  <a:lnTo>
                    <a:pt x="13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2" name="Google Shape;4272;p48"/>
            <p:cNvGrpSpPr/>
            <p:nvPr/>
          </p:nvGrpSpPr>
          <p:grpSpPr>
            <a:xfrm>
              <a:off x="-3223702" y="2318553"/>
              <a:ext cx="2391604" cy="3140148"/>
              <a:chOff x="-3223702" y="2318553"/>
              <a:chExt cx="2391604" cy="3140148"/>
            </a:xfrm>
          </p:grpSpPr>
          <p:sp>
            <p:nvSpPr>
              <p:cNvPr id="4273" name="Google Shape;4273;p48"/>
              <p:cNvSpPr/>
              <p:nvPr/>
            </p:nvSpPr>
            <p:spPr>
              <a:xfrm flipH="1">
                <a:off x="-1610294" y="5010369"/>
                <a:ext cx="40205" cy="25448"/>
              </a:xfrm>
              <a:custGeom>
                <a:avLst/>
                <a:gdLst/>
                <a:ahLst/>
                <a:cxnLst/>
                <a:rect l="l" t="t" r="r" b="b"/>
                <a:pathLst>
                  <a:path w="880" h="557" extrusionOk="0">
                    <a:moveTo>
                      <a:pt x="741" y="1"/>
                    </a:moveTo>
                    <a:lnTo>
                      <a:pt x="47" y="417"/>
                    </a:lnTo>
                    <a:lnTo>
                      <a:pt x="1" y="463"/>
                    </a:lnTo>
                    <a:lnTo>
                      <a:pt x="1" y="510"/>
                    </a:lnTo>
                    <a:lnTo>
                      <a:pt x="47" y="556"/>
                    </a:lnTo>
                    <a:lnTo>
                      <a:pt x="93" y="556"/>
                    </a:lnTo>
                    <a:lnTo>
                      <a:pt x="880" y="93"/>
                    </a:lnTo>
                    <a:lnTo>
                      <a:pt x="7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48"/>
              <p:cNvSpPr/>
              <p:nvPr/>
            </p:nvSpPr>
            <p:spPr>
              <a:xfrm flipH="1">
                <a:off x="-2760614" y="3665512"/>
                <a:ext cx="88862" cy="52906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1158" extrusionOk="0">
                    <a:moveTo>
                      <a:pt x="1" y="1"/>
                    </a:moveTo>
                    <a:lnTo>
                      <a:pt x="1716" y="1022"/>
                    </a:lnTo>
                    <a:lnTo>
                      <a:pt x="1713" y="1019"/>
                    </a:lnTo>
                    <a:lnTo>
                      <a:pt x="1" y="1"/>
                    </a:lnTo>
                    <a:close/>
                    <a:moveTo>
                      <a:pt x="1716" y="1022"/>
                    </a:moveTo>
                    <a:lnTo>
                      <a:pt x="1760" y="1065"/>
                    </a:lnTo>
                    <a:lnTo>
                      <a:pt x="1945" y="1158"/>
                    </a:lnTo>
                    <a:lnTo>
                      <a:pt x="1716" y="10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48"/>
              <p:cNvSpPr/>
              <p:nvPr/>
            </p:nvSpPr>
            <p:spPr>
              <a:xfrm flipH="1">
                <a:off x="-2667594" y="3633805"/>
                <a:ext cx="52906" cy="2965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649" extrusionOk="0">
                    <a:moveTo>
                      <a:pt x="0" y="1"/>
                    </a:moveTo>
                    <a:lnTo>
                      <a:pt x="833" y="463"/>
                    </a:lnTo>
                    <a:lnTo>
                      <a:pt x="1111" y="649"/>
                    </a:lnTo>
                    <a:lnTo>
                      <a:pt x="1157" y="649"/>
                    </a:lnTo>
                    <a:lnTo>
                      <a:pt x="232" y="93"/>
                    </a:lnTo>
                    <a:lnTo>
                      <a:pt x="93" y="4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48"/>
              <p:cNvSpPr/>
              <p:nvPr/>
            </p:nvSpPr>
            <p:spPr>
              <a:xfrm flipH="1">
                <a:off x="-2671797" y="3663410"/>
                <a:ext cx="2147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1" y="1"/>
                    </a:moveTo>
                    <a:lnTo>
                      <a:pt x="1" y="47"/>
                    </a:lnTo>
                    <a:lnTo>
                      <a:pt x="47" y="4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48"/>
              <p:cNvSpPr/>
              <p:nvPr/>
            </p:nvSpPr>
            <p:spPr>
              <a:xfrm flipH="1">
                <a:off x="-2597829" y="3621103"/>
                <a:ext cx="2193" cy="2193"/>
              </a:xfrm>
              <a:custGeom>
                <a:avLst/>
                <a:gdLst/>
                <a:ahLst/>
                <a:cxnLst/>
                <a:rect l="l" t="t" r="r" b="b"/>
                <a:pathLst>
                  <a:path w="48" h="48" extrusionOk="0">
                    <a:moveTo>
                      <a:pt x="47" y="47"/>
                    </a:moveTo>
                    <a:lnTo>
                      <a:pt x="47" y="47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48"/>
              <p:cNvSpPr/>
              <p:nvPr/>
            </p:nvSpPr>
            <p:spPr>
              <a:xfrm flipH="1">
                <a:off x="-2669696" y="3663410"/>
                <a:ext cx="4249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" extrusionOk="0">
                    <a:moveTo>
                      <a:pt x="0" y="1"/>
                    </a:moveTo>
                    <a:lnTo>
                      <a:pt x="93" y="47"/>
                    </a:lnTo>
                    <a:lnTo>
                      <a:pt x="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48"/>
              <p:cNvSpPr/>
              <p:nvPr/>
            </p:nvSpPr>
            <p:spPr>
              <a:xfrm flipH="1">
                <a:off x="-2771213" y="3712067"/>
                <a:ext cx="21199" cy="12701"/>
              </a:xfrm>
              <a:custGeom>
                <a:avLst/>
                <a:gdLst/>
                <a:ahLst/>
                <a:cxnLst/>
                <a:rect l="l" t="t" r="r" b="b"/>
                <a:pathLst>
                  <a:path w="464" h="278" extrusionOk="0">
                    <a:moveTo>
                      <a:pt x="0" y="0"/>
                    </a:moveTo>
                    <a:lnTo>
                      <a:pt x="47" y="46"/>
                    </a:lnTo>
                    <a:lnTo>
                      <a:pt x="232" y="139"/>
                    </a:lnTo>
                    <a:lnTo>
                      <a:pt x="0" y="0"/>
                    </a:lnTo>
                    <a:close/>
                    <a:moveTo>
                      <a:pt x="232" y="139"/>
                    </a:moveTo>
                    <a:lnTo>
                      <a:pt x="463" y="278"/>
                    </a:lnTo>
                    <a:lnTo>
                      <a:pt x="417" y="232"/>
                    </a:lnTo>
                    <a:lnTo>
                      <a:pt x="371" y="185"/>
                    </a:lnTo>
                    <a:lnTo>
                      <a:pt x="324" y="185"/>
                    </a:lnTo>
                    <a:lnTo>
                      <a:pt x="232" y="13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48"/>
              <p:cNvSpPr/>
              <p:nvPr/>
            </p:nvSpPr>
            <p:spPr>
              <a:xfrm flipH="1">
                <a:off x="-2652791" y="3631703"/>
                <a:ext cx="42352" cy="23301"/>
              </a:xfrm>
              <a:custGeom>
                <a:avLst/>
                <a:gdLst/>
                <a:ahLst/>
                <a:cxnLst/>
                <a:rect l="l" t="t" r="r" b="b"/>
                <a:pathLst>
                  <a:path w="927" h="510" extrusionOk="0">
                    <a:moveTo>
                      <a:pt x="1" y="0"/>
                    </a:moveTo>
                    <a:lnTo>
                      <a:pt x="93" y="47"/>
                    </a:lnTo>
                    <a:lnTo>
                      <a:pt x="93" y="47"/>
                    </a:lnTo>
                    <a:lnTo>
                      <a:pt x="47" y="0"/>
                    </a:lnTo>
                    <a:close/>
                    <a:moveTo>
                      <a:pt x="93" y="47"/>
                    </a:moveTo>
                    <a:lnTo>
                      <a:pt x="140" y="93"/>
                    </a:lnTo>
                    <a:lnTo>
                      <a:pt x="232" y="124"/>
                    </a:lnTo>
                    <a:lnTo>
                      <a:pt x="93" y="47"/>
                    </a:lnTo>
                    <a:close/>
                    <a:moveTo>
                      <a:pt x="232" y="124"/>
                    </a:moveTo>
                    <a:lnTo>
                      <a:pt x="232" y="124"/>
                    </a:lnTo>
                    <a:lnTo>
                      <a:pt x="232" y="124"/>
                    </a:lnTo>
                    <a:lnTo>
                      <a:pt x="232" y="124"/>
                    </a:lnTo>
                    <a:close/>
                    <a:moveTo>
                      <a:pt x="232" y="124"/>
                    </a:moveTo>
                    <a:lnTo>
                      <a:pt x="926" y="509"/>
                    </a:lnTo>
                    <a:lnTo>
                      <a:pt x="926" y="509"/>
                    </a:lnTo>
                    <a:lnTo>
                      <a:pt x="278" y="139"/>
                    </a:lnTo>
                    <a:lnTo>
                      <a:pt x="232" y="1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48"/>
              <p:cNvSpPr/>
              <p:nvPr/>
            </p:nvSpPr>
            <p:spPr>
              <a:xfrm flipH="1">
                <a:off x="-2612632" y="3629601"/>
                <a:ext cx="4295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94" h="47" extrusionOk="0">
                    <a:moveTo>
                      <a:pt x="0" y="0"/>
                    </a:moveTo>
                    <a:lnTo>
                      <a:pt x="47" y="46"/>
                    </a:lnTo>
                    <a:lnTo>
                      <a:pt x="93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48"/>
              <p:cNvSpPr/>
              <p:nvPr/>
            </p:nvSpPr>
            <p:spPr>
              <a:xfrm flipH="1">
                <a:off x="-2426547" y="3993274"/>
                <a:ext cx="4295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94" h="47" extrusionOk="0">
                    <a:moveTo>
                      <a:pt x="1" y="1"/>
                    </a:moveTo>
                    <a:lnTo>
                      <a:pt x="47" y="47"/>
                    </a:lnTo>
                    <a:lnTo>
                      <a:pt x="93" y="4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48"/>
              <p:cNvSpPr/>
              <p:nvPr/>
            </p:nvSpPr>
            <p:spPr>
              <a:xfrm flipH="1">
                <a:off x="-2566077" y="3951013"/>
                <a:ext cx="35956" cy="21153"/>
              </a:xfrm>
              <a:custGeom>
                <a:avLst/>
                <a:gdLst/>
                <a:ahLst/>
                <a:cxnLst/>
                <a:rect l="l" t="t" r="r" b="b"/>
                <a:pathLst>
                  <a:path w="787" h="463" extrusionOk="0">
                    <a:moveTo>
                      <a:pt x="787" y="0"/>
                    </a:moveTo>
                    <a:lnTo>
                      <a:pt x="0" y="417"/>
                    </a:lnTo>
                    <a:lnTo>
                      <a:pt x="0" y="463"/>
                    </a:lnTo>
                    <a:lnTo>
                      <a:pt x="46" y="417"/>
                    </a:lnTo>
                    <a:lnTo>
                      <a:pt x="93" y="370"/>
                    </a:lnTo>
                    <a:lnTo>
                      <a:pt x="278" y="278"/>
                    </a:lnTo>
                    <a:lnTo>
                      <a:pt x="370" y="231"/>
                    </a:lnTo>
                    <a:lnTo>
                      <a:pt x="463" y="185"/>
                    </a:lnTo>
                    <a:lnTo>
                      <a:pt x="7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48"/>
              <p:cNvSpPr/>
              <p:nvPr/>
            </p:nvSpPr>
            <p:spPr>
              <a:xfrm flipH="1">
                <a:off x="-2792367" y="3819890"/>
                <a:ext cx="139621" cy="82512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1806" extrusionOk="0">
                    <a:moveTo>
                      <a:pt x="3055" y="1"/>
                    </a:moveTo>
                    <a:lnTo>
                      <a:pt x="2935" y="71"/>
                    </a:lnTo>
                    <a:lnTo>
                      <a:pt x="2935" y="71"/>
                    </a:lnTo>
                    <a:lnTo>
                      <a:pt x="3009" y="47"/>
                    </a:lnTo>
                    <a:lnTo>
                      <a:pt x="3055" y="1"/>
                    </a:lnTo>
                    <a:close/>
                    <a:moveTo>
                      <a:pt x="2935" y="71"/>
                    </a:moveTo>
                    <a:lnTo>
                      <a:pt x="2870" y="93"/>
                    </a:lnTo>
                    <a:lnTo>
                      <a:pt x="0" y="1759"/>
                    </a:lnTo>
                    <a:lnTo>
                      <a:pt x="0" y="1806"/>
                    </a:lnTo>
                    <a:lnTo>
                      <a:pt x="2935" y="7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48"/>
              <p:cNvSpPr/>
              <p:nvPr/>
            </p:nvSpPr>
            <p:spPr>
              <a:xfrm flipH="1">
                <a:off x="-2614734" y="3923509"/>
                <a:ext cx="42352" cy="23301"/>
              </a:xfrm>
              <a:custGeom>
                <a:avLst/>
                <a:gdLst/>
                <a:ahLst/>
                <a:cxnLst/>
                <a:rect l="l" t="t" r="r" b="b"/>
                <a:pathLst>
                  <a:path w="927" h="510" extrusionOk="0">
                    <a:moveTo>
                      <a:pt x="1" y="510"/>
                    </a:moveTo>
                    <a:lnTo>
                      <a:pt x="926" y="0"/>
                    </a:lnTo>
                    <a:lnTo>
                      <a:pt x="926" y="0"/>
                    </a:lnTo>
                    <a:lnTo>
                      <a:pt x="1" y="510"/>
                    </a:lnTo>
                    <a:lnTo>
                      <a:pt x="1" y="51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48"/>
              <p:cNvSpPr/>
              <p:nvPr/>
            </p:nvSpPr>
            <p:spPr>
              <a:xfrm flipH="1">
                <a:off x="-2646441" y="3904457"/>
                <a:ext cx="25402" cy="14848"/>
              </a:xfrm>
              <a:custGeom>
                <a:avLst/>
                <a:gdLst/>
                <a:ahLst/>
                <a:cxnLst/>
                <a:rect l="l" t="t" r="r" b="b"/>
                <a:pathLst>
                  <a:path w="556" h="325" extrusionOk="0">
                    <a:moveTo>
                      <a:pt x="0" y="325"/>
                    </a:moveTo>
                    <a:lnTo>
                      <a:pt x="556" y="1"/>
                    </a:lnTo>
                    <a:lnTo>
                      <a:pt x="556" y="1"/>
                    </a:lnTo>
                    <a:lnTo>
                      <a:pt x="0" y="325"/>
                    </a:lnTo>
                    <a:lnTo>
                      <a:pt x="0" y="325"/>
                    </a:lnTo>
                    <a:lnTo>
                      <a:pt x="0" y="325"/>
                    </a:lnTo>
                    <a:lnTo>
                      <a:pt x="0" y="3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48"/>
              <p:cNvSpPr/>
              <p:nvPr/>
            </p:nvSpPr>
            <p:spPr>
              <a:xfrm flipH="1">
                <a:off x="-2566077" y="3948866"/>
                <a:ext cx="46" cy="2193"/>
              </a:xfrm>
              <a:custGeom>
                <a:avLst/>
                <a:gdLst/>
                <a:ahLst/>
                <a:cxnLst/>
                <a:rect l="l" t="t" r="r" b="b"/>
                <a:pathLst>
                  <a:path w="1" h="48" extrusionOk="0">
                    <a:moveTo>
                      <a:pt x="1" y="47"/>
                    </a:moveTo>
                    <a:lnTo>
                      <a:pt x="1" y="47"/>
                    </a:lnTo>
                    <a:lnTo>
                      <a:pt x="1" y="1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48"/>
              <p:cNvSpPr/>
              <p:nvPr/>
            </p:nvSpPr>
            <p:spPr>
              <a:xfrm flipH="1">
                <a:off x="-2652791" y="3900254"/>
                <a:ext cx="4295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94" h="47" extrusionOk="0">
                    <a:moveTo>
                      <a:pt x="93" y="0"/>
                    </a:moveTo>
                    <a:lnTo>
                      <a:pt x="1" y="47"/>
                    </a:lnTo>
                    <a:lnTo>
                      <a:pt x="93" y="47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48"/>
              <p:cNvSpPr/>
              <p:nvPr/>
            </p:nvSpPr>
            <p:spPr>
              <a:xfrm flipH="1">
                <a:off x="-2572427" y="3946764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48"/>
              <p:cNvSpPr/>
              <p:nvPr/>
            </p:nvSpPr>
            <p:spPr>
              <a:xfrm flipH="1">
                <a:off x="-2614734" y="3923509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48"/>
              <p:cNvSpPr/>
              <p:nvPr/>
            </p:nvSpPr>
            <p:spPr>
              <a:xfrm flipH="1">
                <a:off x="-2570326" y="3948866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48"/>
              <p:cNvSpPr/>
              <p:nvPr/>
            </p:nvSpPr>
            <p:spPr>
              <a:xfrm flipH="1">
                <a:off x="-2568224" y="3948866"/>
                <a:ext cx="2193" cy="2193"/>
              </a:xfrm>
              <a:custGeom>
                <a:avLst/>
                <a:gdLst/>
                <a:ahLst/>
                <a:cxnLst/>
                <a:rect l="l" t="t" r="r" b="b"/>
                <a:pathLst>
                  <a:path w="48" h="48" extrusionOk="0">
                    <a:moveTo>
                      <a:pt x="1" y="1"/>
                    </a:moveTo>
                    <a:lnTo>
                      <a:pt x="1" y="47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48"/>
              <p:cNvSpPr/>
              <p:nvPr/>
            </p:nvSpPr>
            <p:spPr>
              <a:xfrm flipH="1">
                <a:off x="-2616835" y="3921407"/>
                <a:ext cx="2147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0" y="46"/>
                    </a:moveTo>
                    <a:lnTo>
                      <a:pt x="0" y="46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48"/>
              <p:cNvSpPr/>
              <p:nvPr/>
            </p:nvSpPr>
            <p:spPr>
              <a:xfrm flipH="1">
                <a:off x="-2572427" y="3946764"/>
                <a:ext cx="2147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0" y="47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48"/>
              <p:cNvSpPr/>
              <p:nvPr/>
            </p:nvSpPr>
            <p:spPr>
              <a:xfrm flipH="1">
                <a:off x="-2621084" y="3919260"/>
                <a:ext cx="2193" cy="46"/>
              </a:xfrm>
              <a:custGeom>
                <a:avLst/>
                <a:gdLst/>
                <a:ahLst/>
                <a:cxnLst/>
                <a:rect l="l" t="t" r="r" b="b"/>
                <a:pathLst>
                  <a:path w="48" h="1" extrusionOk="0">
                    <a:moveTo>
                      <a:pt x="1" y="1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48"/>
              <p:cNvSpPr/>
              <p:nvPr/>
            </p:nvSpPr>
            <p:spPr>
              <a:xfrm flipH="1">
                <a:off x="-2648543" y="3902356"/>
                <a:ext cx="2147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1" y="47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1" y="47"/>
                    </a:lnTo>
                    <a:lnTo>
                      <a:pt x="1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48"/>
              <p:cNvSpPr/>
              <p:nvPr/>
            </p:nvSpPr>
            <p:spPr>
              <a:xfrm flipH="1">
                <a:off x="-2618937" y="3919260"/>
                <a:ext cx="2147" cy="2193"/>
              </a:xfrm>
              <a:custGeom>
                <a:avLst/>
                <a:gdLst/>
                <a:ahLst/>
                <a:cxnLst/>
                <a:rect l="l" t="t" r="r" b="b"/>
                <a:pathLst>
                  <a:path w="47" h="48" extrusionOk="0">
                    <a:moveTo>
                      <a:pt x="1" y="47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lnTo>
                      <a:pt x="1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48"/>
              <p:cNvSpPr/>
              <p:nvPr/>
            </p:nvSpPr>
            <p:spPr>
              <a:xfrm flipH="1">
                <a:off x="-2570326" y="3948866"/>
                <a:ext cx="2147" cy="46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48"/>
              <p:cNvSpPr/>
              <p:nvPr/>
            </p:nvSpPr>
            <p:spPr>
              <a:xfrm flipH="1">
                <a:off x="-2616835" y="3921407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48"/>
              <p:cNvSpPr/>
              <p:nvPr/>
            </p:nvSpPr>
            <p:spPr>
              <a:xfrm flipH="1">
                <a:off x="-2240462" y="3881202"/>
                <a:ext cx="55053" cy="31753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695" extrusionOk="0">
                    <a:moveTo>
                      <a:pt x="1" y="1"/>
                    </a:moveTo>
                    <a:lnTo>
                      <a:pt x="524" y="303"/>
                    </a:lnTo>
                    <a:lnTo>
                      <a:pt x="524" y="303"/>
                    </a:lnTo>
                    <a:lnTo>
                      <a:pt x="186" y="93"/>
                    </a:lnTo>
                    <a:lnTo>
                      <a:pt x="93" y="47"/>
                    </a:lnTo>
                    <a:lnTo>
                      <a:pt x="1" y="1"/>
                    </a:lnTo>
                    <a:close/>
                    <a:moveTo>
                      <a:pt x="524" y="303"/>
                    </a:moveTo>
                    <a:lnTo>
                      <a:pt x="1158" y="695"/>
                    </a:lnTo>
                    <a:lnTo>
                      <a:pt x="1204" y="695"/>
                    </a:lnTo>
                    <a:lnTo>
                      <a:pt x="524" y="30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48"/>
              <p:cNvSpPr/>
              <p:nvPr/>
            </p:nvSpPr>
            <p:spPr>
              <a:xfrm flipH="1">
                <a:off x="-2407495" y="3982720"/>
                <a:ext cx="46556" cy="12701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278" extrusionOk="0">
                    <a:moveTo>
                      <a:pt x="0" y="0"/>
                    </a:moveTo>
                    <a:lnTo>
                      <a:pt x="186" y="93"/>
                    </a:lnTo>
                    <a:lnTo>
                      <a:pt x="278" y="93"/>
                    </a:lnTo>
                    <a:lnTo>
                      <a:pt x="324" y="139"/>
                    </a:lnTo>
                    <a:lnTo>
                      <a:pt x="371" y="139"/>
                    </a:lnTo>
                    <a:lnTo>
                      <a:pt x="648" y="185"/>
                    </a:lnTo>
                    <a:lnTo>
                      <a:pt x="695" y="232"/>
                    </a:lnTo>
                    <a:lnTo>
                      <a:pt x="880" y="232"/>
                    </a:lnTo>
                    <a:lnTo>
                      <a:pt x="926" y="278"/>
                    </a:lnTo>
                    <a:lnTo>
                      <a:pt x="1019" y="278"/>
                    </a:lnTo>
                    <a:lnTo>
                      <a:pt x="880" y="185"/>
                    </a:lnTo>
                    <a:lnTo>
                      <a:pt x="695" y="185"/>
                    </a:lnTo>
                    <a:lnTo>
                      <a:pt x="648" y="1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48"/>
              <p:cNvSpPr/>
              <p:nvPr/>
            </p:nvSpPr>
            <p:spPr>
              <a:xfrm flipH="1">
                <a:off x="-2331380" y="3953115"/>
                <a:ext cx="23301" cy="12747"/>
              </a:xfrm>
              <a:custGeom>
                <a:avLst/>
                <a:gdLst/>
                <a:ahLst/>
                <a:cxnLst/>
                <a:rect l="l" t="t" r="r" b="b"/>
                <a:pathLst>
                  <a:path w="510" h="279" extrusionOk="0">
                    <a:moveTo>
                      <a:pt x="0" y="0"/>
                    </a:moveTo>
                    <a:lnTo>
                      <a:pt x="278" y="185"/>
                    </a:lnTo>
                    <a:lnTo>
                      <a:pt x="324" y="185"/>
                    </a:lnTo>
                    <a:lnTo>
                      <a:pt x="509" y="278"/>
                    </a:lnTo>
                    <a:lnTo>
                      <a:pt x="278" y="1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48"/>
              <p:cNvSpPr/>
              <p:nvPr/>
            </p:nvSpPr>
            <p:spPr>
              <a:xfrm flipH="1">
                <a:off x="-2426547" y="3993274"/>
                <a:ext cx="12747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7" extrusionOk="0">
                    <a:moveTo>
                      <a:pt x="0" y="1"/>
                    </a:moveTo>
                    <a:lnTo>
                      <a:pt x="93" y="47"/>
                    </a:lnTo>
                    <a:lnTo>
                      <a:pt x="278" y="47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48"/>
              <p:cNvSpPr/>
              <p:nvPr/>
            </p:nvSpPr>
            <p:spPr>
              <a:xfrm flipH="1">
                <a:off x="-2418095" y="3991172"/>
                <a:ext cx="16996" cy="42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93" extrusionOk="0">
                    <a:moveTo>
                      <a:pt x="1" y="0"/>
                    </a:moveTo>
                    <a:lnTo>
                      <a:pt x="140" y="93"/>
                    </a:lnTo>
                    <a:lnTo>
                      <a:pt x="278" y="93"/>
                    </a:lnTo>
                    <a:lnTo>
                      <a:pt x="232" y="47"/>
                    </a:lnTo>
                    <a:lnTo>
                      <a:pt x="186" y="47"/>
                    </a:lnTo>
                    <a:lnTo>
                      <a:pt x="1" y="0"/>
                    </a:lnTo>
                    <a:close/>
                    <a:moveTo>
                      <a:pt x="278" y="47"/>
                    </a:moveTo>
                    <a:lnTo>
                      <a:pt x="278" y="93"/>
                    </a:lnTo>
                    <a:lnTo>
                      <a:pt x="371" y="93"/>
                    </a:lnTo>
                    <a:lnTo>
                      <a:pt x="278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48"/>
              <p:cNvSpPr/>
              <p:nvPr/>
            </p:nvSpPr>
            <p:spPr>
              <a:xfrm flipH="1">
                <a:off x="-2293322" y="3938312"/>
                <a:ext cx="10645" cy="639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40" extrusionOk="0">
                    <a:moveTo>
                      <a:pt x="1" y="0"/>
                    </a:moveTo>
                    <a:lnTo>
                      <a:pt x="232" y="139"/>
                    </a:lnTo>
                    <a:lnTo>
                      <a:pt x="232" y="93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48"/>
              <p:cNvSpPr/>
              <p:nvPr/>
            </p:nvSpPr>
            <p:spPr>
              <a:xfrm flipH="1">
                <a:off x="-2485758" y="3989071"/>
                <a:ext cx="36002" cy="6351"/>
              </a:xfrm>
              <a:custGeom>
                <a:avLst/>
                <a:gdLst/>
                <a:ahLst/>
                <a:cxnLst/>
                <a:rect l="l" t="t" r="r" b="b"/>
                <a:pathLst>
                  <a:path w="788" h="139" extrusionOk="0">
                    <a:moveTo>
                      <a:pt x="787" y="0"/>
                    </a:moveTo>
                    <a:lnTo>
                      <a:pt x="371" y="93"/>
                    </a:lnTo>
                    <a:lnTo>
                      <a:pt x="0" y="93"/>
                    </a:lnTo>
                    <a:lnTo>
                      <a:pt x="0" y="139"/>
                    </a:lnTo>
                    <a:lnTo>
                      <a:pt x="509" y="93"/>
                    </a:lnTo>
                    <a:lnTo>
                      <a:pt x="741" y="46"/>
                    </a:lnTo>
                    <a:lnTo>
                      <a:pt x="7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48"/>
              <p:cNvSpPr/>
              <p:nvPr/>
            </p:nvSpPr>
            <p:spPr>
              <a:xfrm flipH="1">
                <a:off x="-2441350" y="3995421"/>
                <a:ext cx="46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48"/>
              <p:cNvSpPr/>
              <p:nvPr/>
            </p:nvSpPr>
            <p:spPr>
              <a:xfrm flipH="1">
                <a:off x="-2523816" y="3976369"/>
                <a:ext cx="2193" cy="46"/>
              </a:xfrm>
              <a:custGeom>
                <a:avLst/>
                <a:gdLst/>
                <a:ahLst/>
                <a:cxnLst/>
                <a:rect l="l" t="t" r="r" b="b"/>
                <a:pathLst>
                  <a:path w="48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48"/>
              <p:cNvSpPr/>
              <p:nvPr/>
            </p:nvSpPr>
            <p:spPr>
              <a:xfrm flipH="1">
                <a:off x="-2530121" y="3970019"/>
                <a:ext cx="2147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47" y="1"/>
                    </a:moveTo>
                    <a:lnTo>
                      <a:pt x="1" y="47"/>
                    </a:lnTo>
                    <a:lnTo>
                      <a:pt x="47" y="47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48"/>
              <p:cNvSpPr/>
              <p:nvPr/>
            </p:nvSpPr>
            <p:spPr>
              <a:xfrm flipH="1">
                <a:off x="-2449802" y="3993274"/>
                <a:ext cx="2147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46" y="1"/>
                    </a:moveTo>
                    <a:lnTo>
                      <a:pt x="0" y="47"/>
                    </a:lnTo>
                    <a:lnTo>
                      <a:pt x="46" y="47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48"/>
              <p:cNvSpPr/>
              <p:nvPr/>
            </p:nvSpPr>
            <p:spPr>
              <a:xfrm flipH="1">
                <a:off x="-2443451" y="3995421"/>
                <a:ext cx="2147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" extrusionOk="0">
                    <a:moveTo>
                      <a:pt x="46" y="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48"/>
              <p:cNvSpPr/>
              <p:nvPr/>
            </p:nvSpPr>
            <p:spPr>
              <a:xfrm flipH="1">
                <a:off x="-2447655" y="3995421"/>
                <a:ext cx="2147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48"/>
              <p:cNvSpPr/>
              <p:nvPr/>
            </p:nvSpPr>
            <p:spPr>
              <a:xfrm flipH="1">
                <a:off x="-2445553" y="3995421"/>
                <a:ext cx="2147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48"/>
              <p:cNvSpPr/>
              <p:nvPr/>
            </p:nvSpPr>
            <p:spPr>
              <a:xfrm flipH="1">
                <a:off x="-2528019" y="3972121"/>
                <a:ext cx="2147" cy="2193"/>
              </a:xfrm>
              <a:custGeom>
                <a:avLst/>
                <a:gdLst/>
                <a:ahLst/>
                <a:cxnLst/>
                <a:rect l="l" t="t" r="r" b="b"/>
                <a:pathLst>
                  <a:path w="47" h="48" extrusionOk="0">
                    <a:moveTo>
                      <a:pt x="47" y="1"/>
                    </a:moveTo>
                    <a:lnTo>
                      <a:pt x="0" y="47"/>
                    </a:lnTo>
                    <a:lnTo>
                      <a:pt x="47" y="47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48"/>
              <p:cNvSpPr/>
              <p:nvPr/>
            </p:nvSpPr>
            <p:spPr>
              <a:xfrm flipH="1">
                <a:off x="-2445553" y="3995421"/>
                <a:ext cx="46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48"/>
              <p:cNvSpPr/>
              <p:nvPr/>
            </p:nvSpPr>
            <p:spPr>
              <a:xfrm flipH="1">
                <a:off x="-2817723" y="3805087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48"/>
              <p:cNvSpPr/>
              <p:nvPr/>
            </p:nvSpPr>
            <p:spPr>
              <a:xfrm flipH="1">
                <a:off x="-2819825" y="3805087"/>
                <a:ext cx="2147" cy="46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48"/>
              <p:cNvSpPr/>
              <p:nvPr/>
            </p:nvSpPr>
            <p:spPr>
              <a:xfrm flipH="1">
                <a:off x="-2240462" y="3876999"/>
                <a:ext cx="63506" cy="35956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787" extrusionOk="0">
                    <a:moveTo>
                      <a:pt x="1" y="0"/>
                    </a:moveTo>
                    <a:lnTo>
                      <a:pt x="232" y="139"/>
                    </a:lnTo>
                    <a:lnTo>
                      <a:pt x="371" y="232"/>
                    </a:lnTo>
                    <a:lnTo>
                      <a:pt x="1389" y="787"/>
                    </a:lnTo>
                    <a:lnTo>
                      <a:pt x="1389" y="787"/>
                    </a:lnTo>
                    <a:lnTo>
                      <a:pt x="186" y="9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48"/>
              <p:cNvSpPr/>
              <p:nvPr/>
            </p:nvSpPr>
            <p:spPr>
              <a:xfrm flipH="1">
                <a:off x="-2168550" y="3870649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48"/>
              <p:cNvSpPr/>
              <p:nvPr/>
            </p:nvSpPr>
            <p:spPr>
              <a:xfrm flipH="1">
                <a:off x="-2341934" y="3953115"/>
                <a:ext cx="33854" cy="19052"/>
              </a:xfrm>
              <a:custGeom>
                <a:avLst/>
                <a:gdLst/>
                <a:ahLst/>
                <a:cxnLst/>
                <a:rect l="l" t="t" r="r" b="b"/>
                <a:pathLst>
                  <a:path w="741" h="417" extrusionOk="0">
                    <a:moveTo>
                      <a:pt x="0" y="0"/>
                    </a:moveTo>
                    <a:lnTo>
                      <a:pt x="278" y="185"/>
                    </a:lnTo>
                    <a:lnTo>
                      <a:pt x="324" y="185"/>
                    </a:lnTo>
                    <a:lnTo>
                      <a:pt x="371" y="209"/>
                    </a:lnTo>
                    <a:lnTo>
                      <a:pt x="371" y="209"/>
                    </a:lnTo>
                    <a:lnTo>
                      <a:pt x="0" y="0"/>
                    </a:lnTo>
                    <a:close/>
                    <a:moveTo>
                      <a:pt x="371" y="209"/>
                    </a:moveTo>
                    <a:lnTo>
                      <a:pt x="635" y="357"/>
                    </a:lnTo>
                    <a:lnTo>
                      <a:pt x="635" y="357"/>
                    </a:lnTo>
                    <a:lnTo>
                      <a:pt x="602" y="324"/>
                    </a:lnTo>
                    <a:lnTo>
                      <a:pt x="509" y="278"/>
                    </a:lnTo>
                    <a:lnTo>
                      <a:pt x="371" y="209"/>
                    </a:lnTo>
                    <a:close/>
                    <a:moveTo>
                      <a:pt x="635" y="357"/>
                    </a:moveTo>
                    <a:lnTo>
                      <a:pt x="648" y="371"/>
                    </a:lnTo>
                    <a:lnTo>
                      <a:pt x="659" y="371"/>
                    </a:lnTo>
                    <a:lnTo>
                      <a:pt x="635" y="357"/>
                    </a:lnTo>
                    <a:close/>
                    <a:moveTo>
                      <a:pt x="659" y="371"/>
                    </a:moveTo>
                    <a:lnTo>
                      <a:pt x="695" y="391"/>
                    </a:lnTo>
                    <a:lnTo>
                      <a:pt x="695" y="391"/>
                    </a:lnTo>
                    <a:lnTo>
                      <a:pt x="695" y="371"/>
                    </a:lnTo>
                    <a:close/>
                    <a:moveTo>
                      <a:pt x="695" y="391"/>
                    </a:moveTo>
                    <a:lnTo>
                      <a:pt x="695" y="417"/>
                    </a:lnTo>
                    <a:lnTo>
                      <a:pt x="741" y="417"/>
                    </a:lnTo>
                    <a:lnTo>
                      <a:pt x="695" y="3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48"/>
              <p:cNvSpPr/>
              <p:nvPr/>
            </p:nvSpPr>
            <p:spPr>
              <a:xfrm flipH="1">
                <a:off x="-2293322" y="3938312"/>
                <a:ext cx="10645" cy="639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40" extrusionOk="0">
                    <a:moveTo>
                      <a:pt x="232" y="139"/>
                    </a:moveTo>
                    <a:lnTo>
                      <a:pt x="232" y="139"/>
                    </a:lnTo>
                    <a:lnTo>
                      <a:pt x="232" y="139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32" y="13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48"/>
              <p:cNvSpPr/>
              <p:nvPr/>
            </p:nvSpPr>
            <p:spPr>
              <a:xfrm flipH="1">
                <a:off x="-2792367" y="3819890"/>
                <a:ext cx="139621" cy="82512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1806" extrusionOk="0">
                    <a:moveTo>
                      <a:pt x="3055" y="1"/>
                    </a:moveTo>
                    <a:lnTo>
                      <a:pt x="0" y="1806"/>
                    </a:lnTo>
                    <a:lnTo>
                      <a:pt x="2824" y="139"/>
                    </a:lnTo>
                    <a:lnTo>
                      <a:pt x="3009" y="47"/>
                    </a:lnTo>
                    <a:lnTo>
                      <a:pt x="305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48"/>
              <p:cNvSpPr/>
              <p:nvPr/>
            </p:nvSpPr>
            <p:spPr>
              <a:xfrm flipH="1">
                <a:off x="-2566077" y="3951013"/>
                <a:ext cx="35956" cy="21153"/>
              </a:xfrm>
              <a:custGeom>
                <a:avLst/>
                <a:gdLst/>
                <a:ahLst/>
                <a:cxnLst/>
                <a:rect l="l" t="t" r="r" b="b"/>
                <a:pathLst>
                  <a:path w="787" h="463" extrusionOk="0">
                    <a:moveTo>
                      <a:pt x="787" y="0"/>
                    </a:moveTo>
                    <a:lnTo>
                      <a:pt x="463" y="185"/>
                    </a:lnTo>
                    <a:lnTo>
                      <a:pt x="370" y="231"/>
                    </a:lnTo>
                    <a:lnTo>
                      <a:pt x="278" y="278"/>
                    </a:lnTo>
                    <a:lnTo>
                      <a:pt x="93" y="370"/>
                    </a:lnTo>
                    <a:lnTo>
                      <a:pt x="46" y="417"/>
                    </a:lnTo>
                    <a:lnTo>
                      <a:pt x="0" y="463"/>
                    </a:lnTo>
                    <a:lnTo>
                      <a:pt x="7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48"/>
              <p:cNvSpPr/>
              <p:nvPr/>
            </p:nvSpPr>
            <p:spPr>
              <a:xfrm flipH="1">
                <a:off x="-2614734" y="3923509"/>
                <a:ext cx="42352" cy="23301"/>
              </a:xfrm>
              <a:custGeom>
                <a:avLst/>
                <a:gdLst/>
                <a:ahLst/>
                <a:cxnLst/>
                <a:rect l="l" t="t" r="r" b="b"/>
                <a:pathLst>
                  <a:path w="927" h="510" extrusionOk="0">
                    <a:moveTo>
                      <a:pt x="1" y="510"/>
                    </a:moveTo>
                    <a:lnTo>
                      <a:pt x="1" y="510"/>
                    </a:lnTo>
                    <a:lnTo>
                      <a:pt x="926" y="0"/>
                    </a:lnTo>
                    <a:lnTo>
                      <a:pt x="926" y="0"/>
                    </a:lnTo>
                    <a:lnTo>
                      <a:pt x="1" y="51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48"/>
              <p:cNvSpPr/>
              <p:nvPr/>
            </p:nvSpPr>
            <p:spPr>
              <a:xfrm flipH="1">
                <a:off x="-2646441" y="3904457"/>
                <a:ext cx="25402" cy="14848"/>
              </a:xfrm>
              <a:custGeom>
                <a:avLst/>
                <a:gdLst/>
                <a:ahLst/>
                <a:cxnLst/>
                <a:rect l="l" t="t" r="r" b="b"/>
                <a:pathLst>
                  <a:path w="556" h="325" extrusionOk="0">
                    <a:moveTo>
                      <a:pt x="0" y="325"/>
                    </a:moveTo>
                    <a:lnTo>
                      <a:pt x="556" y="1"/>
                    </a:lnTo>
                    <a:lnTo>
                      <a:pt x="556" y="1"/>
                    </a:lnTo>
                    <a:lnTo>
                      <a:pt x="0" y="325"/>
                    </a:lnTo>
                    <a:lnTo>
                      <a:pt x="0" y="3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48"/>
              <p:cNvSpPr/>
              <p:nvPr/>
            </p:nvSpPr>
            <p:spPr>
              <a:xfrm flipH="1">
                <a:off x="-2566077" y="3951013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48"/>
              <p:cNvSpPr/>
              <p:nvPr/>
            </p:nvSpPr>
            <p:spPr>
              <a:xfrm flipH="1">
                <a:off x="-2652791" y="3902356"/>
                <a:ext cx="4295" cy="46"/>
              </a:xfrm>
              <a:custGeom>
                <a:avLst/>
                <a:gdLst/>
                <a:ahLst/>
                <a:cxnLst/>
                <a:rect l="l" t="t" r="r" b="b"/>
                <a:pathLst>
                  <a:path w="94" h="1" extrusionOk="0">
                    <a:moveTo>
                      <a:pt x="1" y="1"/>
                    </a:moveTo>
                    <a:lnTo>
                      <a:pt x="93" y="1"/>
                    </a:lnTo>
                    <a:lnTo>
                      <a:pt x="93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48"/>
              <p:cNvSpPr/>
              <p:nvPr/>
            </p:nvSpPr>
            <p:spPr>
              <a:xfrm flipH="1">
                <a:off x="-2572427" y="3946764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48"/>
              <p:cNvSpPr/>
              <p:nvPr/>
            </p:nvSpPr>
            <p:spPr>
              <a:xfrm flipH="1">
                <a:off x="-2614734" y="3923509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48"/>
              <p:cNvSpPr/>
              <p:nvPr/>
            </p:nvSpPr>
            <p:spPr>
              <a:xfrm flipH="1">
                <a:off x="-2568224" y="3948866"/>
                <a:ext cx="2193" cy="2193"/>
              </a:xfrm>
              <a:custGeom>
                <a:avLst/>
                <a:gdLst/>
                <a:ahLst/>
                <a:cxnLst/>
                <a:rect l="l" t="t" r="r" b="b"/>
                <a:pathLst>
                  <a:path w="48" h="48" extrusionOk="0">
                    <a:moveTo>
                      <a:pt x="1" y="47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1" y="47"/>
                    </a:lnTo>
                    <a:lnTo>
                      <a:pt x="1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48"/>
              <p:cNvSpPr/>
              <p:nvPr/>
            </p:nvSpPr>
            <p:spPr>
              <a:xfrm flipH="1">
                <a:off x="-2570326" y="3948866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48"/>
              <p:cNvSpPr/>
              <p:nvPr/>
            </p:nvSpPr>
            <p:spPr>
              <a:xfrm flipH="1">
                <a:off x="-2616835" y="3921407"/>
                <a:ext cx="2147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0" y="46"/>
                    </a:moveTo>
                    <a:lnTo>
                      <a:pt x="0" y="46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48"/>
              <p:cNvSpPr/>
              <p:nvPr/>
            </p:nvSpPr>
            <p:spPr>
              <a:xfrm flipH="1">
                <a:off x="-2572427" y="3946764"/>
                <a:ext cx="2147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0" y="47"/>
                    </a:moveTo>
                    <a:lnTo>
                      <a:pt x="0" y="47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48"/>
              <p:cNvSpPr/>
              <p:nvPr/>
            </p:nvSpPr>
            <p:spPr>
              <a:xfrm flipH="1">
                <a:off x="-2621084" y="3919260"/>
                <a:ext cx="2193" cy="46"/>
              </a:xfrm>
              <a:custGeom>
                <a:avLst/>
                <a:gdLst/>
                <a:ahLst/>
                <a:cxnLst/>
                <a:rect l="l" t="t" r="r" b="b"/>
                <a:pathLst>
                  <a:path w="48" h="1" extrusionOk="0">
                    <a:moveTo>
                      <a:pt x="1" y="1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48"/>
              <p:cNvSpPr/>
              <p:nvPr/>
            </p:nvSpPr>
            <p:spPr>
              <a:xfrm flipH="1">
                <a:off x="-2648543" y="3902356"/>
                <a:ext cx="2147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1" y="47"/>
                    </a:moveTo>
                    <a:lnTo>
                      <a:pt x="1" y="47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1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48"/>
              <p:cNvSpPr/>
              <p:nvPr/>
            </p:nvSpPr>
            <p:spPr>
              <a:xfrm flipH="1">
                <a:off x="-2570326" y="3948866"/>
                <a:ext cx="2147" cy="46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0" y="1"/>
                    </a:moveTo>
                    <a:lnTo>
                      <a:pt x="46" y="1"/>
                    </a:lnTo>
                    <a:lnTo>
                      <a:pt x="46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48"/>
              <p:cNvSpPr/>
              <p:nvPr/>
            </p:nvSpPr>
            <p:spPr>
              <a:xfrm flipH="1">
                <a:off x="-2618937" y="3919260"/>
                <a:ext cx="2147" cy="2193"/>
              </a:xfrm>
              <a:custGeom>
                <a:avLst/>
                <a:gdLst/>
                <a:ahLst/>
                <a:cxnLst/>
                <a:rect l="l" t="t" r="r" b="b"/>
                <a:pathLst>
                  <a:path w="47" h="48" extrusionOk="0">
                    <a:moveTo>
                      <a:pt x="1" y="47"/>
                    </a:moveTo>
                    <a:lnTo>
                      <a:pt x="1" y="47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1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48"/>
              <p:cNvSpPr/>
              <p:nvPr/>
            </p:nvSpPr>
            <p:spPr>
              <a:xfrm flipH="1">
                <a:off x="-2616835" y="3921407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48"/>
              <p:cNvSpPr/>
              <p:nvPr/>
            </p:nvSpPr>
            <p:spPr>
              <a:xfrm flipH="1">
                <a:off x="-2528019" y="3972121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48"/>
              <p:cNvSpPr/>
              <p:nvPr/>
            </p:nvSpPr>
            <p:spPr>
              <a:xfrm rot="10800000" flipH="1">
                <a:off x="-2530121" y="3972121"/>
                <a:ext cx="0" cy="46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48"/>
              <p:cNvSpPr/>
              <p:nvPr/>
            </p:nvSpPr>
            <p:spPr>
              <a:xfrm flipH="1">
                <a:off x="-2528019" y="3972121"/>
                <a:ext cx="2147" cy="2193"/>
              </a:xfrm>
              <a:custGeom>
                <a:avLst/>
                <a:gdLst/>
                <a:ahLst/>
                <a:cxnLst/>
                <a:rect l="l" t="t" r="r" b="b"/>
                <a:pathLst>
                  <a:path w="47" h="48" extrusionOk="0">
                    <a:moveTo>
                      <a:pt x="47" y="1"/>
                    </a:moveTo>
                    <a:lnTo>
                      <a:pt x="0" y="47"/>
                    </a:lnTo>
                    <a:lnTo>
                      <a:pt x="47" y="47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48"/>
              <p:cNvSpPr/>
              <p:nvPr/>
            </p:nvSpPr>
            <p:spPr>
              <a:xfrm flipH="1">
                <a:off x="-2826176" y="3798736"/>
                <a:ext cx="4249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" extrusionOk="0">
                    <a:moveTo>
                      <a:pt x="93" y="1"/>
                    </a:moveTo>
                    <a:lnTo>
                      <a:pt x="0" y="47"/>
                    </a:lnTo>
                    <a:lnTo>
                      <a:pt x="46" y="47"/>
                    </a:lnTo>
                    <a:lnTo>
                      <a:pt x="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48"/>
              <p:cNvSpPr/>
              <p:nvPr/>
            </p:nvSpPr>
            <p:spPr>
              <a:xfrm flipH="1">
                <a:off x="-2824074" y="3800884"/>
                <a:ext cx="6396" cy="4249"/>
              </a:xfrm>
              <a:custGeom>
                <a:avLst/>
                <a:gdLst/>
                <a:ahLst/>
                <a:cxnLst/>
                <a:rect l="l" t="t" r="r" b="b"/>
                <a:pathLst>
                  <a:path w="140" h="93" extrusionOk="0">
                    <a:moveTo>
                      <a:pt x="93" y="0"/>
                    </a:moveTo>
                    <a:lnTo>
                      <a:pt x="47" y="46"/>
                    </a:lnTo>
                    <a:lnTo>
                      <a:pt x="93" y="46"/>
                    </a:lnTo>
                    <a:lnTo>
                      <a:pt x="139" y="0"/>
                    </a:lnTo>
                    <a:close/>
                    <a:moveTo>
                      <a:pt x="47" y="46"/>
                    </a:moveTo>
                    <a:lnTo>
                      <a:pt x="47" y="46"/>
                    </a:lnTo>
                    <a:lnTo>
                      <a:pt x="47" y="46"/>
                    </a:lnTo>
                    <a:close/>
                    <a:moveTo>
                      <a:pt x="47" y="46"/>
                    </a:moveTo>
                    <a:lnTo>
                      <a:pt x="0" y="93"/>
                    </a:lnTo>
                    <a:lnTo>
                      <a:pt x="47" y="93"/>
                    </a:lnTo>
                    <a:lnTo>
                      <a:pt x="47" y="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48"/>
              <p:cNvSpPr/>
              <p:nvPr/>
            </p:nvSpPr>
            <p:spPr>
              <a:xfrm flipH="1">
                <a:off x="-2811373" y="3809336"/>
                <a:ext cx="27550" cy="14848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25" extrusionOk="0">
                    <a:moveTo>
                      <a:pt x="603" y="0"/>
                    </a:moveTo>
                    <a:lnTo>
                      <a:pt x="1" y="324"/>
                    </a:lnTo>
                    <a:lnTo>
                      <a:pt x="1" y="324"/>
                    </a:lnTo>
                    <a:lnTo>
                      <a:pt x="140" y="278"/>
                    </a:lnTo>
                    <a:lnTo>
                      <a:pt x="186" y="232"/>
                    </a:lnTo>
                    <a:lnTo>
                      <a:pt x="510" y="93"/>
                    </a:lnTo>
                    <a:lnTo>
                      <a:pt x="556" y="46"/>
                    </a:lnTo>
                    <a:lnTo>
                      <a:pt x="6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48"/>
              <p:cNvSpPr/>
              <p:nvPr/>
            </p:nvSpPr>
            <p:spPr>
              <a:xfrm flipH="1">
                <a:off x="-2817723" y="3805087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48"/>
              <p:cNvSpPr/>
              <p:nvPr/>
            </p:nvSpPr>
            <p:spPr>
              <a:xfrm flipH="1">
                <a:off x="-2819825" y="3802985"/>
                <a:ext cx="2147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47" y="0"/>
                    </a:moveTo>
                    <a:lnTo>
                      <a:pt x="0" y="47"/>
                    </a:lnTo>
                    <a:lnTo>
                      <a:pt x="47" y="4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48"/>
              <p:cNvSpPr/>
              <p:nvPr/>
            </p:nvSpPr>
            <p:spPr>
              <a:xfrm flipH="1">
                <a:off x="-2807170" y="3813539"/>
                <a:ext cx="14848" cy="6396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40" extrusionOk="0">
                    <a:moveTo>
                      <a:pt x="278" y="1"/>
                    </a:moveTo>
                    <a:lnTo>
                      <a:pt x="0" y="140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48"/>
              <p:cNvSpPr/>
              <p:nvPr/>
            </p:nvSpPr>
            <p:spPr>
              <a:xfrm flipH="1">
                <a:off x="-2826176" y="3798736"/>
                <a:ext cx="2147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47" y="1"/>
                    </a:moveTo>
                    <a:lnTo>
                      <a:pt x="47" y="1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47" y="1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48"/>
              <p:cNvSpPr/>
              <p:nvPr/>
            </p:nvSpPr>
            <p:spPr>
              <a:xfrm flipH="1">
                <a:off x="-2824074" y="3800884"/>
                <a:ext cx="4295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94" h="47" extrusionOk="0">
                    <a:moveTo>
                      <a:pt x="93" y="0"/>
                    </a:moveTo>
                    <a:lnTo>
                      <a:pt x="1" y="46"/>
                    </a:lnTo>
                    <a:lnTo>
                      <a:pt x="47" y="46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48"/>
              <p:cNvSpPr/>
              <p:nvPr/>
            </p:nvSpPr>
            <p:spPr>
              <a:xfrm flipH="1">
                <a:off x="-2168550" y="3870649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48"/>
              <p:cNvSpPr/>
              <p:nvPr/>
            </p:nvSpPr>
            <p:spPr>
              <a:xfrm flipH="1">
                <a:off x="-2168550" y="3870649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48"/>
              <p:cNvSpPr/>
              <p:nvPr/>
            </p:nvSpPr>
            <p:spPr>
              <a:xfrm flipH="1">
                <a:off x="-2238314" y="3874852"/>
                <a:ext cx="63460" cy="38103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834" extrusionOk="0">
                    <a:moveTo>
                      <a:pt x="1" y="1"/>
                    </a:moveTo>
                    <a:lnTo>
                      <a:pt x="47" y="47"/>
                    </a:lnTo>
                    <a:lnTo>
                      <a:pt x="232" y="140"/>
                    </a:lnTo>
                    <a:lnTo>
                      <a:pt x="1" y="1"/>
                    </a:lnTo>
                    <a:close/>
                    <a:moveTo>
                      <a:pt x="232" y="140"/>
                    </a:moveTo>
                    <a:lnTo>
                      <a:pt x="1389" y="834"/>
                    </a:lnTo>
                    <a:lnTo>
                      <a:pt x="417" y="232"/>
                    </a:lnTo>
                    <a:lnTo>
                      <a:pt x="324" y="186"/>
                    </a:lnTo>
                    <a:lnTo>
                      <a:pt x="232" y="14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48"/>
              <p:cNvSpPr/>
              <p:nvPr/>
            </p:nvSpPr>
            <p:spPr>
              <a:xfrm flipH="1">
                <a:off x="-2337730" y="3959465"/>
                <a:ext cx="169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32" extrusionOk="0">
                    <a:moveTo>
                      <a:pt x="0" y="0"/>
                    </a:moveTo>
                    <a:lnTo>
                      <a:pt x="139" y="93"/>
                    </a:lnTo>
                    <a:lnTo>
                      <a:pt x="370" y="232"/>
                    </a:lnTo>
                    <a:lnTo>
                      <a:pt x="231" y="1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48"/>
              <p:cNvSpPr/>
              <p:nvPr/>
            </p:nvSpPr>
            <p:spPr>
              <a:xfrm flipH="1">
                <a:off x="-2293322" y="3938312"/>
                <a:ext cx="8498" cy="4249"/>
              </a:xfrm>
              <a:custGeom>
                <a:avLst/>
                <a:gdLst/>
                <a:ahLst/>
                <a:cxnLst/>
                <a:rect l="l" t="t" r="r" b="b"/>
                <a:pathLst>
                  <a:path w="186" h="93" extrusionOk="0">
                    <a:moveTo>
                      <a:pt x="185" y="9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85" y="93"/>
                    </a:lnTo>
                    <a:lnTo>
                      <a:pt x="185" y="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48"/>
              <p:cNvSpPr/>
              <p:nvPr/>
            </p:nvSpPr>
            <p:spPr>
              <a:xfrm flipH="1">
                <a:off x="-2185454" y="3876999"/>
                <a:ext cx="8498" cy="4249"/>
              </a:xfrm>
              <a:custGeom>
                <a:avLst/>
                <a:gdLst/>
                <a:ahLst/>
                <a:cxnLst/>
                <a:rect l="l" t="t" r="r" b="b"/>
                <a:pathLst>
                  <a:path w="186" h="93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86" y="9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48"/>
              <p:cNvSpPr/>
              <p:nvPr/>
            </p:nvSpPr>
            <p:spPr>
              <a:xfrm flipH="1">
                <a:off x="-2168550" y="3868547"/>
                <a:ext cx="2147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0" y="0"/>
                    </a:moveTo>
                    <a:lnTo>
                      <a:pt x="0" y="46"/>
                    </a:lnTo>
                    <a:lnTo>
                      <a:pt x="47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48"/>
              <p:cNvSpPr/>
              <p:nvPr/>
            </p:nvSpPr>
            <p:spPr>
              <a:xfrm flipH="1">
                <a:off x="-2337730" y="3965816"/>
                <a:ext cx="6396" cy="4249"/>
              </a:xfrm>
              <a:custGeom>
                <a:avLst/>
                <a:gdLst/>
                <a:ahLst/>
                <a:cxnLst/>
                <a:rect l="l" t="t" r="r" b="b"/>
                <a:pathLst>
                  <a:path w="140" h="93" extrusionOk="0">
                    <a:moveTo>
                      <a:pt x="0" y="0"/>
                    </a:moveTo>
                    <a:lnTo>
                      <a:pt x="139" y="93"/>
                    </a:lnTo>
                    <a:lnTo>
                      <a:pt x="93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48"/>
              <p:cNvSpPr/>
              <p:nvPr/>
            </p:nvSpPr>
            <p:spPr>
              <a:xfrm flipH="1">
                <a:off x="-2439202" y="3995421"/>
                <a:ext cx="6351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47" extrusionOk="0">
                    <a:moveTo>
                      <a:pt x="0" y="0"/>
                    </a:moveTo>
                    <a:lnTo>
                      <a:pt x="93" y="46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48"/>
              <p:cNvSpPr/>
              <p:nvPr/>
            </p:nvSpPr>
            <p:spPr>
              <a:xfrm flipH="1">
                <a:off x="-2407495" y="3995421"/>
                <a:ext cx="4249" cy="0"/>
              </a:xfrm>
              <a:custGeom>
                <a:avLst/>
                <a:gdLst/>
                <a:ahLst/>
                <a:cxnLst/>
                <a:rect l="l" t="t" r="r" b="b"/>
                <a:pathLst>
                  <a:path w="93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48"/>
              <p:cNvSpPr/>
              <p:nvPr/>
            </p:nvSpPr>
            <p:spPr>
              <a:xfrm flipH="1">
                <a:off x="-2390591" y="3989071"/>
                <a:ext cx="12747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7" extrusionOk="0">
                    <a:moveTo>
                      <a:pt x="1" y="0"/>
                    </a:moveTo>
                    <a:lnTo>
                      <a:pt x="93" y="46"/>
                    </a:lnTo>
                    <a:lnTo>
                      <a:pt x="278" y="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48"/>
              <p:cNvSpPr/>
              <p:nvPr/>
            </p:nvSpPr>
            <p:spPr>
              <a:xfrm flipH="1">
                <a:off x="-2369438" y="3978471"/>
                <a:ext cx="14848" cy="8498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86" extrusionOk="0">
                    <a:moveTo>
                      <a:pt x="1" y="1"/>
                    </a:moveTo>
                    <a:lnTo>
                      <a:pt x="47" y="47"/>
                    </a:lnTo>
                    <a:lnTo>
                      <a:pt x="325" y="18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48"/>
              <p:cNvSpPr/>
              <p:nvPr/>
            </p:nvSpPr>
            <p:spPr>
              <a:xfrm flipH="1">
                <a:off x="-2426547" y="3995421"/>
                <a:ext cx="8498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6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185" y="0"/>
                    </a:lnTo>
                    <a:lnTo>
                      <a:pt x="185" y="0"/>
                    </a:lnTo>
                    <a:lnTo>
                      <a:pt x="185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48"/>
              <p:cNvSpPr/>
              <p:nvPr/>
            </p:nvSpPr>
            <p:spPr>
              <a:xfrm flipH="1">
                <a:off x="-2418095" y="3995421"/>
                <a:ext cx="2193" cy="0"/>
              </a:xfrm>
              <a:custGeom>
                <a:avLst/>
                <a:gdLst/>
                <a:ahLst/>
                <a:cxnLst/>
                <a:rect l="l" t="t" r="r" b="b"/>
                <a:pathLst>
                  <a:path w="48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48"/>
              <p:cNvSpPr/>
              <p:nvPr/>
            </p:nvSpPr>
            <p:spPr>
              <a:xfrm flipH="1">
                <a:off x="-2487860" y="3989071"/>
                <a:ext cx="38103" cy="6351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39" extrusionOk="0">
                    <a:moveTo>
                      <a:pt x="787" y="0"/>
                    </a:moveTo>
                    <a:lnTo>
                      <a:pt x="764" y="23"/>
                    </a:lnTo>
                    <a:lnTo>
                      <a:pt x="833" y="0"/>
                    </a:lnTo>
                    <a:close/>
                    <a:moveTo>
                      <a:pt x="764" y="23"/>
                    </a:moveTo>
                    <a:lnTo>
                      <a:pt x="695" y="46"/>
                    </a:lnTo>
                    <a:lnTo>
                      <a:pt x="602" y="46"/>
                    </a:lnTo>
                    <a:lnTo>
                      <a:pt x="567" y="81"/>
                    </a:lnTo>
                    <a:lnTo>
                      <a:pt x="567" y="81"/>
                    </a:lnTo>
                    <a:lnTo>
                      <a:pt x="741" y="46"/>
                    </a:lnTo>
                    <a:lnTo>
                      <a:pt x="764" y="23"/>
                    </a:lnTo>
                    <a:close/>
                    <a:moveTo>
                      <a:pt x="567" y="81"/>
                    </a:moveTo>
                    <a:lnTo>
                      <a:pt x="509" y="93"/>
                    </a:lnTo>
                    <a:lnTo>
                      <a:pt x="556" y="93"/>
                    </a:lnTo>
                    <a:lnTo>
                      <a:pt x="567" y="81"/>
                    </a:lnTo>
                    <a:close/>
                    <a:moveTo>
                      <a:pt x="417" y="93"/>
                    </a:moveTo>
                    <a:lnTo>
                      <a:pt x="396" y="103"/>
                    </a:lnTo>
                    <a:lnTo>
                      <a:pt x="396" y="103"/>
                    </a:lnTo>
                    <a:lnTo>
                      <a:pt x="509" y="93"/>
                    </a:lnTo>
                    <a:close/>
                    <a:moveTo>
                      <a:pt x="396" y="103"/>
                    </a:moveTo>
                    <a:lnTo>
                      <a:pt x="0" y="139"/>
                    </a:lnTo>
                    <a:lnTo>
                      <a:pt x="324" y="139"/>
                    </a:lnTo>
                    <a:lnTo>
                      <a:pt x="396" y="10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48"/>
              <p:cNvSpPr/>
              <p:nvPr/>
            </p:nvSpPr>
            <p:spPr>
              <a:xfrm flipH="1">
                <a:off x="-2441350" y="3995421"/>
                <a:ext cx="46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48"/>
              <p:cNvSpPr/>
              <p:nvPr/>
            </p:nvSpPr>
            <p:spPr>
              <a:xfrm flipH="1">
                <a:off x="-2502662" y="3984822"/>
                <a:ext cx="4295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94" h="47" extrusionOk="0">
                    <a:moveTo>
                      <a:pt x="1" y="47"/>
                    </a:moveTo>
                    <a:lnTo>
                      <a:pt x="1" y="47"/>
                    </a:lnTo>
                    <a:lnTo>
                      <a:pt x="1" y="47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1" y="47"/>
                    </a:lnTo>
                    <a:lnTo>
                      <a:pt x="1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48"/>
              <p:cNvSpPr/>
              <p:nvPr/>
            </p:nvSpPr>
            <p:spPr>
              <a:xfrm flipH="1">
                <a:off x="-2523816" y="3976369"/>
                <a:ext cx="4295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94" h="47" extrusionOk="0">
                    <a:moveTo>
                      <a:pt x="47" y="0"/>
                    </a:moveTo>
                    <a:lnTo>
                      <a:pt x="1" y="47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48"/>
              <p:cNvSpPr/>
              <p:nvPr/>
            </p:nvSpPr>
            <p:spPr>
              <a:xfrm flipH="1">
                <a:off x="-2498413" y="3986923"/>
                <a:ext cx="2147" cy="46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7" y="1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7" y="1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48"/>
              <p:cNvSpPr/>
              <p:nvPr/>
            </p:nvSpPr>
            <p:spPr>
              <a:xfrm flipH="1">
                <a:off x="-2492063" y="3989071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48"/>
              <p:cNvSpPr/>
              <p:nvPr/>
            </p:nvSpPr>
            <p:spPr>
              <a:xfrm flipH="1">
                <a:off x="-2449802" y="3995421"/>
                <a:ext cx="2147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48"/>
              <p:cNvSpPr/>
              <p:nvPr/>
            </p:nvSpPr>
            <p:spPr>
              <a:xfrm flipH="1">
                <a:off x="-2443451" y="3995421"/>
                <a:ext cx="2147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" extrusionOk="0">
                    <a:moveTo>
                      <a:pt x="46" y="0"/>
                    </a:moveTo>
                    <a:lnTo>
                      <a:pt x="4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48"/>
              <p:cNvSpPr/>
              <p:nvPr/>
            </p:nvSpPr>
            <p:spPr>
              <a:xfrm flipH="1">
                <a:off x="-2445553" y="3995421"/>
                <a:ext cx="2147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48"/>
              <p:cNvSpPr/>
              <p:nvPr/>
            </p:nvSpPr>
            <p:spPr>
              <a:xfrm flipH="1">
                <a:off x="-2447655" y="3995421"/>
                <a:ext cx="2147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48"/>
              <p:cNvSpPr/>
              <p:nvPr/>
            </p:nvSpPr>
            <p:spPr>
              <a:xfrm flipH="1">
                <a:off x="-2494210" y="3986923"/>
                <a:ext cx="2193" cy="2193"/>
              </a:xfrm>
              <a:custGeom>
                <a:avLst/>
                <a:gdLst/>
                <a:ahLst/>
                <a:cxnLst/>
                <a:rect l="l" t="t" r="r" b="b"/>
                <a:pathLst>
                  <a:path w="48" h="48" extrusionOk="0">
                    <a:moveTo>
                      <a:pt x="47" y="1"/>
                    </a:moveTo>
                    <a:lnTo>
                      <a:pt x="1" y="47"/>
                    </a:lnTo>
                    <a:lnTo>
                      <a:pt x="47" y="47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48"/>
              <p:cNvSpPr/>
              <p:nvPr/>
            </p:nvSpPr>
            <p:spPr>
              <a:xfrm flipH="1">
                <a:off x="-2496312" y="3986923"/>
                <a:ext cx="2147" cy="46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7" y="1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48"/>
              <p:cNvSpPr/>
              <p:nvPr/>
            </p:nvSpPr>
            <p:spPr>
              <a:xfrm flipH="1">
                <a:off x="-2494210" y="3986923"/>
                <a:ext cx="46" cy="2193"/>
              </a:xfrm>
              <a:custGeom>
                <a:avLst/>
                <a:gdLst/>
                <a:ahLst/>
                <a:cxnLst/>
                <a:rect l="l" t="t" r="r" b="b"/>
                <a:pathLst>
                  <a:path w="1" h="48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48"/>
              <p:cNvSpPr/>
              <p:nvPr/>
            </p:nvSpPr>
            <p:spPr>
              <a:xfrm flipH="1">
                <a:off x="-2445553" y="3995421"/>
                <a:ext cx="46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48"/>
              <p:cNvSpPr/>
              <p:nvPr/>
            </p:nvSpPr>
            <p:spPr>
              <a:xfrm flipH="1">
                <a:off x="-2441350" y="3995421"/>
                <a:ext cx="12747" cy="0"/>
              </a:xfrm>
              <a:custGeom>
                <a:avLst/>
                <a:gdLst/>
                <a:ahLst/>
                <a:cxnLst/>
                <a:rect l="l" t="t" r="r" b="b"/>
                <a:pathLst>
                  <a:path w="279" extrusionOk="0">
                    <a:moveTo>
                      <a:pt x="278" y="0"/>
                    </a:moveTo>
                    <a:lnTo>
                      <a:pt x="278" y="0"/>
                    </a:lnTo>
                    <a:lnTo>
                      <a:pt x="278" y="0"/>
                    </a:lnTo>
                    <a:lnTo>
                      <a:pt x="27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39" y="0"/>
                    </a:lnTo>
                    <a:lnTo>
                      <a:pt x="139" y="0"/>
                    </a:lnTo>
                    <a:lnTo>
                      <a:pt x="278" y="0"/>
                    </a:ln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48"/>
              <p:cNvSpPr/>
              <p:nvPr/>
            </p:nvSpPr>
            <p:spPr>
              <a:xfrm flipH="1">
                <a:off x="-2424400" y="3993274"/>
                <a:ext cx="2147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1" y="1"/>
                    </a:moveTo>
                    <a:lnTo>
                      <a:pt x="47" y="47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48"/>
              <p:cNvSpPr/>
              <p:nvPr/>
            </p:nvSpPr>
            <p:spPr>
              <a:xfrm flipH="1">
                <a:off x="-2392693" y="3974268"/>
                <a:ext cx="44454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371" extrusionOk="0">
                    <a:moveTo>
                      <a:pt x="1" y="0"/>
                    </a:moveTo>
                    <a:lnTo>
                      <a:pt x="47" y="46"/>
                    </a:lnTo>
                    <a:lnTo>
                      <a:pt x="186" y="139"/>
                    </a:lnTo>
                    <a:lnTo>
                      <a:pt x="278" y="185"/>
                    </a:lnTo>
                    <a:lnTo>
                      <a:pt x="417" y="215"/>
                    </a:lnTo>
                    <a:lnTo>
                      <a:pt x="417" y="185"/>
                    </a:lnTo>
                    <a:lnTo>
                      <a:pt x="140" y="93"/>
                    </a:lnTo>
                    <a:lnTo>
                      <a:pt x="1" y="0"/>
                    </a:lnTo>
                    <a:close/>
                    <a:moveTo>
                      <a:pt x="417" y="215"/>
                    </a:moveTo>
                    <a:lnTo>
                      <a:pt x="417" y="232"/>
                    </a:lnTo>
                    <a:lnTo>
                      <a:pt x="494" y="232"/>
                    </a:lnTo>
                    <a:lnTo>
                      <a:pt x="417" y="215"/>
                    </a:lnTo>
                    <a:close/>
                    <a:moveTo>
                      <a:pt x="494" y="232"/>
                    </a:moveTo>
                    <a:lnTo>
                      <a:pt x="667" y="269"/>
                    </a:lnTo>
                    <a:lnTo>
                      <a:pt x="667" y="269"/>
                    </a:lnTo>
                    <a:lnTo>
                      <a:pt x="556" y="232"/>
                    </a:lnTo>
                    <a:close/>
                    <a:moveTo>
                      <a:pt x="667" y="269"/>
                    </a:moveTo>
                    <a:lnTo>
                      <a:pt x="695" y="278"/>
                    </a:lnTo>
                    <a:lnTo>
                      <a:pt x="834" y="324"/>
                    </a:lnTo>
                    <a:lnTo>
                      <a:pt x="973" y="370"/>
                    </a:lnTo>
                    <a:lnTo>
                      <a:pt x="926" y="324"/>
                    </a:lnTo>
                    <a:lnTo>
                      <a:pt x="667" y="26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48"/>
              <p:cNvSpPr/>
              <p:nvPr/>
            </p:nvSpPr>
            <p:spPr>
              <a:xfrm flipH="1">
                <a:off x="-2401145" y="3991172"/>
                <a:ext cx="2147" cy="46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48"/>
              <p:cNvSpPr/>
              <p:nvPr/>
            </p:nvSpPr>
            <p:spPr>
              <a:xfrm flipH="1">
                <a:off x="-2422298" y="3993274"/>
                <a:ext cx="639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0" y="1"/>
                    </a:lnTo>
                    <a:lnTo>
                      <a:pt x="140" y="1"/>
                    </a:lnTo>
                    <a:lnTo>
                      <a:pt x="140" y="1"/>
                    </a:lnTo>
                    <a:lnTo>
                      <a:pt x="93" y="1"/>
                    </a:lnTo>
                    <a:lnTo>
                      <a:pt x="93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48"/>
              <p:cNvSpPr/>
              <p:nvPr/>
            </p:nvSpPr>
            <p:spPr>
              <a:xfrm flipH="1">
                <a:off x="-2409597" y="3991172"/>
                <a:ext cx="8498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186" h="47" extrusionOk="0">
                    <a:moveTo>
                      <a:pt x="1" y="0"/>
                    </a:moveTo>
                    <a:lnTo>
                      <a:pt x="186" y="4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48"/>
              <p:cNvSpPr/>
              <p:nvPr/>
            </p:nvSpPr>
            <p:spPr>
              <a:xfrm flipH="1">
                <a:off x="-2451904" y="3993274"/>
                <a:ext cx="2147" cy="46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7" y="1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7" y="1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48"/>
              <p:cNvSpPr/>
              <p:nvPr/>
            </p:nvSpPr>
            <p:spPr>
              <a:xfrm flipH="1">
                <a:off x="-2464605" y="3993274"/>
                <a:ext cx="8498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" extrusionOk="0">
                    <a:moveTo>
                      <a:pt x="185" y="1"/>
                    </a:moveTo>
                    <a:lnTo>
                      <a:pt x="185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85" y="1"/>
                    </a:lnTo>
                    <a:lnTo>
                      <a:pt x="185" y="1"/>
                    </a:lnTo>
                    <a:lnTo>
                      <a:pt x="185" y="1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48"/>
              <p:cNvSpPr/>
              <p:nvPr/>
            </p:nvSpPr>
            <p:spPr>
              <a:xfrm flipH="1">
                <a:off x="-2489961" y="3986923"/>
                <a:ext cx="23301" cy="6396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40" extrusionOk="0">
                    <a:moveTo>
                      <a:pt x="510" y="1"/>
                    </a:moveTo>
                    <a:lnTo>
                      <a:pt x="325" y="47"/>
                    </a:lnTo>
                    <a:lnTo>
                      <a:pt x="250" y="84"/>
                    </a:lnTo>
                    <a:lnTo>
                      <a:pt x="250" y="84"/>
                    </a:lnTo>
                    <a:lnTo>
                      <a:pt x="417" y="47"/>
                    </a:lnTo>
                    <a:lnTo>
                      <a:pt x="510" y="47"/>
                    </a:lnTo>
                    <a:lnTo>
                      <a:pt x="510" y="1"/>
                    </a:lnTo>
                    <a:close/>
                    <a:moveTo>
                      <a:pt x="250" y="84"/>
                    </a:moveTo>
                    <a:lnTo>
                      <a:pt x="1" y="140"/>
                    </a:lnTo>
                    <a:lnTo>
                      <a:pt x="47" y="140"/>
                    </a:lnTo>
                    <a:lnTo>
                      <a:pt x="232" y="93"/>
                    </a:lnTo>
                    <a:lnTo>
                      <a:pt x="250" y="8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48"/>
              <p:cNvSpPr/>
              <p:nvPr/>
            </p:nvSpPr>
            <p:spPr>
              <a:xfrm flipH="1">
                <a:off x="-2441350" y="3995421"/>
                <a:ext cx="46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48"/>
              <p:cNvSpPr/>
              <p:nvPr/>
            </p:nvSpPr>
            <p:spPr>
              <a:xfrm flipH="1">
                <a:off x="-2525917" y="3974268"/>
                <a:ext cx="27550" cy="1270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278" extrusionOk="0">
                    <a:moveTo>
                      <a:pt x="556" y="0"/>
                    </a:moveTo>
                    <a:lnTo>
                      <a:pt x="556" y="18"/>
                    </a:lnTo>
                    <a:lnTo>
                      <a:pt x="602" y="0"/>
                    </a:lnTo>
                    <a:close/>
                    <a:moveTo>
                      <a:pt x="556" y="18"/>
                    </a:moveTo>
                    <a:lnTo>
                      <a:pt x="479" y="46"/>
                    </a:lnTo>
                    <a:lnTo>
                      <a:pt x="556" y="46"/>
                    </a:lnTo>
                    <a:lnTo>
                      <a:pt x="556" y="18"/>
                    </a:lnTo>
                    <a:close/>
                    <a:moveTo>
                      <a:pt x="464" y="46"/>
                    </a:moveTo>
                    <a:lnTo>
                      <a:pt x="417" y="70"/>
                    </a:lnTo>
                    <a:lnTo>
                      <a:pt x="479" y="46"/>
                    </a:lnTo>
                    <a:close/>
                    <a:moveTo>
                      <a:pt x="417" y="70"/>
                    </a:moveTo>
                    <a:lnTo>
                      <a:pt x="232" y="139"/>
                    </a:lnTo>
                    <a:lnTo>
                      <a:pt x="186" y="185"/>
                    </a:lnTo>
                    <a:lnTo>
                      <a:pt x="417" y="70"/>
                    </a:lnTo>
                    <a:close/>
                    <a:moveTo>
                      <a:pt x="186" y="185"/>
                    </a:moveTo>
                    <a:lnTo>
                      <a:pt x="1" y="232"/>
                    </a:lnTo>
                    <a:lnTo>
                      <a:pt x="1" y="278"/>
                    </a:lnTo>
                    <a:lnTo>
                      <a:pt x="186" y="1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48"/>
              <p:cNvSpPr/>
              <p:nvPr/>
            </p:nvSpPr>
            <p:spPr>
              <a:xfrm flipH="1">
                <a:off x="-2498413" y="3984822"/>
                <a:ext cx="2147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1" y="1"/>
                    </a:moveTo>
                    <a:lnTo>
                      <a:pt x="1" y="47"/>
                    </a:lnTo>
                    <a:lnTo>
                      <a:pt x="47" y="47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48"/>
              <p:cNvSpPr/>
              <p:nvPr/>
            </p:nvSpPr>
            <p:spPr>
              <a:xfrm flipH="1">
                <a:off x="-2528019" y="3972121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48"/>
              <p:cNvSpPr/>
              <p:nvPr/>
            </p:nvSpPr>
            <p:spPr>
              <a:xfrm flipH="1">
                <a:off x="-2492063" y="3986923"/>
                <a:ext cx="2147" cy="2193"/>
              </a:xfrm>
              <a:custGeom>
                <a:avLst/>
                <a:gdLst/>
                <a:ahLst/>
                <a:cxnLst/>
                <a:rect l="l" t="t" r="r" b="b"/>
                <a:pathLst>
                  <a:path w="47" h="48" extrusionOk="0">
                    <a:moveTo>
                      <a:pt x="1" y="1"/>
                    </a:moveTo>
                    <a:lnTo>
                      <a:pt x="1" y="47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48"/>
              <p:cNvSpPr/>
              <p:nvPr/>
            </p:nvSpPr>
            <p:spPr>
              <a:xfrm flipH="1">
                <a:off x="-2449802" y="3993274"/>
                <a:ext cx="2147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46" y="1"/>
                    </a:moveTo>
                    <a:lnTo>
                      <a:pt x="46" y="1"/>
                    </a:lnTo>
                    <a:lnTo>
                      <a:pt x="46" y="1"/>
                    </a:lnTo>
                    <a:lnTo>
                      <a:pt x="46" y="1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46" y="1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48"/>
              <p:cNvSpPr/>
              <p:nvPr/>
            </p:nvSpPr>
            <p:spPr>
              <a:xfrm flipH="1">
                <a:off x="-2443451" y="3995421"/>
                <a:ext cx="2147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" extrusionOk="0">
                    <a:moveTo>
                      <a:pt x="46" y="0"/>
                    </a:moveTo>
                    <a:lnTo>
                      <a:pt x="4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48"/>
              <p:cNvSpPr/>
              <p:nvPr/>
            </p:nvSpPr>
            <p:spPr>
              <a:xfrm flipH="1">
                <a:off x="-2447655" y="3995421"/>
                <a:ext cx="2147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48"/>
              <p:cNvSpPr/>
              <p:nvPr/>
            </p:nvSpPr>
            <p:spPr>
              <a:xfrm flipH="1">
                <a:off x="-2494210" y="3986923"/>
                <a:ext cx="2193" cy="46"/>
              </a:xfrm>
              <a:custGeom>
                <a:avLst/>
                <a:gdLst/>
                <a:ahLst/>
                <a:cxnLst/>
                <a:rect l="l" t="t" r="r" b="b"/>
                <a:pathLst>
                  <a:path w="48" h="1" extrusionOk="0">
                    <a:moveTo>
                      <a:pt x="47" y="1"/>
                    </a:moveTo>
                    <a:lnTo>
                      <a:pt x="4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48"/>
              <p:cNvSpPr/>
              <p:nvPr/>
            </p:nvSpPr>
            <p:spPr>
              <a:xfrm flipH="1">
                <a:off x="-2445553" y="3995421"/>
                <a:ext cx="2147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" extrusionOk="0">
                    <a:moveTo>
                      <a:pt x="47" y="0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48"/>
              <p:cNvSpPr/>
              <p:nvPr/>
            </p:nvSpPr>
            <p:spPr>
              <a:xfrm flipH="1">
                <a:off x="-2528019" y="3972121"/>
                <a:ext cx="2147" cy="2193"/>
              </a:xfrm>
              <a:custGeom>
                <a:avLst/>
                <a:gdLst/>
                <a:ahLst/>
                <a:cxnLst/>
                <a:rect l="l" t="t" r="r" b="b"/>
                <a:pathLst>
                  <a:path w="47" h="48" extrusionOk="0">
                    <a:moveTo>
                      <a:pt x="0" y="47"/>
                    </a:moveTo>
                    <a:lnTo>
                      <a:pt x="0" y="47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48"/>
              <p:cNvSpPr/>
              <p:nvPr/>
            </p:nvSpPr>
            <p:spPr>
              <a:xfrm flipH="1">
                <a:off x="-2496312" y="3984822"/>
                <a:ext cx="2147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47" y="1"/>
                    </a:moveTo>
                    <a:lnTo>
                      <a:pt x="0" y="47"/>
                    </a:lnTo>
                    <a:lnTo>
                      <a:pt x="47" y="47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48"/>
              <p:cNvSpPr/>
              <p:nvPr/>
            </p:nvSpPr>
            <p:spPr>
              <a:xfrm flipH="1">
                <a:off x="-2494210" y="3986923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48"/>
              <p:cNvSpPr/>
              <p:nvPr/>
            </p:nvSpPr>
            <p:spPr>
              <a:xfrm flipH="1">
                <a:off x="-2445553" y="3995421"/>
                <a:ext cx="46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48"/>
              <p:cNvSpPr/>
              <p:nvPr/>
            </p:nvSpPr>
            <p:spPr>
              <a:xfrm flipH="1">
                <a:off x="-2525917" y="3974268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48"/>
              <p:cNvSpPr/>
              <p:nvPr/>
            </p:nvSpPr>
            <p:spPr>
              <a:xfrm flipH="1">
                <a:off x="-2525917" y="3974268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48"/>
              <p:cNvSpPr/>
              <p:nvPr/>
            </p:nvSpPr>
            <p:spPr>
              <a:xfrm flipH="1">
                <a:off x="-2356736" y="3976369"/>
                <a:ext cx="6396" cy="429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94" extrusionOk="0">
                    <a:moveTo>
                      <a:pt x="1" y="0"/>
                    </a:moveTo>
                    <a:lnTo>
                      <a:pt x="1" y="47"/>
                    </a:lnTo>
                    <a:lnTo>
                      <a:pt x="70" y="47"/>
                    </a:lnTo>
                    <a:lnTo>
                      <a:pt x="1" y="0"/>
                    </a:lnTo>
                    <a:close/>
                    <a:moveTo>
                      <a:pt x="70" y="47"/>
                    </a:moveTo>
                    <a:lnTo>
                      <a:pt x="140" y="93"/>
                    </a:lnTo>
                    <a:lnTo>
                      <a:pt x="140" y="93"/>
                    </a:lnTo>
                    <a:lnTo>
                      <a:pt x="94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48"/>
              <p:cNvSpPr/>
              <p:nvPr/>
            </p:nvSpPr>
            <p:spPr>
              <a:xfrm flipH="1">
                <a:off x="-2492063" y="3989071"/>
                <a:ext cx="6351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" extrusionOk="0">
                    <a:moveTo>
                      <a:pt x="93" y="0"/>
                    </a:moveTo>
                    <a:lnTo>
                      <a:pt x="93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39" y="0"/>
                    </a:lnTo>
                    <a:lnTo>
                      <a:pt x="139" y="0"/>
                    </a:lnTo>
                    <a:lnTo>
                      <a:pt x="93" y="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48"/>
              <p:cNvSpPr/>
              <p:nvPr/>
            </p:nvSpPr>
            <p:spPr>
              <a:xfrm flipH="1">
                <a:off x="-2521668" y="3976369"/>
                <a:ext cx="23301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510" h="232" extrusionOk="0">
                    <a:moveTo>
                      <a:pt x="464" y="0"/>
                    </a:moveTo>
                    <a:lnTo>
                      <a:pt x="93" y="186"/>
                    </a:lnTo>
                    <a:lnTo>
                      <a:pt x="186" y="186"/>
                    </a:lnTo>
                    <a:lnTo>
                      <a:pt x="232" y="139"/>
                    </a:lnTo>
                    <a:lnTo>
                      <a:pt x="325" y="93"/>
                    </a:lnTo>
                    <a:lnTo>
                      <a:pt x="464" y="47"/>
                    </a:lnTo>
                    <a:lnTo>
                      <a:pt x="510" y="0"/>
                    </a:lnTo>
                    <a:close/>
                    <a:moveTo>
                      <a:pt x="93" y="186"/>
                    </a:moveTo>
                    <a:lnTo>
                      <a:pt x="1" y="232"/>
                    </a:lnTo>
                    <a:lnTo>
                      <a:pt x="93" y="18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48"/>
              <p:cNvSpPr/>
              <p:nvPr/>
            </p:nvSpPr>
            <p:spPr>
              <a:xfrm flipH="1">
                <a:off x="-2523816" y="3974268"/>
                <a:ext cx="46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48"/>
              <p:cNvSpPr/>
              <p:nvPr/>
            </p:nvSpPr>
            <p:spPr>
              <a:xfrm flipH="1">
                <a:off x="-2498413" y="3986923"/>
                <a:ext cx="2147" cy="46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7" y="1"/>
                    </a:moveTo>
                    <a:lnTo>
                      <a:pt x="4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7" y="1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48"/>
              <p:cNvSpPr/>
              <p:nvPr/>
            </p:nvSpPr>
            <p:spPr>
              <a:xfrm flipH="1">
                <a:off x="-2492063" y="3986923"/>
                <a:ext cx="2147" cy="2193"/>
              </a:xfrm>
              <a:custGeom>
                <a:avLst/>
                <a:gdLst/>
                <a:ahLst/>
                <a:cxnLst/>
                <a:rect l="l" t="t" r="r" b="b"/>
                <a:pathLst>
                  <a:path w="47" h="48" extrusionOk="0">
                    <a:moveTo>
                      <a:pt x="47" y="1"/>
                    </a:moveTo>
                    <a:lnTo>
                      <a:pt x="1" y="47"/>
                    </a:lnTo>
                    <a:lnTo>
                      <a:pt x="47" y="47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48"/>
              <p:cNvSpPr/>
              <p:nvPr/>
            </p:nvSpPr>
            <p:spPr>
              <a:xfrm flipH="1">
                <a:off x="-2494210" y="3986923"/>
                <a:ext cx="2193" cy="2193"/>
              </a:xfrm>
              <a:custGeom>
                <a:avLst/>
                <a:gdLst/>
                <a:ahLst/>
                <a:cxnLst/>
                <a:rect l="l" t="t" r="r" b="b"/>
                <a:pathLst>
                  <a:path w="48" h="48" extrusionOk="0">
                    <a:moveTo>
                      <a:pt x="1" y="1"/>
                    </a:moveTo>
                    <a:lnTo>
                      <a:pt x="1" y="47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48"/>
              <p:cNvSpPr/>
              <p:nvPr/>
            </p:nvSpPr>
            <p:spPr>
              <a:xfrm flipH="1">
                <a:off x="-2496312" y="3986923"/>
                <a:ext cx="2147" cy="46"/>
              </a:xfrm>
              <a:custGeom>
                <a:avLst/>
                <a:gdLst/>
                <a:ahLst/>
                <a:cxnLst/>
                <a:rect l="l" t="t" r="r" b="b"/>
                <a:pathLst>
                  <a:path w="47" h="1" extrusionOk="0">
                    <a:moveTo>
                      <a:pt x="47" y="1"/>
                    </a:moveTo>
                    <a:lnTo>
                      <a:pt x="47" y="1"/>
                    </a:lnTo>
                    <a:lnTo>
                      <a:pt x="47" y="1"/>
                    </a:lnTo>
                    <a:lnTo>
                      <a:pt x="47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7" y="1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48"/>
              <p:cNvSpPr/>
              <p:nvPr/>
            </p:nvSpPr>
            <p:spPr>
              <a:xfrm flipH="1">
                <a:off x="-2494210" y="3986923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48"/>
              <p:cNvSpPr/>
              <p:nvPr/>
            </p:nvSpPr>
            <p:spPr>
              <a:xfrm flipH="1">
                <a:off x="-1487669" y="3394859"/>
                <a:ext cx="21199" cy="14848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25" extrusionOk="0">
                    <a:moveTo>
                      <a:pt x="93" y="1"/>
                    </a:moveTo>
                    <a:lnTo>
                      <a:pt x="93" y="47"/>
                    </a:lnTo>
                    <a:lnTo>
                      <a:pt x="1" y="47"/>
                    </a:lnTo>
                    <a:lnTo>
                      <a:pt x="371" y="278"/>
                    </a:lnTo>
                    <a:lnTo>
                      <a:pt x="464" y="325"/>
                    </a:lnTo>
                    <a:lnTo>
                      <a:pt x="464" y="232"/>
                    </a:lnTo>
                    <a:lnTo>
                      <a:pt x="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48"/>
              <p:cNvSpPr/>
              <p:nvPr/>
            </p:nvSpPr>
            <p:spPr>
              <a:xfrm flipH="1">
                <a:off x="-1460165" y="3390656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48"/>
              <p:cNvSpPr/>
              <p:nvPr/>
            </p:nvSpPr>
            <p:spPr>
              <a:xfrm flipH="1">
                <a:off x="-1460165" y="3390656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48"/>
              <p:cNvSpPr/>
              <p:nvPr/>
            </p:nvSpPr>
            <p:spPr>
              <a:xfrm flipH="1">
                <a:off x="-1460165" y="3390656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48"/>
              <p:cNvSpPr/>
              <p:nvPr/>
            </p:nvSpPr>
            <p:spPr>
              <a:xfrm flipH="1">
                <a:off x="-1464414" y="3246831"/>
                <a:ext cx="55008" cy="19097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418" extrusionOk="0">
                    <a:moveTo>
                      <a:pt x="648" y="1"/>
                    </a:moveTo>
                    <a:lnTo>
                      <a:pt x="463" y="47"/>
                    </a:lnTo>
                    <a:lnTo>
                      <a:pt x="602" y="47"/>
                    </a:lnTo>
                    <a:lnTo>
                      <a:pt x="731" y="15"/>
                    </a:lnTo>
                    <a:lnTo>
                      <a:pt x="731" y="15"/>
                    </a:lnTo>
                    <a:lnTo>
                      <a:pt x="648" y="1"/>
                    </a:lnTo>
                    <a:close/>
                    <a:moveTo>
                      <a:pt x="787" y="1"/>
                    </a:moveTo>
                    <a:lnTo>
                      <a:pt x="731" y="15"/>
                    </a:lnTo>
                    <a:lnTo>
                      <a:pt x="731" y="15"/>
                    </a:lnTo>
                    <a:lnTo>
                      <a:pt x="926" y="47"/>
                    </a:lnTo>
                    <a:lnTo>
                      <a:pt x="1203" y="140"/>
                    </a:lnTo>
                    <a:lnTo>
                      <a:pt x="1111" y="94"/>
                    </a:lnTo>
                    <a:lnTo>
                      <a:pt x="1018" y="47"/>
                    </a:lnTo>
                    <a:lnTo>
                      <a:pt x="787" y="1"/>
                    </a:lnTo>
                    <a:close/>
                    <a:moveTo>
                      <a:pt x="463" y="47"/>
                    </a:moveTo>
                    <a:lnTo>
                      <a:pt x="324" y="94"/>
                    </a:lnTo>
                    <a:lnTo>
                      <a:pt x="185" y="186"/>
                    </a:lnTo>
                    <a:lnTo>
                      <a:pt x="46" y="279"/>
                    </a:lnTo>
                    <a:lnTo>
                      <a:pt x="0" y="417"/>
                    </a:lnTo>
                    <a:lnTo>
                      <a:pt x="0" y="417"/>
                    </a:lnTo>
                    <a:lnTo>
                      <a:pt x="185" y="232"/>
                    </a:lnTo>
                    <a:lnTo>
                      <a:pt x="370" y="94"/>
                    </a:lnTo>
                    <a:lnTo>
                      <a:pt x="417" y="94"/>
                    </a:lnTo>
                    <a:lnTo>
                      <a:pt x="463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48"/>
              <p:cNvSpPr/>
              <p:nvPr/>
            </p:nvSpPr>
            <p:spPr>
              <a:xfrm flipH="1">
                <a:off x="-1487669" y="3255329"/>
                <a:ext cx="14848" cy="10599"/>
              </a:xfrm>
              <a:custGeom>
                <a:avLst/>
                <a:gdLst/>
                <a:ahLst/>
                <a:cxnLst/>
                <a:rect l="l" t="t" r="r" b="b"/>
                <a:pathLst>
                  <a:path w="325" h="232" extrusionOk="0">
                    <a:moveTo>
                      <a:pt x="1" y="0"/>
                    </a:moveTo>
                    <a:lnTo>
                      <a:pt x="1" y="46"/>
                    </a:lnTo>
                    <a:lnTo>
                      <a:pt x="325" y="231"/>
                    </a:lnTo>
                    <a:lnTo>
                      <a:pt x="325" y="18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48"/>
              <p:cNvSpPr/>
              <p:nvPr/>
            </p:nvSpPr>
            <p:spPr>
              <a:xfrm flipH="1">
                <a:off x="-1470764" y="3284935"/>
                <a:ext cx="67709" cy="112117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2454" extrusionOk="0">
                    <a:moveTo>
                      <a:pt x="0" y="0"/>
                    </a:moveTo>
                    <a:lnTo>
                      <a:pt x="0" y="185"/>
                    </a:lnTo>
                    <a:lnTo>
                      <a:pt x="47" y="602"/>
                    </a:lnTo>
                    <a:lnTo>
                      <a:pt x="185" y="972"/>
                    </a:lnTo>
                    <a:lnTo>
                      <a:pt x="278" y="1157"/>
                    </a:lnTo>
                    <a:lnTo>
                      <a:pt x="139" y="694"/>
                    </a:lnTo>
                    <a:lnTo>
                      <a:pt x="47" y="231"/>
                    </a:lnTo>
                    <a:lnTo>
                      <a:pt x="0" y="0"/>
                    </a:lnTo>
                    <a:close/>
                    <a:moveTo>
                      <a:pt x="278" y="1157"/>
                    </a:moveTo>
                    <a:lnTo>
                      <a:pt x="278" y="1157"/>
                    </a:lnTo>
                    <a:lnTo>
                      <a:pt x="278" y="1157"/>
                    </a:lnTo>
                    <a:close/>
                    <a:moveTo>
                      <a:pt x="278" y="1157"/>
                    </a:moveTo>
                    <a:lnTo>
                      <a:pt x="324" y="1250"/>
                    </a:lnTo>
                    <a:lnTo>
                      <a:pt x="509" y="1574"/>
                    </a:lnTo>
                    <a:lnTo>
                      <a:pt x="602" y="1666"/>
                    </a:lnTo>
                    <a:lnTo>
                      <a:pt x="602" y="1620"/>
                    </a:lnTo>
                    <a:lnTo>
                      <a:pt x="556" y="1574"/>
                    </a:lnTo>
                    <a:lnTo>
                      <a:pt x="278" y="1157"/>
                    </a:lnTo>
                    <a:close/>
                    <a:moveTo>
                      <a:pt x="602" y="1666"/>
                    </a:moveTo>
                    <a:lnTo>
                      <a:pt x="602" y="1666"/>
                    </a:lnTo>
                    <a:lnTo>
                      <a:pt x="648" y="1712"/>
                    </a:lnTo>
                    <a:lnTo>
                      <a:pt x="695" y="1759"/>
                    </a:lnTo>
                    <a:lnTo>
                      <a:pt x="602" y="1666"/>
                    </a:lnTo>
                    <a:close/>
                    <a:moveTo>
                      <a:pt x="695" y="1759"/>
                    </a:moveTo>
                    <a:lnTo>
                      <a:pt x="695" y="1805"/>
                    </a:lnTo>
                    <a:lnTo>
                      <a:pt x="741" y="1805"/>
                    </a:lnTo>
                    <a:lnTo>
                      <a:pt x="787" y="1851"/>
                    </a:lnTo>
                    <a:lnTo>
                      <a:pt x="695" y="1759"/>
                    </a:lnTo>
                    <a:close/>
                    <a:moveTo>
                      <a:pt x="790" y="1854"/>
                    </a:moveTo>
                    <a:lnTo>
                      <a:pt x="833" y="1898"/>
                    </a:lnTo>
                    <a:lnTo>
                      <a:pt x="833" y="1944"/>
                    </a:lnTo>
                    <a:lnTo>
                      <a:pt x="880" y="1990"/>
                    </a:lnTo>
                    <a:lnTo>
                      <a:pt x="926" y="2036"/>
                    </a:lnTo>
                    <a:lnTo>
                      <a:pt x="972" y="2036"/>
                    </a:lnTo>
                    <a:lnTo>
                      <a:pt x="972" y="2083"/>
                    </a:lnTo>
                    <a:lnTo>
                      <a:pt x="1019" y="2129"/>
                    </a:lnTo>
                    <a:lnTo>
                      <a:pt x="1065" y="2129"/>
                    </a:lnTo>
                    <a:lnTo>
                      <a:pt x="1111" y="2175"/>
                    </a:lnTo>
                    <a:lnTo>
                      <a:pt x="1157" y="2222"/>
                    </a:lnTo>
                    <a:lnTo>
                      <a:pt x="1157" y="2222"/>
                    </a:lnTo>
                    <a:lnTo>
                      <a:pt x="790" y="1854"/>
                    </a:lnTo>
                    <a:close/>
                    <a:moveTo>
                      <a:pt x="1157" y="2222"/>
                    </a:moveTo>
                    <a:lnTo>
                      <a:pt x="1250" y="2314"/>
                    </a:lnTo>
                    <a:lnTo>
                      <a:pt x="1342" y="2453"/>
                    </a:lnTo>
                    <a:lnTo>
                      <a:pt x="1481" y="2453"/>
                    </a:lnTo>
                    <a:lnTo>
                      <a:pt x="1481" y="2407"/>
                    </a:lnTo>
                    <a:lnTo>
                      <a:pt x="1389" y="2360"/>
                    </a:lnTo>
                    <a:lnTo>
                      <a:pt x="1250" y="2268"/>
                    </a:lnTo>
                    <a:lnTo>
                      <a:pt x="1204" y="22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48"/>
              <p:cNvSpPr/>
              <p:nvPr/>
            </p:nvSpPr>
            <p:spPr>
              <a:xfrm flipH="1">
                <a:off x="-1470764" y="3257431"/>
                <a:ext cx="4295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94" h="47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93" y="47"/>
                    </a:lnTo>
                    <a:lnTo>
                      <a:pt x="93" y="4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48"/>
              <p:cNvSpPr/>
              <p:nvPr/>
            </p:nvSpPr>
            <p:spPr>
              <a:xfrm flipH="1">
                <a:off x="-1455962" y="3333546"/>
                <a:ext cx="38103" cy="4870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066" extrusionOk="0">
                    <a:moveTo>
                      <a:pt x="0" y="1"/>
                    </a:moveTo>
                    <a:lnTo>
                      <a:pt x="0" y="47"/>
                    </a:lnTo>
                    <a:lnTo>
                      <a:pt x="47" y="139"/>
                    </a:lnTo>
                    <a:lnTo>
                      <a:pt x="0" y="1"/>
                    </a:lnTo>
                    <a:close/>
                    <a:moveTo>
                      <a:pt x="47" y="139"/>
                    </a:moveTo>
                    <a:lnTo>
                      <a:pt x="139" y="278"/>
                    </a:lnTo>
                    <a:lnTo>
                      <a:pt x="93" y="186"/>
                    </a:lnTo>
                    <a:lnTo>
                      <a:pt x="47" y="139"/>
                    </a:lnTo>
                    <a:close/>
                    <a:moveTo>
                      <a:pt x="139" y="278"/>
                    </a:moveTo>
                    <a:lnTo>
                      <a:pt x="232" y="417"/>
                    </a:lnTo>
                    <a:lnTo>
                      <a:pt x="185" y="325"/>
                    </a:lnTo>
                    <a:lnTo>
                      <a:pt x="139" y="278"/>
                    </a:lnTo>
                    <a:close/>
                    <a:moveTo>
                      <a:pt x="232" y="417"/>
                    </a:moveTo>
                    <a:lnTo>
                      <a:pt x="278" y="510"/>
                    </a:lnTo>
                    <a:lnTo>
                      <a:pt x="324" y="556"/>
                    </a:lnTo>
                    <a:lnTo>
                      <a:pt x="371" y="602"/>
                    </a:lnTo>
                    <a:lnTo>
                      <a:pt x="417" y="695"/>
                    </a:lnTo>
                    <a:lnTo>
                      <a:pt x="463" y="741"/>
                    </a:lnTo>
                    <a:lnTo>
                      <a:pt x="509" y="787"/>
                    </a:lnTo>
                    <a:lnTo>
                      <a:pt x="556" y="880"/>
                    </a:lnTo>
                    <a:lnTo>
                      <a:pt x="787" y="1065"/>
                    </a:lnTo>
                    <a:lnTo>
                      <a:pt x="833" y="1065"/>
                    </a:lnTo>
                    <a:lnTo>
                      <a:pt x="417" y="648"/>
                    </a:lnTo>
                    <a:lnTo>
                      <a:pt x="232" y="4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48"/>
              <p:cNvSpPr/>
              <p:nvPr/>
            </p:nvSpPr>
            <p:spPr>
              <a:xfrm flipH="1">
                <a:off x="-1466516" y="3255329"/>
                <a:ext cx="2147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47" y="46"/>
                    </a:moveTo>
                    <a:lnTo>
                      <a:pt x="47" y="4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7" y="46"/>
                    </a:lnTo>
                    <a:lnTo>
                      <a:pt x="47" y="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48"/>
              <p:cNvSpPr/>
              <p:nvPr/>
            </p:nvSpPr>
            <p:spPr>
              <a:xfrm flipH="1">
                <a:off x="-1487669" y="3246831"/>
                <a:ext cx="84613" cy="145972"/>
              </a:xfrm>
              <a:custGeom>
                <a:avLst/>
                <a:gdLst/>
                <a:ahLst/>
                <a:cxnLst/>
                <a:rect l="l" t="t" r="r" b="b"/>
                <a:pathLst>
                  <a:path w="1852" h="3195" extrusionOk="0">
                    <a:moveTo>
                      <a:pt x="278" y="279"/>
                    </a:moveTo>
                    <a:lnTo>
                      <a:pt x="278" y="279"/>
                    </a:lnTo>
                    <a:lnTo>
                      <a:pt x="278" y="279"/>
                    </a:lnTo>
                    <a:lnTo>
                      <a:pt x="278" y="279"/>
                    </a:lnTo>
                    <a:close/>
                    <a:moveTo>
                      <a:pt x="926" y="1"/>
                    </a:moveTo>
                    <a:lnTo>
                      <a:pt x="741" y="47"/>
                    </a:lnTo>
                    <a:lnTo>
                      <a:pt x="602" y="47"/>
                    </a:lnTo>
                    <a:lnTo>
                      <a:pt x="556" y="94"/>
                    </a:lnTo>
                    <a:lnTo>
                      <a:pt x="509" y="94"/>
                    </a:lnTo>
                    <a:lnTo>
                      <a:pt x="324" y="232"/>
                    </a:lnTo>
                    <a:lnTo>
                      <a:pt x="278" y="279"/>
                    </a:lnTo>
                    <a:lnTo>
                      <a:pt x="417" y="186"/>
                    </a:lnTo>
                    <a:lnTo>
                      <a:pt x="556" y="140"/>
                    </a:lnTo>
                    <a:lnTo>
                      <a:pt x="695" y="94"/>
                    </a:lnTo>
                    <a:lnTo>
                      <a:pt x="1019" y="94"/>
                    </a:lnTo>
                    <a:lnTo>
                      <a:pt x="1342" y="186"/>
                    </a:lnTo>
                    <a:lnTo>
                      <a:pt x="1389" y="232"/>
                    </a:lnTo>
                    <a:lnTo>
                      <a:pt x="1481" y="279"/>
                    </a:lnTo>
                    <a:lnTo>
                      <a:pt x="1852" y="464"/>
                    </a:lnTo>
                    <a:lnTo>
                      <a:pt x="1852" y="417"/>
                    </a:lnTo>
                    <a:lnTo>
                      <a:pt x="1528" y="232"/>
                    </a:lnTo>
                    <a:lnTo>
                      <a:pt x="1528" y="186"/>
                    </a:lnTo>
                    <a:lnTo>
                      <a:pt x="1342" y="140"/>
                    </a:lnTo>
                    <a:lnTo>
                      <a:pt x="1250" y="94"/>
                    </a:lnTo>
                    <a:lnTo>
                      <a:pt x="1157" y="47"/>
                    </a:lnTo>
                    <a:lnTo>
                      <a:pt x="926" y="1"/>
                    </a:lnTo>
                    <a:close/>
                    <a:moveTo>
                      <a:pt x="278" y="279"/>
                    </a:moveTo>
                    <a:lnTo>
                      <a:pt x="139" y="417"/>
                    </a:lnTo>
                    <a:lnTo>
                      <a:pt x="47" y="649"/>
                    </a:lnTo>
                    <a:lnTo>
                      <a:pt x="0" y="834"/>
                    </a:lnTo>
                    <a:lnTo>
                      <a:pt x="47" y="1065"/>
                    </a:lnTo>
                    <a:lnTo>
                      <a:pt x="139" y="1528"/>
                    </a:lnTo>
                    <a:lnTo>
                      <a:pt x="278" y="1991"/>
                    </a:lnTo>
                    <a:lnTo>
                      <a:pt x="556" y="2408"/>
                    </a:lnTo>
                    <a:lnTo>
                      <a:pt x="602" y="2454"/>
                    </a:lnTo>
                    <a:lnTo>
                      <a:pt x="602" y="2500"/>
                    </a:lnTo>
                    <a:lnTo>
                      <a:pt x="648" y="2546"/>
                    </a:lnTo>
                    <a:lnTo>
                      <a:pt x="695" y="2593"/>
                    </a:lnTo>
                    <a:lnTo>
                      <a:pt x="695" y="2639"/>
                    </a:lnTo>
                    <a:lnTo>
                      <a:pt x="741" y="2639"/>
                    </a:lnTo>
                    <a:lnTo>
                      <a:pt x="787" y="2685"/>
                    </a:lnTo>
                    <a:lnTo>
                      <a:pt x="833" y="2732"/>
                    </a:lnTo>
                    <a:lnTo>
                      <a:pt x="833" y="2778"/>
                    </a:lnTo>
                    <a:lnTo>
                      <a:pt x="880" y="2824"/>
                    </a:lnTo>
                    <a:lnTo>
                      <a:pt x="926" y="2870"/>
                    </a:lnTo>
                    <a:lnTo>
                      <a:pt x="972" y="2870"/>
                    </a:lnTo>
                    <a:lnTo>
                      <a:pt x="972" y="2917"/>
                    </a:lnTo>
                    <a:lnTo>
                      <a:pt x="1019" y="2963"/>
                    </a:lnTo>
                    <a:lnTo>
                      <a:pt x="1065" y="2963"/>
                    </a:lnTo>
                    <a:lnTo>
                      <a:pt x="1111" y="3009"/>
                    </a:lnTo>
                    <a:lnTo>
                      <a:pt x="1157" y="3056"/>
                    </a:lnTo>
                    <a:lnTo>
                      <a:pt x="1204" y="3056"/>
                    </a:lnTo>
                    <a:lnTo>
                      <a:pt x="1250" y="3102"/>
                    </a:lnTo>
                    <a:lnTo>
                      <a:pt x="1389" y="3194"/>
                    </a:lnTo>
                    <a:lnTo>
                      <a:pt x="1157" y="2963"/>
                    </a:lnTo>
                    <a:lnTo>
                      <a:pt x="1111" y="2963"/>
                    </a:lnTo>
                    <a:lnTo>
                      <a:pt x="880" y="2778"/>
                    </a:lnTo>
                    <a:lnTo>
                      <a:pt x="833" y="2685"/>
                    </a:lnTo>
                    <a:lnTo>
                      <a:pt x="787" y="2639"/>
                    </a:lnTo>
                    <a:lnTo>
                      <a:pt x="741" y="2593"/>
                    </a:lnTo>
                    <a:lnTo>
                      <a:pt x="695" y="2500"/>
                    </a:lnTo>
                    <a:lnTo>
                      <a:pt x="648" y="2454"/>
                    </a:lnTo>
                    <a:lnTo>
                      <a:pt x="602" y="2408"/>
                    </a:lnTo>
                    <a:lnTo>
                      <a:pt x="556" y="2315"/>
                    </a:lnTo>
                    <a:lnTo>
                      <a:pt x="509" y="2223"/>
                    </a:lnTo>
                    <a:lnTo>
                      <a:pt x="463" y="2176"/>
                    </a:lnTo>
                    <a:lnTo>
                      <a:pt x="417" y="2084"/>
                    </a:lnTo>
                    <a:lnTo>
                      <a:pt x="371" y="2037"/>
                    </a:lnTo>
                    <a:lnTo>
                      <a:pt x="324" y="1945"/>
                    </a:lnTo>
                    <a:lnTo>
                      <a:pt x="324" y="1899"/>
                    </a:lnTo>
                    <a:lnTo>
                      <a:pt x="185" y="1528"/>
                    </a:lnTo>
                    <a:lnTo>
                      <a:pt x="93" y="1158"/>
                    </a:lnTo>
                    <a:lnTo>
                      <a:pt x="93" y="788"/>
                    </a:lnTo>
                    <a:lnTo>
                      <a:pt x="139" y="603"/>
                    </a:lnTo>
                    <a:lnTo>
                      <a:pt x="185" y="417"/>
                    </a:lnTo>
                    <a:lnTo>
                      <a:pt x="278" y="27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48"/>
              <p:cNvSpPr/>
              <p:nvPr/>
            </p:nvSpPr>
            <p:spPr>
              <a:xfrm flipH="1">
                <a:off x="-1458063" y="3339897"/>
                <a:ext cx="33854" cy="4020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880" extrusionOk="0">
                    <a:moveTo>
                      <a:pt x="0" y="0"/>
                    </a:moveTo>
                    <a:lnTo>
                      <a:pt x="0" y="47"/>
                    </a:lnTo>
                    <a:lnTo>
                      <a:pt x="46" y="139"/>
                    </a:lnTo>
                    <a:lnTo>
                      <a:pt x="93" y="186"/>
                    </a:lnTo>
                    <a:lnTo>
                      <a:pt x="139" y="232"/>
                    </a:lnTo>
                    <a:lnTo>
                      <a:pt x="0" y="0"/>
                    </a:lnTo>
                    <a:close/>
                    <a:moveTo>
                      <a:pt x="139" y="232"/>
                    </a:moveTo>
                    <a:lnTo>
                      <a:pt x="185" y="324"/>
                    </a:lnTo>
                    <a:lnTo>
                      <a:pt x="232" y="371"/>
                    </a:lnTo>
                    <a:lnTo>
                      <a:pt x="278" y="463"/>
                    </a:lnTo>
                    <a:lnTo>
                      <a:pt x="324" y="509"/>
                    </a:lnTo>
                    <a:lnTo>
                      <a:pt x="370" y="556"/>
                    </a:lnTo>
                    <a:lnTo>
                      <a:pt x="417" y="602"/>
                    </a:lnTo>
                    <a:lnTo>
                      <a:pt x="463" y="648"/>
                    </a:lnTo>
                    <a:lnTo>
                      <a:pt x="694" y="880"/>
                    </a:lnTo>
                    <a:lnTo>
                      <a:pt x="741" y="880"/>
                    </a:lnTo>
                    <a:lnTo>
                      <a:pt x="324" y="463"/>
                    </a:lnTo>
                    <a:lnTo>
                      <a:pt x="139" y="23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48"/>
              <p:cNvSpPr/>
              <p:nvPr/>
            </p:nvSpPr>
            <p:spPr>
              <a:xfrm flipH="1">
                <a:off x="-1422107" y="3333546"/>
                <a:ext cx="2147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48"/>
              <p:cNvSpPr/>
              <p:nvPr/>
            </p:nvSpPr>
            <p:spPr>
              <a:xfrm flipH="1">
                <a:off x="-1468663" y="3257431"/>
                <a:ext cx="6396" cy="4249"/>
              </a:xfrm>
              <a:custGeom>
                <a:avLst/>
                <a:gdLst/>
                <a:ahLst/>
                <a:cxnLst/>
                <a:rect l="l" t="t" r="r" b="b"/>
                <a:pathLst>
                  <a:path w="140" h="93" extrusionOk="0">
                    <a:moveTo>
                      <a:pt x="0" y="0"/>
                    </a:moveTo>
                    <a:lnTo>
                      <a:pt x="139" y="93"/>
                    </a:lnTo>
                    <a:lnTo>
                      <a:pt x="93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48"/>
              <p:cNvSpPr/>
              <p:nvPr/>
            </p:nvSpPr>
            <p:spPr>
              <a:xfrm flipH="1">
                <a:off x="-1487669" y="3392757"/>
                <a:ext cx="16950" cy="1274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79" extrusionOk="0">
                    <a:moveTo>
                      <a:pt x="0" y="0"/>
                    </a:moveTo>
                    <a:lnTo>
                      <a:pt x="0" y="47"/>
                    </a:lnTo>
                    <a:lnTo>
                      <a:pt x="371" y="278"/>
                    </a:lnTo>
                    <a:lnTo>
                      <a:pt x="371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48"/>
              <p:cNvSpPr/>
              <p:nvPr/>
            </p:nvSpPr>
            <p:spPr>
              <a:xfrm flipH="1">
                <a:off x="-1487669" y="3251080"/>
                <a:ext cx="80410" cy="143824"/>
              </a:xfrm>
              <a:custGeom>
                <a:avLst/>
                <a:gdLst/>
                <a:ahLst/>
                <a:cxnLst/>
                <a:rect l="l" t="t" r="r" b="b"/>
                <a:pathLst>
                  <a:path w="1760" h="3148" extrusionOk="0">
                    <a:moveTo>
                      <a:pt x="556" y="1"/>
                    </a:moveTo>
                    <a:lnTo>
                      <a:pt x="556" y="47"/>
                    </a:lnTo>
                    <a:lnTo>
                      <a:pt x="464" y="47"/>
                    </a:lnTo>
                    <a:lnTo>
                      <a:pt x="417" y="93"/>
                    </a:lnTo>
                    <a:lnTo>
                      <a:pt x="232" y="232"/>
                    </a:lnTo>
                    <a:lnTo>
                      <a:pt x="93" y="463"/>
                    </a:lnTo>
                    <a:lnTo>
                      <a:pt x="1" y="741"/>
                    </a:lnTo>
                    <a:lnTo>
                      <a:pt x="1" y="1065"/>
                    </a:lnTo>
                    <a:lnTo>
                      <a:pt x="1" y="1111"/>
                    </a:lnTo>
                    <a:lnTo>
                      <a:pt x="47" y="1204"/>
                    </a:lnTo>
                    <a:lnTo>
                      <a:pt x="47" y="1296"/>
                    </a:lnTo>
                    <a:lnTo>
                      <a:pt x="47" y="1389"/>
                    </a:lnTo>
                    <a:lnTo>
                      <a:pt x="93" y="1435"/>
                    </a:lnTo>
                    <a:lnTo>
                      <a:pt x="93" y="1528"/>
                    </a:lnTo>
                    <a:lnTo>
                      <a:pt x="140" y="1574"/>
                    </a:lnTo>
                    <a:lnTo>
                      <a:pt x="186" y="1667"/>
                    </a:lnTo>
                    <a:lnTo>
                      <a:pt x="186" y="1713"/>
                    </a:lnTo>
                    <a:lnTo>
                      <a:pt x="232" y="1806"/>
                    </a:lnTo>
                    <a:lnTo>
                      <a:pt x="279" y="1944"/>
                    </a:lnTo>
                    <a:lnTo>
                      <a:pt x="464" y="2222"/>
                    </a:lnTo>
                    <a:lnTo>
                      <a:pt x="649" y="2453"/>
                    </a:lnTo>
                    <a:lnTo>
                      <a:pt x="1065" y="2870"/>
                    </a:lnTo>
                    <a:lnTo>
                      <a:pt x="1158" y="2963"/>
                    </a:lnTo>
                    <a:lnTo>
                      <a:pt x="1250" y="3009"/>
                    </a:lnTo>
                    <a:lnTo>
                      <a:pt x="1297" y="3055"/>
                    </a:lnTo>
                    <a:lnTo>
                      <a:pt x="1297" y="3101"/>
                    </a:lnTo>
                    <a:lnTo>
                      <a:pt x="1389" y="3148"/>
                    </a:lnTo>
                    <a:lnTo>
                      <a:pt x="1389" y="3101"/>
                    </a:lnTo>
                    <a:lnTo>
                      <a:pt x="1343" y="3055"/>
                    </a:lnTo>
                    <a:lnTo>
                      <a:pt x="1112" y="2824"/>
                    </a:lnTo>
                    <a:lnTo>
                      <a:pt x="1065" y="2824"/>
                    </a:lnTo>
                    <a:lnTo>
                      <a:pt x="834" y="2592"/>
                    </a:lnTo>
                    <a:lnTo>
                      <a:pt x="788" y="2546"/>
                    </a:lnTo>
                    <a:lnTo>
                      <a:pt x="741" y="2500"/>
                    </a:lnTo>
                    <a:lnTo>
                      <a:pt x="695" y="2453"/>
                    </a:lnTo>
                    <a:lnTo>
                      <a:pt x="649" y="2407"/>
                    </a:lnTo>
                    <a:lnTo>
                      <a:pt x="603" y="2315"/>
                    </a:lnTo>
                    <a:lnTo>
                      <a:pt x="556" y="2268"/>
                    </a:lnTo>
                    <a:lnTo>
                      <a:pt x="510" y="2176"/>
                    </a:lnTo>
                    <a:lnTo>
                      <a:pt x="464" y="2130"/>
                    </a:lnTo>
                    <a:lnTo>
                      <a:pt x="417" y="2083"/>
                    </a:lnTo>
                    <a:lnTo>
                      <a:pt x="371" y="1991"/>
                    </a:lnTo>
                    <a:lnTo>
                      <a:pt x="371" y="1944"/>
                    </a:lnTo>
                    <a:lnTo>
                      <a:pt x="325" y="1898"/>
                    </a:lnTo>
                    <a:lnTo>
                      <a:pt x="325" y="1852"/>
                    </a:lnTo>
                    <a:lnTo>
                      <a:pt x="279" y="1806"/>
                    </a:lnTo>
                    <a:lnTo>
                      <a:pt x="140" y="1482"/>
                    </a:lnTo>
                    <a:lnTo>
                      <a:pt x="47" y="1111"/>
                    </a:lnTo>
                    <a:lnTo>
                      <a:pt x="47" y="741"/>
                    </a:lnTo>
                    <a:lnTo>
                      <a:pt x="93" y="556"/>
                    </a:lnTo>
                    <a:lnTo>
                      <a:pt x="186" y="371"/>
                    </a:lnTo>
                    <a:lnTo>
                      <a:pt x="279" y="232"/>
                    </a:lnTo>
                    <a:lnTo>
                      <a:pt x="371" y="139"/>
                    </a:lnTo>
                    <a:lnTo>
                      <a:pt x="510" y="93"/>
                    </a:lnTo>
                    <a:lnTo>
                      <a:pt x="695" y="47"/>
                    </a:lnTo>
                    <a:lnTo>
                      <a:pt x="927" y="93"/>
                    </a:lnTo>
                    <a:lnTo>
                      <a:pt x="1204" y="139"/>
                    </a:lnTo>
                    <a:lnTo>
                      <a:pt x="1297" y="186"/>
                    </a:lnTo>
                    <a:lnTo>
                      <a:pt x="1343" y="232"/>
                    </a:lnTo>
                    <a:lnTo>
                      <a:pt x="1760" y="463"/>
                    </a:lnTo>
                    <a:lnTo>
                      <a:pt x="1760" y="417"/>
                    </a:lnTo>
                    <a:lnTo>
                      <a:pt x="1482" y="278"/>
                    </a:lnTo>
                    <a:lnTo>
                      <a:pt x="1389" y="186"/>
                    </a:lnTo>
                    <a:lnTo>
                      <a:pt x="1297" y="139"/>
                    </a:lnTo>
                    <a:lnTo>
                      <a:pt x="1250" y="93"/>
                    </a:lnTo>
                    <a:lnTo>
                      <a:pt x="1019" y="47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48"/>
              <p:cNvSpPr/>
              <p:nvPr/>
            </p:nvSpPr>
            <p:spPr>
              <a:xfrm flipH="1">
                <a:off x="-1487669" y="3259533"/>
                <a:ext cx="16950" cy="10645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33" extrusionOk="0">
                    <a:moveTo>
                      <a:pt x="0" y="1"/>
                    </a:moveTo>
                    <a:lnTo>
                      <a:pt x="93" y="93"/>
                    </a:lnTo>
                    <a:lnTo>
                      <a:pt x="371" y="232"/>
                    </a:lnTo>
                    <a:lnTo>
                      <a:pt x="371" y="18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48"/>
              <p:cNvSpPr/>
              <p:nvPr/>
            </p:nvSpPr>
            <p:spPr>
              <a:xfrm flipH="1">
                <a:off x="-1464414" y="3251080"/>
                <a:ext cx="57155" cy="82512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806" extrusionOk="0">
                    <a:moveTo>
                      <a:pt x="556" y="1"/>
                    </a:moveTo>
                    <a:lnTo>
                      <a:pt x="556" y="16"/>
                    </a:lnTo>
                    <a:lnTo>
                      <a:pt x="603" y="1"/>
                    </a:lnTo>
                    <a:close/>
                    <a:moveTo>
                      <a:pt x="556" y="16"/>
                    </a:moveTo>
                    <a:lnTo>
                      <a:pt x="464" y="47"/>
                    </a:lnTo>
                    <a:lnTo>
                      <a:pt x="556" y="47"/>
                    </a:lnTo>
                    <a:lnTo>
                      <a:pt x="556" y="16"/>
                    </a:lnTo>
                    <a:close/>
                    <a:moveTo>
                      <a:pt x="834" y="1"/>
                    </a:moveTo>
                    <a:lnTo>
                      <a:pt x="1019" y="47"/>
                    </a:lnTo>
                    <a:lnTo>
                      <a:pt x="1250" y="93"/>
                    </a:lnTo>
                    <a:lnTo>
                      <a:pt x="927" y="1"/>
                    </a:lnTo>
                    <a:close/>
                    <a:moveTo>
                      <a:pt x="464" y="47"/>
                    </a:moveTo>
                    <a:lnTo>
                      <a:pt x="325" y="93"/>
                    </a:lnTo>
                    <a:lnTo>
                      <a:pt x="186" y="186"/>
                    </a:lnTo>
                    <a:lnTo>
                      <a:pt x="93" y="324"/>
                    </a:lnTo>
                    <a:lnTo>
                      <a:pt x="47" y="510"/>
                    </a:lnTo>
                    <a:lnTo>
                      <a:pt x="1" y="695"/>
                    </a:lnTo>
                    <a:lnTo>
                      <a:pt x="1" y="741"/>
                    </a:lnTo>
                    <a:lnTo>
                      <a:pt x="93" y="463"/>
                    </a:lnTo>
                    <a:lnTo>
                      <a:pt x="232" y="232"/>
                    </a:lnTo>
                    <a:lnTo>
                      <a:pt x="417" y="93"/>
                    </a:lnTo>
                    <a:lnTo>
                      <a:pt x="464" y="47"/>
                    </a:lnTo>
                    <a:close/>
                    <a:moveTo>
                      <a:pt x="1" y="1065"/>
                    </a:moveTo>
                    <a:lnTo>
                      <a:pt x="1" y="1111"/>
                    </a:lnTo>
                    <a:lnTo>
                      <a:pt x="24" y="1158"/>
                    </a:lnTo>
                    <a:lnTo>
                      <a:pt x="1" y="1065"/>
                    </a:lnTo>
                    <a:close/>
                    <a:moveTo>
                      <a:pt x="24" y="1158"/>
                    </a:moveTo>
                    <a:lnTo>
                      <a:pt x="47" y="1250"/>
                    </a:lnTo>
                    <a:lnTo>
                      <a:pt x="47" y="1204"/>
                    </a:lnTo>
                    <a:lnTo>
                      <a:pt x="24" y="1158"/>
                    </a:lnTo>
                    <a:close/>
                    <a:moveTo>
                      <a:pt x="47" y="1250"/>
                    </a:moveTo>
                    <a:lnTo>
                      <a:pt x="47" y="1296"/>
                    </a:lnTo>
                    <a:lnTo>
                      <a:pt x="47" y="1389"/>
                    </a:lnTo>
                    <a:lnTo>
                      <a:pt x="93" y="1435"/>
                    </a:lnTo>
                    <a:lnTo>
                      <a:pt x="47" y="1250"/>
                    </a:lnTo>
                    <a:close/>
                    <a:moveTo>
                      <a:pt x="93" y="1435"/>
                    </a:moveTo>
                    <a:lnTo>
                      <a:pt x="93" y="1528"/>
                    </a:lnTo>
                    <a:lnTo>
                      <a:pt x="140" y="1574"/>
                    </a:lnTo>
                    <a:lnTo>
                      <a:pt x="163" y="1620"/>
                    </a:lnTo>
                    <a:lnTo>
                      <a:pt x="93" y="1435"/>
                    </a:lnTo>
                    <a:close/>
                    <a:moveTo>
                      <a:pt x="163" y="1620"/>
                    </a:moveTo>
                    <a:lnTo>
                      <a:pt x="186" y="1682"/>
                    </a:lnTo>
                    <a:lnTo>
                      <a:pt x="186" y="1667"/>
                    </a:lnTo>
                    <a:lnTo>
                      <a:pt x="163" y="1620"/>
                    </a:lnTo>
                    <a:close/>
                    <a:moveTo>
                      <a:pt x="186" y="1682"/>
                    </a:moveTo>
                    <a:lnTo>
                      <a:pt x="186" y="1713"/>
                    </a:lnTo>
                    <a:lnTo>
                      <a:pt x="232" y="1806"/>
                    </a:lnTo>
                    <a:lnTo>
                      <a:pt x="186" y="168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48"/>
              <p:cNvSpPr/>
              <p:nvPr/>
            </p:nvSpPr>
            <p:spPr>
              <a:xfrm flipH="1">
                <a:off x="-1466516" y="3383757"/>
                <a:ext cx="9046" cy="9046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98" extrusionOk="0">
                    <a:moveTo>
                      <a:pt x="1" y="1"/>
                    </a:moveTo>
                    <a:lnTo>
                      <a:pt x="198" y="197"/>
                    </a:lnTo>
                    <a:lnTo>
                      <a:pt x="198" y="151"/>
                    </a:lnTo>
                    <a:lnTo>
                      <a:pt x="151" y="105"/>
                    </a:lnTo>
                    <a:lnTo>
                      <a:pt x="59" y="5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48"/>
              <p:cNvSpPr/>
              <p:nvPr/>
            </p:nvSpPr>
            <p:spPr>
              <a:xfrm flipH="1">
                <a:off x="-1466516" y="3257431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48"/>
              <p:cNvSpPr/>
              <p:nvPr/>
            </p:nvSpPr>
            <p:spPr>
              <a:xfrm flipH="1">
                <a:off x="-2720455" y="4507121"/>
                <a:ext cx="67709" cy="268597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5879" extrusionOk="0">
                    <a:moveTo>
                      <a:pt x="0" y="0"/>
                    </a:moveTo>
                    <a:lnTo>
                      <a:pt x="324" y="1991"/>
                    </a:lnTo>
                    <a:lnTo>
                      <a:pt x="1481" y="5878"/>
                    </a:lnTo>
                    <a:lnTo>
                      <a:pt x="1481" y="5138"/>
                    </a:lnTo>
                    <a:lnTo>
                      <a:pt x="1481" y="1805"/>
                    </a:lnTo>
                    <a:lnTo>
                      <a:pt x="1296" y="833"/>
                    </a:lnTo>
                    <a:lnTo>
                      <a:pt x="1296" y="787"/>
                    </a:lnTo>
                    <a:lnTo>
                      <a:pt x="602" y="3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48"/>
              <p:cNvSpPr/>
              <p:nvPr/>
            </p:nvSpPr>
            <p:spPr>
              <a:xfrm flipH="1">
                <a:off x="-2720455" y="4674155"/>
                <a:ext cx="40205" cy="173430"/>
              </a:xfrm>
              <a:custGeom>
                <a:avLst/>
                <a:gdLst/>
                <a:ahLst/>
                <a:cxnLst/>
                <a:rect l="l" t="t" r="r" b="b"/>
                <a:pathLst>
                  <a:path w="880" h="3796" extrusionOk="0">
                    <a:moveTo>
                      <a:pt x="0" y="1"/>
                    </a:moveTo>
                    <a:lnTo>
                      <a:pt x="417" y="2824"/>
                    </a:lnTo>
                    <a:lnTo>
                      <a:pt x="463" y="3055"/>
                    </a:lnTo>
                    <a:lnTo>
                      <a:pt x="509" y="3055"/>
                    </a:lnTo>
                    <a:lnTo>
                      <a:pt x="556" y="3241"/>
                    </a:lnTo>
                    <a:lnTo>
                      <a:pt x="694" y="3426"/>
                    </a:lnTo>
                    <a:lnTo>
                      <a:pt x="833" y="3796"/>
                    </a:lnTo>
                    <a:lnTo>
                      <a:pt x="833" y="3379"/>
                    </a:lnTo>
                    <a:lnTo>
                      <a:pt x="833" y="3241"/>
                    </a:lnTo>
                    <a:lnTo>
                      <a:pt x="879" y="2361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48"/>
              <p:cNvSpPr/>
              <p:nvPr/>
            </p:nvSpPr>
            <p:spPr>
              <a:xfrm flipH="1">
                <a:off x="-2760614" y="4661499"/>
                <a:ext cx="38103" cy="198786"/>
              </a:xfrm>
              <a:custGeom>
                <a:avLst/>
                <a:gdLst/>
                <a:ahLst/>
                <a:cxnLst/>
                <a:rect l="l" t="t" r="r" b="b"/>
                <a:pathLst>
                  <a:path w="834" h="4351" extrusionOk="0">
                    <a:moveTo>
                      <a:pt x="1" y="0"/>
                    </a:moveTo>
                    <a:lnTo>
                      <a:pt x="1" y="2638"/>
                    </a:lnTo>
                    <a:lnTo>
                      <a:pt x="232" y="3518"/>
                    </a:lnTo>
                    <a:lnTo>
                      <a:pt x="325" y="3703"/>
                    </a:lnTo>
                    <a:lnTo>
                      <a:pt x="464" y="4119"/>
                    </a:lnTo>
                    <a:lnTo>
                      <a:pt x="510" y="4351"/>
                    </a:lnTo>
                    <a:lnTo>
                      <a:pt x="834" y="3656"/>
                    </a:lnTo>
                    <a:lnTo>
                      <a:pt x="834" y="3610"/>
                    </a:lnTo>
                    <a:lnTo>
                      <a:pt x="695" y="3332"/>
                    </a:lnTo>
                    <a:lnTo>
                      <a:pt x="649" y="3147"/>
                    </a:lnTo>
                    <a:lnTo>
                      <a:pt x="602" y="2916"/>
                    </a:lnTo>
                    <a:lnTo>
                      <a:pt x="602" y="2870"/>
                    </a:lnTo>
                    <a:lnTo>
                      <a:pt x="325" y="1018"/>
                    </a:lnTo>
                    <a:lnTo>
                      <a:pt x="325" y="972"/>
                    </a:lnTo>
                    <a:lnTo>
                      <a:pt x="325" y="787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48"/>
              <p:cNvSpPr/>
              <p:nvPr/>
            </p:nvSpPr>
            <p:spPr>
              <a:xfrm flipH="1">
                <a:off x="-2743710" y="4788328"/>
                <a:ext cx="21199" cy="88862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945" extrusionOk="0">
                    <a:moveTo>
                      <a:pt x="1" y="1"/>
                    </a:moveTo>
                    <a:lnTo>
                      <a:pt x="1" y="695"/>
                    </a:lnTo>
                    <a:lnTo>
                      <a:pt x="1" y="1158"/>
                    </a:lnTo>
                    <a:lnTo>
                      <a:pt x="1" y="1436"/>
                    </a:lnTo>
                    <a:lnTo>
                      <a:pt x="1" y="1482"/>
                    </a:lnTo>
                    <a:lnTo>
                      <a:pt x="186" y="1852"/>
                    </a:lnTo>
                    <a:lnTo>
                      <a:pt x="232" y="1945"/>
                    </a:lnTo>
                    <a:lnTo>
                      <a:pt x="371" y="1852"/>
                    </a:lnTo>
                    <a:lnTo>
                      <a:pt x="464" y="166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48"/>
              <p:cNvSpPr/>
              <p:nvPr/>
            </p:nvSpPr>
            <p:spPr>
              <a:xfrm flipH="1">
                <a:off x="-2644339" y="3938312"/>
                <a:ext cx="74059" cy="162876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3565" extrusionOk="0">
                    <a:moveTo>
                      <a:pt x="1111" y="0"/>
                    </a:moveTo>
                    <a:lnTo>
                      <a:pt x="0" y="602"/>
                    </a:lnTo>
                    <a:lnTo>
                      <a:pt x="371" y="2870"/>
                    </a:lnTo>
                    <a:lnTo>
                      <a:pt x="417" y="2916"/>
                    </a:lnTo>
                    <a:lnTo>
                      <a:pt x="695" y="3009"/>
                    </a:lnTo>
                    <a:lnTo>
                      <a:pt x="1111" y="3194"/>
                    </a:lnTo>
                    <a:lnTo>
                      <a:pt x="1435" y="3425"/>
                    </a:lnTo>
                    <a:lnTo>
                      <a:pt x="1620" y="3564"/>
                    </a:lnTo>
                    <a:lnTo>
                      <a:pt x="11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48"/>
              <p:cNvSpPr/>
              <p:nvPr/>
            </p:nvSpPr>
            <p:spPr>
              <a:xfrm flipH="1">
                <a:off x="-2766965" y="4832736"/>
                <a:ext cx="21199" cy="36002"/>
              </a:xfrm>
              <a:custGeom>
                <a:avLst/>
                <a:gdLst/>
                <a:ahLst/>
                <a:cxnLst/>
                <a:rect l="l" t="t" r="r" b="b"/>
                <a:pathLst>
                  <a:path w="464" h="788" extrusionOk="0">
                    <a:moveTo>
                      <a:pt x="371" y="1"/>
                    </a:moveTo>
                    <a:lnTo>
                      <a:pt x="1" y="788"/>
                    </a:lnTo>
                    <a:lnTo>
                      <a:pt x="232" y="649"/>
                    </a:lnTo>
                    <a:lnTo>
                      <a:pt x="371" y="649"/>
                    </a:lnTo>
                    <a:lnTo>
                      <a:pt x="464" y="695"/>
                    </a:lnTo>
                    <a:lnTo>
                      <a:pt x="464" y="279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48"/>
              <p:cNvSpPr/>
              <p:nvPr/>
            </p:nvSpPr>
            <p:spPr>
              <a:xfrm flipH="1">
                <a:off x="-2678148" y="4149754"/>
                <a:ext cx="74059" cy="167079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3657" extrusionOk="0">
                    <a:moveTo>
                      <a:pt x="1065" y="1"/>
                    </a:moveTo>
                    <a:lnTo>
                      <a:pt x="927" y="139"/>
                    </a:lnTo>
                    <a:lnTo>
                      <a:pt x="880" y="139"/>
                    </a:lnTo>
                    <a:lnTo>
                      <a:pt x="880" y="186"/>
                    </a:lnTo>
                    <a:lnTo>
                      <a:pt x="741" y="278"/>
                    </a:lnTo>
                    <a:lnTo>
                      <a:pt x="47" y="741"/>
                    </a:lnTo>
                    <a:lnTo>
                      <a:pt x="1" y="787"/>
                    </a:lnTo>
                    <a:lnTo>
                      <a:pt x="417" y="3426"/>
                    </a:lnTo>
                    <a:lnTo>
                      <a:pt x="464" y="3426"/>
                    </a:lnTo>
                    <a:lnTo>
                      <a:pt x="1436" y="3611"/>
                    </a:lnTo>
                    <a:lnTo>
                      <a:pt x="1621" y="3657"/>
                    </a:lnTo>
                    <a:lnTo>
                      <a:pt x="10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48"/>
              <p:cNvSpPr/>
              <p:nvPr/>
            </p:nvSpPr>
            <p:spPr>
              <a:xfrm flipH="1">
                <a:off x="-2733156" y="3876999"/>
                <a:ext cx="816253" cy="1511936"/>
              </a:xfrm>
              <a:custGeom>
                <a:avLst/>
                <a:gdLst/>
                <a:ahLst/>
                <a:cxnLst/>
                <a:rect l="l" t="t" r="r" b="b"/>
                <a:pathLst>
                  <a:path w="17866" h="33093" extrusionOk="0">
                    <a:moveTo>
                      <a:pt x="0" y="0"/>
                    </a:moveTo>
                    <a:lnTo>
                      <a:pt x="0" y="1389"/>
                    </a:lnTo>
                    <a:lnTo>
                      <a:pt x="7174" y="4490"/>
                    </a:lnTo>
                    <a:lnTo>
                      <a:pt x="12034" y="6572"/>
                    </a:lnTo>
                    <a:lnTo>
                      <a:pt x="46" y="13746"/>
                    </a:lnTo>
                    <a:lnTo>
                      <a:pt x="0" y="13792"/>
                    </a:lnTo>
                    <a:lnTo>
                      <a:pt x="0" y="15690"/>
                    </a:lnTo>
                    <a:lnTo>
                      <a:pt x="12404" y="8285"/>
                    </a:lnTo>
                    <a:lnTo>
                      <a:pt x="12635" y="9720"/>
                    </a:lnTo>
                    <a:lnTo>
                      <a:pt x="12728" y="9720"/>
                    </a:lnTo>
                    <a:lnTo>
                      <a:pt x="12635" y="9766"/>
                    </a:lnTo>
                    <a:lnTo>
                      <a:pt x="14440" y="21568"/>
                    </a:lnTo>
                    <a:lnTo>
                      <a:pt x="14440" y="21660"/>
                    </a:lnTo>
                    <a:lnTo>
                      <a:pt x="14487" y="21846"/>
                    </a:lnTo>
                    <a:lnTo>
                      <a:pt x="14533" y="21892"/>
                    </a:lnTo>
                    <a:lnTo>
                      <a:pt x="14579" y="21938"/>
                    </a:lnTo>
                    <a:lnTo>
                      <a:pt x="14579" y="21984"/>
                    </a:lnTo>
                    <a:lnTo>
                      <a:pt x="14625" y="22123"/>
                    </a:lnTo>
                    <a:lnTo>
                      <a:pt x="14672" y="22170"/>
                    </a:lnTo>
                    <a:lnTo>
                      <a:pt x="14718" y="22308"/>
                    </a:lnTo>
                    <a:lnTo>
                      <a:pt x="14811" y="22540"/>
                    </a:lnTo>
                    <a:lnTo>
                      <a:pt x="14903" y="22725"/>
                    </a:lnTo>
                    <a:lnTo>
                      <a:pt x="15227" y="23373"/>
                    </a:lnTo>
                    <a:lnTo>
                      <a:pt x="15273" y="23465"/>
                    </a:lnTo>
                    <a:lnTo>
                      <a:pt x="14949" y="23465"/>
                    </a:lnTo>
                    <a:lnTo>
                      <a:pt x="14903" y="23651"/>
                    </a:lnTo>
                    <a:lnTo>
                      <a:pt x="14996" y="23651"/>
                    </a:lnTo>
                    <a:lnTo>
                      <a:pt x="15273" y="23697"/>
                    </a:lnTo>
                    <a:lnTo>
                      <a:pt x="15366" y="23697"/>
                    </a:lnTo>
                    <a:lnTo>
                      <a:pt x="15412" y="23789"/>
                    </a:lnTo>
                    <a:lnTo>
                      <a:pt x="11710" y="25918"/>
                    </a:lnTo>
                    <a:lnTo>
                      <a:pt x="11663" y="25918"/>
                    </a:lnTo>
                    <a:lnTo>
                      <a:pt x="11663" y="25872"/>
                    </a:lnTo>
                    <a:lnTo>
                      <a:pt x="11571" y="25687"/>
                    </a:lnTo>
                    <a:lnTo>
                      <a:pt x="11432" y="25409"/>
                    </a:lnTo>
                    <a:lnTo>
                      <a:pt x="11339" y="25270"/>
                    </a:lnTo>
                    <a:lnTo>
                      <a:pt x="11247" y="25039"/>
                    </a:lnTo>
                    <a:lnTo>
                      <a:pt x="11062" y="24669"/>
                    </a:lnTo>
                    <a:lnTo>
                      <a:pt x="11015" y="24530"/>
                    </a:lnTo>
                    <a:lnTo>
                      <a:pt x="10969" y="24530"/>
                    </a:lnTo>
                    <a:lnTo>
                      <a:pt x="10923" y="24299"/>
                    </a:lnTo>
                    <a:lnTo>
                      <a:pt x="10784" y="23928"/>
                    </a:lnTo>
                    <a:lnTo>
                      <a:pt x="10691" y="23975"/>
                    </a:lnTo>
                    <a:lnTo>
                      <a:pt x="10738" y="23928"/>
                    </a:lnTo>
                    <a:lnTo>
                      <a:pt x="10691" y="23789"/>
                    </a:lnTo>
                    <a:lnTo>
                      <a:pt x="10645" y="23604"/>
                    </a:lnTo>
                    <a:lnTo>
                      <a:pt x="10460" y="23188"/>
                    </a:lnTo>
                    <a:lnTo>
                      <a:pt x="10830" y="23188"/>
                    </a:lnTo>
                    <a:lnTo>
                      <a:pt x="10830" y="23003"/>
                    </a:lnTo>
                    <a:lnTo>
                      <a:pt x="10460" y="23003"/>
                    </a:lnTo>
                    <a:lnTo>
                      <a:pt x="10460" y="23095"/>
                    </a:lnTo>
                    <a:lnTo>
                      <a:pt x="10460" y="23141"/>
                    </a:lnTo>
                    <a:lnTo>
                      <a:pt x="10414" y="23141"/>
                    </a:lnTo>
                    <a:lnTo>
                      <a:pt x="10367" y="23095"/>
                    </a:lnTo>
                    <a:lnTo>
                      <a:pt x="10229" y="23049"/>
                    </a:lnTo>
                    <a:lnTo>
                      <a:pt x="10182" y="22956"/>
                    </a:lnTo>
                    <a:lnTo>
                      <a:pt x="10136" y="22818"/>
                    </a:lnTo>
                    <a:lnTo>
                      <a:pt x="10090" y="22494"/>
                    </a:lnTo>
                    <a:lnTo>
                      <a:pt x="9997" y="22262"/>
                    </a:lnTo>
                    <a:lnTo>
                      <a:pt x="9858" y="21799"/>
                    </a:lnTo>
                    <a:lnTo>
                      <a:pt x="9951" y="21799"/>
                    </a:lnTo>
                    <a:lnTo>
                      <a:pt x="10414" y="21660"/>
                    </a:lnTo>
                    <a:lnTo>
                      <a:pt x="9997" y="21614"/>
                    </a:lnTo>
                    <a:lnTo>
                      <a:pt x="9951" y="21475"/>
                    </a:lnTo>
                    <a:lnTo>
                      <a:pt x="9905" y="21198"/>
                    </a:lnTo>
                    <a:lnTo>
                      <a:pt x="9858" y="21151"/>
                    </a:lnTo>
                    <a:lnTo>
                      <a:pt x="9905" y="21105"/>
                    </a:lnTo>
                    <a:lnTo>
                      <a:pt x="9858" y="20920"/>
                    </a:lnTo>
                    <a:lnTo>
                      <a:pt x="9812" y="20735"/>
                    </a:lnTo>
                    <a:lnTo>
                      <a:pt x="9766" y="20550"/>
                    </a:lnTo>
                    <a:lnTo>
                      <a:pt x="9719" y="20041"/>
                    </a:lnTo>
                    <a:lnTo>
                      <a:pt x="9673" y="19994"/>
                    </a:lnTo>
                    <a:lnTo>
                      <a:pt x="9673" y="19948"/>
                    </a:lnTo>
                    <a:lnTo>
                      <a:pt x="9673" y="19902"/>
                    </a:lnTo>
                    <a:lnTo>
                      <a:pt x="9673" y="19717"/>
                    </a:lnTo>
                    <a:lnTo>
                      <a:pt x="9627" y="19578"/>
                    </a:lnTo>
                    <a:lnTo>
                      <a:pt x="9581" y="18837"/>
                    </a:lnTo>
                    <a:lnTo>
                      <a:pt x="9581" y="18791"/>
                    </a:lnTo>
                    <a:lnTo>
                      <a:pt x="9534" y="18791"/>
                    </a:lnTo>
                    <a:lnTo>
                      <a:pt x="9442" y="18698"/>
                    </a:lnTo>
                    <a:lnTo>
                      <a:pt x="9395" y="18606"/>
                    </a:lnTo>
                    <a:lnTo>
                      <a:pt x="9210" y="18050"/>
                    </a:lnTo>
                    <a:lnTo>
                      <a:pt x="9210" y="18652"/>
                    </a:lnTo>
                    <a:lnTo>
                      <a:pt x="9257" y="19254"/>
                    </a:lnTo>
                    <a:lnTo>
                      <a:pt x="9257" y="19578"/>
                    </a:lnTo>
                    <a:lnTo>
                      <a:pt x="9303" y="19717"/>
                    </a:lnTo>
                    <a:lnTo>
                      <a:pt x="9303" y="20087"/>
                    </a:lnTo>
                    <a:lnTo>
                      <a:pt x="9349" y="20411"/>
                    </a:lnTo>
                    <a:lnTo>
                      <a:pt x="9395" y="20596"/>
                    </a:lnTo>
                    <a:lnTo>
                      <a:pt x="9442" y="20781"/>
                    </a:lnTo>
                    <a:lnTo>
                      <a:pt x="9442" y="20920"/>
                    </a:lnTo>
                    <a:lnTo>
                      <a:pt x="9488" y="21012"/>
                    </a:lnTo>
                    <a:lnTo>
                      <a:pt x="9488" y="21198"/>
                    </a:lnTo>
                    <a:lnTo>
                      <a:pt x="9581" y="21660"/>
                    </a:lnTo>
                    <a:lnTo>
                      <a:pt x="9627" y="21799"/>
                    </a:lnTo>
                    <a:lnTo>
                      <a:pt x="9673" y="21984"/>
                    </a:lnTo>
                    <a:lnTo>
                      <a:pt x="9719" y="22216"/>
                    </a:lnTo>
                    <a:lnTo>
                      <a:pt x="9766" y="22262"/>
                    </a:lnTo>
                    <a:lnTo>
                      <a:pt x="9812" y="22447"/>
                    </a:lnTo>
                    <a:lnTo>
                      <a:pt x="9812" y="22494"/>
                    </a:lnTo>
                    <a:lnTo>
                      <a:pt x="9951" y="22910"/>
                    </a:lnTo>
                    <a:lnTo>
                      <a:pt x="9951" y="22956"/>
                    </a:lnTo>
                    <a:lnTo>
                      <a:pt x="9997" y="23095"/>
                    </a:lnTo>
                    <a:lnTo>
                      <a:pt x="10043" y="23188"/>
                    </a:lnTo>
                    <a:lnTo>
                      <a:pt x="10090" y="23373"/>
                    </a:lnTo>
                    <a:lnTo>
                      <a:pt x="10229" y="23743"/>
                    </a:lnTo>
                    <a:lnTo>
                      <a:pt x="10321" y="23975"/>
                    </a:lnTo>
                    <a:lnTo>
                      <a:pt x="10414" y="24206"/>
                    </a:lnTo>
                    <a:lnTo>
                      <a:pt x="11015" y="25548"/>
                    </a:lnTo>
                    <a:lnTo>
                      <a:pt x="11710" y="26890"/>
                    </a:lnTo>
                    <a:lnTo>
                      <a:pt x="12265" y="27816"/>
                    </a:lnTo>
                    <a:lnTo>
                      <a:pt x="12682" y="28371"/>
                    </a:lnTo>
                    <a:lnTo>
                      <a:pt x="12867" y="28649"/>
                    </a:lnTo>
                    <a:lnTo>
                      <a:pt x="13191" y="29066"/>
                    </a:lnTo>
                    <a:lnTo>
                      <a:pt x="13237" y="29158"/>
                    </a:lnTo>
                    <a:lnTo>
                      <a:pt x="13561" y="29528"/>
                    </a:lnTo>
                    <a:lnTo>
                      <a:pt x="13607" y="29621"/>
                    </a:lnTo>
                    <a:lnTo>
                      <a:pt x="13931" y="29945"/>
                    </a:lnTo>
                    <a:lnTo>
                      <a:pt x="14070" y="30130"/>
                    </a:lnTo>
                    <a:lnTo>
                      <a:pt x="14163" y="30223"/>
                    </a:lnTo>
                    <a:lnTo>
                      <a:pt x="14348" y="30408"/>
                    </a:lnTo>
                    <a:lnTo>
                      <a:pt x="14440" y="30547"/>
                    </a:lnTo>
                    <a:lnTo>
                      <a:pt x="14857" y="30917"/>
                    </a:lnTo>
                    <a:lnTo>
                      <a:pt x="15320" y="31380"/>
                    </a:lnTo>
                    <a:lnTo>
                      <a:pt x="15829" y="31843"/>
                    </a:lnTo>
                    <a:lnTo>
                      <a:pt x="16338" y="32213"/>
                    </a:lnTo>
                    <a:lnTo>
                      <a:pt x="16847" y="32583"/>
                    </a:lnTo>
                    <a:lnTo>
                      <a:pt x="17078" y="32768"/>
                    </a:lnTo>
                    <a:lnTo>
                      <a:pt x="17310" y="32907"/>
                    </a:lnTo>
                    <a:lnTo>
                      <a:pt x="17587" y="33092"/>
                    </a:lnTo>
                    <a:lnTo>
                      <a:pt x="17587" y="33092"/>
                    </a:lnTo>
                    <a:lnTo>
                      <a:pt x="17541" y="32861"/>
                    </a:lnTo>
                    <a:lnTo>
                      <a:pt x="17541" y="32815"/>
                    </a:lnTo>
                    <a:lnTo>
                      <a:pt x="17495" y="32629"/>
                    </a:lnTo>
                    <a:lnTo>
                      <a:pt x="17495" y="32583"/>
                    </a:lnTo>
                    <a:lnTo>
                      <a:pt x="17634" y="32583"/>
                    </a:lnTo>
                    <a:lnTo>
                      <a:pt x="17634" y="32028"/>
                    </a:lnTo>
                    <a:lnTo>
                      <a:pt x="17449" y="32028"/>
                    </a:lnTo>
                    <a:lnTo>
                      <a:pt x="17449" y="32537"/>
                    </a:lnTo>
                    <a:lnTo>
                      <a:pt x="17310" y="32444"/>
                    </a:lnTo>
                    <a:lnTo>
                      <a:pt x="16940" y="32213"/>
                    </a:lnTo>
                    <a:lnTo>
                      <a:pt x="16523" y="31889"/>
                    </a:lnTo>
                    <a:lnTo>
                      <a:pt x="16430" y="31796"/>
                    </a:lnTo>
                    <a:lnTo>
                      <a:pt x="16292" y="31704"/>
                    </a:lnTo>
                    <a:lnTo>
                      <a:pt x="16153" y="31611"/>
                    </a:lnTo>
                    <a:lnTo>
                      <a:pt x="16060" y="31519"/>
                    </a:lnTo>
                    <a:lnTo>
                      <a:pt x="15875" y="31380"/>
                    </a:lnTo>
                    <a:lnTo>
                      <a:pt x="15597" y="31102"/>
                    </a:lnTo>
                    <a:lnTo>
                      <a:pt x="15458" y="30963"/>
                    </a:lnTo>
                    <a:lnTo>
                      <a:pt x="15320" y="30871"/>
                    </a:lnTo>
                    <a:lnTo>
                      <a:pt x="15551" y="30408"/>
                    </a:lnTo>
                    <a:lnTo>
                      <a:pt x="15134" y="30871"/>
                    </a:lnTo>
                    <a:lnTo>
                      <a:pt x="15088" y="30871"/>
                    </a:lnTo>
                    <a:lnTo>
                      <a:pt x="14811" y="30593"/>
                    </a:lnTo>
                    <a:lnTo>
                      <a:pt x="14625" y="30408"/>
                    </a:lnTo>
                    <a:lnTo>
                      <a:pt x="14394" y="30176"/>
                    </a:lnTo>
                    <a:lnTo>
                      <a:pt x="14209" y="29991"/>
                    </a:lnTo>
                    <a:lnTo>
                      <a:pt x="14209" y="29899"/>
                    </a:lnTo>
                    <a:lnTo>
                      <a:pt x="14209" y="29852"/>
                    </a:lnTo>
                    <a:lnTo>
                      <a:pt x="14348" y="29899"/>
                    </a:lnTo>
                    <a:lnTo>
                      <a:pt x="14348" y="29852"/>
                    </a:lnTo>
                    <a:lnTo>
                      <a:pt x="14348" y="29806"/>
                    </a:lnTo>
                    <a:lnTo>
                      <a:pt x="14487" y="29528"/>
                    </a:lnTo>
                    <a:lnTo>
                      <a:pt x="14348" y="29436"/>
                    </a:lnTo>
                    <a:lnTo>
                      <a:pt x="14301" y="29528"/>
                    </a:lnTo>
                    <a:lnTo>
                      <a:pt x="14209" y="29667"/>
                    </a:lnTo>
                    <a:lnTo>
                      <a:pt x="13931" y="29343"/>
                    </a:lnTo>
                    <a:lnTo>
                      <a:pt x="13839" y="29251"/>
                    </a:lnTo>
                    <a:lnTo>
                      <a:pt x="13700" y="29019"/>
                    </a:lnTo>
                    <a:lnTo>
                      <a:pt x="13561" y="28927"/>
                    </a:lnTo>
                    <a:lnTo>
                      <a:pt x="13468" y="28742"/>
                    </a:lnTo>
                    <a:lnTo>
                      <a:pt x="13191" y="28279"/>
                    </a:lnTo>
                    <a:lnTo>
                      <a:pt x="13005" y="28140"/>
                    </a:lnTo>
                    <a:lnTo>
                      <a:pt x="12913" y="27955"/>
                    </a:lnTo>
                    <a:lnTo>
                      <a:pt x="12682" y="27585"/>
                    </a:lnTo>
                    <a:lnTo>
                      <a:pt x="12543" y="27399"/>
                    </a:lnTo>
                    <a:lnTo>
                      <a:pt x="12450" y="27261"/>
                    </a:lnTo>
                    <a:lnTo>
                      <a:pt x="12265" y="27261"/>
                    </a:lnTo>
                    <a:lnTo>
                      <a:pt x="11617" y="26196"/>
                    </a:lnTo>
                    <a:lnTo>
                      <a:pt x="11663" y="26150"/>
                    </a:lnTo>
                    <a:lnTo>
                      <a:pt x="15458" y="23975"/>
                    </a:lnTo>
                    <a:lnTo>
                      <a:pt x="15505" y="23975"/>
                    </a:lnTo>
                    <a:lnTo>
                      <a:pt x="15551" y="24067"/>
                    </a:lnTo>
                    <a:lnTo>
                      <a:pt x="15551" y="24113"/>
                    </a:lnTo>
                    <a:lnTo>
                      <a:pt x="15690" y="24299"/>
                    </a:lnTo>
                    <a:lnTo>
                      <a:pt x="15875" y="24530"/>
                    </a:lnTo>
                    <a:lnTo>
                      <a:pt x="15921" y="24530"/>
                    </a:lnTo>
                    <a:lnTo>
                      <a:pt x="16060" y="24623"/>
                    </a:lnTo>
                    <a:lnTo>
                      <a:pt x="16153" y="24669"/>
                    </a:lnTo>
                    <a:lnTo>
                      <a:pt x="16292" y="24808"/>
                    </a:lnTo>
                    <a:lnTo>
                      <a:pt x="16384" y="24947"/>
                    </a:lnTo>
                    <a:lnTo>
                      <a:pt x="13005" y="26890"/>
                    </a:lnTo>
                    <a:lnTo>
                      <a:pt x="12867" y="26983"/>
                    </a:lnTo>
                    <a:lnTo>
                      <a:pt x="12820" y="26983"/>
                    </a:lnTo>
                    <a:lnTo>
                      <a:pt x="12913" y="27168"/>
                    </a:lnTo>
                    <a:lnTo>
                      <a:pt x="15782" y="25548"/>
                    </a:lnTo>
                    <a:lnTo>
                      <a:pt x="15921" y="25456"/>
                    </a:lnTo>
                    <a:lnTo>
                      <a:pt x="16292" y="25224"/>
                    </a:lnTo>
                    <a:lnTo>
                      <a:pt x="16384" y="25178"/>
                    </a:lnTo>
                    <a:lnTo>
                      <a:pt x="16477" y="25039"/>
                    </a:lnTo>
                    <a:lnTo>
                      <a:pt x="16523" y="25085"/>
                    </a:lnTo>
                    <a:lnTo>
                      <a:pt x="16569" y="25132"/>
                    </a:lnTo>
                    <a:lnTo>
                      <a:pt x="16616" y="25132"/>
                    </a:lnTo>
                    <a:lnTo>
                      <a:pt x="16801" y="25270"/>
                    </a:lnTo>
                    <a:lnTo>
                      <a:pt x="17032" y="25363"/>
                    </a:lnTo>
                    <a:lnTo>
                      <a:pt x="17217" y="25409"/>
                    </a:lnTo>
                    <a:lnTo>
                      <a:pt x="17356" y="25409"/>
                    </a:lnTo>
                    <a:lnTo>
                      <a:pt x="17495" y="25363"/>
                    </a:lnTo>
                    <a:lnTo>
                      <a:pt x="17541" y="25317"/>
                    </a:lnTo>
                    <a:lnTo>
                      <a:pt x="17587" y="25317"/>
                    </a:lnTo>
                    <a:lnTo>
                      <a:pt x="17726" y="25178"/>
                    </a:lnTo>
                    <a:lnTo>
                      <a:pt x="17773" y="25085"/>
                    </a:lnTo>
                    <a:lnTo>
                      <a:pt x="17819" y="24900"/>
                    </a:lnTo>
                    <a:lnTo>
                      <a:pt x="17865" y="24761"/>
                    </a:lnTo>
                    <a:lnTo>
                      <a:pt x="17865" y="24715"/>
                    </a:lnTo>
                    <a:lnTo>
                      <a:pt x="17865" y="24623"/>
                    </a:lnTo>
                    <a:lnTo>
                      <a:pt x="17865" y="24530"/>
                    </a:lnTo>
                    <a:lnTo>
                      <a:pt x="17865" y="24437"/>
                    </a:lnTo>
                    <a:lnTo>
                      <a:pt x="17865" y="24391"/>
                    </a:lnTo>
                    <a:lnTo>
                      <a:pt x="17819" y="24345"/>
                    </a:lnTo>
                    <a:lnTo>
                      <a:pt x="17819" y="24299"/>
                    </a:lnTo>
                    <a:lnTo>
                      <a:pt x="17819" y="24252"/>
                    </a:lnTo>
                    <a:lnTo>
                      <a:pt x="17819" y="24206"/>
                    </a:lnTo>
                    <a:lnTo>
                      <a:pt x="17773" y="24160"/>
                    </a:lnTo>
                    <a:lnTo>
                      <a:pt x="17773" y="24113"/>
                    </a:lnTo>
                    <a:lnTo>
                      <a:pt x="17726" y="24021"/>
                    </a:lnTo>
                    <a:lnTo>
                      <a:pt x="17726" y="23928"/>
                    </a:lnTo>
                    <a:lnTo>
                      <a:pt x="17680" y="23836"/>
                    </a:lnTo>
                    <a:lnTo>
                      <a:pt x="17634" y="23789"/>
                    </a:lnTo>
                    <a:lnTo>
                      <a:pt x="17587" y="23697"/>
                    </a:lnTo>
                    <a:lnTo>
                      <a:pt x="17587" y="23604"/>
                    </a:lnTo>
                    <a:lnTo>
                      <a:pt x="17541" y="23604"/>
                    </a:lnTo>
                    <a:lnTo>
                      <a:pt x="17495" y="23512"/>
                    </a:lnTo>
                    <a:lnTo>
                      <a:pt x="17449" y="23465"/>
                    </a:lnTo>
                    <a:lnTo>
                      <a:pt x="17449" y="23419"/>
                    </a:lnTo>
                    <a:lnTo>
                      <a:pt x="17078" y="22956"/>
                    </a:lnTo>
                    <a:lnTo>
                      <a:pt x="17264" y="23512"/>
                    </a:lnTo>
                    <a:lnTo>
                      <a:pt x="17264" y="23558"/>
                    </a:lnTo>
                    <a:lnTo>
                      <a:pt x="17310" y="23558"/>
                    </a:lnTo>
                    <a:lnTo>
                      <a:pt x="17310" y="23697"/>
                    </a:lnTo>
                    <a:lnTo>
                      <a:pt x="17310" y="23743"/>
                    </a:lnTo>
                    <a:lnTo>
                      <a:pt x="17310" y="23836"/>
                    </a:lnTo>
                    <a:lnTo>
                      <a:pt x="17310" y="23882"/>
                    </a:lnTo>
                    <a:lnTo>
                      <a:pt x="17310" y="23928"/>
                    </a:lnTo>
                    <a:lnTo>
                      <a:pt x="17310" y="23975"/>
                    </a:lnTo>
                    <a:lnTo>
                      <a:pt x="17402" y="24021"/>
                    </a:lnTo>
                    <a:lnTo>
                      <a:pt x="17310" y="24021"/>
                    </a:lnTo>
                    <a:lnTo>
                      <a:pt x="17264" y="24067"/>
                    </a:lnTo>
                    <a:lnTo>
                      <a:pt x="17264" y="24160"/>
                    </a:lnTo>
                    <a:lnTo>
                      <a:pt x="17217" y="24206"/>
                    </a:lnTo>
                    <a:lnTo>
                      <a:pt x="17032" y="24391"/>
                    </a:lnTo>
                    <a:lnTo>
                      <a:pt x="16847" y="24484"/>
                    </a:lnTo>
                    <a:lnTo>
                      <a:pt x="16754" y="24530"/>
                    </a:lnTo>
                    <a:lnTo>
                      <a:pt x="16569" y="24623"/>
                    </a:lnTo>
                    <a:lnTo>
                      <a:pt x="16477" y="24669"/>
                    </a:lnTo>
                    <a:lnTo>
                      <a:pt x="16430" y="24669"/>
                    </a:lnTo>
                    <a:lnTo>
                      <a:pt x="16569" y="24530"/>
                    </a:lnTo>
                    <a:lnTo>
                      <a:pt x="16616" y="24437"/>
                    </a:lnTo>
                    <a:lnTo>
                      <a:pt x="16662" y="24345"/>
                    </a:lnTo>
                    <a:lnTo>
                      <a:pt x="16662" y="24299"/>
                    </a:lnTo>
                    <a:lnTo>
                      <a:pt x="16662" y="24206"/>
                    </a:lnTo>
                    <a:lnTo>
                      <a:pt x="16662" y="24113"/>
                    </a:lnTo>
                    <a:lnTo>
                      <a:pt x="16662" y="24067"/>
                    </a:lnTo>
                    <a:lnTo>
                      <a:pt x="16616" y="23928"/>
                    </a:lnTo>
                    <a:lnTo>
                      <a:pt x="15829" y="22308"/>
                    </a:lnTo>
                    <a:lnTo>
                      <a:pt x="15782" y="22308"/>
                    </a:lnTo>
                    <a:lnTo>
                      <a:pt x="15829" y="22262"/>
                    </a:lnTo>
                    <a:lnTo>
                      <a:pt x="15782" y="22123"/>
                    </a:lnTo>
                    <a:lnTo>
                      <a:pt x="15690" y="21892"/>
                    </a:lnTo>
                    <a:lnTo>
                      <a:pt x="15644" y="21846"/>
                    </a:lnTo>
                    <a:lnTo>
                      <a:pt x="15597" y="21753"/>
                    </a:lnTo>
                    <a:lnTo>
                      <a:pt x="15551" y="21614"/>
                    </a:lnTo>
                    <a:lnTo>
                      <a:pt x="15551" y="21336"/>
                    </a:lnTo>
                    <a:lnTo>
                      <a:pt x="15458" y="20781"/>
                    </a:lnTo>
                    <a:lnTo>
                      <a:pt x="15320" y="19624"/>
                    </a:lnTo>
                    <a:lnTo>
                      <a:pt x="14301" y="13144"/>
                    </a:lnTo>
                    <a:lnTo>
                      <a:pt x="13468" y="7683"/>
                    </a:lnTo>
                    <a:lnTo>
                      <a:pt x="13468" y="7498"/>
                    </a:lnTo>
                    <a:lnTo>
                      <a:pt x="13191" y="5739"/>
                    </a:lnTo>
                    <a:lnTo>
                      <a:pt x="13144" y="5554"/>
                    </a:lnTo>
                    <a:lnTo>
                      <a:pt x="12820" y="3425"/>
                    </a:lnTo>
                    <a:lnTo>
                      <a:pt x="12728" y="2870"/>
                    </a:lnTo>
                    <a:lnTo>
                      <a:pt x="12635" y="2870"/>
                    </a:lnTo>
                    <a:lnTo>
                      <a:pt x="12219" y="3009"/>
                    </a:lnTo>
                    <a:lnTo>
                      <a:pt x="11987" y="3009"/>
                    </a:lnTo>
                    <a:lnTo>
                      <a:pt x="11710" y="3055"/>
                    </a:lnTo>
                    <a:lnTo>
                      <a:pt x="11617" y="3055"/>
                    </a:lnTo>
                    <a:lnTo>
                      <a:pt x="11663" y="3147"/>
                    </a:lnTo>
                    <a:lnTo>
                      <a:pt x="11941" y="5138"/>
                    </a:lnTo>
                    <a:lnTo>
                      <a:pt x="12034" y="5138"/>
                    </a:lnTo>
                    <a:lnTo>
                      <a:pt x="11941" y="51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48"/>
              <p:cNvSpPr/>
              <p:nvPr/>
            </p:nvSpPr>
            <p:spPr>
              <a:xfrm flipH="1">
                <a:off x="-2766965" y="5369838"/>
                <a:ext cx="46556" cy="36002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788" extrusionOk="0">
                    <a:moveTo>
                      <a:pt x="0" y="1"/>
                    </a:moveTo>
                    <a:lnTo>
                      <a:pt x="0" y="186"/>
                    </a:lnTo>
                    <a:lnTo>
                      <a:pt x="47" y="232"/>
                    </a:lnTo>
                    <a:lnTo>
                      <a:pt x="139" y="278"/>
                    </a:lnTo>
                    <a:lnTo>
                      <a:pt x="278" y="371"/>
                    </a:lnTo>
                    <a:lnTo>
                      <a:pt x="1019" y="788"/>
                    </a:lnTo>
                    <a:lnTo>
                      <a:pt x="1019" y="556"/>
                    </a:lnTo>
                    <a:lnTo>
                      <a:pt x="972" y="510"/>
                    </a:lnTo>
                    <a:lnTo>
                      <a:pt x="834" y="417"/>
                    </a:lnTo>
                    <a:lnTo>
                      <a:pt x="648" y="325"/>
                    </a:lnTo>
                    <a:lnTo>
                      <a:pt x="417" y="232"/>
                    </a:lnTo>
                    <a:lnTo>
                      <a:pt x="186" y="47"/>
                    </a:lnTo>
                    <a:lnTo>
                      <a:pt x="139" y="93"/>
                    </a:lnTo>
                    <a:lnTo>
                      <a:pt x="139" y="4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48"/>
              <p:cNvSpPr/>
              <p:nvPr/>
            </p:nvSpPr>
            <p:spPr>
              <a:xfrm flipH="1">
                <a:off x="-2912890" y="5429049"/>
                <a:ext cx="44454" cy="12747"/>
              </a:xfrm>
              <a:custGeom>
                <a:avLst/>
                <a:gdLst/>
                <a:ahLst/>
                <a:cxnLst/>
                <a:rect l="l" t="t" r="r" b="b"/>
                <a:pathLst>
                  <a:path w="973" h="279" extrusionOk="0">
                    <a:moveTo>
                      <a:pt x="0" y="1"/>
                    </a:moveTo>
                    <a:lnTo>
                      <a:pt x="0" y="93"/>
                    </a:lnTo>
                    <a:lnTo>
                      <a:pt x="47" y="186"/>
                    </a:lnTo>
                    <a:lnTo>
                      <a:pt x="47" y="232"/>
                    </a:lnTo>
                    <a:lnTo>
                      <a:pt x="93" y="278"/>
                    </a:lnTo>
                    <a:lnTo>
                      <a:pt x="972" y="278"/>
                    </a:lnTo>
                    <a:lnTo>
                      <a:pt x="926" y="139"/>
                    </a:lnTo>
                    <a:lnTo>
                      <a:pt x="926" y="47"/>
                    </a:lnTo>
                    <a:lnTo>
                      <a:pt x="463" y="47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48"/>
              <p:cNvSpPr/>
              <p:nvPr/>
            </p:nvSpPr>
            <p:spPr>
              <a:xfrm flipH="1">
                <a:off x="-2938247" y="5429049"/>
                <a:ext cx="25402" cy="12747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79" extrusionOk="0">
                    <a:moveTo>
                      <a:pt x="509" y="1"/>
                    </a:moveTo>
                    <a:lnTo>
                      <a:pt x="370" y="47"/>
                    </a:lnTo>
                    <a:lnTo>
                      <a:pt x="0" y="47"/>
                    </a:lnTo>
                    <a:lnTo>
                      <a:pt x="46" y="278"/>
                    </a:lnTo>
                    <a:lnTo>
                      <a:pt x="139" y="278"/>
                    </a:lnTo>
                    <a:lnTo>
                      <a:pt x="324" y="232"/>
                    </a:lnTo>
                    <a:lnTo>
                      <a:pt x="509" y="186"/>
                    </a:lnTo>
                    <a:lnTo>
                      <a:pt x="556" y="186"/>
                    </a:lnTo>
                    <a:lnTo>
                      <a:pt x="509" y="139"/>
                    </a:lnTo>
                    <a:lnTo>
                      <a:pt x="509" y="93"/>
                    </a:lnTo>
                    <a:lnTo>
                      <a:pt x="5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48"/>
              <p:cNvSpPr/>
              <p:nvPr/>
            </p:nvSpPr>
            <p:spPr>
              <a:xfrm flipH="1">
                <a:off x="-2868482" y="5395240"/>
                <a:ext cx="99462" cy="44454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973" extrusionOk="0">
                    <a:moveTo>
                      <a:pt x="1" y="0"/>
                    </a:moveTo>
                    <a:lnTo>
                      <a:pt x="1" y="370"/>
                    </a:lnTo>
                    <a:lnTo>
                      <a:pt x="47" y="417"/>
                    </a:lnTo>
                    <a:lnTo>
                      <a:pt x="927" y="694"/>
                    </a:lnTo>
                    <a:lnTo>
                      <a:pt x="1760" y="926"/>
                    </a:lnTo>
                    <a:lnTo>
                      <a:pt x="2037" y="972"/>
                    </a:lnTo>
                    <a:lnTo>
                      <a:pt x="2176" y="972"/>
                    </a:lnTo>
                    <a:lnTo>
                      <a:pt x="2084" y="694"/>
                    </a:lnTo>
                    <a:lnTo>
                      <a:pt x="1991" y="648"/>
                    </a:lnTo>
                    <a:lnTo>
                      <a:pt x="1760" y="602"/>
                    </a:lnTo>
                    <a:lnTo>
                      <a:pt x="1528" y="602"/>
                    </a:lnTo>
                    <a:lnTo>
                      <a:pt x="1482" y="556"/>
                    </a:lnTo>
                    <a:lnTo>
                      <a:pt x="1251" y="509"/>
                    </a:lnTo>
                    <a:lnTo>
                      <a:pt x="1019" y="417"/>
                    </a:lnTo>
                    <a:lnTo>
                      <a:pt x="927" y="417"/>
                    </a:lnTo>
                    <a:lnTo>
                      <a:pt x="880" y="370"/>
                    </a:lnTo>
                    <a:lnTo>
                      <a:pt x="649" y="278"/>
                    </a:lnTo>
                    <a:lnTo>
                      <a:pt x="510" y="232"/>
                    </a:lnTo>
                    <a:lnTo>
                      <a:pt x="464" y="232"/>
                    </a:lnTo>
                    <a:lnTo>
                      <a:pt x="279" y="1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48"/>
              <p:cNvSpPr/>
              <p:nvPr/>
            </p:nvSpPr>
            <p:spPr>
              <a:xfrm flipH="1">
                <a:off x="-2403292" y="4521924"/>
                <a:ext cx="61404" cy="1565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3426" extrusionOk="0">
                    <a:moveTo>
                      <a:pt x="1019" y="0"/>
                    </a:moveTo>
                    <a:lnTo>
                      <a:pt x="927" y="139"/>
                    </a:lnTo>
                    <a:lnTo>
                      <a:pt x="880" y="232"/>
                    </a:lnTo>
                    <a:lnTo>
                      <a:pt x="834" y="324"/>
                    </a:lnTo>
                    <a:lnTo>
                      <a:pt x="695" y="602"/>
                    </a:lnTo>
                    <a:lnTo>
                      <a:pt x="603" y="833"/>
                    </a:lnTo>
                    <a:lnTo>
                      <a:pt x="695" y="880"/>
                    </a:lnTo>
                    <a:lnTo>
                      <a:pt x="649" y="1019"/>
                    </a:lnTo>
                    <a:lnTo>
                      <a:pt x="649" y="1065"/>
                    </a:lnTo>
                    <a:lnTo>
                      <a:pt x="695" y="1111"/>
                    </a:lnTo>
                    <a:lnTo>
                      <a:pt x="556" y="1065"/>
                    </a:lnTo>
                    <a:lnTo>
                      <a:pt x="464" y="1296"/>
                    </a:lnTo>
                    <a:lnTo>
                      <a:pt x="232" y="2037"/>
                    </a:lnTo>
                    <a:lnTo>
                      <a:pt x="186" y="2176"/>
                    </a:lnTo>
                    <a:lnTo>
                      <a:pt x="140" y="2268"/>
                    </a:lnTo>
                    <a:lnTo>
                      <a:pt x="140" y="2453"/>
                    </a:lnTo>
                    <a:lnTo>
                      <a:pt x="93" y="2500"/>
                    </a:lnTo>
                    <a:lnTo>
                      <a:pt x="93" y="2685"/>
                    </a:lnTo>
                    <a:lnTo>
                      <a:pt x="47" y="2731"/>
                    </a:lnTo>
                    <a:lnTo>
                      <a:pt x="47" y="2870"/>
                    </a:lnTo>
                    <a:lnTo>
                      <a:pt x="1" y="3148"/>
                    </a:lnTo>
                    <a:lnTo>
                      <a:pt x="1" y="3240"/>
                    </a:lnTo>
                    <a:lnTo>
                      <a:pt x="93" y="3240"/>
                    </a:lnTo>
                    <a:lnTo>
                      <a:pt x="325" y="3425"/>
                    </a:lnTo>
                    <a:lnTo>
                      <a:pt x="325" y="3240"/>
                    </a:lnTo>
                    <a:lnTo>
                      <a:pt x="417" y="2685"/>
                    </a:lnTo>
                    <a:lnTo>
                      <a:pt x="510" y="2176"/>
                    </a:lnTo>
                    <a:lnTo>
                      <a:pt x="510" y="2037"/>
                    </a:lnTo>
                    <a:lnTo>
                      <a:pt x="556" y="1944"/>
                    </a:lnTo>
                    <a:lnTo>
                      <a:pt x="788" y="1296"/>
                    </a:lnTo>
                    <a:lnTo>
                      <a:pt x="788" y="1250"/>
                    </a:lnTo>
                    <a:lnTo>
                      <a:pt x="834" y="1065"/>
                    </a:lnTo>
                    <a:lnTo>
                      <a:pt x="1204" y="417"/>
                    </a:lnTo>
                    <a:lnTo>
                      <a:pt x="1204" y="371"/>
                    </a:lnTo>
                    <a:lnTo>
                      <a:pt x="1112" y="232"/>
                    </a:lnTo>
                    <a:lnTo>
                      <a:pt x="1158" y="232"/>
                    </a:lnTo>
                    <a:lnTo>
                      <a:pt x="1250" y="324"/>
                    </a:lnTo>
                    <a:lnTo>
                      <a:pt x="1297" y="232"/>
                    </a:lnTo>
                    <a:lnTo>
                      <a:pt x="1343" y="186"/>
                    </a:lnTo>
                    <a:lnTo>
                      <a:pt x="1297" y="139"/>
                    </a:lnTo>
                    <a:lnTo>
                      <a:pt x="1204" y="47"/>
                    </a:lnTo>
                    <a:lnTo>
                      <a:pt x="1158" y="93"/>
                    </a:lnTo>
                    <a:lnTo>
                      <a:pt x="1112" y="139"/>
                    </a:lnTo>
                    <a:lnTo>
                      <a:pt x="101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48"/>
              <p:cNvSpPr/>
              <p:nvPr/>
            </p:nvSpPr>
            <p:spPr>
              <a:xfrm flipH="1">
                <a:off x="-3223702" y="4318934"/>
                <a:ext cx="644970" cy="1139766"/>
              </a:xfrm>
              <a:custGeom>
                <a:avLst/>
                <a:gdLst/>
                <a:ahLst/>
                <a:cxnLst/>
                <a:rect l="l" t="t" r="r" b="b"/>
                <a:pathLst>
                  <a:path w="14117" h="24947" extrusionOk="0">
                    <a:moveTo>
                      <a:pt x="1" y="0"/>
                    </a:moveTo>
                    <a:lnTo>
                      <a:pt x="47" y="324"/>
                    </a:lnTo>
                    <a:lnTo>
                      <a:pt x="139" y="324"/>
                    </a:lnTo>
                    <a:lnTo>
                      <a:pt x="1019" y="556"/>
                    </a:lnTo>
                    <a:lnTo>
                      <a:pt x="1158" y="602"/>
                    </a:lnTo>
                    <a:lnTo>
                      <a:pt x="1667" y="833"/>
                    </a:lnTo>
                    <a:lnTo>
                      <a:pt x="2222" y="1065"/>
                    </a:lnTo>
                    <a:lnTo>
                      <a:pt x="2361" y="1111"/>
                    </a:lnTo>
                    <a:lnTo>
                      <a:pt x="3055" y="1481"/>
                    </a:lnTo>
                    <a:lnTo>
                      <a:pt x="3194" y="1574"/>
                    </a:lnTo>
                    <a:lnTo>
                      <a:pt x="3981" y="2083"/>
                    </a:lnTo>
                    <a:lnTo>
                      <a:pt x="4814" y="2638"/>
                    </a:lnTo>
                    <a:lnTo>
                      <a:pt x="4907" y="2731"/>
                    </a:lnTo>
                    <a:lnTo>
                      <a:pt x="4999" y="2685"/>
                    </a:lnTo>
                    <a:lnTo>
                      <a:pt x="4953" y="2731"/>
                    </a:lnTo>
                    <a:lnTo>
                      <a:pt x="5416" y="3101"/>
                    </a:lnTo>
                    <a:lnTo>
                      <a:pt x="6480" y="4073"/>
                    </a:lnTo>
                    <a:lnTo>
                      <a:pt x="6619" y="4212"/>
                    </a:lnTo>
                    <a:lnTo>
                      <a:pt x="6665" y="4212"/>
                    </a:lnTo>
                    <a:lnTo>
                      <a:pt x="6804" y="4397"/>
                    </a:lnTo>
                    <a:lnTo>
                      <a:pt x="6850" y="4397"/>
                    </a:lnTo>
                    <a:lnTo>
                      <a:pt x="6989" y="4582"/>
                    </a:lnTo>
                    <a:lnTo>
                      <a:pt x="7036" y="4582"/>
                    </a:lnTo>
                    <a:lnTo>
                      <a:pt x="7174" y="4767"/>
                    </a:lnTo>
                    <a:lnTo>
                      <a:pt x="7221" y="4767"/>
                    </a:lnTo>
                    <a:lnTo>
                      <a:pt x="7359" y="4952"/>
                    </a:lnTo>
                    <a:lnTo>
                      <a:pt x="7498" y="5091"/>
                    </a:lnTo>
                    <a:lnTo>
                      <a:pt x="8285" y="5971"/>
                    </a:lnTo>
                    <a:lnTo>
                      <a:pt x="8470" y="6248"/>
                    </a:lnTo>
                    <a:lnTo>
                      <a:pt x="8517" y="6248"/>
                    </a:lnTo>
                    <a:lnTo>
                      <a:pt x="8702" y="6526"/>
                    </a:lnTo>
                    <a:lnTo>
                      <a:pt x="8748" y="6572"/>
                    </a:lnTo>
                    <a:lnTo>
                      <a:pt x="8887" y="6758"/>
                    </a:lnTo>
                    <a:lnTo>
                      <a:pt x="8979" y="6850"/>
                    </a:lnTo>
                    <a:lnTo>
                      <a:pt x="9118" y="7035"/>
                    </a:lnTo>
                    <a:lnTo>
                      <a:pt x="9674" y="7868"/>
                    </a:lnTo>
                    <a:lnTo>
                      <a:pt x="9812" y="8053"/>
                    </a:lnTo>
                    <a:lnTo>
                      <a:pt x="9859" y="8146"/>
                    </a:lnTo>
                    <a:lnTo>
                      <a:pt x="10044" y="8377"/>
                    </a:lnTo>
                    <a:lnTo>
                      <a:pt x="10044" y="8424"/>
                    </a:lnTo>
                    <a:lnTo>
                      <a:pt x="10507" y="9164"/>
                    </a:lnTo>
                    <a:lnTo>
                      <a:pt x="10923" y="9905"/>
                    </a:lnTo>
                    <a:lnTo>
                      <a:pt x="11386" y="10738"/>
                    </a:lnTo>
                    <a:lnTo>
                      <a:pt x="11756" y="11571"/>
                    </a:lnTo>
                    <a:lnTo>
                      <a:pt x="11849" y="11802"/>
                    </a:lnTo>
                    <a:lnTo>
                      <a:pt x="11895" y="11802"/>
                    </a:lnTo>
                    <a:lnTo>
                      <a:pt x="12451" y="13191"/>
                    </a:lnTo>
                    <a:lnTo>
                      <a:pt x="12497" y="13376"/>
                    </a:lnTo>
                    <a:lnTo>
                      <a:pt x="12589" y="13607"/>
                    </a:lnTo>
                    <a:lnTo>
                      <a:pt x="12682" y="13885"/>
                    </a:lnTo>
                    <a:lnTo>
                      <a:pt x="12867" y="14348"/>
                    </a:lnTo>
                    <a:lnTo>
                      <a:pt x="12867" y="14394"/>
                    </a:lnTo>
                    <a:lnTo>
                      <a:pt x="12913" y="14579"/>
                    </a:lnTo>
                    <a:lnTo>
                      <a:pt x="13006" y="14903"/>
                    </a:lnTo>
                    <a:lnTo>
                      <a:pt x="13237" y="15783"/>
                    </a:lnTo>
                    <a:lnTo>
                      <a:pt x="13423" y="16616"/>
                    </a:lnTo>
                    <a:lnTo>
                      <a:pt x="13561" y="17403"/>
                    </a:lnTo>
                    <a:lnTo>
                      <a:pt x="13700" y="18236"/>
                    </a:lnTo>
                    <a:lnTo>
                      <a:pt x="13700" y="18513"/>
                    </a:lnTo>
                    <a:lnTo>
                      <a:pt x="13747" y="19485"/>
                    </a:lnTo>
                    <a:lnTo>
                      <a:pt x="13747" y="20457"/>
                    </a:lnTo>
                    <a:lnTo>
                      <a:pt x="13700" y="21290"/>
                    </a:lnTo>
                    <a:lnTo>
                      <a:pt x="13561" y="22077"/>
                    </a:lnTo>
                    <a:lnTo>
                      <a:pt x="13515" y="22216"/>
                    </a:lnTo>
                    <a:lnTo>
                      <a:pt x="13515" y="22401"/>
                    </a:lnTo>
                    <a:lnTo>
                      <a:pt x="13469" y="22401"/>
                    </a:lnTo>
                    <a:lnTo>
                      <a:pt x="13330" y="22956"/>
                    </a:lnTo>
                    <a:lnTo>
                      <a:pt x="13191" y="23466"/>
                    </a:lnTo>
                    <a:lnTo>
                      <a:pt x="12960" y="23928"/>
                    </a:lnTo>
                    <a:lnTo>
                      <a:pt x="12728" y="24391"/>
                    </a:lnTo>
                    <a:lnTo>
                      <a:pt x="12682" y="24530"/>
                    </a:lnTo>
                    <a:lnTo>
                      <a:pt x="12589" y="24669"/>
                    </a:lnTo>
                    <a:lnTo>
                      <a:pt x="12497" y="24854"/>
                    </a:lnTo>
                    <a:lnTo>
                      <a:pt x="12543" y="24900"/>
                    </a:lnTo>
                    <a:lnTo>
                      <a:pt x="12636" y="24947"/>
                    </a:lnTo>
                    <a:lnTo>
                      <a:pt x="12636" y="24900"/>
                    </a:lnTo>
                    <a:lnTo>
                      <a:pt x="13099" y="24252"/>
                    </a:lnTo>
                    <a:lnTo>
                      <a:pt x="13423" y="23512"/>
                    </a:lnTo>
                    <a:lnTo>
                      <a:pt x="13700" y="22771"/>
                    </a:lnTo>
                    <a:lnTo>
                      <a:pt x="13885" y="21984"/>
                    </a:lnTo>
                    <a:lnTo>
                      <a:pt x="14024" y="21151"/>
                    </a:lnTo>
                    <a:lnTo>
                      <a:pt x="14071" y="20272"/>
                    </a:lnTo>
                    <a:lnTo>
                      <a:pt x="14117" y="19254"/>
                    </a:lnTo>
                    <a:lnTo>
                      <a:pt x="14024" y="18189"/>
                    </a:lnTo>
                    <a:lnTo>
                      <a:pt x="13885" y="17125"/>
                    </a:lnTo>
                    <a:lnTo>
                      <a:pt x="13700" y="15968"/>
                    </a:lnTo>
                    <a:lnTo>
                      <a:pt x="13654" y="15829"/>
                    </a:lnTo>
                    <a:lnTo>
                      <a:pt x="13608" y="15597"/>
                    </a:lnTo>
                    <a:lnTo>
                      <a:pt x="13608" y="15551"/>
                    </a:lnTo>
                    <a:lnTo>
                      <a:pt x="13376" y="14811"/>
                    </a:lnTo>
                    <a:lnTo>
                      <a:pt x="13376" y="14672"/>
                    </a:lnTo>
                    <a:lnTo>
                      <a:pt x="13284" y="14440"/>
                    </a:lnTo>
                    <a:lnTo>
                      <a:pt x="13237" y="14348"/>
                    </a:lnTo>
                    <a:lnTo>
                      <a:pt x="13099" y="13839"/>
                    </a:lnTo>
                    <a:lnTo>
                      <a:pt x="13099" y="13792"/>
                    </a:lnTo>
                    <a:lnTo>
                      <a:pt x="13052" y="13654"/>
                    </a:lnTo>
                    <a:lnTo>
                      <a:pt x="12960" y="13422"/>
                    </a:lnTo>
                    <a:lnTo>
                      <a:pt x="12913" y="13330"/>
                    </a:lnTo>
                    <a:lnTo>
                      <a:pt x="12728" y="12821"/>
                    </a:lnTo>
                    <a:lnTo>
                      <a:pt x="12682" y="12682"/>
                    </a:lnTo>
                    <a:lnTo>
                      <a:pt x="12589" y="12450"/>
                    </a:lnTo>
                    <a:lnTo>
                      <a:pt x="12543" y="12404"/>
                    </a:lnTo>
                    <a:lnTo>
                      <a:pt x="12358" y="11895"/>
                    </a:lnTo>
                    <a:lnTo>
                      <a:pt x="12358" y="11849"/>
                    </a:lnTo>
                    <a:lnTo>
                      <a:pt x="12312" y="11756"/>
                    </a:lnTo>
                    <a:lnTo>
                      <a:pt x="12173" y="11478"/>
                    </a:lnTo>
                    <a:lnTo>
                      <a:pt x="11941" y="10969"/>
                    </a:lnTo>
                    <a:lnTo>
                      <a:pt x="11895" y="10830"/>
                    </a:lnTo>
                    <a:lnTo>
                      <a:pt x="11756" y="10599"/>
                    </a:lnTo>
                    <a:lnTo>
                      <a:pt x="11479" y="10044"/>
                    </a:lnTo>
                    <a:lnTo>
                      <a:pt x="11432" y="9951"/>
                    </a:lnTo>
                    <a:lnTo>
                      <a:pt x="11294" y="9673"/>
                    </a:lnTo>
                    <a:lnTo>
                      <a:pt x="10646" y="8609"/>
                    </a:lnTo>
                    <a:lnTo>
                      <a:pt x="10507" y="8331"/>
                    </a:lnTo>
                    <a:lnTo>
                      <a:pt x="10414" y="8239"/>
                    </a:lnTo>
                    <a:lnTo>
                      <a:pt x="10090" y="7776"/>
                    </a:lnTo>
                    <a:lnTo>
                      <a:pt x="10044" y="7683"/>
                    </a:lnTo>
                    <a:lnTo>
                      <a:pt x="9951" y="7498"/>
                    </a:lnTo>
                    <a:lnTo>
                      <a:pt x="9812" y="7359"/>
                    </a:lnTo>
                    <a:lnTo>
                      <a:pt x="9489" y="6896"/>
                    </a:lnTo>
                    <a:lnTo>
                      <a:pt x="9396" y="6758"/>
                    </a:lnTo>
                    <a:lnTo>
                      <a:pt x="9257" y="6526"/>
                    </a:lnTo>
                    <a:lnTo>
                      <a:pt x="9118" y="6434"/>
                    </a:lnTo>
                    <a:lnTo>
                      <a:pt x="9072" y="6341"/>
                    </a:lnTo>
                    <a:lnTo>
                      <a:pt x="8887" y="6110"/>
                    </a:lnTo>
                    <a:lnTo>
                      <a:pt x="8609" y="5739"/>
                    </a:lnTo>
                    <a:lnTo>
                      <a:pt x="8331" y="5462"/>
                    </a:lnTo>
                    <a:lnTo>
                      <a:pt x="8285" y="5369"/>
                    </a:lnTo>
                    <a:lnTo>
                      <a:pt x="8239" y="5323"/>
                    </a:lnTo>
                    <a:lnTo>
                      <a:pt x="7915" y="4952"/>
                    </a:lnTo>
                    <a:lnTo>
                      <a:pt x="7869" y="4906"/>
                    </a:lnTo>
                    <a:lnTo>
                      <a:pt x="7730" y="4767"/>
                    </a:lnTo>
                    <a:lnTo>
                      <a:pt x="7313" y="4351"/>
                    </a:lnTo>
                    <a:lnTo>
                      <a:pt x="7267" y="4258"/>
                    </a:lnTo>
                    <a:lnTo>
                      <a:pt x="7174" y="4166"/>
                    </a:lnTo>
                    <a:lnTo>
                      <a:pt x="6526" y="3610"/>
                    </a:lnTo>
                    <a:lnTo>
                      <a:pt x="6388" y="3471"/>
                    </a:lnTo>
                    <a:lnTo>
                      <a:pt x="6249" y="3286"/>
                    </a:lnTo>
                    <a:lnTo>
                      <a:pt x="6202" y="3286"/>
                    </a:lnTo>
                    <a:lnTo>
                      <a:pt x="5971" y="3055"/>
                    </a:lnTo>
                    <a:lnTo>
                      <a:pt x="5832" y="2962"/>
                    </a:lnTo>
                    <a:lnTo>
                      <a:pt x="4999" y="2314"/>
                    </a:lnTo>
                    <a:lnTo>
                      <a:pt x="4305" y="1852"/>
                    </a:lnTo>
                    <a:lnTo>
                      <a:pt x="3657" y="1435"/>
                    </a:lnTo>
                    <a:lnTo>
                      <a:pt x="3611" y="1528"/>
                    </a:lnTo>
                    <a:lnTo>
                      <a:pt x="3611" y="1435"/>
                    </a:lnTo>
                    <a:lnTo>
                      <a:pt x="3101" y="1111"/>
                    </a:lnTo>
                    <a:lnTo>
                      <a:pt x="3055" y="1204"/>
                    </a:lnTo>
                    <a:lnTo>
                      <a:pt x="3055" y="1111"/>
                    </a:lnTo>
                    <a:lnTo>
                      <a:pt x="2778" y="972"/>
                    </a:lnTo>
                    <a:lnTo>
                      <a:pt x="2639" y="880"/>
                    </a:lnTo>
                    <a:lnTo>
                      <a:pt x="2407" y="741"/>
                    </a:lnTo>
                    <a:lnTo>
                      <a:pt x="2315" y="694"/>
                    </a:lnTo>
                    <a:lnTo>
                      <a:pt x="2222" y="694"/>
                    </a:lnTo>
                    <a:lnTo>
                      <a:pt x="2037" y="648"/>
                    </a:lnTo>
                    <a:lnTo>
                      <a:pt x="1898" y="556"/>
                    </a:lnTo>
                    <a:lnTo>
                      <a:pt x="1528" y="417"/>
                    </a:lnTo>
                    <a:lnTo>
                      <a:pt x="1204" y="278"/>
                    </a:lnTo>
                    <a:lnTo>
                      <a:pt x="1158" y="278"/>
                    </a:lnTo>
                    <a:lnTo>
                      <a:pt x="1019" y="232"/>
                    </a:lnTo>
                    <a:lnTo>
                      <a:pt x="972" y="232"/>
                    </a:lnTo>
                    <a:lnTo>
                      <a:pt x="741" y="185"/>
                    </a:lnTo>
                    <a:lnTo>
                      <a:pt x="602" y="139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48"/>
              <p:cNvSpPr/>
              <p:nvPr/>
            </p:nvSpPr>
            <p:spPr>
              <a:xfrm flipH="1">
                <a:off x="-2942496" y="4782023"/>
                <a:ext cx="209386" cy="124773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731" extrusionOk="0">
                    <a:moveTo>
                      <a:pt x="4490" y="0"/>
                    </a:moveTo>
                    <a:lnTo>
                      <a:pt x="2592" y="1111"/>
                    </a:lnTo>
                    <a:lnTo>
                      <a:pt x="2407" y="1203"/>
                    </a:lnTo>
                    <a:lnTo>
                      <a:pt x="2083" y="1389"/>
                    </a:lnTo>
                    <a:lnTo>
                      <a:pt x="2037" y="1389"/>
                    </a:lnTo>
                    <a:lnTo>
                      <a:pt x="787" y="2129"/>
                    </a:lnTo>
                    <a:lnTo>
                      <a:pt x="741" y="2175"/>
                    </a:lnTo>
                    <a:lnTo>
                      <a:pt x="417" y="2361"/>
                    </a:lnTo>
                    <a:lnTo>
                      <a:pt x="139" y="2499"/>
                    </a:lnTo>
                    <a:lnTo>
                      <a:pt x="0" y="2592"/>
                    </a:lnTo>
                    <a:lnTo>
                      <a:pt x="46" y="2685"/>
                    </a:lnTo>
                    <a:lnTo>
                      <a:pt x="139" y="2731"/>
                    </a:lnTo>
                    <a:lnTo>
                      <a:pt x="232" y="2685"/>
                    </a:lnTo>
                    <a:lnTo>
                      <a:pt x="232" y="2638"/>
                    </a:lnTo>
                    <a:lnTo>
                      <a:pt x="324" y="2638"/>
                    </a:lnTo>
                    <a:lnTo>
                      <a:pt x="324" y="2592"/>
                    </a:lnTo>
                    <a:lnTo>
                      <a:pt x="1111" y="2175"/>
                    </a:lnTo>
                    <a:lnTo>
                      <a:pt x="1296" y="2083"/>
                    </a:lnTo>
                    <a:lnTo>
                      <a:pt x="1574" y="1898"/>
                    </a:lnTo>
                    <a:lnTo>
                      <a:pt x="4490" y="232"/>
                    </a:lnTo>
                    <a:lnTo>
                      <a:pt x="4582" y="185"/>
                    </a:lnTo>
                    <a:lnTo>
                      <a:pt x="44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48"/>
              <p:cNvSpPr/>
              <p:nvPr/>
            </p:nvSpPr>
            <p:spPr>
              <a:xfrm flipH="1">
                <a:off x="-2929795" y="5443852"/>
                <a:ext cx="38103" cy="1064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33" extrusionOk="0">
                    <a:moveTo>
                      <a:pt x="509" y="139"/>
                    </a:moveTo>
                    <a:lnTo>
                      <a:pt x="509" y="186"/>
                    </a:lnTo>
                    <a:lnTo>
                      <a:pt x="463" y="186"/>
                    </a:lnTo>
                    <a:lnTo>
                      <a:pt x="509" y="139"/>
                    </a:lnTo>
                    <a:close/>
                    <a:moveTo>
                      <a:pt x="463" y="1"/>
                    </a:moveTo>
                    <a:lnTo>
                      <a:pt x="0" y="139"/>
                    </a:lnTo>
                    <a:lnTo>
                      <a:pt x="833" y="232"/>
                    </a:lnTo>
                    <a:lnTo>
                      <a:pt x="556" y="47"/>
                    </a:lnTo>
                    <a:lnTo>
                      <a:pt x="5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48"/>
              <p:cNvSpPr/>
              <p:nvPr/>
            </p:nvSpPr>
            <p:spPr>
              <a:xfrm flipH="1">
                <a:off x="-2891737" y="4915202"/>
                <a:ext cx="27550" cy="12747"/>
              </a:xfrm>
              <a:custGeom>
                <a:avLst/>
                <a:gdLst/>
                <a:ahLst/>
                <a:cxnLst/>
                <a:rect l="l" t="t" r="r" b="b"/>
                <a:pathLst>
                  <a:path w="603" h="279" extrusionOk="0">
                    <a:moveTo>
                      <a:pt x="47" y="1"/>
                    </a:moveTo>
                    <a:lnTo>
                      <a:pt x="1" y="186"/>
                    </a:lnTo>
                    <a:lnTo>
                      <a:pt x="556" y="279"/>
                    </a:lnTo>
                    <a:lnTo>
                      <a:pt x="602" y="94"/>
                    </a:lnTo>
                    <a:lnTo>
                      <a:pt x="510" y="47"/>
                    </a:lnTo>
                    <a:lnTo>
                      <a:pt x="278" y="47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48"/>
              <p:cNvSpPr/>
              <p:nvPr/>
            </p:nvSpPr>
            <p:spPr>
              <a:xfrm flipH="1">
                <a:off x="-2978406" y="4841234"/>
                <a:ext cx="228392" cy="122671"/>
              </a:xfrm>
              <a:custGeom>
                <a:avLst/>
                <a:gdLst/>
                <a:ahLst/>
                <a:cxnLst/>
                <a:rect l="l" t="t" r="r" b="b"/>
                <a:pathLst>
                  <a:path w="4999" h="2685" extrusionOk="0">
                    <a:moveTo>
                      <a:pt x="4906" y="0"/>
                    </a:moveTo>
                    <a:lnTo>
                      <a:pt x="2083" y="1620"/>
                    </a:lnTo>
                    <a:lnTo>
                      <a:pt x="1852" y="1574"/>
                    </a:lnTo>
                    <a:lnTo>
                      <a:pt x="1435" y="1481"/>
                    </a:lnTo>
                    <a:lnTo>
                      <a:pt x="1065" y="1481"/>
                    </a:lnTo>
                    <a:lnTo>
                      <a:pt x="510" y="1435"/>
                    </a:lnTo>
                    <a:lnTo>
                      <a:pt x="371" y="1389"/>
                    </a:lnTo>
                    <a:lnTo>
                      <a:pt x="0" y="1389"/>
                    </a:lnTo>
                    <a:lnTo>
                      <a:pt x="0" y="1574"/>
                    </a:lnTo>
                    <a:lnTo>
                      <a:pt x="324" y="1620"/>
                    </a:lnTo>
                    <a:lnTo>
                      <a:pt x="741" y="1620"/>
                    </a:lnTo>
                    <a:lnTo>
                      <a:pt x="1204" y="1713"/>
                    </a:lnTo>
                    <a:lnTo>
                      <a:pt x="1435" y="1713"/>
                    </a:lnTo>
                    <a:lnTo>
                      <a:pt x="1528" y="1759"/>
                    </a:lnTo>
                    <a:lnTo>
                      <a:pt x="1778" y="1759"/>
                    </a:lnTo>
                    <a:lnTo>
                      <a:pt x="1111" y="2175"/>
                    </a:lnTo>
                    <a:lnTo>
                      <a:pt x="1065" y="2175"/>
                    </a:lnTo>
                    <a:lnTo>
                      <a:pt x="787" y="2360"/>
                    </a:lnTo>
                    <a:lnTo>
                      <a:pt x="741" y="2360"/>
                    </a:lnTo>
                    <a:lnTo>
                      <a:pt x="648" y="2453"/>
                    </a:lnTo>
                    <a:lnTo>
                      <a:pt x="556" y="2453"/>
                    </a:lnTo>
                    <a:lnTo>
                      <a:pt x="510" y="2546"/>
                    </a:lnTo>
                    <a:lnTo>
                      <a:pt x="510" y="2592"/>
                    </a:lnTo>
                    <a:lnTo>
                      <a:pt x="556" y="2684"/>
                    </a:lnTo>
                    <a:lnTo>
                      <a:pt x="880" y="2546"/>
                    </a:lnTo>
                    <a:lnTo>
                      <a:pt x="880" y="2499"/>
                    </a:lnTo>
                    <a:lnTo>
                      <a:pt x="1158" y="2360"/>
                    </a:lnTo>
                    <a:lnTo>
                      <a:pt x="1204" y="2360"/>
                    </a:lnTo>
                    <a:lnTo>
                      <a:pt x="1250" y="2314"/>
                    </a:lnTo>
                    <a:lnTo>
                      <a:pt x="2176" y="1805"/>
                    </a:lnTo>
                    <a:lnTo>
                      <a:pt x="2222" y="1759"/>
                    </a:lnTo>
                    <a:lnTo>
                      <a:pt x="2407" y="1666"/>
                    </a:lnTo>
                    <a:lnTo>
                      <a:pt x="4860" y="231"/>
                    </a:lnTo>
                    <a:lnTo>
                      <a:pt x="4999" y="185"/>
                    </a:lnTo>
                    <a:lnTo>
                      <a:pt x="49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48"/>
              <p:cNvSpPr/>
              <p:nvPr/>
            </p:nvSpPr>
            <p:spPr>
              <a:xfrm flipH="1">
                <a:off x="-2470955" y="4454261"/>
                <a:ext cx="29651" cy="1484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325" extrusionOk="0">
                    <a:moveTo>
                      <a:pt x="648" y="0"/>
                    </a:moveTo>
                    <a:lnTo>
                      <a:pt x="185" y="93"/>
                    </a:lnTo>
                    <a:lnTo>
                      <a:pt x="0" y="139"/>
                    </a:lnTo>
                    <a:lnTo>
                      <a:pt x="139" y="324"/>
                    </a:lnTo>
                    <a:lnTo>
                      <a:pt x="232" y="278"/>
                    </a:lnTo>
                    <a:lnTo>
                      <a:pt x="6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48"/>
              <p:cNvSpPr/>
              <p:nvPr/>
            </p:nvSpPr>
            <p:spPr>
              <a:xfrm flipH="1">
                <a:off x="-2826176" y="4946955"/>
                <a:ext cx="12747" cy="1270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78" extrusionOk="0">
                    <a:moveTo>
                      <a:pt x="93" y="0"/>
                    </a:moveTo>
                    <a:lnTo>
                      <a:pt x="1" y="185"/>
                    </a:lnTo>
                    <a:lnTo>
                      <a:pt x="186" y="278"/>
                    </a:lnTo>
                    <a:lnTo>
                      <a:pt x="279" y="139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48"/>
              <p:cNvSpPr/>
              <p:nvPr/>
            </p:nvSpPr>
            <p:spPr>
              <a:xfrm flipH="1">
                <a:off x="-1946508" y="4589587"/>
                <a:ext cx="63460" cy="186131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4074" extrusionOk="0">
                    <a:moveTo>
                      <a:pt x="1019" y="0"/>
                    </a:moveTo>
                    <a:lnTo>
                      <a:pt x="787" y="186"/>
                    </a:lnTo>
                    <a:lnTo>
                      <a:pt x="787" y="741"/>
                    </a:lnTo>
                    <a:lnTo>
                      <a:pt x="741" y="1296"/>
                    </a:lnTo>
                    <a:lnTo>
                      <a:pt x="648" y="1805"/>
                    </a:lnTo>
                    <a:lnTo>
                      <a:pt x="648" y="1852"/>
                    </a:lnTo>
                    <a:lnTo>
                      <a:pt x="648" y="2361"/>
                    </a:lnTo>
                    <a:lnTo>
                      <a:pt x="648" y="2731"/>
                    </a:lnTo>
                    <a:lnTo>
                      <a:pt x="602" y="3101"/>
                    </a:lnTo>
                    <a:lnTo>
                      <a:pt x="463" y="3425"/>
                    </a:lnTo>
                    <a:lnTo>
                      <a:pt x="278" y="3703"/>
                    </a:lnTo>
                    <a:lnTo>
                      <a:pt x="0" y="4073"/>
                    </a:lnTo>
                    <a:lnTo>
                      <a:pt x="417" y="3842"/>
                    </a:lnTo>
                    <a:lnTo>
                      <a:pt x="695" y="3657"/>
                    </a:lnTo>
                    <a:lnTo>
                      <a:pt x="926" y="3472"/>
                    </a:lnTo>
                    <a:lnTo>
                      <a:pt x="1065" y="3240"/>
                    </a:lnTo>
                    <a:lnTo>
                      <a:pt x="1204" y="3009"/>
                    </a:lnTo>
                    <a:lnTo>
                      <a:pt x="1296" y="2777"/>
                    </a:lnTo>
                    <a:lnTo>
                      <a:pt x="1389" y="2315"/>
                    </a:lnTo>
                    <a:lnTo>
                      <a:pt x="1389" y="1898"/>
                    </a:lnTo>
                    <a:lnTo>
                      <a:pt x="1389" y="1481"/>
                    </a:lnTo>
                    <a:lnTo>
                      <a:pt x="1343" y="1019"/>
                    </a:lnTo>
                    <a:lnTo>
                      <a:pt x="1204" y="556"/>
                    </a:lnTo>
                    <a:lnTo>
                      <a:pt x="1065" y="93"/>
                    </a:lnTo>
                    <a:lnTo>
                      <a:pt x="101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48"/>
              <p:cNvSpPr/>
              <p:nvPr/>
            </p:nvSpPr>
            <p:spPr>
              <a:xfrm flipH="1">
                <a:off x="-2151645" y="4105345"/>
                <a:ext cx="234742" cy="296101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6481" extrusionOk="0">
                    <a:moveTo>
                      <a:pt x="0" y="1"/>
                    </a:moveTo>
                    <a:lnTo>
                      <a:pt x="0" y="4583"/>
                    </a:lnTo>
                    <a:lnTo>
                      <a:pt x="2962" y="6341"/>
                    </a:lnTo>
                    <a:lnTo>
                      <a:pt x="3194" y="6434"/>
                    </a:lnTo>
                    <a:lnTo>
                      <a:pt x="3518" y="6480"/>
                    </a:lnTo>
                    <a:lnTo>
                      <a:pt x="4628" y="5832"/>
                    </a:lnTo>
                    <a:lnTo>
                      <a:pt x="4675" y="5832"/>
                    </a:lnTo>
                    <a:lnTo>
                      <a:pt x="4860" y="5369"/>
                    </a:lnTo>
                    <a:lnTo>
                      <a:pt x="4999" y="4907"/>
                    </a:lnTo>
                    <a:lnTo>
                      <a:pt x="5091" y="4444"/>
                    </a:lnTo>
                    <a:lnTo>
                      <a:pt x="5137" y="3935"/>
                    </a:lnTo>
                    <a:lnTo>
                      <a:pt x="5091" y="3472"/>
                    </a:lnTo>
                    <a:lnTo>
                      <a:pt x="4999" y="3009"/>
                    </a:lnTo>
                    <a:lnTo>
                      <a:pt x="4860" y="2546"/>
                    </a:lnTo>
                    <a:lnTo>
                      <a:pt x="4628" y="2083"/>
                    </a:lnTo>
                    <a:lnTo>
                      <a:pt x="4582" y="1945"/>
                    </a:lnTo>
                    <a:lnTo>
                      <a:pt x="4397" y="1667"/>
                    </a:lnTo>
                    <a:lnTo>
                      <a:pt x="4165" y="1435"/>
                    </a:lnTo>
                    <a:lnTo>
                      <a:pt x="3980" y="1204"/>
                    </a:lnTo>
                    <a:lnTo>
                      <a:pt x="3934" y="1250"/>
                    </a:lnTo>
                    <a:lnTo>
                      <a:pt x="3332" y="1297"/>
                    </a:lnTo>
                    <a:lnTo>
                      <a:pt x="2777" y="1250"/>
                    </a:lnTo>
                    <a:lnTo>
                      <a:pt x="2268" y="1158"/>
                    </a:lnTo>
                    <a:lnTo>
                      <a:pt x="1759" y="1019"/>
                    </a:lnTo>
                    <a:lnTo>
                      <a:pt x="1296" y="788"/>
                    </a:lnTo>
                    <a:lnTo>
                      <a:pt x="879" y="556"/>
                    </a:lnTo>
                    <a:lnTo>
                      <a:pt x="463" y="325"/>
                    </a:lnTo>
                    <a:lnTo>
                      <a:pt x="139" y="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48"/>
              <p:cNvSpPr/>
              <p:nvPr/>
            </p:nvSpPr>
            <p:spPr>
              <a:xfrm flipH="1">
                <a:off x="-1494019" y="3887553"/>
                <a:ext cx="661921" cy="657672"/>
              </a:xfrm>
              <a:custGeom>
                <a:avLst/>
                <a:gdLst/>
                <a:ahLst/>
                <a:cxnLst/>
                <a:rect l="l" t="t" r="r" b="b"/>
                <a:pathLst>
                  <a:path w="14488" h="14395" extrusionOk="0">
                    <a:moveTo>
                      <a:pt x="1" y="1"/>
                    </a:moveTo>
                    <a:lnTo>
                      <a:pt x="1" y="510"/>
                    </a:lnTo>
                    <a:lnTo>
                      <a:pt x="47" y="1065"/>
                    </a:lnTo>
                    <a:lnTo>
                      <a:pt x="47" y="1435"/>
                    </a:lnTo>
                    <a:lnTo>
                      <a:pt x="47" y="1528"/>
                    </a:lnTo>
                    <a:lnTo>
                      <a:pt x="94" y="1852"/>
                    </a:lnTo>
                    <a:lnTo>
                      <a:pt x="140" y="2222"/>
                    </a:lnTo>
                    <a:lnTo>
                      <a:pt x="186" y="2361"/>
                    </a:lnTo>
                    <a:lnTo>
                      <a:pt x="186" y="2592"/>
                    </a:lnTo>
                    <a:lnTo>
                      <a:pt x="232" y="2685"/>
                    </a:lnTo>
                    <a:lnTo>
                      <a:pt x="232" y="2824"/>
                    </a:lnTo>
                    <a:lnTo>
                      <a:pt x="279" y="2963"/>
                    </a:lnTo>
                    <a:lnTo>
                      <a:pt x="371" y="3379"/>
                    </a:lnTo>
                    <a:lnTo>
                      <a:pt x="464" y="3703"/>
                    </a:lnTo>
                    <a:lnTo>
                      <a:pt x="510" y="3935"/>
                    </a:lnTo>
                    <a:lnTo>
                      <a:pt x="603" y="4212"/>
                    </a:lnTo>
                    <a:lnTo>
                      <a:pt x="695" y="4583"/>
                    </a:lnTo>
                    <a:lnTo>
                      <a:pt x="788" y="4860"/>
                    </a:lnTo>
                    <a:lnTo>
                      <a:pt x="834" y="5045"/>
                    </a:lnTo>
                    <a:lnTo>
                      <a:pt x="973" y="5416"/>
                    </a:lnTo>
                    <a:lnTo>
                      <a:pt x="1065" y="5647"/>
                    </a:lnTo>
                    <a:lnTo>
                      <a:pt x="1158" y="5832"/>
                    </a:lnTo>
                    <a:lnTo>
                      <a:pt x="1713" y="7128"/>
                    </a:lnTo>
                    <a:lnTo>
                      <a:pt x="2408" y="8424"/>
                    </a:lnTo>
                    <a:lnTo>
                      <a:pt x="2824" y="9118"/>
                    </a:lnTo>
                    <a:lnTo>
                      <a:pt x="2963" y="9303"/>
                    </a:lnTo>
                    <a:lnTo>
                      <a:pt x="3333" y="9859"/>
                    </a:lnTo>
                    <a:lnTo>
                      <a:pt x="3518" y="10136"/>
                    </a:lnTo>
                    <a:lnTo>
                      <a:pt x="3842" y="10553"/>
                    </a:lnTo>
                    <a:lnTo>
                      <a:pt x="3889" y="10599"/>
                    </a:lnTo>
                    <a:lnTo>
                      <a:pt x="4166" y="10970"/>
                    </a:lnTo>
                    <a:lnTo>
                      <a:pt x="4259" y="11062"/>
                    </a:lnTo>
                    <a:lnTo>
                      <a:pt x="4537" y="11386"/>
                    </a:lnTo>
                    <a:lnTo>
                      <a:pt x="4675" y="11571"/>
                    </a:lnTo>
                    <a:lnTo>
                      <a:pt x="4768" y="11664"/>
                    </a:lnTo>
                    <a:lnTo>
                      <a:pt x="4953" y="11849"/>
                    </a:lnTo>
                    <a:lnTo>
                      <a:pt x="5046" y="11942"/>
                    </a:lnTo>
                    <a:lnTo>
                      <a:pt x="5046" y="11988"/>
                    </a:lnTo>
                    <a:lnTo>
                      <a:pt x="5416" y="12312"/>
                    </a:lnTo>
                    <a:lnTo>
                      <a:pt x="5555" y="12497"/>
                    </a:lnTo>
                    <a:lnTo>
                      <a:pt x="5647" y="12543"/>
                    </a:lnTo>
                    <a:lnTo>
                      <a:pt x="5694" y="12589"/>
                    </a:lnTo>
                    <a:lnTo>
                      <a:pt x="6527" y="13330"/>
                    </a:lnTo>
                    <a:lnTo>
                      <a:pt x="7360" y="13932"/>
                    </a:lnTo>
                    <a:lnTo>
                      <a:pt x="7452" y="14024"/>
                    </a:lnTo>
                    <a:lnTo>
                      <a:pt x="7591" y="14071"/>
                    </a:lnTo>
                    <a:lnTo>
                      <a:pt x="7776" y="14256"/>
                    </a:lnTo>
                    <a:lnTo>
                      <a:pt x="8100" y="14394"/>
                    </a:lnTo>
                    <a:lnTo>
                      <a:pt x="8008" y="14163"/>
                    </a:lnTo>
                    <a:lnTo>
                      <a:pt x="8008" y="14117"/>
                    </a:lnTo>
                    <a:lnTo>
                      <a:pt x="8008" y="13978"/>
                    </a:lnTo>
                    <a:lnTo>
                      <a:pt x="8008" y="13932"/>
                    </a:lnTo>
                    <a:lnTo>
                      <a:pt x="7776" y="13793"/>
                    </a:lnTo>
                    <a:lnTo>
                      <a:pt x="7406" y="13561"/>
                    </a:lnTo>
                    <a:lnTo>
                      <a:pt x="7036" y="13237"/>
                    </a:lnTo>
                    <a:lnTo>
                      <a:pt x="6851" y="13099"/>
                    </a:lnTo>
                    <a:lnTo>
                      <a:pt x="6712" y="12960"/>
                    </a:lnTo>
                    <a:lnTo>
                      <a:pt x="6619" y="12913"/>
                    </a:lnTo>
                    <a:lnTo>
                      <a:pt x="6573" y="12913"/>
                    </a:lnTo>
                    <a:lnTo>
                      <a:pt x="6434" y="12775"/>
                    </a:lnTo>
                    <a:lnTo>
                      <a:pt x="6157" y="12497"/>
                    </a:lnTo>
                    <a:lnTo>
                      <a:pt x="6018" y="12358"/>
                    </a:lnTo>
                    <a:lnTo>
                      <a:pt x="5879" y="12219"/>
                    </a:lnTo>
                    <a:lnTo>
                      <a:pt x="5786" y="12404"/>
                    </a:lnTo>
                    <a:lnTo>
                      <a:pt x="5416" y="12034"/>
                    </a:lnTo>
                    <a:lnTo>
                      <a:pt x="5185" y="11849"/>
                    </a:lnTo>
                    <a:lnTo>
                      <a:pt x="4999" y="11618"/>
                    </a:lnTo>
                    <a:lnTo>
                      <a:pt x="4814" y="11432"/>
                    </a:lnTo>
                    <a:lnTo>
                      <a:pt x="4768" y="11340"/>
                    </a:lnTo>
                    <a:lnTo>
                      <a:pt x="4814" y="11294"/>
                    </a:lnTo>
                    <a:lnTo>
                      <a:pt x="4814" y="11247"/>
                    </a:lnTo>
                    <a:lnTo>
                      <a:pt x="4953" y="11247"/>
                    </a:lnTo>
                    <a:lnTo>
                      <a:pt x="5046" y="11062"/>
                    </a:lnTo>
                    <a:lnTo>
                      <a:pt x="4907" y="10970"/>
                    </a:lnTo>
                    <a:lnTo>
                      <a:pt x="4814" y="11108"/>
                    </a:lnTo>
                    <a:lnTo>
                      <a:pt x="4537" y="10784"/>
                    </a:lnTo>
                    <a:lnTo>
                      <a:pt x="4444" y="10692"/>
                    </a:lnTo>
                    <a:lnTo>
                      <a:pt x="4305" y="10460"/>
                    </a:lnTo>
                    <a:lnTo>
                      <a:pt x="4213" y="10368"/>
                    </a:lnTo>
                    <a:lnTo>
                      <a:pt x="4074" y="10183"/>
                    </a:lnTo>
                    <a:lnTo>
                      <a:pt x="3796" y="9813"/>
                    </a:lnTo>
                    <a:lnTo>
                      <a:pt x="3657" y="9627"/>
                    </a:lnTo>
                    <a:lnTo>
                      <a:pt x="3565" y="9489"/>
                    </a:lnTo>
                    <a:lnTo>
                      <a:pt x="3333" y="9072"/>
                    </a:lnTo>
                    <a:lnTo>
                      <a:pt x="3194" y="8933"/>
                    </a:lnTo>
                    <a:lnTo>
                      <a:pt x="3148" y="8933"/>
                    </a:lnTo>
                    <a:lnTo>
                      <a:pt x="3102" y="8887"/>
                    </a:lnTo>
                    <a:lnTo>
                      <a:pt x="3056" y="8794"/>
                    </a:lnTo>
                    <a:lnTo>
                      <a:pt x="2917" y="8794"/>
                    </a:lnTo>
                    <a:lnTo>
                      <a:pt x="2315" y="7730"/>
                    </a:lnTo>
                    <a:lnTo>
                      <a:pt x="2361" y="7730"/>
                    </a:lnTo>
                    <a:lnTo>
                      <a:pt x="6342" y="5462"/>
                    </a:lnTo>
                    <a:lnTo>
                      <a:pt x="6434" y="5786"/>
                    </a:lnTo>
                    <a:lnTo>
                      <a:pt x="6527" y="6064"/>
                    </a:lnTo>
                    <a:lnTo>
                      <a:pt x="6712" y="6295"/>
                    </a:lnTo>
                    <a:lnTo>
                      <a:pt x="6897" y="6573"/>
                    </a:lnTo>
                    <a:lnTo>
                      <a:pt x="6943" y="6619"/>
                    </a:lnTo>
                    <a:lnTo>
                      <a:pt x="6990" y="6665"/>
                    </a:lnTo>
                    <a:lnTo>
                      <a:pt x="7082" y="6573"/>
                    </a:lnTo>
                    <a:lnTo>
                      <a:pt x="7036" y="6665"/>
                    </a:lnTo>
                    <a:lnTo>
                      <a:pt x="7082" y="6712"/>
                    </a:lnTo>
                    <a:lnTo>
                      <a:pt x="7128" y="6758"/>
                    </a:lnTo>
                    <a:lnTo>
                      <a:pt x="7314" y="6897"/>
                    </a:lnTo>
                    <a:lnTo>
                      <a:pt x="7499" y="6989"/>
                    </a:lnTo>
                    <a:lnTo>
                      <a:pt x="7730" y="7036"/>
                    </a:lnTo>
                    <a:lnTo>
                      <a:pt x="7869" y="6989"/>
                    </a:lnTo>
                    <a:lnTo>
                      <a:pt x="7962" y="6943"/>
                    </a:lnTo>
                    <a:lnTo>
                      <a:pt x="8008" y="6943"/>
                    </a:lnTo>
                    <a:lnTo>
                      <a:pt x="8332" y="7174"/>
                    </a:lnTo>
                    <a:lnTo>
                      <a:pt x="8656" y="7406"/>
                    </a:lnTo>
                    <a:lnTo>
                      <a:pt x="14487" y="11756"/>
                    </a:lnTo>
                    <a:lnTo>
                      <a:pt x="14487" y="10368"/>
                    </a:lnTo>
                    <a:lnTo>
                      <a:pt x="9119" y="6388"/>
                    </a:lnTo>
                    <a:lnTo>
                      <a:pt x="9072" y="6341"/>
                    </a:lnTo>
                    <a:lnTo>
                      <a:pt x="8424" y="6665"/>
                    </a:lnTo>
                    <a:lnTo>
                      <a:pt x="8239" y="6804"/>
                    </a:lnTo>
                    <a:lnTo>
                      <a:pt x="8147" y="6850"/>
                    </a:lnTo>
                    <a:lnTo>
                      <a:pt x="8147" y="6943"/>
                    </a:lnTo>
                    <a:lnTo>
                      <a:pt x="8100" y="6850"/>
                    </a:lnTo>
                    <a:lnTo>
                      <a:pt x="8193" y="6804"/>
                    </a:lnTo>
                    <a:lnTo>
                      <a:pt x="8239" y="6665"/>
                    </a:lnTo>
                    <a:lnTo>
                      <a:pt x="8332" y="6388"/>
                    </a:lnTo>
                    <a:lnTo>
                      <a:pt x="8332" y="6341"/>
                    </a:lnTo>
                    <a:lnTo>
                      <a:pt x="8332" y="6249"/>
                    </a:lnTo>
                    <a:lnTo>
                      <a:pt x="8332" y="6202"/>
                    </a:lnTo>
                    <a:lnTo>
                      <a:pt x="8332" y="6110"/>
                    </a:lnTo>
                    <a:lnTo>
                      <a:pt x="8239" y="6110"/>
                    </a:lnTo>
                    <a:lnTo>
                      <a:pt x="8332" y="6064"/>
                    </a:lnTo>
                    <a:lnTo>
                      <a:pt x="8332" y="6017"/>
                    </a:lnTo>
                    <a:lnTo>
                      <a:pt x="8286" y="5971"/>
                    </a:lnTo>
                    <a:lnTo>
                      <a:pt x="8286" y="5925"/>
                    </a:lnTo>
                    <a:lnTo>
                      <a:pt x="8286" y="5832"/>
                    </a:lnTo>
                    <a:lnTo>
                      <a:pt x="8239" y="5786"/>
                    </a:lnTo>
                    <a:lnTo>
                      <a:pt x="8239" y="5693"/>
                    </a:lnTo>
                    <a:lnTo>
                      <a:pt x="8193" y="5647"/>
                    </a:lnTo>
                    <a:lnTo>
                      <a:pt x="8193" y="5601"/>
                    </a:lnTo>
                    <a:lnTo>
                      <a:pt x="8147" y="5508"/>
                    </a:lnTo>
                    <a:lnTo>
                      <a:pt x="8147" y="5462"/>
                    </a:lnTo>
                    <a:lnTo>
                      <a:pt x="8054" y="5323"/>
                    </a:lnTo>
                    <a:lnTo>
                      <a:pt x="8054" y="5277"/>
                    </a:lnTo>
                    <a:lnTo>
                      <a:pt x="8008" y="5231"/>
                    </a:lnTo>
                    <a:lnTo>
                      <a:pt x="7962" y="5184"/>
                    </a:lnTo>
                    <a:lnTo>
                      <a:pt x="7915" y="5138"/>
                    </a:lnTo>
                    <a:lnTo>
                      <a:pt x="7915" y="5092"/>
                    </a:lnTo>
                    <a:lnTo>
                      <a:pt x="7869" y="5045"/>
                    </a:lnTo>
                    <a:lnTo>
                      <a:pt x="7823" y="4953"/>
                    </a:lnTo>
                    <a:lnTo>
                      <a:pt x="7776" y="4953"/>
                    </a:lnTo>
                    <a:lnTo>
                      <a:pt x="7776" y="4907"/>
                    </a:lnTo>
                    <a:lnTo>
                      <a:pt x="7684" y="4860"/>
                    </a:lnTo>
                    <a:lnTo>
                      <a:pt x="7638" y="4814"/>
                    </a:lnTo>
                    <a:lnTo>
                      <a:pt x="7638" y="4768"/>
                    </a:lnTo>
                    <a:lnTo>
                      <a:pt x="7591" y="4768"/>
                    </a:lnTo>
                    <a:lnTo>
                      <a:pt x="7545" y="4814"/>
                    </a:lnTo>
                    <a:lnTo>
                      <a:pt x="7591" y="4721"/>
                    </a:lnTo>
                    <a:lnTo>
                      <a:pt x="7545" y="4721"/>
                    </a:lnTo>
                    <a:lnTo>
                      <a:pt x="7499" y="4675"/>
                    </a:lnTo>
                    <a:lnTo>
                      <a:pt x="7452" y="4629"/>
                    </a:lnTo>
                    <a:lnTo>
                      <a:pt x="7360" y="4721"/>
                    </a:lnTo>
                    <a:lnTo>
                      <a:pt x="7406" y="4629"/>
                    </a:lnTo>
                    <a:lnTo>
                      <a:pt x="7360" y="4583"/>
                    </a:lnTo>
                    <a:lnTo>
                      <a:pt x="7314" y="4583"/>
                    </a:lnTo>
                    <a:lnTo>
                      <a:pt x="7221" y="4490"/>
                    </a:lnTo>
                    <a:lnTo>
                      <a:pt x="6990" y="4444"/>
                    </a:lnTo>
                    <a:lnTo>
                      <a:pt x="6851" y="4444"/>
                    </a:lnTo>
                    <a:lnTo>
                      <a:pt x="6758" y="4490"/>
                    </a:lnTo>
                    <a:lnTo>
                      <a:pt x="6619" y="4536"/>
                    </a:lnTo>
                    <a:lnTo>
                      <a:pt x="6481" y="4629"/>
                    </a:lnTo>
                    <a:lnTo>
                      <a:pt x="6388" y="4768"/>
                    </a:lnTo>
                    <a:lnTo>
                      <a:pt x="6342" y="4953"/>
                    </a:lnTo>
                    <a:lnTo>
                      <a:pt x="6295" y="5138"/>
                    </a:lnTo>
                    <a:lnTo>
                      <a:pt x="6295" y="5184"/>
                    </a:lnTo>
                    <a:lnTo>
                      <a:pt x="6295" y="5231"/>
                    </a:lnTo>
                    <a:lnTo>
                      <a:pt x="2361" y="7498"/>
                    </a:lnTo>
                    <a:lnTo>
                      <a:pt x="2361" y="7452"/>
                    </a:lnTo>
                    <a:lnTo>
                      <a:pt x="2269" y="7267"/>
                    </a:lnTo>
                    <a:lnTo>
                      <a:pt x="2130" y="7036"/>
                    </a:lnTo>
                    <a:lnTo>
                      <a:pt x="2037" y="6850"/>
                    </a:lnTo>
                    <a:lnTo>
                      <a:pt x="1945" y="6665"/>
                    </a:lnTo>
                    <a:lnTo>
                      <a:pt x="1806" y="6295"/>
                    </a:lnTo>
                    <a:lnTo>
                      <a:pt x="1713" y="6156"/>
                    </a:lnTo>
                    <a:lnTo>
                      <a:pt x="1667" y="5971"/>
                    </a:lnTo>
                    <a:lnTo>
                      <a:pt x="1482" y="5601"/>
                    </a:lnTo>
                    <a:lnTo>
                      <a:pt x="1436" y="5462"/>
                    </a:lnTo>
                    <a:lnTo>
                      <a:pt x="1389" y="5416"/>
                    </a:lnTo>
                    <a:lnTo>
                      <a:pt x="1389" y="5277"/>
                    </a:lnTo>
                    <a:lnTo>
                      <a:pt x="1204" y="4860"/>
                    </a:lnTo>
                    <a:lnTo>
                      <a:pt x="1204" y="4814"/>
                    </a:lnTo>
                    <a:lnTo>
                      <a:pt x="1112" y="4814"/>
                    </a:lnTo>
                    <a:lnTo>
                      <a:pt x="973" y="4721"/>
                    </a:lnTo>
                    <a:lnTo>
                      <a:pt x="927" y="4629"/>
                    </a:lnTo>
                    <a:lnTo>
                      <a:pt x="880" y="4490"/>
                    </a:lnTo>
                    <a:lnTo>
                      <a:pt x="834" y="4212"/>
                    </a:lnTo>
                    <a:lnTo>
                      <a:pt x="788" y="3981"/>
                    </a:lnTo>
                    <a:lnTo>
                      <a:pt x="603" y="3379"/>
                    </a:lnTo>
                    <a:lnTo>
                      <a:pt x="741" y="3379"/>
                    </a:lnTo>
                    <a:lnTo>
                      <a:pt x="741" y="3240"/>
                    </a:lnTo>
                    <a:lnTo>
                      <a:pt x="649" y="2963"/>
                    </a:lnTo>
                    <a:lnTo>
                      <a:pt x="695" y="2963"/>
                    </a:lnTo>
                    <a:lnTo>
                      <a:pt x="649" y="2916"/>
                    </a:lnTo>
                    <a:lnTo>
                      <a:pt x="649" y="2870"/>
                    </a:lnTo>
                    <a:lnTo>
                      <a:pt x="649" y="2731"/>
                    </a:lnTo>
                    <a:lnTo>
                      <a:pt x="603" y="2500"/>
                    </a:lnTo>
                    <a:lnTo>
                      <a:pt x="556" y="2361"/>
                    </a:lnTo>
                    <a:lnTo>
                      <a:pt x="464" y="1852"/>
                    </a:lnTo>
                    <a:lnTo>
                      <a:pt x="464" y="1806"/>
                    </a:lnTo>
                    <a:lnTo>
                      <a:pt x="417" y="1806"/>
                    </a:lnTo>
                    <a:lnTo>
                      <a:pt x="417" y="1759"/>
                    </a:lnTo>
                    <a:lnTo>
                      <a:pt x="464" y="1713"/>
                    </a:lnTo>
                    <a:lnTo>
                      <a:pt x="417" y="1528"/>
                    </a:lnTo>
                    <a:lnTo>
                      <a:pt x="417" y="1435"/>
                    </a:lnTo>
                    <a:lnTo>
                      <a:pt x="371" y="695"/>
                    </a:lnTo>
                    <a:lnTo>
                      <a:pt x="371" y="649"/>
                    </a:lnTo>
                    <a:lnTo>
                      <a:pt x="325" y="649"/>
                    </a:lnTo>
                    <a:lnTo>
                      <a:pt x="232" y="556"/>
                    </a:lnTo>
                    <a:lnTo>
                      <a:pt x="186" y="46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48"/>
              <p:cNvSpPr/>
              <p:nvPr/>
            </p:nvSpPr>
            <p:spPr>
              <a:xfrm flipH="1">
                <a:off x="-1405203" y="4585338"/>
                <a:ext cx="19052" cy="1064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33" extrusionOk="0">
                    <a:moveTo>
                      <a:pt x="370" y="1"/>
                    </a:moveTo>
                    <a:lnTo>
                      <a:pt x="185" y="47"/>
                    </a:lnTo>
                    <a:lnTo>
                      <a:pt x="0" y="47"/>
                    </a:lnTo>
                    <a:lnTo>
                      <a:pt x="46" y="232"/>
                    </a:lnTo>
                    <a:lnTo>
                      <a:pt x="324" y="232"/>
                    </a:lnTo>
                    <a:lnTo>
                      <a:pt x="417" y="186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48"/>
              <p:cNvSpPr/>
              <p:nvPr/>
            </p:nvSpPr>
            <p:spPr>
              <a:xfrm flipH="1">
                <a:off x="-1386197" y="4585338"/>
                <a:ext cx="44454" cy="12747"/>
              </a:xfrm>
              <a:custGeom>
                <a:avLst/>
                <a:gdLst/>
                <a:ahLst/>
                <a:cxnLst/>
                <a:rect l="l" t="t" r="r" b="b"/>
                <a:pathLst>
                  <a:path w="973" h="279" extrusionOk="0">
                    <a:moveTo>
                      <a:pt x="0" y="1"/>
                    </a:moveTo>
                    <a:lnTo>
                      <a:pt x="46" y="93"/>
                    </a:lnTo>
                    <a:lnTo>
                      <a:pt x="46" y="186"/>
                    </a:lnTo>
                    <a:lnTo>
                      <a:pt x="93" y="232"/>
                    </a:lnTo>
                    <a:lnTo>
                      <a:pt x="139" y="232"/>
                    </a:lnTo>
                    <a:lnTo>
                      <a:pt x="648" y="279"/>
                    </a:lnTo>
                    <a:lnTo>
                      <a:pt x="741" y="279"/>
                    </a:lnTo>
                    <a:lnTo>
                      <a:pt x="833" y="232"/>
                    </a:lnTo>
                    <a:lnTo>
                      <a:pt x="972" y="232"/>
                    </a:lnTo>
                    <a:lnTo>
                      <a:pt x="926" y="140"/>
                    </a:lnTo>
                    <a:lnTo>
                      <a:pt x="879" y="47"/>
                    </a:lnTo>
                    <a:lnTo>
                      <a:pt x="648" y="4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48"/>
              <p:cNvSpPr/>
              <p:nvPr/>
            </p:nvSpPr>
            <p:spPr>
              <a:xfrm flipH="1">
                <a:off x="-1341789" y="4551529"/>
                <a:ext cx="95213" cy="44454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973" extrusionOk="0">
                    <a:moveTo>
                      <a:pt x="0" y="0"/>
                    </a:moveTo>
                    <a:lnTo>
                      <a:pt x="0" y="371"/>
                    </a:lnTo>
                    <a:lnTo>
                      <a:pt x="47" y="417"/>
                    </a:lnTo>
                    <a:lnTo>
                      <a:pt x="880" y="695"/>
                    </a:lnTo>
                    <a:lnTo>
                      <a:pt x="1713" y="926"/>
                    </a:lnTo>
                    <a:lnTo>
                      <a:pt x="1944" y="926"/>
                    </a:lnTo>
                    <a:lnTo>
                      <a:pt x="2083" y="972"/>
                    </a:lnTo>
                    <a:lnTo>
                      <a:pt x="2037" y="695"/>
                    </a:lnTo>
                    <a:lnTo>
                      <a:pt x="1898" y="648"/>
                    </a:lnTo>
                    <a:lnTo>
                      <a:pt x="1713" y="602"/>
                    </a:lnTo>
                    <a:lnTo>
                      <a:pt x="1481" y="556"/>
                    </a:lnTo>
                    <a:lnTo>
                      <a:pt x="1250" y="509"/>
                    </a:lnTo>
                    <a:lnTo>
                      <a:pt x="1204" y="509"/>
                    </a:lnTo>
                    <a:lnTo>
                      <a:pt x="1019" y="417"/>
                    </a:lnTo>
                    <a:lnTo>
                      <a:pt x="926" y="417"/>
                    </a:lnTo>
                    <a:lnTo>
                      <a:pt x="833" y="371"/>
                    </a:lnTo>
                    <a:lnTo>
                      <a:pt x="648" y="278"/>
                    </a:lnTo>
                    <a:lnTo>
                      <a:pt x="509" y="232"/>
                    </a:lnTo>
                    <a:lnTo>
                      <a:pt x="463" y="232"/>
                    </a:lnTo>
                    <a:lnTo>
                      <a:pt x="324" y="1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48"/>
              <p:cNvSpPr/>
              <p:nvPr/>
            </p:nvSpPr>
            <p:spPr>
              <a:xfrm flipH="1">
                <a:off x="-1244520" y="4526127"/>
                <a:ext cx="44454" cy="3600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788" extrusionOk="0">
                    <a:moveTo>
                      <a:pt x="0" y="1"/>
                    </a:moveTo>
                    <a:lnTo>
                      <a:pt x="0" y="232"/>
                    </a:lnTo>
                    <a:lnTo>
                      <a:pt x="972" y="788"/>
                    </a:lnTo>
                    <a:lnTo>
                      <a:pt x="972" y="556"/>
                    </a:lnTo>
                    <a:lnTo>
                      <a:pt x="926" y="510"/>
                    </a:lnTo>
                    <a:lnTo>
                      <a:pt x="787" y="417"/>
                    </a:lnTo>
                    <a:lnTo>
                      <a:pt x="602" y="325"/>
                    </a:lnTo>
                    <a:lnTo>
                      <a:pt x="417" y="279"/>
                    </a:lnTo>
                    <a:lnTo>
                      <a:pt x="370" y="279"/>
                    </a:lnTo>
                    <a:lnTo>
                      <a:pt x="370" y="23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48"/>
              <p:cNvSpPr/>
              <p:nvPr/>
            </p:nvSpPr>
            <p:spPr>
              <a:xfrm flipH="1">
                <a:off x="-1491918" y="3511179"/>
                <a:ext cx="507542" cy="353164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7730" extrusionOk="0">
                    <a:moveTo>
                      <a:pt x="509" y="0"/>
                    </a:moveTo>
                    <a:lnTo>
                      <a:pt x="185" y="47"/>
                    </a:lnTo>
                    <a:lnTo>
                      <a:pt x="0" y="47"/>
                    </a:lnTo>
                    <a:lnTo>
                      <a:pt x="0" y="232"/>
                    </a:lnTo>
                    <a:lnTo>
                      <a:pt x="880" y="232"/>
                    </a:lnTo>
                    <a:lnTo>
                      <a:pt x="1666" y="371"/>
                    </a:lnTo>
                    <a:lnTo>
                      <a:pt x="2453" y="556"/>
                    </a:lnTo>
                    <a:lnTo>
                      <a:pt x="3194" y="833"/>
                    </a:lnTo>
                    <a:lnTo>
                      <a:pt x="3934" y="1111"/>
                    </a:lnTo>
                    <a:lnTo>
                      <a:pt x="4629" y="1481"/>
                    </a:lnTo>
                    <a:lnTo>
                      <a:pt x="5277" y="1852"/>
                    </a:lnTo>
                    <a:lnTo>
                      <a:pt x="5832" y="2268"/>
                    </a:lnTo>
                    <a:lnTo>
                      <a:pt x="6387" y="2638"/>
                    </a:lnTo>
                    <a:lnTo>
                      <a:pt x="7591" y="3657"/>
                    </a:lnTo>
                    <a:lnTo>
                      <a:pt x="7730" y="3795"/>
                    </a:lnTo>
                    <a:lnTo>
                      <a:pt x="7776" y="3842"/>
                    </a:lnTo>
                    <a:lnTo>
                      <a:pt x="7915" y="3934"/>
                    </a:lnTo>
                    <a:lnTo>
                      <a:pt x="7961" y="3981"/>
                    </a:lnTo>
                    <a:lnTo>
                      <a:pt x="8100" y="4119"/>
                    </a:lnTo>
                    <a:lnTo>
                      <a:pt x="8146" y="4166"/>
                    </a:lnTo>
                    <a:lnTo>
                      <a:pt x="8285" y="4305"/>
                    </a:lnTo>
                    <a:lnTo>
                      <a:pt x="8331" y="4351"/>
                    </a:lnTo>
                    <a:lnTo>
                      <a:pt x="8470" y="4490"/>
                    </a:lnTo>
                    <a:lnTo>
                      <a:pt x="8516" y="4536"/>
                    </a:lnTo>
                    <a:lnTo>
                      <a:pt x="8655" y="4675"/>
                    </a:lnTo>
                    <a:lnTo>
                      <a:pt x="8701" y="4721"/>
                    </a:lnTo>
                    <a:lnTo>
                      <a:pt x="8840" y="4860"/>
                    </a:lnTo>
                    <a:lnTo>
                      <a:pt x="8933" y="4999"/>
                    </a:lnTo>
                    <a:lnTo>
                      <a:pt x="9720" y="5878"/>
                    </a:lnTo>
                    <a:lnTo>
                      <a:pt x="9905" y="6110"/>
                    </a:lnTo>
                    <a:lnTo>
                      <a:pt x="9951" y="6156"/>
                    </a:lnTo>
                    <a:lnTo>
                      <a:pt x="10136" y="6387"/>
                    </a:lnTo>
                    <a:lnTo>
                      <a:pt x="10136" y="6434"/>
                    </a:lnTo>
                    <a:lnTo>
                      <a:pt x="10321" y="6619"/>
                    </a:lnTo>
                    <a:lnTo>
                      <a:pt x="10368" y="6711"/>
                    </a:lnTo>
                    <a:lnTo>
                      <a:pt x="10506" y="6896"/>
                    </a:lnTo>
                    <a:lnTo>
                      <a:pt x="11108" y="7729"/>
                    </a:lnTo>
                    <a:lnTo>
                      <a:pt x="11108" y="7082"/>
                    </a:lnTo>
                    <a:lnTo>
                      <a:pt x="11062" y="6989"/>
                    </a:lnTo>
                    <a:lnTo>
                      <a:pt x="10877" y="6711"/>
                    </a:lnTo>
                    <a:lnTo>
                      <a:pt x="10784" y="6619"/>
                    </a:lnTo>
                    <a:lnTo>
                      <a:pt x="10645" y="6387"/>
                    </a:lnTo>
                    <a:lnTo>
                      <a:pt x="10553" y="6248"/>
                    </a:lnTo>
                    <a:lnTo>
                      <a:pt x="10506" y="6202"/>
                    </a:lnTo>
                    <a:lnTo>
                      <a:pt x="10321" y="5971"/>
                    </a:lnTo>
                    <a:lnTo>
                      <a:pt x="10044" y="5647"/>
                    </a:lnTo>
                    <a:lnTo>
                      <a:pt x="9766" y="5323"/>
                    </a:lnTo>
                    <a:lnTo>
                      <a:pt x="9720" y="5277"/>
                    </a:lnTo>
                    <a:lnTo>
                      <a:pt x="9673" y="5230"/>
                    </a:lnTo>
                    <a:lnTo>
                      <a:pt x="9349" y="4860"/>
                    </a:lnTo>
                    <a:lnTo>
                      <a:pt x="9164" y="4675"/>
                    </a:lnTo>
                    <a:lnTo>
                      <a:pt x="8794" y="4258"/>
                    </a:lnTo>
                    <a:lnTo>
                      <a:pt x="8748" y="4212"/>
                    </a:lnTo>
                    <a:lnTo>
                      <a:pt x="8655" y="4119"/>
                    </a:lnTo>
                    <a:lnTo>
                      <a:pt x="8054" y="3564"/>
                    </a:lnTo>
                    <a:lnTo>
                      <a:pt x="7915" y="3425"/>
                    </a:lnTo>
                    <a:lnTo>
                      <a:pt x="7776" y="3286"/>
                    </a:lnTo>
                    <a:lnTo>
                      <a:pt x="7730" y="3286"/>
                    </a:lnTo>
                    <a:lnTo>
                      <a:pt x="7498" y="3055"/>
                    </a:lnTo>
                    <a:lnTo>
                      <a:pt x="7359" y="2962"/>
                    </a:lnTo>
                    <a:lnTo>
                      <a:pt x="6572" y="2314"/>
                    </a:lnTo>
                    <a:lnTo>
                      <a:pt x="6526" y="2314"/>
                    </a:lnTo>
                    <a:lnTo>
                      <a:pt x="5924" y="1852"/>
                    </a:lnTo>
                    <a:lnTo>
                      <a:pt x="5277" y="1481"/>
                    </a:lnTo>
                    <a:lnTo>
                      <a:pt x="5230" y="1574"/>
                    </a:lnTo>
                    <a:lnTo>
                      <a:pt x="5230" y="1481"/>
                    </a:lnTo>
                    <a:lnTo>
                      <a:pt x="4999" y="1296"/>
                    </a:lnTo>
                    <a:lnTo>
                      <a:pt x="4767" y="1204"/>
                    </a:lnTo>
                    <a:lnTo>
                      <a:pt x="4721" y="1157"/>
                    </a:lnTo>
                    <a:lnTo>
                      <a:pt x="4397" y="1018"/>
                    </a:lnTo>
                    <a:lnTo>
                      <a:pt x="4305" y="926"/>
                    </a:lnTo>
                    <a:lnTo>
                      <a:pt x="3981" y="787"/>
                    </a:lnTo>
                    <a:lnTo>
                      <a:pt x="3842" y="695"/>
                    </a:lnTo>
                    <a:lnTo>
                      <a:pt x="3749" y="695"/>
                    </a:lnTo>
                    <a:lnTo>
                      <a:pt x="3564" y="648"/>
                    </a:lnTo>
                    <a:lnTo>
                      <a:pt x="3101" y="463"/>
                    </a:lnTo>
                    <a:lnTo>
                      <a:pt x="2685" y="324"/>
                    </a:lnTo>
                    <a:lnTo>
                      <a:pt x="2453" y="278"/>
                    </a:lnTo>
                    <a:lnTo>
                      <a:pt x="2361" y="232"/>
                    </a:lnTo>
                    <a:lnTo>
                      <a:pt x="1944" y="139"/>
                    </a:lnTo>
                    <a:lnTo>
                      <a:pt x="1805" y="93"/>
                    </a:lnTo>
                    <a:lnTo>
                      <a:pt x="1481" y="93"/>
                    </a:lnTo>
                    <a:lnTo>
                      <a:pt x="11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48"/>
              <p:cNvSpPr/>
              <p:nvPr/>
            </p:nvSpPr>
            <p:spPr>
              <a:xfrm flipH="1">
                <a:off x="-1491918" y="3881202"/>
                <a:ext cx="281298" cy="266495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5833" extrusionOk="0">
                    <a:moveTo>
                      <a:pt x="6156" y="1"/>
                    </a:moveTo>
                    <a:lnTo>
                      <a:pt x="325" y="4259"/>
                    </a:lnTo>
                    <a:lnTo>
                      <a:pt x="232" y="4120"/>
                    </a:lnTo>
                    <a:lnTo>
                      <a:pt x="1" y="4259"/>
                    </a:lnTo>
                    <a:lnTo>
                      <a:pt x="186" y="4351"/>
                    </a:lnTo>
                    <a:lnTo>
                      <a:pt x="186" y="4398"/>
                    </a:lnTo>
                    <a:lnTo>
                      <a:pt x="371" y="4583"/>
                    </a:lnTo>
                    <a:lnTo>
                      <a:pt x="417" y="4675"/>
                    </a:lnTo>
                    <a:lnTo>
                      <a:pt x="463" y="4722"/>
                    </a:lnTo>
                    <a:lnTo>
                      <a:pt x="556" y="4675"/>
                    </a:lnTo>
                    <a:lnTo>
                      <a:pt x="510" y="4722"/>
                    </a:lnTo>
                    <a:lnTo>
                      <a:pt x="510" y="4768"/>
                    </a:lnTo>
                    <a:lnTo>
                      <a:pt x="602" y="4860"/>
                    </a:lnTo>
                    <a:lnTo>
                      <a:pt x="602" y="4907"/>
                    </a:lnTo>
                    <a:lnTo>
                      <a:pt x="649" y="4999"/>
                    </a:lnTo>
                    <a:lnTo>
                      <a:pt x="695" y="4999"/>
                    </a:lnTo>
                    <a:lnTo>
                      <a:pt x="741" y="5092"/>
                    </a:lnTo>
                    <a:lnTo>
                      <a:pt x="787" y="5184"/>
                    </a:lnTo>
                    <a:lnTo>
                      <a:pt x="834" y="5138"/>
                    </a:lnTo>
                    <a:lnTo>
                      <a:pt x="787" y="5231"/>
                    </a:lnTo>
                    <a:lnTo>
                      <a:pt x="787" y="5277"/>
                    </a:lnTo>
                    <a:lnTo>
                      <a:pt x="834" y="5277"/>
                    </a:lnTo>
                    <a:lnTo>
                      <a:pt x="834" y="5323"/>
                    </a:lnTo>
                    <a:lnTo>
                      <a:pt x="880" y="5462"/>
                    </a:lnTo>
                    <a:lnTo>
                      <a:pt x="880" y="5555"/>
                    </a:lnTo>
                    <a:lnTo>
                      <a:pt x="972" y="5508"/>
                    </a:lnTo>
                    <a:lnTo>
                      <a:pt x="926" y="5555"/>
                    </a:lnTo>
                    <a:lnTo>
                      <a:pt x="926" y="5647"/>
                    </a:lnTo>
                    <a:lnTo>
                      <a:pt x="926" y="5832"/>
                    </a:lnTo>
                    <a:lnTo>
                      <a:pt x="3287" y="4120"/>
                    </a:lnTo>
                    <a:lnTo>
                      <a:pt x="3379" y="4212"/>
                    </a:lnTo>
                    <a:lnTo>
                      <a:pt x="5045" y="3287"/>
                    </a:lnTo>
                    <a:lnTo>
                      <a:pt x="5184" y="3194"/>
                    </a:lnTo>
                    <a:lnTo>
                      <a:pt x="5092" y="3009"/>
                    </a:lnTo>
                    <a:lnTo>
                      <a:pt x="3749" y="3796"/>
                    </a:lnTo>
                    <a:lnTo>
                      <a:pt x="6156" y="2037"/>
                    </a:lnTo>
                    <a:lnTo>
                      <a:pt x="61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48"/>
              <p:cNvSpPr/>
              <p:nvPr/>
            </p:nvSpPr>
            <p:spPr>
              <a:xfrm flipH="1">
                <a:off x="-1360795" y="4090543"/>
                <a:ext cx="19052" cy="1064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33" extrusionOk="0">
                    <a:moveTo>
                      <a:pt x="0" y="1"/>
                    </a:moveTo>
                    <a:lnTo>
                      <a:pt x="0" y="186"/>
                    </a:lnTo>
                    <a:lnTo>
                      <a:pt x="370" y="232"/>
                    </a:lnTo>
                    <a:lnTo>
                      <a:pt x="417" y="4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48"/>
              <p:cNvSpPr/>
              <p:nvPr/>
            </p:nvSpPr>
            <p:spPr>
              <a:xfrm flipH="1">
                <a:off x="-1104945" y="4122250"/>
                <a:ext cx="19097" cy="1064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33" extrusionOk="0">
                    <a:moveTo>
                      <a:pt x="47" y="1"/>
                    </a:moveTo>
                    <a:lnTo>
                      <a:pt x="1" y="186"/>
                    </a:lnTo>
                    <a:lnTo>
                      <a:pt x="417" y="232"/>
                    </a:lnTo>
                    <a:lnTo>
                      <a:pt x="417" y="47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48"/>
              <p:cNvSpPr/>
              <p:nvPr/>
            </p:nvSpPr>
            <p:spPr>
              <a:xfrm flipH="1">
                <a:off x="-1147251" y="4189959"/>
                <a:ext cx="154424" cy="93065"/>
              </a:xfrm>
              <a:custGeom>
                <a:avLst/>
                <a:gdLst/>
                <a:ahLst/>
                <a:cxnLst/>
                <a:rect l="l" t="t" r="r" b="b"/>
                <a:pathLst>
                  <a:path w="3380" h="2037" extrusionOk="0">
                    <a:moveTo>
                      <a:pt x="3287" y="0"/>
                    </a:moveTo>
                    <a:lnTo>
                      <a:pt x="139" y="1805"/>
                    </a:lnTo>
                    <a:lnTo>
                      <a:pt x="0" y="1898"/>
                    </a:lnTo>
                    <a:lnTo>
                      <a:pt x="93" y="2036"/>
                    </a:lnTo>
                    <a:lnTo>
                      <a:pt x="2777" y="509"/>
                    </a:lnTo>
                    <a:lnTo>
                      <a:pt x="2963" y="417"/>
                    </a:lnTo>
                    <a:lnTo>
                      <a:pt x="3287" y="231"/>
                    </a:lnTo>
                    <a:lnTo>
                      <a:pt x="3379" y="185"/>
                    </a:lnTo>
                    <a:lnTo>
                      <a:pt x="32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48"/>
              <p:cNvSpPr/>
              <p:nvPr/>
            </p:nvSpPr>
            <p:spPr>
              <a:xfrm flipH="1">
                <a:off x="-2712002" y="3802985"/>
                <a:ext cx="162876" cy="50804"/>
              </a:xfrm>
              <a:custGeom>
                <a:avLst/>
                <a:gdLst/>
                <a:ahLst/>
                <a:cxnLst/>
                <a:rect l="l" t="t" r="r" b="b"/>
                <a:pathLst>
                  <a:path w="3565" h="1112" extrusionOk="0">
                    <a:moveTo>
                      <a:pt x="139" y="0"/>
                    </a:moveTo>
                    <a:lnTo>
                      <a:pt x="47" y="93"/>
                    </a:lnTo>
                    <a:lnTo>
                      <a:pt x="1" y="139"/>
                    </a:lnTo>
                    <a:lnTo>
                      <a:pt x="1" y="232"/>
                    </a:lnTo>
                    <a:lnTo>
                      <a:pt x="1" y="324"/>
                    </a:lnTo>
                    <a:lnTo>
                      <a:pt x="1" y="371"/>
                    </a:lnTo>
                    <a:lnTo>
                      <a:pt x="47" y="509"/>
                    </a:lnTo>
                    <a:lnTo>
                      <a:pt x="1" y="556"/>
                    </a:lnTo>
                    <a:lnTo>
                      <a:pt x="47" y="602"/>
                    </a:lnTo>
                    <a:lnTo>
                      <a:pt x="93" y="1019"/>
                    </a:lnTo>
                    <a:lnTo>
                      <a:pt x="93" y="1111"/>
                    </a:lnTo>
                    <a:lnTo>
                      <a:pt x="186" y="1111"/>
                    </a:lnTo>
                    <a:lnTo>
                      <a:pt x="649" y="1019"/>
                    </a:lnTo>
                    <a:lnTo>
                      <a:pt x="741" y="1019"/>
                    </a:lnTo>
                    <a:lnTo>
                      <a:pt x="787" y="972"/>
                    </a:lnTo>
                    <a:lnTo>
                      <a:pt x="973" y="926"/>
                    </a:lnTo>
                    <a:lnTo>
                      <a:pt x="1019" y="926"/>
                    </a:lnTo>
                    <a:lnTo>
                      <a:pt x="1065" y="880"/>
                    </a:lnTo>
                    <a:lnTo>
                      <a:pt x="1250" y="972"/>
                    </a:lnTo>
                    <a:lnTo>
                      <a:pt x="1343" y="1065"/>
                    </a:lnTo>
                    <a:lnTo>
                      <a:pt x="1389" y="1111"/>
                    </a:lnTo>
                    <a:lnTo>
                      <a:pt x="2639" y="1111"/>
                    </a:lnTo>
                    <a:lnTo>
                      <a:pt x="3055" y="1019"/>
                    </a:lnTo>
                    <a:lnTo>
                      <a:pt x="3240" y="972"/>
                    </a:lnTo>
                    <a:lnTo>
                      <a:pt x="3426" y="880"/>
                    </a:lnTo>
                    <a:lnTo>
                      <a:pt x="3518" y="787"/>
                    </a:lnTo>
                    <a:lnTo>
                      <a:pt x="3564" y="695"/>
                    </a:lnTo>
                    <a:lnTo>
                      <a:pt x="3564" y="602"/>
                    </a:lnTo>
                    <a:lnTo>
                      <a:pt x="3564" y="556"/>
                    </a:lnTo>
                    <a:lnTo>
                      <a:pt x="3564" y="509"/>
                    </a:lnTo>
                    <a:lnTo>
                      <a:pt x="3518" y="417"/>
                    </a:lnTo>
                    <a:lnTo>
                      <a:pt x="3472" y="278"/>
                    </a:lnTo>
                    <a:lnTo>
                      <a:pt x="3333" y="93"/>
                    </a:lnTo>
                    <a:lnTo>
                      <a:pt x="3287" y="47"/>
                    </a:lnTo>
                    <a:lnTo>
                      <a:pt x="3240" y="47"/>
                    </a:lnTo>
                    <a:lnTo>
                      <a:pt x="3194" y="0"/>
                    </a:lnTo>
                    <a:lnTo>
                      <a:pt x="2963" y="0"/>
                    </a:lnTo>
                    <a:lnTo>
                      <a:pt x="2592" y="93"/>
                    </a:lnTo>
                    <a:lnTo>
                      <a:pt x="2361" y="139"/>
                    </a:lnTo>
                    <a:lnTo>
                      <a:pt x="2268" y="185"/>
                    </a:lnTo>
                    <a:lnTo>
                      <a:pt x="2176" y="185"/>
                    </a:lnTo>
                    <a:lnTo>
                      <a:pt x="1898" y="232"/>
                    </a:lnTo>
                    <a:lnTo>
                      <a:pt x="1620" y="232"/>
                    </a:lnTo>
                    <a:lnTo>
                      <a:pt x="1389" y="185"/>
                    </a:lnTo>
                    <a:lnTo>
                      <a:pt x="1065" y="185"/>
                    </a:lnTo>
                    <a:lnTo>
                      <a:pt x="834" y="139"/>
                    </a:lnTo>
                    <a:lnTo>
                      <a:pt x="741" y="93"/>
                    </a:lnTo>
                    <a:lnTo>
                      <a:pt x="602" y="93"/>
                    </a:lnTo>
                    <a:lnTo>
                      <a:pt x="463" y="4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48"/>
              <p:cNvSpPr/>
              <p:nvPr/>
            </p:nvSpPr>
            <p:spPr>
              <a:xfrm flipH="1">
                <a:off x="-2589332" y="3860049"/>
                <a:ext cx="164978" cy="80410"/>
              </a:xfrm>
              <a:custGeom>
                <a:avLst/>
                <a:gdLst/>
                <a:ahLst/>
                <a:cxnLst/>
                <a:rect l="l" t="t" r="r" b="b"/>
                <a:pathLst>
                  <a:path w="3611" h="1760" extrusionOk="0">
                    <a:moveTo>
                      <a:pt x="279" y="1"/>
                    </a:moveTo>
                    <a:lnTo>
                      <a:pt x="232" y="47"/>
                    </a:lnTo>
                    <a:lnTo>
                      <a:pt x="140" y="47"/>
                    </a:lnTo>
                    <a:lnTo>
                      <a:pt x="47" y="140"/>
                    </a:lnTo>
                    <a:lnTo>
                      <a:pt x="47" y="186"/>
                    </a:lnTo>
                    <a:lnTo>
                      <a:pt x="1" y="279"/>
                    </a:lnTo>
                    <a:lnTo>
                      <a:pt x="47" y="371"/>
                    </a:lnTo>
                    <a:lnTo>
                      <a:pt x="47" y="417"/>
                    </a:lnTo>
                    <a:lnTo>
                      <a:pt x="47" y="510"/>
                    </a:lnTo>
                    <a:lnTo>
                      <a:pt x="93" y="556"/>
                    </a:lnTo>
                    <a:lnTo>
                      <a:pt x="47" y="603"/>
                    </a:lnTo>
                    <a:lnTo>
                      <a:pt x="140" y="649"/>
                    </a:lnTo>
                    <a:lnTo>
                      <a:pt x="279" y="1667"/>
                    </a:lnTo>
                    <a:lnTo>
                      <a:pt x="279" y="1760"/>
                    </a:lnTo>
                    <a:lnTo>
                      <a:pt x="371" y="1760"/>
                    </a:lnTo>
                    <a:lnTo>
                      <a:pt x="741" y="1713"/>
                    </a:lnTo>
                    <a:lnTo>
                      <a:pt x="1112" y="1621"/>
                    </a:lnTo>
                    <a:lnTo>
                      <a:pt x="1343" y="1528"/>
                    </a:lnTo>
                    <a:lnTo>
                      <a:pt x="1343" y="1436"/>
                    </a:lnTo>
                    <a:lnTo>
                      <a:pt x="1297" y="1112"/>
                    </a:lnTo>
                    <a:lnTo>
                      <a:pt x="1528" y="1158"/>
                    </a:lnTo>
                    <a:lnTo>
                      <a:pt x="2315" y="1158"/>
                    </a:lnTo>
                    <a:lnTo>
                      <a:pt x="2593" y="1112"/>
                    </a:lnTo>
                    <a:lnTo>
                      <a:pt x="2685" y="1112"/>
                    </a:lnTo>
                    <a:lnTo>
                      <a:pt x="2963" y="1065"/>
                    </a:lnTo>
                    <a:lnTo>
                      <a:pt x="3148" y="1065"/>
                    </a:lnTo>
                    <a:lnTo>
                      <a:pt x="3333" y="973"/>
                    </a:lnTo>
                    <a:lnTo>
                      <a:pt x="3472" y="927"/>
                    </a:lnTo>
                    <a:lnTo>
                      <a:pt x="3518" y="834"/>
                    </a:lnTo>
                    <a:lnTo>
                      <a:pt x="3565" y="741"/>
                    </a:lnTo>
                    <a:lnTo>
                      <a:pt x="3611" y="603"/>
                    </a:lnTo>
                    <a:lnTo>
                      <a:pt x="3611" y="510"/>
                    </a:lnTo>
                    <a:lnTo>
                      <a:pt x="3565" y="510"/>
                    </a:lnTo>
                    <a:lnTo>
                      <a:pt x="3518" y="371"/>
                    </a:lnTo>
                    <a:lnTo>
                      <a:pt x="3518" y="325"/>
                    </a:lnTo>
                    <a:lnTo>
                      <a:pt x="3472" y="232"/>
                    </a:lnTo>
                    <a:lnTo>
                      <a:pt x="3287" y="93"/>
                    </a:lnTo>
                    <a:lnTo>
                      <a:pt x="3241" y="47"/>
                    </a:lnTo>
                    <a:lnTo>
                      <a:pt x="2870" y="47"/>
                    </a:lnTo>
                    <a:lnTo>
                      <a:pt x="2824" y="93"/>
                    </a:lnTo>
                    <a:lnTo>
                      <a:pt x="2639" y="140"/>
                    </a:lnTo>
                    <a:lnTo>
                      <a:pt x="2408" y="186"/>
                    </a:lnTo>
                    <a:lnTo>
                      <a:pt x="2315" y="232"/>
                    </a:lnTo>
                    <a:lnTo>
                      <a:pt x="1436" y="232"/>
                    </a:lnTo>
                    <a:lnTo>
                      <a:pt x="1158" y="186"/>
                    </a:lnTo>
                    <a:lnTo>
                      <a:pt x="1112" y="279"/>
                    </a:lnTo>
                    <a:lnTo>
                      <a:pt x="1112" y="186"/>
                    </a:lnTo>
                    <a:lnTo>
                      <a:pt x="880" y="186"/>
                    </a:lnTo>
                    <a:lnTo>
                      <a:pt x="834" y="140"/>
                    </a:lnTo>
                    <a:lnTo>
                      <a:pt x="788" y="232"/>
                    </a:lnTo>
                    <a:lnTo>
                      <a:pt x="788" y="140"/>
                    </a:lnTo>
                    <a:lnTo>
                      <a:pt x="649" y="93"/>
                    </a:lnTo>
                    <a:lnTo>
                      <a:pt x="417" y="47"/>
                    </a:lnTo>
                    <a:lnTo>
                      <a:pt x="325" y="47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48"/>
              <p:cNvSpPr/>
              <p:nvPr/>
            </p:nvSpPr>
            <p:spPr>
              <a:xfrm flipH="1">
                <a:off x="-1828132" y="4762971"/>
                <a:ext cx="368013" cy="308756"/>
              </a:xfrm>
              <a:custGeom>
                <a:avLst/>
                <a:gdLst/>
                <a:ahLst/>
                <a:cxnLst/>
                <a:rect l="l" t="t" r="r" b="b"/>
                <a:pathLst>
                  <a:path w="8055" h="6758" extrusionOk="0">
                    <a:moveTo>
                      <a:pt x="1343" y="1"/>
                    </a:moveTo>
                    <a:lnTo>
                      <a:pt x="1204" y="278"/>
                    </a:lnTo>
                    <a:lnTo>
                      <a:pt x="1112" y="417"/>
                    </a:lnTo>
                    <a:lnTo>
                      <a:pt x="140" y="2685"/>
                    </a:lnTo>
                    <a:lnTo>
                      <a:pt x="47" y="2916"/>
                    </a:lnTo>
                    <a:lnTo>
                      <a:pt x="1" y="3148"/>
                    </a:lnTo>
                    <a:lnTo>
                      <a:pt x="47" y="3426"/>
                    </a:lnTo>
                    <a:lnTo>
                      <a:pt x="93" y="3657"/>
                    </a:lnTo>
                    <a:lnTo>
                      <a:pt x="232" y="3888"/>
                    </a:lnTo>
                    <a:lnTo>
                      <a:pt x="371" y="4073"/>
                    </a:lnTo>
                    <a:lnTo>
                      <a:pt x="556" y="4212"/>
                    </a:lnTo>
                    <a:lnTo>
                      <a:pt x="788" y="4351"/>
                    </a:lnTo>
                    <a:lnTo>
                      <a:pt x="6064" y="6619"/>
                    </a:lnTo>
                    <a:lnTo>
                      <a:pt x="6342" y="6712"/>
                    </a:lnTo>
                    <a:lnTo>
                      <a:pt x="6573" y="6758"/>
                    </a:lnTo>
                    <a:lnTo>
                      <a:pt x="6804" y="6712"/>
                    </a:lnTo>
                    <a:lnTo>
                      <a:pt x="7036" y="6665"/>
                    </a:lnTo>
                    <a:lnTo>
                      <a:pt x="7267" y="6526"/>
                    </a:lnTo>
                    <a:lnTo>
                      <a:pt x="7452" y="6388"/>
                    </a:lnTo>
                    <a:lnTo>
                      <a:pt x="7638" y="6202"/>
                    </a:lnTo>
                    <a:lnTo>
                      <a:pt x="7730" y="5971"/>
                    </a:lnTo>
                    <a:lnTo>
                      <a:pt x="7962" y="5369"/>
                    </a:lnTo>
                    <a:lnTo>
                      <a:pt x="8054" y="4768"/>
                    </a:lnTo>
                    <a:lnTo>
                      <a:pt x="8054" y="4120"/>
                    </a:lnTo>
                    <a:lnTo>
                      <a:pt x="7915" y="3518"/>
                    </a:lnTo>
                    <a:lnTo>
                      <a:pt x="7915" y="3426"/>
                    </a:lnTo>
                    <a:lnTo>
                      <a:pt x="7869" y="3426"/>
                    </a:lnTo>
                    <a:lnTo>
                      <a:pt x="7869" y="3379"/>
                    </a:lnTo>
                    <a:lnTo>
                      <a:pt x="7684" y="2824"/>
                    </a:lnTo>
                    <a:lnTo>
                      <a:pt x="7591" y="2731"/>
                    </a:lnTo>
                    <a:lnTo>
                      <a:pt x="7406" y="2361"/>
                    </a:lnTo>
                    <a:lnTo>
                      <a:pt x="7175" y="2037"/>
                    </a:lnTo>
                    <a:lnTo>
                      <a:pt x="7082" y="1944"/>
                    </a:lnTo>
                    <a:lnTo>
                      <a:pt x="6990" y="2083"/>
                    </a:lnTo>
                    <a:lnTo>
                      <a:pt x="6619" y="2176"/>
                    </a:lnTo>
                    <a:lnTo>
                      <a:pt x="6249" y="2268"/>
                    </a:lnTo>
                    <a:lnTo>
                      <a:pt x="5879" y="2315"/>
                    </a:lnTo>
                    <a:lnTo>
                      <a:pt x="5462" y="2315"/>
                    </a:lnTo>
                    <a:lnTo>
                      <a:pt x="4814" y="2268"/>
                    </a:lnTo>
                    <a:lnTo>
                      <a:pt x="4675" y="2222"/>
                    </a:lnTo>
                    <a:lnTo>
                      <a:pt x="4259" y="2130"/>
                    </a:lnTo>
                    <a:lnTo>
                      <a:pt x="4120" y="2083"/>
                    </a:lnTo>
                    <a:lnTo>
                      <a:pt x="3518" y="1898"/>
                    </a:lnTo>
                    <a:lnTo>
                      <a:pt x="3380" y="1852"/>
                    </a:lnTo>
                    <a:lnTo>
                      <a:pt x="2917" y="1574"/>
                    </a:lnTo>
                    <a:lnTo>
                      <a:pt x="2269" y="1158"/>
                    </a:lnTo>
                    <a:lnTo>
                      <a:pt x="1806" y="741"/>
                    </a:lnTo>
                    <a:lnTo>
                      <a:pt x="1482" y="417"/>
                    </a:lnTo>
                    <a:lnTo>
                      <a:pt x="1389" y="278"/>
                    </a:lnTo>
                    <a:lnTo>
                      <a:pt x="13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48"/>
              <p:cNvSpPr/>
              <p:nvPr/>
            </p:nvSpPr>
            <p:spPr>
              <a:xfrm flipH="1">
                <a:off x="-2851532" y="2318553"/>
                <a:ext cx="1203180" cy="1632506"/>
              </a:xfrm>
              <a:custGeom>
                <a:avLst/>
                <a:gdLst/>
                <a:ahLst/>
                <a:cxnLst/>
                <a:rect l="l" t="t" r="r" b="b"/>
                <a:pathLst>
                  <a:path w="26335" h="35732" extrusionOk="0">
                    <a:moveTo>
                      <a:pt x="22956" y="1"/>
                    </a:moveTo>
                    <a:lnTo>
                      <a:pt x="22864" y="47"/>
                    </a:lnTo>
                    <a:lnTo>
                      <a:pt x="22679" y="186"/>
                    </a:lnTo>
                    <a:lnTo>
                      <a:pt x="22540" y="325"/>
                    </a:lnTo>
                    <a:lnTo>
                      <a:pt x="22308" y="695"/>
                    </a:lnTo>
                    <a:lnTo>
                      <a:pt x="22170" y="1019"/>
                    </a:lnTo>
                    <a:lnTo>
                      <a:pt x="22077" y="1343"/>
                    </a:lnTo>
                    <a:lnTo>
                      <a:pt x="22031" y="1528"/>
                    </a:lnTo>
                    <a:lnTo>
                      <a:pt x="21892" y="1667"/>
                    </a:lnTo>
                    <a:lnTo>
                      <a:pt x="21660" y="1713"/>
                    </a:lnTo>
                    <a:lnTo>
                      <a:pt x="21475" y="1713"/>
                    </a:lnTo>
                    <a:lnTo>
                      <a:pt x="21429" y="1667"/>
                    </a:lnTo>
                    <a:lnTo>
                      <a:pt x="21383" y="1621"/>
                    </a:lnTo>
                    <a:lnTo>
                      <a:pt x="21336" y="1528"/>
                    </a:lnTo>
                    <a:lnTo>
                      <a:pt x="21383" y="1482"/>
                    </a:lnTo>
                    <a:lnTo>
                      <a:pt x="21475" y="1112"/>
                    </a:lnTo>
                    <a:lnTo>
                      <a:pt x="21522" y="927"/>
                    </a:lnTo>
                    <a:lnTo>
                      <a:pt x="21522" y="695"/>
                    </a:lnTo>
                    <a:lnTo>
                      <a:pt x="21429" y="510"/>
                    </a:lnTo>
                    <a:lnTo>
                      <a:pt x="21244" y="232"/>
                    </a:lnTo>
                    <a:lnTo>
                      <a:pt x="21198" y="186"/>
                    </a:lnTo>
                    <a:lnTo>
                      <a:pt x="21105" y="140"/>
                    </a:lnTo>
                    <a:lnTo>
                      <a:pt x="20920" y="140"/>
                    </a:lnTo>
                    <a:lnTo>
                      <a:pt x="20550" y="279"/>
                    </a:lnTo>
                    <a:lnTo>
                      <a:pt x="20272" y="464"/>
                    </a:lnTo>
                    <a:lnTo>
                      <a:pt x="19717" y="788"/>
                    </a:lnTo>
                    <a:lnTo>
                      <a:pt x="19346" y="1065"/>
                    </a:lnTo>
                    <a:lnTo>
                      <a:pt x="19069" y="1343"/>
                    </a:lnTo>
                    <a:lnTo>
                      <a:pt x="18976" y="1389"/>
                    </a:lnTo>
                    <a:lnTo>
                      <a:pt x="18883" y="1436"/>
                    </a:lnTo>
                    <a:lnTo>
                      <a:pt x="18791" y="1436"/>
                    </a:lnTo>
                    <a:lnTo>
                      <a:pt x="18791" y="1528"/>
                    </a:lnTo>
                    <a:lnTo>
                      <a:pt x="18837" y="1852"/>
                    </a:lnTo>
                    <a:lnTo>
                      <a:pt x="18883" y="2222"/>
                    </a:lnTo>
                    <a:lnTo>
                      <a:pt x="18883" y="2269"/>
                    </a:lnTo>
                    <a:lnTo>
                      <a:pt x="18883" y="2315"/>
                    </a:lnTo>
                    <a:lnTo>
                      <a:pt x="18050" y="2824"/>
                    </a:lnTo>
                    <a:lnTo>
                      <a:pt x="18004" y="2778"/>
                    </a:lnTo>
                    <a:lnTo>
                      <a:pt x="17634" y="2454"/>
                    </a:lnTo>
                    <a:lnTo>
                      <a:pt x="17217" y="2222"/>
                    </a:lnTo>
                    <a:lnTo>
                      <a:pt x="16801" y="1991"/>
                    </a:lnTo>
                    <a:lnTo>
                      <a:pt x="16384" y="1760"/>
                    </a:lnTo>
                    <a:lnTo>
                      <a:pt x="15968" y="1574"/>
                    </a:lnTo>
                    <a:lnTo>
                      <a:pt x="15505" y="1436"/>
                    </a:lnTo>
                    <a:lnTo>
                      <a:pt x="15042" y="1297"/>
                    </a:lnTo>
                    <a:lnTo>
                      <a:pt x="14579" y="1204"/>
                    </a:lnTo>
                    <a:lnTo>
                      <a:pt x="13839" y="1112"/>
                    </a:lnTo>
                    <a:lnTo>
                      <a:pt x="13098" y="1112"/>
                    </a:lnTo>
                    <a:lnTo>
                      <a:pt x="12404" y="1158"/>
                    </a:lnTo>
                    <a:lnTo>
                      <a:pt x="11710" y="1297"/>
                    </a:lnTo>
                    <a:lnTo>
                      <a:pt x="11015" y="1482"/>
                    </a:lnTo>
                    <a:lnTo>
                      <a:pt x="10367" y="1760"/>
                    </a:lnTo>
                    <a:lnTo>
                      <a:pt x="9719" y="2084"/>
                    </a:lnTo>
                    <a:lnTo>
                      <a:pt x="9118" y="2500"/>
                    </a:lnTo>
                    <a:lnTo>
                      <a:pt x="1389" y="8054"/>
                    </a:lnTo>
                    <a:lnTo>
                      <a:pt x="1111" y="8239"/>
                    </a:lnTo>
                    <a:lnTo>
                      <a:pt x="879" y="8471"/>
                    </a:lnTo>
                    <a:lnTo>
                      <a:pt x="694" y="8748"/>
                    </a:lnTo>
                    <a:lnTo>
                      <a:pt x="509" y="8980"/>
                    </a:lnTo>
                    <a:lnTo>
                      <a:pt x="324" y="9257"/>
                    </a:lnTo>
                    <a:lnTo>
                      <a:pt x="232" y="9581"/>
                    </a:lnTo>
                    <a:lnTo>
                      <a:pt x="139" y="9905"/>
                    </a:lnTo>
                    <a:lnTo>
                      <a:pt x="46" y="10229"/>
                    </a:lnTo>
                    <a:lnTo>
                      <a:pt x="0" y="10692"/>
                    </a:lnTo>
                    <a:lnTo>
                      <a:pt x="46" y="11155"/>
                    </a:lnTo>
                    <a:lnTo>
                      <a:pt x="46" y="11201"/>
                    </a:lnTo>
                    <a:lnTo>
                      <a:pt x="46" y="11294"/>
                    </a:lnTo>
                    <a:lnTo>
                      <a:pt x="139" y="11664"/>
                    </a:lnTo>
                    <a:lnTo>
                      <a:pt x="278" y="12034"/>
                    </a:lnTo>
                    <a:lnTo>
                      <a:pt x="417" y="12358"/>
                    </a:lnTo>
                    <a:lnTo>
                      <a:pt x="648" y="12682"/>
                    </a:lnTo>
                    <a:lnTo>
                      <a:pt x="3888" y="17172"/>
                    </a:lnTo>
                    <a:lnTo>
                      <a:pt x="4119" y="17496"/>
                    </a:lnTo>
                    <a:lnTo>
                      <a:pt x="4212" y="17588"/>
                    </a:lnTo>
                    <a:lnTo>
                      <a:pt x="3934" y="18606"/>
                    </a:lnTo>
                    <a:lnTo>
                      <a:pt x="3888" y="18930"/>
                    </a:lnTo>
                    <a:lnTo>
                      <a:pt x="3842" y="19254"/>
                    </a:lnTo>
                    <a:lnTo>
                      <a:pt x="3842" y="19578"/>
                    </a:lnTo>
                    <a:lnTo>
                      <a:pt x="3842" y="19902"/>
                    </a:lnTo>
                    <a:lnTo>
                      <a:pt x="3934" y="20226"/>
                    </a:lnTo>
                    <a:lnTo>
                      <a:pt x="4027" y="20550"/>
                    </a:lnTo>
                    <a:lnTo>
                      <a:pt x="4119" y="20874"/>
                    </a:lnTo>
                    <a:lnTo>
                      <a:pt x="4258" y="21152"/>
                    </a:lnTo>
                    <a:lnTo>
                      <a:pt x="8701" y="29159"/>
                    </a:lnTo>
                    <a:lnTo>
                      <a:pt x="8933" y="29529"/>
                    </a:lnTo>
                    <a:lnTo>
                      <a:pt x="9210" y="29899"/>
                    </a:lnTo>
                    <a:lnTo>
                      <a:pt x="9581" y="30177"/>
                    </a:lnTo>
                    <a:lnTo>
                      <a:pt x="9951" y="30455"/>
                    </a:lnTo>
                    <a:lnTo>
                      <a:pt x="10367" y="30686"/>
                    </a:lnTo>
                    <a:lnTo>
                      <a:pt x="10784" y="30825"/>
                    </a:lnTo>
                    <a:lnTo>
                      <a:pt x="11247" y="30918"/>
                    </a:lnTo>
                    <a:lnTo>
                      <a:pt x="11710" y="30964"/>
                    </a:lnTo>
                    <a:lnTo>
                      <a:pt x="11895" y="30964"/>
                    </a:lnTo>
                    <a:lnTo>
                      <a:pt x="12450" y="30871"/>
                    </a:lnTo>
                    <a:lnTo>
                      <a:pt x="13006" y="30733"/>
                    </a:lnTo>
                    <a:lnTo>
                      <a:pt x="12404" y="31010"/>
                    </a:lnTo>
                    <a:lnTo>
                      <a:pt x="11987" y="31242"/>
                    </a:lnTo>
                    <a:lnTo>
                      <a:pt x="11941" y="31288"/>
                    </a:lnTo>
                    <a:lnTo>
                      <a:pt x="12126" y="31751"/>
                    </a:lnTo>
                    <a:lnTo>
                      <a:pt x="12034" y="32028"/>
                    </a:lnTo>
                    <a:lnTo>
                      <a:pt x="11987" y="32306"/>
                    </a:lnTo>
                    <a:lnTo>
                      <a:pt x="11941" y="32584"/>
                    </a:lnTo>
                    <a:lnTo>
                      <a:pt x="11987" y="32908"/>
                    </a:lnTo>
                    <a:lnTo>
                      <a:pt x="11987" y="32954"/>
                    </a:lnTo>
                    <a:lnTo>
                      <a:pt x="11987" y="33000"/>
                    </a:lnTo>
                    <a:lnTo>
                      <a:pt x="11987" y="33047"/>
                    </a:lnTo>
                    <a:lnTo>
                      <a:pt x="12126" y="33463"/>
                    </a:lnTo>
                    <a:lnTo>
                      <a:pt x="12358" y="33787"/>
                    </a:lnTo>
                    <a:lnTo>
                      <a:pt x="12589" y="34065"/>
                    </a:lnTo>
                    <a:lnTo>
                      <a:pt x="12959" y="34805"/>
                    </a:lnTo>
                    <a:lnTo>
                      <a:pt x="13191" y="35361"/>
                    </a:lnTo>
                    <a:lnTo>
                      <a:pt x="13283" y="35500"/>
                    </a:lnTo>
                    <a:lnTo>
                      <a:pt x="13422" y="35546"/>
                    </a:lnTo>
                    <a:lnTo>
                      <a:pt x="13561" y="35592"/>
                    </a:lnTo>
                    <a:lnTo>
                      <a:pt x="13700" y="35546"/>
                    </a:lnTo>
                    <a:lnTo>
                      <a:pt x="13746" y="35546"/>
                    </a:lnTo>
                    <a:lnTo>
                      <a:pt x="13792" y="35500"/>
                    </a:lnTo>
                    <a:lnTo>
                      <a:pt x="13839" y="35453"/>
                    </a:lnTo>
                    <a:lnTo>
                      <a:pt x="13885" y="35453"/>
                    </a:lnTo>
                    <a:lnTo>
                      <a:pt x="13931" y="35361"/>
                    </a:lnTo>
                    <a:lnTo>
                      <a:pt x="13931" y="35315"/>
                    </a:lnTo>
                    <a:lnTo>
                      <a:pt x="13931" y="35268"/>
                    </a:lnTo>
                    <a:lnTo>
                      <a:pt x="13978" y="35222"/>
                    </a:lnTo>
                    <a:lnTo>
                      <a:pt x="14070" y="35453"/>
                    </a:lnTo>
                    <a:lnTo>
                      <a:pt x="14116" y="35500"/>
                    </a:lnTo>
                    <a:lnTo>
                      <a:pt x="14163" y="35592"/>
                    </a:lnTo>
                    <a:lnTo>
                      <a:pt x="14209" y="35639"/>
                    </a:lnTo>
                    <a:lnTo>
                      <a:pt x="14301" y="35685"/>
                    </a:lnTo>
                    <a:lnTo>
                      <a:pt x="14348" y="35685"/>
                    </a:lnTo>
                    <a:lnTo>
                      <a:pt x="14394" y="35731"/>
                    </a:lnTo>
                    <a:lnTo>
                      <a:pt x="14533" y="35731"/>
                    </a:lnTo>
                    <a:lnTo>
                      <a:pt x="14764" y="35685"/>
                    </a:lnTo>
                    <a:lnTo>
                      <a:pt x="14903" y="35592"/>
                    </a:lnTo>
                    <a:lnTo>
                      <a:pt x="14996" y="35407"/>
                    </a:lnTo>
                    <a:lnTo>
                      <a:pt x="15042" y="35176"/>
                    </a:lnTo>
                    <a:lnTo>
                      <a:pt x="15135" y="35268"/>
                    </a:lnTo>
                    <a:lnTo>
                      <a:pt x="15273" y="35315"/>
                    </a:lnTo>
                    <a:lnTo>
                      <a:pt x="15597" y="35315"/>
                    </a:lnTo>
                    <a:lnTo>
                      <a:pt x="15597" y="35268"/>
                    </a:lnTo>
                    <a:lnTo>
                      <a:pt x="15736" y="35222"/>
                    </a:lnTo>
                    <a:lnTo>
                      <a:pt x="15736" y="35176"/>
                    </a:lnTo>
                    <a:lnTo>
                      <a:pt x="15783" y="35129"/>
                    </a:lnTo>
                    <a:lnTo>
                      <a:pt x="15829" y="35037"/>
                    </a:lnTo>
                    <a:lnTo>
                      <a:pt x="15875" y="34898"/>
                    </a:lnTo>
                    <a:lnTo>
                      <a:pt x="15875" y="34713"/>
                    </a:lnTo>
                    <a:lnTo>
                      <a:pt x="16060" y="34852"/>
                    </a:lnTo>
                    <a:lnTo>
                      <a:pt x="16245" y="34852"/>
                    </a:lnTo>
                    <a:lnTo>
                      <a:pt x="16430" y="34805"/>
                    </a:lnTo>
                    <a:lnTo>
                      <a:pt x="16616" y="34713"/>
                    </a:lnTo>
                    <a:lnTo>
                      <a:pt x="16708" y="34528"/>
                    </a:lnTo>
                    <a:lnTo>
                      <a:pt x="16708" y="34343"/>
                    </a:lnTo>
                    <a:lnTo>
                      <a:pt x="16662" y="34157"/>
                    </a:lnTo>
                    <a:lnTo>
                      <a:pt x="16014" y="32769"/>
                    </a:lnTo>
                    <a:lnTo>
                      <a:pt x="15968" y="32676"/>
                    </a:lnTo>
                    <a:lnTo>
                      <a:pt x="15968" y="32399"/>
                    </a:lnTo>
                    <a:lnTo>
                      <a:pt x="16060" y="32584"/>
                    </a:lnTo>
                    <a:lnTo>
                      <a:pt x="16153" y="32723"/>
                    </a:lnTo>
                    <a:lnTo>
                      <a:pt x="16338" y="32815"/>
                    </a:lnTo>
                    <a:lnTo>
                      <a:pt x="16523" y="32815"/>
                    </a:lnTo>
                    <a:lnTo>
                      <a:pt x="16708" y="32769"/>
                    </a:lnTo>
                    <a:lnTo>
                      <a:pt x="16847" y="32630"/>
                    </a:lnTo>
                    <a:lnTo>
                      <a:pt x="16940" y="32491"/>
                    </a:lnTo>
                    <a:lnTo>
                      <a:pt x="16940" y="32306"/>
                    </a:lnTo>
                    <a:lnTo>
                      <a:pt x="16893" y="32121"/>
                    </a:lnTo>
                    <a:lnTo>
                      <a:pt x="16245" y="30918"/>
                    </a:lnTo>
                    <a:lnTo>
                      <a:pt x="16153" y="30825"/>
                    </a:lnTo>
                    <a:lnTo>
                      <a:pt x="16060" y="30733"/>
                    </a:lnTo>
                    <a:lnTo>
                      <a:pt x="15968" y="30686"/>
                    </a:lnTo>
                    <a:lnTo>
                      <a:pt x="14533" y="30686"/>
                    </a:lnTo>
                    <a:lnTo>
                      <a:pt x="14533" y="30640"/>
                    </a:lnTo>
                    <a:lnTo>
                      <a:pt x="14394" y="30594"/>
                    </a:lnTo>
                    <a:lnTo>
                      <a:pt x="14209" y="30501"/>
                    </a:lnTo>
                    <a:lnTo>
                      <a:pt x="13885" y="30501"/>
                    </a:lnTo>
                    <a:lnTo>
                      <a:pt x="13515" y="30547"/>
                    </a:lnTo>
                    <a:lnTo>
                      <a:pt x="13144" y="30686"/>
                    </a:lnTo>
                    <a:lnTo>
                      <a:pt x="13422" y="30501"/>
                    </a:lnTo>
                    <a:lnTo>
                      <a:pt x="13839" y="30270"/>
                    </a:lnTo>
                    <a:lnTo>
                      <a:pt x="14209" y="29946"/>
                    </a:lnTo>
                    <a:lnTo>
                      <a:pt x="14255" y="29899"/>
                    </a:lnTo>
                    <a:lnTo>
                      <a:pt x="14301" y="29853"/>
                    </a:lnTo>
                    <a:lnTo>
                      <a:pt x="14579" y="29529"/>
                    </a:lnTo>
                    <a:lnTo>
                      <a:pt x="14811" y="29205"/>
                    </a:lnTo>
                    <a:lnTo>
                      <a:pt x="14996" y="28835"/>
                    </a:lnTo>
                    <a:lnTo>
                      <a:pt x="15135" y="28418"/>
                    </a:lnTo>
                    <a:lnTo>
                      <a:pt x="15181" y="28094"/>
                    </a:lnTo>
                    <a:lnTo>
                      <a:pt x="15227" y="27724"/>
                    </a:lnTo>
                    <a:lnTo>
                      <a:pt x="15273" y="27400"/>
                    </a:lnTo>
                    <a:lnTo>
                      <a:pt x="15227" y="27076"/>
                    </a:lnTo>
                    <a:lnTo>
                      <a:pt x="15181" y="26706"/>
                    </a:lnTo>
                    <a:lnTo>
                      <a:pt x="15088" y="26382"/>
                    </a:lnTo>
                    <a:lnTo>
                      <a:pt x="14996" y="26058"/>
                    </a:lnTo>
                    <a:lnTo>
                      <a:pt x="14811" y="25734"/>
                    </a:lnTo>
                    <a:lnTo>
                      <a:pt x="11062" y="18977"/>
                    </a:lnTo>
                    <a:lnTo>
                      <a:pt x="11108" y="18745"/>
                    </a:lnTo>
                    <a:lnTo>
                      <a:pt x="11247" y="18653"/>
                    </a:lnTo>
                    <a:lnTo>
                      <a:pt x="11617" y="18421"/>
                    </a:lnTo>
                    <a:lnTo>
                      <a:pt x="11941" y="18190"/>
                    </a:lnTo>
                    <a:lnTo>
                      <a:pt x="14996" y="20689"/>
                    </a:lnTo>
                    <a:lnTo>
                      <a:pt x="15459" y="21152"/>
                    </a:lnTo>
                    <a:lnTo>
                      <a:pt x="15875" y="21661"/>
                    </a:lnTo>
                    <a:lnTo>
                      <a:pt x="16199" y="22170"/>
                    </a:lnTo>
                    <a:lnTo>
                      <a:pt x="16430" y="22772"/>
                    </a:lnTo>
                    <a:lnTo>
                      <a:pt x="16569" y="23374"/>
                    </a:lnTo>
                    <a:lnTo>
                      <a:pt x="16662" y="23975"/>
                    </a:lnTo>
                    <a:lnTo>
                      <a:pt x="16662" y="24623"/>
                    </a:lnTo>
                    <a:lnTo>
                      <a:pt x="16569" y="25271"/>
                    </a:lnTo>
                    <a:lnTo>
                      <a:pt x="16338" y="26382"/>
                    </a:lnTo>
                    <a:lnTo>
                      <a:pt x="16384" y="26428"/>
                    </a:lnTo>
                    <a:lnTo>
                      <a:pt x="16754" y="26613"/>
                    </a:lnTo>
                    <a:lnTo>
                      <a:pt x="17078" y="26706"/>
                    </a:lnTo>
                    <a:lnTo>
                      <a:pt x="17541" y="26799"/>
                    </a:lnTo>
                    <a:lnTo>
                      <a:pt x="18004" y="26845"/>
                    </a:lnTo>
                    <a:lnTo>
                      <a:pt x="18374" y="26799"/>
                    </a:lnTo>
                    <a:lnTo>
                      <a:pt x="18698" y="26752"/>
                    </a:lnTo>
                    <a:lnTo>
                      <a:pt x="19069" y="26660"/>
                    </a:lnTo>
                    <a:lnTo>
                      <a:pt x="19393" y="26567"/>
                    </a:lnTo>
                    <a:lnTo>
                      <a:pt x="19439" y="26521"/>
                    </a:lnTo>
                    <a:lnTo>
                      <a:pt x="19670" y="26752"/>
                    </a:lnTo>
                    <a:lnTo>
                      <a:pt x="19717" y="27169"/>
                    </a:lnTo>
                    <a:lnTo>
                      <a:pt x="19809" y="27585"/>
                    </a:lnTo>
                    <a:lnTo>
                      <a:pt x="19994" y="27909"/>
                    </a:lnTo>
                    <a:lnTo>
                      <a:pt x="20226" y="28233"/>
                    </a:lnTo>
                    <a:lnTo>
                      <a:pt x="20550" y="28465"/>
                    </a:lnTo>
                    <a:lnTo>
                      <a:pt x="20689" y="28557"/>
                    </a:lnTo>
                    <a:lnTo>
                      <a:pt x="20689" y="28418"/>
                    </a:lnTo>
                    <a:lnTo>
                      <a:pt x="20689" y="28372"/>
                    </a:lnTo>
                    <a:lnTo>
                      <a:pt x="20827" y="28557"/>
                    </a:lnTo>
                    <a:lnTo>
                      <a:pt x="20827" y="28326"/>
                    </a:lnTo>
                    <a:lnTo>
                      <a:pt x="20920" y="28048"/>
                    </a:lnTo>
                    <a:lnTo>
                      <a:pt x="21012" y="27863"/>
                    </a:lnTo>
                    <a:lnTo>
                      <a:pt x="21059" y="27817"/>
                    </a:lnTo>
                    <a:lnTo>
                      <a:pt x="21105" y="27724"/>
                    </a:lnTo>
                    <a:lnTo>
                      <a:pt x="21244" y="27585"/>
                    </a:lnTo>
                    <a:lnTo>
                      <a:pt x="21290" y="27585"/>
                    </a:lnTo>
                    <a:lnTo>
                      <a:pt x="21336" y="27539"/>
                    </a:lnTo>
                    <a:lnTo>
                      <a:pt x="21475" y="27539"/>
                    </a:lnTo>
                    <a:lnTo>
                      <a:pt x="21660" y="27585"/>
                    </a:lnTo>
                    <a:lnTo>
                      <a:pt x="21799" y="27678"/>
                    </a:lnTo>
                    <a:lnTo>
                      <a:pt x="22123" y="27909"/>
                    </a:lnTo>
                    <a:lnTo>
                      <a:pt x="22170" y="27909"/>
                    </a:lnTo>
                    <a:lnTo>
                      <a:pt x="22355" y="28048"/>
                    </a:lnTo>
                    <a:lnTo>
                      <a:pt x="23003" y="28465"/>
                    </a:lnTo>
                    <a:lnTo>
                      <a:pt x="23003" y="28465"/>
                    </a:lnTo>
                    <a:lnTo>
                      <a:pt x="22956" y="28372"/>
                    </a:lnTo>
                    <a:lnTo>
                      <a:pt x="22956" y="28372"/>
                    </a:lnTo>
                    <a:lnTo>
                      <a:pt x="23697" y="28835"/>
                    </a:lnTo>
                    <a:lnTo>
                      <a:pt x="23743" y="28789"/>
                    </a:lnTo>
                    <a:lnTo>
                      <a:pt x="23836" y="28696"/>
                    </a:lnTo>
                    <a:lnTo>
                      <a:pt x="23975" y="28650"/>
                    </a:lnTo>
                    <a:lnTo>
                      <a:pt x="24067" y="28511"/>
                    </a:lnTo>
                    <a:lnTo>
                      <a:pt x="24067" y="28326"/>
                    </a:lnTo>
                    <a:lnTo>
                      <a:pt x="23975" y="28187"/>
                    </a:lnTo>
                    <a:lnTo>
                      <a:pt x="23975" y="28141"/>
                    </a:lnTo>
                    <a:lnTo>
                      <a:pt x="24113" y="28187"/>
                    </a:lnTo>
                    <a:lnTo>
                      <a:pt x="24299" y="28141"/>
                    </a:lnTo>
                    <a:lnTo>
                      <a:pt x="24437" y="28002"/>
                    </a:lnTo>
                    <a:lnTo>
                      <a:pt x="24530" y="27863"/>
                    </a:lnTo>
                    <a:lnTo>
                      <a:pt x="24576" y="27678"/>
                    </a:lnTo>
                    <a:lnTo>
                      <a:pt x="24530" y="27539"/>
                    </a:lnTo>
                    <a:lnTo>
                      <a:pt x="24437" y="27354"/>
                    </a:lnTo>
                    <a:lnTo>
                      <a:pt x="23419" y="26382"/>
                    </a:lnTo>
                    <a:lnTo>
                      <a:pt x="23327" y="26336"/>
                    </a:lnTo>
                    <a:lnTo>
                      <a:pt x="23234" y="26104"/>
                    </a:lnTo>
                    <a:lnTo>
                      <a:pt x="23234" y="26104"/>
                    </a:lnTo>
                    <a:lnTo>
                      <a:pt x="23327" y="26197"/>
                    </a:lnTo>
                    <a:lnTo>
                      <a:pt x="23512" y="26289"/>
                    </a:lnTo>
                    <a:lnTo>
                      <a:pt x="23651" y="26336"/>
                    </a:lnTo>
                    <a:lnTo>
                      <a:pt x="23836" y="26289"/>
                    </a:lnTo>
                    <a:lnTo>
                      <a:pt x="23975" y="26197"/>
                    </a:lnTo>
                    <a:lnTo>
                      <a:pt x="24067" y="26012"/>
                    </a:lnTo>
                    <a:lnTo>
                      <a:pt x="24113" y="25827"/>
                    </a:lnTo>
                    <a:lnTo>
                      <a:pt x="24067" y="25688"/>
                    </a:lnTo>
                    <a:lnTo>
                      <a:pt x="23928" y="25503"/>
                    </a:lnTo>
                    <a:lnTo>
                      <a:pt x="23003" y="24716"/>
                    </a:lnTo>
                    <a:lnTo>
                      <a:pt x="22910" y="24623"/>
                    </a:lnTo>
                    <a:lnTo>
                      <a:pt x="22771" y="24577"/>
                    </a:lnTo>
                    <a:lnTo>
                      <a:pt x="22679" y="24577"/>
                    </a:lnTo>
                    <a:lnTo>
                      <a:pt x="22540" y="24623"/>
                    </a:lnTo>
                    <a:lnTo>
                      <a:pt x="21429" y="25040"/>
                    </a:lnTo>
                    <a:lnTo>
                      <a:pt x="21198" y="24808"/>
                    </a:lnTo>
                    <a:lnTo>
                      <a:pt x="21244" y="24716"/>
                    </a:lnTo>
                    <a:lnTo>
                      <a:pt x="21383" y="24253"/>
                    </a:lnTo>
                    <a:lnTo>
                      <a:pt x="21475" y="23883"/>
                    </a:lnTo>
                    <a:lnTo>
                      <a:pt x="21522" y="23559"/>
                    </a:lnTo>
                    <a:lnTo>
                      <a:pt x="21522" y="23235"/>
                    </a:lnTo>
                    <a:lnTo>
                      <a:pt x="21475" y="22864"/>
                    </a:lnTo>
                    <a:lnTo>
                      <a:pt x="21429" y="22541"/>
                    </a:lnTo>
                    <a:lnTo>
                      <a:pt x="21336" y="22217"/>
                    </a:lnTo>
                    <a:lnTo>
                      <a:pt x="21198" y="21893"/>
                    </a:lnTo>
                    <a:lnTo>
                      <a:pt x="21059" y="21569"/>
                    </a:lnTo>
                    <a:lnTo>
                      <a:pt x="19115" y="18236"/>
                    </a:lnTo>
                    <a:lnTo>
                      <a:pt x="20920" y="11201"/>
                    </a:lnTo>
                    <a:lnTo>
                      <a:pt x="21012" y="10646"/>
                    </a:lnTo>
                    <a:lnTo>
                      <a:pt x="21012" y="10090"/>
                    </a:lnTo>
                    <a:lnTo>
                      <a:pt x="20920" y="9535"/>
                    </a:lnTo>
                    <a:lnTo>
                      <a:pt x="20735" y="8980"/>
                    </a:lnTo>
                    <a:lnTo>
                      <a:pt x="20642" y="8748"/>
                    </a:lnTo>
                    <a:lnTo>
                      <a:pt x="20642" y="8702"/>
                    </a:lnTo>
                    <a:lnTo>
                      <a:pt x="20642" y="8656"/>
                    </a:lnTo>
                    <a:lnTo>
                      <a:pt x="20642" y="8517"/>
                    </a:lnTo>
                    <a:lnTo>
                      <a:pt x="20642" y="8054"/>
                    </a:lnTo>
                    <a:lnTo>
                      <a:pt x="20596" y="7591"/>
                    </a:lnTo>
                    <a:lnTo>
                      <a:pt x="20550" y="7128"/>
                    </a:lnTo>
                    <a:lnTo>
                      <a:pt x="20457" y="6712"/>
                    </a:lnTo>
                    <a:lnTo>
                      <a:pt x="20365" y="6249"/>
                    </a:lnTo>
                    <a:lnTo>
                      <a:pt x="20179" y="5832"/>
                    </a:lnTo>
                    <a:lnTo>
                      <a:pt x="20041" y="5370"/>
                    </a:lnTo>
                    <a:lnTo>
                      <a:pt x="19809" y="4999"/>
                    </a:lnTo>
                    <a:lnTo>
                      <a:pt x="19809" y="4953"/>
                    </a:lnTo>
                    <a:lnTo>
                      <a:pt x="20411" y="4537"/>
                    </a:lnTo>
                    <a:lnTo>
                      <a:pt x="20503" y="4583"/>
                    </a:lnTo>
                    <a:lnTo>
                      <a:pt x="20920" y="4861"/>
                    </a:lnTo>
                    <a:lnTo>
                      <a:pt x="21383" y="5046"/>
                    </a:lnTo>
                    <a:lnTo>
                      <a:pt x="21846" y="5138"/>
                    </a:lnTo>
                    <a:lnTo>
                      <a:pt x="22355" y="5231"/>
                    </a:lnTo>
                    <a:lnTo>
                      <a:pt x="22956" y="5231"/>
                    </a:lnTo>
                    <a:lnTo>
                      <a:pt x="23280" y="5185"/>
                    </a:lnTo>
                    <a:lnTo>
                      <a:pt x="23604" y="5092"/>
                    </a:lnTo>
                    <a:lnTo>
                      <a:pt x="23928" y="4999"/>
                    </a:lnTo>
                    <a:lnTo>
                      <a:pt x="24206" y="4861"/>
                    </a:lnTo>
                    <a:lnTo>
                      <a:pt x="24530" y="4722"/>
                    </a:lnTo>
                    <a:lnTo>
                      <a:pt x="24808" y="4537"/>
                    </a:lnTo>
                    <a:lnTo>
                      <a:pt x="25085" y="4305"/>
                    </a:lnTo>
                    <a:lnTo>
                      <a:pt x="25502" y="3842"/>
                    </a:lnTo>
                    <a:lnTo>
                      <a:pt x="25872" y="3380"/>
                    </a:lnTo>
                    <a:lnTo>
                      <a:pt x="26104" y="2824"/>
                    </a:lnTo>
                    <a:lnTo>
                      <a:pt x="26289" y="2222"/>
                    </a:lnTo>
                    <a:lnTo>
                      <a:pt x="26335" y="2130"/>
                    </a:lnTo>
                    <a:lnTo>
                      <a:pt x="26196" y="2084"/>
                    </a:lnTo>
                    <a:lnTo>
                      <a:pt x="25780" y="1991"/>
                    </a:lnTo>
                    <a:lnTo>
                      <a:pt x="25317" y="1806"/>
                    </a:lnTo>
                    <a:lnTo>
                      <a:pt x="24854" y="1528"/>
                    </a:lnTo>
                    <a:lnTo>
                      <a:pt x="24437" y="1251"/>
                    </a:lnTo>
                    <a:lnTo>
                      <a:pt x="23743" y="695"/>
                    </a:lnTo>
                    <a:lnTo>
                      <a:pt x="23419" y="417"/>
                    </a:lnTo>
                    <a:lnTo>
                      <a:pt x="23003" y="93"/>
                    </a:lnTo>
                    <a:lnTo>
                      <a:pt x="229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48"/>
              <p:cNvSpPr/>
              <p:nvPr/>
            </p:nvSpPr>
            <p:spPr>
              <a:xfrm flipH="1">
                <a:off x="-2783869" y="4746067"/>
                <a:ext cx="12701" cy="61358"/>
              </a:xfrm>
              <a:custGeom>
                <a:avLst/>
                <a:gdLst/>
                <a:ahLst/>
                <a:cxnLst/>
                <a:rect l="l" t="t" r="r" b="b"/>
                <a:pathLst>
                  <a:path w="278" h="1343" extrusionOk="0">
                    <a:moveTo>
                      <a:pt x="185" y="0"/>
                    </a:moveTo>
                    <a:lnTo>
                      <a:pt x="0" y="47"/>
                    </a:lnTo>
                    <a:lnTo>
                      <a:pt x="0" y="1343"/>
                    </a:lnTo>
                    <a:lnTo>
                      <a:pt x="278" y="695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48"/>
              <p:cNvSpPr/>
              <p:nvPr/>
            </p:nvSpPr>
            <p:spPr>
              <a:xfrm flipH="1">
                <a:off x="-2815622" y="4788328"/>
                <a:ext cx="44454" cy="84659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853" extrusionOk="0">
                    <a:moveTo>
                      <a:pt x="278" y="1"/>
                    </a:moveTo>
                    <a:lnTo>
                      <a:pt x="0" y="603"/>
                    </a:lnTo>
                    <a:lnTo>
                      <a:pt x="0" y="1389"/>
                    </a:lnTo>
                    <a:lnTo>
                      <a:pt x="0" y="1482"/>
                    </a:lnTo>
                    <a:lnTo>
                      <a:pt x="93" y="1713"/>
                    </a:lnTo>
                    <a:lnTo>
                      <a:pt x="93" y="1760"/>
                    </a:lnTo>
                    <a:lnTo>
                      <a:pt x="139" y="1760"/>
                    </a:lnTo>
                    <a:lnTo>
                      <a:pt x="232" y="1806"/>
                    </a:lnTo>
                    <a:lnTo>
                      <a:pt x="278" y="1852"/>
                    </a:lnTo>
                    <a:lnTo>
                      <a:pt x="972" y="1482"/>
                    </a:lnTo>
                    <a:lnTo>
                      <a:pt x="833" y="1251"/>
                    </a:lnTo>
                    <a:lnTo>
                      <a:pt x="787" y="1112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48"/>
              <p:cNvSpPr/>
              <p:nvPr/>
            </p:nvSpPr>
            <p:spPr>
              <a:xfrm flipH="1">
                <a:off x="-2769066" y="4551529"/>
                <a:ext cx="46556" cy="279151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6110" extrusionOk="0">
                    <a:moveTo>
                      <a:pt x="1" y="0"/>
                    </a:moveTo>
                    <a:lnTo>
                      <a:pt x="1" y="1528"/>
                    </a:lnTo>
                    <a:lnTo>
                      <a:pt x="278" y="3194"/>
                    </a:lnTo>
                    <a:lnTo>
                      <a:pt x="278" y="3472"/>
                    </a:lnTo>
                    <a:lnTo>
                      <a:pt x="556" y="5323"/>
                    </a:lnTo>
                    <a:lnTo>
                      <a:pt x="602" y="5508"/>
                    </a:lnTo>
                    <a:lnTo>
                      <a:pt x="602" y="5739"/>
                    </a:lnTo>
                    <a:lnTo>
                      <a:pt x="649" y="5786"/>
                    </a:lnTo>
                    <a:lnTo>
                      <a:pt x="834" y="6110"/>
                    </a:lnTo>
                    <a:lnTo>
                      <a:pt x="973" y="5739"/>
                    </a:lnTo>
                    <a:lnTo>
                      <a:pt x="1019" y="2731"/>
                    </a:lnTo>
                    <a:lnTo>
                      <a:pt x="649" y="509"/>
                    </a:lnTo>
                    <a:lnTo>
                      <a:pt x="140" y="9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48"/>
              <p:cNvSpPr/>
              <p:nvPr/>
            </p:nvSpPr>
            <p:spPr>
              <a:xfrm flipH="1">
                <a:off x="-2811373" y="4862341"/>
                <a:ext cx="23301" cy="25448"/>
              </a:xfrm>
              <a:custGeom>
                <a:avLst/>
                <a:gdLst/>
                <a:ahLst/>
                <a:cxnLst/>
                <a:rect l="l" t="t" r="r" b="b"/>
                <a:pathLst>
                  <a:path w="510" h="557" extrusionOk="0">
                    <a:moveTo>
                      <a:pt x="510" y="1"/>
                    </a:moveTo>
                    <a:lnTo>
                      <a:pt x="232" y="186"/>
                    </a:lnTo>
                    <a:lnTo>
                      <a:pt x="139" y="232"/>
                    </a:lnTo>
                    <a:lnTo>
                      <a:pt x="1" y="325"/>
                    </a:lnTo>
                    <a:lnTo>
                      <a:pt x="93" y="417"/>
                    </a:lnTo>
                    <a:lnTo>
                      <a:pt x="139" y="417"/>
                    </a:lnTo>
                    <a:lnTo>
                      <a:pt x="278" y="556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48"/>
              <p:cNvSpPr/>
              <p:nvPr/>
            </p:nvSpPr>
            <p:spPr>
              <a:xfrm flipH="1">
                <a:off x="-2832526" y="4860240"/>
                <a:ext cx="29651" cy="5500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204" extrusionOk="0">
                    <a:moveTo>
                      <a:pt x="324" y="1"/>
                    </a:moveTo>
                    <a:lnTo>
                      <a:pt x="1" y="649"/>
                    </a:lnTo>
                    <a:lnTo>
                      <a:pt x="47" y="695"/>
                    </a:lnTo>
                    <a:lnTo>
                      <a:pt x="278" y="1111"/>
                    </a:lnTo>
                    <a:lnTo>
                      <a:pt x="324" y="1111"/>
                    </a:lnTo>
                    <a:lnTo>
                      <a:pt x="371" y="1158"/>
                    </a:lnTo>
                    <a:lnTo>
                      <a:pt x="556" y="1158"/>
                    </a:lnTo>
                    <a:lnTo>
                      <a:pt x="648" y="1204"/>
                    </a:lnTo>
                    <a:lnTo>
                      <a:pt x="648" y="1065"/>
                    </a:lnTo>
                    <a:lnTo>
                      <a:pt x="648" y="834"/>
                    </a:lnTo>
                    <a:lnTo>
                      <a:pt x="602" y="556"/>
                    </a:lnTo>
                    <a:lnTo>
                      <a:pt x="556" y="556"/>
                    </a:lnTo>
                    <a:lnTo>
                      <a:pt x="556" y="510"/>
                    </a:lnTo>
                    <a:lnTo>
                      <a:pt x="556" y="463"/>
                    </a:lnTo>
                    <a:lnTo>
                      <a:pt x="417" y="139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48"/>
              <p:cNvSpPr/>
              <p:nvPr/>
            </p:nvSpPr>
            <p:spPr>
              <a:xfrm flipH="1">
                <a:off x="-2521668" y="3908706"/>
                <a:ext cx="42307" cy="21199"/>
              </a:xfrm>
              <a:custGeom>
                <a:avLst/>
                <a:gdLst/>
                <a:ahLst/>
                <a:cxnLst/>
                <a:rect l="l" t="t" r="r" b="b"/>
                <a:pathLst>
                  <a:path w="926" h="464" extrusionOk="0">
                    <a:moveTo>
                      <a:pt x="0" y="0"/>
                    </a:moveTo>
                    <a:lnTo>
                      <a:pt x="93" y="463"/>
                    </a:lnTo>
                    <a:lnTo>
                      <a:pt x="185" y="417"/>
                    </a:lnTo>
                    <a:lnTo>
                      <a:pt x="232" y="417"/>
                    </a:lnTo>
                    <a:lnTo>
                      <a:pt x="371" y="371"/>
                    </a:lnTo>
                    <a:lnTo>
                      <a:pt x="509" y="324"/>
                    </a:lnTo>
                    <a:lnTo>
                      <a:pt x="926" y="47"/>
                    </a:lnTo>
                    <a:lnTo>
                      <a:pt x="463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48"/>
              <p:cNvSpPr/>
              <p:nvPr/>
            </p:nvSpPr>
            <p:spPr>
              <a:xfrm flipH="1">
                <a:off x="-2631638" y="4092690"/>
                <a:ext cx="71958" cy="42307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926" extrusionOk="0">
                    <a:moveTo>
                      <a:pt x="1482" y="0"/>
                    </a:moveTo>
                    <a:lnTo>
                      <a:pt x="834" y="370"/>
                    </a:lnTo>
                    <a:lnTo>
                      <a:pt x="742" y="370"/>
                    </a:lnTo>
                    <a:lnTo>
                      <a:pt x="742" y="417"/>
                    </a:lnTo>
                    <a:lnTo>
                      <a:pt x="695" y="417"/>
                    </a:lnTo>
                    <a:lnTo>
                      <a:pt x="1" y="787"/>
                    </a:lnTo>
                    <a:lnTo>
                      <a:pt x="1" y="833"/>
                    </a:lnTo>
                    <a:lnTo>
                      <a:pt x="1" y="879"/>
                    </a:lnTo>
                    <a:lnTo>
                      <a:pt x="47" y="926"/>
                    </a:lnTo>
                    <a:lnTo>
                      <a:pt x="94" y="879"/>
                    </a:lnTo>
                    <a:lnTo>
                      <a:pt x="695" y="555"/>
                    </a:lnTo>
                    <a:lnTo>
                      <a:pt x="788" y="555"/>
                    </a:lnTo>
                    <a:lnTo>
                      <a:pt x="834" y="509"/>
                    </a:lnTo>
                    <a:lnTo>
                      <a:pt x="1528" y="139"/>
                    </a:lnTo>
                    <a:lnTo>
                      <a:pt x="1575" y="93"/>
                    </a:lnTo>
                    <a:lnTo>
                      <a:pt x="1575" y="46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48"/>
              <p:cNvSpPr/>
              <p:nvPr/>
            </p:nvSpPr>
            <p:spPr>
              <a:xfrm flipH="1">
                <a:off x="-1466516" y="3390656"/>
                <a:ext cx="6396" cy="6396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0" extrusionOk="0">
                    <a:moveTo>
                      <a:pt x="1" y="0"/>
                    </a:moveTo>
                    <a:lnTo>
                      <a:pt x="1" y="46"/>
                    </a:lnTo>
                    <a:lnTo>
                      <a:pt x="56" y="83"/>
                    </a:lnTo>
                    <a:lnTo>
                      <a:pt x="1" y="0"/>
                    </a:lnTo>
                    <a:close/>
                    <a:moveTo>
                      <a:pt x="56" y="83"/>
                    </a:moveTo>
                    <a:lnTo>
                      <a:pt x="93" y="139"/>
                    </a:lnTo>
                    <a:lnTo>
                      <a:pt x="140" y="139"/>
                    </a:lnTo>
                    <a:lnTo>
                      <a:pt x="56" y="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48"/>
              <p:cNvSpPr/>
              <p:nvPr/>
            </p:nvSpPr>
            <p:spPr>
              <a:xfrm flipH="1">
                <a:off x="-1460165" y="3390656"/>
                <a:ext cx="46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1" y="46"/>
                    </a:moveTo>
                    <a:lnTo>
                      <a:pt x="1" y="46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6"/>
                    </a:lnTo>
                    <a:lnTo>
                      <a:pt x="1" y="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48"/>
              <p:cNvSpPr/>
              <p:nvPr/>
            </p:nvSpPr>
            <p:spPr>
              <a:xfrm flipH="1">
                <a:off x="-1460165" y="3390656"/>
                <a:ext cx="46" cy="2147"/>
              </a:xfrm>
              <a:custGeom>
                <a:avLst/>
                <a:gdLst/>
                <a:ahLst/>
                <a:cxnLst/>
                <a:rect l="l" t="t" r="r" b="b"/>
                <a:pathLst>
                  <a:path w="1" h="47" extrusionOk="0">
                    <a:moveTo>
                      <a:pt x="1" y="46"/>
                    </a:moveTo>
                    <a:lnTo>
                      <a:pt x="1" y="46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6"/>
                    </a:lnTo>
                    <a:lnTo>
                      <a:pt x="1" y="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48"/>
              <p:cNvSpPr/>
              <p:nvPr/>
            </p:nvSpPr>
            <p:spPr>
              <a:xfrm flipH="1">
                <a:off x="-2401145" y="3876999"/>
                <a:ext cx="23301" cy="12701"/>
              </a:xfrm>
              <a:custGeom>
                <a:avLst/>
                <a:gdLst/>
                <a:ahLst/>
                <a:cxnLst/>
                <a:rect l="l" t="t" r="r" b="b"/>
                <a:pathLst>
                  <a:path w="510" h="278" extrusionOk="0">
                    <a:moveTo>
                      <a:pt x="417" y="0"/>
                    </a:moveTo>
                    <a:lnTo>
                      <a:pt x="47" y="185"/>
                    </a:lnTo>
                    <a:lnTo>
                      <a:pt x="1" y="185"/>
                    </a:lnTo>
                    <a:lnTo>
                      <a:pt x="1" y="278"/>
                    </a:lnTo>
                    <a:lnTo>
                      <a:pt x="93" y="278"/>
                    </a:lnTo>
                    <a:lnTo>
                      <a:pt x="463" y="93"/>
                    </a:lnTo>
                    <a:lnTo>
                      <a:pt x="510" y="93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48"/>
              <p:cNvSpPr/>
              <p:nvPr/>
            </p:nvSpPr>
            <p:spPr>
              <a:xfrm flipH="1">
                <a:off x="-2394794" y="3866400"/>
                <a:ext cx="23301" cy="12747"/>
              </a:xfrm>
              <a:custGeom>
                <a:avLst/>
                <a:gdLst/>
                <a:ahLst/>
                <a:cxnLst/>
                <a:rect l="l" t="t" r="r" b="b"/>
                <a:pathLst>
                  <a:path w="510" h="279" extrusionOk="0">
                    <a:moveTo>
                      <a:pt x="417" y="1"/>
                    </a:moveTo>
                    <a:lnTo>
                      <a:pt x="47" y="186"/>
                    </a:lnTo>
                    <a:lnTo>
                      <a:pt x="1" y="186"/>
                    </a:lnTo>
                    <a:lnTo>
                      <a:pt x="1" y="278"/>
                    </a:lnTo>
                    <a:lnTo>
                      <a:pt x="93" y="278"/>
                    </a:lnTo>
                    <a:lnTo>
                      <a:pt x="464" y="93"/>
                    </a:lnTo>
                    <a:lnTo>
                      <a:pt x="510" y="47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48"/>
              <p:cNvSpPr/>
              <p:nvPr/>
            </p:nvSpPr>
            <p:spPr>
              <a:xfrm flipH="1">
                <a:off x="-2358884" y="3893904"/>
                <a:ext cx="21199" cy="14848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25" extrusionOk="0">
                    <a:moveTo>
                      <a:pt x="371" y="0"/>
                    </a:moveTo>
                    <a:lnTo>
                      <a:pt x="47" y="186"/>
                    </a:lnTo>
                    <a:lnTo>
                      <a:pt x="0" y="232"/>
                    </a:lnTo>
                    <a:lnTo>
                      <a:pt x="0" y="278"/>
                    </a:lnTo>
                    <a:lnTo>
                      <a:pt x="47" y="324"/>
                    </a:lnTo>
                    <a:lnTo>
                      <a:pt x="93" y="324"/>
                    </a:lnTo>
                    <a:lnTo>
                      <a:pt x="139" y="278"/>
                    </a:lnTo>
                    <a:lnTo>
                      <a:pt x="185" y="232"/>
                    </a:lnTo>
                    <a:lnTo>
                      <a:pt x="463" y="139"/>
                    </a:lnTo>
                    <a:lnTo>
                      <a:pt x="463" y="93"/>
                    </a:lnTo>
                    <a:lnTo>
                      <a:pt x="463" y="47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48"/>
              <p:cNvSpPr/>
              <p:nvPr/>
            </p:nvSpPr>
            <p:spPr>
              <a:xfrm flipH="1">
                <a:off x="-2352533" y="3883350"/>
                <a:ext cx="21199" cy="14803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24" extrusionOk="0">
                    <a:moveTo>
                      <a:pt x="371" y="0"/>
                    </a:moveTo>
                    <a:lnTo>
                      <a:pt x="0" y="185"/>
                    </a:lnTo>
                    <a:lnTo>
                      <a:pt x="0" y="231"/>
                    </a:lnTo>
                    <a:lnTo>
                      <a:pt x="0" y="278"/>
                    </a:lnTo>
                    <a:lnTo>
                      <a:pt x="47" y="324"/>
                    </a:lnTo>
                    <a:lnTo>
                      <a:pt x="93" y="324"/>
                    </a:lnTo>
                    <a:lnTo>
                      <a:pt x="463" y="139"/>
                    </a:lnTo>
                    <a:lnTo>
                      <a:pt x="463" y="93"/>
                    </a:lnTo>
                    <a:lnTo>
                      <a:pt x="463" y="46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48"/>
              <p:cNvSpPr/>
              <p:nvPr/>
            </p:nvSpPr>
            <p:spPr>
              <a:xfrm flipH="1">
                <a:off x="-2325029" y="3915057"/>
                <a:ext cx="23301" cy="14848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25" extrusionOk="0">
                    <a:moveTo>
                      <a:pt x="417" y="0"/>
                    </a:moveTo>
                    <a:lnTo>
                      <a:pt x="232" y="93"/>
                    </a:lnTo>
                    <a:lnTo>
                      <a:pt x="139" y="139"/>
                    </a:lnTo>
                    <a:lnTo>
                      <a:pt x="93" y="185"/>
                    </a:lnTo>
                    <a:lnTo>
                      <a:pt x="47" y="185"/>
                    </a:lnTo>
                    <a:lnTo>
                      <a:pt x="0" y="232"/>
                    </a:lnTo>
                    <a:lnTo>
                      <a:pt x="0" y="278"/>
                    </a:lnTo>
                    <a:lnTo>
                      <a:pt x="47" y="324"/>
                    </a:lnTo>
                    <a:lnTo>
                      <a:pt x="93" y="324"/>
                    </a:lnTo>
                    <a:lnTo>
                      <a:pt x="139" y="278"/>
                    </a:lnTo>
                    <a:lnTo>
                      <a:pt x="186" y="278"/>
                    </a:lnTo>
                    <a:lnTo>
                      <a:pt x="463" y="139"/>
                    </a:lnTo>
                    <a:lnTo>
                      <a:pt x="510" y="93"/>
                    </a:lnTo>
                    <a:lnTo>
                      <a:pt x="510" y="47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48"/>
              <p:cNvSpPr/>
              <p:nvPr/>
            </p:nvSpPr>
            <p:spPr>
              <a:xfrm flipH="1">
                <a:off x="-2318679" y="3904457"/>
                <a:ext cx="23301" cy="14848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25" extrusionOk="0">
                    <a:moveTo>
                      <a:pt x="371" y="1"/>
                    </a:moveTo>
                    <a:lnTo>
                      <a:pt x="278" y="47"/>
                    </a:lnTo>
                    <a:lnTo>
                      <a:pt x="47" y="186"/>
                    </a:lnTo>
                    <a:lnTo>
                      <a:pt x="1" y="232"/>
                    </a:lnTo>
                    <a:lnTo>
                      <a:pt x="1" y="279"/>
                    </a:lnTo>
                    <a:lnTo>
                      <a:pt x="47" y="325"/>
                    </a:lnTo>
                    <a:lnTo>
                      <a:pt x="93" y="325"/>
                    </a:lnTo>
                    <a:lnTo>
                      <a:pt x="278" y="232"/>
                    </a:lnTo>
                    <a:lnTo>
                      <a:pt x="325" y="186"/>
                    </a:lnTo>
                    <a:lnTo>
                      <a:pt x="417" y="140"/>
                    </a:lnTo>
                    <a:lnTo>
                      <a:pt x="463" y="140"/>
                    </a:lnTo>
                    <a:lnTo>
                      <a:pt x="510" y="93"/>
                    </a:lnTo>
                    <a:lnTo>
                      <a:pt x="510" y="4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48"/>
              <p:cNvSpPr/>
              <p:nvPr/>
            </p:nvSpPr>
            <p:spPr>
              <a:xfrm flipH="1">
                <a:off x="-2280621" y="3917158"/>
                <a:ext cx="23301" cy="14848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25" extrusionOk="0">
                    <a:moveTo>
                      <a:pt x="417" y="1"/>
                    </a:moveTo>
                    <a:lnTo>
                      <a:pt x="232" y="93"/>
                    </a:lnTo>
                    <a:lnTo>
                      <a:pt x="186" y="139"/>
                    </a:lnTo>
                    <a:lnTo>
                      <a:pt x="93" y="186"/>
                    </a:lnTo>
                    <a:lnTo>
                      <a:pt x="47" y="186"/>
                    </a:lnTo>
                    <a:lnTo>
                      <a:pt x="47" y="232"/>
                    </a:lnTo>
                    <a:lnTo>
                      <a:pt x="1" y="232"/>
                    </a:lnTo>
                    <a:lnTo>
                      <a:pt x="1" y="278"/>
                    </a:lnTo>
                    <a:lnTo>
                      <a:pt x="47" y="278"/>
                    </a:lnTo>
                    <a:lnTo>
                      <a:pt x="93" y="325"/>
                    </a:lnTo>
                    <a:lnTo>
                      <a:pt x="139" y="278"/>
                    </a:lnTo>
                    <a:lnTo>
                      <a:pt x="232" y="278"/>
                    </a:lnTo>
                    <a:lnTo>
                      <a:pt x="278" y="232"/>
                    </a:lnTo>
                    <a:lnTo>
                      <a:pt x="325" y="232"/>
                    </a:lnTo>
                    <a:lnTo>
                      <a:pt x="371" y="186"/>
                    </a:lnTo>
                    <a:lnTo>
                      <a:pt x="463" y="139"/>
                    </a:lnTo>
                    <a:lnTo>
                      <a:pt x="510" y="93"/>
                    </a:lnTo>
                    <a:lnTo>
                      <a:pt x="510" y="4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48"/>
              <p:cNvSpPr/>
              <p:nvPr/>
            </p:nvSpPr>
            <p:spPr>
              <a:xfrm flipH="1">
                <a:off x="-2274271" y="3906605"/>
                <a:ext cx="23301" cy="14848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25" extrusionOk="0">
                    <a:moveTo>
                      <a:pt x="417" y="0"/>
                    </a:moveTo>
                    <a:lnTo>
                      <a:pt x="93" y="185"/>
                    </a:lnTo>
                    <a:lnTo>
                      <a:pt x="47" y="185"/>
                    </a:lnTo>
                    <a:lnTo>
                      <a:pt x="47" y="232"/>
                    </a:lnTo>
                    <a:lnTo>
                      <a:pt x="1" y="278"/>
                    </a:lnTo>
                    <a:lnTo>
                      <a:pt x="93" y="324"/>
                    </a:lnTo>
                    <a:lnTo>
                      <a:pt x="140" y="278"/>
                    </a:lnTo>
                    <a:lnTo>
                      <a:pt x="232" y="232"/>
                    </a:lnTo>
                    <a:lnTo>
                      <a:pt x="464" y="139"/>
                    </a:lnTo>
                    <a:lnTo>
                      <a:pt x="510" y="93"/>
                    </a:lnTo>
                    <a:lnTo>
                      <a:pt x="510" y="46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48"/>
              <p:cNvSpPr/>
              <p:nvPr/>
            </p:nvSpPr>
            <p:spPr>
              <a:xfrm flipH="1">
                <a:off x="-2409597" y="3775482"/>
                <a:ext cx="10599" cy="2965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649" extrusionOk="0">
                    <a:moveTo>
                      <a:pt x="93" y="1"/>
                    </a:moveTo>
                    <a:lnTo>
                      <a:pt x="0" y="232"/>
                    </a:lnTo>
                    <a:lnTo>
                      <a:pt x="0" y="417"/>
                    </a:lnTo>
                    <a:lnTo>
                      <a:pt x="47" y="556"/>
                    </a:lnTo>
                    <a:lnTo>
                      <a:pt x="139" y="649"/>
                    </a:lnTo>
                    <a:lnTo>
                      <a:pt x="232" y="649"/>
                    </a:lnTo>
                    <a:lnTo>
                      <a:pt x="232" y="602"/>
                    </a:lnTo>
                    <a:lnTo>
                      <a:pt x="232" y="556"/>
                    </a:lnTo>
                    <a:lnTo>
                      <a:pt x="186" y="510"/>
                    </a:lnTo>
                    <a:lnTo>
                      <a:pt x="139" y="417"/>
                    </a:lnTo>
                    <a:lnTo>
                      <a:pt x="139" y="278"/>
                    </a:lnTo>
                    <a:lnTo>
                      <a:pt x="232" y="93"/>
                    </a:lnTo>
                    <a:lnTo>
                      <a:pt x="232" y="47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87" name="Google Shape;4487;p48"/>
            <p:cNvSpPr/>
            <p:nvPr/>
          </p:nvSpPr>
          <p:spPr>
            <a:xfrm flipH="1">
              <a:off x="-904057" y="4101142"/>
              <a:ext cx="14848" cy="10600"/>
            </a:xfrm>
            <a:custGeom>
              <a:avLst/>
              <a:gdLst/>
              <a:ahLst/>
              <a:cxnLst/>
              <a:rect l="l" t="t" r="r" b="b"/>
              <a:pathLst>
                <a:path w="325" h="232" extrusionOk="0">
                  <a:moveTo>
                    <a:pt x="1" y="0"/>
                  </a:moveTo>
                  <a:lnTo>
                    <a:pt x="1" y="185"/>
                  </a:lnTo>
                  <a:lnTo>
                    <a:pt x="232" y="232"/>
                  </a:lnTo>
                  <a:lnTo>
                    <a:pt x="325" y="232"/>
                  </a:lnTo>
                  <a:lnTo>
                    <a:pt x="325" y="139"/>
                  </a:lnTo>
                  <a:lnTo>
                    <a:pt x="325" y="46"/>
                  </a:lnTo>
                  <a:lnTo>
                    <a:pt x="232" y="46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8"/>
            <p:cNvSpPr/>
            <p:nvPr/>
          </p:nvSpPr>
          <p:spPr>
            <a:xfrm flipH="1">
              <a:off x="-893503" y="3712067"/>
              <a:ext cx="59257" cy="148028"/>
            </a:xfrm>
            <a:custGeom>
              <a:avLst/>
              <a:gdLst/>
              <a:ahLst/>
              <a:cxnLst/>
              <a:rect l="l" t="t" r="r" b="b"/>
              <a:pathLst>
                <a:path w="1297" h="3240" extrusionOk="0">
                  <a:moveTo>
                    <a:pt x="1018" y="0"/>
                  </a:moveTo>
                  <a:lnTo>
                    <a:pt x="880" y="185"/>
                  </a:lnTo>
                  <a:lnTo>
                    <a:pt x="833" y="278"/>
                  </a:lnTo>
                  <a:lnTo>
                    <a:pt x="694" y="556"/>
                  </a:lnTo>
                  <a:lnTo>
                    <a:pt x="648" y="602"/>
                  </a:lnTo>
                  <a:lnTo>
                    <a:pt x="694" y="602"/>
                  </a:lnTo>
                  <a:lnTo>
                    <a:pt x="602" y="741"/>
                  </a:lnTo>
                  <a:lnTo>
                    <a:pt x="741" y="833"/>
                  </a:lnTo>
                  <a:lnTo>
                    <a:pt x="694" y="972"/>
                  </a:lnTo>
                  <a:lnTo>
                    <a:pt x="741" y="1157"/>
                  </a:lnTo>
                  <a:lnTo>
                    <a:pt x="694" y="1065"/>
                  </a:lnTo>
                  <a:lnTo>
                    <a:pt x="602" y="972"/>
                  </a:lnTo>
                  <a:lnTo>
                    <a:pt x="509" y="1203"/>
                  </a:lnTo>
                  <a:lnTo>
                    <a:pt x="232" y="1898"/>
                  </a:lnTo>
                  <a:lnTo>
                    <a:pt x="232" y="2083"/>
                  </a:lnTo>
                  <a:lnTo>
                    <a:pt x="185" y="2175"/>
                  </a:lnTo>
                  <a:lnTo>
                    <a:pt x="139" y="2361"/>
                  </a:lnTo>
                  <a:lnTo>
                    <a:pt x="139" y="2407"/>
                  </a:lnTo>
                  <a:lnTo>
                    <a:pt x="93" y="2546"/>
                  </a:lnTo>
                  <a:lnTo>
                    <a:pt x="47" y="3009"/>
                  </a:lnTo>
                  <a:lnTo>
                    <a:pt x="0" y="3101"/>
                  </a:lnTo>
                  <a:lnTo>
                    <a:pt x="93" y="3101"/>
                  </a:lnTo>
                  <a:lnTo>
                    <a:pt x="324" y="3240"/>
                  </a:lnTo>
                  <a:lnTo>
                    <a:pt x="370" y="3101"/>
                  </a:lnTo>
                  <a:lnTo>
                    <a:pt x="417" y="2592"/>
                  </a:lnTo>
                  <a:lnTo>
                    <a:pt x="509" y="2083"/>
                  </a:lnTo>
                  <a:lnTo>
                    <a:pt x="556" y="1944"/>
                  </a:lnTo>
                  <a:lnTo>
                    <a:pt x="602" y="1851"/>
                  </a:lnTo>
                  <a:lnTo>
                    <a:pt x="787" y="1250"/>
                  </a:lnTo>
                  <a:lnTo>
                    <a:pt x="787" y="1157"/>
                  </a:lnTo>
                  <a:lnTo>
                    <a:pt x="880" y="1018"/>
                  </a:lnTo>
                  <a:lnTo>
                    <a:pt x="972" y="741"/>
                  </a:lnTo>
                  <a:lnTo>
                    <a:pt x="1157" y="417"/>
                  </a:lnTo>
                  <a:lnTo>
                    <a:pt x="1204" y="324"/>
                  </a:lnTo>
                  <a:lnTo>
                    <a:pt x="1111" y="232"/>
                  </a:lnTo>
                  <a:lnTo>
                    <a:pt x="1157" y="185"/>
                  </a:lnTo>
                  <a:lnTo>
                    <a:pt x="1250" y="278"/>
                  </a:lnTo>
                  <a:lnTo>
                    <a:pt x="1296" y="185"/>
                  </a:lnTo>
                  <a:lnTo>
                    <a:pt x="1250" y="139"/>
                  </a:lnTo>
                  <a:lnTo>
                    <a:pt x="1204" y="139"/>
                  </a:lnTo>
                  <a:lnTo>
                    <a:pt x="1157" y="93"/>
                  </a:lnTo>
                  <a:lnTo>
                    <a:pt x="1111" y="93"/>
                  </a:lnTo>
                  <a:lnTo>
                    <a:pt x="10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9" name="Google Shape;4489;p48"/>
            <p:cNvGrpSpPr/>
            <p:nvPr/>
          </p:nvGrpSpPr>
          <p:grpSpPr>
            <a:xfrm>
              <a:off x="-3130683" y="2092308"/>
              <a:ext cx="2427560" cy="3482712"/>
              <a:chOff x="-3130683" y="2092308"/>
              <a:chExt cx="2427560" cy="3482712"/>
            </a:xfrm>
          </p:grpSpPr>
          <p:sp>
            <p:nvSpPr>
              <p:cNvPr id="4490" name="Google Shape;4490;p48"/>
              <p:cNvSpPr/>
              <p:nvPr/>
            </p:nvSpPr>
            <p:spPr>
              <a:xfrm flipH="1">
                <a:off x="-2895940" y="2092308"/>
                <a:ext cx="666124" cy="325706"/>
              </a:xfrm>
              <a:custGeom>
                <a:avLst/>
                <a:gdLst/>
                <a:ahLst/>
                <a:cxnLst/>
                <a:rect l="l" t="t" r="r" b="b"/>
                <a:pathLst>
                  <a:path w="14580" h="7129" extrusionOk="0">
                    <a:moveTo>
                      <a:pt x="4999" y="1"/>
                    </a:moveTo>
                    <a:lnTo>
                      <a:pt x="4675" y="47"/>
                    </a:lnTo>
                    <a:lnTo>
                      <a:pt x="4444" y="139"/>
                    </a:lnTo>
                    <a:lnTo>
                      <a:pt x="4213" y="278"/>
                    </a:lnTo>
                    <a:lnTo>
                      <a:pt x="3981" y="417"/>
                    </a:lnTo>
                    <a:lnTo>
                      <a:pt x="3611" y="741"/>
                    </a:lnTo>
                    <a:lnTo>
                      <a:pt x="3380" y="926"/>
                    </a:lnTo>
                    <a:lnTo>
                      <a:pt x="3148" y="1111"/>
                    </a:lnTo>
                    <a:lnTo>
                      <a:pt x="2870" y="1250"/>
                    </a:lnTo>
                    <a:lnTo>
                      <a:pt x="2593" y="1343"/>
                    </a:lnTo>
                    <a:lnTo>
                      <a:pt x="2222" y="1389"/>
                    </a:lnTo>
                    <a:lnTo>
                      <a:pt x="1806" y="1389"/>
                    </a:lnTo>
                    <a:lnTo>
                      <a:pt x="1482" y="1343"/>
                    </a:lnTo>
                    <a:lnTo>
                      <a:pt x="1158" y="1250"/>
                    </a:lnTo>
                    <a:lnTo>
                      <a:pt x="880" y="1158"/>
                    </a:lnTo>
                    <a:lnTo>
                      <a:pt x="649" y="1065"/>
                    </a:lnTo>
                    <a:lnTo>
                      <a:pt x="464" y="926"/>
                    </a:lnTo>
                    <a:lnTo>
                      <a:pt x="325" y="834"/>
                    </a:lnTo>
                    <a:lnTo>
                      <a:pt x="279" y="741"/>
                    </a:lnTo>
                    <a:lnTo>
                      <a:pt x="186" y="834"/>
                    </a:lnTo>
                    <a:lnTo>
                      <a:pt x="47" y="1065"/>
                    </a:lnTo>
                    <a:lnTo>
                      <a:pt x="1" y="1250"/>
                    </a:lnTo>
                    <a:lnTo>
                      <a:pt x="1" y="1482"/>
                    </a:lnTo>
                    <a:lnTo>
                      <a:pt x="47" y="1898"/>
                    </a:lnTo>
                    <a:lnTo>
                      <a:pt x="93" y="2130"/>
                    </a:lnTo>
                    <a:lnTo>
                      <a:pt x="186" y="2407"/>
                    </a:lnTo>
                    <a:lnTo>
                      <a:pt x="371" y="2731"/>
                    </a:lnTo>
                    <a:lnTo>
                      <a:pt x="603" y="3009"/>
                    </a:lnTo>
                    <a:lnTo>
                      <a:pt x="880" y="3333"/>
                    </a:lnTo>
                    <a:lnTo>
                      <a:pt x="1297" y="3657"/>
                    </a:lnTo>
                    <a:lnTo>
                      <a:pt x="1806" y="3981"/>
                    </a:lnTo>
                    <a:lnTo>
                      <a:pt x="2315" y="4166"/>
                    </a:lnTo>
                    <a:lnTo>
                      <a:pt x="2778" y="4305"/>
                    </a:lnTo>
                    <a:lnTo>
                      <a:pt x="3241" y="4351"/>
                    </a:lnTo>
                    <a:lnTo>
                      <a:pt x="3703" y="4305"/>
                    </a:lnTo>
                    <a:lnTo>
                      <a:pt x="4120" y="4212"/>
                    </a:lnTo>
                    <a:lnTo>
                      <a:pt x="4537" y="4074"/>
                    </a:lnTo>
                    <a:lnTo>
                      <a:pt x="4907" y="3888"/>
                    </a:lnTo>
                    <a:lnTo>
                      <a:pt x="5185" y="3703"/>
                    </a:lnTo>
                    <a:lnTo>
                      <a:pt x="5509" y="3518"/>
                    </a:lnTo>
                    <a:lnTo>
                      <a:pt x="5925" y="3102"/>
                    </a:lnTo>
                    <a:lnTo>
                      <a:pt x="6156" y="2916"/>
                    </a:lnTo>
                    <a:lnTo>
                      <a:pt x="6342" y="2778"/>
                    </a:lnTo>
                    <a:lnTo>
                      <a:pt x="6527" y="2685"/>
                    </a:lnTo>
                    <a:lnTo>
                      <a:pt x="6712" y="2639"/>
                    </a:lnTo>
                    <a:lnTo>
                      <a:pt x="6990" y="2592"/>
                    </a:lnTo>
                    <a:lnTo>
                      <a:pt x="7221" y="2639"/>
                    </a:lnTo>
                    <a:lnTo>
                      <a:pt x="7360" y="2685"/>
                    </a:lnTo>
                    <a:lnTo>
                      <a:pt x="7452" y="2778"/>
                    </a:lnTo>
                    <a:lnTo>
                      <a:pt x="7499" y="2824"/>
                    </a:lnTo>
                    <a:lnTo>
                      <a:pt x="7730" y="2731"/>
                    </a:lnTo>
                    <a:lnTo>
                      <a:pt x="7267" y="3055"/>
                    </a:lnTo>
                    <a:lnTo>
                      <a:pt x="6851" y="3426"/>
                    </a:lnTo>
                    <a:lnTo>
                      <a:pt x="6480" y="3888"/>
                    </a:lnTo>
                    <a:lnTo>
                      <a:pt x="6203" y="4305"/>
                    </a:lnTo>
                    <a:lnTo>
                      <a:pt x="5971" y="4675"/>
                    </a:lnTo>
                    <a:lnTo>
                      <a:pt x="5833" y="5045"/>
                    </a:lnTo>
                    <a:lnTo>
                      <a:pt x="5786" y="5369"/>
                    </a:lnTo>
                    <a:lnTo>
                      <a:pt x="5786" y="5693"/>
                    </a:lnTo>
                    <a:lnTo>
                      <a:pt x="5786" y="5971"/>
                    </a:lnTo>
                    <a:lnTo>
                      <a:pt x="5833" y="6203"/>
                    </a:lnTo>
                    <a:lnTo>
                      <a:pt x="5925" y="6341"/>
                    </a:lnTo>
                    <a:lnTo>
                      <a:pt x="6018" y="6388"/>
                    </a:lnTo>
                    <a:lnTo>
                      <a:pt x="6064" y="6434"/>
                    </a:lnTo>
                    <a:lnTo>
                      <a:pt x="6203" y="6434"/>
                    </a:lnTo>
                    <a:lnTo>
                      <a:pt x="6295" y="6388"/>
                    </a:lnTo>
                    <a:lnTo>
                      <a:pt x="6388" y="6341"/>
                    </a:lnTo>
                    <a:lnTo>
                      <a:pt x="6619" y="6064"/>
                    </a:lnTo>
                    <a:lnTo>
                      <a:pt x="7036" y="5740"/>
                    </a:lnTo>
                    <a:lnTo>
                      <a:pt x="7545" y="5416"/>
                    </a:lnTo>
                    <a:lnTo>
                      <a:pt x="7869" y="5277"/>
                    </a:lnTo>
                    <a:lnTo>
                      <a:pt x="8193" y="5138"/>
                    </a:lnTo>
                    <a:lnTo>
                      <a:pt x="8378" y="5138"/>
                    </a:lnTo>
                    <a:lnTo>
                      <a:pt x="8471" y="5231"/>
                    </a:lnTo>
                    <a:lnTo>
                      <a:pt x="8656" y="5508"/>
                    </a:lnTo>
                    <a:lnTo>
                      <a:pt x="8748" y="5647"/>
                    </a:lnTo>
                    <a:lnTo>
                      <a:pt x="8702" y="5879"/>
                    </a:lnTo>
                    <a:lnTo>
                      <a:pt x="8702" y="6064"/>
                    </a:lnTo>
                    <a:lnTo>
                      <a:pt x="8609" y="6388"/>
                    </a:lnTo>
                    <a:lnTo>
                      <a:pt x="8563" y="6480"/>
                    </a:lnTo>
                    <a:lnTo>
                      <a:pt x="8609" y="6573"/>
                    </a:lnTo>
                    <a:lnTo>
                      <a:pt x="8656" y="6665"/>
                    </a:lnTo>
                    <a:lnTo>
                      <a:pt x="8748" y="6712"/>
                    </a:lnTo>
                    <a:lnTo>
                      <a:pt x="8980" y="6758"/>
                    </a:lnTo>
                    <a:lnTo>
                      <a:pt x="9165" y="6665"/>
                    </a:lnTo>
                    <a:lnTo>
                      <a:pt x="9350" y="6526"/>
                    </a:lnTo>
                    <a:lnTo>
                      <a:pt x="9396" y="6295"/>
                    </a:lnTo>
                    <a:lnTo>
                      <a:pt x="9489" y="5971"/>
                    </a:lnTo>
                    <a:lnTo>
                      <a:pt x="9628" y="5647"/>
                    </a:lnTo>
                    <a:lnTo>
                      <a:pt x="9859" y="5323"/>
                    </a:lnTo>
                    <a:lnTo>
                      <a:pt x="9998" y="5184"/>
                    </a:lnTo>
                    <a:lnTo>
                      <a:pt x="10183" y="5045"/>
                    </a:lnTo>
                    <a:lnTo>
                      <a:pt x="10415" y="5231"/>
                    </a:lnTo>
                    <a:lnTo>
                      <a:pt x="10646" y="5416"/>
                    </a:lnTo>
                    <a:lnTo>
                      <a:pt x="11016" y="5740"/>
                    </a:lnTo>
                    <a:lnTo>
                      <a:pt x="11710" y="6249"/>
                    </a:lnTo>
                    <a:lnTo>
                      <a:pt x="12173" y="6573"/>
                    </a:lnTo>
                    <a:lnTo>
                      <a:pt x="12636" y="6804"/>
                    </a:lnTo>
                    <a:lnTo>
                      <a:pt x="13053" y="6989"/>
                    </a:lnTo>
                    <a:lnTo>
                      <a:pt x="13515" y="7128"/>
                    </a:lnTo>
                    <a:lnTo>
                      <a:pt x="13654" y="7128"/>
                    </a:lnTo>
                    <a:lnTo>
                      <a:pt x="13932" y="7082"/>
                    </a:lnTo>
                    <a:lnTo>
                      <a:pt x="14163" y="6989"/>
                    </a:lnTo>
                    <a:lnTo>
                      <a:pt x="14349" y="6804"/>
                    </a:lnTo>
                    <a:lnTo>
                      <a:pt x="14441" y="6619"/>
                    </a:lnTo>
                    <a:lnTo>
                      <a:pt x="14534" y="6341"/>
                    </a:lnTo>
                    <a:lnTo>
                      <a:pt x="14580" y="6064"/>
                    </a:lnTo>
                    <a:lnTo>
                      <a:pt x="14580" y="5740"/>
                    </a:lnTo>
                    <a:lnTo>
                      <a:pt x="14580" y="5416"/>
                    </a:lnTo>
                    <a:lnTo>
                      <a:pt x="14487" y="5092"/>
                    </a:lnTo>
                    <a:lnTo>
                      <a:pt x="14395" y="4721"/>
                    </a:lnTo>
                    <a:lnTo>
                      <a:pt x="14210" y="4305"/>
                    </a:lnTo>
                    <a:lnTo>
                      <a:pt x="13932" y="3888"/>
                    </a:lnTo>
                    <a:lnTo>
                      <a:pt x="13654" y="3564"/>
                    </a:lnTo>
                    <a:lnTo>
                      <a:pt x="13330" y="3333"/>
                    </a:lnTo>
                    <a:lnTo>
                      <a:pt x="13006" y="3102"/>
                    </a:lnTo>
                    <a:lnTo>
                      <a:pt x="12590" y="2963"/>
                    </a:lnTo>
                    <a:lnTo>
                      <a:pt x="12220" y="2916"/>
                    </a:lnTo>
                    <a:lnTo>
                      <a:pt x="11757" y="2916"/>
                    </a:lnTo>
                    <a:lnTo>
                      <a:pt x="11433" y="2731"/>
                    </a:lnTo>
                    <a:lnTo>
                      <a:pt x="11062" y="2546"/>
                    </a:lnTo>
                    <a:lnTo>
                      <a:pt x="10600" y="2407"/>
                    </a:lnTo>
                    <a:lnTo>
                      <a:pt x="10137" y="2268"/>
                    </a:lnTo>
                    <a:lnTo>
                      <a:pt x="9628" y="2222"/>
                    </a:lnTo>
                    <a:lnTo>
                      <a:pt x="9072" y="2268"/>
                    </a:lnTo>
                    <a:lnTo>
                      <a:pt x="8517" y="2361"/>
                    </a:lnTo>
                    <a:lnTo>
                      <a:pt x="8239" y="2454"/>
                    </a:lnTo>
                    <a:lnTo>
                      <a:pt x="7962" y="2592"/>
                    </a:lnTo>
                    <a:lnTo>
                      <a:pt x="7915" y="2639"/>
                    </a:lnTo>
                    <a:lnTo>
                      <a:pt x="7869" y="2592"/>
                    </a:lnTo>
                    <a:lnTo>
                      <a:pt x="7730" y="2083"/>
                    </a:lnTo>
                    <a:lnTo>
                      <a:pt x="7591" y="1713"/>
                    </a:lnTo>
                    <a:lnTo>
                      <a:pt x="7406" y="1297"/>
                    </a:lnTo>
                    <a:lnTo>
                      <a:pt x="7128" y="880"/>
                    </a:lnTo>
                    <a:lnTo>
                      <a:pt x="6758" y="510"/>
                    </a:lnTo>
                    <a:lnTo>
                      <a:pt x="6527" y="371"/>
                    </a:lnTo>
                    <a:lnTo>
                      <a:pt x="6295" y="232"/>
                    </a:lnTo>
                    <a:lnTo>
                      <a:pt x="6018" y="139"/>
                    </a:lnTo>
                    <a:lnTo>
                      <a:pt x="5740" y="47"/>
                    </a:lnTo>
                    <a:lnTo>
                      <a:pt x="532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48"/>
              <p:cNvSpPr/>
              <p:nvPr/>
            </p:nvSpPr>
            <p:spPr>
              <a:xfrm flipH="1">
                <a:off x="-2411744" y="3147461"/>
                <a:ext cx="260145" cy="575206"/>
              </a:xfrm>
              <a:custGeom>
                <a:avLst/>
                <a:gdLst/>
                <a:ahLst/>
                <a:cxnLst/>
                <a:rect l="l" t="t" r="r" b="b"/>
                <a:pathLst>
                  <a:path w="5694" h="12590" extrusionOk="0">
                    <a:moveTo>
                      <a:pt x="926" y="1"/>
                    </a:moveTo>
                    <a:lnTo>
                      <a:pt x="556" y="278"/>
                    </a:lnTo>
                    <a:lnTo>
                      <a:pt x="93" y="556"/>
                    </a:lnTo>
                    <a:lnTo>
                      <a:pt x="47" y="556"/>
                    </a:lnTo>
                    <a:lnTo>
                      <a:pt x="0" y="834"/>
                    </a:lnTo>
                    <a:lnTo>
                      <a:pt x="3749" y="7637"/>
                    </a:lnTo>
                    <a:lnTo>
                      <a:pt x="3934" y="7961"/>
                    </a:lnTo>
                    <a:lnTo>
                      <a:pt x="4027" y="8285"/>
                    </a:lnTo>
                    <a:lnTo>
                      <a:pt x="4120" y="8609"/>
                    </a:lnTo>
                    <a:lnTo>
                      <a:pt x="4166" y="8933"/>
                    </a:lnTo>
                    <a:lnTo>
                      <a:pt x="4212" y="9257"/>
                    </a:lnTo>
                    <a:lnTo>
                      <a:pt x="4166" y="9581"/>
                    </a:lnTo>
                    <a:lnTo>
                      <a:pt x="4120" y="9951"/>
                    </a:lnTo>
                    <a:lnTo>
                      <a:pt x="4073" y="10275"/>
                    </a:lnTo>
                    <a:lnTo>
                      <a:pt x="3934" y="10692"/>
                    </a:lnTo>
                    <a:lnTo>
                      <a:pt x="3703" y="11062"/>
                    </a:lnTo>
                    <a:lnTo>
                      <a:pt x="3472" y="11386"/>
                    </a:lnTo>
                    <a:lnTo>
                      <a:pt x="3194" y="11710"/>
                    </a:lnTo>
                    <a:lnTo>
                      <a:pt x="3148" y="11756"/>
                    </a:lnTo>
                    <a:lnTo>
                      <a:pt x="3518" y="12590"/>
                    </a:lnTo>
                    <a:lnTo>
                      <a:pt x="4397" y="12590"/>
                    </a:lnTo>
                    <a:lnTo>
                      <a:pt x="5601" y="7128"/>
                    </a:lnTo>
                    <a:lnTo>
                      <a:pt x="5693" y="6480"/>
                    </a:lnTo>
                    <a:lnTo>
                      <a:pt x="5693" y="5832"/>
                    </a:lnTo>
                    <a:lnTo>
                      <a:pt x="5601" y="5231"/>
                    </a:lnTo>
                    <a:lnTo>
                      <a:pt x="5462" y="4583"/>
                    </a:lnTo>
                    <a:lnTo>
                      <a:pt x="5184" y="4027"/>
                    </a:lnTo>
                    <a:lnTo>
                      <a:pt x="4860" y="3472"/>
                    </a:lnTo>
                    <a:lnTo>
                      <a:pt x="4490" y="2963"/>
                    </a:lnTo>
                    <a:lnTo>
                      <a:pt x="3981" y="2500"/>
                    </a:lnTo>
                    <a:lnTo>
                      <a:pt x="972" y="47"/>
                    </a:lnTo>
                    <a:lnTo>
                      <a:pt x="9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48"/>
              <p:cNvSpPr/>
              <p:nvPr/>
            </p:nvSpPr>
            <p:spPr>
              <a:xfrm flipH="1">
                <a:off x="-2464605" y="2830299"/>
                <a:ext cx="1761482" cy="2006732"/>
              </a:xfrm>
              <a:custGeom>
                <a:avLst/>
                <a:gdLst/>
                <a:ahLst/>
                <a:cxnLst/>
                <a:rect l="l" t="t" r="r" b="b"/>
                <a:pathLst>
                  <a:path w="38555" h="43923" extrusionOk="0">
                    <a:moveTo>
                      <a:pt x="26567" y="14070"/>
                    </a:moveTo>
                    <a:lnTo>
                      <a:pt x="27539" y="14857"/>
                    </a:lnTo>
                    <a:lnTo>
                      <a:pt x="26613" y="19254"/>
                    </a:lnTo>
                    <a:lnTo>
                      <a:pt x="26567" y="14070"/>
                    </a:lnTo>
                    <a:close/>
                    <a:moveTo>
                      <a:pt x="20782" y="0"/>
                    </a:moveTo>
                    <a:lnTo>
                      <a:pt x="20689" y="47"/>
                    </a:lnTo>
                    <a:lnTo>
                      <a:pt x="20273" y="278"/>
                    </a:lnTo>
                    <a:lnTo>
                      <a:pt x="19856" y="509"/>
                    </a:lnTo>
                    <a:lnTo>
                      <a:pt x="19486" y="787"/>
                    </a:lnTo>
                    <a:lnTo>
                      <a:pt x="19162" y="1065"/>
                    </a:lnTo>
                    <a:lnTo>
                      <a:pt x="18838" y="1389"/>
                    </a:lnTo>
                    <a:lnTo>
                      <a:pt x="18514" y="1713"/>
                    </a:lnTo>
                    <a:lnTo>
                      <a:pt x="18236" y="2037"/>
                    </a:lnTo>
                    <a:lnTo>
                      <a:pt x="18005" y="2407"/>
                    </a:lnTo>
                    <a:lnTo>
                      <a:pt x="17773" y="2777"/>
                    </a:lnTo>
                    <a:lnTo>
                      <a:pt x="17588" y="3194"/>
                    </a:lnTo>
                    <a:lnTo>
                      <a:pt x="17403" y="3610"/>
                    </a:lnTo>
                    <a:lnTo>
                      <a:pt x="17264" y="4027"/>
                    </a:lnTo>
                    <a:lnTo>
                      <a:pt x="17125" y="4443"/>
                    </a:lnTo>
                    <a:lnTo>
                      <a:pt x="17079" y="4906"/>
                    </a:lnTo>
                    <a:lnTo>
                      <a:pt x="16986" y="5369"/>
                    </a:lnTo>
                    <a:lnTo>
                      <a:pt x="16986" y="5786"/>
                    </a:lnTo>
                    <a:lnTo>
                      <a:pt x="16986" y="6248"/>
                    </a:lnTo>
                    <a:lnTo>
                      <a:pt x="17033" y="6711"/>
                    </a:lnTo>
                    <a:lnTo>
                      <a:pt x="17079" y="7128"/>
                    </a:lnTo>
                    <a:lnTo>
                      <a:pt x="17172" y="7591"/>
                    </a:lnTo>
                    <a:lnTo>
                      <a:pt x="17218" y="25918"/>
                    </a:lnTo>
                    <a:lnTo>
                      <a:pt x="17125" y="25780"/>
                    </a:lnTo>
                    <a:lnTo>
                      <a:pt x="17079" y="25641"/>
                    </a:lnTo>
                    <a:lnTo>
                      <a:pt x="16986" y="25687"/>
                    </a:lnTo>
                    <a:lnTo>
                      <a:pt x="16986" y="25687"/>
                    </a:lnTo>
                    <a:lnTo>
                      <a:pt x="17079" y="25595"/>
                    </a:lnTo>
                    <a:lnTo>
                      <a:pt x="16940" y="25409"/>
                    </a:lnTo>
                    <a:lnTo>
                      <a:pt x="16848" y="25271"/>
                    </a:lnTo>
                    <a:lnTo>
                      <a:pt x="16061" y="25872"/>
                    </a:lnTo>
                    <a:lnTo>
                      <a:pt x="16292" y="26243"/>
                    </a:lnTo>
                    <a:lnTo>
                      <a:pt x="16709" y="27076"/>
                    </a:lnTo>
                    <a:lnTo>
                      <a:pt x="17079" y="27909"/>
                    </a:lnTo>
                    <a:lnTo>
                      <a:pt x="17264" y="28325"/>
                    </a:lnTo>
                    <a:lnTo>
                      <a:pt x="17264" y="37952"/>
                    </a:lnTo>
                    <a:lnTo>
                      <a:pt x="17125" y="38137"/>
                    </a:lnTo>
                    <a:lnTo>
                      <a:pt x="17079" y="38230"/>
                    </a:lnTo>
                    <a:lnTo>
                      <a:pt x="16986" y="38322"/>
                    </a:lnTo>
                    <a:lnTo>
                      <a:pt x="16940" y="38415"/>
                    </a:lnTo>
                    <a:lnTo>
                      <a:pt x="16894" y="38461"/>
                    </a:lnTo>
                    <a:lnTo>
                      <a:pt x="16848" y="38507"/>
                    </a:lnTo>
                    <a:lnTo>
                      <a:pt x="16385" y="38970"/>
                    </a:lnTo>
                    <a:lnTo>
                      <a:pt x="16292" y="39017"/>
                    </a:lnTo>
                    <a:lnTo>
                      <a:pt x="16246" y="39063"/>
                    </a:lnTo>
                    <a:lnTo>
                      <a:pt x="16107" y="39155"/>
                    </a:lnTo>
                    <a:lnTo>
                      <a:pt x="16015" y="39202"/>
                    </a:lnTo>
                    <a:lnTo>
                      <a:pt x="15505" y="39479"/>
                    </a:lnTo>
                    <a:lnTo>
                      <a:pt x="15320" y="39572"/>
                    </a:lnTo>
                    <a:lnTo>
                      <a:pt x="14950" y="39711"/>
                    </a:lnTo>
                    <a:lnTo>
                      <a:pt x="14626" y="39803"/>
                    </a:lnTo>
                    <a:lnTo>
                      <a:pt x="14256" y="39850"/>
                    </a:lnTo>
                    <a:lnTo>
                      <a:pt x="13839" y="39896"/>
                    </a:lnTo>
                    <a:lnTo>
                      <a:pt x="13469" y="39896"/>
                    </a:lnTo>
                    <a:lnTo>
                      <a:pt x="13052" y="39850"/>
                    </a:lnTo>
                    <a:lnTo>
                      <a:pt x="12636" y="39803"/>
                    </a:lnTo>
                    <a:lnTo>
                      <a:pt x="12219" y="39757"/>
                    </a:lnTo>
                    <a:lnTo>
                      <a:pt x="12173" y="39711"/>
                    </a:lnTo>
                    <a:lnTo>
                      <a:pt x="11895" y="39664"/>
                    </a:lnTo>
                    <a:lnTo>
                      <a:pt x="11525" y="39526"/>
                    </a:lnTo>
                    <a:lnTo>
                      <a:pt x="11340" y="39479"/>
                    </a:lnTo>
                    <a:lnTo>
                      <a:pt x="11062" y="39387"/>
                    </a:lnTo>
                    <a:lnTo>
                      <a:pt x="10785" y="39248"/>
                    </a:lnTo>
                    <a:lnTo>
                      <a:pt x="10692" y="39248"/>
                    </a:lnTo>
                    <a:lnTo>
                      <a:pt x="10599" y="39155"/>
                    </a:lnTo>
                    <a:lnTo>
                      <a:pt x="10507" y="39155"/>
                    </a:lnTo>
                    <a:lnTo>
                      <a:pt x="9766" y="38739"/>
                    </a:lnTo>
                    <a:lnTo>
                      <a:pt x="9211" y="38369"/>
                    </a:lnTo>
                    <a:lnTo>
                      <a:pt x="8656" y="37998"/>
                    </a:lnTo>
                    <a:lnTo>
                      <a:pt x="8100" y="37582"/>
                    </a:lnTo>
                    <a:lnTo>
                      <a:pt x="7545" y="37165"/>
                    </a:lnTo>
                    <a:lnTo>
                      <a:pt x="7036" y="36656"/>
                    </a:lnTo>
                    <a:lnTo>
                      <a:pt x="6527" y="36147"/>
                    </a:lnTo>
                    <a:lnTo>
                      <a:pt x="6017" y="35638"/>
                    </a:lnTo>
                    <a:lnTo>
                      <a:pt x="5555" y="35083"/>
                    </a:lnTo>
                    <a:lnTo>
                      <a:pt x="5092" y="34481"/>
                    </a:lnTo>
                    <a:lnTo>
                      <a:pt x="5046" y="34435"/>
                    </a:lnTo>
                    <a:lnTo>
                      <a:pt x="4999" y="34342"/>
                    </a:lnTo>
                    <a:lnTo>
                      <a:pt x="4536" y="33740"/>
                    </a:lnTo>
                    <a:lnTo>
                      <a:pt x="4120" y="33092"/>
                    </a:lnTo>
                    <a:lnTo>
                      <a:pt x="3750" y="32398"/>
                    </a:lnTo>
                    <a:lnTo>
                      <a:pt x="3333" y="31750"/>
                    </a:lnTo>
                    <a:lnTo>
                      <a:pt x="3009" y="31010"/>
                    </a:lnTo>
                    <a:lnTo>
                      <a:pt x="2685" y="30315"/>
                    </a:lnTo>
                    <a:lnTo>
                      <a:pt x="2361" y="29575"/>
                    </a:lnTo>
                    <a:lnTo>
                      <a:pt x="2130" y="28834"/>
                    </a:lnTo>
                    <a:lnTo>
                      <a:pt x="1852" y="28001"/>
                    </a:lnTo>
                    <a:lnTo>
                      <a:pt x="1806" y="27862"/>
                    </a:lnTo>
                    <a:lnTo>
                      <a:pt x="1806" y="27816"/>
                    </a:lnTo>
                    <a:lnTo>
                      <a:pt x="1667" y="27307"/>
                    </a:lnTo>
                    <a:lnTo>
                      <a:pt x="1621" y="27076"/>
                    </a:lnTo>
                    <a:lnTo>
                      <a:pt x="1528" y="26752"/>
                    </a:lnTo>
                    <a:lnTo>
                      <a:pt x="1343" y="25687"/>
                    </a:lnTo>
                    <a:lnTo>
                      <a:pt x="1250" y="24623"/>
                    </a:lnTo>
                    <a:lnTo>
                      <a:pt x="1250" y="23604"/>
                    </a:lnTo>
                    <a:lnTo>
                      <a:pt x="1297" y="22632"/>
                    </a:lnTo>
                    <a:lnTo>
                      <a:pt x="1389" y="22216"/>
                    </a:lnTo>
                    <a:lnTo>
                      <a:pt x="1482" y="21707"/>
                    </a:lnTo>
                    <a:lnTo>
                      <a:pt x="1667" y="21151"/>
                    </a:lnTo>
                    <a:lnTo>
                      <a:pt x="1898" y="20596"/>
                    </a:lnTo>
                    <a:lnTo>
                      <a:pt x="2176" y="19994"/>
                    </a:lnTo>
                    <a:lnTo>
                      <a:pt x="2593" y="19485"/>
                    </a:lnTo>
                    <a:lnTo>
                      <a:pt x="2778" y="19208"/>
                    </a:lnTo>
                    <a:lnTo>
                      <a:pt x="3055" y="18976"/>
                    </a:lnTo>
                    <a:lnTo>
                      <a:pt x="3333" y="18745"/>
                    </a:lnTo>
                    <a:lnTo>
                      <a:pt x="3611" y="18560"/>
                    </a:lnTo>
                    <a:lnTo>
                      <a:pt x="4166" y="18282"/>
                    </a:lnTo>
                    <a:lnTo>
                      <a:pt x="4212" y="18236"/>
                    </a:lnTo>
                    <a:lnTo>
                      <a:pt x="4398" y="18189"/>
                    </a:lnTo>
                    <a:lnTo>
                      <a:pt x="4722" y="18050"/>
                    </a:lnTo>
                    <a:lnTo>
                      <a:pt x="5138" y="18004"/>
                    </a:lnTo>
                    <a:lnTo>
                      <a:pt x="5323" y="17958"/>
                    </a:lnTo>
                    <a:lnTo>
                      <a:pt x="5601" y="17912"/>
                    </a:lnTo>
                    <a:lnTo>
                      <a:pt x="6110" y="17912"/>
                    </a:lnTo>
                    <a:lnTo>
                      <a:pt x="6527" y="17958"/>
                    </a:lnTo>
                    <a:lnTo>
                      <a:pt x="6989" y="18004"/>
                    </a:lnTo>
                    <a:lnTo>
                      <a:pt x="7452" y="18097"/>
                    </a:lnTo>
                    <a:lnTo>
                      <a:pt x="7869" y="18236"/>
                    </a:lnTo>
                    <a:lnTo>
                      <a:pt x="8146" y="18328"/>
                    </a:lnTo>
                    <a:lnTo>
                      <a:pt x="8933" y="18652"/>
                    </a:lnTo>
                    <a:lnTo>
                      <a:pt x="9165" y="18745"/>
                    </a:lnTo>
                    <a:lnTo>
                      <a:pt x="9951" y="19208"/>
                    </a:lnTo>
                    <a:lnTo>
                      <a:pt x="10738" y="19670"/>
                    </a:lnTo>
                    <a:lnTo>
                      <a:pt x="10970" y="19856"/>
                    </a:lnTo>
                    <a:lnTo>
                      <a:pt x="11757" y="20457"/>
                    </a:lnTo>
                    <a:lnTo>
                      <a:pt x="11988" y="20689"/>
                    </a:lnTo>
                    <a:lnTo>
                      <a:pt x="12867" y="21522"/>
                    </a:lnTo>
                    <a:lnTo>
                      <a:pt x="13330" y="22031"/>
                    </a:lnTo>
                    <a:lnTo>
                      <a:pt x="13515" y="22262"/>
                    </a:lnTo>
                    <a:lnTo>
                      <a:pt x="13793" y="22540"/>
                    </a:lnTo>
                    <a:lnTo>
                      <a:pt x="14256" y="23095"/>
                    </a:lnTo>
                    <a:lnTo>
                      <a:pt x="14441" y="23327"/>
                    </a:lnTo>
                    <a:lnTo>
                      <a:pt x="15228" y="24438"/>
                    </a:lnTo>
                    <a:lnTo>
                      <a:pt x="15274" y="24530"/>
                    </a:lnTo>
                    <a:lnTo>
                      <a:pt x="16061" y="23928"/>
                    </a:lnTo>
                    <a:lnTo>
                      <a:pt x="16015" y="23836"/>
                    </a:lnTo>
                    <a:lnTo>
                      <a:pt x="15644" y="23280"/>
                    </a:lnTo>
                    <a:lnTo>
                      <a:pt x="14950" y="22401"/>
                    </a:lnTo>
                    <a:lnTo>
                      <a:pt x="14811" y="22170"/>
                    </a:lnTo>
                    <a:lnTo>
                      <a:pt x="14071" y="21290"/>
                    </a:lnTo>
                    <a:lnTo>
                      <a:pt x="13886" y="21059"/>
                    </a:lnTo>
                    <a:lnTo>
                      <a:pt x="13052" y="20226"/>
                    </a:lnTo>
                    <a:lnTo>
                      <a:pt x="12127" y="19346"/>
                    </a:lnTo>
                    <a:lnTo>
                      <a:pt x="12034" y="19300"/>
                    </a:lnTo>
                    <a:lnTo>
                      <a:pt x="11988" y="19254"/>
                    </a:lnTo>
                    <a:lnTo>
                      <a:pt x="11895" y="19161"/>
                    </a:lnTo>
                    <a:lnTo>
                      <a:pt x="11062" y="18513"/>
                    </a:lnTo>
                    <a:lnTo>
                      <a:pt x="10738" y="18282"/>
                    </a:lnTo>
                    <a:lnTo>
                      <a:pt x="10414" y="18097"/>
                    </a:lnTo>
                    <a:lnTo>
                      <a:pt x="10275" y="18004"/>
                    </a:lnTo>
                    <a:lnTo>
                      <a:pt x="9859" y="17727"/>
                    </a:lnTo>
                    <a:lnTo>
                      <a:pt x="9766" y="17680"/>
                    </a:lnTo>
                    <a:lnTo>
                      <a:pt x="9628" y="17588"/>
                    </a:lnTo>
                    <a:lnTo>
                      <a:pt x="9304" y="17403"/>
                    </a:lnTo>
                    <a:lnTo>
                      <a:pt x="8841" y="17217"/>
                    </a:lnTo>
                    <a:lnTo>
                      <a:pt x="8748" y="17171"/>
                    </a:lnTo>
                    <a:lnTo>
                      <a:pt x="8146" y="16893"/>
                    </a:lnTo>
                    <a:lnTo>
                      <a:pt x="7545" y="16708"/>
                    </a:lnTo>
                    <a:lnTo>
                      <a:pt x="6989" y="16523"/>
                    </a:lnTo>
                    <a:lnTo>
                      <a:pt x="6434" y="16431"/>
                    </a:lnTo>
                    <a:lnTo>
                      <a:pt x="5879" y="16384"/>
                    </a:lnTo>
                    <a:lnTo>
                      <a:pt x="4814" y="16384"/>
                    </a:lnTo>
                    <a:lnTo>
                      <a:pt x="4259" y="16477"/>
                    </a:lnTo>
                    <a:lnTo>
                      <a:pt x="4212" y="16477"/>
                    </a:lnTo>
                    <a:lnTo>
                      <a:pt x="4212" y="16523"/>
                    </a:lnTo>
                    <a:lnTo>
                      <a:pt x="4074" y="16523"/>
                    </a:lnTo>
                    <a:lnTo>
                      <a:pt x="3842" y="16616"/>
                    </a:lnTo>
                    <a:lnTo>
                      <a:pt x="3564" y="16708"/>
                    </a:lnTo>
                    <a:lnTo>
                      <a:pt x="3240" y="16847"/>
                    </a:lnTo>
                    <a:lnTo>
                      <a:pt x="2917" y="16986"/>
                    </a:lnTo>
                    <a:lnTo>
                      <a:pt x="2870" y="17032"/>
                    </a:lnTo>
                    <a:lnTo>
                      <a:pt x="2824" y="17032"/>
                    </a:lnTo>
                    <a:lnTo>
                      <a:pt x="2546" y="17264"/>
                    </a:lnTo>
                    <a:lnTo>
                      <a:pt x="2037" y="17634"/>
                    </a:lnTo>
                    <a:lnTo>
                      <a:pt x="1621" y="18050"/>
                    </a:lnTo>
                    <a:lnTo>
                      <a:pt x="1297" y="18560"/>
                    </a:lnTo>
                    <a:lnTo>
                      <a:pt x="973" y="19022"/>
                    </a:lnTo>
                    <a:lnTo>
                      <a:pt x="741" y="19532"/>
                    </a:lnTo>
                    <a:lnTo>
                      <a:pt x="556" y="19994"/>
                    </a:lnTo>
                    <a:lnTo>
                      <a:pt x="371" y="20503"/>
                    </a:lnTo>
                    <a:lnTo>
                      <a:pt x="278" y="20920"/>
                    </a:lnTo>
                    <a:lnTo>
                      <a:pt x="140" y="21614"/>
                    </a:lnTo>
                    <a:lnTo>
                      <a:pt x="47" y="22309"/>
                    </a:lnTo>
                    <a:lnTo>
                      <a:pt x="1" y="23003"/>
                    </a:lnTo>
                    <a:lnTo>
                      <a:pt x="1" y="23697"/>
                    </a:lnTo>
                    <a:lnTo>
                      <a:pt x="47" y="24438"/>
                    </a:lnTo>
                    <a:lnTo>
                      <a:pt x="140" y="25178"/>
                    </a:lnTo>
                    <a:lnTo>
                      <a:pt x="232" y="25919"/>
                    </a:lnTo>
                    <a:lnTo>
                      <a:pt x="417" y="26705"/>
                    </a:lnTo>
                    <a:lnTo>
                      <a:pt x="602" y="27492"/>
                    </a:lnTo>
                    <a:lnTo>
                      <a:pt x="602" y="27538"/>
                    </a:lnTo>
                    <a:lnTo>
                      <a:pt x="741" y="27955"/>
                    </a:lnTo>
                    <a:lnTo>
                      <a:pt x="741" y="28001"/>
                    </a:lnTo>
                    <a:lnTo>
                      <a:pt x="880" y="28510"/>
                    </a:lnTo>
                    <a:lnTo>
                      <a:pt x="1158" y="29205"/>
                    </a:lnTo>
                    <a:lnTo>
                      <a:pt x="1204" y="29343"/>
                    </a:lnTo>
                    <a:lnTo>
                      <a:pt x="1667" y="30547"/>
                    </a:lnTo>
                    <a:lnTo>
                      <a:pt x="2176" y="31704"/>
                    </a:lnTo>
                    <a:lnTo>
                      <a:pt x="2778" y="32768"/>
                    </a:lnTo>
                    <a:lnTo>
                      <a:pt x="3426" y="33833"/>
                    </a:lnTo>
                    <a:lnTo>
                      <a:pt x="3935" y="34666"/>
                    </a:lnTo>
                    <a:lnTo>
                      <a:pt x="4490" y="35406"/>
                    </a:lnTo>
                    <a:lnTo>
                      <a:pt x="5092" y="36147"/>
                    </a:lnTo>
                    <a:lnTo>
                      <a:pt x="5693" y="36841"/>
                    </a:lnTo>
                    <a:lnTo>
                      <a:pt x="6480" y="37628"/>
                    </a:lnTo>
                    <a:lnTo>
                      <a:pt x="7221" y="38322"/>
                    </a:lnTo>
                    <a:lnTo>
                      <a:pt x="8285" y="39155"/>
                    </a:lnTo>
                    <a:lnTo>
                      <a:pt x="9396" y="39896"/>
                    </a:lnTo>
                    <a:lnTo>
                      <a:pt x="10090" y="40312"/>
                    </a:lnTo>
                    <a:lnTo>
                      <a:pt x="10831" y="40683"/>
                    </a:lnTo>
                    <a:lnTo>
                      <a:pt x="11525" y="40960"/>
                    </a:lnTo>
                    <a:lnTo>
                      <a:pt x="12173" y="41192"/>
                    </a:lnTo>
                    <a:lnTo>
                      <a:pt x="12682" y="41284"/>
                    </a:lnTo>
                    <a:lnTo>
                      <a:pt x="13145" y="41377"/>
                    </a:lnTo>
                    <a:lnTo>
                      <a:pt x="13654" y="41423"/>
                    </a:lnTo>
                    <a:lnTo>
                      <a:pt x="14071" y="41470"/>
                    </a:lnTo>
                    <a:lnTo>
                      <a:pt x="14580" y="41423"/>
                    </a:lnTo>
                    <a:lnTo>
                      <a:pt x="15043" y="41377"/>
                    </a:lnTo>
                    <a:lnTo>
                      <a:pt x="15505" y="41284"/>
                    </a:lnTo>
                    <a:lnTo>
                      <a:pt x="15968" y="41146"/>
                    </a:lnTo>
                    <a:lnTo>
                      <a:pt x="16061" y="41099"/>
                    </a:lnTo>
                    <a:lnTo>
                      <a:pt x="16107" y="41053"/>
                    </a:lnTo>
                    <a:lnTo>
                      <a:pt x="16200" y="41007"/>
                    </a:lnTo>
                    <a:lnTo>
                      <a:pt x="16292" y="40960"/>
                    </a:lnTo>
                    <a:lnTo>
                      <a:pt x="16894" y="40683"/>
                    </a:lnTo>
                    <a:lnTo>
                      <a:pt x="17403" y="40266"/>
                    </a:lnTo>
                    <a:lnTo>
                      <a:pt x="17542" y="40868"/>
                    </a:lnTo>
                    <a:lnTo>
                      <a:pt x="17588" y="41007"/>
                    </a:lnTo>
                    <a:lnTo>
                      <a:pt x="17866" y="41562"/>
                    </a:lnTo>
                    <a:lnTo>
                      <a:pt x="18236" y="42071"/>
                    </a:lnTo>
                    <a:lnTo>
                      <a:pt x="18329" y="42210"/>
                    </a:lnTo>
                    <a:lnTo>
                      <a:pt x="18421" y="42303"/>
                    </a:lnTo>
                    <a:lnTo>
                      <a:pt x="18792" y="42673"/>
                    </a:lnTo>
                    <a:lnTo>
                      <a:pt x="19162" y="43043"/>
                    </a:lnTo>
                    <a:lnTo>
                      <a:pt x="19625" y="43321"/>
                    </a:lnTo>
                    <a:lnTo>
                      <a:pt x="20087" y="43552"/>
                    </a:lnTo>
                    <a:lnTo>
                      <a:pt x="20226" y="43599"/>
                    </a:lnTo>
                    <a:lnTo>
                      <a:pt x="20828" y="43784"/>
                    </a:lnTo>
                    <a:lnTo>
                      <a:pt x="20967" y="43830"/>
                    </a:lnTo>
                    <a:lnTo>
                      <a:pt x="21430" y="43922"/>
                    </a:lnTo>
                    <a:lnTo>
                      <a:pt x="22540" y="43922"/>
                    </a:lnTo>
                    <a:lnTo>
                      <a:pt x="22911" y="43830"/>
                    </a:lnTo>
                    <a:lnTo>
                      <a:pt x="23050" y="43830"/>
                    </a:lnTo>
                    <a:lnTo>
                      <a:pt x="23188" y="43876"/>
                    </a:lnTo>
                    <a:lnTo>
                      <a:pt x="23235" y="43922"/>
                    </a:lnTo>
                    <a:lnTo>
                      <a:pt x="23281" y="43922"/>
                    </a:lnTo>
                    <a:lnTo>
                      <a:pt x="23512" y="43830"/>
                    </a:lnTo>
                    <a:lnTo>
                      <a:pt x="23697" y="43737"/>
                    </a:lnTo>
                    <a:lnTo>
                      <a:pt x="23744" y="43737"/>
                    </a:lnTo>
                    <a:lnTo>
                      <a:pt x="23651" y="43599"/>
                    </a:lnTo>
                    <a:lnTo>
                      <a:pt x="24068" y="43413"/>
                    </a:lnTo>
                    <a:lnTo>
                      <a:pt x="24114" y="43413"/>
                    </a:lnTo>
                    <a:lnTo>
                      <a:pt x="24207" y="43367"/>
                    </a:lnTo>
                    <a:lnTo>
                      <a:pt x="24253" y="43321"/>
                    </a:lnTo>
                    <a:lnTo>
                      <a:pt x="24345" y="43275"/>
                    </a:lnTo>
                    <a:lnTo>
                      <a:pt x="24392" y="43275"/>
                    </a:lnTo>
                    <a:lnTo>
                      <a:pt x="24855" y="42951"/>
                    </a:lnTo>
                    <a:lnTo>
                      <a:pt x="24901" y="42904"/>
                    </a:lnTo>
                    <a:lnTo>
                      <a:pt x="24947" y="42858"/>
                    </a:lnTo>
                    <a:lnTo>
                      <a:pt x="25179" y="42812"/>
                    </a:lnTo>
                    <a:lnTo>
                      <a:pt x="25271" y="42812"/>
                    </a:lnTo>
                    <a:lnTo>
                      <a:pt x="25503" y="42765"/>
                    </a:lnTo>
                    <a:lnTo>
                      <a:pt x="25688" y="42673"/>
                    </a:lnTo>
                    <a:lnTo>
                      <a:pt x="25919" y="42488"/>
                    </a:lnTo>
                    <a:lnTo>
                      <a:pt x="26150" y="42210"/>
                    </a:lnTo>
                    <a:lnTo>
                      <a:pt x="26289" y="41979"/>
                    </a:lnTo>
                    <a:lnTo>
                      <a:pt x="26382" y="41747"/>
                    </a:lnTo>
                    <a:lnTo>
                      <a:pt x="26474" y="41470"/>
                    </a:lnTo>
                    <a:lnTo>
                      <a:pt x="26521" y="41192"/>
                    </a:lnTo>
                    <a:lnTo>
                      <a:pt x="26521" y="41146"/>
                    </a:lnTo>
                    <a:lnTo>
                      <a:pt x="26521" y="41099"/>
                    </a:lnTo>
                    <a:lnTo>
                      <a:pt x="26521" y="41007"/>
                    </a:lnTo>
                    <a:lnTo>
                      <a:pt x="26521" y="40775"/>
                    </a:lnTo>
                    <a:lnTo>
                      <a:pt x="26521" y="40312"/>
                    </a:lnTo>
                    <a:lnTo>
                      <a:pt x="26567" y="40174"/>
                    </a:lnTo>
                    <a:lnTo>
                      <a:pt x="26567" y="39988"/>
                    </a:lnTo>
                    <a:lnTo>
                      <a:pt x="26613" y="39618"/>
                    </a:lnTo>
                    <a:lnTo>
                      <a:pt x="26660" y="39248"/>
                    </a:lnTo>
                    <a:lnTo>
                      <a:pt x="26613" y="27214"/>
                    </a:lnTo>
                    <a:lnTo>
                      <a:pt x="26891" y="27492"/>
                    </a:lnTo>
                    <a:lnTo>
                      <a:pt x="27169" y="27770"/>
                    </a:lnTo>
                    <a:lnTo>
                      <a:pt x="27493" y="28048"/>
                    </a:lnTo>
                    <a:lnTo>
                      <a:pt x="27817" y="28279"/>
                    </a:lnTo>
                    <a:lnTo>
                      <a:pt x="28141" y="28464"/>
                    </a:lnTo>
                    <a:lnTo>
                      <a:pt x="28511" y="28649"/>
                    </a:lnTo>
                    <a:lnTo>
                      <a:pt x="28881" y="28788"/>
                    </a:lnTo>
                    <a:lnTo>
                      <a:pt x="29298" y="28881"/>
                    </a:lnTo>
                    <a:lnTo>
                      <a:pt x="29714" y="28927"/>
                    </a:lnTo>
                    <a:lnTo>
                      <a:pt x="30131" y="28973"/>
                    </a:lnTo>
                    <a:lnTo>
                      <a:pt x="30408" y="28973"/>
                    </a:lnTo>
                    <a:lnTo>
                      <a:pt x="31056" y="28927"/>
                    </a:lnTo>
                    <a:lnTo>
                      <a:pt x="31658" y="28788"/>
                    </a:lnTo>
                    <a:lnTo>
                      <a:pt x="32260" y="28557"/>
                    </a:lnTo>
                    <a:lnTo>
                      <a:pt x="32815" y="28233"/>
                    </a:lnTo>
                    <a:lnTo>
                      <a:pt x="33324" y="27862"/>
                    </a:lnTo>
                    <a:lnTo>
                      <a:pt x="33741" y="27492"/>
                    </a:lnTo>
                    <a:lnTo>
                      <a:pt x="33833" y="27353"/>
                    </a:lnTo>
                    <a:lnTo>
                      <a:pt x="26613" y="24252"/>
                    </a:lnTo>
                    <a:lnTo>
                      <a:pt x="26613" y="22956"/>
                    </a:lnTo>
                    <a:lnTo>
                      <a:pt x="38554" y="28140"/>
                    </a:lnTo>
                    <a:lnTo>
                      <a:pt x="38369" y="26890"/>
                    </a:lnTo>
                    <a:lnTo>
                      <a:pt x="38230" y="26057"/>
                    </a:lnTo>
                    <a:lnTo>
                      <a:pt x="38184" y="25965"/>
                    </a:lnTo>
                    <a:lnTo>
                      <a:pt x="38138" y="25965"/>
                    </a:lnTo>
                    <a:lnTo>
                      <a:pt x="38138" y="25919"/>
                    </a:lnTo>
                    <a:lnTo>
                      <a:pt x="37953" y="25919"/>
                    </a:lnTo>
                    <a:lnTo>
                      <a:pt x="37953" y="25965"/>
                    </a:lnTo>
                    <a:lnTo>
                      <a:pt x="37860" y="25965"/>
                    </a:lnTo>
                    <a:lnTo>
                      <a:pt x="37860" y="25919"/>
                    </a:lnTo>
                    <a:lnTo>
                      <a:pt x="37675" y="25919"/>
                    </a:lnTo>
                    <a:lnTo>
                      <a:pt x="37675" y="25965"/>
                    </a:lnTo>
                    <a:lnTo>
                      <a:pt x="37397" y="25965"/>
                    </a:lnTo>
                    <a:lnTo>
                      <a:pt x="36842" y="25872"/>
                    </a:lnTo>
                    <a:lnTo>
                      <a:pt x="36518" y="25780"/>
                    </a:lnTo>
                    <a:lnTo>
                      <a:pt x="36240" y="25641"/>
                    </a:lnTo>
                    <a:lnTo>
                      <a:pt x="36101" y="25548"/>
                    </a:lnTo>
                    <a:lnTo>
                      <a:pt x="33185" y="23836"/>
                    </a:lnTo>
                    <a:lnTo>
                      <a:pt x="32908" y="23697"/>
                    </a:lnTo>
                    <a:lnTo>
                      <a:pt x="32584" y="23512"/>
                    </a:lnTo>
                    <a:lnTo>
                      <a:pt x="32399" y="23419"/>
                    </a:lnTo>
                    <a:lnTo>
                      <a:pt x="32260" y="23280"/>
                    </a:lnTo>
                    <a:lnTo>
                      <a:pt x="32167" y="23234"/>
                    </a:lnTo>
                    <a:lnTo>
                      <a:pt x="32121" y="23142"/>
                    </a:lnTo>
                    <a:lnTo>
                      <a:pt x="32075" y="23142"/>
                    </a:lnTo>
                    <a:lnTo>
                      <a:pt x="32028" y="22956"/>
                    </a:lnTo>
                    <a:lnTo>
                      <a:pt x="31982" y="22818"/>
                    </a:lnTo>
                    <a:lnTo>
                      <a:pt x="31982" y="22771"/>
                    </a:lnTo>
                    <a:lnTo>
                      <a:pt x="31982" y="22679"/>
                    </a:lnTo>
                    <a:lnTo>
                      <a:pt x="31982" y="22632"/>
                    </a:lnTo>
                    <a:lnTo>
                      <a:pt x="31936" y="22540"/>
                    </a:lnTo>
                    <a:lnTo>
                      <a:pt x="31843" y="22540"/>
                    </a:lnTo>
                    <a:lnTo>
                      <a:pt x="31982" y="22494"/>
                    </a:lnTo>
                    <a:lnTo>
                      <a:pt x="31936" y="22494"/>
                    </a:lnTo>
                    <a:lnTo>
                      <a:pt x="31936" y="22309"/>
                    </a:lnTo>
                    <a:lnTo>
                      <a:pt x="32028" y="22123"/>
                    </a:lnTo>
                    <a:lnTo>
                      <a:pt x="32075" y="21985"/>
                    </a:lnTo>
                    <a:lnTo>
                      <a:pt x="32167" y="21846"/>
                    </a:lnTo>
                    <a:lnTo>
                      <a:pt x="32214" y="21846"/>
                    </a:lnTo>
                    <a:lnTo>
                      <a:pt x="32352" y="21753"/>
                    </a:lnTo>
                    <a:lnTo>
                      <a:pt x="32445" y="21753"/>
                    </a:lnTo>
                    <a:lnTo>
                      <a:pt x="32537" y="21707"/>
                    </a:lnTo>
                    <a:lnTo>
                      <a:pt x="32584" y="21753"/>
                    </a:lnTo>
                    <a:lnTo>
                      <a:pt x="32723" y="21753"/>
                    </a:lnTo>
                    <a:lnTo>
                      <a:pt x="32723" y="21614"/>
                    </a:lnTo>
                    <a:lnTo>
                      <a:pt x="32676" y="21383"/>
                    </a:lnTo>
                    <a:lnTo>
                      <a:pt x="32723" y="21105"/>
                    </a:lnTo>
                    <a:lnTo>
                      <a:pt x="32769" y="20874"/>
                    </a:lnTo>
                    <a:lnTo>
                      <a:pt x="32861" y="20596"/>
                    </a:lnTo>
                    <a:lnTo>
                      <a:pt x="32861" y="20550"/>
                    </a:lnTo>
                    <a:lnTo>
                      <a:pt x="32537" y="19763"/>
                    </a:lnTo>
                    <a:lnTo>
                      <a:pt x="32491" y="19717"/>
                    </a:lnTo>
                    <a:lnTo>
                      <a:pt x="32445" y="19717"/>
                    </a:lnTo>
                    <a:lnTo>
                      <a:pt x="31936" y="19670"/>
                    </a:lnTo>
                    <a:lnTo>
                      <a:pt x="31473" y="19578"/>
                    </a:lnTo>
                    <a:lnTo>
                      <a:pt x="31149" y="19439"/>
                    </a:lnTo>
                    <a:lnTo>
                      <a:pt x="30825" y="19300"/>
                    </a:lnTo>
                    <a:lnTo>
                      <a:pt x="30547" y="19161"/>
                    </a:lnTo>
                    <a:lnTo>
                      <a:pt x="30270" y="18930"/>
                    </a:lnTo>
                    <a:lnTo>
                      <a:pt x="30038" y="18745"/>
                    </a:lnTo>
                    <a:lnTo>
                      <a:pt x="29807" y="18467"/>
                    </a:lnTo>
                    <a:lnTo>
                      <a:pt x="29575" y="18189"/>
                    </a:lnTo>
                    <a:lnTo>
                      <a:pt x="29390" y="17912"/>
                    </a:lnTo>
                    <a:lnTo>
                      <a:pt x="27585" y="14626"/>
                    </a:lnTo>
                    <a:lnTo>
                      <a:pt x="26567" y="12774"/>
                    </a:lnTo>
                    <a:lnTo>
                      <a:pt x="25040" y="9997"/>
                    </a:lnTo>
                    <a:lnTo>
                      <a:pt x="24993" y="9858"/>
                    </a:lnTo>
                    <a:lnTo>
                      <a:pt x="24947" y="9812"/>
                    </a:lnTo>
                    <a:lnTo>
                      <a:pt x="24947" y="9766"/>
                    </a:lnTo>
                    <a:lnTo>
                      <a:pt x="24716" y="9211"/>
                    </a:lnTo>
                    <a:lnTo>
                      <a:pt x="24577" y="8609"/>
                    </a:lnTo>
                    <a:lnTo>
                      <a:pt x="24577" y="8007"/>
                    </a:lnTo>
                    <a:lnTo>
                      <a:pt x="24669" y="7452"/>
                    </a:lnTo>
                    <a:lnTo>
                      <a:pt x="24947" y="6387"/>
                    </a:lnTo>
                    <a:lnTo>
                      <a:pt x="24901" y="6341"/>
                    </a:lnTo>
                    <a:lnTo>
                      <a:pt x="24577" y="5924"/>
                    </a:lnTo>
                    <a:lnTo>
                      <a:pt x="21337" y="1435"/>
                    </a:lnTo>
                    <a:lnTo>
                      <a:pt x="21152" y="1157"/>
                    </a:lnTo>
                    <a:lnTo>
                      <a:pt x="21013" y="833"/>
                    </a:lnTo>
                    <a:lnTo>
                      <a:pt x="20874" y="463"/>
                    </a:lnTo>
                    <a:lnTo>
                      <a:pt x="20782" y="139"/>
                    </a:lnTo>
                    <a:lnTo>
                      <a:pt x="207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48"/>
              <p:cNvSpPr/>
              <p:nvPr/>
            </p:nvSpPr>
            <p:spPr>
              <a:xfrm flipH="1">
                <a:off x="-1561683" y="4989216"/>
                <a:ext cx="122671" cy="112117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454" extrusionOk="0">
                    <a:moveTo>
                      <a:pt x="324" y="1"/>
                    </a:moveTo>
                    <a:lnTo>
                      <a:pt x="139" y="47"/>
                    </a:lnTo>
                    <a:lnTo>
                      <a:pt x="139" y="93"/>
                    </a:lnTo>
                    <a:lnTo>
                      <a:pt x="0" y="279"/>
                    </a:lnTo>
                    <a:lnTo>
                      <a:pt x="0" y="464"/>
                    </a:lnTo>
                    <a:lnTo>
                      <a:pt x="0" y="741"/>
                    </a:lnTo>
                    <a:lnTo>
                      <a:pt x="93" y="973"/>
                    </a:lnTo>
                    <a:lnTo>
                      <a:pt x="232" y="1158"/>
                    </a:lnTo>
                    <a:lnTo>
                      <a:pt x="370" y="1343"/>
                    </a:lnTo>
                    <a:lnTo>
                      <a:pt x="555" y="1482"/>
                    </a:lnTo>
                    <a:lnTo>
                      <a:pt x="694" y="1574"/>
                    </a:lnTo>
                    <a:lnTo>
                      <a:pt x="1157" y="1852"/>
                    </a:lnTo>
                    <a:lnTo>
                      <a:pt x="1620" y="2130"/>
                    </a:lnTo>
                    <a:lnTo>
                      <a:pt x="2083" y="2361"/>
                    </a:lnTo>
                    <a:lnTo>
                      <a:pt x="2222" y="2454"/>
                    </a:lnTo>
                    <a:lnTo>
                      <a:pt x="2361" y="2454"/>
                    </a:lnTo>
                    <a:lnTo>
                      <a:pt x="2453" y="2408"/>
                    </a:lnTo>
                    <a:lnTo>
                      <a:pt x="2546" y="2361"/>
                    </a:lnTo>
                    <a:lnTo>
                      <a:pt x="2638" y="2222"/>
                    </a:lnTo>
                    <a:lnTo>
                      <a:pt x="2685" y="2037"/>
                    </a:lnTo>
                    <a:lnTo>
                      <a:pt x="2685" y="1852"/>
                    </a:lnTo>
                    <a:lnTo>
                      <a:pt x="2638" y="1621"/>
                    </a:lnTo>
                    <a:lnTo>
                      <a:pt x="2592" y="1621"/>
                    </a:lnTo>
                    <a:lnTo>
                      <a:pt x="2592" y="1574"/>
                    </a:lnTo>
                    <a:lnTo>
                      <a:pt x="2453" y="1343"/>
                    </a:lnTo>
                    <a:lnTo>
                      <a:pt x="2222" y="1112"/>
                    </a:lnTo>
                    <a:lnTo>
                      <a:pt x="1944" y="880"/>
                    </a:lnTo>
                    <a:lnTo>
                      <a:pt x="555" y="93"/>
                    </a:lnTo>
                    <a:lnTo>
                      <a:pt x="463" y="47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48"/>
              <p:cNvSpPr/>
              <p:nvPr/>
            </p:nvSpPr>
            <p:spPr>
              <a:xfrm flipH="1">
                <a:off x="-3130683" y="3919260"/>
                <a:ext cx="926223" cy="1655761"/>
              </a:xfrm>
              <a:custGeom>
                <a:avLst/>
                <a:gdLst/>
                <a:ahLst/>
                <a:cxnLst/>
                <a:rect l="l" t="t" r="r" b="b"/>
                <a:pathLst>
                  <a:path w="20273" h="36241" extrusionOk="0">
                    <a:moveTo>
                      <a:pt x="7776" y="5647"/>
                    </a:moveTo>
                    <a:lnTo>
                      <a:pt x="7869" y="5925"/>
                    </a:lnTo>
                    <a:lnTo>
                      <a:pt x="7869" y="6018"/>
                    </a:lnTo>
                    <a:lnTo>
                      <a:pt x="7776" y="5647"/>
                    </a:lnTo>
                    <a:close/>
                    <a:moveTo>
                      <a:pt x="9812" y="1"/>
                    </a:moveTo>
                    <a:lnTo>
                      <a:pt x="9072" y="417"/>
                    </a:lnTo>
                    <a:lnTo>
                      <a:pt x="9072" y="464"/>
                    </a:lnTo>
                    <a:lnTo>
                      <a:pt x="9581" y="3889"/>
                    </a:lnTo>
                    <a:lnTo>
                      <a:pt x="9396" y="3703"/>
                    </a:lnTo>
                    <a:lnTo>
                      <a:pt x="9164" y="3611"/>
                    </a:lnTo>
                    <a:lnTo>
                      <a:pt x="8748" y="3379"/>
                    </a:lnTo>
                    <a:lnTo>
                      <a:pt x="8517" y="3333"/>
                    </a:lnTo>
                    <a:lnTo>
                      <a:pt x="8470" y="3287"/>
                    </a:lnTo>
                    <a:lnTo>
                      <a:pt x="8424" y="3379"/>
                    </a:lnTo>
                    <a:lnTo>
                      <a:pt x="8424" y="3287"/>
                    </a:lnTo>
                    <a:lnTo>
                      <a:pt x="7359" y="2824"/>
                    </a:lnTo>
                    <a:lnTo>
                      <a:pt x="7174" y="1528"/>
                    </a:lnTo>
                    <a:lnTo>
                      <a:pt x="6850" y="1713"/>
                    </a:lnTo>
                    <a:lnTo>
                      <a:pt x="6804" y="1713"/>
                    </a:lnTo>
                    <a:lnTo>
                      <a:pt x="6758" y="1760"/>
                    </a:lnTo>
                    <a:lnTo>
                      <a:pt x="6711" y="1806"/>
                    </a:lnTo>
                    <a:lnTo>
                      <a:pt x="6619" y="1852"/>
                    </a:lnTo>
                    <a:lnTo>
                      <a:pt x="6573" y="1852"/>
                    </a:lnTo>
                    <a:lnTo>
                      <a:pt x="6480" y="1898"/>
                    </a:lnTo>
                    <a:lnTo>
                      <a:pt x="6388" y="1945"/>
                    </a:lnTo>
                    <a:lnTo>
                      <a:pt x="6480" y="2593"/>
                    </a:lnTo>
                    <a:lnTo>
                      <a:pt x="6804" y="4722"/>
                    </a:lnTo>
                    <a:lnTo>
                      <a:pt x="6850" y="4907"/>
                    </a:lnTo>
                    <a:lnTo>
                      <a:pt x="7128" y="6527"/>
                    </a:lnTo>
                    <a:lnTo>
                      <a:pt x="8840" y="17958"/>
                    </a:lnTo>
                    <a:lnTo>
                      <a:pt x="8979" y="18884"/>
                    </a:lnTo>
                    <a:lnTo>
                      <a:pt x="9164" y="19995"/>
                    </a:lnTo>
                    <a:lnTo>
                      <a:pt x="9211" y="20458"/>
                    </a:lnTo>
                    <a:lnTo>
                      <a:pt x="9257" y="20828"/>
                    </a:lnTo>
                    <a:lnTo>
                      <a:pt x="9303" y="20921"/>
                    </a:lnTo>
                    <a:lnTo>
                      <a:pt x="9581" y="21522"/>
                    </a:lnTo>
                    <a:lnTo>
                      <a:pt x="9720" y="21846"/>
                    </a:lnTo>
                    <a:lnTo>
                      <a:pt x="9812" y="21800"/>
                    </a:lnTo>
                    <a:lnTo>
                      <a:pt x="9766" y="21893"/>
                    </a:lnTo>
                    <a:lnTo>
                      <a:pt x="9812" y="21985"/>
                    </a:lnTo>
                    <a:lnTo>
                      <a:pt x="9951" y="22309"/>
                    </a:lnTo>
                    <a:lnTo>
                      <a:pt x="10275" y="23003"/>
                    </a:lnTo>
                    <a:lnTo>
                      <a:pt x="10322" y="23142"/>
                    </a:lnTo>
                    <a:lnTo>
                      <a:pt x="10322" y="23188"/>
                    </a:lnTo>
                    <a:lnTo>
                      <a:pt x="10322" y="23327"/>
                    </a:lnTo>
                    <a:lnTo>
                      <a:pt x="10322" y="23420"/>
                    </a:lnTo>
                    <a:lnTo>
                      <a:pt x="10275" y="23512"/>
                    </a:lnTo>
                    <a:lnTo>
                      <a:pt x="10275" y="23559"/>
                    </a:lnTo>
                    <a:lnTo>
                      <a:pt x="10090" y="23836"/>
                    </a:lnTo>
                    <a:lnTo>
                      <a:pt x="10090" y="23836"/>
                    </a:lnTo>
                    <a:lnTo>
                      <a:pt x="10414" y="23698"/>
                    </a:lnTo>
                    <a:lnTo>
                      <a:pt x="10646" y="23605"/>
                    </a:lnTo>
                    <a:lnTo>
                      <a:pt x="10738" y="23512"/>
                    </a:lnTo>
                    <a:lnTo>
                      <a:pt x="10784" y="23512"/>
                    </a:lnTo>
                    <a:lnTo>
                      <a:pt x="10970" y="23281"/>
                    </a:lnTo>
                    <a:lnTo>
                      <a:pt x="11016" y="23235"/>
                    </a:lnTo>
                    <a:lnTo>
                      <a:pt x="11062" y="23142"/>
                    </a:lnTo>
                    <a:lnTo>
                      <a:pt x="11062" y="23050"/>
                    </a:lnTo>
                    <a:lnTo>
                      <a:pt x="11062" y="23003"/>
                    </a:lnTo>
                    <a:lnTo>
                      <a:pt x="11062" y="22957"/>
                    </a:lnTo>
                    <a:lnTo>
                      <a:pt x="11062" y="22864"/>
                    </a:lnTo>
                    <a:lnTo>
                      <a:pt x="11062" y="22818"/>
                    </a:lnTo>
                    <a:lnTo>
                      <a:pt x="11062" y="22772"/>
                    </a:lnTo>
                    <a:lnTo>
                      <a:pt x="11062" y="22726"/>
                    </a:lnTo>
                    <a:lnTo>
                      <a:pt x="11062" y="22679"/>
                    </a:lnTo>
                    <a:lnTo>
                      <a:pt x="11016" y="22494"/>
                    </a:lnTo>
                    <a:lnTo>
                      <a:pt x="10970" y="22402"/>
                    </a:lnTo>
                    <a:lnTo>
                      <a:pt x="10923" y="22355"/>
                    </a:lnTo>
                    <a:lnTo>
                      <a:pt x="10877" y="22216"/>
                    </a:lnTo>
                    <a:lnTo>
                      <a:pt x="10877" y="22170"/>
                    </a:lnTo>
                    <a:lnTo>
                      <a:pt x="10784" y="22216"/>
                    </a:lnTo>
                    <a:lnTo>
                      <a:pt x="10831" y="22170"/>
                    </a:lnTo>
                    <a:lnTo>
                      <a:pt x="10831" y="22078"/>
                    </a:lnTo>
                    <a:lnTo>
                      <a:pt x="10044" y="20504"/>
                    </a:lnTo>
                    <a:lnTo>
                      <a:pt x="8794" y="12312"/>
                    </a:lnTo>
                    <a:lnTo>
                      <a:pt x="9257" y="12543"/>
                    </a:lnTo>
                    <a:lnTo>
                      <a:pt x="9535" y="12636"/>
                    </a:lnTo>
                    <a:lnTo>
                      <a:pt x="9720" y="12775"/>
                    </a:lnTo>
                    <a:lnTo>
                      <a:pt x="9859" y="12821"/>
                    </a:lnTo>
                    <a:lnTo>
                      <a:pt x="10414" y="13145"/>
                    </a:lnTo>
                    <a:lnTo>
                      <a:pt x="10923" y="13469"/>
                    </a:lnTo>
                    <a:lnTo>
                      <a:pt x="11386" y="13793"/>
                    </a:lnTo>
                    <a:lnTo>
                      <a:pt x="11803" y="14117"/>
                    </a:lnTo>
                    <a:lnTo>
                      <a:pt x="11941" y="14256"/>
                    </a:lnTo>
                    <a:lnTo>
                      <a:pt x="12219" y="14441"/>
                    </a:lnTo>
                    <a:lnTo>
                      <a:pt x="12451" y="14626"/>
                    </a:lnTo>
                    <a:lnTo>
                      <a:pt x="12913" y="15089"/>
                    </a:lnTo>
                    <a:lnTo>
                      <a:pt x="13052" y="15228"/>
                    </a:lnTo>
                    <a:lnTo>
                      <a:pt x="13191" y="15367"/>
                    </a:lnTo>
                    <a:lnTo>
                      <a:pt x="13561" y="15737"/>
                    </a:lnTo>
                    <a:lnTo>
                      <a:pt x="13746" y="15922"/>
                    </a:lnTo>
                    <a:lnTo>
                      <a:pt x="14024" y="16292"/>
                    </a:lnTo>
                    <a:lnTo>
                      <a:pt x="14302" y="16570"/>
                    </a:lnTo>
                    <a:lnTo>
                      <a:pt x="14394" y="16663"/>
                    </a:lnTo>
                    <a:lnTo>
                      <a:pt x="14441" y="16755"/>
                    </a:lnTo>
                    <a:lnTo>
                      <a:pt x="14765" y="17125"/>
                    </a:lnTo>
                    <a:lnTo>
                      <a:pt x="14904" y="17311"/>
                    </a:lnTo>
                    <a:lnTo>
                      <a:pt x="14996" y="17264"/>
                    </a:lnTo>
                    <a:lnTo>
                      <a:pt x="14904" y="17357"/>
                    </a:lnTo>
                    <a:lnTo>
                      <a:pt x="14950" y="17403"/>
                    </a:lnTo>
                    <a:lnTo>
                      <a:pt x="15228" y="17727"/>
                    </a:lnTo>
                    <a:lnTo>
                      <a:pt x="16014" y="18884"/>
                    </a:lnTo>
                    <a:lnTo>
                      <a:pt x="16153" y="19116"/>
                    </a:lnTo>
                    <a:lnTo>
                      <a:pt x="16755" y="20180"/>
                    </a:lnTo>
                    <a:lnTo>
                      <a:pt x="16894" y="20411"/>
                    </a:lnTo>
                    <a:lnTo>
                      <a:pt x="17357" y="21291"/>
                    </a:lnTo>
                    <a:lnTo>
                      <a:pt x="17727" y="22170"/>
                    </a:lnTo>
                    <a:lnTo>
                      <a:pt x="17819" y="22448"/>
                    </a:lnTo>
                    <a:lnTo>
                      <a:pt x="18236" y="23559"/>
                    </a:lnTo>
                    <a:lnTo>
                      <a:pt x="18328" y="23836"/>
                    </a:lnTo>
                    <a:lnTo>
                      <a:pt x="18606" y="24808"/>
                    </a:lnTo>
                    <a:lnTo>
                      <a:pt x="18791" y="25734"/>
                    </a:lnTo>
                    <a:lnTo>
                      <a:pt x="18838" y="26058"/>
                    </a:lnTo>
                    <a:lnTo>
                      <a:pt x="18930" y="26984"/>
                    </a:lnTo>
                    <a:lnTo>
                      <a:pt x="18976" y="27446"/>
                    </a:lnTo>
                    <a:lnTo>
                      <a:pt x="19023" y="28187"/>
                    </a:lnTo>
                    <a:lnTo>
                      <a:pt x="18976" y="28927"/>
                    </a:lnTo>
                    <a:lnTo>
                      <a:pt x="18976" y="29159"/>
                    </a:lnTo>
                    <a:lnTo>
                      <a:pt x="18930" y="29483"/>
                    </a:lnTo>
                    <a:lnTo>
                      <a:pt x="18791" y="30316"/>
                    </a:lnTo>
                    <a:lnTo>
                      <a:pt x="18791" y="30409"/>
                    </a:lnTo>
                    <a:lnTo>
                      <a:pt x="18791" y="30455"/>
                    </a:lnTo>
                    <a:lnTo>
                      <a:pt x="18745" y="30594"/>
                    </a:lnTo>
                    <a:lnTo>
                      <a:pt x="18652" y="30918"/>
                    </a:lnTo>
                    <a:lnTo>
                      <a:pt x="18606" y="31103"/>
                    </a:lnTo>
                    <a:lnTo>
                      <a:pt x="18560" y="31195"/>
                    </a:lnTo>
                    <a:lnTo>
                      <a:pt x="18467" y="31519"/>
                    </a:lnTo>
                    <a:lnTo>
                      <a:pt x="18143" y="32214"/>
                    </a:lnTo>
                    <a:lnTo>
                      <a:pt x="18097" y="32306"/>
                    </a:lnTo>
                    <a:lnTo>
                      <a:pt x="18051" y="32352"/>
                    </a:lnTo>
                    <a:lnTo>
                      <a:pt x="18004" y="32445"/>
                    </a:lnTo>
                    <a:lnTo>
                      <a:pt x="17819" y="32723"/>
                    </a:lnTo>
                    <a:lnTo>
                      <a:pt x="17773" y="32769"/>
                    </a:lnTo>
                    <a:lnTo>
                      <a:pt x="17727" y="32862"/>
                    </a:lnTo>
                    <a:lnTo>
                      <a:pt x="17634" y="32954"/>
                    </a:lnTo>
                    <a:lnTo>
                      <a:pt x="17542" y="33047"/>
                    </a:lnTo>
                    <a:lnTo>
                      <a:pt x="17542" y="33093"/>
                    </a:lnTo>
                    <a:lnTo>
                      <a:pt x="17449" y="33139"/>
                    </a:lnTo>
                    <a:lnTo>
                      <a:pt x="16986" y="33602"/>
                    </a:lnTo>
                    <a:lnTo>
                      <a:pt x="16894" y="33648"/>
                    </a:lnTo>
                    <a:lnTo>
                      <a:pt x="16847" y="33741"/>
                    </a:lnTo>
                    <a:lnTo>
                      <a:pt x="16709" y="33833"/>
                    </a:lnTo>
                    <a:lnTo>
                      <a:pt x="16662" y="33880"/>
                    </a:lnTo>
                    <a:lnTo>
                      <a:pt x="16292" y="34065"/>
                    </a:lnTo>
                    <a:lnTo>
                      <a:pt x="15922" y="34250"/>
                    </a:lnTo>
                    <a:lnTo>
                      <a:pt x="15551" y="34389"/>
                    </a:lnTo>
                    <a:lnTo>
                      <a:pt x="15135" y="34481"/>
                    </a:lnTo>
                    <a:lnTo>
                      <a:pt x="14765" y="34528"/>
                    </a:lnTo>
                    <a:lnTo>
                      <a:pt x="14348" y="34574"/>
                    </a:lnTo>
                    <a:lnTo>
                      <a:pt x="13515" y="34574"/>
                    </a:lnTo>
                    <a:lnTo>
                      <a:pt x="13099" y="34528"/>
                    </a:lnTo>
                    <a:lnTo>
                      <a:pt x="12682" y="34435"/>
                    </a:lnTo>
                    <a:lnTo>
                      <a:pt x="12636" y="34435"/>
                    </a:lnTo>
                    <a:lnTo>
                      <a:pt x="12358" y="34343"/>
                    </a:lnTo>
                    <a:lnTo>
                      <a:pt x="11941" y="34250"/>
                    </a:lnTo>
                    <a:lnTo>
                      <a:pt x="11756" y="34157"/>
                    </a:lnTo>
                    <a:lnTo>
                      <a:pt x="11479" y="34065"/>
                    </a:lnTo>
                    <a:lnTo>
                      <a:pt x="11247" y="33972"/>
                    </a:lnTo>
                    <a:lnTo>
                      <a:pt x="11201" y="33926"/>
                    </a:lnTo>
                    <a:lnTo>
                      <a:pt x="10970" y="33833"/>
                    </a:lnTo>
                    <a:lnTo>
                      <a:pt x="10923" y="33833"/>
                    </a:lnTo>
                    <a:lnTo>
                      <a:pt x="10136" y="33417"/>
                    </a:lnTo>
                    <a:lnTo>
                      <a:pt x="9535" y="33047"/>
                    </a:lnTo>
                    <a:lnTo>
                      <a:pt x="8933" y="32630"/>
                    </a:lnTo>
                    <a:lnTo>
                      <a:pt x="8378" y="32214"/>
                    </a:lnTo>
                    <a:lnTo>
                      <a:pt x="7822" y="31751"/>
                    </a:lnTo>
                    <a:lnTo>
                      <a:pt x="7267" y="31242"/>
                    </a:lnTo>
                    <a:lnTo>
                      <a:pt x="6758" y="30732"/>
                    </a:lnTo>
                    <a:lnTo>
                      <a:pt x="6249" y="30177"/>
                    </a:lnTo>
                    <a:lnTo>
                      <a:pt x="5740" y="29575"/>
                    </a:lnTo>
                    <a:lnTo>
                      <a:pt x="5277" y="28974"/>
                    </a:lnTo>
                    <a:lnTo>
                      <a:pt x="5230" y="28927"/>
                    </a:lnTo>
                    <a:lnTo>
                      <a:pt x="5184" y="28835"/>
                    </a:lnTo>
                    <a:lnTo>
                      <a:pt x="4721" y="28187"/>
                    </a:lnTo>
                    <a:lnTo>
                      <a:pt x="4258" y="27539"/>
                    </a:lnTo>
                    <a:lnTo>
                      <a:pt x="3842" y="26845"/>
                    </a:lnTo>
                    <a:lnTo>
                      <a:pt x="3472" y="26104"/>
                    </a:lnTo>
                    <a:lnTo>
                      <a:pt x="3101" y="25410"/>
                    </a:lnTo>
                    <a:lnTo>
                      <a:pt x="2777" y="24669"/>
                    </a:lnTo>
                    <a:lnTo>
                      <a:pt x="2453" y="23883"/>
                    </a:lnTo>
                    <a:lnTo>
                      <a:pt x="2176" y="23142"/>
                    </a:lnTo>
                    <a:lnTo>
                      <a:pt x="1852" y="22031"/>
                    </a:lnTo>
                    <a:lnTo>
                      <a:pt x="1713" y="21522"/>
                    </a:lnTo>
                    <a:lnTo>
                      <a:pt x="1667" y="21291"/>
                    </a:lnTo>
                    <a:lnTo>
                      <a:pt x="1574" y="20967"/>
                    </a:lnTo>
                    <a:lnTo>
                      <a:pt x="1389" y="19810"/>
                    </a:lnTo>
                    <a:lnTo>
                      <a:pt x="1296" y="18745"/>
                    </a:lnTo>
                    <a:lnTo>
                      <a:pt x="1250" y="17681"/>
                    </a:lnTo>
                    <a:lnTo>
                      <a:pt x="1343" y="16663"/>
                    </a:lnTo>
                    <a:lnTo>
                      <a:pt x="1435" y="16246"/>
                    </a:lnTo>
                    <a:lnTo>
                      <a:pt x="1528" y="15691"/>
                    </a:lnTo>
                    <a:lnTo>
                      <a:pt x="1713" y="15135"/>
                    </a:lnTo>
                    <a:lnTo>
                      <a:pt x="1944" y="14534"/>
                    </a:lnTo>
                    <a:lnTo>
                      <a:pt x="2268" y="13978"/>
                    </a:lnTo>
                    <a:lnTo>
                      <a:pt x="2685" y="13377"/>
                    </a:lnTo>
                    <a:lnTo>
                      <a:pt x="2916" y="13145"/>
                    </a:lnTo>
                    <a:lnTo>
                      <a:pt x="3148" y="12867"/>
                    </a:lnTo>
                    <a:lnTo>
                      <a:pt x="3425" y="12636"/>
                    </a:lnTo>
                    <a:lnTo>
                      <a:pt x="3749" y="12451"/>
                    </a:lnTo>
                    <a:lnTo>
                      <a:pt x="4351" y="12127"/>
                    </a:lnTo>
                    <a:lnTo>
                      <a:pt x="4397" y="12127"/>
                    </a:lnTo>
                    <a:lnTo>
                      <a:pt x="4536" y="12034"/>
                    </a:lnTo>
                    <a:lnTo>
                      <a:pt x="4906" y="11942"/>
                    </a:lnTo>
                    <a:lnTo>
                      <a:pt x="5323" y="11849"/>
                    </a:lnTo>
                    <a:lnTo>
                      <a:pt x="5508" y="11803"/>
                    </a:lnTo>
                    <a:lnTo>
                      <a:pt x="6850" y="11803"/>
                    </a:lnTo>
                    <a:lnTo>
                      <a:pt x="6573" y="10229"/>
                    </a:lnTo>
                    <a:lnTo>
                      <a:pt x="6526" y="10229"/>
                    </a:lnTo>
                    <a:lnTo>
                      <a:pt x="5971" y="10183"/>
                    </a:lnTo>
                    <a:lnTo>
                      <a:pt x="5462" y="10183"/>
                    </a:lnTo>
                    <a:lnTo>
                      <a:pt x="4953" y="10229"/>
                    </a:lnTo>
                    <a:lnTo>
                      <a:pt x="4444" y="10276"/>
                    </a:lnTo>
                    <a:lnTo>
                      <a:pt x="4397" y="10322"/>
                    </a:lnTo>
                    <a:lnTo>
                      <a:pt x="4258" y="10322"/>
                    </a:lnTo>
                    <a:lnTo>
                      <a:pt x="4212" y="10368"/>
                    </a:lnTo>
                    <a:lnTo>
                      <a:pt x="3981" y="10414"/>
                    </a:lnTo>
                    <a:lnTo>
                      <a:pt x="3703" y="10507"/>
                    </a:lnTo>
                    <a:lnTo>
                      <a:pt x="3333" y="10646"/>
                    </a:lnTo>
                    <a:lnTo>
                      <a:pt x="3009" y="10831"/>
                    </a:lnTo>
                    <a:lnTo>
                      <a:pt x="2963" y="10877"/>
                    </a:lnTo>
                    <a:lnTo>
                      <a:pt x="2916" y="10877"/>
                    </a:lnTo>
                    <a:lnTo>
                      <a:pt x="2639" y="11062"/>
                    </a:lnTo>
                    <a:lnTo>
                      <a:pt x="2129" y="11479"/>
                    </a:lnTo>
                    <a:lnTo>
                      <a:pt x="1667" y="11942"/>
                    </a:lnTo>
                    <a:lnTo>
                      <a:pt x="1296" y="12405"/>
                    </a:lnTo>
                    <a:lnTo>
                      <a:pt x="1019" y="12914"/>
                    </a:lnTo>
                    <a:lnTo>
                      <a:pt x="741" y="13423"/>
                    </a:lnTo>
                    <a:lnTo>
                      <a:pt x="556" y="13932"/>
                    </a:lnTo>
                    <a:lnTo>
                      <a:pt x="417" y="14441"/>
                    </a:lnTo>
                    <a:lnTo>
                      <a:pt x="278" y="14904"/>
                    </a:lnTo>
                    <a:lnTo>
                      <a:pt x="139" y="15644"/>
                    </a:lnTo>
                    <a:lnTo>
                      <a:pt x="47" y="16339"/>
                    </a:lnTo>
                    <a:lnTo>
                      <a:pt x="0" y="17033"/>
                    </a:lnTo>
                    <a:lnTo>
                      <a:pt x="0" y="17773"/>
                    </a:lnTo>
                    <a:lnTo>
                      <a:pt x="47" y="18560"/>
                    </a:lnTo>
                    <a:lnTo>
                      <a:pt x="139" y="19301"/>
                    </a:lnTo>
                    <a:lnTo>
                      <a:pt x="232" y="20087"/>
                    </a:lnTo>
                    <a:lnTo>
                      <a:pt x="417" y="20921"/>
                    </a:lnTo>
                    <a:lnTo>
                      <a:pt x="602" y="21707"/>
                    </a:lnTo>
                    <a:lnTo>
                      <a:pt x="602" y="21754"/>
                    </a:lnTo>
                    <a:lnTo>
                      <a:pt x="741" y="22170"/>
                    </a:lnTo>
                    <a:lnTo>
                      <a:pt x="787" y="22263"/>
                    </a:lnTo>
                    <a:lnTo>
                      <a:pt x="926" y="22772"/>
                    </a:lnTo>
                    <a:lnTo>
                      <a:pt x="1158" y="23512"/>
                    </a:lnTo>
                    <a:lnTo>
                      <a:pt x="1296" y="23744"/>
                    </a:lnTo>
                    <a:lnTo>
                      <a:pt x="1806" y="25132"/>
                    </a:lnTo>
                    <a:lnTo>
                      <a:pt x="2453" y="26428"/>
                    </a:lnTo>
                    <a:lnTo>
                      <a:pt x="3101" y="27678"/>
                    </a:lnTo>
                    <a:lnTo>
                      <a:pt x="3888" y="28835"/>
                    </a:lnTo>
                    <a:lnTo>
                      <a:pt x="4675" y="29946"/>
                    </a:lnTo>
                    <a:lnTo>
                      <a:pt x="5554" y="31010"/>
                    </a:lnTo>
                    <a:lnTo>
                      <a:pt x="6480" y="32028"/>
                    </a:lnTo>
                    <a:lnTo>
                      <a:pt x="7452" y="32908"/>
                    </a:lnTo>
                    <a:lnTo>
                      <a:pt x="8007" y="33371"/>
                    </a:lnTo>
                    <a:lnTo>
                      <a:pt x="8563" y="33833"/>
                    </a:lnTo>
                    <a:lnTo>
                      <a:pt x="9164" y="34250"/>
                    </a:lnTo>
                    <a:lnTo>
                      <a:pt x="9720" y="34620"/>
                    </a:lnTo>
                    <a:lnTo>
                      <a:pt x="10507" y="35037"/>
                    </a:lnTo>
                    <a:lnTo>
                      <a:pt x="11247" y="35407"/>
                    </a:lnTo>
                    <a:lnTo>
                      <a:pt x="11988" y="35731"/>
                    </a:lnTo>
                    <a:lnTo>
                      <a:pt x="12682" y="35962"/>
                    </a:lnTo>
                    <a:lnTo>
                      <a:pt x="13191" y="36055"/>
                    </a:lnTo>
                    <a:lnTo>
                      <a:pt x="13700" y="36148"/>
                    </a:lnTo>
                    <a:lnTo>
                      <a:pt x="14163" y="36194"/>
                    </a:lnTo>
                    <a:lnTo>
                      <a:pt x="14626" y="36240"/>
                    </a:lnTo>
                    <a:lnTo>
                      <a:pt x="15135" y="36194"/>
                    </a:lnTo>
                    <a:lnTo>
                      <a:pt x="15598" y="36148"/>
                    </a:lnTo>
                    <a:lnTo>
                      <a:pt x="16107" y="36009"/>
                    </a:lnTo>
                    <a:lnTo>
                      <a:pt x="16570" y="35870"/>
                    </a:lnTo>
                    <a:lnTo>
                      <a:pt x="16662" y="35824"/>
                    </a:lnTo>
                    <a:lnTo>
                      <a:pt x="16709" y="35824"/>
                    </a:lnTo>
                    <a:lnTo>
                      <a:pt x="16940" y="35731"/>
                    </a:lnTo>
                    <a:lnTo>
                      <a:pt x="17495" y="35407"/>
                    </a:lnTo>
                    <a:lnTo>
                      <a:pt x="18004" y="35037"/>
                    </a:lnTo>
                    <a:lnTo>
                      <a:pt x="18467" y="34574"/>
                    </a:lnTo>
                    <a:lnTo>
                      <a:pt x="18884" y="34019"/>
                    </a:lnTo>
                    <a:lnTo>
                      <a:pt x="19300" y="33371"/>
                    </a:lnTo>
                    <a:lnTo>
                      <a:pt x="19486" y="32954"/>
                    </a:lnTo>
                    <a:lnTo>
                      <a:pt x="19671" y="32538"/>
                    </a:lnTo>
                    <a:lnTo>
                      <a:pt x="19856" y="32075"/>
                    </a:lnTo>
                    <a:lnTo>
                      <a:pt x="19995" y="31566"/>
                    </a:lnTo>
                    <a:lnTo>
                      <a:pt x="20087" y="31103"/>
                    </a:lnTo>
                    <a:lnTo>
                      <a:pt x="20180" y="30640"/>
                    </a:lnTo>
                    <a:lnTo>
                      <a:pt x="20180" y="30316"/>
                    </a:lnTo>
                    <a:lnTo>
                      <a:pt x="20272" y="29714"/>
                    </a:lnTo>
                    <a:lnTo>
                      <a:pt x="20272" y="28881"/>
                    </a:lnTo>
                    <a:lnTo>
                      <a:pt x="20226" y="28002"/>
                    </a:lnTo>
                    <a:lnTo>
                      <a:pt x="20226" y="27678"/>
                    </a:lnTo>
                    <a:lnTo>
                      <a:pt x="20133" y="27169"/>
                    </a:lnTo>
                    <a:lnTo>
                      <a:pt x="20133" y="26984"/>
                    </a:lnTo>
                    <a:lnTo>
                      <a:pt x="20041" y="26336"/>
                    </a:lnTo>
                    <a:lnTo>
                      <a:pt x="19810" y="25179"/>
                    </a:lnTo>
                    <a:lnTo>
                      <a:pt x="19763" y="24993"/>
                    </a:lnTo>
                    <a:lnTo>
                      <a:pt x="19671" y="24669"/>
                    </a:lnTo>
                    <a:lnTo>
                      <a:pt x="19624" y="24531"/>
                    </a:lnTo>
                    <a:lnTo>
                      <a:pt x="19532" y="24114"/>
                    </a:lnTo>
                    <a:lnTo>
                      <a:pt x="19486" y="24068"/>
                    </a:lnTo>
                    <a:lnTo>
                      <a:pt x="19439" y="23929"/>
                    </a:lnTo>
                    <a:lnTo>
                      <a:pt x="19347" y="23559"/>
                    </a:lnTo>
                    <a:lnTo>
                      <a:pt x="19162" y="23096"/>
                    </a:lnTo>
                    <a:lnTo>
                      <a:pt x="18930" y="22494"/>
                    </a:lnTo>
                    <a:lnTo>
                      <a:pt x="18838" y="22216"/>
                    </a:lnTo>
                    <a:lnTo>
                      <a:pt x="18375" y="21152"/>
                    </a:lnTo>
                    <a:lnTo>
                      <a:pt x="17866" y="20087"/>
                    </a:lnTo>
                    <a:lnTo>
                      <a:pt x="17727" y="19856"/>
                    </a:lnTo>
                    <a:lnTo>
                      <a:pt x="17681" y="19902"/>
                    </a:lnTo>
                    <a:lnTo>
                      <a:pt x="17727" y="19810"/>
                    </a:lnTo>
                    <a:lnTo>
                      <a:pt x="17634" y="19671"/>
                    </a:lnTo>
                    <a:lnTo>
                      <a:pt x="17079" y="18653"/>
                    </a:lnTo>
                    <a:lnTo>
                      <a:pt x="16894" y="18375"/>
                    </a:lnTo>
                    <a:lnTo>
                      <a:pt x="16199" y="17357"/>
                    </a:lnTo>
                    <a:lnTo>
                      <a:pt x="15551" y="16431"/>
                    </a:lnTo>
                    <a:lnTo>
                      <a:pt x="15366" y="16200"/>
                    </a:lnTo>
                    <a:lnTo>
                      <a:pt x="14580" y="15274"/>
                    </a:lnTo>
                    <a:lnTo>
                      <a:pt x="14394" y="15043"/>
                    </a:lnTo>
                    <a:lnTo>
                      <a:pt x="13422" y="14024"/>
                    </a:lnTo>
                    <a:lnTo>
                      <a:pt x="12543" y="13238"/>
                    </a:lnTo>
                    <a:lnTo>
                      <a:pt x="12497" y="13191"/>
                    </a:lnTo>
                    <a:lnTo>
                      <a:pt x="12451" y="13145"/>
                    </a:lnTo>
                    <a:lnTo>
                      <a:pt x="12265" y="13053"/>
                    </a:lnTo>
                    <a:lnTo>
                      <a:pt x="11849" y="12682"/>
                    </a:lnTo>
                    <a:lnTo>
                      <a:pt x="11710" y="12590"/>
                    </a:lnTo>
                    <a:lnTo>
                      <a:pt x="11479" y="12405"/>
                    </a:lnTo>
                    <a:lnTo>
                      <a:pt x="11386" y="12358"/>
                    </a:lnTo>
                    <a:lnTo>
                      <a:pt x="11340" y="12312"/>
                    </a:lnTo>
                    <a:lnTo>
                      <a:pt x="11201" y="12219"/>
                    </a:lnTo>
                    <a:lnTo>
                      <a:pt x="10970" y="12081"/>
                    </a:lnTo>
                    <a:lnTo>
                      <a:pt x="10692" y="11849"/>
                    </a:lnTo>
                    <a:lnTo>
                      <a:pt x="10183" y="11571"/>
                    </a:lnTo>
                    <a:lnTo>
                      <a:pt x="10136" y="11525"/>
                    </a:lnTo>
                    <a:lnTo>
                      <a:pt x="9951" y="11433"/>
                    </a:lnTo>
                    <a:lnTo>
                      <a:pt x="9812" y="11386"/>
                    </a:lnTo>
                    <a:lnTo>
                      <a:pt x="9766" y="11340"/>
                    </a:lnTo>
                    <a:lnTo>
                      <a:pt x="9581" y="11248"/>
                    </a:lnTo>
                    <a:lnTo>
                      <a:pt x="9164" y="11016"/>
                    </a:lnTo>
                    <a:lnTo>
                      <a:pt x="9072" y="10970"/>
                    </a:lnTo>
                    <a:lnTo>
                      <a:pt x="8655" y="10831"/>
                    </a:lnTo>
                    <a:lnTo>
                      <a:pt x="8563" y="10785"/>
                    </a:lnTo>
                    <a:lnTo>
                      <a:pt x="7915" y="6388"/>
                    </a:lnTo>
                    <a:lnTo>
                      <a:pt x="8748" y="5925"/>
                    </a:lnTo>
                    <a:lnTo>
                      <a:pt x="8702" y="5832"/>
                    </a:lnTo>
                    <a:lnTo>
                      <a:pt x="8748" y="5879"/>
                    </a:lnTo>
                    <a:lnTo>
                      <a:pt x="8887" y="5832"/>
                    </a:lnTo>
                    <a:lnTo>
                      <a:pt x="9488" y="5370"/>
                    </a:lnTo>
                    <a:lnTo>
                      <a:pt x="9674" y="5277"/>
                    </a:lnTo>
                    <a:lnTo>
                      <a:pt x="9766" y="5138"/>
                    </a:lnTo>
                    <a:lnTo>
                      <a:pt x="10322" y="8702"/>
                    </a:lnTo>
                    <a:lnTo>
                      <a:pt x="10368" y="8748"/>
                    </a:lnTo>
                    <a:lnTo>
                      <a:pt x="11062" y="8933"/>
                    </a:lnTo>
                    <a:lnTo>
                      <a:pt x="11201" y="8980"/>
                    </a:lnTo>
                    <a:lnTo>
                      <a:pt x="11201" y="8980"/>
                    </a:lnTo>
                    <a:lnTo>
                      <a:pt x="98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495;p48"/>
              <p:cNvSpPr/>
              <p:nvPr/>
            </p:nvSpPr>
            <p:spPr>
              <a:xfrm flipH="1">
                <a:off x="-2750060" y="3777583"/>
                <a:ext cx="194583" cy="63506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1390" extrusionOk="0">
                    <a:moveTo>
                      <a:pt x="4258" y="1"/>
                    </a:moveTo>
                    <a:lnTo>
                      <a:pt x="3610" y="140"/>
                    </a:lnTo>
                    <a:lnTo>
                      <a:pt x="3610" y="93"/>
                    </a:lnTo>
                    <a:lnTo>
                      <a:pt x="3518" y="140"/>
                    </a:lnTo>
                    <a:lnTo>
                      <a:pt x="3472" y="140"/>
                    </a:lnTo>
                    <a:lnTo>
                      <a:pt x="3333" y="186"/>
                    </a:lnTo>
                    <a:lnTo>
                      <a:pt x="3194" y="279"/>
                    </a:lnTo>
                    <a:lnTo>
                      <a:pt x="2870" y="325"/>
                    </a:lnTo>
                    <a:lnTo>
                      <a:pt x="2453" y="371"/>
                    </a:lnTo>
                    <a:lnTo>
                      <a:pt x="2037" y="371"/>
                    </a:lnTo>
                    <a:lnTo>
                      <a:pt x="1898" y="325"/>
                    </a:lnTo>
                    <a:lnTo>
                      <a:pt x="1574" y="325"/>
                    </a:lnTo>
                    <a:lnTo>
                      <a:pt x="1435" y="279"/>
                    </a:lnTo>
                    <a:lnTo>
                      <a:pt x="1343" y="232"/>
                    </a:lnTo>
                    <a:lnTo>
                      <a:pt x="1111" y="186"/>
                    </a:lnTo>
                    <a:lnTo>
                      <a:pt x="926" y="186"/>
                    </a:lnTo>
                    <a:lnTo>
                      <a:pt x="880" y="140"/>
                    </a:lnTo>
                    <a:lnTo>
                      <a:pt x="695" y="140"/>
                    </a:lnTo>
                    <a:lnTo>
                      <a:pt x="648" y="186"/>
                    </a:lnTo>
                    <a:lnTo>
                      <a:pt x="602" y="186"/>
                    </a:lnTo>
                    <a:lnTo>
                      <a:pt x="510" y="279"/>
                    </a:lnTo>
                    <a:lnTo>
                      <a:pt x="556" y="325"/>
                    </a:lnTo>
                    <a:lnTo>
                      <a:pt x="463" y="279"/>
                    </a:lnTo>
                    <a:lnTo>
                      <a:pt x="417" y="325"/>
                    </a:lnTo>
                    <a:lnTo>
                      <a:pt x="417" y="417"/>
                    </a:lnTo>
                    <a:lnTo>
                      <a:pt x="371" y="325"/>
                    </a:lnTo>
                    <a:lnTo>
                      <a:pt x="278" y="371"/>
                    </a:lnTo>
                    <a:lnTo>
                      <a:pt x="186" y="417"/>
                    </a:lnTo>
                    <a:lnTo>
                      <a:pt x="0" y="556"/>
                    </a:lnTo>
                    <a:lnTo>
                      <a:pt x="232" y="603"/>
                    </a:lnTo>
                    <a:lnTo>
                      <a:pt x="324" y="649"/>
                    </a:lnTo>
                    <a:lnTo>
                      <a:pt x="463" y="695"/>
                    </a:lnTo>
                    <a:lnTo>
                      <a:pt x="602" y="695"/>
                    </a:lnTo>
                    <a:lnTo>
                      <a:pt x="695" y="741"/>
                    </a:lnTo>
                    <a:lnTo>
                      <a:pt x="926" y="788"/>
                    </a:lnTo>
                    <a:lnTo>
                      <a:pt x="926" y="695"/>
                    </a:lnTo>
                    <a:lnTo>
                      <a:pt x="972" y="788"/>
                    </a:lnTo>
                    <a:lnTo>
                      <a:pt x="1250" y="788"/>
                    </a:lnTo>
                    <a:lnTo>
                      <a:pt x="1528" y="834"/>
                    </a:lnTo>
                    <a:lnTo>
                      <a:pt x="1759" y="834"/>
                    </a:lnTo>
                    <a:lnTo>
                      <a:pt x="2037" y="788"/>
                    </a:lnTo>
                    <a:lnTo>
                      <a:pt x="2222" y="788"/>
                    </a:lnTo>
                    <a:lnTo>
                      <a:pt x="2268" y="741"/>
                    </a:lnTo>
                    <a:lnTo>
                      <a:pt x="2453" y="695"/>
                    </a:lnTo>
                    <a:lnTo>
                      <a:pt x="2824" y="603"/>
                    </a:lnTo>
                    <a:lnTo>
                      <a:pt x="2916" y="603"/>
                    </a:lnTo>
                    <a:lnTo>
                      <a:pt x="2916" y="510"/>
                    </a:lnTo>
                    <a:lnTo>
                      <a:pt x="2963" y="603"/>
                    </a:lnTo>
                    <a:lnTo>
                      <a:pt x="3055" y="603"/>
                    </a:lnTo>
                    <a:lnTo>
                      <a:pt x="3101" y="649"/>
                    </a:lnTo>
                    <a:lnTo>
                      <a:pt x="3148" y="695"/>
                    </a:lnTo>
                    <a:lnTo>
                      <a:pt x="3194" y="741"/>
                    </a:lnTo>
                    <a:lnTo>
                      <a:pt x="3287" y="880"/>
                    </a:lnTo>
                    <a:lnTo>
                      <a:pt x="3333" y="1019"/>
                    </a:lnTo>
                    <a:lnTo>
                      <a:pt x="3379" y="1065"/>
                    </a:lnTo>
                    <a:lnTo>
                      <a:pt x="3379" y="1112"/>
                    </a:lnTo>
                    <a:lnTo>
                      <a:pt x="3379" y="1158"/>
                    </a:lnTo>
                    <a:lnTo>
                      <a:pt x="3379" y="1204"/>
                    </a:lnTo>
                    <a:lnTo>
                      <a:pt x="3333" y="1389"/>
                    </a:lnTo>
                    <a:lnTo>
                      <a:pt x="3518" y="1343"/>
                    </a:lnTo>
                    <a:lnTo>
                      <a:pt x="3703" y="1204"/>
                    </a:lnTo>
                    <a:lnTo>
                      <a:pt x="3934" y="1112"/>
                    </a:lnTo>
                    <a:lnTo>
                      <a:pt x="4073" y="927"/>
                    </a:lnTo>
                    <a:lnTo>
                      <a:pt x="4120" y="834"/>
                    </a:lnTo>
                    <a:lnTo>
                      <a:pt x="4120" y="741"/>
                    </a:lnTo>
                    <a:lnTo>
                      <a:pt x="4120" y="695"/>
                    </a:lnTo>
                    <a:lnTo>
                      <a:pt x="4120" y="649"/>
                    </a:lnTo>
                    <a:lnTo>
                      <a:pt x="4120" y="603"/>
                    </a:lnTo>
                    <a:lnTo>
                      <a:pt x="4027" y="417"/>
                    </a:lnTo>
                    <a:lnTo>
                      <a:pt x="3934" y="279"/>
                    </a:lnTo>
                    <a:lnTo>
                      <a:pt x="3842" y="186"/>
                    </a:lnTo>
                    <a:lnTo>
                      <a:pt x="42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6" name="Google Shape;4496;p48"/>
              <p:cNvSpPr/>
              <p:nvPr/>
            </p:nvSpPr>
            <p:spPr>
              <a:xfrm flipH="1">
                <a:off x="-2621084" y="3836794"/>
                <a:ext cx="188233" cy="63506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1390" extrusionOk="0">
                    <a:moveTo>
                      <a:pt x="3610" y="1"/>
                    </a:moveTo>
                    <a:lnTo>
                      <a:pt x="3610" y="232"/>
                    </a:lnTo>
                    <a:lnTo>
                      <a:pt x="3471" y="279"/>
                    </a:lnTo>
                    <a:lnTo>
                      <a:pt x="3425" y="140"/>
                    </a:lnTo>
                    <a:lnTo>
                      <a:pt x="3286" y="232"/>
                    </a:lnTo>
                    <a:lnTo>
                      <a:pt x="3194" y="232"/>
                    </a:lnTo>
                    <a:lnTo>
                      <a:pt x="2731" y="325"/>
                    </a:lnTo>
                    <a:lnTo>
                      <a:pt x="1666" y="325"/>
                    </a:lnTo>
                    <a:lnTo>
                      <a:pt x="1527" y="279"/>
                    </a:lnTo>
                    <a:lnTo>
                      <a:pt x="1296" y="232"/>
                    </a:lnTo>
                    <a:lnTo>
                      <a:pt x="1065" y="186"/>
                    </a:lnTo>
                    <a:lnTo>
                      <a:pt x="1018" y="140"/>
                    </a:lnTo>
                    <a:lnTo>
                      <a:pt x="648" y="140"/>
                    </a:lnTo>
                    <a:lnTo>
                      <a:pt x="602" y="186"/>
                    </a:lnTo>
                    <a:lnTo>
                      <a:pt x="555" y="186"/>
                    </a:lnTo>
                    <a:lnTo>
                      <a:pt x="463" y="232"/>
                    </a:lnTo>
                    <a:lnTo>
                      <a:pt x="370" y="325"/>
                    </a:lnTo>
                    <a:lnTo>
                      <a:pt x="0" y="556"/>
                    </a:lnTo>
                    <a:lnTo>
                      <a:pt x="278" y="602"/>
                    </a:lnTo>
                    <a:lnTo>
                      <a:pt x="370" y="649"/>
                    </a:lnTo>
                    <a:lnTo>
                      <a:pt x="463" y="649"/>
                    </a:lnTo>
                    <a:lnTo>
                      <a:pt x="602" y="695"/>
                    </a:lnTo>
                    <a:lnTo>
                      <a:pt x="694" y="741"/>
                    </a:lnTo>
                    <a:lnTo>
                      <a:pt x="926" y="741"/>
                    </a:lnTo>
                    <a:lnTo>
                      <a:pt x="926" y="788"/>
                    </a:lnTo>
                    <a:lnTo>
                      <a:pt x="2129" y="788"/>
                    </a:lnTo>
                    <a:lnTo>
                      <a:pt x="2222" y="741"/>
                    </a:lnTo>
                    <a:lnTo>
                      <a:pt x="2268" y="741"/>
                    </a:lnTo>
                    <a:lnTo>
                      <a:pt x="2453" y="695"/>
                    </a:lnTo>
                    <a:lnTo>
                      <a:pt x="2638" y="602"/>
                    </a:lnTo>
                    <a:lnTo>
                      <a:pt x="2777" y="602"/>
                    </a:lnTo>
                    <a:lnTo>
                      <a:pt x="2870" y="556"/>
                    </a:lnTo>
                    <a:lnTo>
                      <a:pt x="2962" y="556"/>
                    </a:lnTo>
                    <a:lnTo>
                      <a:pt x="3008" y="602"/>
                    </a:lnTo>
                    <a:lnTo>
                      <a:pt x="3332" y="926"/>
                    </a:lnTo>
                    <a:lnTo>
                      <a:pt x="3332" y="973"/>
                    </a:lnTo>
                    <a:lnTo>
                      <a:pt x="3379" y="1019"/>
                    </a:lnTo>
                    <a:lnTo>
                      <a:pt x="3379" y="1112"/>
                    </a:lnTo>
                    <a:lnTo>
                      <a:pt x="3379" y="1158"/>
                    </a:lnTo>
                    <a:lnTo>
                      <a:pt x="3379" y="1204"/>
                    </a:lnTo>
                    <a:lnTo>
                      <a:pt x="3332" y="1389"/>
                    </a:lnTo>
                    <a:lnTo>
                      <a:pt x="3471" y="1297"/>
                    </a:lnTo>
                    <a:lnTo>
                      <a:pt x="3703" y="1204"/>
                    </a:lnTo>
                    <a:lnTo>
                      <a:pt x="3888" y="1065"/>
                    </a:lnTo>
                    <a:lnTo>
                      <a:pt x="3980" y="1019"/>
                    </a:lnTo>
                    <a:lnTo>
                      <a:pt x="4027" y="973"/>
                    </a:lnTo>
                    <a:lnTo>
                      <a:pt x="4119" y="834"/>
                    </a:lnTo>
                    <a:lnTo>
                      <a:pt x="4119" y="741"/>
                    </a:lnTo>
                    <a:lnTo>
                      <a:pt x="4119" y="695"/>
                    </a:lnTo>
                    <a:lnTo>
                      <a:pt x="4119" y="649"/>
                    </a:lnTo>
                    <a:lnTo>
                      <a:pt x="4119" y="602"/>
                    </a:lnTo>
                    <a:lnTo>
                      <a:pt x="4073" y="556"/>
                    </a:lnTo>
                    <a:lnTo>
                      <a:pt x="4027" y="464"/>
                    </a:lnTo>
                    <a:lnTo>
                      <a:pt x="4027" y="417"/>
                    </a:lnTo>
                    <a:lnTo>
                      <a:pt x="3980" y="325"/>
                    </a:lnTo>
                    <a:lnTo>
                      <a:pt x="3934" y="279"/>
                    </a:lnTo>
                    <a:lnTo>
                      <a:pt x="3795" y="186"/>
                    </a:lnTo>
                    <a:lnTo>
                      <a:pt x="3795" y="140"/>
                    </a:lnTo>
                    <a:lnTo>
                      <a:pt x="3749" y="140"/>
                    </a:lnTo>
                    <a:lnTo>
                      <a:pt x="36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97" name="Google Shape;4497;p48"/>
            <p:cNvSpPr/>
            <p:nvPr/>
          </p:nvSpPr>
          <p:spPr>
            <a:xfrm flipH="1">
              <a:off x="-3263907" y="2088105"/>
              <a:ext cx="2567135" cy="3497470"/>
            </a:xfrm>
            <a:custGeom>
              <a:avLst/>
              <a:gdLst/>
              <a:ahLst/>
              <a:cxnLst/>
              <a:rect l="l" t="t" r="r" b="b"/>
              <a:pathLst>
                <a:path w="56189" h="76552" extrusionOk="0">
                  <a:moveTo>
                    <a:pt x="38878" y="185"/>
                  </a:moveTo>
                  <a:lnTo>
                    <a:pt x="39249" y="231"/>
                  </a:lnTo>
                  <a:lnTo>
                    <a:pt x="39573" y="278"/>
                  </a:lnTo>
                  <a:lnTo>
                    <a:pt x="39804" y="417"/>
                  </a:lnTo>
                  <a:lnTo>
                    <a:pt x="40035" y="555"/>
                  </a:lnTo>
                  <a:lnTo>
                    <a:pt x="40267" y="694"/>
                  </a:lnTo>
                  <a:lnTo>
                    <a:pt x="40591" y="1065"/>
                  </a:lnTo>
                  <a:lnTo>
                    <a:pt x="40869" y="1435"/>
                  </a:lnTo>
                  <a:lnTo>
                    <a:pt x="41100" y="1805"/>
                  </a:lnTo>
                  <a:lnTo>
                    <a:pt x="41239" y="2175"/>
                  </a:lnTo>
                  <a:lnTo>
                    <a:pt x="41331" y="2684"/>
                  </a:lnTo>
                  <a:lnTo>
                    <a:pt x="41100" y="2777"/>
                  </a:lnTo>
                  <a:lnTo>
                    <a:pt x="40961" y="2684"/>
                  </a:lnTo>
                  <a:lnTo>
                    <a:pt x="40776" y="2638"/>
                  </a:lnTo>
                  <a:lnTo>
                    <a:pt x="40591" y="2592"/>
                  </a:lnTo>
                  <a:lnTo>
                    <a:pt x="40267" y="2638"/>
                  </a:lnTo>
                  <a:lnTo>
                    <a:pt x="40082" y="2684"/>
                  </a:lnTo>
                  <a:lnTo>
                    <a:pt x="39850" y="2777"/>
                  </a:lnTo>
                  <a:lnTo>
                    <a:pt x="39665" y="2962"/>
                  </a:lnTo>
                  <a:lnTo>
                    <a:pt x="39434" y="3147"/>
                  </a:lnTo>
                  <a:lnTo>
                    <a:pt x="39110" y="3425"/>
                  </a:lnTo>
                  <a:lnTo>
                    <a:pt x="38740" y="3703"/>
                  </a:lnTo>
                  <a:lnTo>
                    <a:pt x="38230" y="3980"/>
                  </a:lnTo>
                  <a:lnTo>
                    <a:pt x="37675" y="4212"/>
                  </a:lnTo>
                  <a:lnTo>
                    <a:pt x="37397" y="4304"/>
                  </a:lnTo>
                  <a:lnTo>
                    <a:pt x="37073" y="4351"/>
                  </a:lnTo>
                  <a:lnTo>
                    <a:pt x="36703" y="4351"/>
                  </a:lnTo>
                  <a:lnTo>
                    <a:pt x="36379" y="4304"/>
                  </a:lnTo>
                  <a:lnTo>
                    <a:pt x="36009" y="4212"/>
                  </a:lnTo>
                  <a:lnTo>
                    <a:pt x="35639" y="4119"/>
                  </a:lnTo>
                  <a:lnTo>
                    <a:pt x="35268" y="3934"/>
                  </a:lnTo>
                  <a:lnTo>
                    <a:pt x="34898" y="3656"/>
                  </a:lnTo>
                  <a:lnTo>
                    <a:pt x="34528" y="3379"/>
                  </a:lnTo>
                  <a:lnTo>
                    <a:pt x="34204" y="3055"/>
                  </a:lnTo>
                  <a:lnTo>
                    <a:pt x="34019" y="2777"/>
                  </a:lnTo>
                  <a:lnTo>
                    <a:pt x="33834" y="2453"/>
                  </a:lnTo>
                  <a:lnTo>
                    <a:pt x="33741" y="2222"/>
                  </a:lnTo>
                  <a:lnTo>
                    <a:pt x="33695" y="1990"/>
                  </a:lnTo>
                  <a:lnTo>
                    <a:pt x="33648" y="1574"/>
                  </a:lnTo>
                  <a:lnTo>
                    <a:pt x="33648" y="1389"/>
                  </a:lnTo>
                  <a:lnTo>
                    <a:pt x="33695" y="1203"/>
                  </a:lnTo>
                  <a:lnTo>
                    <a:pt x="33834" y="972"/>
                  </a:lnTo>
                  <a:lnTo>
                    <a:pt x="33926" y="1111"/>
                  </a:lnTo>
                  <a:lnTo>
                    <a:pt x="34111" y="1203"/>
                  </a:lnTo>
                  <a:lnTo>
                    <a:pt x="34389" y="1342"/>
                  </a:lnTo>
                  <a:lnTo>
                    <a:pt x="34667" y="1435"/>
                  </a:lnTo>
                  <a:lnTo>
                    <a:pt x="35037" y="1527"/>
                  </a:lnTo>
                  <a:lnTo>
                    <a:pt x="35361" y="1574"/>
                  </a:lnTo>
                  <a:lnTo>
                    <a:pt x="35777" y="1574"/>
                  </a:lnTo>
                  <a:lnTo>
                    <a:pt x="36148" y="1527"/>
                  </a:lnTo>
                  <a:lnTo>
                    <a:pt x="36472" y="1435"/>
                  </a:lnTo>
                  <a:lnTo>
                    <a:pt x="36749" y="1296"/>
                  </a:lnTo>
                  <a:lnTo>
                    <a:pt x="36981" y="1065"/>
                  </a:lnTo>
                  <a:lnTo>
                    <a:pt x="37212" y="879"/>
                  </a:lnTo>
                  <a:lnTo>
                    <a:pt x="37582" y="555"/>
                  </a:lnTo>
                  <a:lnTo>
                    <a:pt x="37814" y="417"/>
                  </a:lnTo>
                  <a:lnTo>
                    <a:pt x="37999" y="324"/>
                  </a:lnTo>
                  <a:lnTo>
                    <a:pt x="38277" y="231"/>
                  </a:lnTo>
                  <a:lnTo>
                    <a:pt x="38554" y="185"/>
                  </a:lnTo>
                  <a:close/>
                  <a:moveTo>
                    <a:pt x="43136" y="2407"/>
                  </a:moveTo>
                  <a:lnTo>
                    <a:pt x="43646" y="2453"/>
                  </a:lnTo>
                  <a:lnTo>
                    <a:pt x="44108" y="2546"/>
                  </a:lnTo>
                  <a:lnTo>
                    <a:pt x="44525" y="2731"/>
                  </a:lnTo>
                  <a:lnTo>
                    <a:pt x="44941" y="2870"/>
                  </a:lnTo>
                  <a:lnTo>
                    <a:pt x="45265" y="3055"/>
                  </a:lnTo>
                  <a:lnTo>
                    <a:pt x="45312" y="3055"/>
                  </a:lnTo>
                  <a:lnTo>
                    <a:pt x="45728" y="3101"/>
                  </a:lnTo>
                  <a:lnTo>
                    <a:pt x="46145" y="3147"/>
                  </a:lnTo>
                  <a:lnTo>
                    <a:pt x="46515" y="3286"/>
                  </a:lnTo>
                  <a:lnTo>
                    <a:pt x="46839" y="3471"/>
                  </a:lnTo>
                  <a:lnTo>
                    <a:pt x="47163" y="3749"/>
                  </a:lnTo>
                  <a:lnTo>
                    <a:pt x="47441" y="4073"/>
                  </a:lnTo>
                  <a:lnTo>
                    <a:pt x="47672" y="4443"/>
                  </a:lnTo>
                  <a:lnTo>
                    <a:pt x="47857" y="4860"/>
                  </a:lnTo>
                  <a:lnTo>
                    <a:pt x="47950" y="5184"/>
                  </a:lnTo>
                  <a:lnTo>
                    <a:pt x="48042" y="5508"/>
                  </a:lnTo>
                  <a:lnTo>
                    <a:pt x="48042" y="5832"/>
                  </a:lnTo>
                  <a:lnTo>
                    <a:pt x="48042" y="6156"/>
                  </a:lnTo>
                  <a:lnTo>
                    <a:pt x="47996" y="6387"/>
                  </a:lnTo>
                  <a:lnTo>
                    <a:pt x="47950" y="6665"/>
                  </a:lnTo>
                  <a:lnTo>
                    <a:pt x="47811" y="6850"/>
                  </a:lnTo>
                  <a:lnTo>
                    <a:pt x="47672" y="6989"/>
                  </a:lnTo>
                  <a:lnTo>
                    <a:pt x="47441" y="7081"/>
                  </a:lnTo>
                  <a:lnTo>
                    <a:pt x="47209" y="7128"/>
                  </a:lnTo>
                  <a:lnTo>
                    <a:pt x="47070" y="7128"/>
                  </a:lnTo>
                  <a:lnTo>
                    <a:pt x="46608" y="6989"/>
                  </a:lnTo>
                  <a:lnTo>
                    <a:pt x="46145" y="6804"/>
                  </a:lnTo>
                  <a:lnTo>
                    <a:pt x="45682" y="6526"/>
                  </a:lnTo>
                  <a:lnTo>
                    <a:pt x="45265" y="6248"/>
                  </a:lnTo>
                  <a:lnTo>
                    <a:pt x="44571" y="5693"/>
                  </a:lnTo>
                  <a:lnTo>
                    <a:pt x="44247" y="5415"/>
                  </a:lnTo>
                  <a:lnTo>
                    <a:pt x="44016" y="5230"/>
                  </a:lnTo>
                  <a:lnTo>
                    <a:pt x="43831" y="5045"/>
                  </a:lnTo>
                  <a:lnTo>
                    <a:pt x="43738" y="5045"/>
                  </a:lnTo>
                  <a:lnTo>
                    <a:pt x="43507" y="5184"/>
                  </a:lnTo>
                  <a:lnTo>
                    <a:pt x="43368" y="5323"/>
                  </a:lnTo>
                  <a:lnTo>
                    <a:pt x="43229" y="5508"/>
                  </a:lnTo>
                  <a:lnTo>
                    <a:pt x="43090" y="5693"/>
                  </a:lnTo>
                  <a:lnTo>
                    <a:pt x="42951" y="6017"/>
                  </a:lnTo>
                  <a:lnTo>
                    <a:pt x="42859" y="6387"/>
                  </a:lnTo>
                  <a:lnTo>
                    <a:pt x="42812" y="6526"/>
                  </a:lnTo>
                  <a:lnTo>
                    <a:pt x="42674" y="6665"/>
                  </a:lnTo>
                  <a:lnTo>
                    <a:pt x="42488" y="6757"/>
                  </a:lnTo>
                  <a:lnTo>
                    <a:pt x="42303" y="6711"/>
                  </a:lnTo>
                  <a:lnTo>
                    <a:pt x="42257" y="6618"/>
                  </a:lnTo>
                  <a:lnTo>
                    <a:pt x="42257" y="6526"/>
                  </a:lnTo>
                  <a:lnTo>
                    <a:pt x="42350" y="6202"/>
                  </a:lnTo>
                  <a:lnTo>
                    <a:pt x="42350" y="5971"/>
                  </a:lnTo>
                  <a:lnTo>
                    <a:pt x="42396" y="5739"/>
                  </a:lnTo>
                  <a:lnTo>
                    <a:pt x="42350" y="5600"/>
                  </a:lnTo>
                  <a:lnTo>
                    <a:pt x="42118" y="5276"/>
                  </a:lnTo>
                  <a:lnTo>
                    <a:pt x="42026" y="5184"/>
                  </a:lnTo>
                  <a:lnTo>
                    <a:pt x="41933" y="5137"/>
                  </a:lnTo>
                  <a:lnTo>
                    <a:pt x="41748" y="5137"/>
                  </a:lnTo>
                  <a:lnTo>
                    <a:pt x="41378" y="5276"/>
                  </a:lnTo>
                  <a:lnTo>
                    <a:pt x="41054" y="5461"/>
                  </a:lnTo>
                  <a:lnTo>
                    <a:pt x="40545" y="5785"/>
                  </a:lnTo>
                  <a:lnTo>
                    <a:pt x="40128" y="6109"/>
                  </a:lnTo>
                  <a:lnTo>
                    <a:pt x="39850" y="6387"/>
                  </a:lnTo>
                  <a:lnTo>
                    <a:pt x="39758" y="6433"/>
                  </a:lnTo>
                  <a:lnTo>
                    <a:pt x="39665" y="6433"/>
                  </a:lnTo>
                  <a:lnTo>
                    <a:pt x="39619" y="6387"/>
                  </a:lnTo>
                  <a:lnTo>
                    <a:pt x="39526" y="6341"/>
                  </a:lnTo>
                  <a:lnTo>
                    <a:pt x="39480" y="6295"/>
                  </a:lnTo>
                  <a:lnTo>
                    <a:pt x="39434" y="6063"/>
                  </a:lnTo>
                  <a:lnTo>
                    <a:pt x="39434" y="5785"/>
                  </a:lnTo>
                  <a:lnTo>
                    <a:pt x="39434" y="5508"/>
                  </a:lnTo>
                  <a:lnTo>
                    <a:pt x="39480" y="5137"/>
                  </a:lnTo>
                  <a:lnTo>
                    <a:pt x="39619" y="4813"/>
                  </a:lnTo>
                  <a:lnTo>
                    <a:pt x="39804" y="4443"/>
                  </a:lnTo>
                  <a:lnTo>
                    <a:pt x="40128" y="4027"/>
                  </a:lnTo>
                  <a:lnTo>
                    <a:pt x="40498" y="3564"/>
                  </a:lnTo>
                  <a:lnTo>
                    <a:pt x="40915" y="3194"/>
                  </a:lnTo>
                  <a:lnTo>
                    <a:pt x="41331" y="2870"/>
                  </a:lnTo>
                  <a:lnTo>
                    <a:pt x="41563" y="2777"/>
                  </a:lnTo>
                  <a:lnTo>
                    <a:pt x="42072" y="2546"/>
                  </a:lnTo>
                  <a:lnTo>
                    <a:pt x="42627" y="2453"/>
                  </a:lnTo>
                  <a:lnTo>
                    <a:pt x="43136" y="2407"/>
                  </a:lnTo>
                  <a:close/>
                  <a:moveTo>
                    <a:pt x="43738" y="5184"/>
                  </a:moveTo>
                  <a:lnTo>
                    <a:pt x="44201" y="5554"/>
                  </a:lnTo>
                  <a:lnTo>
                    <a:pt x="44525" y="5832"/>
                  </a:lnTo>
                  <a:lnTo>
                    <a:pt x="45219" y="6387"/>
                  </a:lnTo>
                  <a:lnTo>
                    <a:pt x="45682" y="6665"/>
                  </a:lnTo>
                  <a:lnTo>
                    <a:pt x="46099" y="6942"/>
                  </a:lnTo>
                  <a:lnTo>
                    <a:pt x="46608" y="7128"/>
                  </a:lnTo>
                  <a:lnTo>
                    <a:pt x="47024" y="7220"/>
                  </a:lnTo>
                  <a:lnTo>
                    <a:pt x="46885" y="7822"/>
                  </a:lnTo>
                  <a:lnTo>
                    <a:pt x="46608" y="8377"/>
                  </a:lnTo>
                  <a:lnTo>
                    <a:pt x="46284" y="8840"/>
                  </a:lnTo>
                  <a:lnTo>
                    <a:pt x="45867" y="9257"/>
                  </a:lnTo>
                  <a:lnTo>
                    <a:pt x="45543" y="9488"/>
                  </a:lnTo>
                  <a:lnTo>
                    <a:pt x="45265" y="9719"/>
                  </a:lnTo>
                  <a:lnTo>
                    <a:pt x="44941" y="9858"/>
                  </a:lnTo>
                  <a:lnTo>
                    <a:pt x="44617" y="9997"/>
                  </a:lnTo>
                  <a:lnTo>
                    <a:pt x="44247" y="10090"/>
                  </a:lnTo>
                  <a:lnTo>
                    <a:pt x="43877" y="10136"/>
                  </a:lnTo>
                  <a:lnTo>
                    <a:pt x="43553" y="10182"/>
                  </a:lnTo>
                  <a:lnTo>
                    <a:pt x="43183" y="10182"/>
                  </a:lnTo>
                  <a:lnTo>
                    <a:pt x="42674" y="10090"/>
                  </a:lnTo>
                  <a:lnTo>
                    <a:pt x="42211" y="9997"/>
                  </a:lnTo>
                  <a:lnTo>
                    <a:pt x="41794" y="9812"/>
                  </a:lnTo>
                  <a:lnTo>
                    <a:pt x="41378" y="9581"/>
                  </a:lnTo>
                  <a:lnTo>
                    <a:pt x="41331" y="9534"/>
                  </a:lnTo>
                  <a:lnTo>
                    <a:pt x="41285" y="9488"/>
                  </a:lnTo>
                  <a:lnTo>
                    <a:pt x="40915" y="9210"/>
                  </a:lnTo>
                  <a:lnTo>
                    <a:pt x="40637" y="8933"/>
                  </a:lnTo>
                  <a:lnTo>
                    <a:pt x="40359" y="8562"/>
                  </a:lnTo>
                  <a:lnTo>
                    <a:pt x="40128" y="8192"/>
                  </a:lnTo>
                  <a:lnTo>
                    <a:pt x="39989" y="7776"/>
                  </a:lnTo>
                  <a:lnTo>
                    <a:pt x="39850" y="7405"/>
                  </a:lnTo>
                  <a:lnTo>
                    <a:pt x="39804" y="7313"/>
                  </a:lnTo>
                  <a:lnTo>
                    <a:pt x="39804" y="7266"/>
                  </a:lnTo>
                  <a:lnTo>
                    <a:pt x="39758" y="6896"/>
                  </a:lnTo>
                  <a:lnTo>
                    <a:pt x="39711" y="6572"/>
                  </a:lnTo>
                  <a:lnTo>
                    <a:pt x="39850" y="6526"/>
                  </a:lnTo>
                  <a:lnTo>
                    <a:pt x="39943" y="6433"/>
                  </a:lnTo>
                  <a:lnTo>
                    <a:pt x="40221" y="6202"/>
                  </a:lnTo>
                  <a:lnTo>
                    <a:pt x="40591" y="5878"/>
                  </a:lnTo>
                  <a:lnTo>
                    <a:pt x="41146" y="5554"/>
                  </a:lnTo>
                  <a:lnTo>
                    <a:pt x="41424" y="5415"/>
                  </a:lnTo>
                  <a:lnTo>
                    <a:pt x="41794" y="5276"/>
                  </a:lnTo>
                  <a:lnTo>
                    <a:pt x="41887" y="5276"/>
                  </a:lnTo>
                  <a:lnTo>
                    <a:pt x="42026" y="5369"/>
                  </a:lnTo>
                  <a:lnTo>
                    <a:pt x="42211" y="5600"/>
                  </a:lnTo>
                  <a:lnTo>
                    <a:pt x="42257" y="5739"/>
                  </a:lnTo>
                  <a:lnTo>
                    <a:pt x="42257" y="5971"/>
                  </a:lnTo>
                  <a:lnTo>
                    <a:pt x="42211" y="6156"/>
                  </a:lnTo>
                  <a:lnTo>
                    <a:pt x="42118" y="6480"/>
                  </a:lnTo>
                  <a:lnTo>
                    <a:pt x="42072" y="6572"/>
                  </a:lnTo>
                  <a:lnTo>
                    <a:pt x="42118" y="6711"/>
                  </a:lnTo>
                  <a:lnTo>
                    <a:pt x="42164" y="6804"/>
                  </a:lnTo>
                  <a:lnTo>
                    <a:pt x="42257" y="6850"/>
                  </a:lnTo>
                  <a:lnTo>
                    <a:pt x="42535" y="6850"/>
                  </a:lnTo>
                  <a:lnTo>
                    <a:pt x="42766" y="6804"/>
                  </a:lnTo>
                  <a:lnTo>
                    <a:pt x="42905" y="6618"/>
                  </a:lnTo>
                  <a:lnTo>
                    <a:pt x="42998" y="6526"/>
                  </a:lnTo>
                  <a:lnTo>
                    <a:pt x="42998" y="6387"/>
                  </a:lnTo>
                  <a:lnTo>
                    <a:pt x="43090" y="6109"/>
                  </a:lnTo>
                  <a:lnTo>
                    <a:pt x="43229" y="5785"/>
                  </a:lnTo>
                  <a:lnTo>
                    <a:pt x="43414" y="5461"/>
                  </a:lnTo>
                  <a:lnTo>
                    <a:pt x="43553" y="5323"/>
                  </a:lnTo>
                  <a:lnTo>
                    <a:pt x="43738" y="5184"/>
                  </a:lnTo>
                  <a:close/>
                  <a:moveTo>
                    <a:pt x="39711" y="7452"/>
                  </a:moveTo>
                  <a:lnTo>
                    <a:pt x="39850" y="7868"/>
                  </a:lnTo>
                  <a:lnTo>
                    <a:pt x="40035" y="8285"/>
                  </a:lnTo>
                  <a:lnTo>
                    <a:pt x="40267" y="8655"/>
                  </a:lnTo>
                  <a:lnTo>
                    <a:pt x="40545" y="9025"/>
                  </a:lnTo>
                  <a:lnTo>
                    <a:pt x="40822" y="9303"/>
                  </a:lnTo>
                  <a:lnTo>
                    <a:pt x="41146" y="9581"/>
                  </a:lnTo>
                  <a:lnTo>
                    <a:pt x="40637" y="9858"/>
                  </a:lnTo>
                  <a:lnTo>
                    <a:pt x="40545" y="9905"/>
                  </a:lnTo>
                  <a:lnTo>
                    <a:pt x="40498" y="9951"/>
                  </a:lnTo>
                  <a:lnTo>
                    <a:pt x="39341" y="10645"/>
                  </a:lnTo>
                  <a:lnTo>
                    <a:pt x="39017" y="10784"/>
                  </a:lnTo>
                  <a:lnTo>
                    <a:pt x="38693" y="10830"/>
                  </a:lnTo>
                  <a:lnTo>
                    <a:pt x="38369" y="10784"/>
                  </a:lnTo>
                  <a:lnTo>
                    <a:pt x="38092" y="10691"/>
                  </a:lnTo>
                  <a:lnTo>
                    <a:pt x="37814" y="10460"/>
                  </a:lnTo>
                  <a:lnTo>
                    <a:pt x="37629" y="10229"/>
                  </a:lnTo>
                  <a:lnTo>
                    <a:pt x="37490" y="9997"/>
                  </a:lnTo>
                  <a:lnTo>
                    <a:pt x="37444" y="9766"/>
                  </a:lnTo>
                  <a:lnTo>
                    <a:pt x="37444" y="9534"/>
                  </a:lnTo>
                  <a:lnTo>
                    <a:pt x="37444" y="9257"/>
                  </a:lnTo>
                  <a:lnTo>
                    <a:pt x="37536" y="9025"/>
                  </a:lnTo>
                  <a:lnTo>
                    <a:pt x="37675" y="8794"/>
                  </a:lnTo>
                  <a:lnTo>
                    <a:pt x="37814" y="8609"/>
                  </a:lnTo>
                  <a:lnTo>
                    <a:pt x="38045" y="8470"/>
                  </a:lnTo>
                  <a:lnTo>
                    <a:pt x="38878" y="7961"/>
                  </a:lnTo>
                  <a:lnTo>
                    <a:pt x="38925" y="7914"/>
                  </a:lnTo>
                  <a:lnTo>
                    <a:pt x="39017" y="7914"/>
                  </a:lnTo>
                  <a:lnTo>
                    <a:pt x="39711" y="7452"/>
                  </a:lnTo>
                  <a:close/>
                  <a:moveTo>
                    <a:pt x="34667" y="6248"/>
                  </a:moveTo>
                  <a:lnTo>
                    <a:pt x="35361" y="6341"/>
                  </a:lnTo>
                  <a:lnTo>
                    <a:pt x="35824" y="6433"/>
                  </a:lnTo>
                  <a:lnTo>
                    <a:pt x="36287" y="6572"/>
                  </a:lnTo>
                  <a:lnTo>
                    <a:pt x="36749" y="6711"/>
                  </a:lnTo>
                  <a:lnTo>
                    <a:pt x="37166" y="6896"/>
                  </a:lnTo>
                  <a:lnTo>
                    <a:pt x="37582" y="7081"/>
                  </a:lnTo>
                  <a:lnTo>
                    <a:pt x="37999" y="7313"/>
                  </a:lnTo>
                  <a:lnTo>
                    <a:pt x="38416" y="7590"/>
                  </a:lnTo>
                  <a:lnTo>
                    <a:pt x="38786" y="7868"/>
                  </a:lnTo>
                  <a:lnTo>
                    <a:pt x="37953" y="8377"/>
                  </a:lnTo>
                  <a:lnTo>
                    <a:pt x="37768" y="8516"/>
                  </a:lnTo>
                  <a:lnTo>
                    <a:pt x="37582" y="8747"/>
                  </a:lnTo>
                  <a:lnTo>
                    <a:pt x="37444" y="8979"/>
                  </a:lnTo>
                  <a:lnTo>
                    <a:pt x="37351" y="9210"/>
                  </a:lnTo>
                  <a:lnTo>
                    <a:pt x="37305" y="9488"/>
                  </a:lnTo>
                  <a:lnTo>
                    <a:pt x="37305" y="9766"/>
                  </a:lnTo>
                  <a:lnTo>
                    <a:pt x="37397" y="10043"/>
                  </a:lnTo>
                  <a:lnTo>
                    <a:pt x="37490" y="10275"/>
                  </a:lnTo>
                  <a:lnTo>
                    <a:pt x="37721" y="10599"/>
                  </a:lnTo>
                  <a:lnTo>
                    <a:pt x="37999" y="10784"/>
                  </a:lnTo>
                  <a:lnTo>
                    <a:pt x="38323" y="10923"/>
                  </a:lnTo>
                  <a:lnTo>
                    <a:pt x="38693" y="10969"/>
                  </a:lnTo>
                  <a:lnTo>
                    <a:pt x="39064" y="10923"/>
                  </a:lnTo>
                  <a:lnTo>
                    <a:pt x="39434" y="10784"/>
                  </a:lnTo>
                  <a:lnTo>
                    <a:pt x="40591" y="10043"/>
                  </a:lnTo>
                  <a:lnTo>
                    <a:pt x="40776" y="10506"/>
                  </a:lnTo>
                  <a:lnTo>
                    <a:pt x="40961" y="10923"/>
                  </a:lnTo>
                  <a:lnTo>
                    <a:pt x="41100" y="11339"/>
                  </a:lnTo>
                  <a:lnTo>
                    <a:pt x="41193" y="11802"/>
                  </a:lnTo>
                  <a:lnTo>
                    <a:pt x="41285" y="12219"/>
                  </a:lnTo>
                  <a:lnTo>
                    <a:pt x="41331" y="12682"/>
                  </a:lnTo>
                  <a:lnTo>
                    <a:pt x="41378" y="13098"/>
                  </a:lnTo>
                  <a:lnTo>
                    <a:pt x="41378" y="13561"/>
                  </a:lnTo>
                  <a:lnTo>
                    <a:pt x="41378" y="13700"/>
                  </a:lnTo>
                  <a:lnTo>
                    <a:pt x="41378" y="13839"/>
                  </a:lnTo>
                  <a:lnTo>
                    <a:pt x="41285" y="14579"/>
                  </a:lnTo>
                  <a:lnTo>
                    <a:pt x="41100" y="15320"/>
                  </a:lnTo>
                  <a:lnTo>
                    <a:pt x="40869" y="16014"/>
                  </a:lnTo>
                  <a:lnTo>
                    <a:pt x="40545" y="16708"/>
                  </a:lnTo>
                  <a:lnTo>
                    <a:pt x="40128" y="17356"/>
                  </a:lnTo>
                  <a:lnTo>
                    <a:pt x="39665" y="17958"/>
                  </a:lnTo>
                  <a:lnTo>
                    <a:pt x="39110" y="18513"/>
                  </a:lnTo>
                  <a:lnTo>
                    <a:pt x="38462" y="19022"/>
                  </a:lnTo>
                  <a:lnTo>
                    <a:pt x="32862" y="23049"/>
                  </a:lnTo>
                  <a:lnTo>
                    <a:pt x="32815" y="23095"/>
                  </a:lnTo>
                  <a:lnTo>
                    <a:pt x="32769" y="23141"/>
                  </a:lnTo>
                  <a:lnTo>
                    <a:pt x="32723" y="23188"/>
                  </a:lnTo>
                  <a:lnTo>
                    <a:pt x="32676" y="23188"/>
                  </a:lnTo>
                  <a:lnTo>
                    <a:pt x="32399" y="23419"/>
                  </a:lnTo>
                  <a:lnTo>
                    <a:pt x="32029" y="23650"/>
                  </a:lnTo>
                  <a:lnTo>
                    <a:pt x="32029" y="23650"/>
                  </a:lnTo>
                  <a:lnTo>
                    <a:pt x="32214" y="22864"/>
                  </a:lnTo>
                  <a:lnTo>
                    <a:pt x="32260" y="22771"/>
                  </a:lnTo>
                  <a:lnTo>
                    <a:pt x="32260" y="22725"/>
                  </a:lnTo>
                  <a:lnTo>
                    <a:pt x="33926" y="15921"/>
                  </a:lnTo>
                  <a:lnTo>
                    <a:pt x="34019" y="15597"/>
                  </a:lnTo>
                  <a:lnTo>
                    <a:pt x="34019" y="15227"/>
                  </a:lnTo>
                  <a:lnTo>
                    <a:pt x="34019" y="14857"/>
                  </a:lnTo>
                  <a:lnTo>
                    <a:pt x="33972" y="14533"/>
                  </a:lnTo>
                  <a:lnTo>
                    <a:pt x="33926" y="14209"/>
                  </a:lnTo>
                  <a:lnTo>
                    <a:pt x="33834" y="13885"/>
                  </a:lnTo>
                  <a:lnTo>
                    <a:pt x="33695" y="13561"/>
                  </a:lnTo>
                  <a:lnTo>
                    <a:pt x="33510" y="13237"/>
                  </a:lnTo>
                  <a:lnTo>
                    <a:pt x="33324" y="12959"/>
                  </a:lnTo>
                  <a:lnTo>
                    <a:pt x="33093" y="12682"/>
                  </a:lnTo>
                  <a:lnTo>
                    <a:pt x="32862" y="12450"/>
                  </a:lnTo>
                  <a:lnTo>
                    <a:pt x="32584" y="12219"/>
                  </a:lnTo>
                  <a:lnTo>
                    <a:pt x="32306" y="12034"/>
                  </a:lnTo>
                  <a:lnTo>
                    <a:pt x="31982" y="11895"/>
                  </a:lnTo>
                  <a:lnTo>
                    <a:pt x="31658" y="11756"/>
                  </a:lnTo>
                  <a:lnTo>
                    <a:pt x="31334" y="11617"/>
                  </a:lnTo>
                  <a:lnTo>
                    <a:pt x="30964" y="11571"/>
                  </a:lnTo>
                  <a:lnTo>
                    <a:pt x="30594" y="11524"/>
                  </a:lnTo>
                  <a:lnTo>
                    <a:pt x="30270" y="11524"/>
                  </a:lnTo>
                  <a:lnTo>
                    <a:pt x="29900" y="11571"/>
                  </a:lnTo>
                  <a:lnTo>
                    <a:pt x="29576" y="11663"/>
                  </a:lnTo>
                  <a:lnTo>
                    <a:pt x="29252" y="11756"/>
                  </a:lnTo>
                  <a:lnTo>
                    <a:pt x="28928" y="11895"/>
                  </a:lnTo>
                  <a:lnTo>
                    <a:pt x="28650" y="12034"/>
                  </a:lnTo>
                  <a:lnTo>
                    <a:pt x="28372" y="12265"/>
                  </a:lnTo>
                  <a:lnTo>
                    <a:pt x="28094" y="12450"/>
                  </a:lnTo>
                  <a:lnTo>
                    <a:pt x="27863" y="12682"/>
                  </a:lnTo>
                  <a:lnTo>
                    <a:pt x="27632" y="12959"/>
                  </a:lnTo>
                  <a:lnTo>
                    <a:pt x="27447" y="13237"/>
                  </a:lnTo>
                  <a:lnTo>
                    <a:pt x="27261" y="13561"/>
                  </a:lnTo>
                  <a:lnTo>
                    <a:pt x="27123" y="13885"/>
                  </a:lnTo>
                  <a:lnTo>
                    <a:pt x="27030" y="14255"/>
                  </a:lnTo>
                  <a:lnTo>
                    <a:pt x="26521" y="16292"/>
                  </a:lnTo>
                  <a:lnTo>
                    <a:pt x="26521" y="16384"/>
                  </a:lnTo>
                  <a:lnTo>
                    <a:pt x="26475" y="16430"/>
                  </a:lnTo>
                  <a:lnTo>
                    <a:pt x="25503" y="20411"/>
                  </a:lnTo>
                  <a:lnTo>
                    <a:pt x="25456" y="20596"/>
                  </a:lnTo>
                  <a:lnTo>
                    <a:pt x="25456" y="20735"/>
                  </a:lnTo>
                  <a:lnTo>
                    <a:pt x="24994" y="22493"/>
                  </a:lnTo>
                  <a:lnTo>
                    <a:pt x="24762" y="22169"/>
                  </a:lnTo>
                  <a:lnTo>
                    <a:pt x="24531" y="21845"/>
                  </a:lnTo>
                  <a:lnTo>
                    <a:pt x="24484" y="21753"/>
                  </a:lnTo>
                  <a:lnTo>
                    <a:pt x="24438" y="21707"/>
                  </a:lnTo>
                  <a:lnTo>
                    <a:pt x="21522" y="17680"/>
                  </a:lnTo>
                  <a:lnTo>
                    <a:pt x="21337" y="17356"/>
                  </a:lnTo>
                  <a:lnTo>
                    <a:pt x="21198" y="17032"/>
                  </a:lnTo>
                  <a:lnTo>
                    <a:pt x="21060" y="16708"/>
                  </a:lnTo>
                  <a:lnTo>
                    <a:pt x="20967" y="16338"/>
                  </a:lnTo>
                  <a:lnTo>
                    <a:pt x="20967" y="16292"/>
                  </a:lnTo>
                  <a:lnTo>
                    <a:pt x="20967" y="16199"/>
                  </a:lnTo>
                  <a:lnTo>
                    <a:pt x="20921" y="15736"/>
                  </a:lnTo>
                  <a:lnTo>
                    <a:pt x="20967" y="15273"/>
                  </a:lnTo>
                  <a:lnTo>
                    <a:pt x="21013" y="14949"/>
                  </a:lnTo>
                  <a:lnTo>
                    <a:pt x="21152" y="14672"/>
                  </a:lnTo>
                  <a:lnTo>
                    <a:pt x="21245" y="14348"/>
                  </a:lnTo>
                  <a:lnTo>
                    <a:pt x="21430" y="14070"/>
                  </a:lnTo>
                  <a:lnTo>
                    <a:pt x="21569" y="13839"/>
                  </a:lnTo>
                  <a:lnTo>
                    <a:pt x="21800" y="13607"/>
                  </a:lnTo>
                  <a:lnTo>
                    <a:pt x="22031" y="13376"/>
                  </a:lnTo>
                  <a:lnTo>
                    <a:pt x="22263" y="13191"/>
                  </a:lnTo>
                  <a:lnTo>
                    <a:pt x="29992" y="7590"/>
                  </a:lnTo>
                  <a:lnTo>
                    <a:pt x="30594" y="7220"/>
                  </a:lnTo>
                  <a:lnTo>
                    <a:pt x="31242" y="6896"/>
                  </a:lnTo>
                  <a:lnTo>
                    <a:pt x="31890" y="6618"/>
                  </a:lnTo>
                  <a:lnTo>
                    <a:pt x="32538" y="6433"/>
                  </a:lnTo>
                  <a:lnTo>
                    <a:pt x="33232" y="6295"/>
                  </a:lnTo>
                  <a:lnTo>
                    <a:pt x="33926" y="6248"/>
                  </a:lnTo>
                  <a:close/>
                  <a:moveTo>
                    <a:pt x="26752" y="29297"/>
                  </a:moveTo>
                  <a:lnTo>
                    <a:pt x="27724" y="31009"/>
                  </a:lnTo>
                  <a:lnTo>
                    <a:pt x="26752" y="30223"/>
                  </a:lnTo>
                  <a:lnTo>
                    <a:pt x="26752" y="29297"/>
                  </a:lnTo>
                  <a:close/>
                  <a:moveTo>
                    <a:pt x="41470" y="14070"/>
                  </a:moveTo>
                  <a:lnTo>
                    <a:pt x="41655" y="14579"/>
                  </a:lnTo>
                  <a:lnTo>
                    <a:pt x="41748" y="15088"/>
                  </a:lnTo>
                  <a:lnTo>
                    <a:pt x="41748" y="15644"/>
                  </a:lnTo>
                  <a:lnTo>
                    <a:pt x="41655" y="16199"/>
                  </a:lnTo>
                  <a:lnTo>
                    <a:pt x="39850" y="23280"/>
                  </a:lnTo>
                  <a:lnTo>
                    <a:pt x="39850" y="23327"/>
                  </a:lnTo>
                  <a:lnTo>
                    <a:pt x="41794" y="26659"/>
                  </a:lnTo>
                  <a:lnTo>
                    <a:pt x="41979" y="26983"/>
                  </a:lnTo>
                  <a:lnTo>
                    <a:pt x="42072" y="27307"/>
                  </a:lnTo>
                  <a:lnTo>
                    <a:pt x="42164" y="27585"/>
                  </a:lnTo>
                  <a:lnTo>
                    <a:pt x="42211" y="27955"/>
                  </a:lnTo>
                  <a:lnTo>
                    <a:pt x="42257" y="28279"/>
                  </a:lnTo>
                  <a:lnTo>
                    <a:pt x="42257" y="28603"/>
                  </a:lnTo>
                  <a:lnTo>
                    <a:pt x="42211" y="28927"/>
                  </a:lnTo>
                  <a:lnTo>
                    <a:pt x="42118" y="29251"/>
                  </a:lnTo>
                  <a:lnTo>
                    <a:pt x="41979" y="29714"/>
                  </a:lnTo>
                  <a:lnTo>
                    <a:pt x="41748" y="29436"/>
                  </a:lnTo>
                  <a:lnTo>
                    <a:pt x="41424" y="29204"/>
                  </a:lnTo>
                  <a:lnTo>
                    <a:pt x="41748" y="29204"/>
                  </a:lnTo>
                  <a:lnTo>
                    <a:pt x="41887" y="29251"/>
                  </a:lnTo>
                  <a:lnTo>
                    <a:pt x="41933" y="29204"/>
                  </a:lnTo>
                  <a:lnTo>
                    <a:pt x="41979" y="29158"/>
                  </a:lnTo>
                  <a:lnTo>
                    <a:pt x="41979" y="29112"/>
                  </a:lnTo>
                  <a:lnTo>
                    <a:pt x="41933" y="29112"/>
                  </a:lnTo>
                  <a:lnTo>
                    <a:pt x="41794" y="29066"/>
                  </a:lnTo>
                  <a:lnTo>
                    <a:pt x="41563" y="29066"/>
                  </a:lnTo>
                  <a:lnTo>
                    <a:pt x="41193" y="29112"/>
                  </a:lnTo>
                  <a:lnTo>
                    <a:pt x="41054" y="29112"/>
                  </a:lnTo>
                  <a:lnTo>
                    <a:pt x="40915" y="29158"/>
                  </a:lnTo>
                  <a:lnTo>
                    <a:pt x="40591" y="29297"/>
                  </a:lnTo>
                  <a:lnTo>
                    <a:pt x="40221" y="29528"/>
                  </a:lnTo>
                  <a:lnTo>
                    <a:pt x="40035" y="29760"/>
                  </a:lnTo>
                  <a:lnTo>
                    <a:pt x="39850" y="29991"/>
                  </a:lnTo>
                  <a:lnTo>
                    <a:pt x="39711" y="30269"/>
                  </a:lnTo>
                  <a:lnTo>
                    <a:pt x="39665" y="30500"/>
                  </a:lnTo>
                  <a:lnTo>
                    <a:pt x="39619" y="30639"/>
                  </a:lnTo>
                  <a:lnTo>
                    <a:pt x="39573" y="30778"/>
                  </a:lnTo>
                  <a:lnTo>
                    <a:pt x="39573" y="30917"/>
                  </a:lnTo>
                  <a:lnTo>
                    <a:pt x="39573" y="31287"/>
                  </a:lnTo>
                  <a:lnTo>
                    <a:pt x="39573" y="31333"/>
                  </a:lnTo>
                  <a:lnTo>
                    <a:pt x="39619" y="31380"/>
                  </a:lnTo>
                  <a:lnTo>
                    <a:pt x="39665" y="31333"/>
                  </a:lnTo>
                  <a:lnTo>
                    <a:pt x="39711" y="31287"/>
                  </a:lnTo>
                  <a:lnTo>
                    <a:pt x="39711" y="30963"/>
                  </a:lnTo>
                  <a:lnTo>
                    <a:pt x="39804" y="31102"/>
                  </a:lnTo>
                  <a:lnTo>
                    <a:pt x="40174" y="31519"/>
                  </a:lnTo>
                  <a:lnTo>
                    <a:pt x="39619" y="31704"/>
                  </a:lnTo>
                  <a:lnTo>
                    <a:pt x="39064" y="31796"/>
                  </a:lnTo>
                  <a:lnTo>
                    <a:pt x="38508" y="31796"/>
                  </a:lnTo>
                  <a:lnTo>
                    <a:pt x="37953" y="31657"/>
                  </a:lnTo>
                  <a:lnTo>
                    <a:pt x="37582" y="31565"/>
                  </a:lnTo>
                  <a:lnTo>
                    <a:pt x="37258" y="31380"/>
                  </a:lnTo>
                  <a:lnTo>
                    <a:pt x="37490" y="30315"/>
                  </a:lnTo>
                  <a:lnTo>
                    <a:pt x="37582" y="29667"/>
                  </a:lnTo>
                  <a:lnTo>
                    <a:pt x="37582" y="29019"/>
                  </a:lnTo>
                  <a:lnTo>
                    <a:pt x="37490" y="28371"/>
                  </a:lnTo>
                  <a:lnTo>
                    <a:pt x="37351" y="27770"/>
                  </a:lnTo>
                  <a:lnTo>
                    <a:pt x="37073" y="27168"/>
                  </a:lnTo>
                  <a:lnTo>
                    <a:pt x="36749" y="26613"/>
                  </a:lnTo>
                  <a:lnTo>
                    <a:pt x="36333" y="26103"/>
                  </a:lnTo>
                  <a:lnTo>
                    <a:pt x="35870" y="25687"/>
                  </a:lnTo>
                  <a:lnTo>
                    <a:pt x="32862" y="23234"/>
                  </a:lnTo>
                  <a:lnTo>
                    <a:pt x="38554" y="19161"/>
                  </a:lnTo>
                  <a:lnTo>
                    <a:pt x="39156" y="18652"/>
                  </a:lnTo>
                  <a:lnTo>
                    <a:pt x="39711" y="18097"/>
                  </a:lnTo>
                  <a:lnTo>
                    <a:pt x="40174" y="17495"/>
                  </a:lnTo>
                  <a:lnTo>
                    <a:pt x="40591" y="16893"/>
                  </a:lnTo>
                  <a:lnTo>
                    <a:pt x="40915" y="16199"/>
                  </a:lnTo>
                  <a:lnTo>
                    <a:pt x="41193" y="15505"/>
                  </a:lnTo>
                  <a:lnTo>
                    <a:pt x="41378" y="14811"/>
                  </a:lnTo>
                  <a:lnTo>
                    <a:pt x="41470" y="14070"/>
                  </a:lnTo>
                  <a:close/>
                  <a:moveTo>
                    <a:pt x="41840" y="32722"/>
                  </a:moveTo>
                  <a:lnTo>
                    <a:pt x="41794" y="32768"/>
                  </a:lnTo>
                  <a:lnTo>
                    <a:pt x="41794" y="32861"/>
                  </a:lnTo>
                  <a:lnTo>
                    <a:pt x="41655" y="33092"/>
                  </a:lnTo>
                  <a:lnTo>
                    <a:pt x="41563" y="33370"/>
                  </a:lnTo>
                  <a:lnTo>
                    <a:pt x="41563" y="33324"/>
                  </a:lnTo>
                  <a:lnTo>
                    <a:pt x="41563" y="33277"/>
                  </a:lnTo>
                  <a:lnTo>
                    <a:pt x="41517" y="33231"/>
                  </a:lnTo>
                  <a:lnTo>
                    <a:pt x="41517" y="33185"/>
                  </a:lnTo>
                  <a:lnTo>
                    <a:pt x="41517" y="33138"/>
                  </a:lnTo>
                  <a:lnTo>
                    <a:pt x="41563" y="33138"/>
                  </a:lnTo>
                  <a:lnTo>
                    <a:pt x="41563" y="33092"/>
                  </a:lnTo>
                  <a:lnTo>
                    <a:pt x="41563" y="33046"/>
                  </a:lnTo>
                  <a:lnTo>
                    <a:pt x="41563" y="33000"/>
                  </a:lnTo>
                  <a:lnTo>
                    <a:pt x="41609" y="33000"/>
                  </a:lnTo>
                  <a:lnTo>
                    <a:pt x="41609" y="32953"/>
                  </a:lnTo>
                  <a:lnTo>
                    <a:pt x="41609" y="32907"/>
                  </a:lnTo>
                  <a:lnTo>
                    <a:pt x="41655" y="32907"/>
                  </a:lnTo>
                  <a:lnTo>
                    <a:pt x="41655" y="32861"/>
                  </a:lnTo>
                  <a:lnTo>
                    <a:pt x="41702" y="32861"/>
                  </a:lnTo>
                  <a:lnTo>
                    <a:pt x="41702" y="32814"/>
                  </a:lnTo>
                  <a:lnTo>
                    <a:pt x="41748" y="32814"/>
                  </a:lnTo>
                  <a:lnTo>
                    <a:pt x="41748" y="32768"/>
                  </a:lnTo>
                  <a:lnTo>
                    <a:pt x="41794" y="32768"/>
                  </a:lnTo>
                  <a:lnTo>
                    <a:pt x="41794" y="32722"/>
                  </a:lnTo>
                  <a:close/>
                  <a:moveTo>
                    <a:pt x="41193" y="29251"/>
                  </a:moveTo>
                  <a:lnTo>
                    <a:pt x="41424" y="29343"/>
                  </a:lnTo>
                  <a:lnTo>
                    <a:pt x="41609" y="29528"/>
                  </a:lnTo>
                  <a:lnTo>
                    <a:pt x="41933" y="29852"/>
                  </a:lnTo>
                  <a:lnTo>
                    <a:pt x="41979" y="29899"/>
                  </a:lnTo>
                  <a:lnTo>
                    <a:pt x="42026" y="29945"/>
                  </a:lnTo>
                  <a:lnTo>
                    <a:pt x="42211" y="30176"/>
                  </a:lnTo>
                  <a:lnTo>
                    <a:pt x="42303" y="30176"/>
                  </a:lnTo>
                  <a:lnTo>
                    <a:pt x="43414" y="29760"/>
                  </a:lnTo>
                  <a:lnTo>
                    <a:pt x="43599" y="29714"/>
                  </a:lnTo>
                  <a:lnTo>
                    <a:pt x="43784" y="29806"/>
                  </a:lnTo>
                  <a:lnTo>
                    <a:pt x="44710" y="30639"/>
                  </a:lnTo>
                  <a:lnTo>
                    <a:pt x="44803" y="30732"/>
                  </a:lnTo>
                  <a:lnTo>
                    <a:pt x="44849" y="30917"/>
                  </a:lnTo>
                  <a:lnTo>
                    <a:pt x="44803" y="31056"/>
                  </a:lnTo>
                  <a:lnTo>
                    <a:pt x="44710" y="31148"/>
                  </a:lnTo>
                  <a:lnTo>
                    <a:pt x="44617" y="31241"/>
                  </a:lnTo>
                  <a:lnTo>
                    <a:pt x="44479" y="31287"/>
                  </a:lnTo>
                  <a:lnTo>
                    <a:pt x="44340" y="31241"/>
                  </a:lnTo>
                  <a:lnTo>
                    <a:pt x="44247" y="31148"/>
                  </a:lnTo>
                  <a:lnTo>
                    <a:pt x="44016" y="30963"/>
                  </a:lnTo>
                  <a:lnTo>
                    <a:pt x="43553" y="30500"/>
                  </a:lnTo>
                  <a:lnTo>
                    <a:pt x="43507" y="30454"/>
                  </a:lnTo>
                  <a:lnTo>
                    <a:pt x="43460" y="30500"/>
                  </a:lnTo>
                  <a:lnTo>
                    <a:pt x="43414" y="30547"/>
                  </a:lnTo>
                  <a:lnTo>
                    <a:pt x="43460" y="30593"/>
                  </a:lnTo>
                  <a:lnTo>
                    <a:pt x="43923" y="31056"/>
                  </a:lnTo>
                  <a:lnTo>
                    <a:pt x="44062" y="31380"/>
                  </a:lnTo>
                  <a:lnTo>
                    <a:pt x="44108" y="31426"/>
                  </a:lnTo>
                  <a:lnTo>
                    <a:pt x="44201" y="31519"/>
                  </a:lnTo>
                  <a:lnTo>
                    <a:pt x="45173" y="32490"/>
                  </a:lnTo>
                  <a:lnTo>
                    <a:pt x="45265" y="32583"/>
                  </a:lnTo>
                  <a:lnTo>
                    <a:pt x="45312" y="32722"/>
                  </a:lnTo>
                  <a:lnTo>
                    <a:pt x="45265" y="32861"/>
                  </a:lnTo>
                  <a:lnTo>
                    <a:pt x="45219" y="33000"/>
                  </a:lnTo>
                  <a:lnTo>
                    <a:pt x="45080" y="33092"/>
                  </a:lnTo>
                  <a:lnTo>
                    <a:pt x="44941" y="33138"/>
                  </a:lnTo>
                  <a:lnTo>
                    <a:pt x="44803" y="33092"/>
                  </a:lnTo>
                  <a:lnTo>
                    <a:pt x="44664" y="33046"/>
                  </a:lnTo>
                  <a:lnTo>
                    <a:pt x="43507" y="31843"/>
                  </a:lnTo>
                  <a:lnTo>
                    <a:pt x="43414" y="31843"/>
                  </a:lnTo>
                  <a:lnTo>
                    <a:pt x="43368" y="31889"/>
                  </a:lnTo>
                  <a:lnTo>
                    <a:pt x="43414" y="31935"/>
                  </a:lnTo>
                  <a:lnTo>
                    <a:pt x="44571" y="33138"/>
                  </a:lnTo>
                  <a:lnTo>
                    <a:pt x="44756" y="33324"/>
                  </a:lnTo>
                  <a:lnTo>
                    <a:pt x="44803" y="33416"/>
                  </a:lnTo>
                  <a:lnTo>
                    <a:pt x="44803" y="33509"/>
                  </a:lnTo>
                  <a:lnTo>
                    <a:pt x="44756" y="33601"/>
                  </a:lnTo>
                  <a:lnTo>
                    <a:pt x="44664" y="33694"/>
                  </a:lnTo>
                  <a:lnTo>
                    <a:pt x="44617" y="33694"/>
                  </a:lnTo>
                  <a:lnTo>
                    <a:pt x="44525" y="33740"/>
                  </a:lnTo>
                  <a:lnTo>
                    <a:pt x="43692" y="33277"/>
                  </a:lnTo>
                  <a:lnTo>
                    <a:pt x="43090" y="32676"/>
                  </a:lnTo>
                  <a:lnTo>
                    <a:pt x="43044" y="32629"/>
                  </a:lnTo>
                  <a:lnTo>
                    <a:pt x="42998" y="32676"/>
                  </a:lnTo>
                  <a:lnTo>
                    <a:pt x="42998" y="32722"/>
                  </a:lnTo>
                  <a:lnTo>
                    <a:pt x="42998" y="32768"/>
                  </a:lnTo>
                  <a:lnTo>
                    <a:pt x="43229" y="33000"/>
                  </a:lnTo>
                  <a:lnTo>
                    <a:pt x="43044" y="32907"/>
                  </a:lnTo>
                  <a:lnTo>
                    <a:pt x="42998" y="32861"/>
                  </a:lnTo>
                  <a:lnTo>
                    <a:pt x="42674" y="32676"/>
                  </a:lnTo>
                  <a:lnTo>
                    <a:pt x="42488" y="32583"/>
                  </a:lnTo>
                  <a:lnTo>
                    <a:pt x="42350" y="32490"/>
                  </a:lnTo>
                  <a:lnTo>
                    <a:pt x="42164" y="32490"/>
                  </a:lnTo>
                  <a:lnTo>
                    <a:pt x="42072" y="32537"/>
                  </a:lnTo>
                  <a:lnTo>
                    <a:pt x="42026" y="32537"/>
                  </a:lnTo>
                  <a:lnTo>
                    <a:pt x="41979" y="32583"/>
                  </a:lnTo>
                  <a:lnTo>
                    <a:pt x="41887" y="32583"/>
                  </a:lnTo>
                  <a:lnTo>
                    <a:pt x="41840" y="32629"/>
                  </a:lnTo>
                  <a:lnTo>
                    <a:pt x="41794" y="32629"/>
                  </a:lnTo>
                  <a:lnTo>
                    <a:pt x="41748" y="32722"/>
                  </a:lnTo>
                  <a:lnTo>
                    <a:pt x="41702" y="32722"/>
                  </a:lnTo>
                  <a:lnTo>
                    <a:pt x="41655" y="32768"/>
                  </a:lnTo>
                  <a:lnTo>
                    <a:pt x="41609" y="32861"/>
                  </a:lnTo>
                  <a:lnTo>
                    <a:pt x="41563" y="32861"/>
                  </a:lnTo>
                  <a:lnTo>
                    <a:pt x="41563" y="32907"/>
                  </a:lnTo>
                  <a:lnTo>
                    <a:pt x="41517" y="32953"/>
                  </a:lnTo>
                  <a:lnTo>
                    <a:pt x="41517" y="33000"/>
                  </a:lnTo>
                  <a:lnTo>
                    <a:pt x="41470" y="33046"/>
                  </a:lnTo>
                  <a:lnTo>
                    <a:pt x="41470" y="33092"/>
                  </a:lnTo>
                  <a:lnTo>
                    <a:pt x="41470" y="33138"/>
                  </a:lnTo>
                  <a:lnTo>
                    <a:pt x="41470" y="33185"/>
                  </a:lnTo>
                  <a:lnTo>
                    <a:pt x="41470" y="33231"/>
                  </a:lnTo>
                  <a:lnTo>
                    <a:pt x="41424" y="33231"/>
                  </a:lnTo>
                  <a:lnTo>
                    <a:pt x="41424" y="33277"/>
                  </a:lnTo>
                  <a:lnTo>
                    <a:pt x="41424" y="33370"/>
                  </a:lnTo>
                  <a:lnTo>
                    <a:pt x="41424" y="33462"/>
                  </a:lnTo>
                  <a:lnTo>
                    <a:pt x="41146" y="33231"/>
                  </a:lnTo>
                  <a:lnTo>
                    <a:pt x="40869" y="32907"/>
                  </a:lnTo>
                  <a:lnTo>
                    <a:pt x="40730" y="32583"/>
                  </a:lnTo>
                  <a:lnTo>
                    <a:pt x="40637" y="32213"/>
                  </a:lnTo>
                  <a:lnTo>
                    <a:pt x="40591" y="31796"/>
                  </a:lnTo>
                  <a:lnTo>
                    <a:pt x="40591" y="31750"/>
                  </a:lnTo>
                  <a:lnTo>
                    <a:pt x="40406" y="31565"/>
                  </a:lnTo>
                  <a:lnTo>
                    <a:pt x="40359" y="31519"/>
                  </a:lnTo>
                  <a:lnTo>
                    <a:pt x="40313" y="31472"/>
                  </a:lnTo>
                  <a:lnTo>
                    <a:pt x="39897" y="31009"/>
                  </a:lnTo>
                  <a:lnTo>
                    <a:pt x="39711" y="30778"/>
                  </a:lnTo>
                  <a:lnTo>
                    <a:pt x="39804" y="30500"/>
                  </a:lnTo>
                  <a:lnTo>
                    <a:pt x="39897" y="30176"/>
                  </a:lnTo>
                  <a:lnTo>
                    <a:pt x="40082" y="29899"/>
                  </a:lnTo>
                  <a:lnTo>
                    <a:pt x="40313" y="29621"/>
                  </a:lnTo>
                  <a:lnTo>
                    <a:pt x="40545" y="29482"/>
                  </a:lnTo>
                  <a:lnTo>
                    <a:pt x="40776" y="29390"/>
                  </a:lnTo>
                  <a:lnTo>
                    <a:pt x="41193" y="29251"/>
                  </a:lnTo>
                  <a:close/>
                  <a:moveTo>
                    <a:pt x="41979" y="33833"/>
                  </a:moveTo>
                  <a:lnTo>
                    <a:pt x="42072" y="33879"/>
                  </a:lnTo>
                  <a:lnTo>
                    <a:pt x="42211" y="33925"/>
                  </a:lnTo>
                  <a:lnTo>
                    <a:pt x="43136" y="34481"/>
                  </a:lnTo>
                  <a:lnTo>
                    <a:pt x="43183" y="34481"/>
                  </a:lnTo>
                  <a:lnTo>
                    <a:pt x="43229" y="34527"/>
                  </a:lnTo>
                  <a:lnTo>
                    <a:pt x="43183" y="34527"/>
                  </a:lnTo>
                  <a:lnTo>
                    <a:pt x="43090" y="34481"/>
                  </a:lnTo>
                  <a:lnTo>
                    <a:pt x="42812" y="34295"/>
                  </a:lnTo>
                  <a:lnTo>
                    <a:pt x="42164" y="33925"/>
                  </a:lnTo>
                  <a:lnTo>
                    <a:pt x="42026" y="33879"/>
                  </a:lnTo>
                  <a:lnTo>
                    <a:pt x="41979" y="33833"/>
                  </a:lnTo>
                  <a:close/>
                  <a:moveTo>
                    <a:pt x="26752" y="30408"/>
                  </a:moveTo>
                  <a:lnTo>
                    <a:pt x="27632" y="31148"/>
                  </a:lnTo>
                  <a:lnTo>
                    <a:pt x="26752" y="35129"/>
                  </a:lnTo>
                  <a:lnTo>
                    <a:pt x="26752" y="30408"/>
                  </a:lnTo>
                  <a:close/>
                  <a:moveTo>
                    <a:pt x="32769" y="23280"/>
                  </a:moveTo>
                  <a:lnTo>
                    <a:pt x="32815" y="23327"/>
                  </a:lnTo>
                  <a:lnTo>
                    <a:pt x="35777" y="25779"/>
                  </a:lnTo>
                  <a:lnTo>
                    <a:pt x="36240" y="26196"/>
                  </a:lnTo>
                  <a:lnTo>
                    <a:pt x="36657" y="26705"/>
                  </a:lnTo>
                  <a:lnTo>
                    <a:pt x="36981" y="27261"/>
                  </a:lnTo>
                  <a:lnTo>
                    <a:pt x="37212" y="27816"/>
                  </a:lnTo>
                  <a:lnTo>
                    <a:pt x="37351" y="28418"/>
                  </a:lnTo>
                  <a:lnTo>
                    <a:pt x="37444" y="29019"/>
                  </a:lnTo>
                  <a:lnTo>
                    <a:pt x="37444" y="29667"/>
                  </a:lnTo>
                  <a:lnTo>
                    <a:pt x="37351" y="30315"/>
                  </a:lnTo>
                  <a:lnTo>
                    <a:pt x="37120" y="31333"/>
                  </a:lnTo>
                  <a:lnTo>
                    <a:pt x="37120" y="31380"/>
                  </a:lnTo>
                  <a:lnTo>
                    <a:pt x="37120" y="31472"/>
                  </a:lnTo>
                  <a:lnTo>
                    <a:pt x="36194" y="35684"/>
                  </a:lnTo>
                  <a:lnTo>
                    <a:pt x="35407" y="35684"/>
                  </a:lnTo>
                  <a:lnTo>
                    <a:pt x="35129" y="34990"/>
                  </a:lnTo>
                  <a:lnTo>
                    <a:pt x="35407" y="34666"/>
                  </a:lnTo>
                  <a:lnTo>
                    <a:pt x="35639" y="34295"/>
                  </a:lnTo>
                  <a:lnTo>
                    <a:pt x="35824" y="33879"/>
                  </a:lnTo>
                  <a:lnTo>
                    <a:pt x="36009" y="33462"/>
                  </a:lnTo>
                  <a:lnTo>
                    <a:pt x="36055" y="33138"/>
                  </a:lnTo>
                  <a:lnTo>
                    <a:pt x="36101" y="32768"/>
                  </a:lnTo>
                  <a:lnTo>
                    <a:pt x="36148" y="32444"/>
                  </a:lnTo>
                  <a:lnTo>
                    <a:pt x="36101" y="32120"/>
                  </a:lnTo>
                  <a:lnTo>
                    <a:pt x="36055" y="31750"/>
                  </a:lnTo>
                  <a:lnTo>
                    <a:pt x="35963" y="31426"/>
                  </a:lnTo>
                  <a:lnTo>
                    <a:pt x="35824" y="31102"/>
                  </a:lnTo>
                  <a:lnTo>
                    <a:pt x="35685" y="30778"/>
                  </a:lnTo>
                  <a:lnTo>
                    <a:pt x="31936" y="24021"/>
                  </a:lnTo>
                  <a:lnTo>
                    <a:pt x="31982" y="23836"/>
                  </a:lnTo>
                  <a:lnTo>
                    <a:pt x="32445" y="23512"/>
                  </a:lnTo>
                  <a:lnTo>
                    <a:pt x="32676" y="23373"/>
                  </a:lnTo>
                  <a:lnTo>
                    <a:pt x="32769" y="23280"/>
                  </a:lnTo>
                  <a:close/>
                  <a:moveTo>
                    <a:pt x="45173" y="35684"/>
                  </a:moveTo>
                  <a:lnTo>
                    <a:pt x="45265" y="35730"/>
                  </a:lnTo>
                  <a:lnTo>
                    <a:pt x="45312" y="35730"/>
                  </a:lnTo>
                  <a:lnTo>
                    <a:pt x="45358" y="35777"/>
                  </a:lnTo>
                  <a:lnTo>
                    <a:pt x="45404" y="35823"/>
                  </a:lnTo>
                  <a:lnTo>
                    <a:pt x="45173" y="35684"/>
                  </a:lnTo>
                  <a:close/>
                  <a:moveTo>
                    <a:pt x="30501" y="11663"/>
                  </a:moveTo>
                  <a:lnTo>
                    <a:pt x="30871" y="11710"/>
                  </a:lnTo>
                  <a:lnTo>
                    <a:pt x="31288" y="11756"/>
                  </a:lnTo>
                  <a:lnTo>
                    <a:pt x="31612" y="11895"/>
                  </a:lnTo>
                  <a:lnTo>
                    <a:pt x="31936" y="11987"/>
                  </a:lnTo>
                  <a:lnTo>
                    <a:pt x="32260" y="12172"/>
                  </a:lnTo>
                  <a:lnTo>
                    <a:pt x="32538" y="12358"/>
                  </a:lnTo>
                  <a:lnTo>
                    <a:pt x="32769" y="12543"/>
                  </a:lnTo>
                  <a:lnTo>
                    <a:pt x="33000" y="12774"/>
                  </a:lnTo>
                  <a:lnTo>
                    <a:pt x="33232" y="13052"/>
                  </a:lnTo>
                  <a:lnTo>
                    <a:pt x="33417" y="13329"/>
                  </a:lnTo>
                  <a:lnTo>
                    <a:pt x="33556" y="13607"/>
                  </a:lnTo>
                  <a:lnTo>
                    <a:pt x="33695" y="13931"/>
                  </a:lnTo>
                  <a:lnTo>
                    <a:pt x="33787" y="14209"/>
                  </a:lnTo>
                  <a:lnTo>
                    <a:pt x="33834" y="14533"/>
                  </a:lnTo>
                  <a:lnTo>
                    <a:pt x="33880" y="14903"/>
                  </a:lnTo>
                  <a:lnTo>
                    <a:pt x="33880" y="15227"/>
                  </a:lnTo>
                  <a:lnTo>
                    <a:pt x="33880" y="15551"/>
                  </a:lnTo>
                  <a:lnTo>
                    <a:pt x="33787" y="15921"/>
                  </a:lnTo>
                  <a:lnTo>
                    <a:pt x="32167" y="22632"/>
                  </a:lnTo>
                  <a:lnTo>
                    <a:pt x="32121" y="22679"/>
                  </a:lnTo>
                  <a:lnTo>
                    <a:pt x="32121" y="22771"/>
                  </a:lnTo>
                  <a:lnTo>
                    <a:pt x="31890" y="23743"/>
                  </a:lnTo>
                  <a:lnTo>
                    <a:pt x="31843" y="23836"/>
                  </a:lnTo>
                  <a:lnTo>
                    <a:pt x="31843" y="23928"/>
                  </a:lnTo>
                  <a:lnTo>
                    <a:pt x="31797" y="23974"/>
                  </a:lnTo>
                  <a:lnTo>
                    <a:pt x="31797" y="24021"/>
                  </a:lnTo>
                  <a:lnTo>
                    <a:pt x="35546" y="30824"/>
                  </a:lnTo>
                  <a:lnTo>
                    <a:pt x="35731" y="31148"/>
                  </a:lnTo>
                  <a:lnTo>
                    <a:pt x="35824" y="31472"/>
                  </a:lnTo>
                  <a:lnTo>
                    <a:pt x="35916" y="31796"/>
                  </a:lnTo>
                  <a:lnTo>
                    <a:pt x="35963" y="32120"/>
                  </a:lnTo>
                  <a:lnTo>
                    <a:pt x="36009" y="32444"/>
                  </a:lnTo>
                  <a:lnTo>
                    <a:pt x="35963" y="32768"/>
                  </a:lnTo>
                  <a:lnTo>
                    <a:pt x="35916" y="33092"/>
                  </a:lnTo>
                  <a:lnTo>
                    <a:pt x="35870" y="33462"/>
                  </a:lnTo>
                  <a:lnTo>
                    <a:pt x="35731" y="33833"/>
                  </a:lnTo>
                  <a:lnTo>
                    <a:pt x="35546" y="34203"/>
                  </a:lnTo>
                  <a:lnTo>
                    <a:pt x="35315" y="34527"/>
                  </a:lnTo>
                  <a:lnTo>
                    <a:pt x="35037" y="34851"/>
                  </a:lnTo>
                  <a:lnTo>
                    <a:pt x="34991" y="34897"/>
                  </a:lnTo>
                  <a:lnTo>
                    <a:pt x="34944" y="34943"/>
                  </a:lnTo>
                  <a:lnTo>
                    <a:pt x="34620" y="35221"/>
                  </a:lnTo>
                  <a:lnTo>
                    <a:pt x="34250" y="35499"/>
                  </a:lnTo>
                  <a:lnTo>
                    <a:pt x="33880" y="35638"/>
                  </a:lnTo>
                  <a:lnTo>
                    <a:pt x="33463" y="35777"/>
                  </a:lnTo>
                  <a:lnTo>
                    <a:pt x="33093" y="35869"/>
                  </a:lnTo>
                  <a:lnTo>
                    <a:pt x="32723" y="35915"/>
                  </a:lnTo>
                  <a:lnTo>
                    <a:pt x="32538" y="35915"/>
                  </a:lnTo>
                  <a:lnTo>
                    <a:pt x="32121" y="35869"/>
                  </a:lnTo>
                  <a:lnTo>
                    <a:pt x="31658" y="35777"/>
                  </a:lnTo>
                  <a:lnTo>
                    <a:pt x="31242" y="35638"/>
                  </a:lnTo>
                  <a:lnTo>
                    <a:pt x="30871" y="35453"/>
                  </a:lnTo>
                  <a:lnTo>
                    <a:pt x="30501" y="35175"/>
                  </a:lnTo>
                  <a:lnTo>
                    <a:pt x="30131" y="34897"/>
                  </a:lnTo>
                  <a:lnTo>
                    <a:pt x="29853" y="34527"/>
                  </a:lnTo>
                  <a:lnTo>
                    <a:pt x="29576" y="34157"/>
                  </a:lnTo>
                  <a:lnTo>
                    <a:pt x="26752" y="29019"/>
                  </a:lnTo>
                  <a:lnTo>
                    <a:pt x="26706" y="28880"/>
                  </a:lnTo>
                  <a:lnTo>
                    <a:pt x="26613" y="28788"/>
                  </a:lnTo>
                  <a:lnTo>
                    <a:pt x="26613" y="28742"/>
                  </a:lnTo>
                  <a:lnTo>
                    <a:pt x="26567" y="28649"/>
                  </a:lnTo>
                  <a:lnTo>
                    <a:pt x="26521" y="28603"/>
                  </a:lnTo>
                  <a:lnTo>
                    <a:pt x="25318" y="26427"/>
                  </a:lnTo>
                  <a:lnTo>
                    <a:pt x="25271" y="26289"/>
                  </a:lnTo>
                  <a:lnTo>
                    <a:pt x="25179" y="26196"/>
                  </a:lnTo>
                  <a:lnTo>
                    <a:pt x="25179" y="26150"/>
                  </a:lnTo>
                  <a:lnTo>
                    <a:pt x="25040" y="25872"/>
                  </a:lnTo>
                  <a:lnTo>
                    <a:pt x="24901" y="25548"/>
                  </a:lnTo>
                  <a:lnTo>
                    <a:pt x="24855" y="25270"/>
                  </a:lnTo>
                  <a:lnTo>
                    <a:pt x="24762" y="24946"/>
                  </a:lnTo>
                  <a:lnTo>
                    <a:pt x="24762" y="24622"/>
                  </a:lnTo>
                  <a:lnTo>
                    <a:pt x="24762" y="24298"/>
                  </a:lnTo>
                  <a:lnTo>
                    <a:pt x="24808" y="24021"/>
                  </a:lnTo>
                  <a:lnTo>
                    <a:pt x="24855" y="23697"/>
                  </a:lnTo>
                  <a:lnTo>
                    <a:pt x="25086" y="22771"/>
                  </a:lnTo>
                  <a:lnTo>
                    <a:pt x="25086" y="22679"/>
                  </a:lnTo>
                  <a:lnTo>
                    <a:pt x="25132" y="22586"/>
                  </a:lnTo>
                  <a:lnTo>
                    <a:pt x="25642" y="20503"/>
                  </a:lnTo>
                  <a:lnTo>
                    <a:pt x="25688" y="20318"/>
                  </a:lnTo>
                  <a:lnTo>
                    <a:pt x="25734" y="20179"/>
                  </a:lnTo>
                  <a:lnTo>
                    <a:pt x="26613" y="16523"/>
                  </a:lnTo>
                  <a:lnTo>
                    <a:pt x="26613" y="16430"/>
                  </a:lnTo>
                  <a:lnTo>
                    <a:pt x="26660" y="16384"/>
                  </a:lnTo>
                  <a:lnTo>
                    <a:pt x="27169" y="14255"/>
                  </a:lnTo>
                  <a:lnTo>
                    <a:pt x="27354" y="13700"/>
                  </a:lnTo>
                  <a:lnTo>
                    <a:pt x="27632" y="13191"/>
                  </a:lnTo>
                  <a:lnTo>
                    <a:pt x="27956" y="12774"/>
                  </a:lnTo>
                  <a:lnTo>
                    <a:pt x="28372" y="12404"/>
                  </a:lnTo>
                  <a:lnTo>
                    <a:pt x="28835" y="12080"/>
                  </a:lnTo>
                  <a:lnTo>
                    <a:pt x="29390" y="11848"/>
                  </a:lnTo>
                  <a:lnTo>
                    <a:pt x="29900" y="11710"/>
                  </a:lnTo>
                  <a:lnTo>
                    <a:pt x="30501" y="11663"/>
                  </a:lnTo>
                  <a:close/>
                  <a:moveTo>
                    <a:pt x="4074" y="35869"/>
                  </a:moveTo>
                  <a:lnTo>
                    <a:pt x="4120" y="35915"/>
                  </a:lnTo>
                  <a:lnTo>
                    <a:pt x="3935" y="36239"/>
                  </a:lnTo>
                  <a:lnTo>
                    <a:pt x="4074" y="35869"/>
                  </a:lnTo>
                  <a:close/>
                  <a:moveTo>
                    <a:pt x="3944" y="35860"/>
                  </a:moveTo>
                  <a:lnTo>
                    <a:pt x="3796" y="36193"/>
                  </a:lnTo>
                  <a:lnTo>
                    <a:pt x="3750" y="36239"/>
                  </a:lnTo>
                  <a:lnTo>
                    <a:pt x="3703" y="36332"/>
                  </a:lnTo>
                  <a:lnTo>
                    <a:pt x="3796" y="36101"/>
                  </a:lnTo>
                  <a:lnTo>
                    <a:pt x="3935" y="35869"/>
                  </a:lnTo>
                  <a:lnTo>
                    <a:pt x="3944" y="35860"/>
                  </a:lnTo>
                  <a:close/>
                  <a:moveTo>
                    <a:pt x="44247" y="37211"/>
                  </a:moveTo>
                  <a:lnTo>
                    <a:pt x="44108" y="37258"/>
                  </a:lnTo>
                  <a:lnTo>
                    <a:pt x="43923" y="37350"/>
                  </a:lnTo>
                  <a:lnTo>
                    <a:pt x="44062" y="37258"/>
                  </a:lnTo>
                  <a:lnTo>
                    <a:pt x="44201" y="37211"/>
                  </a:lnTo>
                  <a:close/>
                  <a:moveTo>
                    <a:pt x="46469" y="37535"/>
                  </a:moveTo>
                  <a:lnTo>
                    <a:pt x="46440" y="37564"/>
                  </a:lnTo>
                  <a:lnTo>
                    <a:pt x="46469" y="37535"/>
                  </a:lnTo>
                  <a:lnTo>
                    <a:pt x="46469" y="37535"/>
                  </a:lnTo>
                  <a:close/>
                  <a:moveTo>
                    <a:pt x="44432" y="37211"/>
                  </a:moveTo>
                  <a:lnTo>
                    <a:pt x="44432" y="37258"/>
                  </a:lnTo>
                  <a:lnTo>
                    <a:pt x="44479" y="37258"/>
                  </a:lnTo>
                  <a:lnTo>
                    <a:pt x="44525" y="37304"/>
                  </a:lnTo>
                  <a:lnTo>
                    <a:pt x="44617" y="37443"/>
                  </a:lnTo>
                  <a:lnTo>
                    <a:pt x="44710" y="37582"/>
                  </a:lnTo>
                  <a:lnTo>
                    <a:pt x="44710" y="37628"/>
                  </a:lnTo>
                  <a:lnTo>
                    <a:pt x="44710" y="37674"/>
                  </a:lnTo>
                  <a:lnTo>
                    <a:pt x="44710" y="37720"/>
                  </a:lnTo>
                  <a:lnTo>
                    <a:pt x="44664" y="37859"/>
                  </a:lnTo>
                  <a:lnTo>
                    <a:pt x="44525" y="37998"/>
                  </a:lnTo>
                  <a:lnTo>
                    <a:pt x="44155" y="38230"/>
                  </a:lnTo>
                  <a:lnTo>
                    <a:pt x="44155" y="38137"/>
                  </a:lnTo>
                  <a:lnTo>
                    <a:pt x="44155" y="38044"/>
                  </a:lnTo>
                  <a:lnTo>
                    <a:pt x="44155" y="37998"/>
                  </a:lnTo>
                  <a:lnTo>
                    <a:pt x="44108" y="37952"/>
                  </a:lnTo>
                  <a:lnTo>
                    <a:pt x="44062" y="37767"/>
                  </a:lnTo>
                  <a:lnTo>
                    <a:pt x="43923" y="37628"/>
                  </a:lnTo>
                  <a:lnTo>
                    <a:pt x="43877" y="37582"/>
                  </a:lnTo>
                  <a:lnTo>
                    <a:pt x="43831" y="37535"/>
                  </a:lnTo>
                  <a:lnTo>
                    <a:pt x="43784" y="37535"/>
                  </a:lnTo>
                  <a:lnTo>
                    <a:pt x="43738" y="37489"/>
                  </a:lnTo>
                  <a:lnTo>
                    <a:pt x="43507" y="37489"/>
                  </a:lnTo>
                  <a:lnTo>
                    <a:pt x="43136" y="37582"/>
                  </a:lnTo>
                  <a:lnTo>
                    <a:pt x="42905" y="37674"/>
                  </a:lnTo>
                  <a:lnTo>
                    <a:pt x="42720" y="37674"/>
                  </a:lnTo>
                  <a:lnTo>
                    <a:pt x="42442" y="37720"/>
                  </a:lnTo>
                  <a:lnTo>
                    <a:pt x="42211" y="37720"/>
                  </a:lnTo>
                  <a:lnTo>
                    <a:pt x="41933" y="37674"/>
                  </a:lnTo>
                  <a:lnTo>
                    <a:pt x="41609" y="37674"/>
                  </a:lnTo>
                  <a:lnTo>
                    <a:pt x="41378" y="37628"/>
                  </a:lnTo>
                  <a:lnTo>
                    <a:pt x="41285" y="37628"/>
                  </a:lnTo>
                  <a:lnTo>
                    <a:pt x="41146" y="37582"/>
                  </a:lnTo>
                  <a:lnTo>
                    <a:pt x="41007" y="37535"/>
                  </a:lnTo>
                  <a:lnTo>
                    <a:pt x="40915" y="37489"/>
                  </a:lnTo>
                  <a:lnTo>
                    <a:pt x="41007" y="37443"/>
                  </a:lnTo>
                  <a:lnTo>
                    <a:pt x="41100" y="37396"/>
                  </a:lnTo>
                  <a:lnTo>
                    <a:pt x="41146" y="37396"/>
                  </a:lnTo>
                  <a:lnTo>
                    <a:pt x="41146" y="37350"/>
                  </a:lnTo>
                  <a:lnTo>
                    <a:pt x="41193" y="37304"/>
                  </a:lnTo>
                  <a:lnTo>
                    <a:pt x="41239" y="37304"/>
                  </a:lnTo>
                  <a:lnTo>
                    <a:pt x="41331" y="37258"/>
                  </a:lnTo>
                  <a:lnTo>
                    <a:pt x="41378" y="37258"/>
                  </a:lnTo>
                  <a:lnTo>
                    <a:pt x="41424" y="37211"/>
                  </a:lnTo>
                  <a:lnTo>
                    <a:pt x="41609" y="37211"/>
                  </a:lnTo>
                  <a:lnTo>
                    <a:pt x="41748" y="37258"/>
                  </a:lnTo>
                  <a:lnTo>
                    <a:pt x="41979" y="37304"/>
                  </a:lnTo>
                  <a:lnTo>
                    <a:pt x="42072" y="37350"/>
                  </a:lnTo>
                  <a:lnTo>
                    <a:pt x="42211" y="37396"/>
                  </a:lnTo>
                  <a:lnTo>
                    <a:pt x="42581" y="37396"/>
                  </a:lnTo>
                  <a:lnTo>
                    <a:pt x="42720" y="37443"/>
                  </a:lnTo>
                  <a:lnTo>
                    <a:pt x="43136" y="37443"/>
                  </a:lnTo>
                  <a:lnTo>
                    <a:pt x="43553" y="37396"/>
                  </a:lnTo>
                  <a:lnTo>
                    <a:pt x="43923" y="37350"/>
                  </a:lnTo>
                  <a:lnTo>
                    <a:pt x="43923" y="37350"/>
                  </a:lnTo>
                  <a:lnTo>
                    <a:pt x="43831" y="37396"/>
                  </a:lnTo>
                  <a:lnTo>
                    <a:pt x="43784" y="37489"/>
                  </a:lnTo>
                  <a:lnTo>
                    <a:pt x="43831" y="37535"/>
                  </a:lnTo>
                  <a:lnTo>
                    <a:pt x="43877" y="37535"/>
                  </a:lnTo>
                  <a:lnTo>
                    <a:pt x="44155" y="37396"/>
                  </a:lnTo>
                  <a:lnTo>
                    <a:pt x="44386" y="37304"/>
                  </a:lnTo>
                  <a:lnTo>
                    <a:pt x="44386" y="37258"/>
                  </a:lnTo>
                  <a:lnTo>
                    <a:pt x="44386" y="37211"/>
                  </a:lnTo>
                  <a:close/>
                  <a:moveTo>
                    <a:pt x="43738" y="37628"/>
                  </a:moveTo>
                  <a:lnTo>
                    <a:pt x="43738" y="37674"/>
                  </a:lnTo>
                  <a:lnTo>
                    <a:pt x="43831" y="37720"/>
                  </a:lnTo>
                  <a:lnTo>
                    <a:pt x="43923" y="37859"/>
                  </a:lnTo>
                  <a:lnTo>
                    <a:pt x="44016" y="38091"/>
                  </a:lnTo>
                  <a:lnTo>
                    <a:pt x="44016" y="38137"/>
                  </a:lnTo>
                  <a:lnTo>
                    <a:pt x="44016" y="38230"/>
                  </a:lnTo>
                  <a:lnTo>
                    <a:pt x="43923" y="38322"/>
                  </a:lnTo>
                  <a:lnTo>
                    <a:pt x="43738" y="38415"/>
                  </a:lnTo>
                  <a:lnTo>
                    <a:pt x="43553" y="38461"/>
                  </a:lnTo>
                  <a:lnTo>
                    <a:pt x="43183" y="38554"/>
                  </a:lnTo>
                  <a:lnTo>
                    <a:pt x="41979" y="38554"/>
                  </a:lnTo>
                  <a:lnTo>
                    <a:pt x="41887" y="38461"/>
                  </a:lnTo>
                  <a:lnTo>
                    <a:pt x="41794" y="38415"/>
                  </a:lnTo>
                  <a:lnTo>
                    <a:pt x="41794" y="38368"/>
                  </a:lnTo>
                  <a:lnTo>
                    <a:pt x="41655" y="38368"/>
                  </a:lnTo>
                  <a:lnTo>
                    <a:pt x="41655" y="38322"/>
                  </a:lnTo>
                  <a:lnTo>
                    <a:pt x="41609" y="38322"/>
                  </a:lnTo>
                  <a:lnTo>
                    <a:pt x="41563" y="38368"/>
                  </a:lnTo>
                  <a:lnTo>
                    <a:pt x="41470" y="38368"/>
                  </a:lnTo>
                  <a:lnTo>
                    <a:pt x="41331" y="38415"/>
                  </a:lnTo>
                  <a:lnTo>
                    <a:pt x="41239" y="38461"/>
                  </a:lnTo>
                  <a:lnTo>
                    <a:pt x="41146" y="38461"/>
                  </a:lnTo>
                  <a:lnTo>
                    <a:pt x="40730" y="38554"/>
                  </a:lnTo>
                  <a:lnTo>
                    <a:pt x="40683" y="38091"/>
                  </a:lnTo>
                  <a:lnTo>
                    <a:pt x="40683" y="38044"/>
                  </a:lnTo>
                  <a:lnTo>
                    <a:pt x="40683" y="37998"/>
                  </a:lnTo>
                  <a:lnTo>
                    <a:pt x="40637" y="37906"/>
                  </a:lnTo>
                  <a:lnTo>
                    <a:pt x="40637" y="37859"/>
                  </a:lnTo>
                  <a:lnTo>
                    <a:pt x="40637" y="37767"/>
                  </a:lnTo>
                  <a:lnTo>
                    <a:pt x="40637" y="37720"/>
                  </a:lnTo>
                  <a:lnTo>
                    <a:pt x="40730" y="37628"/>
                  </a:lnTo>
                  <a:lnTo>
                    <a:pt x="40869" y="37628"/>
                  </a:lnTo>
                  <a:lnTo>
                    <a:pt x="41007" y="37674"/>
                  </a:lnTo>
                  <a:lnTo>
                    <a:pt x="41146" y="37674"/>
                  </a:lnTo>
                  <a:lnTo>
                    <a:pt x="41285" y="37720"/>
                  </a:lnTo>
                  <a:lnTo>
                    <a:pt x="41331" y="37767"/>
                  </a:lnTo>
                  <a:lnTo>
                    <a:pt x="41378" y="37767"/>
                  </a:lnTo>
                  <a:lnTo>
                    <a:pt x="41609" y="37813"/>
                  </a:lnTo>
                  <a:lnTo>
                    <a:pt x="41933" y="37813"/>
                  </a:lnTo>
                  <a:lnTo>
                    <a:pt x="42164" y="37859"/>
                  </a:lnTo>
                  <a:lnTo>
                    <a:pt x="42442" y="37859"/>
                  </a:lnTo>
                  <a:lnTo>
                    <a:pt x="42720" y="37813"/>
                  </a:lnTo>
                  <a:lnTo>
                    <a:pt x="42905" y="37813"/>
                  </a:lnTo>
                  <a:lnTo>
                    <a:pt x="42951" y="37767"/>
                  </a:lnTo>
                  <a:lnTo>
                    <a:pt x="43183" y="37720"/>
                  </a:lnTo>
                  <a:lnTo>
                    <a:pt x="43553" y="37628"/>
                  </a:lnTo>
                  <a:close/>
                  <a:moveTo>
                    <a:pt x="7452" y="31241"/>
                  </a:moveTo>
                  <a:lnTo>
                    <a:pt x="7730" y="31287"/>
                  </a:lnTo>
                  <a:lnTo>
                    <a:pt x="7869" y="31333"/>
                  </a:lnTo>
                  <a:lnTo>
                    <a:pt x="8100" y="31333"/>
                  </a:lnTo>
                  <a:lnTo>
                    <a:pt x="8239" y="31380"/>
                  </a:lnTo>
                  <a:lnTo>
                    <a:pt x="8609" y="31472"/>
                  </a:lnTo>
                  <a:lnTo>
                    <a:pt x="8702" y="31519"/>
                  </a:lnTo>
                  <a:lnTo>
                    <a:pt x="8933" y="31565"/>
                  </a:lnTo>
                  <a:lnTo>
                    <a:pt x="9396" y="31704"/>
                  </a:lnTo>
                  <a:lnTo>
                    <a:pt x="9813" y="31843"/>
                  </a:lnTo>
                  <a:lnTo>
                    <a:pt x="9859" y="31889"/>
                  </a:lnTo>
                  <a:lnTo>
                    <a:pt x="9998" y="31935"/>
                  </a:lnTo>
                  <a:lnTo>
                    <a:pt x="10137" y="31981"/>
                  </a:lnTo>
                  <a:lnTo>
                    <a:pt x="10276" y="32028"/>
                  </a:lnTo>
                  <a:lnTo>
                    <a:pt x="10553" y="32166"/>
                  </a:lnTo>
                  <a:lnTo>
                    <a:pt x="10646" y="32259"/>
                  </a:lnTo>
                  <a:lnTo>
                    <a:pt x="10970" y="32398"/>
                  </a:lnTo>
                  <a:lnTo>
                    <a:pt x="11016" y="32444"/>
                  </a:lnTo>
                  <a:lnTo>
                    <a:pt x="11248" y="32537"/>
                  </a:lnTo>
                  <a:lnTo>
                    <a:pt x="11248" y="32583"/>
                  </a:lnTo>
                  <a:lnTo>
                    <a:pt x="11294" y="32583"/>
                  </a:lnTo>
                  <a:lnTo>
                    <a:pt x="11433" y="32629"/>
                  </a:lnTo>
                  <a:lnTo>
                    <a:pt x="11479" y="32676"/>
                  </a:lnTo>
                  <a:lnTo>
                    <a:pt x="11525" y="32722"/>
                  </a:lnTo>
                  <a:lnTo>
                    <a:pt x="12127" y="33092"/>
                  </a:lnTo>
                  <a:lnTo>
                    <a:pt x="12775" y="33555"/>
                  </a:lnTo>
                  <a:lnTo>
                    <a:pt x="12821" y="33555"/>
                  </a:lnTo>
                  <a:lnTo>
                    <a:pt x="13608" y="34157"/>
                  </a:lnTo>
                  <a:lnTo>
                    <a:pt x="13701" y="34295"/>
                  </a:lnTo>
                  <a:lnTo>
                    <a:pt x="13978" y="34481"/>
                  </a:lnTo>
                  <a:lnTo>
                    <a:pt x="14117" y="34619"/>
                  </a:lnTo>
                  <a:lnTo>
                    <a:pt x="14302" y="34758"/>
                  </a:lnTo>
                  <a:lnTo>
                    <a:pt x="14904" y="35360"/>
                  </a:lnTo>
                  <a:lnTo>
                    <a:pt x="14950" y="35406"/>
                  </a:lnTo>
                  <a:lnTo>
                    <a:pt x="15043" y="35499"/>
                  </a:lnTo>
                  <a:lnTo>
                    <a:pt x="15413" y="35869"/>
                  </a:lnTo>
                  <a:lnTo>
                    <a:pt x="15598" y="36054"/>
                  </a:lnTo>
                  <a:lnTo>
                    <a:pt x="15876" y="36425"/>
                  </a:lnTo>
                  <a:lnTo>
                    <a:pt x="16015" y="36563"/>
                  </a:lnTo>
                  <a:lnTo>
                    <a:pt x="16292" y="36841"/>
                  </a:lnTo>
                  <a:lnTo>
                    <a:pt x="16524" y="37165"/>
                  </a:lnTo>
                  <a:lnTo>
                    <a:pt x="16709" y="37443"/>
                  </a:lnTo>
                  <a:lnTo>
                    <a:pt x="16755" y="37489"/>
                  </a:lnTo>
                  <a:lnTo>
                    <a:pt x="16801" y="37489"/>
                  </a:lnTo>
                  <a:lnTo>
                    <a:pt x="16894" y="37628"/>
                  </a:lnTo>
                  <a:lnTo>
                    <a:pt x="17033" y="37813"/>
                  </a:lnTo>
                  <a:lnTo>
                    <a:pt x="17079" y="37906"/>
                  </a:lnTo>
                  <a:lnTo>
                    <a:pt x="17311" y="38230"/>
                  </a:lnTo>
                  <a:lnTo>
                    <a:pt x="17311" y="38276"/>
                  </a:lnTo>
                  <a:lnTo>
                    <a:pt x="17311" y="38600"/>
                  </a:lnTo>
                  <a:lnTo>
                    <a:pt x="17264" y="38507"/>
                  </a:lnTo>
                  <a:lnTo>
                    <a:pt x="17172" y="38368"/>
                  </a:lnTo>
                  <a:lnTo>
                    <a:pt x="17079" y="38230"/>
                  </a:lnTo>
                  <a:lnTo>
                    <a:pt x="16940" y="38091"/>
                  </a:lnTo>
                  <a:lnTo>
                    <a:pt x="16894" y="37998"/>
                  </a:lnTo>
                  <a:lnTo>
                    <a:pt x="16755" y="37767"/>
                  </a:lnTo>
                  <a:lnTo>
                    <a:pt x="16709" y="37720"/>
                  </a:lnTo>
                  <a:lnTo>
                    <a:pt x="16524" y="37489"/>
                  </a:lnTo>
                  <a:lnTo>
                    <a:pt x="16478" y="37443"/>
                  </a:lnTo>
                  <a:lnTo>
                    <a:pt x="16292" y="37211"/>
                  </a:lnTo>
                  <a:lnTo>
                    <a:pt x="16061" y="36934"/>
                  </a:lnTo>
                  <a:lnTo>
                    <a:pt x="15320" y="36054"/>
                  </a:lnTo>
                  <a:lnTo>
                    <a:pt x="15228" y="35962"/>
                  </a:lnTo>
                  <a:lnTo>
                    <a:pt x="15043" y="35777"/>
                  </a:lnTo>
                  <a:lnTo>
                    <a:pt x="14858" y="35591"/>
                  </a:lnTo>
                  <a:lnTo>
                    <a:pt x="14672" y="35406"/>
                  </a:lnTo>
                  <a:lnTo>
                    <a:pt x="14534" y="35267"/>
                  </a:lnTo>
                  <a:lnTo>
                    <a:pt x="14487" y="35221"/>
                  </a:lnTo>
                  <a:lnTo>
                    <a:pt x="14349" y="35082"/>
                  </a:lnTo>
                  <a:lnTo>
                    <a:pt x="14302" y="35036"/>
                  </a:lnTo>
                  <a:lnTo>
                    <a:pt x="14163" y="34897"/>
                  </a:lnTo>
                  <a:lnTo>
                    <a:pt x="14071" y="34851"/>
                  </a:lnTo>
                  <a:lnTo>
                    <a:pt x="13978" y="34758"/>
                  </a:lnTo>
                  <a:lnTo>
                    <a:pt x="13886" y="34666"/>
                  </a:lnTo>
                  <a:lnTo>
                    <a:pt x="13747" y="34573"/>
                  </a:lnTo>
                  <a:lnTo>
                    <a:pt x="13701" y="34527"/>
                  </a:lnTo>
                  <a:lnTo>
                    <a:pt x="13701" y="34481"/>
                  </a:lnTo>
                  <a:lnTo>
                    <a:pt x="13562" y="34388"/>
                  </a:lnTo>
                  <a:lnTo>
                    <a:pt x="13515" y="34342"/>
                  </a:lnTo>
                  <a:lnTo>
                    <a:pt x="13377" y="34249"/>
                  </a:lnTo>
                  <a:lnTo>
                    <a:pt x="13284" y="34157"/>
                  </a:lnTo>
                  <a:lnTo>
                    <a:pt x="13191" y="34064"/>
                  </a:lnTo>
                  <a:lnTo>
                    <a:pt x="13099" y="34018"/>
                  </a:lnTo>
                  <a:lnTo>
                    <a:pt x="13006" y="33925"/>
                  </a:lnTo>
                  <a:lnTo>
                    <a:pt x="12867" y="33833"/>
                  </a:lnTo>
                  <a:lnTo>
                    <a:pt x="12821" y="33786"/>
                  </a:lnTo>
                  <a:lnTo>
                    <a:pt x="12775" y="33786"/>
                  </a:lnTo>
                  <a:lnTo>
                    <a:pt x="12729" y="33740"/>
                  </a:lnTo>
                  <a:lnTo>
                    <a:pt x="12173" y="33324"/>
                  </a:lnTo>
                  <a:lnTo>
                    <a:pt x="11572" y="32953"/>
                  </a:lnTo>
                  <a:lnTo>
                    <a:pt x="10924" y="32537"/>
                  </a:lnTo>
                  <a:lnTo>
                    <a:pt x="10229" y="32213"/>
                  </a:lnTo>
                  <a:lnTo>
                    <a:pt x="9535" y="31889"/>
                  </a:lnTo>
                  <a:lnTo>
                    <a:pt x="8748" y="31611"/>
                  </a:lnTo>
                  <a:lnTo>
                    <a:pt x="7961" y="31426"/>
                  </a:lnTo>
                  <a:lnTo>
                    <a:pt x="7175" y="31287"/>
                  </a:lnTo>
                  <a:lnTo>
                    <a:pt x="6480" y="31287"/>
                  </a:lnTo>
                  <a:lnTo>
                    <a:pt x="6804" y="31241"/>
                  </a:lnTo>
                  <a:close/>
                  <a:moveTo>
                    <a:pt x="3657" y="36656"/>
                  </a:moveTo>
                  <a:lnTo>
                    <a:pt x="3657" y="36702"/>
                  </a:lnTo>
                  <a:lnTo>
                    <a:pt x="3703" y="36748"/>
                  </a:lnTo>
                  <a:lnTo>
                    <a:pt x="3518" y="37350"/>
                  </a:lnTo>
                  <a:lnTo>
                    <a:pt x="3472" y="37396"/>
                  </a:lnTo>
                  <a:lnTo>
                    <a:pt x="3472" y="37489"/>
                  </a:lnTo>
                  <a:lnTo>
                    <a:pt x="3426" y="37628"/>
                  </a:lnTo>
                  <a:lnTo>
                    <a:pt x="3333" y="38137"/>
                  </a:lnTo>
                  <a:lnTo>
                    <a:pt x="3287" y="38646"/>
                  </a:lnTo>
                  <a:lnTo>
                    <a:pt x="3148" y="38600"/>
                  </a:lnTo>
                  <a:lnTo>
                    <a:pt x="3148" y="38554"/>
                  </a:lnTo>
                  <a:lnTo>
                    <a:pt x="3148" y="38461"/>
                  </a:lnTo>
                  <a:lnTo>
                    <a:pt x="3148" y="38368"/>
                  </a:lnTo>
                  <a:lnTo>
                    <a:pt x="3194" y="38276"/>
                  </a:lnTo>
                  <a:lnTo>
                    <a:pt x="3194" y="38183"/>
                  </a:lnTo>
                  <a:lnTo>
                    <a:pt x="3194" y="38137"/>
                  </a:lnTo>
                  <a:lnTo>
                    <a:pt x="3194" y="38091"/>
                  </a:lnTo>
                  <a:lnTo>
                    <a:pt x="3241" y="37952"/>
                  </a:lnTo>
                  <a:lnTo>
                    <a:pt x="3241" y="37906"/>
                  </a:lnTo>
                  <a:lnTo>
                    <a:pt x="3287" y="37720"/>
                  </a:lnTo>
                  <a:lnTo>
                    <a:pt x="3333" y="37628"/>
                  </a:lnTo>
                  <a:lnTo>
                    <a:pt x="3333" y="37582"/>
                  </a:lnTo>
                  <a:lnTo>
                    <a:pt x="3333" y="37489"/>
                  </a:lnTo>
                  <a:lnTo>
                    <a:pt x="3611" y="36795"/>
                  </a:lnTo>
                  <a:lnTo>
                    <a:pt x="3611" y="36702"/>
                  </a:lnTo>
                  <a:lnTo>
                    <a:pt x="3657" y="36656"/>
                  </a:lnTo>
                  <a:close/>
                  <a:moveTo>
                    <a:pt x="39017" y="38507"/>
                  </a:moveTo>
                  <a:lnTo>
                    <a:pt x="39064" y="38554"/>
                  </a:lnTo>
                  <a:lnTo>
                    <a:pt x="39295" y="38600"/>
                  </a:lnTo>
                  <a:lnTo>
                    <a:pt x="39526" y="38646"/>
                  </a:lnTo>
                  <a:lnTo>
                    <a:pt x="39665" y="38692"/>
                  </a:lnTo>
                  <a:lnTo>
                    <a:pt x="40776" y="38692"/>
                  </a:lnTo>
                  <a:lnTo>
                    <a:pt x="41193" y="38600"/>
                  </a:lnTo>
                  <a:lnTo>
                    <a:pt x="41285" y="38600"/>
                  </a:lnTo>
                  <a:lnTo>
                    <a:pt x="41378" y="38554"/>
                  </a:lnTo>
                  <a:lnTo>
                    <a:pt x="41424" y="38554"/>
                  </a:lnTo>
                  <a:lnTo>
                    <a:pt x="41331" y="38600"/>
                  </a:lnTo>
                  <a:lnTo>
                    <a:pt x="41100" y="38692"/>
                  </a:lnTo>
                  <a:lnTo>
                    <a:pt x="41054" y="38739"/>
                  </a:lnTo>
                  <a:lnTo>
                    <a:pt x="41054" y="38785"/>
                  </a:lnTo>
                  <a:lnTo>
                    <a:pt x="41007" y="38739"/>
                  </a:lnTo>
                  <a:lnTo>
                    <a:pt x="40822" y="38739"/>
                  </a:lnTo>
                  <a:lnTo>
                    <a:pt x="40822" y="38785"/>
                  </a:lnTo>
                  <a:lnTo>
                    <a:pt x="40683" y="38785"/>
                  </a:lnTo>
                  <a:lnTo>
                    <a:pt x="40637" y="38831"/>
                  </a:lnTo>
                  <a:lnTo>
                    <a:pt x="40452" y="38877"/>
                  </a:lnTo>
                  <a:lnTo>
                    <a:pt x="40221" y="38924"/>
                  </a:lnTo>
                  <a:lnTo>
                    <a:pt x="40128" y="38970"/>
                  </a:lnTo>
                  <a:lnTo>
                    <a:pt x="38971" y="38970"/>
                  </a:lnTo>
                  <a:lnTo>
                    <a:pt x="38925" y="38924"/>
                  </a:lnTo>
                  <a:lnTo>
                    <a:pt x="38693" y="38924"/>
                  </a:lnTo>
                  <a:lnTo>
                    <a:pt x="38601" y="38877"/>
                  </a:lnTo>
                  <a:lnTo>
                    <a:pt x="38462" y="38831"/>
                  </a:lnTo>
                  <a:lnTo>
                    <a:pt x="38369" y="38831"/>
                  </a:lnTo>
                  <a:lnTo>
                    <a:pt x="38277" y="38785"/>
                  </a:lnTo>
                  <a:lnTo>
                    <a:pt x="38230" y="38785"/>
                  </a:lnTo>
                  <a:lnTo>
                    <a:pt x="38323" y="38739"/>
                  </a:lnTo>
                  <a:lnTo>
                    <a:pt x="38416" y="38692"/>
                  </a:lnTo>
                  <a:lnTo>
                    <a:pt x="38508" y="38600"/>
                  </a:lnTo>
                  <a:lnTo>
                    <a:pt x="38601" y="38554"/>
                  </a:lnTo>
                  <a:lnTo>
                    <a:pt x="38647" y="38507"/>
                  </a:lnTo>
                  <a:close/>
                  <a:moveTo>
                    <a:pt x="32167" y="38970"/>
                  </a:moveTo>
                  <a:lnTo>
                    <a:pt x="32214" y="39016"/>
                  </a:lnTo>
                  <a:lnTo>
                    <a:pt x="32167" y="39016"/>
                  </a:lnTo>
                  <a:lnTo>
                    <a:pt x="32167" y="38970"/>
                  </a:lnTo>
                  <a:close/>
                  <a:moveTo>
                    <a:pt x="27771" y="31148"/>
                  </a:moveTo>
                  <a:lnTo>
                    <a:pt x="29483" y="34203"/>
                  </a:lnTo>
                  <a:lnTo>
                    <a:pt x="29668" y="34527"/>
                  </a:lnTo>
                  <a:lnTo>
                    <a:pt x="29853" y="34805"/>
                  </a:lnTo>
                  <a:lnTo>
                    <a:pt x="30085" y="35036"/>
                  </a:lnTo>
                  <a:lnTo>
                    <a:pt x="30362" y="35267"/>
                  </a:lnTo>
                  <a:lnTo>
                    <a:pt x="30640" y="35453"/>
                  </a:lnTo>
                  <a:lnTo>
                    <a:pt x="30918" y="35638"/>
                  </a:lnTo>
                  <a:lnTo>
                    <a:pt x="31242" y="35777"/>
                  </a:lnTo>
                  <a:lnTo>
                    <a:pt x="31612" y="35915"/>
                  </a:lnTo>
                  <a:lnTo>
                    <a:pt x="32075" y="36008"/>
                  </a:lnTo>
                  <a:lnTo>
                    <a:pt x="32584" y="36054"/>
                  </a:lnTo>
                  <a:lnTo>
                    <a:pt x="32908" y="36795"/>
                  </a:lnTo>
                  <a:lnTo>
                    <a:pt x="32815" y="37072"/>
                  </a:lnTo>
                  <a:lnTo>
                    <a:pt x="32769" y="37350"/>
                  </a:lnTo>
                  <a:lnTo>
                    <a:pt x="32723" y="37628"/>
                  </a:lnTo>
                  <a:lnTo>
                    <a:pt x="32769" y="37906"/>
                  </a:lnTo>
                  <a:lnTo>
                    <a:pt x="32676" y="37859"/>
                  </a:lnTo>
                  <a:lnTo>
                    <a:pt x="32584" y="37906"/>
                  </a:lnTo>
                  <a:lnTo>
                    <a:pt x="32491" y="37906"/>
                  </a:lnTo>
                  <a:lnTo>
                    <a:pt x="32491" y="37952"/>
                  </a:lnTo>
                  <a:lnTo>
                    <a:pt x="32306" y="37998"/>
                  </a:lnTo>
                  <a:lnTo>
                    <a:pt x="32260" y="38044"/>
                  </a:lnTo>
                  <a:lnTo>
                    <a:pt x="32167" y="38183"/>
                  </a:lnTo>
                  <a:lnTo>
                    <a:pt x="32075" y="38322"/>
                  </a:lnTo>
                  <a:lnTo>
                    <a:pt x="31982" y="38554"/>
                  </a:lnTo>
                  <a:lnTo>
                    <a:pt x="31982" y="38739"/>
                  </a:lnTo>
                  <a:lnTo>
                    <a:pt x="31982" y="38785"/>
                  </a:lnTo>
                  <a:lnTo>
                    <a:pt x="32029" y="38877"/>
                  </a:lnTo>
                  <a:lnTo>
                    <a:pt x="32029" y="39063"/>
                  </a:lnTo>
                  <a:lnTo>
                    <a:pt x="32029" y="39109"/>
                  </a:lnTo>
                  <a:lnTo>
                    <a:pt x="32075" y="39248"/>
                  </a:lnTo>
                  <a:lnTo>
                    <a:pt x="31843" y="39155"/>
                  </a:lnTo>
                  <a:lnTo>
                    <a:pt x="28974" y="37906"/>
                  </a:lnTo>
                  <a:lnTo>
                    <a:pt x="26799" y="36980"/>
                  </a:lnTo>
                  <a:lnTo>
                    <a:pt x="26752" y="35730"/>
                  </a:lnTo>
                  <a:lnTo>
                    <a:pt x="27771" y="31148"/>
                  </a:lnTo>
                  <a:close/>
                  <a:moveTo>
                    <a:pt x="41748" y="38507"/>
                  </a:moveTo>
                  <a:lnTo>
                    <a:pt x="41794" y="38554"/>
                  </a:lnTo>
                  <a:lnTo>
                    <a:pt x="41840" y="38600"/>
                  </a:lnTo>
                  <a:lnTo>
                    <a:pt x="41887" y="38692"/>
                  </a:lnTo>
                  <a:lnTo>
                    <a:pt x="41933" y="38692"/>
                  </a:lnTo>
                  <a:lnTo>
                    <a:pt x="41933" y="38739"/>
                  </a:lnTo>
                  <a:lnTo>
                    <a:pt x="41979" y="38785"/>
                  </a:lnTo>
                  <a:lnTo>
                    <a:pt x="41979" y="38877"/>
                  </a:lnTo>
                  <a:lnTo>
                    <a:pt x="42026" y="38924"/>
                  </a:lnTo>
                  <a:lnTo>
                    <a:pt x="42026" y="38970"/>
                  </a:lnTo>
                  <a:lnTo>
                    <a:pt x="42026" y="39016"/>
                  </a:lnTo>
                  <a:lnTo>
                    <a:pt x="42026" y="39109"/>
                  </a:lnTo>
                  <a:lnTo>
                    <a:pt x="41979" y="39155"/>
                  </a:lnTo>
                  <a:lnTo>
                    <a:pt x="41887" y="39248"/>
                  </a:lnTo>
                  <a:lnTo>
                    <a:pt x="41840" y="39294"/>
                  </a:lnTo>
                  <a:lnTo>
                    <a:pt x="41470" y="39525"/>
                  </a:lnTo>
                  <a:lnTo>
                    <a:pt x="41470" y="39433"/>
                  </a:lnTo>
                  <a:lnTo>
                    <a:pt x="41470" y="39340"/>
                  </a:lnTo>
                  <a:lnTo>
                    <a:pt x="41424" y="39294"/>
                  </a:lnTo>
                  <a:lnTo>
                    <a:pt x="41424" y="39248"/>
                  </a:lnTo>
                  <a:lnTo>
                    <a:pt x="41424" y="39201"/>
                  </a:lnTo>
                  <a:lnTo>
                    <a:pt x="41378" y="39109"/>
                  </a:lnTo>
                  <a:lnTo>
                    <a:pt x="41331" y="39063"/>
                  </a:lnTo>
                  <a:lnTo>
                    <a:pt x="41331" y="39016"/>
                  </a:lnTo>
                  <a:lnTo>
                    <a:pt x="41146" y="38831"/>
                  </a:lnTo>
                  <a:lnTo>
                    <a:pt x="41563" y="38646"/>
                  </a:lnTo>
                  <a:lnTo>
                    <a:pt x="41655" y="38600"/>
                  </a:lnTo>
                  <a:lnTo>
                    <a:pt x="41655" y="38554"/>
                  </a:lnTo>
                  <a:lnTo>
                    <a:pt x="41702" y="38554"/>
                  </a:lnTo>
                  <a:lnTo>
                    <a:pt x="41702" y="38507"/>
                  </a:lnTo>
                  <a:close/>
                  <a:moveTo>
                    <a:pt x="32353" y="39109"/>
                  </a:moveTo>
                  <a:lnTo>
                    <a:pt x="33278" y="39664"/>
                  </a:lnTo>
                  <a:lnTo>
                    <a:pt x="32769" y="39387"/>
                  </a:lnTo>
                  <a:lnTo>
                    <a:pt x="32630" y="39294"/>
                  </a:lnTo>
                  <a:lnTo>
                    <a:pt x="32399" y="39155"/>
                  </a:lnTo>
                  <a:lnTo>
                    <a:pt x="32353" y="39109"/>
                  </a:lnTo>
                  <a:close/>
                  <a:moveTo>
                    <a:pt x="46284" y="37674"/>
                  </a:moveTo>
                  <a:lnTo>
                    <a:pt x="46237" y="37720"/>
                  </a:lnTo>
                  <a:lnTo>
                    <a:pt x="46191" y="37767"/>
                  </a:lnTo>
                  <a:lnTo>
                    <a:pt x="46145" y="37767"/>
                  </a:lnTo>
                  <a:lnTo>
                    <a:pt x="45867" y="37906"/>
                  </a:lnTo>
                  <a:lnTo>
                    <a:pt x="45821" y="37952"/>
                  </a:lnTo>
                  <a:lnTo>
                    <a:pt x="45636" y="38044"/>
                  </a:lnTo>
                  <a:lnTo>
                    <a:pt x="42812" y="39711"/>
                  </a:lnTo>
                  <a:lnTo>
                    <a:pt x="42720" y="39711"/>
                  </a:lnTo>
                  <a:lnTo>
                    <a:pt x="42812" y="39664"/>
                  </a:lnTo>
                  <a:lnTo>
                    <a:pt x="45682" y="37998"/>
                  </a:lnTo>
                  <a:lnTo>
                    <a:pt x="46284" y="37674"/>
                  </a:lnTo>
                  <a:close/>
                  <a:moveTo>
                    <a:pt x="6573" y="34388"/>
                  </a:moveTo>
                  <a:lnTo>
                    <a:pt x="6666" y="34434"/>
                  </a:lnTo>
                  <a:lnTo>
                    <a:pt x="7221" y="34481"/>
                  </a:lnTo>
                  <a:lnTo>
                    <a:pt x="7823" y="34573"/>
                  </a:lnTo>
                  <a:lnTo>
                    <a:pt x="8147" y="34666"/>
                  </a:lnTo>
                  <a:lnTo>
                    <a:pt x="9720" y="40035"/>
                  </a:lnTo>
                  <a:lnTo>
                    <a:pt x="9720" y="40127"/>
                  </a:lnTo>
                  <a:lnTo>
                    <a:pt x="6434" y="34388"/>
                  </a:lnTo>
                  <a:close/>
                  <a:moveTo>
                    <a:pt x="9443" y="35221"/>
                  </a:moveTo>
                  <a:lnTo>
                    <a:pt x="9581" y="35267"/>
                  </a:lnTo>
                  <a:lnTo>
                    <a:pt x="9767" y="35360"/>
                  </a:lnTo>
                  <a:lnTo>
                    <a:pt x="9767" y="35406"/>
                  </a:lnTo>
                  <a:lnTo>
                    <a:pt x="9859" y="35453"/>
                  </a:lnTo>
                  <a:lnTo>
                    <a:pt x="9952" y="35499"/>
                  </a:lnTo>
                  <a:lnTo>
                    <a:pt x="10090" y="35545"/>
                  </a:lnTo>
                  <a:lnTo>
                    <a:pt x="10137" y="35591"/>
                  </a:lnTo>
                  <a:lnTo>
                    <a:pt x="10924" y="36147"/>
                  </a:lnTo>
                  <a:lnTo>
                    <a:pt x="10924" y="40173"/>
                  </a:lnTo>
                  <a:lnTo>
                    <a:pt x="10924" y="40220"/>
                  </a:lnTo>
                  <a:lnTo>
                    <a:pt x="9443" y="35221"/>
                  </a:lnTo>
                  <a:close/>
                  <a:moveTo>
                    <a:pt x="39202" y="39942"/>
                  </a:moveTo>
                  <a:lnTo>
                    <a:pt x="39341" y="39988"/>
                  </a:lnTo>
                  <a:lnTo>
                    <a:pt x="39619" y="39988"/>
                  </a:lnTo>
                  <a:lnTo>
                    <a:pt x="39526" y="40035"/>
                  </a:lnTo>
                  <a:lnTo>
                    <a:pt x="39480" y="40081"/>
                  </a:lnTo>
                  <a:lnTo>
                    <a:pt x="39341" y="40127"/>
                  </a:lnTo>
                  <a:lnTo>
                    <a:pt x="39249" y="40173"/>
                  </a:lnTo>
                  <a:lnTo>
                    <a:pt x="39202" y="40220"/>
                  </a:lnTo>
                  <a:lnTo>
                    <a:pt x="39156" y="39942"/>
                  </a:lnTo>
                  <a:close/>
                  <a:moveTo>
                    <a:pt x="5370" y="34712"/>
                  </a:moveTo>
                  <a:lnTo>
                    <a:pt x="8697" y="40443"/>
                  </a:lnTo>
                  <a:lnTo>
                    <a:pt x="4629" y="36101"/>
                  </a:lnTo>
                  <a:lnTo>
                    <a:pt x="4768" y="35777"/>
                  </a:lnTo>
                  <a:lnTo>
                    <a:pt x="4999" y="35221"/>
                  </a:lnTo>
                  <a:lnTo>
                    <a:pt x="5185" y="34943"/>
                  </a:lnTo>
                  <a:lnTo>
                    <a:pt x="5370" y="34712"/>
                  </a:lnTo>
                  <a:close/>
                  <a:moveTo>
                    <a:pt x="37212" y="31519"/>
                  </a:moveTo>
                  <a:lnTo>
                    <a:pt x="37629" y="31704"/>
                  </a:lnTo>
                  <a:lnTo>
                    <a:pt x="37999" y="31843"/>
                  </a:lnTo>
                  <a:lnTo>
                    <a:pt x="38416" y="31889"/>
                  </a:lnTo>
                  <a:lnTo>
                    <a:pt x="38832" y="31935"/>
                  </a:lnTo>
                  <a:lnTo>
                    <a:pt x="39202" y="31889"/>
                  </a:lnTo>
                  <a:lnTo>
                    <a:pt x="39573" y="31843"/>
                  </a:lnTo>
                  <a:lnTo>
                    <a:pt x="39943" y="31750"/>
                  </a:lnTo>
                  <a:lnTo>
                    <a:pt x="40267" y="31611"/>
                  </a:lnTo>
                  <a:lnTo>
                    <a:pt x="40452" y="31843"/>
                  </a:lnTo>
                  <a:lnTo>
                    <a:pt x="40498" y="32259"/>
                  </a:lnTo>
                  <a:lnTo>
                    <a:pt x="40591" y="32629"/>
                  </a:lnTo>
                  <a:lnTo>
                    <a:pt x="40776" y="33000"/>
                  </a:lnTo>
                  <a:lnTo>
                    <a:pt x="41054" y="33324"/>
                  </a:lnTo>
                  <a:lnTo>
                    <a:pt x="41239" y="33509"/>
                  </a:lnTo>
                  <a:lnTo>
                    <a:pt x="41470" y="33648"/>
                  </a:lnTo>
                  <a:lnTo>
                    <a:pt x="41517" y="33648"/>
                  </a:lnTo>
                  <a:lnTo>
                    <a:pt x="41517" y="33694"/>
                  </a:lnTo>
                  <a:lnTo>
                    <a:pt x="41517" y="33740"/>
                  </a:lnTo>
                  <a:lnTo>
                    <a:pt x="41563" y="33786"/>
                  </a:lnTo>
                  <a:lnTo>
                    <a:pt x="41563" y="33833"/>
                  </a:lnTo>
                  <a:lnTo>
                    <a:pt x="41609" y="33879"/>
                  </a:lnTo>
                  <a:lnTo>
                    <a:pt x="41609" y="33925"/>
                  </a:lnTo>
                  <a:lnTo>
                    <a:pt x="41609" y="33972"/>
                  </a:lnTo>
                  <a:lnTo>
                    <a:pt x="41702" y="34110"/>
                  </a:lnTo>
                  <a:lnTo>
                    <a:pt x="41840" y="34249"/>
                  </a:lnTo>
                  <a:lnTo>
                    <a:pt x="42026" y="34388"/>
                  </a:lnTo>
                  <a:lnTo>
                    <a:pt x="42396" y="34573"/>
                  </a:lnTo>
                  <a:lnTo>
                    <a:pt x="42674" y="34712"/>
                  </a:lnTo>
                  <a:lnTo>
                    <a:pt x="45636" y="36425"/>
                  </a:lnTo>
                  <a:lnTo>
                    <a:pt x="45682" y="36471"/>
                  </a:lnTo>
                  <a:lnTo>
                    <a:pt x="45636" y="36517"/>
                  </a:lnTo>
                  <a:lnTo>
                    <a:pt x="45404" y="36656"/>
                  </a:lnTo>
                  <a:lnTo>
                    <a:pt x="45219" y="36748"/>
                  </a:lnTo>
                  <a:lnTo>
                    <a:pt x="45173" y="36795"/>
                  </a:lnTo>
                  <a:lnTo>
                    <a:pt x="44525" y="37119"/>
                  </a:lnTo>
                  <a:lnTo>
                    <a:pt x="44479" y="37119"/>
                  </a:lnTo>
                  <a:lnTo>
                    <a:pt x="44432" y="37072"/>
                  </a:lnTo>
                  <a:lnTo>
                    <a:pt x="44155" y="37072"/>
                  </a:lnTo>
                  <a:lnTo>
                    <a:pt x="44016" y="37165"/>
                  </a:lnTo>
                  <a:lnTo>
                    <a:pt x="43877" y="37211"/>
                  </a:lnTo>
                  <a:lnTo>
                    <a:pt x="43507" y="37258"/>
                  </a:lnTo>
                  <a:lnTo>
                    <a:pt x="43136" y="37304"/>
                  </a:lnTo>
                  <a:lnTo>
                    <a:pt x="42720" y="37304"/>
                  </a:lnTo>
                  <a:lnTo>
                    <a:pt x="42581" y="37258"/>
                  </a:lnTo>
                  <a:lnTo>
                    <a:pt x="42257" y="37258"/>
                  </a:lnTo>
                  <a:lnTo>
                    <a:pt x="42026" y="37165"/>
                  </a:lnTo>
                  <a:lnTo>
                    <a:pt x="41840" y="37119"/>
                  </a:lnTo>
                  <a:lnTo>
                    <a:pt x="41655" y="37119"/>
                  </a:lnTo>
                  <a:lnTo>
                    <a:pt x="41424" y="37072"/>
                  </a:lnTo>
                  <a:lnTo>
                    <a:pt x="41378" y="37072"/>
                  </a:lnTo>
                  <a:lnTo>
                    <a:pt x="41331" y="37119"/>
                  </a:lnTo>
                  <a:lnTo>
                    <a:pt x="41285" y="37119"/>
                  </a:lnTo>
                  <a:lnTo>
                    <a:pt x="41146" y="37211"/>
                  </a:lnTo>
                  <a:lnTo>
                    <a:pt x="41007" y="37304"/>
                  </a:lnTo>
                  <a:lnTo>
                    <a:pt x="40961" y="37350"/>
                  </a:lnTo>
                  <a:lnTo>
                    <a:pt x="40637" y="37535"/>
                  </a:lnTo>
                  <a:lnTo>
                    <a:pt x="40591" y="37535"/>
                  </a:lnTo>
                  <a:lnTo>
                    <a:pt x="40545" y="37582"/>
                  </a:lnTo>
                  <a:lnTo>
                    <a:pt x="40498" y="37674"/>
                  </a:lnTo>
                  <a:lnTo>
                    <a:pt x="40498" y="37859"/>
                  </a:lnTo>
                  <a:lnTo>
                    <a:pt x="40545" y="37998"/>
                  </a:lnTo>
                  <a:lnTo>
                    <a:pt x="40545" y="38044"/>
                  </a:lnTo>
                  <a:lnTo>
                    <a:pt x="40545" y="38137"/>
                  </a:lnTo>
                  <a:lnTo>
                    <a:pt x="40545" y="38230"/>
                  </a:lnTo>
                  <a:lnTo>
                    <a:pt x="40545" y="38276"/>
                  </a:lnTo>
                  <a:lnTo>
                    <a:pt x="40591" y="38554"/>
                  </a:lnTo>
                  <a:lnTo>
                    <a:pt x="40452" y="38600"/>
                  </a:lnTo>
                  <a:lnTo>
                    <a:pt x="40082" y="38554"/>
                  </a:lnTo>
                  <a:lnTo>
                    <a:pt x="39665" y="38554"/>
                  </a:lnTo>
                  <a:lnTo>
                    <a:pt x="39526" y="38507"/>
                  </a:lnTo>
                  <a:lnTo>
                    <a:pt x="39341" y="38461"/>
                  </a:lnTo>
                  <a:lnTo>
                    <a:pt x="39110" y="38415"/>
                  </a:lnTo>
                  <a:lnTo>
                    <a:pt x="38925" y="38368"/>
                  </a:lnTo>
                  <a:lnTo>
                    <a:pt x="38647" y="38368"/>
                  </a:lnTo>
                  <a:lnTo>
                    <a:pt x="38601" y="38415"/>
                  </a:lnTo>
                  <a:lnTo>
                    <a:pt x="38416" y="38507"/>
                  </a:lnTo>
                  <a:lnTo>
                    <a:pt x="38323" y="38554"/>
                  </a:lnTo>
                  <a:lnTo>
                    <a:pt x="38277" y="38600"/>
                  </a:lnTo>
                  <a:lnTo>
                    <a:pt x="37953" y="38785"/>
                  </a:lnTo>
                  <a:lnTo>
                    <a:pt x="37906" y="38785"/>
                  </a:lnTo>
                  <a:lnTo>
                    <a:pt x="37860" y="38877"/>
                  </a:lnTo>
                  <a:lnTo>
                    <a:pt x="37814" y="38970"/>
                  </a:lnTo>
                  <a:lnTo>
                    <a:pt x="37768" y="39063"/>
                  </a:lnTo>
                  <a:lnTo>
                    <a:pt x="37814" y="39155"/>
                  </a:lnTo>
                  <a:lnTo>
                    <a:pt x="37860" y="39340"/>
                  </a:lnTo>
                  <a:lnTo>
                    <a:pt x="37860" y="39387"/>
                  </a:lnTo>
                  <a:lnTo>
                    <a:pt x="37906" y="39664"/>
                  </a:lnTo>
                  <a:lnTo>
                    <a:pt x="37999" y="40451"/>
                  </a:lnTo>
                  <a:lnTo>
                    <a:pt x="37906" y="40451"/>
                  </a:lnTo>
                  <a:lnTo>
                    <a:pt x="37582" y="40405"/>
                  </a:lnTo>
                  <a:lnTo>
                    <a:pt x="37212" y="40312"/>
                  </a:lnTo>
                  <a:lnTo>
                    <a:pt x="37120" y="40266"/>
                  </a:lnTo>
                  <a:lnTo>
                    <a:pt x="36981" y="40220"/>
                  </a:lnTo>
                  <a:lnTo>
                    <a:pt x="36749" y="40127"/>
                  </a:lnTo>
                  <a:lnTo>
                    <a:pt x="36703" y="40127"/>
                  </a:lnTo>
                  <a:lnTo>
                    <a:pt x="36749" y="39988"/>
                  </a:lnTo>
                  <a:lnTo>
                    <a:pt x="36749" y="39896"/>
                  </a:lnTo>
                  <a:lnTo>
                    <a:pt x="36888" y="39942"/>
                  </a:lnTo>
                  <a:lnTo>
                    <a:pt x="37073" y="39942"/>
                  </a:lnTo>
                  <a:lnTo>
                    <a:pt x="37305" y="39896"/>
                  </a:lnTo>
                  <a:lnTo>
                    <a:pt x="37444" y="39803"/>
                  </a:lnTo>
                  <a:lnTo>
                    <a:pt x="37582" y="39618"/>
                  </a:lnTo>
                  <a:lnTo>
                    <a:pt x="37582" y="39387"/>
                  </a:lnTo>
                  <a:lnTo>
                    <a:pt x="37536" y="39201"/>
                  </a:lnTo>
                  <a:lnTo>
                    <a:pt x="36888" y="37813"/>
                  </a:lnTo>
                  <a:lnTo>
                    <a:pt x="36842" y="37720"/>
                  </a:lnTo>
                  <a:lnTo>
                    <a:pt x="36842" y="37628"/>
                  </a:lnTo>
                  <a:lnTo>
                    <a:pt x="36981" y="37813"/>
                  </a:lnTo>
                  <a:lnTo>
                    <a:pt x="37120" y="37906"/>
                  </a:lnTo>
                  <a:lnTo>
                    <a:pt x="37351" y="37906"/>
                  </a:lnTo>
                  <a:lnTo>
                    <a:pt x="37536" y="37859"/>
                  </a:lnTo>
                  <a:lnTo>
                    <a:pt x="37721" y="37720"/>
                  </a:lnTo>
                  <a:lnTo>
                    <a:pt x="37814" y="37535"/>
                  </a:lnTo>
                  <a:lnTo>
                    <a:pt x="37814" y="37350"/>
                  </a:lnTo>
                  <a:lnTo>
                    <a:pt x="37768" y="37119"/>
                  </a:lnTo>
                  <a:lnTo>
                    <a:pt x="37120" y="35962"/>
                  </a:lnTo>
                  <a:lnTo>
                    <a:pt x="37027" y="35823"/>
                  </a:lnTo>
                  <a:lnTo>
                    <a:pt x="36935" y="35730"/>
                  </a:lnTo>
                  <a:lnTo>
                    <a:pt x="36796" y="35684"/>
                  </a:lnTo>
                  <a:lnTo>
                    <a:pt x="36333" y="35684"/>
                  </a:lnTo>
                  <a:lnTo>
                    <a:pt x="37212" y="31519"/>
                  </a:lnTo>
                  <a:close/>
                  <a:moveTo>
                    <a:pt x="38092" y="38877"/>
                  </a:moveTo>
                  <a:lnTo>
                    <a:pt x="38138" y="38924"/>
                  </a:lnTo>
                  <a:lnTo>
                    <a:pt x="38230" y="38924"/>
                  </a:lnTo>
                  <a:lnTo>
                    <a:pt x="38416" y="38970"/>
                  </a:lnTo>
                  <a:lnTo>
                    <a:pt x="38554" y="39016"/>
                  </a:lnTo>
                  <a:lnTo>
                    <a:pt x="38647" y="39016"/>
                  </a:lnTo>
                  <a:lnTo>
                    <a:pt x="38925" y="39063"/>
                  </a:lnTo>
                  <a:lnTo>
                    <a:pt x="39249" y="39109"/>
                  </a:lnTo>
                  <a:lnTo>
                    <a:pt x="40128" y="39109"/>
                  </a:lnTo>
                  <a:lnTo>
                    <a:pt x="40221" y="39063"/>
                  </a:lnTo>
                  <a:lnTo>
                    <a:pt x="40267" y="39063"/>
                  </a:lnTo>
                  <a:lnTo>
                    <a:pt x="40452" y="39016"/>
                  </a:lnTo>
                  <a:lnTo>
                    <a:pt x="40637" y="38924"/>
                  </a:lnTo>
                  <a:lnTo>
                    <a:pt x="41054" y="38924"/>
                  </a:lnTo>
                  <a:lnTo>
                    <a:pt x="41193" y="39063"/>
                  </a:lnTo>
                  <a:lnTo>
                    <a:pt x="41239" y="39155"/>
                  </a:lnTo>
                  <a:lnTo>
                    <a:pt x="41285" y="39201"/>
                  </a:lnTo>
                  <a:lnTo>
                    <a:pt x="41331" y="39340"/>
                  </a:lnTo>
                  <a:lnTo>
                    <a:pt x="41331" y="39387"/>
                  </a:lnTo>
                  <a:lnTo>
                    <a:pt x="41331" y="39479"/>
                  </a:lnTo>
                  <a:lnTo>
                    <a:pt x="41239" y="39618"/>
                  </a:lnTo>
                  <a:lnTo>
                    <a:pt x="41100" y="39711"/>
                  </a:lnTo>
                  <a:lnTo>
                    <a:pt x="40915" y="39757"/>
                  </a:lnTo>
                  <a:lnTo>
                    <a:pt x="40776" y="39757"/>
                  </a:lnTo>
                  <a:lnTo>
                    <a:pt x="40498" y="39803"/>
                  </a:lnTo>
                  <a:lnTo>
                    <a:pt x="40406" y="39803"/>
                  </a:lnTo>
                  <a:lnTo>
                    <a:pt x="40128" y="39849"/>
                  </a:lnTo>
                  <a:lnTo>
                    <a:pt x="39341" y="39849"/>
                  </a:lnTo>
                  <a:lnTo>
                    <a:pt x="39156" y="39803"/>
                  </a:lnTo>
                  <a:lnTo>
                    <a:pt x="39017" y="39803"/>
                  </a:lnTo>
                  <a:lnTo>
                    <a:pt x="38971" y="39849"/>
                  </a:lnTo>
                  <a:lnTo>
                    <a:pt x="39017" y="39896"/>
                  </a:lnTo>
                  <a:lnTo>
                    <a:pt x="39064" y="40266"/>
                  </a:lnTo>
                  <a:lnTo>
                    <a:pt x="38971" y="40266"/>
                  </a:lnTo>
                  <a:lnTo>
                    <a:pt x="38925" y="40312"/>
                  </a:lnTo>
                  <a:lnTo>
                    <a:pt x="38554" y="40405"/>
                  </a:lnTo>
                  <a:lnTo>
                    <a:pt x="38184" y="40451"/>
                  </a:lnTo>
                  <a:lnTo>
                    <a:pt x="38045" y="39387"/>
                  </a:lnTo>
                  <a:lnTo>
                    <a:pt x="37999" y="39340"/>
                  </a:lnTo>
                  <a:lnTo>
                    <a:pt x="37999" y="39294"/>
                  </a:lnTo>
                  <a:lnTo>
                    <a:pt x="37953" y="39248"/>
                  </a:lnTo>
                  <a:lnTo>
                    <a:pt x="37953" y="39201"/>
                  </a:lnTo>
                  <a:lnTo>
                    <a:pt x="37953" y="39155"/>
                  </a:lnTo>
                  <a:lnTo>
                    <a:pt x="37906" y="39063"/>
                  </a:lnTo>
                  <a:lnTo>
                    <a:pt x="37953" y="39016"/>
                  </a:lnTo>
                  <a:lnTo>
                    <a:pt x="37953" y="38970"/>
                  </a:lnTo>
                  <a:lnTo>
                    <a:pt x="37999" y="38924"/>
                  </a:lnTo>
                  <a:lnTo>
                    <a:pt x="38045" y="38924"/>
                  </a:lnTo>
                  <a:lnTo>
                    <a:pt x="38092" y="38877"/>
                  </a:lnTo>
                  <a:close/>
                  <a:moveTo>
                    <a:pt x="34759" y="40497"/>
                  </a:moveTo>
                  <a:lnTo>
                    <a:pt x="34944" y="40590"/>
                  </a:lnTo>
                  <a:lnTo>
                    <a:pt x="34944" y="40636"/>
                  </a:lnTo>
                  <a:lnTo>
                    <a:pt x="34713" y="40497"/>
                  </a:lnTo>
                  <a:close/>
                  <a:moveTo>
                    <a:pt x="34991" y="35638"/>
                  </a:moveTo>
                  <a:lnTo>
                    <a:pt x="35176" y="35684"/>
                  </a:lnTo>
                  <a:lnTo>
                    <a:pt x="35268" y="35777"/>
                  </a:lnTo>
                  <a:lnTo>
                    <a:pt x="35315" y="35823"/>
                  </a:lnTo>
                  <a:lnTo>
                    <a:pt x="36749" y="35823"/>
                  </a:lnTo>
                  <a:lnTo>
                    <a:pt x="36842" y="35869"/>
                  </a:lnTo>
                  <a:lnTo>
                    <a:pt x="36935" y="35915"/>
                  </a:lnTo>
                  <a:lnTo>
                    <a:pt x="36981" y="36008"/>
                  </a:lnTo>
                  <a:lnTo>
                    <a:pt x="37629" y="37211"/>
                  </a:lnTo>
                  <a:lnTo>
                    <a:pt x="37675" y="37350"/>
                  </a:lnTo>
                  <a:lnTo>
                    <a:pt x="37675" y="37489"/>
                  </a:lnTo>
                  <a:lnTo>
                    <a:pt x="37582" y="37628"/>
                  </a:lnTo>
                  <a:lnTo>
                    <a:pt x="37490" y="37720"/>
                  </a:lnTo>
                  <a:lnTo>
                    <a:pt x="37351" y="37767"/>
                  </a:lnTo>
                  <a:lnTo>
                    <a:pt x="37166" y="37767"/>
                  </a:lnTo>
                  <a:lnTo>
                    <a:pt x="37027" y="37674"/>
                  </a:lnTo>
                  <a:lnTo>
                    <a:pt x="36935" y="37582"/>
                  </a:lnTo>
                  <a:lnTo>
                    <a:pt x="36796" y="37304"/>
                  </a:lnTo>
                  <a:lnTo>
                    <a:pt x="36749" y="37258"/>
                  </a:lnTo>
                  <a:lnTo>
                    <a:pt x="36703" y="37258"/>
                  </a:lnTo>
                  <a:lnTo>
                    <a:pt x="36657" y="37304"/>
                  </a:lnTo>
                  <a:lnTo>
                    <a:pt x="36657" y="37350"/>
                  </a:lnTo>
                  <a:lnTo>
                    <a:pt x="36703" y="37720"/>
                  </a:lnTo>
                  <a:lnTo>
                    <a:pt x="36703" y="37767"/>
                  </a:lnTo>
                  <a:lnTo>
                    <a:pt x="36796" y="37859"/>
                  </a:lnTo>
                  <a:lnTo>
                    <a:pt x="37444" y="39248"/>
                  </a:lnTo>
                  <a:lnTo>
                    <a:pt x="37444" y="39387"/>
                  </a:lnTo>
                  <a:lnTo>
                    <a:pt x="37444" y="39572"/>
                  </a:lnTo>
                  <a:lnTo>
                    <a:pt x="37351" y="39711"/>
                  </a:lnTo>
                  <a:lnTo>
                    <a:pt x="37212" y="39803"/>
                  </a:lnTo>
                  <a:lnTo>
                    <a:pt x="36935" y="39803"/>
                  </a:lnTo>
                  <a:lnTo>
                    <a:pt x="36796" y="39711"/>
                  </a:lnTo>
                  <a:lnTo>
                    <a:pt x="36703" y="39572"/>
                  </a:lnTo>
                  <a:lnTo>
                    <a:pt x="35963" y="37952"/>
                  </a:lnTo>
                  <a:lnTo>
                    <a:pt x="35916" y="37906"/>
                  </a:lnTo>
                  <a:lnTo>
                    <a:pt x="35870" y="37906"/>
                  </a:lnTo>
                  <a:lnTo>
                    <a:pt x="35824" y="37952"/>
                  </a:lnTo>
                  <a:lnTo>
                    <a:pt x="35824" y="37998"/>
                  </a:lnTo>
                  <a:lnTo>
                    <a:pt x="36564" y="39664"/>
                  </a:lnTo>
                  <a:lnTo>
                    <a:pt x="36611" y="39711"/>
                  </a:lnTo>
                  <a:lnTo>
                    <a:pt x="36611" y="39896"/>
                  </a:lnTo>
                  <a:lnTo>
                    <a:pt x="36564" y="40035"/>
                  </a:lnTo>
                  <a:lnTo>
                    <a:pt x="36564" y="40127"/>
                  </a:lnTo>
                  <a:lnTo>
                    <a:pt x="36518" y="40173"/>
                  </a:lnTo>
                  <a:lnTo>
                    <a:pt x="36472" y="40173"/>
                  </a:lnTo>
                  <a:lnTo>
                    <a:pt x="36379" y="40220"/>
                  </a:lnTo>
                  <a:lnTo>
                    <a:pt x="36379" y="40266"/>
                  </a:lnTo>
                  <a:lnTo>
                    <a:pt x="36055" y="40266"/>
                  </a:lnTo>
                  <a:lnTo>
                    <a:pt x="35963" y="40173"/>
                  </a:lnTo>
                  <a:lnTo>
                    <a:pt x="35870" y="40035"/>
                  </a:lnTo>
                  <a:lnTo>
                    <a:pt x="35685" y="39711"/>
                  </a:lnTo>
                  <a:lnTo>
                    <a:pt x="35639" y="39572"/>
                  </a:lnTo>
                  <a:lnTo>
                    <a:pt x="35592" y="39479"/>
                  </a:lnTo>
                  <a:lnTo>
                    <a:pt x="35546" y="39294"/>
                  </a:lnTo>
                  <a:lnTo>
                    <a:pt x="35500" y="39201"/>
                  </a:lnTo>
                  <a:lnTo>
                    <a:pt x="35453" y="39109"/>
                  </a:lnTo>
                  <a:lnTo>
                    <a:pt x="35222" y="38646"/>
                  </a:lnTo>
                  <a:lnTo>
                    <a:pt x="35222" y="38600"/>
                  </a:lnTo>
                  <a:lnTo>
                    <a:pt x="35129" y="38600"/>
                  </a:lnTo>
                  <a:lnTo>
                    <a:pt x="35129" y="38646"/>
                  </a:lnTo>
                  <a:lnTo>
                    <a:pt x="35129" y="38692"/>
                  </a:lnTo>
                  <a:lnTo>
                    <a:pt x="35407" y="39340"/>
                  </a:lnTo>
                  <a:lnTo>
                    <a:pt x="35407" y="39387"/>
                  </a:lnTo>
                  <a:lnTo>
                    <a:pt x="35453" y="39433"/>
                  </a:lnTo>
                  <a:lnTo>
                    <a:pt x="35453" y="39479"/>
                  </a:lnTo>
                  <a:lnTo>
                    <a:pt x="35500" y="39525"/>
                  </a:lnTo>
                  <a:lnTo>
                    <a:pt x="35500" y="39572"/>
                  </a:lnTo>
                  <a:lnTo>
                    <a:pt x="35731" y="40081"/>
                  </a:lnTo>
                  <a:lnTo>
                    <a:pt x="35731" y="40127"/>
                  </a:lnTo>
                  <a:lnTo>
                    <a:pt x="35777" y="40266"/>
                  </a:lnTo>
                  <a:lnTo>
                    <a:pt x="35731" y="40405"/>
                  </a:lnTo>
                  <a:lnTo>
                    <a:pt x="35685" y="40544"/>
                  </a:lnTo>
                  <a:lnTo>
                    <a:pt x="35546" y="40636"/>
                  </a:lnTo>
                  <a:lnTo>
                    <a:pt x="35361" y="40683"/>
                  </a:lnTo>
                  <a:lnTo>
                    <a:pt x="35222" y="40683"/>
                  </a:lnTo>
                  <a:lnTo>
                    <a:pt x="35176" y="40636"/>
                  </a:lnTo>
                  <a:lnTo>
                    <a:pt x="35129" y="40590"/>
                  </a:lnTo>
                  <a:lnTo>
                    <a:pt x="35083" y="40544"/>
                  </a:lnTo>
                  <a:lnTo>
                    <a:pt x="35037" y="40497"/>
                  </a:lnTo>
                  <a:lnTo>
                    <a:pt x="34991" y="40451"/>
                  </a:lnTo>
                  <a:lnTo>
                    <a:pt x="34806" y="40035"/>
                  </a:lnTo>
                  <a:lnTo>
                    <a:pt x="34343" y="38924"/>
                  </a:lnTo>
                  <a:lnTo>
                    <a:pt x="34343" y="38831"/>
                  </a:lnTo>
                  <a:lnTo>
                    <a:pt x="34296" y="38692"/>
                  </a:lnTo>
                  <a:lnTo>
                    <a:pt x="34250" y="38692"/>
                  </a:lnTo>
                  <a:lnTo>
                    <a:pt x="34204" y="38646"/>
                  </a:lnTo>
                  <a:lnTo>
                    <a:pt x="34158" y="38692"/>
                  </a:lnTo>
                  <a:lnTo>
                    <a:pt x="34158" y="38739"/>
                  </a:lnTo>
                  <a:lnTo>
                    <a:pt x="34158" y="38785"/>
                  </a:lnTo>
                  <a:lnTo>
                    <a:pt x="34667" y="40081"/>
                  </a:lnTo>
                  <a:lnTo>
                    <a:pt x="34713" y="40220"/>
                  </a:lnTo>
                  <a:lnTo>
                    <a:pt x="34667" y="40312"/>
                  </a:lnTo>
                  <a:lnTo>
                    <a:pt x="34667" y="40359"/>
                  </a:lnTo>
                  <a:lnTo>
                    <a:pt x="34620" y="40451"/>
                  </a:lnTo>
                  <a:lnTo>
                    <a:pt x="34574" y="40497"/>
                  </a:lnTo>
                  <a:lnTo>
                    <a:pt x="34482" y="40497"/>
                  </a:lnTo>
                  <a:lnTo>
                    <a:pt x="34482" y="40544"/>
                  </a:lnTo>
                  <a:lnTo>
                    <a:pt x="34389" y="40544"/>
                  </a:lnTo>
                  <a:lnTo>
                    <a:pt x="34296" y="40497"/>
                  </a:lnTo>
                  <a:lnTo>
                    <a:pt x="34204" y="40451"/>
                  </a:lnTo>
                  <a:lnTo>
                    <a:pt x="34111" y="40359"/>
                  </a:lnTo>
                  <a:lnTo>
                    <a:pt x="34065" y="40266"/>
                  </a:lnTo>
                  <a:lnTo>
                    <a:pt x="34019" y="40173"/>
                  </a:lnTo>
                  <a:lnTo>
                    <a:pt x="33972" y="40081"/>
                  </a:lnTo>
                  <a:lnTo>
                    <a:pt x="33972" y="40035"/>
                  </a:lnTo>
                  <a:lnTo>
                    <a:pt x="33926" y="39942"/>
                  </a:lnTo>
                  <a:lnTo>
                    <a:pt x="33880" y="39849"/>
                  </a:lnTo>
                  <a:lnTo>
                    <a:pt x="33510" y="39063"/>
                  </a:lnTo>
                  <a:lnTo>
                    <a:pt x="33232" y="38785"/>
                  </a:lnTo>
                  <a:lnTo>
                    <a:pt x="33047" y="38461"/>
                  </a:lnTo>
                  <a:lnTo>
                    <a:pt x="32908" y="38091"/>
                  </a:lnTo>
                  <a:lnTo>
                    <a:pt x="32908" y="37998"/>
                  </a:lnTo>
                  <a:lnTo>
                    <a:pt x="32908" y="37906"/>
                  </a:lnTo>
                  <a:lnTo>
                    <a:pt x="32862" y="37628"/>
                  </a:lnTo>
                  <a:lnTo>
                    <a:pt x="32908" y="37350"/>
                  </a:lnTo>
                  <a:lnTo>
                    <a:pt x="32954" y="37119"/>
                  </a:lnTo>
                  <a:lnTo>
                    <a:pt x="33047" y="36841"/>
                  </a:lnTo>
                  <a:lnTo>
                    <a:pt x="33047" y="36795"/>
                  </a:lnTo>
                  <a:lnTo>
                    <a:pt x="32862" y="36378"/>
                  </a:lnTo>
                  <a:lnTo>
                    <a:pt x="33278" y="36147"/>
                  </a:lnTo>
                  <a:lnTo>
                    <a:pt x="33926" y="35823"/>
                  </a:lnTo>
                  <a:lnTo>
                    <a:pt x="34296" y="35684"/>
                  </a:lnTo>
                  <a:lnTo>
                    <a:pt x="34667" y="35638"/>
                  </a:lnTo>
                  <a:close/>
                  <a:moveTo>
                    <a:pt x="35268" y="40821"/>
                  </a:moveTo>
                  <a:lnTo>
                    <a:pt x="35546" y="40960"/>
                  </a:lnTo>
                  <a:lnTo>
                    <a:pt x="35685" y="41053"/>
                  </a:lnTo>
                  <a:lnTo>
                    <a:pt x="35762" y="41099"/>
                  </a:lnTo>
                  <a:lnTo>
                    <a:pt x="35268" y="40821"/>
                  </a:lnTo>
                  <a:close/>
                  <a:moveTo>
                    <a:pt x="12173" y="37211"/>
                  </a:moveTo>
                  <a:lnTo>
                    <a:pt x="12821" y="37813"/>
                  </a:lnTo>
                  <a:lnTo>
                    <a:pt x="13423" y="38461"/>
                  </a:lnTo>
                  <a:lnTo>
                    <a:pt x="12173" y="41145"/>
                  </a:lnTo>
                  <a:lnTo>
                    <a:pt x="12173" y="41053"/>
                  </a:lnTo>
                  <a:lnTo>
                    <a:pt x="12173" y="37211"/>
                  </a:lnTo>
                  <a:close/>
                  <a:moveTo>
                    <a:pt x="35963" y="41192"/>
                  </a:moveTo>
                  <a:lnTo>
                    <a:pt x="35963" y="41212"/>
                  </a:lnTo>
                  <a:lnTo>
                    <a:pt x="35963" y="41212"/>
                  </a:lnTo>
                  <a:lnTo>
                    <a:pt x="35927" y="41192"/>
                  </a:lnTo>
                  <a:close/>
                  <a:moveTo>
                    <a:pt x="40961" y="40729"/>
                  </a:moveTo>
                  <a:lnTo>
                    <a:pt x="40915" y="40775"/>
                  </a:lnTo>
                  <a:lnTo>
                    <a:pt x="40128" y="41238"/>
                  </a:lnTo>
                  <a:lnTo>
                    <a:pt x="40082" y="41238"/>
                  </a:lnTo>
                  <a:lnTo>
                    <a:pt x="40128" y="41192"/>
                  </a:lnTo>
                  <a:lnTo>
                    <a:pt x="40915" y="40775"/>
                  </a:lnTo>
                  <a:lnTo>
                    <a:pt x="40915" y="40729"/>
                  </a:lnTo>
                  <a:close/>
                  <a:moveTo>
                    <a:pt x="36148" y="41284"/>
                  </a:moveTo>
                  <a:lnTo>
                    <a:pt x="36287" y="41377"/>
                  </a:lnTo>
                  <a:lnTo>
                    <a:pt x="36194" y="41377"/>
                  </a:lnTo>
                  <a:lnTo>
                    <a:pt x="36194" y="41330"/>
                  </a:lnTo>
                  <a:lnTo>
                    <a:pt x="36148" y="41284"/>
                  </a:lnTo>
                  <a:close/>
                  <a:moveTo>
                    <a:pt x="4305" y="37396"/>
                  </a:moveTo>
                  <a:lnTo>
                    <a:pt x="8008" y="41330"/>
                  </a:lnTo>
                  <a:lnTo>
                    <a:pt x="8147" y="41469"/>
                  </a:lnTo>
                  <a:lnTo>
                    <a:pt x="8285" y="41608"/>
                  </a:lnTo>
                  <a:lnTo>
                    <a:pt x="4213" y="39201"/>
                  </a:lnTo>
                  <a:lnTo>
                    <a:pt x="4213" y="38415"/>
                  </a:lnTo>
                  <a:lnTo>
                    <a:pt x="4213" y="38276"/>
                  </a:lnTo>
                  <a:lnTo>
                    <a:pt x="4213" y="38230"/>
                  </a:lnTo>
                  <a:lnTo>
                    <a:pt x="4213" y="38091"/>
                  </a:lnTo>
                  <a:lnTo>
                    <a:pt x="4213" y="38044"/>
                  </a:lnTo>
                  <a:lnTo>
                    <a:pt x="4259" y="37952"/>
                  </a:lnTo>
                  <a:lnTo>
                    <a:pt x="4259" y="37906"/>
                  </a:lnTo>
                  <a:lnTo>
                    <a:pt x="4259" y="37813"/>
                  </a:lnTo>
                  <a:lnTo>
                    <a:pt x="4259" y="37720"/>
                  </a:lnTo>
                  <a:lnTo>
                    <a:pt x="4259" y="37674"/>
                  </a:lnTo>
                  <a:lnTo>
                    <a:pt x="4259" y="37535"/>
                  </a:lnTo>
                  <a:lnTo>
                    <a:pt x="4305" y="37535"/>
                  </a:lnTo>
                  <a:lnTo>
                    <a:pt x="4305" y="37396"/>
                  </a:lnTo>
                  <a:close/>
                  <a:moveTo>
                    <a:pt x="36287" y="41377"/>
                  </a:moveTo>
                  <a:lnTo>
                    <a:pt x="36564" y="41469"/>
                  </a:lnTo>
                  <a:lnTo>
                    <a:pt x="36564" y="41516"/>
                  </a:lnTo>
                  <a:lnTo>
                    <a:pt x="36703" y="41516"/>
                  </a:lnTo>
                  <a:lnTo>
                    <a:pt x="36842" y="41562"/>
                  </a:lnTo>
                  <a:lnTo>
                    <a:pt x="36981" y="41608"/>
                  </a:lnTo>
                  <a:lnTo>
                    <a:pt x="37120" y="41654"/>
                  </a:lnTo>
                  <a:lnTo>
                    <a:pt x="37351" y="41654"/>
                  </a:lnTo>
                  <a:lnTo>
                    <a:pt x="37490" y="41701"/>
                  </a:lnTo>
                  <a:lnTo>
                    <a:pt x="37536" y="41701"/>
                  </a:lnTo>
                  <a:lnTo>
                    <a:pt x="37582" y="41747"/>
                  </a:lnTo>
                  <a:lnTo>
                    <a:pt x="37351" y="41747"/>
                  </a:lnTo>
                  <a:lnTo>
                    <a:pt x="37305" y="41701"/>
                  </a:lnTo>
                  <a:lnTo>
                    <a:pt x="37120" y="41701"/>
                  </a:lnTo>
                  <a:lnTo>
                    <a:pt x="37073" y="41654"/>
                  </a:lnTo>
                  <a:lnTo>
                    <a:pt x="36888" y="41654"/>
                  </a:lnTo>
                  <a:lnTo>
                    <a:pt x="36796" y="41608"/>
                  </a:lnTo>
                  <a:lnTo>
                    <a:pt x="36749" y="41608"/>
                  </a:lnTo>
                  <a:lnTo>
                    <a:pt x="36703" y="41562"/>
                  </a:lnTo>
                  <a:lnTo>
                    <a:pt x="36611" y="41562"/>
                  </a:lnTo>
                  <a:lnTo>
                    <a:pt x="36287" y="41377"/>
                  </a:lnTo>
                  <a:close/>
                  <a:moveTo>
                    <a:pt x="37814" y="41701"/>
                  </a:moveTo>
                  <a:lnTo>
                    <a:pt x="37814" y="41747"/>
                  </a:lnTo>
                  <a:lnTo>
                    <a:pt x="37582" y="41747"/>
                  </a:lnTo>
                  <a:lnTo>
                    <a:pt x="37582" y="41701"/>
                  </a:lnTo>
                  <a:close/>
                  <a:moveTo>
                    <a:pt x="39989" y="41302"/>
                  </a:moveTo>
                  <a:lnTo>
                    <a:pt x="39989" y="41330"/>
                  </a:lnTo>
                  <a:lnTo>
                    <a:pt x="39897" y="41377"/>
                  </a:lnTo>
                  <a:lnTo>
                    <a:pt x="39758" y="41423"/>
                  </a:lnTo>
                  <a:lnTo>
                    <a:pt x="39665" y="41469"/>
                  </a:lnTo>
                  <a:lnTo>
                    <a:pt x="39619" y="41516"/>
                  </a:lnTo>
                  <a:lnTo>
                    <a:pt x="39526" y="41516"/>
                  </a:lnTo>
                  <a:lnTo>
                    <a:pt x="39434" y="41562"/>
                  </a:lnTo>
                  <a:lnTo>
                    <a:pt x="39341" y="41562"/>
                  </a:lnTo>
                  <a:lnTo>
                    <a:pt x="39341" y="41608"/>
                  </a:lnTo>
                  <a:lnTo>
                    <a:pt x="39202" y="41608"/>
                  </a:lnTo>
                  <a:lnTo>
                    <a:pt x="39064" y="41654"/>
                  </a:lnTo>
                  <a:lnTo>
                    <a:pt x="38971" y="41654"/>
                  </a:lnTo>
                  <a:lnTo>
                    <a:pt x="38925" y="41701"/>
                  </a:lnTo>
                  <a:lnTo>
                    <a:pt x="38786" y="41701"/>
                  </a:lnTo>
                  <a:lnTo>
                    <a:pt x="38693" y="41747"/>
                  </a:lnTo>
                  <a:lnTo>
                    <a:pt x="38323" y="41747"/>
                  </a:lnTo>
                  <a:lnTo>
                    <a:pt x="38369" y="41701"/>
                  </a:lnTo>
                  <a:lnTo>
                    <a:pt x="38786" y="41701"/>
                  </a:lnTo>
                  <a:lnTo>
                    <a:pt x="38971" y="41654"/>
                  </a:lnTo>
                  <a:lnTo>
                    <a:pt x="39064" y="41608"/>
                  </a:lnTo>
                  <a:lnTo>
                    <a:pt x="39249" y="41562"/>
                  </a:lnTo>
                  <a:lnTo>
                    <a:pt x="39341" y="41562"/>
                  </a:lnTo>
                  <a:lnTo>
                    <a:pt x="39388" y="41516"/>
                  </a:lnTo>
                  <a:lnTo>
                    <a:pt x="39434" y="41516"/>
                  </a:lnTo>
                  <a:lnTo>
                    <a:pt x="39619" y="41469"/>
                  </a:lnTo>
                  <a:lnTo>
                    <a:pt x="39665" y="41423"/>
                  </a:lnTo>
                  <a:lnTo>
                    <a:pt x="39989" y="41302"/>
                  </a:lnTo>
                  <a:close/>
                  <a:moveTo>
                    <a:pt x="38138" y="41747"/>
                  </a:moveTo>
                  <a:lnTo>
                    <a:pt x="38092" y="41793"/>
                  </a:lnTo>
                  <a:lnTo>
                    <a:pt x="37999" y="41747"/>
                  </a:lnTo>
                  <a:close/>
                  <a:moveTo>
                    <a:pt x="14534" y="39757"/>
                  </a:moveTo>
                  <a:lnTo>
                    <a:pt x="15228" y="40775"/>
                  </a:lnTo>
                  <a:lnTo>
                    <a:pt x="13423" y="42071"/>
                  </a:lnTo>
                  <a:lnTo>
                    <a:pt x="14534" y="39757"/>
                  </a:lnTo>
                  <a:close/>
                  <a:moveTo>
                    <a:pt x="8378" y="34758"/>
                  </a:moveTo>
                  <a:lnTo>
                    <a:pt x="8887" y="34943"/>
                  </a:lnTo>
                  <a:lnTo>
                    <a:pt x="8933" y="34990"/>
                  </a:lnTo>
                  <a:lnTo>
                    <a:pt x="8980" y="34990"/>
                  </a:lnTo>
                  <a:lnTo>
                    <a:pt x="9165" y="35082"/>
                  </a:lnTo>
                  <a:lnTo>
                    <a:pt x="10924" y="41006"/>
                  </a:lnTo>
                  <a:lnTo>
                    <a:pt x="10924" y="41840"/>
                  </a:lnTo>
                  <a:lnTo>
                    <a:pt x="10924" y="41978"/>
                  </a:lnTo>
                  <a:lnTo>
                    <a:pt x="10924" y="42164"/>
                  </a:lnTo>
                  <a:lnTo>
                    <a:pt x="10229" y="40914"/>
                  </a:lnTo>
                  <a:lnTo>
                    <a:pt x="8378" y="34758"/>
                  </a:lnTo>
                  <a:close/>
                  <a:moveTo>
                    <a:pt x="6203" y="34434"/>
                  </a:moveTo>
                  <a:lnTo>
                    <a:pt x="6295" y="34619"/>
                  </a:lnTo>
                  <a:lnTo>
                    <a:pt x="9998" y="41006"/>
                  </a:lnTo>
                  <a:lnTo>
                    <a:pt x="10276" y="41886"/>
                  </a:lnTo>
                  <a:lnTo>
                    <a:pt x="10322" y="42071"/>
                  </a:lnTo>
                  <a:lnTo>
                    <a:pt x="10322" y="42210"/>
                  </a:lnTo>
                  <a:lnTo>
                    <a:pt x="9396" y="41192"/>
                  </a:lnTo>
                  <a:lnTo>
                    <a:pt x="5555" y="34573"/>
                  </a:lnTo>
                  <a:lnTo>
                    <a:pt x="5879" y="34481"/>
                  </a:lnTo>
                  <a:lnTo>
                    <a:pt x="5925" y="34481"/>
                  </a:lnTo>
                  <a:lnTo>
                    <a:pt x="6203" y="34434"/>
                  </a:lnTo>
                  <a:close/>
                  <a:moveTo>
                    <a:pt x="11155" y="36332"/>
                  </a:moveTo>
                  <a:lnTo>
                    <a:pt x="11942" y="36934"/>
                  </a:lnTo>
                  <a:lnTo>
                    <a:pt x="11942" y="36980"/>
                  </a:lnTo>
                  <a:lnTo>
                    <a:pt x="11942" y="41654"/>
                  </a:lnTo>
                  <a:lnTo>
                    <a:pt x="11572" y="42395"/>
                  </a:lnTo>
                  <a:lnTo>
                    <a:pt x="11433" y="41978"/>
                  </a:lnTo>
                  <a:lnTo>
                    <a:pt x="11386" y="41840"/>
                  </a:lnTo>
                  <a:lnTo>
                    <a:pt x="11155" y="41006"/>
                  </a:lnTo>
                  <a:lnTo>
                    <a:pt x="11155" y="36332"/>
                  </a:lnTo>
                  <a:close/>
                  <a:moveTo>
                    <a:pt x="16154" y="42256"/>
                  </a:moveTo>
                  <a:lnTo>
                    <a:pt x="16154" y="42302"/>
                  </a:lnTo>
                  <a:lnTo>
                    <a:pt x="15644" y="42626"/>
                  </a:lnTo>
                  <a:lnTo>
                    <a:pt x="15644" y="42626"/>
                  </a:lnTo>
                  <a:lnTo>
                    <a:pt x="16154" y="42256"/>
                  </a:lnTo>
                  <a:close/>
                  <a:moveTo>
                    <a:pt x="4537" y="36332"/>
                  </a:moveTo>
                  <a:lnTo>
                    <a:pt x="9211" y="41377"/>
                  </a:lnTo>
                  <a:lnTo>
                    <a:pt x="9720" y="42210"/>
                  </a:lnTo>
                  <a:lnTo>
                    <a:pt x="9813" y="42395"/>
                  </a:lnTo>
                  <a:lnTo>
                    <a:pt x="9952" y="42626"/>
                  </a:lnTo>
                  <a:lnTo>
                    <a:pt x="8980" y="42025"/>
                  </a:lnTo>
                  <a:lnTo>
                    <a:pt x="4351" y="37119"/>
                  </a:lnTo>
                  <a:lnTo>
                    <a:pt x="4490" y="36425"/>
                  </a:lnTo>
                  <a:lnTo>
                    <a:pt x="4537" y="36378"/>
                  </a:lnTo>
                  <a:lnTo>
                    <a:pt x="4537" y="36332"/>
                  </a:lnTo>
                  <a:close/>
                  <a:moveTo>
                    <a:pt x="11942" y="42256"/>
                  </a:moveTo>
                  <a:lnTo>
                    <a:pt x="11942" y="42626"/>
                  </a:lnTo>
                  <a:lnTo>
                    <a:pt x="11757" y="42626"/>
                  </a:lnTo>
                  <a:lnTo>
                    <a:pt x="11942" y="42256"/>
                  </a:lnTo>
                  <a:close/>
                  <a:moveTo>
                    <a:pt x="10507" y="41840"/>
                  </a:moveTo>
                  <a:lnTo>
                    <a:pt x="10924" y="42580"/>
                  </a:lnTo>
                  <a:lnTo>
                    <a:pt x="10924" y="42673"/>
                  </a:lnTo>
                  <a:lnTo>
                    <a:pt x="10877" y="42765"/>
                  </a:lnTo>
                  <a:lnTo>
                    <a:pt x="10785" y="42673"/>
                  </a:lnTo>
                  <a:lnTo>
                    <a:pt x="10692" y="42580"/>
                  </a:lnTo>
                  <a:lnTo>
                    <a:pt x="10600" y="42256"/>
                  </a:lnTo>
                  <a:lnTo>
                    <a:pt x="10507" y="41840"/>
                  </a:lnTo>
                  <a:close/>
                  <a:moveTo>
                    <a:pt x="13608" y="38692"/>
                  </a:moveTo>
                  <a:lnTo>
                    <a:pt x="14349" y="39525"/>
                  </a:lnTo>
                  <a:lnTo>
                    <a:pt x="13006" y="42395"/>
                  </a:lnTo>
                  <a:lnTo>
                    <a:pt x="12543" y="42719"/>
                  </a:lnTo>
                  <a:lnTo>
                    <a:pt x="12358" y="42812"/>
                  </a:lnTo>
                  <a:lnTo>
                    <a:pt x="12266" y="42765"/>
                  </a:lnTo>
                  <a:lnTo>
                    <a:pt x="12173" y="42719"/>
                  </a:lnTo>
                  <a:lnTo>
                    <a:pt x="12173" y="42580"/>
                  </a:lnTo>
                  <a:lnTo>
                    <a:pt x="12173" y="42488"/>
                  </a:lnTo>
                  <a:lnTo>
                    <a:pt x="12173" y="41747"/>
                  </a:lnTo>
                  <a:lnTo>
                    <a:pt x="13608" y="38692"/>
                  </a:lnTo>
                  <a:close/>
                  <a:moveTo>
                    <a:pt x="11155" y="41840"/>
                  </a:moveTo>
                  <a:lnTo>
                    <a:pt x="11433" y="42719"/>
                  </a:lnTo>
                  <a:lnTo>
                    <a:pt x="11340" y="42858"/>
                  </a:lnTo>
                  <a:lnTo>
                    <a:pt x="11155" y="42534"/>
                  </a:lnTo>
                  <a:lnTo>
                    <a:pt x="11155" y="42256"/>
                  </a:lnTo>
                  <a:lnTo>
                    <a:pt x="11155" y="41840"/>
                  </a:lnTo>
                  <a:close/>
                  <a:moveTo>
                    <a:pt x="9905" y="42071"/>
                  </a:moveTo>
                  <a:lnTo>
                    <a:pt x="10507" y="42719"/>
                  </a:lnTo>
                  <a:lnTo>
                    <a:pt x="10507" y="42812"/>
                  </a:lnTo>
                  <a:lnTo>
                    <a:pt x="10553" y="42997"/>
                  </a:lnTo>
                  <a:lnTo>
                    <a:pt x="10368" y="42858"/>
                  </a:lnTo>
                  <a:lnTo>
                    <a:pt x="10137" y="42488"/>
                  </a:lnTo>
                  <a:lnTo>
                    <a:pt x="9905" y="42071"/>
                  </a:lnTo>
                  <a:close/>
                  <a:moveTo>
                    <a:pt x="10831" y="43043"/>
                  </a:moveTo>
                  <a:lnTo>
                    <a:pt x="10877" y="43135"/>
                  </a:lnTo>
                  <a:lnTo>
                    <a:pt x="10831" y="43089"/>
                  </a:lnTo>
                  <a:lnTo>
                    <a:pt x="10831" y="43043"/>
                  </a:lnTo>
                  <a:close/>
                  <a:moveTo>
                    <a:pt x="4351" y="40729"/>
                  </a:moveTo>
                  <a:lnTo>
                    <a:pt x="7961" y="42904"/>
                  </a:lnTo>
                  <a:lnTo>
                    <a:pt x="8147" y="42997"/>
                  </a:lnTo>
                  <a:lnTo>
                    <a:pt x="8471" y="43182"/>
                  </a:lnTo>
                  <a:lnTo>
                    <a:pt x="4814" y="42812"/>
                  </a:lnTo>
                  <a:lnTo>
                    <a:pt x="4537" y="41793"/>
                  </a:lnTo>
                  <a:lnTo>
                    <a:pt x="4351" y="40729"/>
                  </a:lnTo>
                  <a:close/>
                  <a:moveTo>
                    <a:pt x="40961" y="41238"/>
                  </a:moveTo>
                  <a:lnTo>
                    <a:pt x="41285" y="43228"/>
                  </a:lnTo>
                  <a:lnTo>
                    <a:pt x="40406" y="42858"/>
                  </a:lnTo>
                  <a:lnTo>
                    <a:pt x="40221" y="41654"/>
                  </a:lnTo>
                  <a:lnTo>
                    <a:pt x="40961" y="41238"/>
                  </a:lnTo>
                  <a:close/>
                  <a:moveTo>
                    <a:pt x="4213" y="39479"/>
                  </a:moveTo>
                  <a:lnTo>
                    <a:pt x="8887" y="42256"/>
                  </a:lnTo>
                  <a:lnTo>
                    <a:pt x="9489" y="42950"/>
                  </a:lnTo>
                  <a:lnTo>
                    <a:pt x="9628" y="43043"/>
                  </a:lnTo>
                  <a:lnTo>
                    <a:pt x="9859" y="43321"/>
                  </a:lnTo>
                  <a:lnTo>
                    <a:pt x="9026" y="43274"/>
                  </a:lnTo>
                  <a:lnTo>
                    <a:pt x="4305" y="40451"/>
                  </a:lnTo>
                  <a:lnTo>
                    <a:pt x="4305" y="40266"/>
                  </a:lnTo>
                  <a:lnTo>
                    <a:pt x="4305" y="40220"/>
                  </a:lnTo>
                  <a:lnTo>
                    <a:pt x="4213" y="39479"/>
                  </a:lnTo>
                  <a:close/>
                  <a:moveTo>
                    <a:pt x="16246" y="42441"/>
                  </a:moveTo>
                  <a:lnTo>
                    <a:pt x="15228" y="43043"/>
                  </a:lnTo>
                  <a:lnTo>
                    <a:pt x="14580" y="43413"/>
                  </a:lnTo>
                  <a:lnTo>
                    <a:pt x="14580" y="43413"/>
                  </a:lnTo>
                  <a:lnTo>
                    <a:pt x="14626" y="43367"/>
                  </a:lnTo>
                  <a:lnTo>
                    <a:pt x="16246" y="42441"/>
                  </a:lnTo>
                  <a:close/>
                  <a:moveTo>
                    <a:pt x="9628" y="42719"/>
                  </a:moveTo>
                  <a:lnTo>
                    <a:pt x="10229" y="43043"/>
                  </a:lnTo>
                  <a:lnTo>
                    <a:pt x="10276" y="43135"/>
                  </a:lnTo>
                  <a:lnTo>
                    <a:pt x="10368" y="43367"/>
                  </a:lnTo>
                  <a:lnTo>
                    <a:pt x="10322" y="43413"/>
                  </a:lnTo>
                  <a:lnTo>
                    <a:pt x="10229" y="43367"/>
                  </a:lnTo>
                  <a:lnTo>
                    <a:pt x="9952" y="43089"/>
                  </a:lnTo>
                  <a:lnTo>
                    <a:pt x="9628" y="42719"/>
                  </a:lnTo>
                  <a:close/>
                  <a:moveTo>
                    <a:pt x="11525" y="43459"/>
                  </a:moveTo>
                  <a:lnTo>
                    <a:pt x="11479" y="43506"/>
                  </a:lnTo>
                  <a:lnTo>
                    <a:pt x="11433" y="43506"/>
                  </a:lnTo>
                  <a:lnTo>
                    <a:pt x="11479" y="43459"/>
                  </a:lnTo>
                  <a:close/>
                  <a:moveTo>
                    <a:pt x="9952" y="43598"/>
                  </a:moveTo>
                  <a:lnTo>
                    <a:pt x="9813" y="43691"/>
                  </a:lnTo>
                  <a:lnTo>
                    <a:pt x="9628" y="43598"/>
                  </a:lnTo>
                  <a:close/>
                  <a:moveTo>
                    <a:pt x="42026" y="40636"/>
                  </a:moveTo>
                  <a:lnTo>
                    <a:pt x="42535" y="43830"/>
                  </a:lnTo>
                  <a:lnTo>
                    <a:pt x="42164" y="43598"/>
                  </a:lnTo>
                  <a:lnTo>
                    <a:pt x="41748" y="43413"/>
                  </a:lnTo>
                  <a:lnTo>
                    <a:pt x="41470" y="43321"/>
                  </a:lnTo>
                  <a:lnTo>
                    <a:pt x="41146" y="41145"/>
                  </a:lnTo>
                  <a:lnTo>
                    <a:pt x="42026" y="40636"/>
                  </a:lnTo>
                  <a:close/>
                  <a:moveTo>
                    <a:pt x="16292" y="42580"/>
                  </a:moveTo>
                  <a:lnTo>
                    <a:pt x="16709" y="43413"/>
                  </a:lnTo>
                  <a:lnTo>
                    <a:pt x="17033" y="44107"/>
                  </a:lnTo>
                  <a:lnTo>
                    <a:pt x="14765" y="43876"/>
                  </a:lnTo>
                  <a:lnTo>
                    <a:pt x="14534" y="43830"/>
                  </a:lnTo>
                  <a:lnTo>
                    <a:pt x="14163" y="43783"/>
                  </a:lnTo>
                  <a:lnTo>
                    <a:pt x="15274" y="43135"/>
                  </a:lnTo>
                  <a:lnTo>
                    <a:pt x="16292" y="42580"/>
                  </a:lnTo>
                  <a:close/>
                  <a:moveTo>
                    <a:pt x="4351" y="44154"/>
                  </a:moveTo>
                  <a:lnTo>
                    <a:pt x="4444" y="44200"/>
                  </a:lnTo>
                  <a:lnTo>
                    <a:pt x="4213" y="44154"/>
                  </a:lnTo>
                  <a:close/>
                  <a:moveTo>
                    <a:pt x="16987" y="41654"/>
                  </a:moveTo>
                  <a:lnTo>
                    <a:pt x="17079" y="41793"/>
                  </a:lnTo>
                  <a:lnTo>
                    <a:pt x="17079" y="41886"/>
                  </a:lnTo>
                  <a:lnTo>
                    <a:pt x="17125" y="41886"/>
                  </a:lnTo>
                  <a:lnTo>
                    <a:pt x="17125" y="41932"/>
                  </a:lnTo>
                  <a:lnTo>
                    <a:pt x="17172" y="41978"/>
                  </a:lnTo>
                  <a:lnTo>
                    <a:pt x="17218" y="42071"/>
                  </a:lnTo>
                  <a:lnTo>
                    <a:pt x="17357" y="42302"/>
                  </a:lnTo>
                  <a:lnTo>
                    <a:pt x="17357" y="42488"/>
                  </a:lnTo>
                  <a:lnTo>
                    <a:pt x="17357" y="44154"/>
                  </a:lnTo>
                  <a:lnTo>
                    <a:pt x="17357" y="44200"/>
                  </a:lnTo>
                  <a:lnTo>
                    <a:pt x="17357" y="44246"/>
                  </a:lnTo>
                  <a:lnTo>
                    <a:pt x="17311" y="44200"/>
                  </a:lnTo>
                  <a:lnTo>
                    <a:pt x="17311" y="44154"/>
                  </a:lnTo>
                  <a:lnTo>
                    <a:pt x="16940" y="43274"/>
                  </a:lnTo>
                  <a:lnTo>
                    <a:pt x="16524" y="42441"/>
                  </a:lnTo>
                  <a:lnTo>
                    <a:pt x="16478" y="42395"/>
                  </a:lnTo>
                  <a:lnTo>
                    <a:pt x="16431" y="42349"/>
                  </a:lnTo>
                  <a:lnTo>
                    <a:pt x="16431" y="42302"/>
                  </a:lnTo>
                  <a:lnTo>
                    <a:pt x="16385" y="42256"/>
                  </a:lnTo>
                  <a:lnTo>
                    <a:pt x="16385" y="42210"/>
                  </a:lnTo>
                  <a:lnTo>
                    <a:pt x="16339" y="42117"/>
                  </a:lnTo>
                  <a:lnTo>
                    <a:pt x="16894" y="41701"/>
                  </a:lnTo>
                  <a:lnTo>
                    <a:pt x="16987" y="41654"/>
                  </a:lnTo>
                  <a:close/>
                  <a:moveTo>
                    <a:pt x="26799" y="37119"/>
                  </a:moveTo>
                  <a:lnTo>
                    <a:pt x="28928" y="38044"/>
                  </a:lnTo>
                  <a:lnTo>
                    <a:pt x="31797" y="39294"/>
                  </a:lnTo>
                  <a:lnTo>
                    <a:pt x="32214" y="39479"/>
                  </a:lnTo>
                  <a:lnTo>
                    <a:pt x="32260" y="39525"/>
                  </a:lnTo>
                  <a:lnTo>
                    <a:pt x="32306" y="39572"/>
                  </a:lnTo>
                  <a:lnTo>
                    <a:pt x="32353" y="39618"/>
                  </a:lnTo>
                  <a:lnTo>
                    <a:pt x="32491" y="39711"/>
                  </a:lnTo>
                  <a:lnTo>
                    <a:pt x="32630" y="39849"/>
                  </a:lnTo>
                  <a:lnTo>
                    <a:pt x="33000" y="40035"/>
                  </a:lnTo>
                  <a:lnTo>
                    <a:pt x="33278" y="40173"/>
                  </a:lnTo>
                  <a:lnTo>
                    <a:pt x="34991" y="41145"/>
                  </a:lnTo>
                  <a:lnTo>
                    <a:pt x="35037" y="41192"/>
                  </a:lnTo>
                  <a:lnTo>
                    <a:pt x="35129" y="41238"/>
                  </a:lnTo>
                  <a:lnTo>
                    <a:pt x="36194" y="41840"/>
                  </a:lnTo>
                  <a:lnTo>
                    <a:pt x="36333" y="41978"/>
                  </a:lnTo>
                  <a:lnTo>
                    <a:pt x="36611" y="42117"/>
                  </a:lnTo>
                  <a:lnTo>
                    <a:pt x="36935" y="42210"/>
                  </a:lnTo>
                  <a:lnTo>
                    <a:pt x="37536" y="42302"/>
                  </a:lnTo>
                  <a:lnTo>
                    <a:pt x="38277" y="42302"/>
                  </a:lnTo>
                  <a:lnTo>
                    <a:pt x="38416" y="43135"/>
                  </a:lnTo>
                  <a:lnTo>
                    <a:pt x="38554" y="44246"/>
                  </a:lnTo>
                  <a:lnTo>
                    <a:pt x="34713" y="42534"/>
                  </a:lnTo>
                  <a:lnTo>
                    <a:pt x="34667" y="42534"/>
                  </a:lnTo>
                  <a:lnTo>
                    <a:pt x="34574" y="42488"/>
                  </a:lnTo>
                  <a:lnTo>
                    <a:pt x="26799" y="39109"/>
                  </a:lnTo>
                  <a:lnTo>
                    <a:pt x="26799" y="37119"/>
                  </a:lnTo>
                  <a:close/>
                  <a:moveTo>
                    <a:pt x="4907" y="43089"/>
                  </a:moveTo>
                  <a:lnTo>
                    <a:pt x="9026" y="43506"/>
                  </a:lnTo>
                  <a:lnTo>
                    <a:pt x="9581" y="43830"/>
                  </a:lnTo>
                  <a:lnTo>
                    <a:pt x="9535" y="43876"/>
                  </a:lnTo>
                  <a:lnTo>
                    <a:pt x="9535" y="43922"/>
                  </a:lnTo>
                  <a:lnTo>
                    <a:pt x="9396" y="44015"/>
                  </a:lnTo>
                  <a:lnTo>
                    <a:pt x="9304" y="44154"/>
                  </a:lnTo>
                  <a:lnTo>
                    <a:pt x="9257" y="44339"/>
                  </a:lnTo>
                  <a:lnTo>
                    <a:pt x="9211" y="44570"/>
                  </a:lnTo>
                  <a:lnTo>
                    <a:pt x="5277" y="44107"/>
                  </a:lnTo>
                  <a:lnTo>
                    <a:pt x="5138" y="43691"/>
                  </a:lnTo>
                  <a:lnTo>
                    <a:pt x="4907" y="43089"/>
                  </a:lnTo>
                  <a:close/>
                  <a:moveTo>
                    <a:pt x="17311" y="39433"/>
                  </a:moveTo>
                  <a:lnTo>
                    <a:pt x="17311" y="40451"/>
                  </a:lnTo>
                  <a:lnTo>
                    <a:pt x="17311" y="40590"/>
                  </a:lnTo>
                  <a:lnTo>
                    <a:pt x="17311" y="40729"/>
                  </a:lnTo>
                  <a:lnTo>
                    <a:pt x="17311" y="40868"/>
                  </a:lnTo>
                  <a:lnTo>
                    <a:pt x="17311" y="40960"/>
                  </a:lnTo>
                  <a:lnTo>
                    <a:pt x="17311" y="41053"/>
                  </a:lnTo>
                  <a:lnTo>
                    <a:pt x="17311" y="41145"/>
                  </a:lnTo>
                  <a:lnTo>
                    <a:pt x="17311" y="41192"/>
                  </a:lnTo>
                  <a:lnTo>
                    <a:pt x="17311" y="41238"/>
                  </a:lnTo>
                  <a:lnTo>
                    <a:pt x="17033" y="41469"/>
                  </a:lnTo>
                  <a:lnTo>
                    <a:pt x="16987" y="41516"/>
                  </a:lnTo>
                  <a:lnTo>
                    <a:pt x="16894" y="41516"/>
                  </a:lnTo>
                  <a:lnTo>
                    <a:pt x="16894" y="41562"/>
                  </a:lnTo>
                  <a:lnTo>
                    <a:pt x="16848" y="41608"/>
                  </a:lnTo>
                  <a:lnTo>
                    <a:pt x="16292" y="41978"/>
                  </a:lnTo>
                  <a:lnTo>
                    <a:pt x="16246" y="42025"/>
                  </a:lnTo>
                  <a:lnTo>
                    <a:pt x="16200" y="42025"/>
                  </a:lnTo>
                  <a:lnTo>
                    <a:pt x="16154" y="42071"/>
                  </a:lnTo>
                  <a:lnTo>
                    <a:pt x="16154" y="42117"/>
                  </a:lnTo>
                  <a:lnTo>
                    <a:pt x="16061" y="42164"/>
                  </a:lnTo>
                  <a:lnTo>
                    <a:pt x="14580" y="43228"/>
                  </a:lnTo>
                  <a:lnTo>
                    <a:pt x="14025" y="43598"/>
                  </a:lnTo>
                  <a:lnTo>
                    <a:pt x="13747" y="43830"/>
                  </a:lnTo>
                  <a:lnTo>
                    <a:pt x="13608" y="43922"/>
                  </a:lnTo>
                  <a:lnTo>
                    <a:pt x="13562" y="43969"/>
                  </a:lnTo>
                  <a:lnTo>
                    <a:pt x="13515" y="43969"/>
                  </a:lnTo>
                  <a:lnTo>
                    <a:pt x="13469" y="44015"/>
                  </a:lnTo>
                  <a:lnTo>
                    <a:pt x="13330" y="44154"/>
                  </a:lnTo>
                  <a:lnTo>
                    <a:pt x="13238" y="44154"/>
                  </a:lnTo>
                  <a:lnTo>
                    <a:pt x="13191" y="44200"/>
                  </a:lnTo>
                  <a:lnTo>
                    <a:pt x="12960" y="44385"/>
                  </a:lnTo>
                  <a:lnTo>
                    <a:pt x="12867" y="44478"/>
                  </a:lnTo>
                  <a:lnTo>
                    <a:pt x="12775" y="44524"/>
                  </a:lnTo>
                  <a:lnTo>
                    <a:pt x="12729" y="44570"/>
                  </a:lnTo>
                  <a:lnTo>
                    <a:pt x="12636" y="44617"/>
                  </a:lnTo>
                  <a:lnTo>
                    <a:pt x="12543" y="44663"/>
                  </a:lnTo>
                  <a:lnTo>
                    <a:pt x="12497" y="44709"/>
                  </a:lnTo>
                  <a:lnTo>
                    <a:pt x="12451" y="44755"/>
                  </a:lnTo>
                  <a:lnTo>
                    <a:pt x="12405" y="44802"/>
                  </a:lnTo>
                  <a:lnTo>
                    <a:pt x="12358" y="44802"/>
                  </a:lnTo>
                  <a:lnTo>
                    <a:pt x="12358" y="44848"/>
                  </a:lnTo>
                  <a:lnTo>
                    <a:pt x="12312" y="44848"/>
                  </a:lnTo>
                  <a:lnTo>
                    <a:pt x="12312" y="44894"/>
                  </a:lnTo>
                  <a:lnTo>
                    <a:pt x="12266" y="44894"/>
                  </a:lnTo>
                  <a:lnTo>
                    <a:pt x="12266" y="44848"/>
                  </a:lnTo>
                  <a:lnTo>
                    <a:pt x="12266" y="44802"/>
                  </a:lnTo>
                  <a:lnTo>
                    <a:pt x="12219" y="44802"/>
                  </a:lnTo>
                  <a:lnTo>
                    <a:pt x="12219" y="44755"/>
                  </a:lnTo>
                  <a:lnTo>
                    <a:pt x="12219" y="44709"/>
                  </a:lnTo>
                  <a:lnTo>
                    <a:pt x="12219" y="44663"/>
                  </a:lnTo>
                  <a:lnTo>
                    <a:pt x="12173" y="44617"/>
                  </a:lnTo>
                  <a:lnTo>
                    <a:pt x="12173" y="44570"/>
                  </a:lnTo>
                  <a:lnTo>
                    <a:pt x="12127" y="44524"/>
                  </a:lnTo>
                  <a:lnTo>
                    <a:pt x="12127" y="44478"/>
                  </a:lnTo>
                  <a:lnTo>
                    <a:pt x="12127" y="44431"/>
                  </a:lnTo>
                  <a:lnTo>
                    <a:pt x="12081" y="44431"/>
                  </a:lnTo>
                  <a:lnTo>
                    <a:pt x="12081" y="44385"/>
                  </a:lnTo>
                  <a:lnTo>
                    <a:pt x="12081" y="44339"/>
                  </a:lnTo>
                  <a:lnTo>
                    <a:pt x="11988" y="44200"/>
                  </a:lnTo>
                  <a:lnTo>
                    <a:pt x="11942" y="44107"/>
                  </a:lnTo>
                  <a:lnTo>
                    <a:pt x="11896" y="44061"/>
                  </a:lnTo>
                  <a:lnTo>
                    <a:pt x="11849" y="43969"/>
                  </a:lnTo>
                  <a:lnTo>
                    <a:pt x="11803" y="43922"/>
                  </a:lnTo>
                  <a:lnTo>
                    <a:pt x="11757" y="43830"/>
                  </a:lnTo>
                  <a:lnTo>
                    <a:pt x="11710" y="43783"/>
                  </a:lnTo>
                  <a:lnTo>
                    <a:pt x="11664" y="43737"/>
                  </a:lnTo>
                  <a:lnTo>
                    <a:pt x="11618" y="43691"/>
                  </a:lnTo>
                  <a:lnTo>
                    <a:pt x="11572" y="43645"/>
                  </a:lnTo>
                  <a:lnTo>
                    <a:pt x="11525" y="43598"/>
                  </a:lnTo>
                  <a:lnTo>
                    <a:pt x="11572" y="43598"/>
                  </a:lnTo>
                  <a:lnTo>
                    <a:pt x="11618" y="43552"/>
                  </a:lnTo>
                  <a:lnTo>
                    <a:pt x="11664" y="43552"/>
                  </a:lnTo>
                  <a:lnTo>
                    <a:pt x="11664" y="43506"/>
                  </a:lnTo>
                  <a:lnTo>
                    <a:pt x="11710" y="43506"/>
                  </a:lnTo>
                  <a:lnTo>
                    <a:pt x="11803" y="43413"/>
                  </a:lnTo>
                  <a:lnTo>
                    <a:pt x="11849" y="43413"/>
                  </a:lnTo>
                  <a:lnTo>
                    <a:pt x="11942" y="43321"/>
                  </a:lnTo>
                  <a:lnTo>
                    <a:pt x="11988" y="43274"/>
                  </a:lnTo>
                  <a:lnTo>
                    <a:pt x="12034" y="43228"/>
                  </a:lnTo>
                  <a:lnTo>
                    <a:pt x="12081" y="43228"/>
                  </a:lnTo>
                  <a:lnTo>
                    <a:pt x="12173" y="43182"/>
                  </a:lnTo>
                  <a:lnTo>
                    <a:pt x="12405" y="42997"/>
                  </a:lnTo>
                  <a:lnTo>
                    <a:pt x="12451" y="42950"/>
                  </a:lnTo>
                  <a:lnTo>
                    <a:pt x="12497" y="42904"/>
                  </a:lnTo>
                  <a:lnTo>
                    <a:pt x="12636" y="42812"/>
                  </a:lnTo>
                  <a:lnTo>
                    <a:pt x="12867" y="42673"/>
                  </a:lnTo>
                  <a:lnTo>
                    <a:pt x="12960" y="42580"/>
                  </a:lnTo>
                  <a:lnTo>
                    <a:pt x="13053" y="42534"/>
                  </a:lnTo>
                  <a:lnTo>
                    <a:pt x="13099" y="42488"/>
                  </a:lnTo>
                  <a:lnTo>
                    <a:pt x="13191" y="42441"/>
                  </a:lnTo>
                  <a:lnTo>
                    <a:pt x="13330" y="42349"/>
                  </a:lnTo>
                  <a:lnTo>
                    <a:pt x="13654" y="42071"/>
                  </a:lnTo>
                  <a:lnTo>
                    <a:pt x="15320" y="40914"/>
                  </a:lnTo>
                  <a:lnTo>
                    <a:pt x="15367" y="40868"/>
                  </a:lnTo>
                  <a:lnTo>
                    <a:pt x="15413" y="40821"/>
                  </a:lnTo>
                  <a:lnTo>
                    <a:pt x="15459" y="40775"/>
                  </a:lnTo>
                  <a:lnTo>
                    <a:pt x="15506" y="40775"/>
                  </a:lnTo>
                  <a:lnTo>
                    <a:pt x="15552" y="40729"/>
                  </a:lnTo>
                  <a:lnTo>
                    <a:pt x="16061" y="40359"/>
                  </a:lnTo>
                  <a:lnTo>
                    <a:pt x="16107" y="40312"/>
                  </a:lnTo>
                  <a:lnTo>
                    <a:pt x="16154" y="40266"/>
                  </a:lnTo>
                  <a:lnTo>
                    <a:pt x="16200" y="40220"/>
                  </a:lnTo>
                  <a:lnTo>
                    <a:pt x="16292" y="40220"/>
                  </a:lnTo>
                  <a:lnTo>
                    <a:pt x="17311" y="39433"/>
                  </a:lnTo>
                  <a:close/>
                  <a:moveTo>
                    <a:pt x="26799" y="40636"/>
                  </a:moveTo>
                  <a:lnTo>
                    <a:pt x="33787" y="43645"/>
                  </a:lnTo>
                  <a:lnTo>
                    <a:pt x="33371" y="44061"/>
                  </a:lnTo>
                  <a:lnTo>
                    <a:pt x="32908" y="44385"/>
                  </a:lnTo>
                  <a:lnTo>
                    <a:pt x="32353" y="44709"/>
                  </a:lnTo>
                  <a:lnTo>
                    <a:pt x="31751" y="44941"/>
                  </a:lnTo>
                  <a:lnTo>
                    <a:pt x="31149" y="45079"/>
                  </a:lnTo>
                  <a:lnTo>
                    <a:pt x="30547" y="45126"/>
                  </a:lnTo>
                  <a:lnTo>
                    <a:pt x="30270" y="45126"/>
                  </a:lnTo>
                  <a:lnTo>
                    <a:pt x="29853" y="45079"/>
                  </a:lnTo>
                  <a:lnTo>
                    <a:pt x="29437" y="45033"/>
                  </a:lnTo>
                  <a:lnTo>
                    <a:pt x="29066" y="44941"/>
                  </a:lnTo>
                  <a:lnTo>
                    <a:pt x="28696" y="44802"/>
                  </a:lnTo>
                  <a:lnTo>
                    <a:pt x="28326" y="44617"/>
                  </a:lnTo>
                  <a:lnTo>
                    <a:pt x="28002" y="44431"/>
                  </a:lnTo>
                  <a:lnTo>
                    <a:pt x="27678" y="44200"/>
                  </a:lnTo>
                  <a:lnTo>
                    <a:pt x="27354" y="43969"/>
                  </a:lnTo>
                  <a:lnTo>
                    <a:pt x="27076" y="43691"/>
                  </a:lnTo>
                  <a:lnTo>
                    <a:pt x="26799" y="43367"/>
                  </a:lnTo>
                  <a:lnTo>
                    <a:pt x="26799" y="43321"/>
                  </a:lnTo>
                  <a:lnTo>
                    <a:pt x="26799" y="43228"/>
                  </a:lnTo>
                  <a:lnTo>
                    <a:pt x="26799" y="42904"/>
                  </a:lnTo>
                  <a:lnTo>
                    <a:pt x="26799" y="42812"/>
                  </a:lnTo>
                  <a:lnTo>
                    <a:pt x="26799" y="42765"/>
                  </a:lnTo>
                  <a:lnTo>
                    <a:pt x="26799" y="40636"/>
                  </a:lnTo>
                  <a:close/>
                  <a:moveTo>
                    <a:pt x="13747" y="44015"/>
                  </a:moveTo>
                  <a:lnTo>
                    <a:pt x="17125" y="44385"/>
                  </a:lnTo>
                  <a:lnTo>
                    <a:pt x="17357" y="44987"/>
                  </a:lnTo>
                  <a:lnTo>
                    <a:pt x="17357" y="45403"/>
                  </a:lnTo>
                  <a:lnTo>
                    <a:pt x="15182" y="45172"/>
                  </a:lnTo>
                  <a:lnTo>
                    <a:pt x="13654" y="44061"/>
                  </a:lnTo>
                  <a:lnTo>
                    <a:pt x="13747" y="44015"/>
                  </a:lnTo>
                  <a:close/>
                  <a:moveTo>
                    <a:pt x="26799" y="39294"/>
                  </a:moveTo>
                  <a:lnTo>
                    <a:pt x="34528" y="42626"/>
                  </a:lnTo>
                  <a:lnTo>
                    <a:pt x="34574" y="42673"/>
                  </a:lnTo>
                  <a:lnTo>
                    <a:pt x="34620" y="42673"/>
                  </a:lnTo>
                  <a:lnTo>
                    <a:pt x="38601" y="44431"/>
                  </a:lnTo>
                  <a:lnTo>
                    <a:pt x="38786" y="45450"/>
                  </a:lnTo>
                  <a:lnTo>
                    <a:pt x="38786" y="45542"/>
                  </a:lnTo>
                  <a:lnTo>
                    <a:pt x="38786" y="45588"/>
                  </a:lnTo>
                  <a:lnTo>
                    <a:pt x="38786" y="45681"/>
                  </a:lnTo>
                  <a:lnTo>
                    <a:pt x="38740" y="45635"/>
                  </a:lnTo>
                  <a:lnTo>
                    <a:pt x="38647" y="45588"/>
                  </a:lnTo>
                  <a:lnTo>
                    <a:pt x="38601" y="45588"/>
                  </a:lnTo>
                  <a:lnTo>
                    <a:pt x="38554" y="45542"/>
                  </a:lnTo>
                  <a:lnTo>
                    <a:pt x="38508" y="45542"/>
                  </a:lnTo>
                  <a:lnTo>
                    <a:pt x="38416" y="45496"/>
                  </a:lnTo>
                  <a:lnTo>
                    <a:pt x="38369" y="45496"/>
                  </a:lnTo>
                  <a:lnTo>
                    <a:pt x="34019" y="43598"/>
                  </a:lnTo>
                  <a:lnTo>
                    <a:pt x="33972" y="43552"/>
                  </a:lnTo>
                  <a:lnTo>
                    <a:pt x="33926" y="43552"/>
                  </a:lnTo>
                  <a:lnTo>
                    <a:pt x="26799" y="40451"/>
                  </a:lnTo>
                  <a:lnTo>
                    <a:pt x="26799" y="40405"/>
                  </a:lnTo>
                  <a:lnTo>
                    <a:pt x="26799" y="40359"/>
                  </a:lnTo>
                  <a:lnTo>
                    <a:pt x="26799" y="39294"/>
                  </a:lnTo>
                  <a:close/>
                  <a:moveTo>
                    <a:pt x="5370" y="44385"/>
                  </a:moveTo>
                  <a:lnTo>
                    <a:pt x="8285" y="44709"/>
                  </a:lnTo>
                  <a:lnTo>
                    <a:pt x="8517" y="44755"/>
                  </a:lnTo>
                  <a:lnTo>
                    <a:pt x="8933" y="44802"/>
                  </a:lnTo>
                  <a:lnTo>
                    <a:pt x="6295" y="46283"/>
                  </a:lnTo>
                  <a:lnTo>
                    <a:pt x="5740" y="45264"/>
                  </a:lnTo>
                  <a:lnTo>
                    <a:pt x="5370" y="44385"/>
                  </a:lnTo>
                  <a:close/>
                  <a:moveTo>
                    <a:pt x="9952" y="43922"/>
                  </a:moveTo>
                  <a:lnTo>
                    <a:pt x="10137" y="43969"/>
                  </a:lnTo>
                  <a:lnTo>
                    <a:pt x="10229" y="44015"/>
                  </a:lnTo>
                  <a:lnTo>
                    <a:pt x="10276" y="44061"/>
                  </a:lnTo>
                  <a:lnTo>
                    <a:pt x="10322" y="44061"/>
                  </a:lnTo>
                  <a:lnTo>
                    <a:pt x="10322" y="44107"/>
                  </a:lnTo>
                  <a:lnTo>
                    <a:pt x="10368" y="44107"/>
                  </a:lnTo>
                  <a:lnTo>
                    <a:pt x="10414" y="44154"/>
                  </a:lnTo>
                  <a:lnTo>
                    <a:pt x="10461" y="44154"/>
                  </a:lnTo>
                  <a:lnTo>
                    <a:pt x="10461" y="44200"/>
                  </a:lnTo>
                  <a:lnTo>
                    <a:pt x="10507" y="44200"/>
                  </a:lnTo>
                  <a:lnTo>
                    <a:pt x="10553" y="44246"/>
                  </a:lnTo>
                  <a:lnTo>
                    <a:pt x="10600" y="44293"/>
                  </a:lnTo>
                  <a:lnTo>
                    <a:pt x="10646" y="44339"/>
                  </a:lnTo>
                  <a:lnTo>
                    <a:pt x="10692" y="44431"/>
                  </a:lnTo>
                  <a:lnTo>
                    <a:pt x="10738" y="44478"/>
                  </a:lnTo>
                  <a:lnTo>
                    <a:pt x="10785" y="44524"/>
                  </a:lnTo>
                  <a:lnTo>
                    <a:pt x="10831" y="44570"/>
                  </a:lnTo>
                  <a:lnTo>
                    <a:pt x="10831" y="44617"/>
                  </a:lnTo>
                  <a:lnTo>
                    <a:pt x="10877" y="44709"/>
                  </a:lnTo>
                  <a:lnTo>
                    <a:pt x="10924" y="44709"/>
                  </a:lnTo>
                  <a:lnTo>
                    <a:pt x="10970" y="44802"/>
                  </a:lnTo>
                  <a:lnTo>
                    <a:pt x="10970" y="44848"/>
                  </a:lnTo>
                  <a:lnTo>
                    <a:pt x="11016" y="44894"/>
                  </a:lnTo>
                  <a:lnTo>
                    <a:pt x="11016" y="44941"/>
                  </a:lnTo>
                  <a:lnTo>
                    <a:pt x="11062" y="44941"/>
                  </a:lnTo>
                  <a:lnTo>
                    <a:pt x="11062" y="45033"/>
                  </a:lnTo>
                  <a:lnTo>
                    <a:pt x="11109" y="45079"/>
                  </a:lnTo>
                  <a:lnTo>
                    <a:pt x="11109" y="45172"/>
                  </a:lnTo>
                  <a:lnTo>
                    <a:pt x="11155" y="45264"/>
                  </a:lnTo>
                  <a:lnTo>
                    <a:pt x="11155" y="45311"/>
                  </a:lnTo>
                  <a:lnTo>
                    <a:pt x="11155" y="45357"/>
                  </a:lnTo>
                  <a:lnTo>
                    <a:pt x="11201" y="45403"/>
                  </a:lnTo>
                  <a:lnTo>
                    <a:pt x="11201" y="45450"/>
                  </a:lnTo>
                  <a:lnTo>
                    <a:pt x="11201" y="45496"/>
                  </a:lnTo>
                  <a:lnTo>
                    <a:pt x="11201" y="45542"/>
                  </a:lnTo>
                  <a:lnTo>
                    <a:pt x="11201" y="45635"/>
                  </a:lnTo>
                  <a:lnTo>
                    <a:pt x="11201" y="45727"/>
                  </a:lnTo>
                  <a:lnTo>
                    <a:pt x="11201" y="45774"/>
                  </a:lnTo>
                  <a:lnTo>
                    <a:pt x="11155" y="46005"/>
                  </a:lnTo>
                  <a:lnTo>
                    <a:pt x="11062" y="46144"/>
                  </a:lnTo>
                  <a:lnTo>
                    <a:pt x="10970" y="46236"/>
                  </a:lnTo>
                  <a:lnTo>
                    <a:pt x="10924" y="46236"/>
                  </a:lnTo>
                  <a:lnTo>
                    <a:pt x="10924" y="46283"/>
                  </a:lnTo>
                  <a:lnTo>
                    <a:pt x="10831" y="46283"/>
                  </a:lnTo>
                  <a:lnTo>
                    <a:pt x="10692" y="46329"/>
                  </a:lnTo>
                  <a:lnTo>
                    <a:pt x="10600" y="46283"/>
                  </a:lnTo>
                  <a:lnTo>
                    <a:pt x="10322" y="46190"/>
                  </a:lnTo>
                  <a:lnTo>
                    <a:pt x="10137" y="46098"/>
                  </a:lnTo>
                  <a:lnTo>
                    <a:pt x="10137" y="46051"/>
                  </a:lnTo>
                  <a:lnTo>
                    <a:pt x="10090" y="46051"/>
                  </a:lnTo>
                  <a:lnTo>
                    <a:pt x="10090" y="46005"/>
                  </a:lnTo>
                  <a:lnTo>
                    <a:pt x="10044" y="46005"/>
                  </a:lnTo>
                  <a:lnTo>
                    <a:pt x="10044" y="45959"/>
                  </a:lnTo>
                  <a:lnTo>
                    <a:pt x="9998" y="45959"/>
                  </a:lnTo>
                  <a:lnTo>
                    <a:pt x="9952" y="45912"/>
                  </a:lnTo>
                  <a:lnTo>
                    <a:pt x="9905" y="45866"/>
                  </a:lnTo>
                  <a:lnTo>
                    <a:pt x="9720" y="45635"/>
                  </a:lnTo>
                  <a:lnTo>
                    <a:pt x="9581" y="45403"/>
                  </a:lnTo>
                  <a:lnTo>
                    <a:pt x="9489" y="45126"/>
                  </a:lnTo>
                  <a:lnTo>
                    <a:pt x="9396" y="44848"/>
                  </a:lnTo>
                  <a:lnTo>
                    <a:pt x="9396" y="44755"/>
                  </a:lnTo>
                  <a:lnTo>
                    <a:pt x="9350" y="44709"/>
                  </a:lnTo>
                  <a:lnTo>
                    <a:pt x="9350" y="44617"/>
                  </a:lnTo>
                  <a:lnTo>
                    <a:pt x="9350" y="44570"/>
                  </a:lnTo>
                  <a:lnTo>
                    <a:pt x="9350" y="44524"/>
                  </a:lnTo>
                  <a:lnTo>
                    <a:pt x="9396" y="44339"/>
                  </a:lnTo>
                  <a:lnTo>
                    <a:pt x="9443" y="44200"/>
                  </a:lnTo>
                  <a:lnTo>
                    <a:pt x="9535" y="44107"/>
                  </a:lnTo>
                  <a:lnTo>
                    <a:pt x="9628" y="44015"/>
                  </a:lnTo>
                  <a:lnTo>
                    <a:pt x="9720" y="43969"/>
                  </a:lnTo>
                  <a:lnTo>
                    <a:pt x="9813" y="43922"/>
                  </a:lnTo>
                  <a:close/>
                  <a:moveTo>
                    <a:pt x="40406" y="43043"/>
                  </a:moveTo>
                  <a:lnTo>
                    <a:pt x="41331" y="43413"/>
                  </a:lnTo>
                  <a:lnTo>
                    <a:pt x="41378" y="43459"/>
                  </a:lnTo>
                  <a:lnTo>
                    <a:pt x="41470" y="43459"/>
                  </a:lnTo>
                  <a:lnTo>
                    <a:pt x="41702" y="43552"/>
                  </a:lnTo>
                  <a:lnTo>
                    <a:pt x="42164" y="43783"/>
                  </a:lnTo>
                  <a:lnTo>
                    <a:pt x="42350" y="43876"/>
                  </a:lnTo>
                  <a:lnTo>
                    <a:pt x="42535" y="44061"/>
                  </a:lnTo>
                  <a:lnTo>
                    <a:pt x="42627" y="44154"/>
                  </a:lnTo>
                  <a:lnTo>
                    <a:pt x="42720" y="44293"/>
                  </a:lnTo>
                  <a:lnTo>
                    <a:pt x="42766" y="44339"/>
                  </a:lnTo>
                  <a:lnTo>
                    <a:pt x="42859" y="44663"/>
                  </a:lnTo>
                  <a:lnTo>
                    <a:pt x="42859" y="44802"/>
                  </a:lnTo>
                  <a:lnTo>
                    <a:pt x="42812" y="44941"/>
                  </a:lnTo>
                  <a:lnTo>
                    <a:pt x="42766" y="45033"/>
                  </a:lnTo>
                  <a:lnTo>
                    <a:pt x="42720" y="45126"/>
                  </a:lnTo>
                  <a:lnTo>
                    <a:pt x="42581" y="45264"/>
                  </a:lnTo>
                  <a:lnTo>
                    <a:pt x="42442" y="45403"/>
                  </a:lnTo>
                  <a:lnTo>
                    <a:pt x="41840" y="45820"/>
                  </a:lnTo>
                  <a:lnTo>
                    <a:pt x="41794" y="45866"/>
                  </a:lnTo>
                  <a:lnTo>
                    <a:pt x="41702" y="45912"/>
                  </a:lnTo>
                  <a:lnTo>
                    <a:pt x="40915" y="46375"/>
                  </a:lnTo>
                  <a:lnTo>
                    <a:pt x="40915" y="46236"/>
                  </a:lnTo>
                  <a:lnTo>
                    <a:pt x="40961" y="46005"/>
                  </a:lnTo>
                  <a:lnTo>
                    <a:pt x="40915" y="45774"/>
                  </a:lnTo>
                  <a:lnTo>
                    <a:pt x="40822" y="45542"/>
                  </a:lnTo>
                  <a:lnTo>
                    <a:pt x="40406" y="43043"/>
                  </a:lnTo>
                  <a:close/>
                  <a:moveTo>
                    <a:pt x="9257" y="44755"/>
                  </a:moveTo>
                  <a:lnTo>
                    <a:pt x="6388" y="46422"/>
                  </a:lnTo>
                  <a:lnTo>
                    <a:pt x="6342" y="46422"/>
                  </a:lnTo>
                  <a:lnTo>
                    <a:pt x="6388" y="46375"/>
                  </a:lnTo>
                  <a:lnTo>
                    <a:pt x="9257" y="44755"/>
                  </a:lnTo>
                  <a:close/>
                  <a:moveTo>
                    <a:pt x="8903" y="46607"/>
                  </a:moveTo>
                  <a:lnTo>
                    <a:pt x="8903" y="46607"/>
                  </a:lnTo>
                  <a:lnTo>
                    <a:pt x="8903" y="46607"/>
                  </a:lnTo>
                  <a:lnTo>
                    <a:pt x="8903" y="46607"/>
                  </a:lnTo>
                  <a:close/>
                  <a:moveTo>
                    <a:pt x="15598" y="45496"/>
                  </a:moveTo>
                  <a:lnTo>
                    <a:pt x="16015" y="45542"/>
                  </a:lnTo>
                  <a:lnTo>
                    <a:pt x="17357" y="45681"/>
                  </a:lnTo>
                  <a:lnTo>
                    <a:pt x="17357" y="46792"/>
                  </a:lnTo>
                  <a:lnTo>
                    <a:pt x="16801" y="46375"/>
                  </a:lnTo>
                  <a:lnTo>
                    <a:pt x="15598" y="45496"/>
                  </a:lnTo>
                  <a:close/>
                  <a:moveTo>
                    <a:pt x="6249" y="46468"/>
                  </a:moveTo>
                  <a:lnTo>
                    <a:pt x="5416" y="46977"/>
                  </a:lnTo>
                  <a:lnTo>
                    <a:pt x="5370" y="46977"/>
                  </a:lnTo>
                  <a:lnTo>
                    <a:pt x="5416" y="46931"/>
                  </a:lnTo>
                  <a:lnTo>
                    <a:pt x="6249" y="46468"/>
                  </a:lnTo>
                  <a:close/>
                  <a:moveTo>
                    <a:pt x="5323" y="46977"/>
                  </a:moveTo>
                  <a:lnTo>
                    <a:pt x="5323" y="47023"/>
                  </a:lnTo>
                  <a:lnTo>
                    <a:pt x="5277" y="47023"/>
                  </a:lnTo>
                  <a:lnTo>
                    <a:pt x="5323" y="46977"/>
                  </a:lnTo>
                  <a:close/>
                  <a:moveTo>
                    <a:pt x="9257" y="44894"/>
                  </a:moveTo>
                  <a:lnTo>
                    <a:pt x="9350" y="45172"/>
                  </a:lnTo>
                  <a:lnTo>
                    <a:pt x="9489" y="45450"/>
                  </a:lnTo>
                  <a:lnTo>
                    <a:pt x="9628" y="45727"/>
                  </a:lnTo>
                  <a:lnTo>
                    <a:pt x="9813" y="45959"/>
                  </a:lnTo>
                  <a:lnTo>
                    <a:pt x="7036" y="47532"/>
                  </a:lnTo>
                  <a:lnTo>
                    <a:pt x="6666" y="46884"/>
                  </a:lnTo>
                  <a:lnTo>
                    <a:pt x="6434" y="46514"/>
                  </a:lnTo>
                  <a:lnTo>
                    <a:pt x="9257" y="44894"/>
                  </a:lnTo>
                  <a:close/>
                  <a:moveTo>
                    <a:pt x="8903" y="46607"/>
                  </a:moveTo>
                  <a:lnTo>
                    <a:pt x="7128" y="47671"/>
                  </a:lnTo>
                  <a:lnTo>
                    <a:pt x="7036" y="47671"/>
                  </a:lnTo>
                  <a:lnTo>
                    <a:pt x="7082" y="47625"/>
                  </a:lnTo>
                  <a:lnTo>
                    <a:pt x="8903" y="46607"/>
                  </a:lnTo>
                  <a:close/>
                  <a:moveTo>
                    <a:pt x="41748" y="46051"/>
                  </a:moveTo>
                  <a:lnTo>
                    <a:pt x="41840" y="46699"/>
                  </a:lnTo>
                  <a:lnTo>
                    <a:pt x="42118" y="48412"/>
                  </a:lnTo>
                  <a:lnTo>
                    <a:pt x="41794" y="48412"/>
                  </a:lnTo>
                  <a:lnTo>
                    <a:pt x="41239" y="48365"/>
                  </a:lnTo>
                  <a:lnTo>
                    <a:pt x="40961" y="46514"/>
                  </a:lnTo>
                  <a:lnTo>
                    <a:pt x="41748" y="46051"/>
                  </a:lnTo>
                  <a:close/>
                  <a:moveTo>
                    <a:pt x="42766" y="45311"/>
                  </a:moveTo>
                  <a:lnTo>
                    <a:pt x="43275" y="48689"/>
                  </a:lnTo>
                  <a:lnTo>
                    <a:pt x="43183" y="48643"/>
                  </a:lnTo>
                  <a:lnTo>
                    <a:pt x="42257" y="48458"/>
                  </a:lnTo>
                  <a:lnTo>
                    <a:pt x="41887" y="45959"/>
                  </a:lnTo>
                  <a:lnTo>
                    <a:pt x="42581" y="45496"/>
                  </a:lnTo>
                  <a:lnTo>
                    <a:pt x="42674" y="45403"/>
                  </a:lnTo>
                  <a:lnTo>
                    <a:pt x="42720" y="45357"/>
                  </a:lnTo>
                  <a:lnTo>
                    <a:pt x="42766" y="45311"/>
                  </a:lnTo>
                  <a:close/>
                  <a:moveTo>
                    <a:pt x="42766" y="40220"/>
                  </a:moveTo>
                  <a:lnTo>
                    <a:pt x="44062" y="48921"/>
                  </a:lnTo>
                  <a:lnTo>
                    <a:pt x="43414" y="48736"/>
                  </a:lnTo>
                  <a:lnTo>
                    <a:pt x="42859" y="45172"/>
                  </a:lnTo>
                  <a:lnTo>
                    <a:pt x="42951" y="44941"/>
                  </a:lnTo>
                  <a:lnTo>
                    <a:pt x="42998" y="44755"/>
                  </a:lnTo>
                  <a:lnTo>
                    <a:pt x="42951" y="44524"/>
                  </a:lnTo>
                  <a:lnTo>
                    <a:pt x="42905" y="44293"/>
                  </a:lnTo>
                  <a:lnTo>
                    <a:pt x="42674" y="44015"/>
                  </a:lnTo>
                  <a:lnTo>
                    <a:pt x="42164" y="40544"/>
                  </a:lnTo>
                  <a:lnTo>
                    <a:pt x="42766" y="40220"/>
                  </a:lnTo>
                  <a:close/>
                  <a:moveTo>
                    <a:pt x="9720" y="46329"/>
                  </a:moveTo>
                  <a:lnTo>
                    <a:pt x="9396" y="47070"/>
                  </a:lnTo>
                  <a:lnTo>
                    <a:pt x="8285" y="49384"/>
                  </a:lnTo>
                  <a:lnTo>
                    <a:pt x="7961" y="49013"/>
                  </a:lnTo>
                  <a:lnTo>
                    <a:pt x="7175" y="47764"/>
                  </a:lnTo>
                  <a:lnTo>
                    <a:pt x="9304" y="46560"/>
                  </a:lnTo>
                  <a:lnTo>
                    <a:pt x="9443" y="46468"/>
                  </a:lnTo>
                  <a:lnTo>
                    <a:pt x="9720" y="46329"/>
                  </a:lnTo>
                  <a:close/>
                  <a:moveTo>
                    <a:pt x="33926" y="43691"/>
                  </a:moveTo>
                  <a:lnTo>
                    <a:pt x="38416" y="45635"/>
                  </a:lnTo>
                  <a:lnTo>
                    <a:pt x="31519" y="49800"/>
                  </a:lnTo>
                  <a:lnTo>
                    <a:pt x="31658" y="49476"/>
                  </a:lnTo>
                  <a:lnTo>
                    <a:pt x="31751" y="49152"/>
                  </a:lnTo>
                  <a:lnTo>
                    <a:pt x="31797" y="48828"/>
                  </a:lnTo>
                  <a:lnTo>
                    <a:pt x="31890" y="48504"/>
                  </a:lnTo>
                  <a:lnTo>
                    <a:pt x="31890" y="48180"/>
                  </a:lnTo>
                  <a:lnTo>
                    <a:pt x="31890" y="47810"/>
                  </a:lnTo>
                  <a:lnTo>
                    <a:pt x="31843" y="47486"/>
                  </a:lnTo>
                  <a:lnTo>
                    <a:pt x="31751" y="47162"/>
                  </a:lnTo>
                  <a:lnTo>
                    <a:pt x="31612" y="46699"/>
                  </a:lnTo>
                  <a:lnTo>
                    <a:pt x="31427" y="46283"/>
                  </a:lnTo>
                  <a:lnTo>
                    <a:pt x="31195" y="45912"/>
                  </a:lnTo>
                  <a:lnTo>
                    <a:pt x="30918" y="45542"/>
                  </a:lnTo>
                  <a:lnTo>
                    <a:pt x="30871" y="45542"/>
                  </a:lnTo>
                  <a:lnTo>
                    <a:pt x="30733" y="45357"/>
                  </a:lnTo>
                  <a:lnTo>
                    <a:pt x="30640" y="45264"/>
                  </a:lnTo>
                  <a:lnTo>
                    <a:pt x="31103" y="45218"/>
                  </a:lnTo>
                  <a:lnTo>
                    <a:pt x="31566" y="45126"/>
                  </a:lnTo>
                  <a:lnTo>
                    <a:pt x="32029" y="44987"/>
                  </a:lnTo>
                  <a:lnTo>
                    <a:pt x="32445" y="44802"/>
                  </a:lnTo>
                  <a:lnTo>
                    <a:pt x="32862" y="44570"/>
                  </a:lnTo>
                  <a:lnTo>
                    <a:pt x="33232" y="44339"/>
                  </a:lnTo>
                  <a:lnTo>
                    <a:pt x="33602" y="44015"/>
                  </a:lnTo>
                  <a:lnTo>
                    <a:pt x="33926" y="43691"/>
                  </a:lnTo>
                  <a:close/>
                  <a:moveTo>
                    <a:pt x="10090" y="46190"/>
                  </a:moveTo>
                  <a:lnTo>
                    <a:pt x="10229" y="46329"/>
                  </a:lnTo>
                  <a:lnTo>
                    <a:pt x="10461" y="46422"/>
                  </a:lnTo>
                  <a:lnTo>
                    <a:pt x="10692" y="46468"/>
                  </a:lnTo>
                  <a:lnTo>
                    <a:pt x="10877" y="46422"/>
                  </a:lnTo>
                  <a:lnTo>
                    <a:pt x="10877" y="46838"/>
                  </a:lnTo>
                  <a:lnTo>
                    <a:pt x="9211" y="50448"/>
                  </a:lnTo>
                  <a:lnTo>
                    <a:pt x="8471" y="49615"/>
                  </a:lnTo>
                  <a:lnTo>
                    <a:pt x="10090" y="46190"/>
                  </a:lnTo>
                  <a:close/>
                  <a:moveTo>
                    <a:pt x="26799" y="44339"/>
                  </a:moveTo>
                  <a:lnTo>
                    <a:pt x="27400" y="44709"/>
                  </a:lnTo>
                  <a:lnTo>
                    <a:pt x="27724" y="44941"/>
                  </a:lnTo>
                  <a:lnTo>
                    <a:pt x="28141" y="45126"/>
                  </a:lnTo>
                  <a:lnTo>
                    <a:pt x="28557" y="45264"/>
                  </a:lnTo>
                  <a:lnTo>
                    <a:pt x="29020" y="45403"/>
                  </a:lnTo>
                  <a:lnTo>
                    <a:pt x="29483" y="45496"/>
                  </a:lnTo>
                  <a:lnTo>
                    <a:pt x="29992" y="45542"/>
                  </a:lnTo>
                  <a:lnTo>
                    <a:pt x="30640" y="45496"/>
                  </a:lnTo>
                  <a:lnTo>
                    <a:pt x="30686" y="45542"/>
                  </a:lnTo>
                  <a:lnTo>
                    <a:pt x="30409" y="45588"/>
                  </a:lnTo>
                  <a:lnTo>
                    <a:pt x="30038" y="45774"/>
                  </a:lnTo>
                  <a:lnTo>
                    <a:pt x="29853" y="45866"/>
                  </a:lnTo>
                  <a:lnTo>
                    <a:pt x="29668" y="46005"/>
                  </a:lnTo>
                  <a:lnTo>
                    <a:pt x="29529" y="46190"/>
                  </a:lnTo>
                  <a:lnTo>
                    <a:pt x="29390" y="46375"/>
                  </a:lnTo>
                  <a:lnTo>
                    <a:pt x="29390" y="46468"/>
                  </a:lnTo>
                  <a:lnTo>
                    <a:pt x="29483" y="46468"/>
                  </a:lnTo>
                  <a:lnTo>
                    <a:pt x="29529" y="46422"/>
                  </a:lnTo>
                  <a:lnTo>
                    <a:pt x="29668" y="46236"/>
                  </a:lnTo>
                  <a:lnTo>
                    <a:pt x="29807" y="46051"/>
                  </a:lnTo>
                  <a:lnTo>
                    <a:pt x="29992" y="45912"/>
                  </a:lnTo>
                  <a:lnTo>
                    <a:pt x="30177" y="45820"/>
                  </a:lnTo>
                  <a:lnTo>
                    <a:pt x="30547" y="45681"/>
                  </a:lnTo>
                  <a:lnTo>
                    <a:pt x="30825" y="45635"/>
                  </a:lnTo>
                  <a:lnTo>
                    <a:pt x="31010" y="45912"/>
                  </a:lnTo>
                  <a:lnTo>
                    <a:pt x="31195" y="46144"/>
                  </a:lnTo>
                  <a:lnTo>
                    <a:pt x="30918" y="46236"/>
                  </a:lnTo>
                  <a:lnTo>
                    <a:pt x="30594" y="46375"/>
                  </a:lnTo>
                  <a:lnTo>
                    <a:pt x="30224" y="46607"/>
                  </a:lnTo>
                  <a:lnTo>
                    <a:pt x="30038" y="46746"/>
                  </a:lnTo>
                  <a:lnTo>
                    <a:pt x="29946" y="46931"/>
                  </a:lnTo>
                  <a:lnTo>
                    <a:pt x="29946" y="46977"/>
                  </a:lnTo>
                  <a:lnTo>
                    <a:pt x="29946" y="47023"/>
                  </a:lnTo>
                  <a:lnTo>
                    <a:pt x="29992" y="47023"/>
                  </a:lnTo>
                  <a:lnTo>
                    <a:pt x="30038" y="46977"/>
                  </a:lnTo>
                  <a:lnTo>
                    <a:pt x="30177" y="46838"/>
                  </a:lnTo>
                  <a:lnTo>
                    <a:pt x="30316" y="46699"/>
                  </a:lnTo>
                  <a:lnTo>
                    <a:pt x="30686" y="46468"/>
                  </a:lnTo>
                  <a:lnTo>
                    <a:pt x="31057" y="46329"/>
                  </a:lnTo>
                  <a:lnTo>
                    <a:pt x="31242" y="46283"/>
                  </a:lnTo>
                  <a:lnTo>
                    <a:pt x="31473" y="46699"/>
                  </a:lnTo>
                  <a:lnTo>
                    <a:pt x="31612" y="47162"/>
                  </a:lnTo>
                  <a:lnTo>
                    <a:pt x="31705" y="47625"/>
                  </a:lnTo>
                  <a:lnTo>
                    <a:pt x="31751" y="48088"/>
                  </a:lnTo>
                  <a:lnTo>
                    <a:pt x="31705" y="48551"/>
                  </a:lnTo>
                  <a:lnTo>
                    <a:pt x="31658" y="49013"/>
                  </a:lnTo>
                  <a:lnTo>
                    <a:pt x="31473" y="49476"/>
                  </a:lnTo>
                  <a:lnTo>
                    <a:pt x="31288" y="49939"/>
                  </a:lnTo>
                  <a:lnTo>
                    <a:pt x="30224" y="50541"/>
                  </a:lnTo>
                  <a:lnTo>
                    <a:pt x="29946" y="50494"/>
                  </a:lnTo>
                  <a:lnTo>
                    <a:pt x="29714" y="50402"/>
                  </a:lnTo>
                  <a:lnTo>
                    <a:pt x="28187" y="49522"/>
                  </a:lnTo>
                  <a:lnTo>
                    <a:pt x="28141" y="49476"/>
                  </a:lnTo>
                  <a:lnTo>
                    <a:pt x="28048" y="49430"/>
                  </a:lnTo>
                  <a:lnTo>
                    <a:pt x="26799" y="48689"/>
                  </a:lnTo>
                  <a:lnTo>
                    <a:pt x="26799" y="47162"/>
                  </a:lnTo>
                  <a:lnTo>
                    <a:pt x="26799" y="47070"/>
                  </a:lnTo>
                  <a:lnTo>
                    <a:pt x="26799" y="47023"/>
                  </a:lnTo>
                  <a:lnTo>
                    <a:pt x="26799" y="44339"/>
                  </a:lnTo>
                  <a:close/>
                  <a:moveTo>
                    <a:pt x="12034" y="45820"/>
                  </a:moveTo>
                  <a:lnTo>
                    <a:pt x="12081" y="45866"/>
                  </a:lnTo>
                  <a:lnTo>
                    <a:pt x="12173" y="45959"/>
                  </a:lnTo>
                  <a:lnTo>
                    <a:pt x="12405" y="46098"/>
                  </a:lnTo>
                  <a:lnTo>
                    <a:pt x="12497" y="46190"/>
                  </a:lnTo>
                  <a:lnTo>
                    <a:pt x="12636" y="46283"/>
                  </a:lnTo>
                  <a:lnTo>
                    <a:pt x="12682" y="46329"/>
                  </a:lnTo>
                  <a:lnTo>
                    <a:pt x="12729" y="46329"/>
                  </a:lnTo>
                  <a:lnTo>
                    <a:pt x="13006" y="46560"/>
                  </a:lnTo>
                  <a:lnTo>
                    <a:pt x="13377" y="46838"/>
                  </a:lnTo>
                  <a:lnTo>
                    <a:pt x="13423" y="46838"/>
                  </a:lnTo>
                  <a:lnTo>
                    <a:pt x="13515" y="46931"/>
                  </a:lnTo>
                  <a:lnTo>
                    <a:pt x="13654" y="47070"/>
                  </a:lnTo>
                  <a:lnTo>
                    <a:pt x="13701" y="47070"/>
                  </a:lnTo>
                  <a:lnTo>
                    <a:pt x="13793" y="47162"/>
                  </a:lnTo>
                  <a:lnTo>
                    <a:pt x="16663" y="49291"/>
                  </a:lnTo>
                  <a:lnTo>
                    <a:pt x="16987" y="49522"/>
                  </a:lnTo>
                  <a:lnTo>
                    <a:pt x="17357" y="49800"/>
                  </a:lnTo>
                  <a:lnTo>
                    <a:pt x="17357" y="49939"/>
                  </a:lnTo>
                  <a:lnTo>
                    <a:pt x="17357" y="50032"/>
                  </a:lnTo>
                  <a:lnTo>
                    <a:pt x="17357" y="50957"/>
                  </a:lnTo>
                  <a:lnTo>
                    <a:pt x="17311" y="50911"/>
                  </a:lnTo>
                  <a:lnTo>
                    <a:pt x="16987" y="50680"/>
                  </a:lnTo>
                  <a:lnTo>
                    <a:pt x="16570" y="50356"/>
                  </a:lnTo>
                  <a:lnTo>
                    <a:pt x="16292" y="50124"/>
                  </a:lnTo>
                  <a:lnTo>
                    <a:pt x="14950" y="49152"/>
                  </a:lnTo>
                  <a:lnTo>
                    <a:pt x="14811" y="49060"/>
                  </a:lnTo>
                  <a:lnTo>
                    <a:pt x="14672" y="48921"/>
                  </a:lnTo>
                  <a:lnTo>
                    <a:pt x="14534" y="48828"/>
                  </a:lnTo>
                  <a:lnTo>
                    <a:pt x="13284" y="47903"/>
                  </a:lnTo>
                  <a:lnTo>
                    <a:pt x="13145" y="47810"/>
                  </a:lnTo>
                  <a:lnTo>
                    <a:pt x="13099" y="47764"/>
                  </a:lnTo>
                  <a:lnTo>
                    <a:pt x="12960" y="47671"/>
                  </a:lnTo>
                  <a:lnTo>
                    <a:pt x="12867" y="47625"/>
                  </a:lnTo>
                  <a:lnTo>
                    <a:pt x="12821" y="47579"/>
                  </a:lnTo>
                  <a:lnTo>
                    <a:pt x="12173" y="47070"/>
                  </a:lnTo>
                  <a:lnTo>
                    <a:pt x="12081" y="47023"/>
                  </a:lnTo>
                  <a:lnTo>
                    <a:pt x="11988" y="46977"/>
                  </a:lnTo>
                  <a:lnTo>
                    <a:pt x="11988" y="46931"/>
                  </a:lnTo>
                  <a:lnTo>
                    <a:pt x="11942" y="46884"/>
                  </a:lnTo>
                  <a:lnTo>
                    <a:pt x="11896" y="46884"/>
                  </a:lnTo>
                  <a:lnTo>
                    <a:pt x="11757" y="46792"/>
                  </a:lnTo>
                  <a:lnTo>
                    <a:pt x="11664" y="46699"/>
                  </a:lnTo>
                  <a:lnTo>
                    <a:pt x="11340" y="46514"/>
                  </a:lnTo>
                  <a:lnTo>
                    <a:pt x="11294" y="46468"/>
                  </a:lnTo>
                  <a:lnTo>
                    <a:pt x="11201" y="46375"/>
                  </a:lnTo>
                  <a:lnTo>
                    <a:pt x="11155" y="46329"/>
                  </a:lnTo>
                  <a:lnTo>
                    <a:pt x="11248" y="46236"/>
                  </a:lnTo>
                  <a:lnTo>
                    <a:pt x="11433" y="46144"/>
                  </a:lnTo>
                  <a:lnTo>
                    <a:pt x="11479" y="46144"/>
                  </a:lnTo>
                  <a:lnTo>
                    <a:pt x="11479" y="46098"/>
                  </a:lnTo>
                  <a:lnTo>
                    <a:pt x="11572" y="46098"/>
                  </a:lnTo>
                  <a:lnTo>
                    <a:pt x="11618" y="46051"/>
                  </a:lnTo>
                  <a:lnTo>
                    <a:pt x="11664" y="46051"/>
                  </a:lnTo>
                  <a:lnTo>
                    <a:pt x="11710" y="46005"/>
                  </a:lnTo>
                  <a:lnTo>
                    <a:pt x="11849" y="45912"/>
                  </a:lnTo>
                  <a:lnTo>
                    <a:pt x="11896" y="45912"/>
                  </a:lnTo>
                  <a:lnTo>
                    <a:pt x="11942" y="45866"/>
                  </a:lnTo>
                  <a:lnTo>
                    <a:pt x="11988" y="45866"/>
                  </a:lnTo>
                  <a:lnTo>
                    <a:pt x="12034" y="45820"/>
                  </a:lnTo>
                  <a:close/>
                  <a:moveTo>
                    <a:pt x="3056" y="39896"/>
                  </a:moveTo>
                  <a:lnTo>
                    <a:pt x="3148" y="40035"/>
                  </a:lnTo>
                  <a:lnTo>
                    <a:pt x="3241" y="40081"/>
                  </a:lnTo>
                  <a:lnTo>
                    <a:pt x="3287" y="40821"/>
                  </a:lnTo>
                  <a:lnTo>
                    <a:pt x="3287" y="40914"/>
                  </a:lnTo>
                  <a:lnTo>
                    <a:pt x="3333" y="41099"/>
                  </a:lnTo>
                  <a:lnTo>
                    <a:pt x="3287" y="41145"/>
                  </a:lnTo>
                  <a:lnTo>
                    <a:pt x="3287" y="41192"/>
                  </a:lnTo>
                  <a:lnTo>
                    <a:pt x="3333" y="41238"/>
                  </a:lnTo>
                  <a:lnTo>
                    <a:pt x="3426" y="41747"/>
                  </a:lnTo>
                  <a:lnTo>
                    <a:pt x="3472" y="41932"/>
                  </a:lnTo>
                  <a:lnTo>
                    <a:pt x="3518" y="42071"/>
                  </a:lnTo>
                  <a:lnTo>
                    <a:pt x="3518" y="42256"/>
                  </a:lnTo>
                  <a:lnTo>
                    <a:pt x="3518" y="42302"/>
                  </a:lnTo>
                  <a:lnTo>
                    <a:pt x="3518" y="42349"/>
                  </a:lnTo>
                  <a:lnTo>
                    <a:pt x="3518" y="42395"/>
                  </a:lnTo>
                  <a:lnTo>
                    <a:pt x="3611" y="42673"/>
                  </a:lnTo>
                  <a:lnTo>
                    <a:pt x="3518" y="42673"/>
                  </a:lnTo>
                  <a:lnTo>
                    <a:pt x="3472" y="42719"/>
                  </a:lnTo>
                  <a:lnTo>
                    <a:pt x="3472" y="42765"/>
                  </a:lnTo>
                  <a:lnTo>
                    <a:pt x="3657" y="43367"/>
                  </a:lnTo>
                  <a:lnTo>
                    <a:pt x="3703" y="43598"/>
                  </a:lnTo>
                  <a:lnTo>
                    <a:pt x="3750" y="43922"/>
                  </a:lnTo>
                  <a:lnTo>
                    <a:pt x="3796" y="44061"/>
                  </a:lnTo>
                  <a:lnTo>
                    <a:pt x="3889" y="44200"/>
                  </a:lnTo>
                  <a:lnTo>
                    <a:pt x="3935" y="44246"/>
                  </a:lnTo>
                  <a:lnTo>
                    <a:pt x="4027" y="44293"/>
                  </a:lnTo>
                  <a:lnTo>
                    <a:pt x="4074" y="44293"/>
                  </a:lnTo>
                  <a:lnTo>
                    <a:pt x="4213" y="44570"/>
                  </a:lnTo>
                  <a:lnTo>
                    <a:pt x="4259" y="44802"/>
                  </a:lnTo>
                  <a:lnTo>
                    <a:pt x="4305" y="44894"/>
                  </a:lnTo>
                  <a:lnTo>
                    <a:pt x="4351" y="45033"/>
                  </a:lnTo>
                  <a:lnTo>
                    <a:pt x="4490" y="45311"/>
                  </a:lnTo>
                  <a:lnTo>
                    <a:pt x="4583" y="45542"/>
                  </a:lnTo>
                  <a:lnTo>
                    <a:pt x="4583" y="45588"/>
                  </a:lnTo>
                  <a:lnTo>
                    <a:pt x="4675" y="45774"/>
                  </a:lnTo>
                  <a:lnTo>
                    <a:pt x="4814" y="46005"/>
                  </a:lnTo>
                  <a:lnTo>
                    <a:pt x="4907" y="46236"/>
                  </a:lnTo>
                  <a:lnTo>
                    <a:pt x="4907" y="46283"/>
                  </a:lnTo>
                  <a:lnTo>
                    <a:pt x="4999" y="46468"/>
                  </a:lnTo>
                  <a:lnTo>
                    <a:pt x="5138" y="46699"/>
                  </a:lnTo>
                  <a:lnTo>
                    <a:pt x="5231" y="46884"/>
                  </a:lnTo>
                  <a:lnTo>
                    <a:pt x="5185" y="46931"/>
                  </a:lnTo>
                  <a:lnTo>
                    <a:pt x="5138" y="46931"/>
                  </a:lnTo>
                  <a:lnTo>
                    <a:pt x="5092" y="46977"/>
                  </a:lnTo>
                  <a:lnTo>
                    <a:pt x="5092" y="47023"/>
                  </a:lnTo>
                  <a:lnTo>
                    <a:pt x="5786" y="48227"/>
                  </a:lnTo>
                  <a:lnTo>
                    <a:pt x="5832" y="48319"/>
                  </a:lnTo>
                  <a:lnTo>
                    <a:pt x="5879" y="48365"/>
                  </a:lnTo>
                  <a:lnTo>
                    <a:pt x="6018" y="48412"/>
                  </a:lnTo>
                  <a:lnTo>
                    <a:pt x="6110" y="48412"/>
                  </a:lnTo>
                  <a:lnTo>
                    <a:pt x="6249" y="48597"/>
                  </a:lnTo>
                  <a:lnTo>
                    <a:pt x="6434" y="48921"/>
                  </a:lnTo>
                  <a:lnTo>
                    <a:pt x="6527" y="49060"/>
                  </a:lnTo>
                  <a:lnTo>
                    <a:pt x="6573" y="49106"/>
                  </a:lnTo>
                  <a:lnTo>
                    <a:pt x="6758" y="49337"/>
                  </a:lnTo>
                  <a:lnTo>
                    <a:pt x="6990" y="49661"/>
                  </a:lnTo>
                  <a:lnTo>
                    <a:pt x="7082" y="49800"/>
                  </a:lnTo>
                  <a:lnTo>
                    <a:pt x="7128" y="49846"/>
                  </a:lnTo>
                  <a:lnTo>
                    <a:pt x="7360" y="50124"/>
                  </a:lnTo>
                  <a:lnTo>
                    <a:pt x="7406" y="50217"/>
                  </a:lnTo>
                  <a:lnTo>
                    <a:pt x="7684" y="50587"/>
                  </a:lnTo>
                  <a:lnTo>
                    <a:pt x="7684" y="50633"/>
                  </a:lnTo>
                  <a:lnTo>
                    <a:pt x="7684" y="50680"/>
                  </a:lnTo>
                  <a:lnTo>
                    <a:pt x="7637" y="50772"/>
                  </a:lnTo>
                  <a:lnTo>
                    <a:pt x="7684" y="50772"/>
                  </a:lnTo>
                  <a:lnTo>
                    <a:pt x="7730" y="50818"/>
                  </a:lnTo>
                  <a:lnTo>
                    <a:pt x="7869" y="51050"/>
                  </a:lnTo>
                  <a:lnTo>
                    <a:pt x="7869" y="51050"/>
                  </a:lnTo>
                  <a:lnTo>
                    <a:pt x="7730" y="50911"/>
                  </a:lnTo>
                  <a:lnTo>
                    <a:pt x="7545" y="50726"/>
                  </a:lnTo>
                  <a:lnTo>
                    <a:pt x="7267" y="50402"/>
                  </a:lnTo>
                  <a:lnTo>
                    <a:pt x="7221" y="50309"/>
                  </a:lnTo>
                  <a:lnTo>
                    <a:pt x="6897" y="49939"/>
                  </a:lnTo>
                  <a:lnTo>
                    <a:pt x="6897" y="49893"/>
                  </a:lnTo>
                  <a:lnTo>
                    <a:pt x="6851" y="49893"/>
                  </a:lnTo>
                  <a:lnTo>
                    <a:pt x="6573" y="49476"/>
                  </a:lnTo>
                  <a:lnTo>
                    <a:pt x="6295" y="49106"/>
                  </a:lnTo>
                  <a:lnTo>
                    <a:pt x="6018" y="48643"/>
                  </a:lnTo>
                  <a:lnTo>
                    <a:pt x="5879" y="48458"/>
                  </a:lnTo>
                  <a:lnTo>
                    <a:pt x="5832" y="48365"/>
                  </a:lnTo>
                  <a:lnTo>
                    <a:pt x="5694" y="48180"/>
                  </a:lnTo>
                  <a:lnTo>
                    <a:pt x="5647" y="48088"/>
                  </a:lnTo>
                  <a:lnTo>
                    <a:pt x="5601" y="47995"/>
                  </a:lnTo>
                  <a:lnTo>
                    <a:pt x="5555" y="47903"/>
                  </a:lnTo>
                  <a:lnTo>
                    <a:pt x="5508" y="47903"/>
                  </a:lnTo>
                  <a:lnTo>
                    <a:pt x="5462" y="47810"/>
                  </a:lnTo>
                  <a:lnTo>
                    <a:pt x="5462" y="47764"/>
                  </a:lnTo>
                  <a:lnTo>
                    <a:pt x="4768" y="46468"/>
                  </a:lnTo>
                  <a:lnTo>
                    <a:pt x="4213" y="45172"/>
                  </a:lnTo>
                  <a:lnTo>
                    <a:pt x="4120" y="44987"/>
                  </a:lnTo>
                  <a:lnTo>
                    <a:pt x="4027" y="44755"/>
                  </a:lnTo>
                  <a:lnTo>
                    <a:pt x="4027" y="44709"/>
                  </a:lnTo>
                  <a:lnTo>
                    <a:pt x="3981" y="44570"/>
                  </a:lnTo>
                  <a:lnTo>
                    <a:pt x="3935" y="44478"/>
                  </a:lnTo>
                  <a:lnTo>
                    <a:pt x="3889" y="44385"/>
                  </a:lnTo>
                  <a:lnTo>
                    <a:pt x="3842" y="44200"/>
                  </a:lnTo>
                  <a:lnTo>
                    <a:pt x="3796" y="44154"/>
                  </a:lnTo>
                  <a:lnTo>
                    <a:pt x="3750" y="43969"/>
                  </a:lnTo>
                  <a:lnTo>
                    <a:pt x="3657" y="43552"/>
                  </a:lnTo>
                  <a:lnTo>
                    <a:pt x="3611" y="43506"/>
                  </a:lnTo>
                  <a:lnTo>
                    <a:pt x="3565" y="43321"/>
                  </a:lnTo>
                  <a:lnTo>
                    <a:pt x="3565" y="43274"/>
                  </a:lnTo>
                  <a:lnTo>
                    <a:pt x="3518" y="43089"/>
                  </a:lnTo>
                  <a:lnTo>
                    <a:pt x="3472" y="42904"/>
                  </a:lnTo>
                  <a:lnTo>
                    <a:pt x="3426" y="42858"/>
                  </a:lnTo>
                  <a:lnTo>
                    <a:pt x="3426" y="42765"/>
                  </a:lnTo>
                  <a:lnTo>
                    <a:pt x="3333" y="42349"/>
                  </a:lnTo>
                  <a:lnTo>
                    <a:pt x="3287" y="42164"/>
                  </a:lnTo>
                  <a:lnTo>
                    <a:pt x="3241" y="41932"/>
                  </a:lnTo>
                  <a:lnTo>
                    <a:pt x="3241" y="41747"/>
                  </a:lnTo>
                  <a:lnTo>
                    <a:pt x="3194" y="41654"/>
                  </a:lnTo>
                  <a:lnTo>
                    <a:pt x="3194" y="41562"/>
                  </a:lnTo>
                  <a:lnTo>
                    <a:pt x="3148" y="41238"/>
                  </a:lnTo>
                  <a:lnTo>
                    <a:pt x="3102" y="40914"/>
                  </a:lnTo>
                  <a:lnTo>
                    <a:pt x="3102" y="40775"/>
                  </a:lnTo>
                  <a:lnTo>
                    <a:pt x="3102" y="40451"/>
                  </a:lnTo>
                  <a:lnTo>
                    <a:pt x="3056" y="39988"/>
                  </a:lnTo>
                  <a:lnTo>
                    <a:pt x="3056" y="39942"/>
                  </a:lnTo>
                  <a:lnTo>
                    <a:pt x="3056" y="39896"/>
                  </a:lnTo>
                  <a:close/>
                  <a:moveTo>
                    <a:pt x="8100" y="51281"/>
                  </a:moveTo>
                  <a:lnTo>
                    <a:pt x="8285" y="51466"/>
                  </a:lnTo>
                  <a:lnTo>
                    <a:pt x="8656" y="51883"/>
                  </a:lnTo>
                  <a:lnTo>
                    <a:pt x="8424" y="51651"/>
                  </a:lnTo>
                  <a:lnTo>
                    <a:pt x="8100" y="51281"/>
                  </a:lnTo>
                  <a:close/>
                  <a:moveTo>
                    <a:pt x="10877" y="47440"/>
                  </a:moveTo>
                  <a:lnTo>
                    <a:pt x="10877" y="47671"/>
                  </a:lnTo>
                  <a:lnTo>
                    <a:pt x="10877" y="47810"/>
                  </a:lnTo>
                  <a:lnTo>
                    <a:pt x="10877" y="52022"/>
                  </a:lnTo>
                  <a:lnTo>
                    <a:pt x="10137" y="51374"/>
                  </a:lnTo>
                  <a:lnTo>
                    <a:pt x="9396" y="50633"/>
                  </a:lnTo>
                  <a:lnTo>
                    <a:pt x="10877" y="47440"/>
                  </a:lnTo>
                  <a:close/>
                  <a:moveTo>
                    <a:pt x="28048" y="49569"/>
                  </a:moveTo>
                  <a:lnTo>
                    <a:pt x="29622" y="50541"/>
                  </a:lnTo>
                  <a:lnTo>
                    <a:pt x="29807" y="50633"/>
                  </a:lnTo>
                  <a:lnTo>
                    <a:pt x="30038" y="50680"/>
                  </a:lnTo>
                  <a:lnTo>
                    <a:pt x="26799" y="52577"/>
                  </a:lnTo>
                  <a:lnTo>
                    <a:pt x="26799" y="50309"/>
                  </a:lnTo>
                  <a:lnTo>
                    <a:pt x="27863" y="49661"/>
                  </a:lnTo>
                  <a:lnTo>
                    <a:pt x="28048" y="49569"/>
                  </a:lnTo>
                  <a:close/>
                  <a:moveTo>
                    <a:pt x="39758" y="52114"/>
                  </a:moveTo>
                  <a:lnTo>
                    <a:pt x="39850" y="52670"/>
                  </a:lnTo>
                  <a:lnTo>
                    <a:pt x="39526" y="52114"/>
                  </a:lnTo>
                  <a:close/>
                  <a:moveTo>
                    <a:pt x="11294" y="46607"/>
                  </a:moveTo>
                  <a:lnTo>
                    <a:pt x="11664" y="46884"/>
                  </a:lnTo>
                  <a:lnTo>
                    <a:pt x="11757" y="46931"/>
                  </a:lnTo>
                  <a:lnTo>
                    <a:pt x="11942" y="47579"/>
                  </a:lnTo>
                  <a:lnTo>
                    <a:pt x="11896" y="52809"/>
                  </a:lnTo>
                  <a:lnTo>
                    <a:pt x="11109" y="52207"/>
                  </a:lnTo>
                  <a:lnTo>
                    <a:pt x="11155" y="46931"/>
                  </a:lnTo>
                  <a:lnTo>
                    <a:pt x="11294" y="46607"/>
                  </a:lnTo>
                  <a:close/>
                  <a:moveTo>
                    <a:pt x="15135" y="49476"/>
                  </a:moveTo>
                  <a:lnTo>
                    <a:pt x="16801" y="50726"/>
                  </a:lnTo>
                  <a:lnTo>
                    <a:pt x="17357" y="51281"/>
                  </a:lnTo>
                  <a:lnTo>
                    <a:pt x="17357" y="53318"/>
                  </a:lnTo>
                  <a:lnTo>
                    <a:pt x="15506" y="50124"/>
                  </a:lnTo>
                  <a:lnTo>
                    <a:pt x="15135" y="49476"/>
                  </a:lnTo>
                  <a:close/>
                  <a:moveTo>
                    <a:pt x="37258" y="53410"/>
                  </a:moveTo>
                  <a:lnTo>
                    <a:pt x="37258" y="53457"/>
                  </a:lnTo>
                  <a:lnTo>
                    <a:pt x="37212" y="53457"/>
                  </a:lnTo>
                  <a:lnTo>
                    <a:pt x="37258" y="53410"/>
                  </a:lnTo>
                  <a:close/>
                  <a:moveTo>
                    <a:pt x="37027" y="53457"/>
                  </a:moveTo>
                  <a:lnTo>
                    <a:pt x="37027" y="53503"/>
                  </a:lnTo>
                  <a:lnTo>
                    <a:pt x="37004" y="53503"/>
                  </a:lnTo>
                  <a:lnTo>
                    <a:pt x="37027" y="53457"/>
                  </a:lnTo>
                  <a:close/>
                  <a:moveTo>
                    <a:pt x="8841" y="51790"/>
                  </a:moveTo>
                  <a:lnTo>
                    <a:pt x="8887" y="51837"/>
                  </a:lnTo>
                  <a:lnTo>
                    <a:pt x="9072" y="51975"/>
                  </a:lnTo>
                  <a:lnTo>
                    <a:pt x="9350" y="52207"/>
                  </a:lnTo>
                  <a:lnTo>
                    <a:pt x="9489" y="52346"/>
                  </a:lnTo>
                  <a:lnTo>
                    <a:pt x="9581" y="52438"/>
                  </a:lnTo>
                  <a:lnTo>
                    <a:pt x="9813" y="52577"/>
                  </a:lnTo>
                  <a:lnTo>
                    <a:pt x="9905" y="52716"/>
                  </a:lnTo>
                  <a:lnTo>
                    <a:pt x="10322" y="52994"/>
                  </a:lnTo>
                  <a:lnTo>
                    <a:pt x="10692" y="53271"/>
                  </a:lnTo>
                  <a:lnTo>
                    <a:pt x="10785" y="53318"/>
                  </a:lnTo>
                  <a:lnTo>
                    <a:pt x="10877" y="53364"/>
                  </a:lnTo>
                  <a:lnTo>
                    <a:pt x="10877" y="53549"/>
                  </a:lnTo>
                  <a:lnTo>
                    <a:pt x="10877" y="53595"/>
                  </a:lnTo>
                  <a:lnTo>
                    <a:pt x="10831" y="53549"/>
                  </a:lnTo>
                  <a:lnTo>
                    <a:pt x="10600" y="53410"/>
                  </a:lnTo>
                  <a:lnTo>
                    <a:pt x="10507" y="53364"/>
                  </a:lnTo>
                  <a:lnTo>
                    <a:pt x="10507" y="53318"/>
                  </a:lnTo>
                  <a:lnTo>
                    <a:pt x="10368" y="53271"/>
                  </a:lnTo>
                  <a:lnTo>
                    <a:pt x="9535" y="52623"/>
                  </a:lnTo>
                  <a:lnTo>
                    <a:pt x="8751" y="51926"/>
                  </a:lnTo>
                  <a:lnTo>
                    <a:pt x="8751" y="51926"/>
                  </a:lnTo>
                  <a:lnTo>
                    <a:pt x="8795" y="51883"/>
                  </a:lnTo>
                  <a:lnTo>
                    <a:pt x="8841" y="51790"/>
                  </a:lnTo>
                  <a:close/>
                  <a:moveTo>
                    <a:pt x="11155" y="53549"/>
                  </a:moveTo>
                  <a:lnTo>
                    <a:pt x="11248" y="53595"/>
                  </a:lnTo>
                  <a:lnTo>
                    <a:pt x="11248" y="53642"/>
                  </a:lnTo>
                  <a:lnTo>
                    <a:pt x="11109" y="53549"/>
                  </a:lnTo>
                  <a:close/>
                  <a:moveTo>
                    <a:pt x="12173" y="48365"/>
                  </a:moveTo>
                  <a:lnTo>
                    <a:pt x="13747" y="53827"/>
                  </a:lnTo>
                  <a:lnTo>
                    <a:pt x="13747" y="53827"/>
                  </a:lnTo>
                  <a:lnTo>
                    <a:pt x="13423" y="53688"/>
                  </a:lnTo>
                  <a:lnTo>
                    <a:pt x="13238" y="53549"/>
                  </a:lnTo>
                  <a:lnTo>
                    <a:pt x="12867" y="53364"/>
                  </a:lnTo>
                  <a:lnTo>
                    <a:pt x="12543" y="53225"/>
                  </a:lnTo>
                  <a:lnTo>
                    <a:pt x="12358" y="53086"/>
                  </a:lnTo>
                  <a:lnTo>
                    <a:pt x="12312" y="53086"/>
                  </a:lnTo>
                  <a:lnTo>
                    <a:pt x="12266" y="53040"/>
                  </a:lnTo>
                  <a:lnTo>
                    <a:pt x="12127" y="52994"/>
                  </a:lnTo>
                  <a:lnTo>
                    <a:pt x="12173" y="48412"/>
                  </a:lnTo>
                  <a:lnTo>
                    <a:pt x="12173" y="48365"/>
                  </a:lnTo>
                  <a:close/>
                  <a:moveTo>
                    <a:pt x="42674" y="52947"/>
                  </a:moveTo>
                  <a:lnTo>
                    <a:pt x="42766" y="52994"/>
                  </a:lnTo>
                  <a:lnTo>
                    <a:pt x="42812" y="53040"/>
                  </a:lnTo>
                  <a:lnTo>
                    <a:pt x="42951" y="53919"/>
                  </a:lnTo>
                  <a:lnTo>
                    <a:pt x="42674" y="52947"/>
                  </a:lnTo>
                  <a:close/>
                  <a:moveTo>
                    <a:pt x="11433" y="53734"/>
                  </a:moveTo>
                  <a:lnTo>
                    <a:pt x="11572" y="53780"/>
                  </a:lnTo>
                  <a:lnTo>
                    <a:pt x="11757" y="53873"/>
                  </a:lnTo>
                  <a:lnTo>
                    <a:pt x="11896" y="53966"/>
                  </a:lnTo>
                  <a:lnTo>
                    <a:pt x="11896" y="54012"/>
                  </a:lnTo>
                  <a:lnTo>
                    <a:pt x="11433" y="53734"/>
                  </a:lnTo>
                  <a:close/>
                  <a:moveTo>
                    <a:pt x="36981" y="53549"/>
                  </a:moveTo>
                  <a:lnTo>
                    <a:pt x="36796" y="53966"/>
                  </a:lnTo>
                  <a:lnTo>
                    <a:pt x="36749" y="54058"/>
                  </a:lnTo>
                  <a:lnTo>
                    <a:pt x="36703" y="54151"/>
                  </a:lnTo>
                  <a:lnTo>
                    <a:pt x="36703" y="54151"/>
                  </a:lnTo>
                  <a:lnTo>
                    <a:pt x="36796" y="53873"/>
                  </a:lnTo>
                  <a:lnTo>
                    <a:pt x="36935" y="53642"/>
                  </a:lnTo>
                  <a:lnTo>
                    <a:pt x="36981" y="53549"/>
                  </a:lnTo>
                  <a:close/>
                  <a:moveTo>
                    <a:pt x="12173" y="47255"/>
                  </a:moveTo>
                  <a:lnTo>
                    <a:pt x="12914" y="47810"/>
                  </a:lnTo>
                  <a:lnTo>
                    <a:pt x="14765" y="54151"/>
                  </a:lnTo>
                  <a:lnTo>
                    <a:pt x="14025" y="53919"/>
                  </a:lnTo>
                  <a:lnTo>
                    <a:pt x="12173" y="47579"/>
                  </a:lnTo>
                  <a:lnTo>
                    <a:pt x="12173" y="47255"/>
                  </a:lnTo>
                  <a:close/>
                  <a:moveTo>
                    <a:pt x="13423" y="48227"/>
                  </a:moveTo>
                  <a:lnTo>
                    <a:pt x="14672" y="49152"/>
                  </a:lnTo>
                  <a:lnTo>
                    <a:pt x="17357" y="53734"/>
                  </a:lnTo>
                  <a:lnTo>
                    <a:pt x="17125" y="54012"/>
                  </a:lnTo>
                  <a:lnTo>
                    <a:pt x="16894" y="54197"/>
                  </a:lnTo>
                  <a:lnTo>
                    <a:pt x="16801" y="54058"/>
                  </a:lnTo>
                  <a:lnTo>
                    <a:pt x="13423" y="48227"/>
                  </a:lnTo>
                  <a:close/>
                  <a:moveTo>
                    <a:pt x="13330" y="48458"/>
                  </a:moveTo>
                  <a:lnTo>
                    <a:pt x="16663" y="54243"/>
                  </a:lnTo>
                  <a:lnTo>
                    <a:pt x="16107" y="54336"/>
                  </a:lnTo>
                  <a:lnTo>
                    <a:pt x="15552" y="54290"/>
                  </a:lnTo>
                  <a:lnTo>
                    <a:pt x="15043" y="54197"/>
                  </a:lnTo>
                  <a:lnTo>
                    <a:pt x="13377" y="48551"/>
                  </a:lnTo>
                  <a:lnTo>
                    <a:pt x="13330" y="48458"/>
                  </a:lnTo>
                  <a:close/>
                  <a:moveTo>
                    <a:pt x="37120" y="53642"/>
                  </a:moveTo>
                  <a:lnTo>
                    <a:pt x="36796" y="54336"/>
                  </a:lnTo>
                  <a:lnTo>
                    <a:pt x="36749" y="54290"/>
                  </a:lnTo>
                  <a:lnTo>
                    <a:pt x="36796" y="54290"/>
                  </a:lnTo>
                  <a:lnTo>
                    <a:pt x="36796" y="54197"/>
                  </a:lnTo>
                  <a:lnTo>
                    <a:pt x="36842" y="54104"/>
                  </a:lnTo>
                  <a:lnTo>
                    <a:pt x="36888" y="54058"/>
                  </a:lnTo>
                  <a:lnTo>
                    <a:pt x="37073" y="53642"/>
                  </a:lnTo>
                  <a:close/>
                  <a:moveTo>
                    <a:pt x="38832" y="45820"/>
                  </a:moveTo>
                  <a:lnTo>
                    <a:pt x="38878" y="46144"/>
                  </a:lnTo>
                  <a:lnTo>
                    <a:pt x="39064" y="47301"/>
                  </a:lnTo>
                  <a:lnTo>
                    <a:pt x="39064" y="47393"/>
                  </a:lnTo>
                  <a:lnTo>
                    <a:pt x="26984" y="54614"/>
                  </a:lnTo>
                  <a:lnTo>
                    <a:pt x="26891" y="54614"/>
                  </a:lnTo>
                  <a:lnTo>
                    <a:pt x="26845" y="54660"/>
                  </a:lnTo>
                  <a:lnTo>
                    <a:pt x="26799" y="54706"/>
                  </a:lnTo>
                  <a:lnTo>
                    <a:pt x="26799" y="54660"/>
                  </a:lnTo>
                  <a:lnTo>
                    <a:pt x="26799" y="54614"/>
                  </a:lnTo>
                  <a:lnTo>
                    <a:pt x="26799" y="54428"/>
                  </a:lnTo>
                  <a:lnTo>
                    <a:pt x="26799" y="54290"/>
                  </a:lnTo>
                  <a:lnTo>
                    <a:pt x="26799" y="52994"/>
                  </a:lnTo>
                  <a:lnTo>
                    <a:pt x="38832" y="45820"/>
                  </a:lnTo>
                  <a:close/>
                  <a:moveTo>
                    <a:pt x="12219" y="54104"/>
                  </a:moveTo>
                  <a:lnTo>
                    <a:pt x="12312" y="54151"/>
                  </a:lnTo>
                  <a:lnTo>
                    <a:pt x="12451" y="54243"/>
                  </a:lnTo>
                  <a:lnTo>
                    <a:pt x="12543" y="54243"/>
                  </a:lnTo>
                  <a:lnTo>
                    <a:pt x="12682" y="54290"/>
                  </a:lnTo>
                  <a:lnTo>
                    <a:pt x="12867" y="54382"/>
                  </a:lnTo>
                  <a:lnTo>
                    <a:pt x="12914" y="54382"/>
                  </a:lnTo>
                  <a:lnTo>
                    <a:pt x="12960" y="54428"/>
                  </a:lnTo>
                  <a:lnTo>
                    <a:pt x="13006" y="54428"/>
                  </a:lnTo>
                  <a:lnTo>
                    <a:pt x="13191" y="54521"/>
                  </a:lnTo>
                  <a:lnTo>
                    <a:pt x="13238" y="54521"/>
                  </a:lnTo>
                  <a:lnTo>
                    <a:pt x="13469" y="54567"/>
                  </a:lnTo>
                  <a:lnTo>
                    <a:pt x="13515" y="54567"/>
                  </a:lnTo>
                  <a:lnTo>
                    <a:pt x="13701" y="54614"/>
                  </a:lnTo>
                  <a:lnTo>
                    <a:pt x="13932" y="54660"/>
                  </a:lnTo>
                  <a:lnTo>
                    <a:pt x="13978" y="54660"/>
                  </a:lnTo>
                  <a:lnTo>
                    <a:pt x="13978" y="54706"/>
                  </a:lnTo>
                  <a:lnTo>
                    <a:pt x="14025" y="54752"/>
                  </a:lnTo>
                  <a:lnTo>
                    <a:pt x="13747" y="54752"/>
                  </a:lnTo>
                  <a:lnTo>
                    <a:pt x="12960" y="54521"/>
                  </a:lnTo>
                  <a:lnTo>
                    <a:pt x="12127" y="54243"/>
                  </a:lnTo>
                  <a:lnTo>
                    <a:pt x="12127" y="54104"/>
                  </a:lnTo>
                  <a:close/>
                  <a:moveTo>
                    <a:pt x="15459" y="54752"/>
                  </a:moveTo>
                  <a:lnTo>
                    <a:pt x="15320" y="54799"/>
                  </a:lnTo>
                  <a:lnTo>
                    <a:pt x="15274" y="54799"/>
                  </a:lnTo>
                  <a:lnTo>
                    <a:pt x="15459" y="54752"/>
                  </a:lnTo>
                  <a:close/>
                  <a:moveTo>
                    <a:pt x="14580" y="54752"/>
                  </a:moveTo>
                  <a:lnTo>
                    <a:pt x="14765" y="54799"/>
                  </a:lnTo>
                  <a:lnTo>
                    <a:pt x="14950" y="54799"/>
                  </a:lnTo>
                  <a:lnTo>
                    <a:pt x="14858" y="54845"/>
                  </a:lnTo>
                  <a:lnTo>
                    <a:pt x="14256" y="54799"/>
                  </a:lnTo>
                  <a:lnTo>
                    <a:pt x="14256" y="54752"/>
                  </a:lnTo>
                  <a:close/>
                  <a:moveTo>
                    <a:pt x="39295" y="52114"/>
                  </a:moveTo>
                  <a:lnTo>
                    <a:pt x="39295" y="52161"/>
                  </a:lnTo>
                  <a:lnTo>
                    <a:pt x="39388" y="52299"/>
                  </a:lnTo>
                  <a:lnTo>
                    <a:pt x="39943" y="53318"/>
                  </a:lnTo>
                  <a:lnTo>
                    <a:pt x="40221" y="55030"/>
                  </a:lnTo>
                  <a:lnTo>
                    <a:pt x="38647" y="52299"/>
                  </a:lnTo>
                  <a:lnTo>
                    <a:pt x="38925" y="52207"/>
                  </a:lnTo>
                  <a:lnTo>
                    <a:pt x="38971" y="52161"/>
                  </a:lnTo>
                  <a:lnTo>
                    <a:pt x="39017" y="52161"/>
                  </a:lnTo>
                  <a:lnTo>
                    <a:pt x="39295" y="52114"/>
                  </a:lnTo>
                  <a:close/>
                  <a:moveTo>
                    <a:pt x="45080" y="54614"/>
                  </a:moveTo>
                  <a:lnTo>
                    <a:pt x="45219" y="54752"/>
                  </a:lnTo>
                  <a:lnTo>
                    <a:pt x="45265" y="54799"/>
                  </a:lnTo>
                  <a:lnTo>
                    <a:pt x="45265" y="55771"/>
                  </a:lnTo>
                  <a:lnTo>
                    <a:pt x="45080" y="54614"/>
                  </a:lnTo>
                  <a:close/>
                  <a:moveTo>
                    <a:pt x="36611" y="54475"/>
                  </a:moveTo>
                  <a:lnTo>
                    <a:pt x="36657" y="54521"/>
                  </a:lnTo>
                  <a:lnTo>
                    <a:pt x="36703" y="54521"/>
                  </a:lnTo>
                  <a:lnTo>
                    <a:pt x="36472" y="55169"/>
                  </a:lnTo>
                  <a:lnTo>
                    <a:pt x="36472" y="55215"/>
                  </a:lnTo>
                  <a:lnTo>
                    <a:pt x="36472" y="55308"/>
                  </a:lnTo>
                  <a:lnTo>
                    <a:pt x="36425" y="55447"/>
                  </a:lnTo>
                  <a:lnTo>
                    <a:pt x="36333" y="55956"/>
                  </a:lnTo>
                  <a:lnTo>
                    <a:pt x="36240" y="56511"/>
                  </a:lnTo>
                  <a:lnTo>
                    <a:pt x="36148" y="56465"/>
                  </a:lnTo>
                  <a:lnTo>
                    <a:pt x="36101" y="56465"/>
                  </a:lnTo>
                  <a:lnTo>
                    <a:pt x="36101" y="56326"/>
                  </a:lnTo>
                  <a:lnTo>
                    <a:pt x="36148" y="56233"/>
                  </a:lnTo>
                  <a:lnTo>
                    <a:pt x="36148" y="56141"/>
                  </a:lnTo>
                  <a:lnTo>
                    <a:pt x="36148" y="56002"/>
                  </a:lnTo>
                  <a:lnTo>
                    <a:pt x="36194" y="55956"/>
                  </a:lnTo>
                  <a:lnTo>
                    <a:pt x="36194" y="55817"/>
                  </a:lnTo>
                  <a:lnTo>
                    <a:pt x="36194" y="55771"/>
                  </a:lnTo>
                  <a:lnTo>
                    <a:pt x="36240" y="55586"/>
                  </a:lnTo>
                  <a:lnTo>
                    <a:pt x="36287" y="55447"/>
                  </a:lnTo>
                  <a:lnTo>
                    <a:pt x="36287" y="55400"/>
                  </a:lnTo>
                  <a:lnTo>
                    <a:pt x="36333" y="55308"/>
                  </a:lnTo>
                  <a:lnTo>
                    <a:pt x="36564" y="54614"/>
                  </a:lnTo>
                  <a:lnTo>
                    <a:pt x="36564" y="54567"/>
                  </a:lnTo>
                  <a:lnTo>
                    <a:pt x="36611" y="54475"/>
                  </a:lnTo>
                  <a:close/>
                  <a:moveTo>
                    <a:pt x="38462" y="52438"/>
                  </a:moveTo>
                  <a:lnTo>
                    <a:pt x="40313" y="55678"/>
                  </a:lnTo>
                  <a:lnTo>
                    <a:pt x="40498" y="56928"/>
                  </a:lnTo>
                  <a:lnTo>
                    <a:pt x="37629" y="53873"/>
                  </a:lnTo>
                  <a:lnTo>
                    <a:pt x="37768" y="53503"/>
                  </a:lnTo>
                  <a:lnTo>
                    <a:pt x="38045" y="52947"/>
                  </a:lnTo>
                  <a:lnTo>
                    <a:pt x="38230" y="52670"/>
                  </a:lnTo>
                  <a:lnTo>
                    <a:pt x="38462" y="52438"/>
                  </a:lnTo>
                  <a:close/>
                  <a:moveTo>
                    <a:pt x="6156" y="32722"/>
                  </a:moveTo>
                  <a:lnTo>
                    <a:pt x="6712" y="32814"/>
                  </a:lnTo>
                  <a:lnTo>
                    <a:pt x="7267" y="32907"/>
                  </a:lnTo>
                  <a:lnTo>
                    <a:pt x="7823" y="33092"/>
                  </a:lnTo>
                  <a:lnTo>
                    <a:pt x="8332" y="33277"/>
                  </a:lnTo>
                  <a:lnTo>
                    <a:pt x="8841" y="33462"/>
                  </a:lnTo>
                  <a:lnTo>
                    <a:pt x="8933" y="33555"/>
                  </a:lnTo>
                  <a:lnTo>
                    <a:pt x="9674" y="33925"/>
                  </a:lnTo>
                  <a:lnTo>
                    <a:pt x="10368" y="34295"/>
                  </a:lnTo>
                  <a:lnTo>
                    <a:pt x="10507" y="34388"/>
                  </a:lnTo>
                  <a:lnTo>
                    <a:pt x="10831" y="34619"/>
                  </a:lnTo>
                  <a:lnTo>
                    <a:pt x="10924" y="34666"/>
                  </a:lnTo>
                  <a:lnTo>
                    <a:pt x="11016" y="34712"/>
                  </a:lnTo>
                  <a:lnTo>
                    <a:pt x="11109" y="34805"/>
                  </a:lnTo>
                  <a:lnTo>
                    <a:pt x="11155" y="34851"/>
                  </a:lnTo>
                  <a:lnTo>
                    <a:pt x="11942" y="35453"/>
                  </a:lnTo>
                  <a:lnTo>
                    <a:pt x="11988" y="35499"/>
                  </a:lnTo>
                  <a:lnTo>
                    <a:pt x="12034" y="35499"/>
                  </a:lnTo>
                  <a:lnTo>
                    <a:pt x="12127" y="35591"/>
                  </a:lnTo>
                  <a:lnTo>
                    <a:pt x="12173" y="35638"/>
                  </a:lnTo>
                  <a:lnTo>
                    <a:pt x="13145" y="36517"/>
                  </a:lnTo>
                  <a:lnTo>
                    <a:pt x="13932" y="37396"/>
                  </a:lnTo>
                  <a:lnTo>
                    <a:pt x="13978" y="37443"/>
                  </a:lnTo>
                  <a:lnTo>
                    <a:pt x="14071" y="37535"/>
                  </a:lnTo>
                  <a:lnTo>
                    <a:pt x="14117" y="37582"/>
                  </a:lnTo>
                  <a:lnTo>
                    <a:pt x="14858" y="38461"/>
                  </a:lnTo>
                  <a:lnTo>
                    <a:pt x="14904" y="38507"/>
                  </a:lnTo>
                  <a:lnTo>
                    <a:pt x="14996" y="38646"/>
                  </a:lnTo>
                  <a:lnTo>
                    <a:pt x="15043" y="38692"/>
                  </a:lnTo>
                  <a:lnTo>
                    <a:pt x="15691" y="39572"/>
                  </a:lnTo>
                  <a:lnTo>
                    <a:pt x="16107" y="40173"/>
                  </a:lnTo>
                  <a:lnTo>
                    <a:pt x="16061" y="40173"/>
                  </a:lnTo>
                  <a:lnTo>
                    <a:pt x="16015" y="40220"/>
                  </a:lnTo>
                  <a:lnTo>
                    <a:pt x="15968" y="40266"/>
                  </a:lnTo>
                  <a:lnTo>
                    <a:pt x="15459" y="40590"/>
                  </a:lnTo>
                  <a:lnTo>
                    <a:pt x="15413" y="40636"/>
                  </a:lnTo>
                  <a:lnTo>
                    <a:pt x="14626" y="39525"/>
                  </a:lnTo>
                  <a:lnTo>
                    <a:pt x="14580" y="39479"/>
                  </a:lnTo>
                  <a:lnTo>
                    <a:pt x="14487" y="39340"/>
                  </a:lnTo>
                  <a:lnTo>
                    <a:pt x="14441" y="39294"/>
                  </a:lnTo>
                  <a:lnTo>
                    <a:pt x="13978" y="38739"/>
                  </a:lnTo>
                  <a:lnTo>
                    <a:pt x="13747" y="38415"/>
                  </a:lnTo>
                  <a:lnTo>
                    <a:pt x="13701" y="38368"/>
                  </a:lnTo>
                  <a:lnTo>
                    <a:pt x="13608" y="38276"/>
                  </a:lnTo>
                  <a:lnTo>
                    <a:pt x="13562" y="38230"/>
                  </a:lnTo>
                  <a:lnTo>
                    <a:pt x="13099" y="37720"/>
                  </a:lnTo>
                  <a:lnTo>
                    <a:pt x="12173" y="36841"/>
                  </a:lnTo>
                  <a:lnTo>
                    <a:pt x="12127" y="36795"/>
                  </a:lnTo>
                  <a:lnTo>
                    <a:pt x="12034" y="36702"/>
                  </a:lnTo>
                  <a:lnTo>
                    <a:pt x="11942" y="36656"/>
                  </a:lnTo>
                  <a:lnTo>
                    <a:pt x="11155" y="36008"/>
                  </a:lnTo>
                  <a:lnTo>
                    <a:pt x="11109" y="35962"/>
                  </a:lnTo>
                  <a:lnTo>
                    <a:pt x="11016" y="35915"/>
                  </a:lnTo>
                  <a:lnTo>
                    <a:pt x="10924" y="35869"/>
                  </a:lnTo>
                  <a:lnTo>
                    <a:pt x="10137" y="35360"/>
                  </a:lnTo>
                  <a:lnTo>
                    <a:pt x="9350" y="34943"/>
                  </a:lnTo>
                  <a:lnTo>
                    <a:pt x="9257" y="34897"/>
                  </a:lnTo>
                  <a:lnTo>
                    <a:pt x="9165" y="34851"/>
                  </a:lnTo>
                  <a:lnTo>
                    <a:pt x="9165" y="34805"/>
                  </a:lnTo>
                  <a:lnTo>
                    <a:pt x="9072" y="34805"/>
                  </a:lnTo>
                  <a:lnTo>
                    <a:pt x="8332" y="34481"/>
                  </a:lnTo>
                  <a:lnTo>
                    <a:pt x="8239" y="34434"/>
                  </a:lnTo>
                  <a:lnTo>
                    <a:pt x="8147" y="34434"/>
                  </a:lnTo>
                  <a:lnTo>
                    <a:pt x="8054" y="34388"/>
                  </a:lnTo>
                  <a:lnTo>
                    <a:pt x="7637" y="34295"/>
                  </a:lnTo>
                  <a:lnTo>
                    <a:pt x="7175" y="34157"/>
                  </a:lnTo>
                  <a:lnTo>
                    <a:pt x="6712" y="34110"/>
                  </a:lnTo>
                  <a:lnTo>
                    <a:pt x="6249" y="34064"/>
                  </a:lnTo>
                  <a:lnTo>
                    <a:pt x="5740" y="34064"/>
                  </a:lnTo>
                  <a:lnTo>
                    <a:pt x="5416" y="34110"/>
                  </a:lnTo>
                  <a:lnTo>
                    <a:pt x="5231" y="34157"/>
                  </a:lnTo>
                  <a:lnTo>
                    <a:pt x="5046" y="34157"/>
                  </a:lnTo>
                  <a:lnTo>
                    <a:pt x="4999" y="34203"/>
                  </a:lnTo>
                  <a:lnTo>
                    <a:pt x="4907" y="34203"/>
                  </a:lnTo>
                  <a:lnTo>
                    <a:pt x="4861" y="34249"/>
                  </a:lnTo>
                  <a:lnTo>
                    <a:pt x="4490" y="34342"/>
                  </a:lnTo>
                  <a:lnTo>
                    <a:pt x="4074" y="34527"/>
                  </a:lnTo>
                  <a:lnTo>
                    <a:pt x="3703" y="34712"/>
                  </a:lnTo>
                  <a:lnTo>
                    <a:pt x="3426" y="34943"/>
                  </a:lnTo>
                  <a:lnTo>
                    <a:pt x="3148" y="35175"/>
                  </a:lnTo>
                  <a:lnTo>
                    <a:pt x="2870" y="35406"/>
                  </a:lnTo>
                  <a:lnTo>
                    <a:pt x="2639" y="35638"/>
                  </a:lnTo>
                  <a:lnTo>
                    <a:pt x="2269" y="36193"/>
                  </a:lnTo>
                  <a:lnTo>
                    <a:pt x="1945" y="36795"/>
                  </a:lnTo>
                  <a:lnTo>
                    <a:pt x="1713" y="37350"/>
                  </a:lnTo>
                  <a:lnTo>
                    <a:pt x="1574" y="37906"/>
                  </a:lnTo>
                  <a:lnTo>
                    <a:pt x="1436" y="38415"/>
                  </a:lnTo>
                  <a:lnTo>
                    <a:pt x="1343" y="38877"/>
                  </a:lnTo>
                  <a:lnTo>
                    <a:pt x="1297" y="39849"/>
                  </a:lnTo>
                  <a:lnTo>
                    <a:pt x="1297" y="40868"/>
                  </a:lnTo>
                  <a:lnTo>
                    <a:pt x="1389" y="41932"/>
                  </a:lnTo>
                  <a:lnTo>
                    <a:pt x="1574" y="42997"/>
                  </a:lnTo>
                  <a:lnTo>
                    <a:pt x="1667" y="43367"/>
                  </a:lnTo>
                  <a:lnTo>
                    <a:pt x="1713" y="43552"/>
                  </a:lnTo>
                  <a:lnTo>
                    <a:pt x="1852" y="44061"/>
                  </a:lnTo>
                  <a:lnTo>
                    <a:pt x="1898" y="44293"/>
                  </a:lnTo>
                  <a:lnTo>
                    <a:pt x="2176" y="45126"/>
                  </a:lnTo>
                  <a:lnTo>
                    <a:pt x="2454" y="45866"/>
                  </a:lnTo>
                  <a:lnTo>
                    <a:pt x="2732" y="46607"/>
                  </a:lnTo>
                  <a:lnTo>
                    <a:pt x="3056" y="47301"/>
                  </a:lnTo>
                  <a:lnTo>
                    <a:pt x="3426" y="48041"/>
                  </a:lnTo>
                  <a:lnTo>
                    <a:pt x="3796" y="48689"/>
                  </a:lnTo>
                  <a:lnTo>
                    <a:pt x="4213" y="49384"/>
                  </a:lnTo>
                  <a:lnTo>
                    <a:pt x="4629" y="50032"/>
                  </a:lnTo>
                  <a:lnTo>
                    <a:pt x="5046" y="50680"/>
                  </a:lnTo>
                  <a:lnTo>
                    <a:pt x="5138" y="50772"/>
                  </a:lnTo>
                  <a:lnTo>
                    <a:pt x="6018" y="51837"/>
                  </a:lnTo>
                  <a:lnTo>
                    <a:pt x="6897" y="52809"/>
                  </a:lnTo>
                  <a:lnTo>
                    <a:pt x="7869" y="53688"/>
                  </a:lnTo>
                  <a:lnTo>
                    <a:pt x="8887" y="54428"/>
                  </a:lnTo>
                  <a:lnTo>
                    <a:pt x="8980" y="54521"/>
                  </a:lnTo>
                  <a:lnTo>
                    <a:pt x="9026" y="54567"/>
                  </a:lnTo>
                  <a:lnTo>
                    <a:pt x="9072" y="54567"/>
                  </a:lnTo>
                  <a:lnTo>
                    <a:pt x="9119" y="54614"/>
                  </a:lnTo>
                  <a:lnTo>
                    <a:pt x="9165" y="54614"/>
                  </a:lnTo>
                  <a:lnTo>
                    <a:pt x="9211" y="54660"/>
                  </a:lnTo>
                  <a:lnTo>
                    <a:pt x="9257" y="54706"/>
                  </a:lnTo>
                  <a:lnTo>
                    <a:pt x="9304" y="54706"/>
                  </a:lnTo>
                  <a:lnTo>
                    <a:pt x="9859" y="55076"/>
                  </a:lnTo>
                  <a:lnTo>
                    <a:pt x="10600" y="55447"/>
                  </a:lnTo>
                  <a:lnTo>
                    <a:pt x="10692" y="55493"/>
                  </a:lnTo>
                  <a:lnTo>
                    <a:pt x="10877" y="55586"/>
                  </a:lnTo>
                  <a:lnTo>
                    <a:pt x="11155" y="55724"/>
                  </a:lnTo>
                  <a:lnTo>
                    <a:pt x="11433" y="55817"/>
                  </a:lnTo>
                  <a:lnTo>
                    <a:pt x="11664" y="55863"/>
                  </a:lnTo>
                  <a:lnTo>
                    <a:pt x="12034" y="56002"/>
                  </a:lnTo>
                  <a:lnTo>
                    <a:pt x="12312" y="56048"/>
                  </a:lnTo>
                  <a:lnTo>
                    <a:pt x="12312" y="56095"/>
                  </a:lnTo>
                  <a:lnTo>
                    <a:pt x="13006" y="56187"/>
                  </a:lnTo>
                  <a:lnTo>
                    <a:pt x="13701" y="56233"/>
                  </a:lnTo>
                  <a:lnTo>
                    <a:pt x="14163" y="56233"/>
                  </a:lnTo>
                  <a:lnTo>
                    <a:pt x="14626" y="56141"/>
                  </a:lnTo>
                  <a:lnTo>
                    <a:pt x="15089" y="56048"/>
                  </a:lnTo>
                  <a:lnTo>
                    <a:pt x="15506" y="55909"/>
                  </a:lnTo>
                  <a:lnTo>
                    <a:pt x="15691" y="55817"/>
                  </a:lnTo>
                  <a:lnTo>
                    <a:pt x="16246" y="55539"/>
                  </a:lnTo>
                  <a:lnTo>
                    <a:pt x="16292" y="55447"/>
                  </a:lnTo>
                  <a:lnTo>
                    <a:pt x="16431" y="55354"/>
                  </a:lnTo>
                  <a:lnTo>
                    <a:pt x="16570" y="55262"/>
                  </a:lnTo>
                  <a:lnTo>
                    <a:pt x="17033" y="54799"/>
                  </a:lnTo>
                  <a:lnTo>
                    <a:pt x="17079" y="54752"/>
                  </a:lnTo>
                  <a:lnTo>
                    <a:pt x="17172" y="54660"/>
                  </a:lnTo>
                  <a:lnTo>
                    <a:pt x="17264" y="54521"/>
                  </a:lnTo>
                  <a:lnTo>
                    <a:pt x="17357" y="54428"/>
                  </a:lnTo>
                  <a:lnTo>
                    <a:pt x="17357" y="54475"/>
                  </a:lnTo>
                  <a:lnTo>
                    <a:pt x="17357" y="54567"/>
                  </a:lnTo>
                  <a:lnTo>
                    <a:pt x="17357" y="54660"/>
                  </a:lnTo>
                  <a:lnTo>
                    <a:pt x="17357" y="54752"/>
                  </a:lnTo>
                  <a:lnTo>
                    <a:pt x="17357" y="55493"/>
                  </a:lnTo>
                  <a:lnTo>
                    <a:pt x="17403" y="55956"/>
                  </a:lnTo>
                  <a:lnTo>
                    <a:pt x="17449" y="56419"/>
                  </a:lnTo>
                  <a:lnTo>
                    <a:pt x="17449" y="56465"/>
                  </a:lnTo>
                  <a:lnTo>
                    <a:pt x="16940" y="56835"/>
                  </a:lnTo>
                  <a:lnTo>
                    <a:pt x="16385" y="57159"/>
                  </a:lnTo>
                  <a:lnTo>
                    <a:pt x="16246" y="57205"/>
                  </a:lnTo>
                  <a:lnTo>
                    <a:pt x="16200" y="57205"/>
                  </a:lnTo>
                  <a:lnTo>
                    <a:pt x="16061" y="57298"/>
                  </a:lnTo>
                  <a:lnTo>
                    <a:pt x="15598" y="57437"/>
                  </a:lnTo>
                  <a:lnTo>
                    <a:pt x="15135" y="57529"/>
                  </a:lnTo>
                  <a:lnTo>
                    <a:pt x="14672" y="57576"/>
                  </a:lnTo>
                  <a:lnTo>
                    <a:pt x="14210" y="57622"/>
                  </a:lnTo>
                  <a:lnTo>
                    <a:pt x="13701" y="57576"/>
                  </a:lnTo>
                  <a:lnTo>
                    <a:pt x="13284" y="57529"/>
                  </a:lnTo>
                  <a:lnTo>
                    <a:pt x="12821" y="57437"/>
                  </a:lnTo>
                  <a:lnTo>
                    <a:pt x="12358" y="57344"/>
                  </a:lnTo>
                  <a:lnTo>
                    <a:pt x="11618" y="57067"/>
                  </a:lnTo>
                  <a:lnTo>
                    <a:pt x="10877" y="56789"/>
                  </a:lnTo>
                  <a:lnTo>
                    <a:pt x="10183" y="56419"/>
                  </a:lnTo>
                  <a:lnTo>
                    <a:pt x="9581" y="56095"/>
                  </a:lnTo>
                  <a:lnTo>
                    <a:pt x="8471" y="55354"/>
                  </a:lnTo>
                  <a:lnTo>
                    <a:pt x="7452" y="54521"/>
                  </a:lnTo>
                  <a:lnTo>
                    <a:pt x="6666" y="53780"/>
                  </a:lnTo>
                  <a:lnTo>
                    <a:pt x="5925" y="53040"/>
                  </a:lnTo>
                  <a:lnTo>
                    <a:pt x="5277" y="52346"/>
                  </a:lnTo>
                  <a:lnTo>
                    <a:pt x="4722" y="51605"/>
                  </a:lnTo>
                  <a:lnTo>
                    <a:pt x="4166" y="50865"/>
                  </a:lnTo>
                  <a:lnTo>
                    <a:pt x="3611" y="50032"/>
                  </a:lnTo>
                  <a:lnTo>
                    <a:pt x="2963" y="48967"/>
                  </a:lnTo>
                  <a:lnTo>
                    <a:pt x="2361" y="47810"/>
                  </a:lnTo>
                  <a:lnTo>
                    <a:pt x="1852" y="46653"/>
                  </a:lnTo>
                  <a:lnTo>
                    <a:pt x="1389" y="45450"/>
                  </a:lnTo>
                  <a:lnTo>
                    <a:pt x="1343" y="45403"/>
                  </a:lnTo>
                  <a:lnTo>
                    <a:pt x="1112" y="44755"/>
                  </a:lnTo>
                  <a:lnTo>
                    <a:pt x="1112" y="44709"/>
                  </a:lnTo>
                  <a:lnTo>
                    <a:pt x="973" y="44246"/>
                  </a:lnTo>
                  <a:lnTo>
                    <a:pt x="973" y="44154"/>
                  </a:lnTo>
                  <a:lnTo>
                    <a:pt x="834" y="43737"/>
                  </a:lnTo>
                  <a:lnTo>
                    <a:pt x="649" y="42950"/>
                  </a:lnTo>
                  <a:lnTo>
                    <a:pt x="464" y="42164"/>
                  </a:lnTo>
                  <a:lnTo>
                    <a:pt x="371" y="41423"/>
                  </a:lnTo>
                  <a:lnTo>
                    <a:pt x="279" y="40683"/>
                  </a:lnTo>
                  <a:lnTo>
                    <a:pt x="232" y="39942"/>
                  </a:lnTo>
                  <a:lnTo>
                    <a:pt x="232" y="39248"/>
                  </a:lnTo>
                  <a:lnTo>
                    <a:pt x="279" y="38554"/>
                  </a:lnTo>
                  <a:lnTo>
                    <a:pt x="371" y="37859"/>
                  </a:lnTo>
                  <a:lnTo>
                    <a:pt x="510" y="37211"/>
                  </a:lnTo>
                  <a:lnTo>
                    <a:pt x="603" y="36748"/>
                  </a:lnTo>
                  <a:lnTo>
                    <a:pt x="788" y="36286"/>
                  </a:lnTo>
                  <a:lnTo>
                    <a:pt x="973" y="35777"/>
                  </a:lnTo>
                  <a:lnTo>
                    <a:pt x="1204" y="35314"/>
                  </a:lnTo>
                  <a:lnTo>
                    <a:pt x="1482" y="34851"/>
                  </a:lnTo>
                  <a:lnTo>
                    <a:pt x="1852" y="34388"/>
                  </a:lnTo>
                  <a:lnTo>
                    <a:pt x="2269" y="33972"/>
                  </a:lnTo>
                  <a:lnTo>
                    <a:pt x="2732" y="33555"/>
                  </a:lnTo>
                  <a:lnTo>
                    <a:pt x="3009" y="33370"/>
                  </a:lnTo>
                  <a:lnTo>
                    <a:pt x="3102" y="33324"/>
                  </a:lnTo>
                  <a:lnTo>
                    <a:pt x="3426" y="33185"/>
                  </a:lnTo>
                  <a:lnTo>
                    <a:pt x="3750" y="33046"/>
                  </a:lnTo>
                  <a:lnTo>
                    <a:pt x="4027" y="32953"/>
                  </a:lnTo>
                  <a:lnTo>
                    <a:pt x="4259" y="32861"/>
                  </a:lnTo>
                  <a:lnTo>
                    <a:pt x="4351" y="32861"/>
                  </a:lnTo>
                  <a:lnTo>
                    <a:pt x="4444" y="32814"/>
                  </a:lnTo>
                  <a:lnTo>
                    <a:pt x="4999" y="32722"/>
                  </a:lnTo>
                  <a:close/>
                  <a:moveTo>
                    <a:pt x="42442" y="56326"/>
                  </a:moveTo>
                  <a:lnTo>
                    <a:pt x="42951" y="57946"/>
                  </a:lnTo>
                  <a:lnTo>
                    <a:pt x="42951" y="58038"/>
                  </a:lnTo>
                  <a:lnTo>
                    <a:pt x="42627" y="57483"/>
                  </a:lnTo>
                  <a:lnTo>
                    <a:pt x="42442" y="56326"/>
                  </a:lnTo>
                  <a:close/>
                  <a:moveTo>
                    <a:pt x="42998" y="53133"/>
                  </a:moveTo>
                  <a:lnTo>
                    <a:pt x="43090" y="53179"/>
                  </a:lnTo>
                  <a:lnTo>
                    <a:pt x="43183" y="53225"/>
                  </a:lnTo>
                  <a:lnTo>
                    <a:pt x="43322" y="53318"/>
                  </a:lnTo>
                  <a:lnTo>
                    <a:pt x="43368" y="53318"/>
                  </a:lnTo>
                  <a:lnTo>
                    <a:pt x="43368" y="53364"/>
                  </a:lnTo>
                  <a:lnTo>
                    <a:pt x="44062" y="53827"/>
                  </a:lnTo>
                  <a:lnTo>
                    <a:pt x="44062" y="54012"/>
                  </a:lnTo>
                  <a:lnTo>
                    <a:pt x="44201" y="54752"/>
                  </a:lnTo>
                  <a:lnTo>
                    <a:pt x="44201" y="58085"/>
                  </a:lnTo>
                  <a:lnTo>
                    <a:pt x="44201" y="58177"/>
                  </a:lnTo>
                  <a:lnTo>
                    <a:pt x="43229" y="54938"/>
                  </a:lnTo>
                  <a:lnTo>
                    <a:pt x="42958" y="53133"/>
                  </a:lnTo>
                  <a:close/>
                  <a:moveTo>
                    <a:pt x="26937" y="54891"/>
                  </a:moveTo>
                  <a:lnTo>
                    <a:pt x="27076" y="55354"/>
                  </a:lnTo>
                  <a:lnTo>
                    <a:pt x="27215" y="55771"/>
                  </a:lnTo>
                  <a:lnTo>
                    <a:pt x="27261" y="56233"/>
                  </a:lnTo>
                  <a:lnTo>
                    <a:pt x="27261" y="56650"/>
                  </a:lnTo>
                  <a:lnTo>
                    <a:pt x="27261" y="57020"/>
                  </a:lnTo>
                  <a:lnTo>
                    <a:pt x="27169" y="57483"/>
                  </a:lnTo>
                  <a:lnTo>
                    <a:pt x="27076" y="57715"/>
                  </a:lnTo>
                  <a:lnTo>
                    <a:pt x="26984" y="57946"/>
                  </a:lnTo>
                  <a:lnTo>
                    <a:pt x="26799" y="58131"/>
                  </a:lnTo>
                  <a:lnTo>
                    <a:pt x="26613" y="58316"/>
                  </a:lnTo>
                  <a:lnTo>
                    <a:pt x="26336" y="58501"/>
                  </a:lnTo>
                  <a:lnTo>
                    <a:pt x="26521" y="58224"/>
                  </a:lnTo>
                  <a:lnTo>
                    <a:pt x="26613" y="57900"/>
                  </a:lnTo>
                  <a:lnTo>
                    <a:pt x="26706" y="57529"/>
                  </a:lnTo>
                  <a:lnTo>
                    <a:pt x="26706" y="57113"/>
                  </a:lnTo>
                  <a:lnTo>
                    <a:pt x="26706" y="56604"/>
                  </a:lnTo>
                  <a:lnTo>
                    <a:pt x="26799" y="56048"/>
                  </a:lnTo>
                  <a:lnTo>
                    <a:pt x="26845" y="55493"/>
                  </a:lnTo>
                  <a:lnTo>
                    <a:pt x="26845" y="54984"/>
                  </a:lnTo>
                  <a:lnTo>
                    <a:pt x="26937" y="54891"/>
                  </a:lnTo>
                  <a:close/>
                  <a:moveTo>
                    <a:pt x="37536" y="54104"/>
                  </a:moveTo>
                  <a:lnTo>
                    <a:pt x="40591" y="57344"/>
                  </a:lnTo>
                  <a:lnTo>
                    <a:pt x="40776" y="58548"/>
                  </a:lnTo>
                  <a:lnTo>
                    <a:pt x="37351" y="54938"/>
                  </a:lnTo>
                  <a:lnTo>
                    <a:pt x="37536" y="54243"/>
                  </a:lnTo>
                  <a:lnTo>
                    <a:pt x="37536" y="54151"/>
                  </a:lnTo>
                  <a:lnTo>
                    <a:pt x="37536" y="54104"/>
                  </a:lnTo>
                  <a:close/>
                  <a:moveTo>
                    <a:pt x="45497" y="54984"/>
                  </a:moveTo>
                  <a:lnTo>
                    <a:pt x="46145" y="55632"/>
                  </a:lnTo>
                  <a:lnTo>
                    <a:pt x="46793" y="56326"/>
                  </a:lnTo>
                  <a:lnTo>
                    <a:pt x="45682" y="58640"/>
                  </a:lnTo>
                  <a:lnTo>
                    <a:pt x="45497" y="57298"/>
                  </a:lnTo>
                  <a:lnTo>
                    <a:pt x="45497" y="54984"/>
                  </a:lnTo>
                  <a:close/>
                  <a:moveTo>
                    <a:pt x="26567" y="57020"/>
                  </a:moveTo>
                  <a:lnTo>
                    <a:pt x="26567" y="57252"/>
                  </a:lnTo>
                  <a:lnTo>
                    <a:pt x="26567" y="57298"/>
                  </a:lnTo>
                  <a:lnTo>
                    <a:pt x="26567" y="57344"/>
                  </a:lnTo>
                  <a:lnTo>
                    <a:pt x="26567" y="57437"/>
                  </a:lnTo>
                  <a:lnTo>
                    <a:pt x="26428" y="57946"/>
                  </a:lnTo>
                  <a:lnTo>
                    <a:pt x="26336" y="58177"/>
                  </a:lnTo>
                  <a:lnTo>
                    <a:pt x="26243" y="58409"/>
                  </a:lnTo>
                  <a:lnTo>
                    <a:pt x="26012" y="58640"/>
                  </a:lnTo>
                  <a:lnTo>
                    <a:pt x="25780" y="58825"/>
                  </a:lnTo>
                  <a:lnTo>
                    <a:pt x="25595" y="58918"/>
                  </a:lnTo>
                  <a:lnTo>
                    <a:pt x="25364" y="58964"/>
                  </a:lnTo>
                  <a:lnTo>
                    <a:pt x="25318" y="58964"/>
                  </a:lnTo>
                  <a:lnTo>
                    <a:pt x="25595" y="58640"/>
                  </a:lnTo>
                  <a:lnTo>
                    <a:pt x="25919" y="58316"/>
                  </a:lnTo>
                  <a:lnTo>
                    <a:pt x="26151" y="57946"/>
                  </a:lnTo>
                  <a:lnTo>
                    <a:pt x="26382" y="57529"/>
                  </a:lnTo>
                  <a:lnTo>
                    <a:pt x="26428" y="57437"/>
                  </a:lnTo>
                  <a:lnTo>
                    <a:pt x="26428" y="57344"/>
                  </a:lnTo>
                  <a:lnTo>
                    <a:pt x="26475" y="57252"/>
                  </a:lnTo>
                  <a:lnTo>
                    <a:pt x="26567" y="57020"/>
                  </a:lnTo>
                  <a:close/>
                  <a:moveTo>
                    <a:pt x="45497" y="58224"/>
                  </a:moveTo>
                  <a:lnTo>
                    <a:pt x="45589" y="58872"/>
                  </a:lnTo>
                  <a:lnTo>
                    <a:pt x="45497" y="59103"/>
                  </a:lnTo>
                  <a:lnTo>
                    <a:pt x="45497" y="59010"/>
                  </a:lnTo>
                  <a:lnTo>
                    <a:pt x="45497" y="58224"/>
                  </a:lnTo>
                  <a:close/>
                  <a:moveTo>
                    <a:pt x="37305" y="55215"/>
                  </a:moveTo>
                  <a:lnTo>
                    <a:pt x="40822" y="58918"/>
                  </a:lnTo>
                  <a:lnTo>
                    <a:pt x="40869" y="59242"/>
                  </a:lnTo>
                  <a:lnTo>
                    <a:pt x="40869" y="59242"/>
                  </a:lnTo>
                  <a:lnTo>
                    <a:pt x="37212" y="57113"/>
                  </a:lnTo>
                  <a:lnTo>
                    <a:pt x="37212" y="56280"/>
                  </a:lnTo>
                  <a:lnTo>
                    <a:pt x="37212" y="56141"/>
                  </a:lnTo>
                  <a:lnTo>
                    <a:pt x="37212" y="56095"/>
                  </a:lnTo>
                  <a:lnTo>
                    <a:pt x="37212" y="55956"/>
                  </a:lnTo>
                  <a:lnTo>
                    <a:pt x="37258" y="55909"/>
                  </a:lnTo>
                  <a:lnTo>
                    <a:pt x="37258" y="55817"/>
                  </a:lnTo>
                  <a:lnTo>
                    <a:pt x="37258" y="55724"/>
                  </a:lnTo>
                  <a:lnTo>
                    <a:pt x="37258" y="55632"/>
                  </a:lnTo>
                  <a:lnTo>
                    <a:pt x="37258" y="55586"/>
                  </a:lnTo>
                  <a:lnTo>
                    <a:pt x="37258" y="55493"/>
                  </a:lnTo>
                  <a:lnTo>
                    <a:pt x="37305" y="55400"/>
                  </a:lnTo>
                  <a:lnTo>
                    <a:pt x="37305" y="55354"/>
                  </a:lnTo>
                  <a:lnTo>
                    <a:pt x="37305" y="55215"/>
                  </a:lnTo>
                  <a:close/>
                  <a:moveTo>
                    <a:pt x="41887" y="52623"/>
                  </a:moveTo>
                  <a:lnTo>
                    <a:pt x="42072" y="52670"/>
                  </a:lnTo>
                  <a:lnTo>
                    <a:pt x="42118" y="52716"/>
                  </a:lnTo>
                  <a:lnTo>
                    <a:pt x="42164" y="52716"/>
                  </a:lnTo>
                  <a:lnTo>
                    <a:pt x="42396" y="52809"/>
                  </a:lnTo>
                  <a:lnTo>
                    <a:pt x="43183" y="55586"/>
                  </a:lnTo>
                  <a:lnTo>
                    <a:pt x="43460" y="57252"/>
                  </a:lnTo>
                  <a:lnTo>
                    <a:pt x="43460" y="57298"/>
                  </a:lnTo>
                  <a:lnTo>
                    <a:pt x="43692" y="59103"/>
                  </a:lnTo>
                  <a:lnTo>
                    <a:pt x="43738" y="59288"/>
                  </a:lnTo>
                  <a:lnTo>
                    <a:pt x="43738" y="59381"/>
                  </a:lnTo>
                  <a:lnTo>
                    <a:pt x="43460" y="58872"/>
                  </a:lnTo>
                  <a:lnTo>
                    <a:pt x="42211" y="54660"/>
                  </a:lnTo>
                  <a:lnTo>
                    <a:pt x="41887" y="52623"/>
                  </a:lnTo>
                  <a:close/>
                  <a:moveTo>
                    <a:pt x="44432" y="54104"/>
                  </a:moveTo>
                  <a:lnTo>
                    <a:pt x="44941" y="54521"/>
                  </a:lnTo>
                  <a:lnTo>
                    <a:pt x="45265" y="56650"/>
                  </a:lnTo>
                  <a:lnTo>
                    <a:pt x="45219" y="59612"/>
                  </a:lnTo>
                  <a:lnTo>
                    <a:pt x="45173" y="59797"/>
                  </a:lnTo>
                  <a:lnTo>
                    <a:pt x="45127" y="59797"/>
                  </a:lnTo>
                  <a:lnTo>
                    <a:pt x="45127" y="59751"/>
                  </a:lnTo>
                  <a:lnTo>
                    <a:pt x="45127" y="59705"/>
                  </a:lnTo>
                  <a:lnTo>
                    <a:pt x="45127" y="59658"/>
                  </a:lnTo>
                  <a:lnTo>
                    <a:pt x="45080" y="59612"/>
                  </a:lnTo>
                  <a:lnTo>
                    <a:pt x="45034" y="59612"/>
                  </a:lnTo>
                  <a:lnTo>
                    <a:pt x="44988" y="59427"/>
                  </a:lnTo>
                  <a:lnTo>
                    <a:pt x="44988" y="59196"/>
                  </a:lnTo>
                  <a:lnTo>
                    <a:pt x="44710" y="57344"/>
                  </a:lnTo>
                  <a:lnTo>
                    <a:pt x="44664" y="57113"/>
                  </a:lnTo>
                  <a:lnTo>
                    <a:pt x="44571" y="56419"/>
                  </a:lnTo>
                  <a:lnTo>
                    <a:pt x="44432" y="55447"/>
                  </a:lnTo>
                  <a:lnTo>
                    <a:pt x="44432" y="54104"/>
                  </a:lnTo>
                  <a:close/>
                  <a:moveTo>
                    <a:pt x="23836" y="59890"/>
                  </a:moveTo>
                  <a:lnTo>
                    <a:pt x="23790" y="59936"/>
                  </a:lnTo>
                  <a:lnTo>
                    <a:pt x="23605" y="59982"/>
                  </a:lnTo>
                  <a:lnTo>
                    <a:pt x="23605" y="59982"/>
                  </a:lnTo>
                  <a:lnTo>
                    <a:pt x="23836" y="59890"/>
                  </a:lnTo>
                  <a:close/>
                  <a:moveTo>
                    <a:pt x="43507" y="56604"/>
                  </a:moveTo>
                  <a:lnTo>
                    <a:pt x="44201" y="58964"/>
                  </a:lnTo>
                  <a:lnTo>
                    <a:pt x="44155" y="59844"/>
                  </a:lnTo>
                  <a:lnTo>
                    <a:pt x="44155" y="59982"/>
                  </a:lnTo>
                  <a:lnTo>
                    <a:pt x="44155" y="60029"/>
                  </a:lnTo>
                  <a:lnTo>
                    <a:pt x="44062" y="59797"/>
                  </a:lnTo>
                  <a:lnTo>
                    <a:pt x="43970" y="59612"/>
                  </a:lnTo>
                  <a:lnTo>
                    <a:pt x="43923" y="59381"/>
                  </a:lnTo>
                  <a:lnTo>
                    <a:pt x="43507" y="56604"/>
                  </a:lnTo>
                  <a:close/>
                  <a:moveTo>
                    <a:pt x="20828" y="16384"/>
                  </a:moveTo>
                  <a:lnTo>
                    <a:pt x="20921" y="16754"/>
                  </a:lnTo>
                  <a:lnTo>
                    <a:pt x="21060" y="17078"/>
                  </a:lnTo>
                  <a:lnTo>
                    <a:pt x="21198" y="17449"/>
                  </a:lnTo>
                  <a:lnTo>
                    <a:pt x="21430" y="17726"/>
                  </a:lnTo>
                  <a:lnTo>
                    <a:pt x="24346" y="21845"/>
                  </a:lnTo>
                  <a:lnTo>
                    <a:pt x="24392" y="21892"/>
                  </a:lnTo>
                  <a:lnTo>
                    <a:pt x="24438" y="21938"/>
                  </a:lnTo>
                  <a:lnTo>
                    <a:pt x="24670" y="22262"/>
                  </a:lnTo>
                  <a:lnTo>
                    <a:pt x="24947" y="22632"/>
                  </a:lnTo>
                  <a:lnTo>
                    <a:pt x="24716" y="23650"/>
                  </a:lnTo>
                  <a:lnTo>
                    <a:pt x="24623" y="24252"/>
                  </a:lnTo>
                  <a:lnTo>
                    <a:pt x="24623" y="24900"/>
                  </a:lnTo>
                  <a:lnTo>
                    <a:pt x="24762" y="25502"/>
                  </a:lnTo>
                  <a:lnTo>
                    <a:pt x="24994" y="26057"/>
                  </a:lnTo>
                  <a:lnTo>
                    <a:pt x="25040" y="26150"/>
                  </a:lnTo>
                  <a:lnTo>
                    <a:pt x="25040" y="26196"/>
                  </a:lnTo>
                  <a:lnTo>
                    <a:pt x="25086" y="26289"/>
                  </a:lnTo>
                  <a:lnTo>
                    <a:pt x="26428" y="28695"/>
                  </a:lnTo>
                  <a:lnTo>
                    <a:pt x="26475" y="28788"/>
                  </a:lnTo>
                  <a:lnTo>
                    <a:pt x="26521" y="28834"/>
                  </a:lnTo>
                  <a:lnTo>
                    <a:pt x="26613" y="29066"/>
                  </a:lnTo>
                  <a:lnTo>
                    <a:pt x="26613" y="30130"/>
                  </a:lnTo>
                  <a:lnTo>
                    <a:pt x="26613" y="30223"/>
                  </a:lnTo>
                  <a:lnTo>
                    <a:pt x="26613" y="30315"/>
                  </a:lnTo>
                  <a:lnTo>
                    <a:pt x="26660" y="35730"/>
                  </a:lnTo>
                  <a:lnTo>
                    <a:pt x="26660" y="36054"/>
                  </a:lnTo>
                  <a:lnTo>
                    <a:pt x="26660" y="36332"/>
                  </a:lnTo>
                  <a:lnTo>
                    <a:pt x="26660" y="36887"/>
                  </a:lnTo>
                  <a:lnTo>
                    <a:pt x="26660" y="36980"/>
                  </a:lnTo>
                  <a:lnTo>
                    <a:pt x="26660" y="37026"/>
                  </a:lnTo>
                  <a:lnTo>
                    <a:pt x="26660" y="37072"/>
                  </a:lnTo>
                  <a:lnTo>
                    <a:pt x="26660" y="37211"/>
                  </a:lnTo>
                  <a:lnTo>
                    <a:pt x="26660" y="39063"/>
                  </a:lnTo>
                  <a:lnTo>
                    <a:pt x="26660" y="39109"/>
                  </a:lnTo>
                  <a:lnTo>
                    <a:pt x="26660" y="39155"/>
                  </a:lnTo>
                  <a:lnTo>
                    <a:pt x="26660" y="39201"/>
                  </a:lnTo>
                  <a:lnTo>
                    <a:pt x="26660" y="39248"/>
                  </a:lnTo>
                  <a:lnTo>
                    <a:pt x="26660" y="40266"/>
                  </a:lnTo>
                  <a:lnTo>
                    <a:pt x="26660" y="40359"/>
                  </a:lnTo>
                  <a:lnTo>
                    <a:pt x="26660" y="40405"/>
                  </a:lnTo>
                  <a:lnTo>
                    <a:pt x="26660" y="40451"/>
                  </a:lnTo>
                  <a:lnTo>
                    <a:pt x="26660" y="40497"/>
                  </a:lnTo>
                  <a:lnTo>
                    <a:pt x="26660" y="40544"/>
                  </a:lnTo>
                  <a:lnTo>
                    <a:pt x="26660" y="42719"/>
                  </a:lnTo>
                  <a:lnTo>
                    <a:pt x="26660" y="42765"/>
                  </a:lnTo>
                  <a:lnTo>
                    <a:pt x="26660" y="42858"/>
                  </a:lnTo>
                  <a:lnTo>
                    <a:pt x="26660" y="43182"/>
                  </a:lnTo>
                  <a:lnTo>
                    <a:pt x="26660" y="43274"/>
                  </a:lnTo>
                  <a:lnTo>
                    <a:pt x="26660" y="43321"/>
                  </a:lnTo>
                  <a:lnTo>
                    <a:pt x="26660" y="43413"/>
                  </a:lnTo>
                  <a:lnTo>
                    <a:pt x="26660" y="44061"/>
                  </a:lnTo>
                  <a:lnTo>
                    <a:pt x="26660" y="44154"/>
                  </a:lnTo>
                  <a:lnTo>
                    <a:pt x="26660" y="44200"/>
                  </a:lnTo>
                  <a:lnTo>
                    <a:pt x="26660" y="46931"/>
                  </a:lnTo>
                  <a:lnTo>
                    <a:pt x="26660" y="47023"/>
                  </a:lnTo>
                  <a:lnTo>
                    <a:pt x="26660" y="47070"/>
                  </a:lnTo>
                  <a:lnTo>
                    <a:pt x="26660" y="48597"/>
                  </a:lnTo>
                  <a:lnTo>
                    <a:pt x="26660" y="48689"/>
                  </a:lnTo>
                  <a:lnTo>
                    <a:pt x="26660" y="48782"/>
                  </a:lnTo>
                  <a:lnTo>
                    <a:pt x="26660" y="50217"/>
                  </a:lnTo>
                  <a:lnTo>
                    <a:pt x="26660" y="50309"/>
                  </a:lnTo>
                  <a:lnTo>
                    <a:pt x="26660" y="50356"/>
                  </a:lnTo>
                  <a:lnTo>
                    <a:pt x="26660" y="52670"/>
                  </a:lnTo>
                  <a:lnTo>
                    <a:pt x="26660" y="52762"/>
                  </a:lnTo>
                  <a:lnTo>
                    <a:pt x="26660" y="52809"/>
                  </a:lnTo>
                  <a:lnTo>
                    <a:pt x="26660" y="52901"/>
                  </a:lnTo>
                  <a:lnTo>
                    <a:pt x="26660" y="52994"/>
                  </a:lnTo>
                  <a:lnTo>
                    <a:pt x="26660" y="53040"/>
                  </a:lnTo>
                  <a:lnTo>
                    <a:pt x="26706" y="54012"/>
                  </a:lnTo>
                  <a:lnTo>
                    <a:pt x="26706" y="54151"/>
                  </a:lnTo>
                  <a:lnTo>
                    <a:pt x="26706" y="54290"/>
                  </a:lnTo>
                  <a:lnTo>
                    <a:pt x="26706" y="54706"/>
                  </a:lnTo>
                  <a:lnTo>
                    <a:pt x="26706" y="54752"/>
                  </a:lnTo>
                  <a:lnTo>
                    <a:pt x="26706" y="54845"/>
                  </a:lnTo>
                  <a:lnTo>
                    <a:pt x="26706" y="54891"/>
                  </a:lnTo>
                  <a:lnTo>
                    <a:pt x="26706" y="54938"/>
                  </a:lnTo>
                  <a:lnTo>
                    <a:pt x="26706" y="54984"/>
                  </a:lnTo>
                  <a:lnTo>
                    <a:pt x="26706" y="55030"/>
                  </a:lnTo>
                  <a:lnTo>
                    <a:pt x="26706" y="55493"/>
                  </a:lnTo>
                  <a:lnTo>
                    <a:pt x="26660" y="55863"/>
                  </a:lnTo>
                  <a:lnTo>
                    <a:pt x="26613" y="56233"/>
                  </a:lnTo>
                  <a:lnTo>
                    <a:pt x="26613" y="56419"/>
                  </a:lnTo>
                  <a:lnTo>
                    <a:pt x="26567" y="56604"/>
                  </a:lnTo>
                  <a:lnTo>
                    <a:pt x="26567" y="56650"/>
                  </a:lnTo>
                  <a:lnTo>
                    <a:pt x="26336" y="57298"/>
                  </a:lnTo>
                  <a:lnTo>
                    <a:pt x="26289" y="57344"/>
                  </a:lnTo>
                  <a:lnTo>
                    <a:pt x="26289" y="57391"/>
                  </a:lnTo>
                  <a:lnTo>
                    <a:pt x="26243" y="57437"/>
                  </a:lnTo>
                  <a:lnTo>
                    <a:pt x="26197" y="57576"/>
                  </a:lnTo>
                  <a:lnTo>
                    <a:pt x="26151" y="57668"/>
                  </a:lnTo>
                  <a:lnTo>
                    <a:pt x="25965" y="57992"/>
                  </a:lnTo>
                  <a:lnTo>
                    <a:pt x="25734" y="58316"/>
                  </a:lnTo>
                  <a:lnTo>
                    <a:pt x="25503" y="58594"/>
                  </a:lnTo>
                  <a:lnTo>
                    <a:pt x="25225" y="58872"/>
                  </a:lnTo>
                  <a:lnTo>
                    <a:pt x="25086" y="58964"/>
                  </a:lnTo>
                  <a:lnTo>
                    <a:pt x="25086" y="59010"/>
                  </a:lnTo>
                  <a:lnTo>
                    <a:pt x="24994" y="59057"/>
                  </a:lnTo>
                  <a:lnTo>
                    <a:pt x="24947" y="59103"/>
                  </a:lnTo>
                  <a:lnTo>
                    <a:pt x="24901" y="59103"/>
                  </a:lnTo>
                  <a:lnTo>
                    <a:pt x="24484" y="59427"/>
                  </a:lnTo>
                  <a:lnTo>
                    <a:pt x="24438" y="59473"/>
                  </a:lnTo>
                  <a:lnTo>
                    <a:pt x="24346" y="59520"/>
                  </a:lnTo>
                  <a:lnTo>
                    <a:pt x="24299" y="59520"/>
                  </a:lnTo>
                  <a:lnTo>
                    <a:pt x="24207" y="59566"/>
                  </a:lnTo>
                  <a:lnTo>
                    <a:pt x="23698" y="59797"/>
                  </a:lnTo>
                  <a:lnTo>
                    <a:pt x="23235" y="59936"/>
                  </a:lnTo>
                  <a:lnTo>
                    <a:pt x="23189" y="59936"/>
                  </a:lnTo>
                  <a:lnTo>
                    <a:pt x="23142" y="59982"/>
                  </a:lnTo>
                  <a:lnTo>
                    <a:pt x="23050" y="59982"/>
                  </a:lnTo>
                  <a:lnTo>
                    <a:pt x="22679" y="60075"/>
                  </a:lnTo>
                  <a:lnTo>
                    <a:pt x="21569" y="60075"/>
                  </a:lnTo>
                  <a:lnTo>
                    <a:pt x="21106" y="59982"/>
                  </a:lnTo>
                  <a:lnTo>
                    <a:pt x="21013" y="59982"/>
                  </a:lnTo>
                  <a:lnTo>
                    <a:pt x="20365" y="59751"/>
                  </a:lnTo>
                  <a:lnTo>
                    <a:pt x="20319" y="59751"/>
                  </a:lnTo>
                  <a:lnTo>
                    <a:pt x="20273" y="59705"/>
                  </a:lnTo>
                  <a:lnTo>
                    <a:pt x="19810" y="59473"/>
                  </a:lnTo>
                  <a:lnTo>
                    <a:pt x="19347" y="59196"/>
                  </a:lnTo>
                  <a:lnTo>
                    <a:pt x="18977" y="58872"/>
                  </a:lnTo>
                  <a:lnTo>
                    <a:pt x="18607" y="58501"/>
                  </a:lnTo>
                  <a:lnTo>
                    <a:pt x="18514" y="58409"/>
                  </a:lnTo>
                  <a:lnTo>
                    <a:pt x="18514" y="58362"/>
                  </a:lnTo>
                  <a:lnTo>
                    <a:pt x="18468" y="58316"/>
                  </a:lnTo>
                  <a:lnTo>
                    <a:pt x="18421" y="58270"/>
                  </a:lnTo>
                  <a:lnTo>
                    <a:pt x="18097" y="57761"/>
                  </a:lnTo>
                  <a:lnTo>
                    <a:pt x="17820" y="57205"/>
                  </a:lnTo>
                  <a:lnTo>
                    <a:pt x="17820" y="57159"/>
                  </a:lnTo>
                  <a:lnTo>
                    <a:pt x="17773" y="57067"/>
                  </a:lnTo>
                  <a:lnTo>
                    <a:pt x="17635" y="56511"/>
                  </a:lnTo>
                  <a:lnTo>
                    <a:pt x="17588" y="56465"/>
                  </a:lnTo>
                  <a:lnTo>
                    <a:pt x="17588" y="56419"/>
                  </a:lnTo>
                  <a:lnTo>
                    <a:pt x="17588" y="56372"/>
                  </a:lnTo>
                  <a:lnTo>
                    <a:pt x="17588" y="56326"/>
                  </a:lnTo>
                  <a:lnTo>
                    <a:pt x="17588" y="56280"/>
                  </a:lnTo>
                  <a:lnTo>
                    <a:pt x="17542" y="55909"/>
                  </a:lnTo>
                  <a:lnTo>
                    <a:pt x="17496" y="55493"/>
                  </a:lnTo>
                  <a:lnTo>
                    <a:pt x="17496" y="54660"/>
                  </a:lnTo>
                  <a:lnTo>
                    <a:pt x="17496" y="54567"/>
                  </a:lnTo>
                  <a:lnTo>
                    <a:pt x="17496" y="54475"/>
                  </a:lnTo>
                  <a:lnTo>
                    <a:pt x="17496" y="54382"/>
                  </a:lnTo>
                  <a:lnTo>
                    <a:pt x="17496" y="54336"/>
                  </a:lnTo>
                  <a:lnTo>
                    <a:pt x="17496" y="54197"/>
                  </a:lnTo>
                  <a:lnTo>
                    <a:pt x="17496" y="54104"/>
                  </a:lnTo>
                  <a:lnTo>
                    <a:pt x="17496" y="54058"/>
                  </a:lnTo>
                  <a:lnTo>
                    <a:pt x="17496" y="54012"/>
                  </a:lnTo>
                  <a:lnTo>
                    <a:pt x="17496" y="53966"/>
                  </a:lnTo>
                  <a:lnTo>
                    <a:pt x="17496" y="53873"/>
                  </a:lnTo>
                  <a:lnTo>
                    <a:pt x="17496" y="53780"/>
                  </a:lnTo>
                  <a:lnTo>
                    <a:pt x="17496" y="53688"/>
                  </a:lnTo>
                  <a:lnTo>
                    <a:pt x="17496" y="53642"/>
                  </a:lnTo>
                  <a:lnTo>
                    <a:pt x="17496" y="53549"/>
                  </a:lnTo>
                  <a:lnTo>
                    <a:pt x="17496" y="51466"/>
                  </a:lnTo>
                  <a:lnTo>
                    <a:pt x="17496" y="51328"/>
                  </a:lnTo>
                  <a:lnTo>
                    <a:pt x="17496" y="51235"/>
                  </a:lnTo>
                  <a:lnTo>
                    <a:pt x="17496" y="51142"/>
                  </a:lnTo>
                  <a:lnTo>
                    <a:pt x="17496" y="51050"/>
                  </a:lnTo>
                  <a:lnTo>
                    <a:pt x="17496" y="50170"/>
                  </a:lnTo>
                  <a:lnTo>
                    <a:pt x="17496" y="50078"/>
                  </a:lnTo>
                  <a:lnTo>
                    <a:pt x="17496" y="49939"/>
                  </a:lnTo>
                  <a:lnTo>
                    <a:pt x="17496" y="49893"/>
                  </a:lnTo>
                  <a:lnTo>
                    <a:pt x="17496" y="49846"/>
                  </a:lnTo>
                  <a:lnTo>
                    <a:pt x="17496" y="49800"/>
                  </a:lnTo>
                  <a:lnTo>
                    <a:pt x="17496" y="49754"/>
                  </a:lnTo>
                  <a:lnTo>
                    <a:pt x="17496" y="49708"/>
                  </a:lnTo>
                  <a:lnTo>
                    <a:pt x="17496" y="48551"/>
                  </a:lnTo>
                  <a:lnTo>
                    <a:pt x="17496" y="48458"/>
                  </a:lnTo>
                  <a:lnTo>
                    <a:pt x="17496" y="48365"/>
                  </a:lnTo>
                  <a:lnTo>
                    <a:pt x="17496" y="48273"/>
                  </a:lnTo>
                  <a:lnTo>
                    <a:pt x="17496" y="47393"/>
                  </a:lnTo>
                  <a:lnTo>
                    <a:pt x="17496" y="47301"/>
                  </a:lnTo>
                  <a:lnTo>
                    <a:pt x="17496" y="47162"/>
                  </a:lnTo>
                  <a:lnTo>
                    <a:pt x="17496" y="47116"/>
                  </a:lnTo>
                  <a:lnTo>
                    <a:pt x="17496" y="47070"/>
                  </a:lnTo>
                  <a:lnTo>
                    <a:pt x="17496" y="46977"/>
                  </a:lnTo>
                  <a:lnTo>
                    <a:pt x="17496" y="46884"/>
                  </a:lnTo>
                  <a:lnTo>
                    <a:pt x="17496" y="45681"/>
                  </a:lnTo>
                  <a:lnTo>
                    <a:pt x="17496" y="45635"/>
                  </a:lnTo>
                  <a:lnTo>
                    <a:pt x="17496" y="45496"/>
                  </a:lnTo>
                  <a:lnTo>
                    <a:pt x="17496" y="45403"/>
                  </a:lnTo>
                  <a:lnTo>
                    <a:pt x="17496" y="45172"/>
                  </a:lnTo>
                  <a:lnTo>
                    <a:pt x="17496" y="44987"/>
                  </a:lnTo>
                  <a:lnTo>
                    <a:pt x="17496" y="44941"/>
                  </a:lnTo>
                  <a:lnTo>
                    <a:pt x="17496" y="44894"/>
                  </a:lnTo>
                  <a:lnTo>
                    <a:pt x="17496" y="44755"/>
                  </a:lnTo>
                  <a:lnTo>
                    <a:pt x="17496" y="44709"/>
                  </a:lnTo>
                  <a:lnTo>
                    <a:pt x="17496" y="44570"/>
                  </a:lnTo>
                  <a:lnTo>
                    <a:pt x="17496" y="44524"/>
                  </a:lnTo>
                  <a:lnTo>
                    <a:pt x="17496" y="44431"/>
                  </a:lnTo>
                  <a:lnTo>
                    <a:pt x="17496" y="44339"/>
                  </a:lnTo>
                  <a:lnTo>
                    <a:pt x="17496" y="44200"/>
                  </a:lnTo>
                  <a:lnTo>
                    <a:pt x="17496" y="44154"/>
                  </a:lnTo>
                  <a:lnTo>
                    <a:pt x="17496" y="42765"/>
                  </a:lnTo>
                  <a:lnTo>
                    <a:pt x="17449" y="42626"/>
                  </a:lnTo>
                  <a:lnTo>
                    <a:pt x="17449" y="42580"/>
                  </a:lnTo>
                  <a:lnTo>
                    <a:pt x="17449" y="42441"/>
                  </a:lnTo>
                  <a:lnTo>
                    <a:pt x="17449" y="42256"/>
                  </a:lnTo>
                  <a:lnTo>
                    <a:pt x="17449" y="41886"/>
                  </a:lnTo>
                  <a:lnTo>
                    <a:pt x="17449" y="41840"/>
                  </a:lnTo>
                  <a:lnTo>
                    <a:pt x="17449" y="41747"/>
                  </a:lnTo>
                  <a:lnTo>
                    <a:pt x="17449" y="41654"/>
                  </a:lnTo>
                  <a:lnTo>
                    <a:pt x="17449" y="41562"/>
                  </a:lnTo>
                  <a:lnTo>
                    <a:pt x="17449" y="41284"/>
                  </a:lnTo>
                  <a:lnTo>
                    <a:pt x="17449" y="41238"/>
                  </a:lnTo>
                  <a:lnTo>
                    <a:pt x="17449" y="41145"/>
                  </a:lnTo>
                  <a:lnTo>
                    <a:pt x="17449" y="41099"/>
                  </a:lnTo>
                  <a:lnTo>
                    <a:pt x="17449" y="41053"/>
                  </a:lnTo>
                  <a:lnTo>
                    <a:pt x="17449" y="41006"/>
                  </a:lnTo>
                  <a:lnTo>
                    <a:pt x="17449" y="40960"/>
                  </a:lnTo>
                  <a:lnTo>
                    <a:pt x="17449" y="40868"/>
                  </a:lnTo>
                  <a:lnTo>
                    <a:pt x="17449" y="40821"/>
                  </a:lnTo>
                  <a:lnTo>
                    <a:pt x="17449" y="40683"/>
                  </a:lnTo>
                  <a:lnTo>
                    <a:pt x="17449" y="39340"/>
                  </a:lnTo>
                  <a:lnTo>
                    <a:pt x="17449" y="39248"/>
                  </a:lnTo>
                  <a:lnTo>
                    <a:pt x="17449" y="39155"/>
                  </a:lnTo>
                  <a:lnTo>
                    <a:pt x="17449" y="39063"/>
                  </a:lnTo>
                  <a:lnTo>
                    <a:pt x="17449" y="39016"/>
                  </a:lnTo>
                  <a:lnTo>
                    <a:pt x="17449" y="38970"/>
                  </a:lnTo>
                  <a:lnTo>
                    <a:pt x="17449" y="38924"/>
                  </a:lnTo>
                  <a:lnTo>
                    <a:pt x="17449" y="38831"/>
                  </a:lnTo>
                  <a:lnTo>
                    <a:pt x="17449" y="38785"/>
                  </a:lnTo>
                  <a:lnTo>
                    <a:pt x="17449" y="38461"/>
                  </a:lnTo>
                  <a:lnTo>
                    <a:pt x="17449" y="38415"/>
                  </a:lnTo>
                  <a:lnTo>
                    <a:pt x="17449" y="38322"/>
                  </a:lnTo>
                  <a:lnTo>
                    <a:pt x="17449" y="38230"/>
                  </a:lnTo>
                  <a:lnTo>
                    <a:pt x="17449" y="38183"/>
                  </a:lnTo>
                  <a:lnTo>
                    <a:pt x="17449" y="36610"/>
                  </a:lnTo>
                  <a:lnTo>
                    <a:pt x="17449" y="36517"/>
                  </a:lnTo>
                  <a:lnTo>
                    <a:pt x="17449" y="36378"/>
                  </a:lnTo>
                  <a:lnTo>
                    <a:pt x="17449" y="29019"/>
                  </a:lnTo>
                  <a:lnTo>
                    <a:pt x="17449" y="28927"/>
                  </a:lnTo>
                  <a:lnTo>
                    <a:pt x="17449" y="28834"/>
                  </a:lnTo>
                  <a:lnTo>
                    <a:pt x="17449" y="26011"/>
                  </a:lnTo>
                  <a:lnTo>
                    <a:pt x="17449" y="25918"/>
                  </a:lnTo>
                  <a:lnTo>
                    <a:pt x="17449" y="25826"/>
                  </a:lnTo>
                  <a:lnTo>
                    <a:pt x="17449" y="24113"/>
                  </a:lnTo>
                  <a:lnTo>
                    <a:pt x="17403" y="24067"/>
                  </a:lnTo>
                  <a:lnTo>
                    <a:pt x="17403" y="24021"/>
                  </a:lnTo>
                  <a:lnTo>
                    <a:pt x="17403" y="23974"/>
                  </a:lnTo>
                  <a:lnTo>
                    <a:pt x="17403" y="23928"/>
                  </a:lnTo>
                  <a:lnTo>
                    <a:pt x="17403" y="23836"/>
                  </a:lnTo>
                  <a:lnTo>
                    <a:pt x="17403" y="23789"/>
                  </a:lnTo>
                  <a:lnTo>
                    <a:pt x="17311" y="23373"/>
                  </a:lnTo>
                  <a:lnTo>
                    <a:pt x="17264" y="22956"/>
                  </a:lnTo>
                  <a:lnTo>
                    <a:pt x="17218" y="22493"/>
                  </a:lnTo>
                  <a:lnTo>
                    <a:pt x="17218" y="22031"/>
                  </a:lnTo>
                  <a:lnTo>
                    <a:pt x="17218" y="21568"/>
                  </a:lnTo>
                  <a:lnTo>
                    <a:pt x="17311" y="21151"/>
                  </a:lnTo>
                  <a:lnTo>
                    <a:pt x="17403" y="20688"/>
                  </a:lnTo>
                  <a:lnTo>
                    <a:pt x="17496" y="20272"/>
                  </a:lnTo>
                  <a:lnTo>
                    <a:pt x="17635" y="19855"/>
                  </a:lnTo>
                  <a:lnTo>
                    <a:pt x="17820" y="19439"/>
                  </a:lnTo>
                  <a:lnTo>
                    <a:pt x="18005" y="19022"/>
                  </a:lnTo>
                  <a:lnTo>
                    <a:pt x="18236" y="18652"/>
                  </a:lnTo>
                  <a:lnTo>
                    <a:pt x="18514" y="18328"/>
                  </a:lnTo>
                  <a:lnTo>
                    <a:pt x="18792" y="17958"/>
                  </a:lnTo>
                  <a:lnTo>
                    <a:pt x="19069" y="17634"/>
                  </a:lnTo>
                  <a:lnTo>
                    <a:pt x="19393" y="17356"/>
                  </a:lnTo>
                  <a:lnTo>
                    <a:pt x="19717" y="17078"/>
                  </a:lnTo>
                  <a:lnTo>
                    <a:pt x="20088" y="16847"/>
                  </a:lnTo>
                  <a:lnTo>
                    <a:pt x="20458" y="16616"/>
                  </a:lnTo>
                  <a:lnTo>
                    <a:pt x="20828" y="16384"/>
                  </a:lnTo>
                  <a:close/>
                  <a:moveTo>
                    <a:pt x="23605" y="59982"/>
                  </a:moveTo>
                  <a:lnTo>
                    <a:pt x="23420" y="60075"/>
                  </a:lnTo>
                  <a:lnTo>
                    <a:pt x="23374" y="60075"/>
                  </a:lnTo>
                  <a:lnTo>
                    <a:pt x="23605" y="59982"/>
                  </a:lnTo>
                  <a:close/>
                  <a:moveTo>
                    <a:pt x="42720" y="58085"/>
                  </a:moveTo>
                  <a:lnTo>
                    <a:pt x="43229" y="58964"/>
                  </a:lnTo>
                  <a:lnTo>
                    <a:pt x="43507" y="59890"/>
                  </a:lnTo>
                  <a:lnTo>
                    <a:pt x="43553" y="60075"/>
                  </a:lnTo>
                  <a:lnTo>
                    <a:pt x="43599" y="60214"/>
                  </a:lnTo>
                  <a:lnTo>
                    <a:pt x="42951" y="59520"/>
                  </a:lnTo>
                  <a:lnTo>
                    <a:pt x="42720" y="58085"/>
                  </a:lnTo>
                  <a:close/>
                  <a:moveTo>
                    <a:pt x="47904" y="57668"/>
                  </a:moveTo>
                  <a:lnTo>
                    <a:pt x="48413" y="58362"/>
                  </a:lnTo>
                  <a:lnTo>
                    <a:pt x="48875" y="59057"/>
                  </a:lnTo>
                  <a:lnTo>
                    <a:pt x="47163" y="60029"/>
                  </a:lnTo>
                  <a:lnTo>
                    <a:pt x="46978" y="60121"/>
                  </a:lnTo>
                  <a:lnTo>
                    <a:pt x="46700" y="60260"/>
                  </a:lnTo>
                  <a:lnTo>
                    <a:pt x="47904" y="57668"/>
                  </a:lnTo>
                  <a:close/>
                  <a:moveTo>
                    <a:pt x="44432" y="56326"/>
                  </a:moveTo>
                  <a:lnTo>
                    <a:pt x="44571" y="57113"/>
                  </a:lnTo>
                  <a:lnTo>
                    <a:pt x="44571" y="57159"/>
                  </a:lnTo>
                  <a:lnTo>
                    <a:pt x="44571" y="57391"/>
                  </a:lnTo>
                  <a:lnTo>
                    <a:pt x="44849" y="59242"/>
                  </a:lnTo>
                  <a:lnTo>
                    <a:pt x="44895" y="59520"/>
                  </a:lnTo>
                  <a:lnTo>
                    <a:pt x="44941" y="59705"/>
                  </a:lnTo>
                  <a:lnTo>
                    <a:pt x="45080" y="59982"/>
                  </a:lnTo>
                  <a:lnTo>
                    <a:pt x="44849" y="60399"/>
                  </a:lnTo>
                  <a:lnTo>
                    <a:pt x="44710" y="59982"/>
                  </a:lnTo>
                  <a:lnTo>
                    <a:pt x="44664" y="59844"/>
                  </a:lnTo>
                  <a:lnTo>
                    <a:pt x="44432" y="58964"/>
                  </a:lnTo>
                  <a:lnTo>
                    <a:pt x="44432" y="56326"/>
                  </a:lnTo>
                  <a:close/>
                  <a:moveTo>
                    <a:pt x="46978" y="56557"/>
                  </a:moveTo>
                  <a:lnTo>
                    <a:pt x="47718" y="57437"/>
                  </a:lnTo>
                  <a:lnTo>
                    <a:pt x="46330" y="60399"/>
                  </a:lnTo>
                  <a:lnTo>
                    <a:pt x="46284" y="60353"/>
                  </a:lnTo>
                  <a:lnTo>
                    <a:pt x="46237" y="60214"/>
                  </a:lnTo>
                  <a:lnTo>
                    <a:pt x="45775" y="59242"/>
                  </a:lnTo>
                  <a:lnTo>
                    <a:pt x="45775" y="59149"/>
                  </a:lnTo>
                  <a:lnTo>
                    <a:pt x="46978" y="56557"/>
                  </a:lnTo>
                  <a:close/>
                  <a:moveTo>
                    <a:pt x="49061" y="59103"/>
                  </a:moveTo>
                  <a:lnTo>
                    <a:pt x="49014" y="59149"/>
                  </a:lnTo>
                  <a:lnTo>
                    <a:pt x="48968" y="59149"/>
                  </a:lnTo>
                  <a:lnTo>
                    <a:pt x="46744" y="60414"/>
                  </a:lnTo>
                  <a:lnTo>
                    <a:pt x="46744" y="60414"/>
                  </a:lnTo>
                  <a:lnTo>
                    <a:pt x="47024" y="60214"/>
                  </a:lnTo>
                  <a:lnTo>
                    <a:pt x="47209" y="60121"/>
                  </a:lnTo>
                  <a:lnTo>
                    <a:pt x="48968" y="59149"/>
                  </a:lnTo>
                  <a:lnTo>
                    <a:pt x="49014" y="59103"/>
                  </a:lnTo>
                  <a:close/>
                  <a:moveTo>
                    <a:pt x="37212" y="57391"/>
                  </a:moveTo>
                  <a:lnTo>
                    <a:pt x="40869" y="59566"/>
                  </a:lnTo>
                  <a:lnTo>
                    <a:pt x="41054" y="60584"/>
                  </a:lnTo>
                  <a:lnTo>
                    <a:pt x="37305" y="58362"/>
                  </a:lnTo>
                  <a:lnTo>
                    <a:pt x="37305" y="58177"/>
                  </a:lnTo>
                  <a:lnTo>
                    <a:pt x="37305" y="58131"/>
                  </a:lnTo>
                  <a:lnTo>
                    <a:pt x="37212" y="57391"/>
                  </a:lnTo>
                  <a:close/>
                  <a:moveTo>
                    <a:pt x="43090" y="60491"/>
                  </a:moveTo>
                  <a:lnTo>
                    <a:pt x="43183" y="60630"/>
                  </a:lnTo>
                  <a:lnTo>
                    <a:pt x="43090" y="60584"/>
                  </a:lnTo>
                  <a:lnTo>
                    <a:pt x="43090" y="60491"/>
                  </a:lnTo>
                  <a:close/>
                  <a:moveTo>
                    <a:pt x="45219" y="60306"/>
                  </a:moveTo>
                  <a:lnTo>
                    <a:pt x="45219" y="60353"/>
                  </a:lnTo>
                  <a:lnTo>
                    <a:pt x="45219" y="60630"/>
                  </a:lnTo>
                  <a:lnTo>
                    <a:pt x="45034" y="60630"/>
                  </a:lnTo>
                  <a:lnTo>
                    <a:pt x="45219" y="60306"/>
                  </a:lnTo>
                  <a:close/>
                  <a:moveTo>
                    <a:pt x="43738" y="59844"/>
                  </a:moveTo>
                  <a:lnTo>
                    <a:pt x="44155" y="60584"/>
                  </a:lnTo>
                  <a:lnTo>
                    <a:pt x="44155" y="60723"/>
                  </a:lnTo>
                  <a:lnTo>
                    <a:pt x="44155" y="60815"/>
                  </a:lnTo>
                  <a:lnTo>
                    <a:pt x="44016" y="60677"/>
                  </a:lnTo>
                  <a:lnTo>
                    <a:pt x="43923" y="60584"/>
                  </a:lnTo>
                  <a:lnTo>
                    <a:pt x="43831" y="60260"/>
                  </a:lnTo>
                  <a:lnTo>
                    <a:pt x="43738" y="59844"/>
                  </a:lnTo>
                  <a:close/>
                  <a:moveTo>
                    <a:pt x="45682" y="59334"/>
                  </a:moveTo>
                  <a:lnTo>
                    <a:pt x="46099" y="60260"/>
                  </a:lnTo>
                  <a:lnTo>
                    <a:pt x="46191" y="60399"/>
                  </a:lnTo>
                  <a:lnTo>
                    <a:pt x="46237" y="60538"/>
                  </a:lnTo>
                  <a:lnTo>
                    <a:pt x="45682" y="60862"/>
                  </a:lnTo>
                  <a:lnTo>
                    <a:pt x="45589" y="60815"/>
                  </a:lnTo>
                  <a:lnTo>
                    <a:pt x="45589" y="60769"/>
                  </a:lnTo>
                  <a:lnTo>
                    <a:pt x="45497" y="60584"/>
                  </a:lnTo>
                  <a:lnTo>
                    <a:pt x="45497" y="60538"/>
                  </a:lnTo>
                  <a:lnTo>
                    <a:pt x="45497" y="60491"/>
                  </a:lnTo>
                  <a:lnTo>
                    <a:pt x="45497" y="59751"/>
                  </a:lnTo>
                  <a:lnTo>
                    <a:pt x="45682" y="59334"/>
                  </a:lnTo>
                  <a:close/>
                  <a:moveTo>
                    <a:pt x="44432" y="59797"/>
                  </a:moveTo>
                  <a:lnTo>
                    <a:pt x="44710" y="60769"/>
                  </a:lnTo>
                  <a:lnTo>
                    <a:pt x="44664" y="60862"/>
                  </a:lnTo>
                  <a:lnTo>
                    <a:pt x="44617" y="60908"/>
                  </a:lnTo>
                  <a:lnTo>
                    <a:pt x="44432" y="60538"/>
                  </a:lnTo>
                  <a:lnTo>
                    <a:pt x="44432" y="60260"/>
                  </a:lnTo>
                  <a:lnTo>
                    <a:pt x="44432" y="59797"/>
                  </a:lnTo>
                  <a:close/>
                  <a:moveTo>
                    <a:pt x="46145" y="60723"/>
                  </a:moveTo>
                  <a:lnTo>
                    <a:pt x="46099" y="60769"/>
                  </a:lnTo>
                  <a:lnTo>
                    <a:pt x="45821" y="60954"/>
                  </a:lnTo>
                  <a:lnTo>
                    <a:pt x="46145" y="60723"/>
                  </a:lnTo>
                  <a:close/>
                  <a:moveTo>
                    <a:pt x="43136" y="60075"/>
                  </a:moveTo>
                  <a:lnTo>
                    <a:pt x="43738" y="60723"/>
                  </a:lnTo>
                  <a:lnTo>
                    <a:pt x="43784" y="60815"/>
                  </a:lnTo>
                  <a:lnTo>
                    <a:pt x="43831" y="61001"/>
                  </a:lnTo>
                  <a:lnTo>
                    <a:pt x="43599" y="60908"/>
                  </a:lnTo>
                  <a:lnTo>
                    <a:pt x="43368" y="60538"/>
                  </a:lnTo>
                  <a:lnTo>
                    <a:pt x="43136" y="60075"/>
                  </a:lnTo>
                  <a:close/>
                  <a:moveTo>
                    <a:pt x="45775" y="60954"/>
                  </a:moveTo>
                  <a:lnTo>
                    <a:pt x="45775" y="61001"/>
                  </a:lnTo>
                  <a:lnTo>
                    <a:pt x="45728" y="61001"/>
                  </a:lnTo>
                  <a:lnTo>
                    <a:pt x="45682" y="61047"/>
                  </a:lnTo>
                  <a:lnTo>
                    <a:pt x="45636" y="61047"/>
                  </a:lnTo>
                  <a:lnTo>
                    <a:pt x="45589" y="61093"/>
                  </a:lnTo>
                  <a:lnTo>
                    <a:pt x="45589" y="61047"/>
                  </a:lnTo>
                  <a:lnTo>
                    <a:pt x="45636" y="61047"/>
                  </a:lnTo>
                  <a:lnTo>
                    <a:pt x="45682" y="61001"/>
                  </a:lnTo>
                  <a:lnTo>
                    <a:pt x="45728" y="61001"/>
                  </a:lnTo>
                  <a:lnTo>
                    <a:pt x="45728" y="60954"/>
                  </a:lnTo>
                  <a:close/>
                  <a:moveTo>
                    <a:pt x="46052" y="60954"/>
                  </a:moveTo>
                  <a:lnTo>
                    <a:pt x="46006" y="61093"/>
                  </a:lnTo>
                  <a:lnTo>
                    <a:pt x="45960" y="61047"/>
                  </a:lnTo>
                  <a:lnTo>
                    <a:pt x="46052" y="60954"/>
                  </a:lnTo>
                  <a:close/>
                  <a:moveTo>
                    <a:pt x="37351" y="58686"/>
                  </a:moveTo>
                  <a:lnTo>
                    <a:pt x="41100" y="60908"/>
                  </a:lnTo>
                  <a:lnTo>
                    <a:pt x="41146" y="60954"/>
                  </a:lnTo>
                  <a:lnTo>
                    <a:pt x="41146" y="61001"/>
                  </a:lnTo>
                  <a:lnTo>
                    <a:pt x="41239" y="61186"/>
                  </a:lnTo>
                  <a:lnTo>
                    <a:pt x="37860" y="60862"/>
                  </a:lnTo>
                  <a:lnTo>
                    <a:pt x="37582" y="59751"/>
                  </a:lnTo>
                  <a:lnTo>
                    <a:pt x="37351" y="58686"/>
                  </a:lnTo>
                  <a:close/>
                  <a:moveTo>
                    <a:pt x="44108" y="61093"/>
                  </a:moveTo>
                  <a:lnTo>
                    <a:pt x="44155" y="61186"/>
                  </a:lnTo>
                  <a:lnTo>
                    <a:pt x="44108" y="61186"/>
                  </a:lnTo>
                  <a:lnTo>
                    <a:pt x="44108" y="61139"/>
                  </a:lnTo>
                  <a:lnTo>
                    <a:pt x="44108" y="61093"/>
                  </a:lnTo>
                  <a:close/>
                  <a:moveTo>
                    <a:pt x="45358" y="61186"/>
                  </a:moveTo>
                  <a:lnTo>
                    <a:pt x="45265" y="61278"/>
                  </a:lnTo>
                  <a:lnTo>
                    <a:pt x="45034" y="61371"/>
                  </a:lnTo>
                  <a:lnTo>
                    <a:pt x="45034" y="61371"/>
                  </a:lnTo>
                  <a:lnTo>
                    <a:pt x="45358" y="61186"/>
                  </a:lnTo>
                  <a:close/>
                  <a:moveTo>
                    <a:pt x="43275" y="61001"/>
                  </a:moveTo>
                  <a:lnTo>
                    <a:pt x="43460" y="61093"/>
                  </a:lnTo>
                  <a:lnTo>
                    <a:pt x="43507" y="61186"/>
                  </a:lnTo>
                  <a:lnTo>
                    <a:pt x="43599" y="61417"/>
                  </a:lnTo>
                  <a:lnTo>
                    <a:pt x="43599" y="61463"/>
                  </a:lnTo>
                  <a:lnTo>
                    <a:pt x="43507" y="61417"/>
                  </a:lnTo>
                  <a:lnTo>
                    <a:pt x="43275" y="61001"/>
                  </a:lnTo>
                  <a:close/>
                  <a:moveTo>
                    <a:pt x="44918" y="61440"/>
                  </a:moveTo>
                  <a:lnTo>
                    <a:pt x="44849" y="61510"/>
                  </a:lnTo>
                  <a:lnTo>
                    <a:pt x="44803" y="61556"/>
                  </a:lnTo>
                  <a:lnTo>
                    <a:pt x="44756" y="61556"/>
                  </a:lnTo>
                  <a:lnTo>
                    <a:pt x="44756" y="61510"/>
                  </a:lnTo>
                  <a:lnTo>
                    <a:pt x="44849" y="61510"/>
                  </a:lnTo>
                  <a:lnTo>
                    <a:pt x="44849" y="61463"/>
                  </a:lnTo>
                  <a:lnTo>
                    <a:pt x="44918" y="61440"/>
                  </a:lnTo>
                  <a:close/>
                  <a:moveTo>
                    <a:pt x="46422" y="60862"/>
                  </a:moveTo>
                  <a:lnTo>
                    <a:pt x="46561" y="61186"/>
                  </a:lnTo>
                  <a:lnTo>
                    <a:pt x="46561" y="61232"/>
                  </a:lnTo>
                  <a:lnTo>
                    <a:pt x="46608" y="61278"/>
                  </a:lnTo>
                  <a:lnTo>
                    <a:pt x="46654" y="61510"/>
                  </a:lnTo>
                  <a:lnTo>
                    <a:pt x="46654" y="61741"/>
                  </a:lnTo>
                  <a:lnTo>
                    <a:pt x="46469" y="61741"/>
                  </a:lnTo>
                  <a:lnTo>
                    <a:pt x="46191" y="61325"/>
                  </a:lnTo>
                  <a:lnTo>
                    <a:pt x="46422" y="60862"/>
                  </a:lnTo>
                  <a:close/>
                  <a:moveTo>
                    <a:pt x="45265" y="61741"/>
                  </a:moveTo>
                  <a:lnTo>
                    <a:pt x="45451" y="61787"/>
                  </a:lnTo>
                  <a:lnTo>
                    <a:pt x="45265" y="61787"/>
                  </a:lnTo>
                  <a:lnTo>
                    <a:pt x="45219" y="61741"/>
                  </a:lnTo>
                  <a:close/>
                  <a:moveTo>
                    <a:pt x="49014" y="59288"/>
                  </a:moveTo>
                  <a:lnTo>
                    <a:pt x="49662" y="60306"/>
                  </a:lnTo>
                  <a:lnTo>
                    <a:pt x="47024" y="61834"/>
                  </a:lnTo>
                  <a:lnTo>
                    <a:pt x="46885" y="61787"/>
                  </a:lnTo>
                  <a:lnTo>
                    <a:pt x="46793" y="61787"/>
                  </a:lnTo>
                  <a:lnTo>
                    <a:pt x="46793" y="61510"/>
                  </a:lnTo>
                  <a:lnTo>
                    <a:pt x="46700" y="61232"/>
                  </a:lnTo>
                  <a:lnTo>
                    <a:pt x="46700" y="61186"/>
                  </a:lnTo>
                  <a:lnTo>
                    <a:pt x="46700" y="61139"/>
                  </a:lnTo>
                  <a:lnTo>
                    <a:pt x="46654" y="61139"/>
                  </a:lnTo>
                  <a:lnTo>
                    <a:pt x="46515" y="60723"/>
                  </a:lnTo>
                  <a:lnTo>
                    <a:pt x="49014" y="59288"/>
                  </a:lnTo>
                  <a:close/>
                  <a:moveTo>
                    <a:pt x="46376" y="61834"/>
                  </a:moveTo>
                  <a:lnTo>
                    <a:pt x="46469" y="61880"/>
                  </a:lnTo>
                  <a:lnTo>
                    <a:pt x="46700" y="61880"/>
                  </a:lnTo>
                  <a:lnTo>
                    <a:pt x="46746" y="61926"/>
                  </a:lnTo>
                  <a:lnTo>
                    <a:pt x="46469" y="61926"/>
                  </a:lnTo>
                  <a:lnTo>
                    <a:pt x="46422" y="61880"/>
                  </a:lnTo>
                  <a:lnTo>
                    <a:pt x="46145" y="61880"/>
                  </a:lnTo>
                  <a:lnTo>
                    <a:pt x="46052" y="61834"/>
                  </a:lnTo>
                  <a:close/>
                  <a:moveTo>
                    <a:pt x="47950" y="62019"/>
                  </a:moveTo>
                  <a:lnTo>
                    <a:pt x="47996" y="62065"/>
                  </a:lnTo>
                  <a:lnTo>
                    <a:pt x="47742" y="62019"/>
                  </a:lnTo>
                  <a:close/>
                  <a:moveTo>
                    <a:pt x="49755" y="60584"/>
                  </a:moveTo>
                  <a:lnTo>
                    <a:pt x="50218" y="61463"/>
                  </a:lnTo>
                  <a:lnTo>
                    <a:pt x="50542" y="62204"/>
                  </a:lnTo>
                  <a:lnTo>
                    <a:pt x="50542" y="62204"/>
                  </a:lnTo>
                  <a:lnTo>
                    <a:pt x="48181" y="61926"/>
                  </a:lnTo>
                  <a:lnTo>
                    <a:pt x="47950" y="61880"/>
                  </a:lnTo>
                  <a:lnTo>
                    <a:pt x="47533" y="61834"/>
                  </a:lnTo>
                  <a:lnTo>
                    <a:pt x="48644" y="61232"/>
                  </a:lnTo>
                  <a:lnTo>
                    <a:pt x="49755" y="60584"/>
                  </a:lnTo>
                  <a:close/>
                  <a:moveTo>
                    <a:pt x="49801" y="60399"/>
                  </a:moveTo>
                  <a:lnTo>
                    <a:pt x="49755" y="60445"/>
                  </a:lnTo>
                  <a:lnTo>
                    <a:pt x="49709" y="60445"/>
                  </a:lnTo>
                  <a:lnTo>
                    <a:pt x="48598" y="61093"/>
                  </a:lnTo>
                  <a:lnTo>
                    <a:pt x="47070" y="61973"/>
                  </a:lnTo>
                  <a:lnTo>
                    <a:pt x="46654" y="62204"/>
                  </a:lnTo>
                  <a:lnTo>
                    <a:pt x="46608" y="62250"/>
                  </a:lnTo>
                  <a:lnTo>
                    <a:pt x="46561" y="62250"/>
                  </a:lnTo>
                  <a:lnTo>
                    <a:pt x="46608" y="62204"/>
                  </a:lnTo>
                  <a:lnTo>
                    <a:pt x="46654" y="62158"/>
                  </a:lnTo>
                  <a:lnTo>
                    <a:pt x="47070" y="61926"/>
                  </a:lnTo>
                  <a:lnTo>
                    <a:pt x="49709" y="60445"/>
                  </a:lnTo>
                  <a:lnTo>
                    <a:pt x="49755" y="60399"/>
                  </a:lnTo>
                  <a:close/>
                  <a:moveTo>
                    <a:pt x="46422" y="62320"/>
                  </a:moveTo>
                  <a:lnTo>
                    <a:pt x="46330" y="62389"/>
                  </a:lnTo>
                  <a:lnTo>
                    <a:pt x="46237" y="62435"/>
                  </a:lnTo>
                  <a:lnTo>
                    <a:pt x="46145" y="62482"/>
                  </a:lnTo>
                  <a:lnTo>
                    <a:pt x="46099" y="62528"/>
                  </a:lnTo>
                  <a:lnTo>
                    <a:pt x="46052" y="62528"/>
                  </a:lnTo>
                  <a:lnTo>
                    <a:pt x="46006" y="62559"/>
                  </a:lnTo>
                  <a:lnTo>
                    <a:pt x="46006" y="62559"/>
                  </a:lnTo>
                  <a:lnTo>
                    <a:pt x="46006" y="62528"/>
                  </a:lnTo>
                  <a:lnTo>
                    <a:pt x="46099" y="62482"/>
                  </a:lnTo>
                  <a:lnTo>
                    <a:pt x="46422" y="62320"/>
                  </a:lnTo>
                  <a:close/>
                  <a:moveTo>
                    <a:pt x="37953" y="61139"/>
                  </a:moveTo>
                  <a:lnTo>
                    <a:pt x="41378" y="61463"/>
                  </a:lnTo>
                  <a:lnTo>
                    <a:pt x="41887" y="62574"/>
                  </a:lnTo>
                  <a:lnTo>
                    <a:pt x="38323" y="62204"/>
                  </a:lnTo>
                  <a:lnTo>
                    <a:pt x="38138" y="61741"/>
                  </a:lnTo>
                  <a:lnTo>
                    <a:pt x="37953" y="61139"/>
                  </a:lnTo>
                  <a:close/>
                  <a:moveTo>
                    <a:pt x="41979" y="62713"/>
                  </a:moveTo>
                  <a:lnTo>
                    <a:pt x="41979" y="62759"/>
                  </a:lnTo>
                  <a:lnTo>
                    <a:pt x="41702" y="62713"/>
                  </a:lnTo>
                  <a:close/>
                  <a:moveTo>
                    <a:pt x="45948" y="62597"/>
                  </a:moveTo>
                  <a:lnTo>
                    <a:pt x="45775" y="62713"/>
                  </a:lnTo>
                  <a:lnTo>
                    <a:pt x="45728" y="62713"/>
                  </a:lnTo>
                  <a:lnTo>
                    <a:pt x="45682" y="62759"/>
                  </a:lnTo>
                  <a:lnTo>
                    <a:pt x="45636" y="62806"/>
                  </a:lnTo>
                  <a:lnTo>
                    <a:pt x="45589" y="62806"/>
                  </a:lnTo>
                  <a:lnTo>
                    <a:pt x="45543" y="62852"/>
                  </a:lnTo>
                  <a:lnTo>
                    <a:pt x="45543" y="62806"/>
                  </a:lnTo>
                  <a:lnTo>
                    <a:pt x="45589" y="62806"/>
                  </a:lnTo>
                  <a:lnTo>
                    <a:pt x="45636" y="62759"/>
                  </a:lnTo>
                  <a:lnTo>
                    <a:pt x="45682" y="62759"/>
                  </a:lnTo>
                  <a:lnTo>
                    <a:pt x="45682" y="62713"/>
                  </a:lnTo>
                  <a:lnTo>
                    <a:pt x="45728" y="62713"/>
                  </a:lnTo>
                  <a:lnTo>
                    <a:pt x="45775" y="62667"/>
                  </a:lnTo>
                  <a:lnTo>
                    <a:pt x="45948" y="62597"/>
                  </a:lnTo>
                  <a:close/>
                  <a:moveTo>
                    <a:pt x="47117" y="62111"/>
                  </a:moveTo>
                  <a:lnTo>
                    <a:pt x="50634" y="62482"/>
                  </a:lnTo>
                  <a:lnTo>
                    <a:pt x="51004" y="63546"/>
                  </a:lnTo>
                  <a:lnTo>
                    <a:pt x="47441" y="63176"/>
                  </a:lnTo>
                  <a:lnTo>
                    <a:pt x="46746" y="62759"/>
                  </a:lnTo>
                  <a:lnTo>
                    <a:pt x="46700" y="62343"/>
                  </a:lnTo>
                  <a:lnTo>
                    <a:pt x="47117" y="62111"/>
                  </a:lnTo>
                  <a:close/>
                  <a:moveTo>
                    <a:pt x="40082" y="41747"/>
                  </a:moveTo>
                  <a:lnTo>
                    <a:pt x="40267" y="42812"/>
                  </a:lnTo>
                  <a:lnTo>
                    <a:pt x="40267" y="42858"/>
                  </a:lnTo>
                  <a:lnTo>
                    <a:pt x="40267" y="42950"/>
                  </a:lnTo>
                  <a:lnTo>
                    <a:pt x="40637" y="45264"/>
                  </a:lnTo>
                  <a:lnTo>
                    <a:pt x="40637" y="45311"/>
                  </a:lnTo>
                  <a:lnTo>
                    <a:pt x="40637" y="45403"/>
                  </a:lnTo>
                  <a:lnTo>
                    <a:pt x="40637" y="45450"/>
                  </a:lnTo>
                  <a:lnTo>
                    <a:pt x="40683" y="45588"/>
                  </a:lnTo>
                  <a:lnTo>
                    <a:pt x="40683" y="45681"/>
                  </a:lnTo>
                  <a:lnTo>
                    <a:pt x="40730" y="46051"/>
                  </a:lnTo>
                  <a:lnTo>
                    <a:pt x="40776" y="46190"/>
                  </a:lnTo>
                  <a:lnTo>
                    <a:pt x="40776" y="46236"/>
                  </a:lnTo>
                  <a:lnTo>
                    <a:pt x="40776" y="46329"/>
                  </a:lnTo>
                  <a:lnTo>
                    <a:pt x="40822" y="46422"/>
                  </a:lnTo>
                  <a:lnTo>
                    <a:pt x="40822" y="46514"/>
                  </a:lnTo>
                  <a:lnTo>
                    <a:pt x="40822" y="46607"/>
                  </a:lnTo>
                  <a:lnTo>
                    <a:pt x="41100" y="48365"/>
                  </a:lnTo>
                  <a:lnTo>
                    <a:pt x="41100" y="48412"/>
                  </a:lnTo>
                  <a:lnTo>
                    <a:pt x="41100" y="48504"/>
                  </a:lnTo>
                  <a:lnTo>
                    <a:pt x="41146" y="48782"/>
                  </a:lnTo>
                  <a:lnTo>
                    <a:pt x="41146" y="48828"/>
                  </a:lnTo>
                  <a:lnTo>
                    <a:pt x="41193" y="48828"/>
                  </a:lnTo>
                  <a:lnTo>
                    <a:pt x="41193" y="48875"/>
                  </a:lnTo>
                  <a:lnTo>
                    <a:pt x="41193" y="48921"/>
                  </a:lnTo>
                  <a:lnTo>
                    <a:pt x="41193" y="48967"/>
                  </a:lnTo>
                  <a:lnTo>
                    <a:pt x="41193" y="49013"/>
                  </a:lnTo>
                  <a:lnTo>
                    <a:pt x="41193" y="49060"/>
                  </a:lnTo>
                  <a:lnTo>
                    <a:pt x="41193" y="49106"/>
                  </a:lnTo>
                  <a:lnTo>
                    <a:pt x="41239" y="49152"/>
                  </a:lnTo>
                  <a:lnTo>
                    <a:pt x="41239" y="49199"/>
                  </a:lnTo>
                  <a:lnTo>
                    <a:pt x="41470" y="50772"/>
                  </a:lnTo>
                  <a:lnTo>
                    <a:pt x="41470" y="50818"/>
                  </a:lnTo>
                  <a:lnTo>
                    <a:pt x="41470" y="50865"/>
                  </a:lnTo>
                  <a:lnTo>
                    <a:pt x="41470" y="50911"/>
                  </a:lnTo>
                  <a:lnTo>
                    <a:pt x="41517" y="50957"/>
                  </a:lnTo>
                  <a:lnTo>
                    <a:pt x="41517" y="51096"/>
                  </a:lnTo>
                  <a:lnTo>
                    <a:pt x="41517" y="51189"/>
                  </a:lnTo>
                  <a:lnTo>
                    <a:pt x="41563" y="51328"/>
                  </a:lnTo>
                  <a:lnTo>
                    <a:pt x="41563" y="51374"/>
                  </a:lnTo>
                  <a:lnTo>
                    <a:pt x="41702" y="52253"/>
                  </a:lnTo>
                  <a:lnTo>
                    <a:pt x="41702" y="52346"/>
                  </a:lnTo>
                  <a:lnTo>
                    <a:pt x="41702" y="52438"/>
                  </a:lnTo>
                  <a:lnTo>
                    <a:pt x="41748" y="52485"/>
                  </a:lnTo>
                  <a:lnTo>
                    <a:pt x="41748" y="52531"/>
                  </a:lnTo>
                  <a:lnTo>
                    <a:pt x="41933" y="53688"/>
                  </a:lnTo>
                  <a:lnTo>
                    <a:pt x="41979" y="54197"/>
                  </a:lnTo>
                  <a:lnTo>
                    <a:pt x="42072" y="54845"/>
                  </a:lnTo>
                  <a:lnTo>
                    <a:pt x="42164" y="55354"/>
                  </a:lnTo>
                  <a:lnTo>
                    <a:pt x="42350" y="56511"/>
                  </a:lnTo>
                  <a:lnTo>
                    <a:pt x="42442" y="57159"/>
                  </a:lnTo>
                  <a:lnTo>
                    <a:pt x="42488" y="57344"/>
                  </a:lnTo>
                  <a:lnTo>
                    <a:pt x="42488" y="57576"/>
                  </a:lnTo>
                  <a:lnTo>
                    <a:pt x="42535" y="57761"/>
                  </a:lnTo>
                  <a:lnTo>
                    <a:pt x="42766" y="59381"/>
                  </a:lnTo>
                  <a:lnTo>
                    <a:pt x="42812" y="59473"/>
                  </a:lnTo>
                  <a:lnTo>
                    <a:pt x="42812" y="59566"/>
                  </a:lnTo>
                  <a:lnTo>
                    <a:pt x="42812" y="59658"/>
                  </a:lnTo>
                  <a:lnTo>
                    <a:pt x="42812" y="59705"/>
                  </a:lnTo>
                  <a:lnTo>
                    <a:pt x="42859" y="59751"/>
                  </a:lnTo>
                  <a:lnTo>
                    <a:pt x="42859" y="59936"/>
                  </a:lnTo>
                  <a:lnTo>
                    <a:pt x="42905" y="60121"/>
                  </a:lnTo>
                  <a:lnTo>
                    <a:pt x="42951" y="60399"/>
                  </a:lnTo>
                  <a:lnTo>
                    <a:pt x="42951" y="60491"/>
                  </a:lnTo>
                  <a:lnTo>
                    <a:pt x="42951" y="60584"/>
                  </a:lnTo>
                  <a:lnTo>
                    <a:pt x="42951" y="60630"/>
                  </a:lnTo>
                  <a:lnTo>
                    <a:pt x="42998" y="60630"/>
                  </a:lnTo>
                  <a:lnTo>
                    <a:pt x="43044" y="60769"/>
                  </a:lnTo>
                  <a:lnTo>
                    <a:pt x="43090" y="60862"/>
                  </a:lnTo>
                  <a:lnTo>
                    <a:pt x="43229" y="61139"/>
                  </a:lnTo>
                  <a:lnTo>
                    <a:pt x="43322" y="61371"/>
                  </a:lnTo>
                  <a:lnTo>
                    <a:pt x="43368" y="61417"/>
                  </a:lnTo>
                  <a:lnTo>
                    <a:pt x="43368" y="61510"/>
                  </a:lnTo>
                  <a:lnTo>
                    <a:pt x="43414" y="61556"/>
                  </a:lnTo>
                  <a:lnTo>
                    <a:pt x="43414" y="61602"/>
                  </a:lnTo>
                  <a:lnTo>
                    <a:pt x="43460" y="61602"/>
                  </a:lnTo>
                  <a:lnTo>
                    <a:pt x="43460" y="61649"/>
                  </a:lnTo>
                  <a:lnTo>
                    <a:pt x="43507" y="61695"/>
                  </a:lnTo>
                  <a:lnTo>
                    <a:pt x="43507" y="61741"/>
                  </a:lnTo>
                  <a:lnTo>
                    <a:pt x="43599" y="61880"/>
                  </a:lnTo>
                  <a:lnTo>
                    <a:pt x="43599" y="61926"/>
                  </a:lnTo>
                  <a:lnTo>
                    <a:pt x="43646" y="62019"/>
                  </a:lnTo>
                  <a:lnTo>
                    <a:pt x="43646" y="62065"/>
                  </a:lnTo>
                  <a:lnTo>
                    <a:pt x="43692" y="62065"/>
                  </a:lnTo>
                  <a:lnTo>
                    <a:pt x="43692" y="62158"/>
                  </a:lnTo>
                  <a:lnTo>
                    <a:pt x="43738" y="62204"/>
                  </a:lnTo>
                  <a:lnTo>
                    <a:pt x="43784" y="62296"/>
                  </a:lnTo>
                  <a:lnTo>
                    <a:pt x="43784" y="62343"/>
                  </a:lnTo>
                  <a:lnTo>
                    <a:pt x="43831" y="62482"/>
                  </a:lnTo>
                  <a:lnTo>
                    <a:pt x="43877" y="62482"/>
                  </a:lnTo>
                  <a:lnTo>
                    <a:pt x="43877" y="62528"/>
                  </a:lnTo>
                  <a:lnTo>
                    <a:pt x="43877" y="62574"/>
                  </a:lnTo>
                  <a:lnTo>
                    <a:pt x="43923" y="62620"/>
                  </a:lnTo>
                  <a:lnTo>
                    <a:pt x="43970" y="62806"/>
                  </a:lnTo>
                  <a:lnTo>
                    <a:pt x="43970" y="62898"/>
                  </a:lnTo>
                  <a:lnTo>
                    <a:pt x="43970" y="62944"/>
                  </a:lnTo>
                  <a:lnTo>
                    <a:pt x="43970" y="63037"/>
                  </a:lnTo>
                  <a:lnTo>
                    <a:pt x="43970" y="63083"/>
                  </a:lnTo>
                  <a:lnTo>
                    <a:pt x="43970" y="63130"/>
                  </a:lnTo>
                  <a:lnTo>
                    <a:pt x="43970" y="63222"/>
                  </a:lnTo>
                  <a:lnTo>
                    <a:pt x="43923" y="63268"/>
                  </a:lnTo>
                  <a:lnTo>
                    <a:pt x="43877" y="63315"/>
                  </a:lnTo>
                  <a:lnTo>
                    <a:pt x="43738" y="63500"/>
                  </a:lnTo>
                  <a:lnTo>
                    <a:pt x="43692" y="63546"/>
                  </a:lnTo>
                  <a:lnTo>
                    <a:pt x="43599" y="63592"/>
                  </a:lnTo>
                  <a:lnTo>
                    <a:pt x="43414" y="63685"/>
                  </a:lnTo>
                  <a:lnTo>
                    <a:pt x="43322" y="63731"/>
                  </a:lnTo>
                  <a:lnTo>
                    <a:pt x="43322" y="63731"/>
                  </a:lnTo>
                  <a:lnTo>
                    <a:pt x="43368" y="63685"/>
                  </a:lnTo>
                  <a:lnTo>
                    <a:pt x="43368" y="63639"/>
                  </a:lnTo>
                  <a:lnTo>
                    <a:pt x="43414" y="63500"/>
                  </a:lnTo>
                  <a:lnTo>
                    <a:pt x="43414" y="63407"/>
                  </a:lnTo>
                  <a:lnTo>
                    <a:pt x="43414" y="63222"/>
                  </a:lnTo>
                  <a:lnTo>
                    <a:pt x="43368" y="63037"/>
                  </a:lnTo>
                  <a:lnTo>
                    <a:pt x="43322" y="62991"/>
                  </a:lnTo>
                  <a:lnTo>
                    <a:pt x="43322" y="62944"/>
                  </a:lnTo>
                  <a:lnTo>
                    <a:pt x="43275" y="62898"/>
                  </a:lnTo>
                  <a:lnTo>
                    <a:pt x="43275" y="62852"/>
                  </a:lnTo>
                  <a:lnTo>
                    <a:pt x="43229" y="62759"/>
                  </a:lnTo>
                  <a:lnTo>
                    <a:pt x="43183" y="62713"/>
                  </a:lnTo>
                  <a:lnTo>
                    <a:pt x="43183" y="62620"/>
                  </a:lnTo>
                  <a:lnTo>
                    <a:pt x="43136" y="62574"/>
                  </a:lnTo>
                  <a:lnTo>
                    <a:pt x="43090" y="62482"/>
                  </a:lnTo>
                  <a:lnTo>
                    <a:pt x="43090" y="62435"/>
                  </a:lnTo>
                  <a:lnTo>
                    <a:pt x="43044" y="62343"/>
                  </a:lnTo>
                  <a:lnTo>
                    <a:pt x="42905" y="62065"/>
                  </a:lnTo>
                  <a:lnTo>
                    <a:pt x="42859" y="62019"/>
                  </a:lnTo>
                  <a:lnTo>
                    <a:pt x="42859" y="61973"/>
                  </a:lnTo>
                  <a:lnTo>
                    <a:pt x="42812" y="61926"/>
                  </a:lnTo>
                  <a:lnTo>
                    <a:pt x="42812" y="61880"/>
                  </a:lnTo>
                  <a:lnTo>
                    <a:pt x="42812" y="61834"/>
                  </a:lnTo>
                  <a:lnTo>
                    <a:pt x="42720" y="61649"/>
                  </a:lnTo>
                  <a:lnTo>
                    <a:pt x="42674" y="61602"/>
                  </a:lnTo>
                  <a:lnTo>
                    <a:pt x="42674" y="61556"/>
                  </a:lnTo>
                  <a:lnTo>
                    <a:pt x="42581" y="61417"/>
                  </a:lnTo>
                  <a:lnTo>
                    <a:pt x="42535" y="61325"/>
                  </a:lnTo>
                  <a:lnTo>
                    <a:pt x="42488" y="61232"/>
                  </a:lnTo>
                  <a:lnTo>
                    <a:pt x="42396" y="61047"/>
                  </a:lnTo>
                  <a:lnTo>
                    <a:pt x="42396" y="61001"/>
                  </a:lnTo>
                  <a:lnTo>
                    <a:pt x="42350" y="60954"/>
                  </a:lnTo>
                  <a:lnTo>
                    <a:pt x="42350" y="60815"/>
                  </a:lnTo>
                  <a:lnTo>
                    <a:pt x="42303" y="60538"/>
                  </a:lnTo>
                  <a:lnTo>
                    <a:pt x="42303" y="60491"/>
                  </a:lnTo>
                  <a:lnTo>
                    <a:pt x="42303" y="60399"/>
                  </a:lnTo>
                  <a:lnTo>
                    <a:pt x="42257" y="60306"/>
                  </a:lnTo>
                  <a:lnTo>
                    <a:pt x="42257" y="60214"/>
                  </a:lnTo>
                  <a:lnTo>
                    <a:pt x="42257" y="60167"/>
                  </a:lnTo>
                  <a:lnTo>
                    <a:pt x="42257" y="60075"/>
                  </a:lnTo>
                  <a:lnTo>
                    <a:pt x="42072" y="58964"/>
                  </a:lnTo>
                  <a:lnTo>
                    <a:pt x="42072" y="58825"/>
                  </a:lnTo>
                  <a:lnTo>
                    <a:pt x="42026" y="58686"/>
                  </a:lnTo>
                  <a:lnTo>
                    <a:pt x="42026" y="58640"/>
                  </a:lnTo>
                  <a:lnTo>
                    <a:pt x="42026" y="58548"/>
                  </a:lnTo>
                  <a:lnTo>
                    <a:pt x="42026" y="58455"/>
                  </a:lnTo>
                  <a:lnTo>
                    <a:pt x="41979" y="58224"/>
                  </a:lnTo>
                  <a:lnTo>
                    <a:pt x="41933" y="58085"/>
                  </a:lnTo>
                  <a:lnTo>
                    <a:pt x="41933" y="58038"/>
                  </a:lnTo>
                  <a:lnTo>
                    <a:pt x="41840" y="57529"/>
                  </a:lnTo>
                  <a:lnTo>
                    <a:pt x="41655" y="56280"/>
                  </a:lnTo>
                  <a:lnTo>
                    <a:pt x="41655" y="56095"/>
                  </a:lnTo>
                  <a:lnTo>
                    <a:pt x="41609" y="55863"/>
                  </a:lnTo>
                  <a:lnTo>
                    <a:pt x="41563" y="55678"/>
                  </a:lnTo>
                  <a:lnTo>
                    <a:pt x="41054" y="52346"/>
                  </a:lnTo>
                  <a:lnTo>
                    <a:pt x="41054" y="52253"/>
                  </a:lnTo>
                  <a:lnTo>
                    <a:pt x="41054" y="52207"/>
                  </a:lnTo>
                  <a:lnTo>
                    <a:pt x="41054" y="52161"/>
                  </a:lnTo>
                  <a:lnTo>
                    <a:pt x="41054" y="52114"/>
                  </a:lnTo>
                  <a:lnTo>
                    <a:pt x="41007" y="52068"/>
                  </a:lnTo>
                  <a:lnTo>
                    <a:pt x="41007" y="52022"/>
                  </a:lnTo>
                  <a:lnTo>
                    <a:pt x="40822" y="50818"/>
                  </a:lnTo>
                  <a:lnTo>
                    <a:pt x="40822" y="50726"/>
                  </a:lnTo>
                  <a:lnTo>
                    <a:pt x="40822" y="50680"/>
                  </a:lnTo>
                  <a:lnTo>
                    <a:pt x="40822" y="50633"/>
                  </a:lnTo>
                  <a:lnTo>
                    <a:pt x="40822" y="50587"/>
                  </a:lnTo>
                  <a:lnTo>
                    <a:pt x="40776" y="50541"/>
                  </a:lnTo>
                  <a:lnTo>
                    <a:pt x="40591" y="49106"/>
                  </a:lnTo>
                  <a:lnTo>
                    <a:pt x="40591" y="49060"/>
                  </a:lnTo>
                  <a:lnTo>
                    <a:pt x="40545" y="49013"/>
                  </a:lnTo>
                  <a:lnTo>
                    <a:pt x="40545" y="48967"/>
                  </a:lnTo>
                  <a:lnTo>
                    <a:pt x="40545" y="48921"/>
                  </a:lnTo>
                  <a:lnTo>
                    <a:pt x="40545" y="48875"/>
                  </a:lnTo>
                  <a:lnTo>
                    <a:pt x="40545" y="48828"/>
                  </a:lnTo>
                  <a:lnTo>
                    <a:pt x="40545" y="48782"/>
                  </a:lnTo>
                  <a:lnTo>
                    <a:pt x="40545" y="48736"/>
                  </a:lnTo>
                  <a:lnTo>
                    <a:pt x="40498" y="48689"/>
                  </a:lnTo>
                  <a:lnTo>
                    <a:pt x="40498" y="48504"/>
                  </a:lnTo>
                  <a:lnTo>
                    <a:pt x="40498" y="48458"/>
                  </a:lnTo>
                  <a:lnTo>
                    <a:pt x="40452" y="48365"/>
                  </a:lnTo>
                  <a:lnTo>
                    <a:pt x="40267" y="47116"/>
                  </a:lnTo>
                  <a:lnTo>
                    <a:pt x="40267" y="46931"/>
                  </a:lnTo>
                  <a:lnTo>
                    <a:pt x="40221" y="46884"/>
                  </a:lnTo>
                  <a:lnTo>
                    <a:pt x="40221" y="46792"/>
                  </a:lnTo>
                  <a:lnTo>
                    <a:pt x="40221" y="46746"/>
                  </a:lnTo>
                  <a:lnTo>
                    <a:pt x="40221" y="46699"/>
                  </a:lnTo>
                  <a:lnTo>
                    <a:pt x="40174" y="46607"/>
                  </a:lnTo>
                  <a:lnTo>
                    <a:pt x="39943" y="44941"/>
                  </a:lnTo>
                  <a:lnTo>
                    <a:pt x="39943" y="44894"/>
                  </a:lnTo>
                  <a:lnTo>
                    <a:pt x="39897" y="44802"/>
                  </a:lnTo>
                  <a:lnTo>
                    <a:pt x="39573" y="42673"/>
                  </a:lnTo>
                  <a:lnTo>
                    <a:pt x="39573" y="42580"/>
                  </a:lnTo>
                  <a:lnTo>
                    <a:pt x="39573" y="42488"/>
                  </a:lnTo>
                  <a:lnTo>
                    <a:pt x="39480" y="42071"/>
                  </a:lnTo>
                  <a:lnTo>
                    <a:pt x="39526" y="42071"/>
                  </a:lnTo>
                  <a:lnTo>
                    <a:pt x="39619" y="42025"/>
                  </a:lnTo>
                  <a:lnTo>
                    <a:pt x="39665" y="41978"/>
                  </a:lnTo>
                  <a:lnTo>
                    <a:pt x="39758" y="41978"/>
                  </a:lnTo>
                  <a:lnTo>
                    <a:pt x="39758" y="41932"/>
                  </a:lnTo>
                  <a:lnTo>
                    <a:pt x="39804" y="41932"/>
                  </a:lnTo>
                  <a:lnTo>
                    <a:pt x="39804" y="41886"/>
                  </a:lnTo>
                  <a:lnTo>
                    <a:pt x="39850" y="41886"/>
                  </a:lnTo>
                  <a:lnTo>
                    <a:pt x="39897" y="41840"/>
                  </a:lnTo>
                  <a:lnTo>
                    <a:pt x="40082" y="41747"/>
                  </a:lnTo>
                  <a:close/>
                  <a:moveTo>
                    <a:pt x="39341" y="42117"/>
                  </a:moveTo>
                  <a:lnTo>
                    <a:pt x="39388" y="42441"/>
                  </a:lnTo>
                  <a:lnTo>
                    <a:pt x="39434" y="42534"/>
                  </a:lnTo>
                  <a:lnTo>
                    <a:pt x="39434" y="42580"/>
                  </a:lnTo>
                  <a:lnTo>
                    <a:pt x="39758" y="44709"/>
                  </a:lnTo>
                  <a:lnTo>
                    <a:pt x="39758" y="44755"/>
                  </a:lnTo>
                  <a:lnTo>
                    <a:pt x="39758" y="44802"/>
                  </a:lnTo>
                  <a:lnTo>
                    <a:pt x="39804" y="44894"/>
                  </a:lnTo>
                  <a:lnTo>
                    <a:pt x="40082" y="46699"/>
                  </a:lnTo>
                  <a:lnTo>
                    <a:pt x="40082" y="46746"/>
                  </a:lnTo>
                  <a:lnTo>
                    <a:pt x="40082" y="46792"/>
                  </a:lnTo>
                  <a:lnTo>
                    <a:pt x="40082" y="46838"/>
                  </a:lnTo>
                  <a:lnTo>
                    <a:pt x="40082" y="46884"/>
                  </a:lnTo>
                  <a:lnTo>
                    <a:pt x="40128" y="46931"/>
                  </a:lnTo>
                  <a:lnTo>
                    <a:pt x="40128" y="47023"/>
                  </a:lnTo>
                  <a:lnTo>
                    <a:pt x="40128" y="47116"/>
                  </a:lnTo>
                  <a:lnTo>
                    <a:pt x="40313" y="48412"/>
                  </a:lnTo>
                  <a:lnTo>
                    <a:pt x="40359" y="48458"/>
                  </a:lnTo>
                  <a:lnTo>
                    <a:pt x="40359" y="48551"/>
                  </a:lnTo>
                  <a:lnTo>
                    <a:pt x="40359" y="48689"/>
                  </a:lnTo>
                  <a:lnTo>
                    <a:pt x="40406" y="48736"/>
                  </a:lnTo>
                  <a:lnTo>
                    <a:pt x="40406" y="48782"/>
                  </a:lnTo>
                  <a:lnTo>
                    <a:pt x="40406" y="48828"/>
                  </a:lnTo>
                  <a:lnTo>
                    <a:pt x="40406" y="48875"/>
                  </a:lnTo>
                  <a:lnTo>
                    <a:pt x="40406" y="48921"/>
                  </a:lnTo>
                  <a:lnTo>
                    <a:pt x="40406" y="48967"/>
                  </a:lnTo>
                  <a:lnTo>
                    <a:pt x="40406" y="49013"/>
                  </a:lnTo>
                  <a:lnTo>
                    <a:pt x="40452" y="49060"/>
                  </a:lnTo>
                  <a:lnTo>
                    <a:pt x="40591" y="50124"/>
                  </a:lnTo>
                  <a:lnTo>
                    <a:pt x="40637" y="50494"/>
                  </a:lnTo>
                  <a:lnTo>
                    <a:pt x="40637" y="50541"/>
                  </a:lnTo>
                  <a:lnTo>
                    <a:pt x="40683" y="50587"/>
                  </a:lnTo>
                  <a:lnTo>
                    <a:pt x="40683" y="50633"/>
                  </a:lnTo>
                  <a:lnTo>
                    <a:pt x="40683" y="50680"/>
                  </a:lnTo>
                  <a:lnTo>
                    <a:pt x="40869" y="51975"/>
                  </a:lnTo>
                  <a:lnTo>
                    <a:pt x="40869" y="52022"/>
                  </a:lnTo>
                  <a:lnTo>
                    <a:pt x="40869" y="52068"/>
                  </a:lnTo>
                  <a:lnTo>
                    <a:pt x="40915" y="52068"/>
                  </a:lnTo>
                  <a:lnTo>
                    <a:pt x="40915" y="52114"/>
                  </a:lnTo>
                  <a:lnTo>
                    <a:pt x="40915" y="52161"/>
                  </a:lnTo>
                  <a:lnTo>
                    <a:pt x="40915" y="52207"/>
                  </a:lnTo>
                  <a:lnTo>
                    <a:pt x="40915" y="52299"/>
                  </a:lnTo>
                  <a:lnTo>
                    <a:pt x="41378" y="55354"/>
                  </a:lnTo>
                  <a:lnTo>
                    <a:pt x="41424" y="55493"/>
                  </a:lnTo>
                  <a:lnTo>
                    <a:pt x="41424" y="55539"/>
                  </a:lnTo>
                  <a:lnTo>
                    <a:pt x="41470" y="55771"/>
                  </a:lnTo>
                  <a:lnTo>
                    <a:pt x="41470" y="55956"/>
                  </a:lnTo>
                  <a:lnTo>
                    <a:pt x="41748" y="57715"/>
                  </a:lnTo>
                  <a:lnTo>
                    <a:pt x="41794" y="57900"/>
                  </a:lnTo>
                  <a:lnTo>
                    <a:pt x="41794" y="58131"/>
                  </a:lnTo>
                  <a:lnTo>
                    <a:pt x="41840" y="58316"/>
                  </a:lnTo>
                  <a:lnTo>
                    <a:pt x="41840" y="58362"/>
                  </a:lnTo>
                  <a:lnTo>
                    <a:pt x="41887" y="58455"/>
                  </a:lnTo>
                  <a:lnTo>
                    <a:pt x="41887" y="58501"/>
                  </a:lnTo>
                  <a:lnTo>
                    <a:pt x="41887" y="58640"/>
                  </a:lnTo>
                  <a:lnTo>
                    <a:pt x="41887" y="58686"/>
                  </a:lnTo>
                  <a:lnTo>
                    <a:pt x="41933" y="58779"/>
                  </a:lnTo>
                  <a:lnTo>
                    <a:pt x="42072" y="59936"/>
                  </a:lnTo>
                  <a:lnTo>
                    <a:pt x="42072" y="59982"/>
                  </a:lnTo>
                  <a:lnTo>
                    <a:pt x="42118" y="60075"/>
                  </a:lnTo>
                  <a:lnTo>
                    <a:pt x="42118" y="60121"/>
                  </a:lnTo>
                  <a:lnTo>
                    <a:pt x="42118" y="60167"/>
                  </a:lnTo>
                  <a:lnTo>
                    <a:pt x="42118" y="60214"/>
                  </a:lnTo>
                  <a:lnTo>
                    <a:pt x="42118" y="60306"/>
                  </a:lnTo>
                  <a:lnTo>
                    <a:pt x="42118" y="60353"/>
                  </a:lnTo>
                  <a:lnTo>
                    <a:pt x="42164" y="60491"/>
                  </a:lnTo>
                  <a:lnTo>
                    <a:pt x="42211" y="60862"/>
                  </a:lnTo>
                  <a:lnTo>
                    <a:pt x="42257" y="61047"/>
                  </a:lnTo>
                  <a:lnTo>
                    <a:pt x="42303" y="61093"/>
                  </a:lnTo>
                  <a:lnTo>
                    <a:pt x="42396" y="61325"/>
                  </a:lnTo>
                  <a:lnTo>
                    <a:pt x="42442" y="61371"/>
                  </a:lnTo>
                  <a:lnTo>
                    <a:pt x="42442" y="61463"/>
                  </a:lnTo>
                  <a:lnTo>
                    <a:pt x="42488" y="61463"/>
                  </a:lnTo>
                  <a:lnTo>
                    <a:pt x="42488" y="61510"/>
                  </a:lnTo>
                  <a:lnTo>
                    <a:pt x="42535" y="61556"/>
                  </a:lnTo>
                  <a:lnTo>
                    <a:pt x="42535" y="61602"/>
                  </a:lnTo>
                  <a:lnTo>
                    <a:pt x="42581" y="61695"/>
                  </a:lnTo>
                  <a:lnTo>
                    <a:pt x="42627" y="61834"/>
                  </a:lnTo>
                  <a:lnTo>
                    <a:pt x="42720" y="61973"/>
                  </a:lnTo>
                  <a:lnTo>
                    <a:pt x="42766" y="62065"/>
                  </a:lnTo>
                  <a:lnTo>
                    <a:pt x="42766" y="62111"/>
                  </a:lnTo>
                  <a:lnTo>
                    <a:pt x="42859" y="62296"/>
                  </a:lnTo>
                  <a:lnTo>
                    <a:pt x="42905" y="62435"/>
                  </a:lnTo>
                  <a:lnTo>
                    <a:pt x="42951" y="62482"/>
                  </a:lnTo>
                  <a:lnTo>
                    <a:pt x="42998" y="62574"/>
                  </a:lnTo>
                  <a:lnTo>
                    <a:pt x="42998" y="62620"/>
                  </a:lnTo>
                  <a:lnTo>
                    <a:pt x="43044" y="62667"/>
                  </a:lnTo>
                  <a:lnTo>
                    <a:pt x="43044" y="62713"/>
                  </a:lnTo>
                  <a:lnTo>
                    <a:pt x="43090" y="62759"/>
                  </a:lnTo>
                  <a:lnTo>
                    <a:pt x="43136" y="62852"/>
                  </a:lnTo>
                  <a:lnTo>
                    <a:pt x="43136" y="62898"/>
                  </a:lnTo>
                  <a:lnTo>
                    <a:pt x="43136" y="62944"/>
                  </a:lnTo>
                  <a:lnTo>
                    <a:pt x="43183" y="62944"/>
                  </a:lnTo>
                  <a:lnTo>
                    <a:pt x="43183" y="62991"/>
                  </a:lnTo>
                  <a:lnTo>
                    <a:pt x="43183" y="63037"/>
                  </a:lnTo>
                  <a:lnTo>
                    <a:pt x="43229" y="63083"/>
                  </a:lnTo>
                  <a:lnTo>
                    <a:pt x="43275" y="63222"/>
                  </a:lnTo>
                  <a:lnTo>
                    <a:pt x="43275" y="63268"/>
                  </a:lnTo>
                  <a:lnTo>
                    <a:pt x="43275" y="63454"/>
                  </a:lnTo>
                  <a:lnTo>
                    <a:pt x="43275" y="63592"/>
                  </a:lnTo>
                  <a:lnTo>
                    <a:pt x="43229" y="63639"/>
                  </a:lnTo>
                  <a:lnTo>
                    <a:pt x="43136" y="63731"/>
                  </a:lnTo>
                  <a:lnTo>
                    <a:pt x="42905" y="63731"/>
                  </a:lnTo>
                  <a:lnTo>
                    <a:pt x="42812" y="63685"/>
                  </a:lnTo>
                  <a:lnTo>
                    <a:pt x="42720" y="63639"/>
                  </a:lnTo>
                  <a:lnTo>
                    <a:pt x="42674" y="63592"/>
                  </a:lnTo>
                  <a:lnTo>
                    <a:pt x="42488" y="63407"/>
                  </a:lnTo>
                  <a:lnTo>
                    <a:pt x="42350" y="63222"/>
                  </a:lnTo>
                  <a:lnTo>
                    <a:pt x="42350" y="63176"/>
                  </a:lnTo>
                  <a:lnTo>
                    <a:pt x="42303" y="63176"/>
                  </a:lnTo>
                  <a:lnTo>
                    <a:pt x="42303" y="63130"/>
                  </a:lnTo>
                  <a:lnTo>
                    <a:pt x="42257" y="63037"/>
                  </a:lnTo>
                  <a:lnTo>
                    <a:pt x="42257" y="62991"/>
                  </a:lnTo>
                  <a:lnTo>
                    <a:pt x="42211" y="62898"/>
                  </a:lnTo>
                  <a:lnTo>
                    <a:pt x="42164" y="62852"/>
                  </a:lnTo>
                  <a:lnTo>
                    <a:pt x="42164" y="62806"/>
                  </a:lnTo>
                  <a:lnTo>
                    <a:pt x="42118" y="62759"/>
                  </a:lnTo>
                  <a:lnTo>
                    <a:pt x="42118" y="62667"/>
                  </a:lnTo>
                  <a:lnTo>
                    <a:pt x="42072" y="62620"/>
                  </a:lnTo>
                  <a:lnTo>
                    <a:pt x="42026" y="62528"/>
                  </a:lnTo>
                  <a:lnTo>
                    <a:pt x="41702" y="61834"/>
                  </a:lnTo>
                  <a:lnTo>
                    <a:pt x="41609" y="61649"/>
                  </a:lnTo>
                  <a:lnTo>
                    <a:pt x="41563" y="61510"/>
                  </a:lnTo>
                  <a:lnTo>
                    <a:pt x="41517" y="61417"/>
                  </a:lnTo>
                  <a:lnTo>
                    <a:pt x="41470" y="61278"/>
                  </a:lnTo>
                  <a:lnTo>
                    <a:pt x="41424" y="61232"/>
                  </a:lnTo>
                  <a:lnTo>
                    <a:pt x="41378" y="61093"/>
                  </a:lnTo>
                  <a:lnTo>
                    <a:pt x="41331" y="61001"/>
                  </a:lnTo>
                  <a:lnTo>
                    <a:pt x="41285" y="61001"/>
                  </a:lnTo>
                  <a:lnTo>
                    <a:pt x="41285" y="60954"/>
                  </a:lnTo>
                  <a:lnTo>
                    <a:pt x="41239" y="60815"/>
                  </a:lnTo>
                  <a:lnTo>
                    <a:pt x="41239" y="60723"/>
                  </a:lnTo>
                  <a:lnTo>
                    <a:pt x="41054" y="59658"/>
                  </a:lnTo>
                  <a:lnTo>
                    <a:pt x="41054" y="59566"/>
                  </a:lnTo>
                  <a:lnTo>
                    <a:pt x="41054" y="59427"/>
                  </a:lnTo>
                  <a:lnTo>
                    <a:pt x="41007" y="59381"/>
                  </a:lnTo>
                  <a:lnTo>
                    <a:pt x="41007" y="59103"/>
                  </a:lnTo>
                  <a:lnTo>
                    <a:pt x="40961" y="59010"/>
                  </a:lnTo>
                  <a:lnTo>
                    <a:pt x="40961" y="58825"/>
                  </a:lnTo>
                  <a:lnTo>
                    <a:pt x="40915" y="58733"/>
                  </a:lnTo>
                  <a:lnTo>
                    <a:pt x="40730" y="57529"/>
                  </a:lnTo>
                  <a:lnTo>
                    <a:pt x="40730" y="57391"/>
                  </a:lnTo>
                  <a:lnTo>
                    <a:pt x="40683" y="57252"/>
                  </a:lnTo>
                  <a:lnTo>
                    <a:pt x="40683" y="57113"/>
                  </a:lnTo>
                  <a:lnTo>
                    <a:pt x="40683" y="57020"/>
                  </a:lnTo>
                  <a:lnTo>
                    <a:pt x="40498" y="56002"/>
                  </a:lnTo>
                  <a:lnTo>
                    <a:pt x="40498" y="55817"/>
                  </a:lnTo>
                  <a:lnTo>
                    <a:pt x="40452" y="55586"/>
                  </a:lnTo>
                  <a:lnTo>
                    <a:pt x="40452" y="55539"/>
                  </a:lnTo>
                  <a:lnTo>
                    <a:pt x="40406" y="55400"/>
                  </a:lnTo>
                  <a:lnTo>
                    <a:pt x="40174" y="53780"/>
                  </a:lnTo>
                  <a:lnTo>
                    <a:pt x="40128" y="53642"/>
                  </a:lnTo>
                  <a:lnTo>
                    <a:pt x="40128" y="53457"/>
                  </a:lnTo>
                  <a:lnTo>
                    <a:pt x="40082" y="53225"/>
                  </a:lnTo>
                  <a:lnTo>
                    <a:pt x="40035" y="53040"/>
                  </a:lnTo>
                  <a:lnTo>
                    <a:pt x="39897" y="52114"/>
                  </a:lnTo>
                  <a:lnTo>
                    <a:pt x="39897" y="52068"/>
                  </a:lnTo>
                  <a:lnTo>
                    <a:pt x="39897" y="51975"/>
                  </a:lnTo>
                  <a:lnTo>
                    <a:pt x="39897" y="51929"/>
                  </a:lnTo>
                  <a:lnTo>
                    <a:pt x="39897" y="51883"/>
                  </a:lnTo>
                  <a:lnTo>
                    <a:pt x="39850" y="51790"/>
                  </a:lnTo>
                  <a:lnTo>
                    <a:pt x="39665" y="50494"/>
                  </a:lnTo>
                  <a:lnTo>
                    <a:pt x="39665" y="50402"/>
                  </a:lnTo>
                  <a:lnTo>
                    <a:pt x="39665" y="50356"/>
                  </a:lnTo>
                  <a:lnTo>
                    <a:pt x="39619" y="50263"/>
                  </a:lnTo>
                  <a:lnTo>
                    <a:pt x="39526" y="49522"/>
                  </a:lnTo>
                  <a:lnTo>
                    <a:pt x="39434" y="49013"/>
                  </a:lnTo>
                  <a:lnTo>
                    <a:pt x="39434" y="48967"/>
                  </a:lnTo>
                  <a:lnTo>
                    <a:pt x="39434" y="48921"/>
                  </a:lnTo>
                  <a:lnTo>
                    <a:pt x="39434" y="48875"/>
                  </a:lnTo>
                  <a:lnTo>
                    <a:pt x="39434" y="48828"/>
                  </a:lnTo>
                  <a:lnTo>
                    <a:pt x="39434" y="48782"/>
                  </a:lnTo>
                  <a:lnTo>
                    <a:pt x="39388" y="48736"/>
                  </a:lnTo>
                  <a:lnTo>
                    <a:pt x="39388" y="48689"/>
                  </a:lnTo>
                  <a:lnTo>
                    <a:pt x="39388" y="48643"/>
                  </a:lnTo>
                  <a:lnTo>
                    <a:pt x="39388" y="48551"/>
                  </a:lnTo>
                  <a:lnTo>
                    <a:pt x="39202" y="47532"/>
                  </a:lnTo>
                  <a:lnTo>
                    <a:pt x="39202" y="47486"/>
                  </a:lnTo>
                  <a:lnTo>
                    <a:pt x="39202" y="47440"/>
                  </a:lnTo>
                  <a:lnTo>
                    <a:pt x="39202" y="47393"/>
                  </a:lnTo>
                  <a:lnTo>
                    <a:pt x="39202" y="47347"/>
                  </a:lnTo>
                  <a:lnTo>
                    <a:pt x="39202" y="47301"/>
                  </a:lnTo>
                  <a:lnTo>
                    <a:pt x="39156" y="47208"/>
                  </a:lnTo>
                  <a:lnTo>
                    <a:pt x="39017" y="46144"/>
                  </a:lnTo>
                  <a:lnTo>
                    <a:pt x="38925" y="45542"/>
                  </a:lnTo>
                  <a:lnTo>
                    <a:pt x="38925" y="45450"/>
                  </a:lnTo>
                  <a:lnTo>
                    <a:pt x="38878" y="45357"/>
                  </a:lnTo>
                  <a:lnTo>
                    <a:pt x="38740" y="44478"/>
                  </a:lnTo>
                  <a:lnTo>
                    <a:pt x="38740" y="44431"/>
                  </a:lnTo>
                  <a:lnTo>
                    <a:pt x="38740" y="44385"/>
                  </a:lnTo>
                  <a:lnTo>
                    <a:pt x="38740" y="44339"/>
                  </a:lnTo>
                  <a:lnTo>
                    <a:pt x="38740" y="44293"/>
                  </a:lnTo>
                  <a:lnTo>
                    <a:pt x="38462" y="42302"/>
                  </a:lnTo>
                  <a:lnTo>
                    <a:pt x="38693" y="42256"/>
                  </a:lnTo>
                  <a:lnTo>
                    <a:pt x="38971" y="42256"/>
                  </a:lnTo>
                  <a:lnTo>
                    <a:pt x="39341" y="42117"/>
                  </a:lnTo>
                  <a:close/>
                  <a:moveTo>
                    <a:pt x="46284" y="63454"/>
                  </a:moveTo>
                  <a:lnTo>
                    <a:pt x="46469" y="63639"/>
                  </a:lnTo>
                  <a:lnTo>
                    <a:pt x="46839" y="64055"/>
                  </a:lnTo>
                  <a:lnTo>
                    <a:pt x="46191" y="63685"/>
                  </a:lnTo>
                  <a:lnTo>
                    <a:pt x="46145" y="63546"/>
                  </a:lnTo>
                  <a:lnTo>
                    <a:pt x="46284" y="63454"/>
                  </a:lnTo>
                  <a:close/>
                  <a:moveTo>
                    <a:pt x="38416" y="62482"/>
                  </a:moveTo>
                  <a:lnTo>
                    <a:pt x="41470" y="62806"/>
                  </a:lnTo>
                  <a:lnTo>
                    <a:pt x="41702" y="62852"/>
                  </a:lnTo>
                  <a:lnTo>
                    <a:pt x="42026" y="62898"/>
                  </a:lnTo>
                  <a:lnTo>
                    <a:pt x="42072" y="62944"/>
                  </a:lnTo>
                  <a:lnTo>
                    <a:pt x="39388" y="64425"/>
                  </a:lnTo>
                  <a:lnTo>
                    <a:pt x="38832" y="63407"/>
                  </a:lnTo>
                  <a:lnTo>
                    <a:pt x="38416" y="62482"/>
                  </a:lnTo>
                  <a:close/>
                  <a:moveTo>
                    <a:pt x="44062" y="62620"/>
                  </a:moveTo>
                  <a:lnTo>
                    <a:pt x="44108" y="62667"/>
                  </a:lnTo>
                  <a:lnTo>
                    <a:pt x="44108" y="62713"/>
                  </a:lnTo>
                  <a:lnTo>
                    <a:pt x="44155" y="62806"/>
                  </a:lnTo>
                  <a:lnTo>
                    <a:pt x="44201" y="62852"/>
                  </a:lnTo>
                  <a:lnTo>
                    <a:pt x="44247" y="62898"/>
                  </a:lnTo>
                  <a:lnTo>
                    <a:pt x="44247" y="62944"/>
                  </a:lnTo>
                  <a:lnTo>
                    <a:pt x="44247" y="62991"/>
                  </a:lnTo>
                  <a:lnTo>
                    <a:pt x="44293" y="62991"/>
                  </a:lnTo>
                  <a:lnTo>
                    <a:pt x="44293" y="63037"/>
                  </a:lnTo>
                  <a:lnTo>
                    <a:pt x="44293" y="63083"/>
                  </a:lnTo>
                  <a:lnTo>
                    <a:pt x="44340" y="63130"/>
                  </a:lnTo>
                  <a:lnTo>
                    <a:pt x="44340" y="63176"/>
                  </a:lnTo>
                  <a:lnTo>
                    <a:pt x="44386" y="63315"/>
                  </a:lnTo>
                  <a:lnTo>
                    <a:pt x="44432" y="63361"/>
                  </a:lnTo>
                  <a:lnTo>
                    <a:pt x="44432" y="63454"/>
                  </a:lnTo>
                  <a:lnTo>
                    <a:pt x="44479" y="63546"/>
                  </a:lnTo>
                  <a:lnTo>
                    <a:pt x="44479" y="63592"/>
                  </a:lnTo>
                  <a:lnTo>
                    <a:pt x="44479" y="63639"/>
                  </a:lnTo>
                  <a:lnTo>
                    <a:pt x="44479" y="63685"/>
                  </a:lnTo>
                  <a:lnTo>
                    <a:pt x="44479" y="63778"/>
                  </a:lnTo>
                  <a:lnTo>
                    <a:pt x="44479" y="63870"/>
                  </a:lnTo>
                  <a:lnTo>
                    <a:pt x="44479" y="63916"/>
                  </a:lnTo>
                  <a:lnTo>
                    <a:pt x="44386" y="64194"/>
                  </a:lnTo>
                  <a:lnTo>
                    <a:pt x="44340" y="64287"/>
                  </a:lnTo>
                  <a:lnTo>
                    <a:pt x="44247" y="64379"/>
                  </a:lnTo>
                  <a:lnTo>
                    <a:pt x="44201" y="64425"/>
                  </a:lnTo>
                  <a:lnTo>
                    <a:pt x="44155" y="64425"/>
                  </a:lnTo>
                  <a:lnTo>
                    <a:pt x="44016" y="64472"/>
                  </a:lnTo>
                  <a:lnTo>
                    <a:pt x="43877" y="64472"/>
                  </a:lnTo>
                  <a:lnTo>
                    <a:pt x="43738" y="64425"/>
                  </a:lnTo>
                  <a:lnTo>
                    <a:pt x="43553" y="64379"/>
                  </a:lnTo>
                  <a:lnTo>
                    <a:pt x="43368" y="64240"/>
                  </a:lnTo>
                  <a:lnTo>
                    <a:pt x="43322" y="64194"/>
                  </a:lnTo>
                  <a:lnTo>
                    <a:pt x="43275" y="64148"/>
                  </a:lnTo>
                  <a:lnTo>
                    <a:pt x="43183" y="64102"/>
                  </a:lnTo>
                  <a:lnTo>
                    <a:pt x="43183" y="64055"/>
                  </a:lnTo>
                  <a:lnTo>
                    <a:pt x="43136" y="64055"/>
                  </a:lnTo>
                  <a:lnTo>
                    <a:pt x="43136" y="64009"/>
                  </a:lnTo>
                  <a:lnTo>
                    <a:pt x="43044" y="63916"/>
                  </a:lnTo>
                  <a:lnTo>
                    <a:pt x="43229" y="63916"/>
                  </a:lnTo>
                  <a:lnTo>
                    <a:pt x="43322" y="63870"/>
                  </a:lnTo>
                  <a:lnTo>
                    <a:pt x="43507" y="63778"/>
                  </a:lnTo>
                  <a:lnTo>
                    <a:pt x="43599" y="63731"/>
                  </a:lnTo>
                  <a:lnTo>
                    <a:pt x="43784" y="63639"/>
                  </a:lnTo>
                  <a:lnTo>
                    <a:pt x="44016" y="63407"/>
                  </a:lnTo>
                  <a:lnTo>
                    <a:pt x="44062" y="63361"/>
                  </a:lnTo>
                  <a:lnTo>
                    <a:pt x="44062" y="63315"/>
                  </a:lnTo>
                  <a:lnTo>
                    <a:pt x="44062" y="63268"/>
                  </a:lnTo>
                  <a:lnTo>
                    <a:pt x="44108" y="63176"/>
                  </a:lnTo>
                  <a:lnTo>
                    <a:pt x="44108" y="63130"/>
                  </a:lnTo>
                  <a:lnTo>
                    <a:pt x="44108" y="63083"/>
                  </a:lnTo>
                  <a:lnTo>
                    <a:pt x="44108" y="63037"/>
                  </a:lnTo>
                  <a:lnTo>
                    <a:pt x="44108" y="62944"/>
                  </a:lnTo>
                  <a:lnTo>
                    <a:pt x="44108" y="62898"/>
                  </a:lnTo>
                  <a:lnTo>
                    <a:pt x="44108" y="62806"/>
                  </a:lnTo>
                  <a:lnTo>
                    <a:pt x="44062" y="62713"/>
                  </a:lnTo>
                  <a:lnTo>
                    <a:pt x="44062" y="62667"/>
                  </a:lnTo>
                  <a:lnTo>
                    <a:pt x="44062" y="62620"/>
                  </a:lnTo>
                  <a:close/>
                  <a:moveTo>
                    <a:pt x="19856" y="63963"/>
                  </a:moveTo>
                  <a:lnTo>
                    <a:pt x="19995" y="64055"/>
                  </a:lnTo>
                  <a:lnTo>
                    <a:pt x="19208" y="64518"/>
                  </a:lnTo>
                  <a:lnTo>
                    <a:pt x="19162" y="64518"/>
                  </a:lnTo>
                  <a:lnTo>
                    <a:pt x="19116" y="64472"/>
                  </a:lnTo>
                  <a:lnTo>
                    <a:pt x="19116" y="64425"/>
                  </a:lnTo>
                  <a:lnTo>
                    <a:pt x="19162" y="64379"/>
                  </a:lnTo>
                  <a:lnTo>
                    <a:pt x="19856" y="63963"/>
                  </a:lnTo>
                  <a:close/>
                  <a:moveTo>
                    <a:pt x="44432" y="64472"/>
                  </a:moveTo>
                  <a:lnTo>
                    <a:pt x="44386" y="64518"/>
                  </a:lnTo>
                  <a:lnTo>
                    <a:pt x="44386" y="64472"/>
                  </a:lnTo>
                  <a:close/>
                  <a:moveTo>
                    <a:pt x="42118" y="63037"/>
                  </a:moveTo>
                  <a:lnTo>
                    <a:pt x="42118" y="63083"/>
                  </a:lnTo>
                  <a:lnTo>
                    <a:pt x="39480" y="64564"/>
                  </a:lnTo>
                  <a:lnTo>
                    <a:pt x="39480" y="64564"/>
                  </a:lnTo>
                  <a:lnTo>
                    <a:pt x="42118" y="63037"/>
                  </a:lnTo>
                  <a:close/>
                  <a:moveTo>
                    <a:pt x="45821" y="63731"/>
                  </a:moveTo>
                  <a:lnTo>
                    <a:pt x="46052" y="63870"/>
                  </a:lnTo>
                  <a:lnTo>
                    <a:pt x="46237" y="64240"/>
                  </a:lnTo>
                  <a:lnTo>
                    <a:pt x="46515" y="64657"/>
                  </a:lnTo>
                  <a:lnTo>
                    <a:pt x="45913" y="64009"/>
                  </a:lnTo>
                  <a:lnTo>
                    <a:pt x="45867" y="63916"/>
                  </a:lnTo>
                  <a:lnTo>
                    <a:pt x="45821" y="63731"/>
                  </a:lnTo>
                  <a:close/>
                  <a:moveTo>
                    <a:pt x="45497" y="63916"/>
                  </a:moveTo>
                  <a:lnTo>
                    <a:pt x="45589" y="64055"/>
                  </a:lnTo>
                  <a:lnTo>
                    <a:pt x="45682" y="64148"/>
                  </a:lnTo>
                  <a:lnTo>
                    <a:pt x="45821" y="64472"/>
                  </a:lnTo>
                  <a:lnTo>
                    <a:pt x="45913" y="64935"/>
                  </a:lnTo>
                  <a:lnTo>
                    <a:pt x="45451" y="64148"/>
                  </a:lnTo>
                  <a:lnTo>
                    <a:pt x="45497" y="64055"/>
                  </a:lnTo>
                  <a:lnTo>
                    <a:pt x="45497" y="63916"/>
                  </a:lnTo>
                  <a:close/>
                  <a:moveTo>
                    <a:pt x="45127" y="64055"/>
                  </a:moveTo>
                  <a:lnTo>
                    <a:pt x="45219" y="64194"/>
                  </a:lnTo>
                  <a:lnTo>
                    <a:pt x="45219" y="64472"/>
                  </a:lnTo>
                  <a:lnTo>
                    <a:pt x="45219" y="64935"/>
                  </a:lnTo>
                  <a:lnTo>
                    <a:pt x="44988" y="64148"/>
                  </a:lnTo>
                  <a:lnTo>
                    <a:pt x="45127" y="64055"/>
                  </a:lnTo>
                  <a:close/>
                  <a:moveTo>
                    <a:pt x="18005" y="58825"/>
                  </a:moveTo>
                  <a:lnTo>
                    <a:pt x="18005" y="58872"/>
                  </a:lnTo>
                  <a:lnTo>
                    <a:pt x="18097" y="59010"/>
                  </a:lnTo>
                  <a:lnTo>
                    <a:pt x="18421" y="59334"/>
                  </a:lnTo>
                  <a:lnTo>
                    <a:pt x="18931" y="59751"/>
                  </a:lnTo>
                  <a:lnTo>
                    <a:pt x="19578" y="60214"/>
                  </a:lnTo>
                  <a:lnTo>
                    <a:pt x="20088" y="60445"/>
                  </a:lnTo>
                  <a:lnTo>
                    <a:pt x="20134" y="60491"/>
                  </a:lnTo>
                  <a:lnTo>
                    <a:pt x="20180" y="60538"/>
                  </a:lnTo>
                  <a:lnTo>
                    <a:pt x="20782" y="60723"/>
                  </a:lnTo>
                  <a:lnTo>
                    <a:pt x="20874" y="60769"/>
                  </a:lnTo>
                  <a:lnTo>
                    <a:pt x="20921" y="60769"/>
                  </a:lnTo>
                  <a:lnTo>
                    <a:pt x="21383" y="60862"/>
                  </a:lnTo>
                  <a:lnTo>
                    <a:pt x="21430" y="60908"/>
                  </a:lnTo>
                  <a:lnTo>
                    <a:pt x="21476" y="60908"/>
                  </a:lnTo>
                  <a:lnTo>
                    <a:pt x="22170" y="60954"/>
                  </a:lnTo>
                  <a:lnTo>
                    <a:pt x="22541" y="60954"/>
                  </a:lnTo>
                  <a:lnTo>
                    <a:pt x="22957" y="60908"/>
                  </a:lnTo>
                  <a:lnTo>
                    <a:pt x="23327" y="60815"/>
                  </a:lnTo>
                  <a:lnTo>
                    <a:pt x="23744" y="60677"/>
                  </a:lnTo>
                  <a:lnTo>
                    <a:pt x="23790" y="60677"/>
                  </a:lnTo>
                  <a:lnTo>
                    <a:pt x="24022" y="60954"/>
                  </a:lnTo>
                  <a:lnTo>
                    <a:pt x="24207" y="61325"/>
                  </a:lnTo>
                  <a:lnTo>
                    <a:pt x="23883" y="61371"/>
                  </a:lnTo>
                  <a:lnTo>
                    <a:pt x="23466" y="61510"/>
                  </a:lnTo>
                  <a:lnTo>
                    <a:pt x="23235" y="61649"/>
                  </a:lnTo>
                  <a:lnTo>
                    <a:pt x="23003" y="61787"/>
                  </a:lnTo>
                  <a:lnTo>
                    <a:pt x="22818" y="61973"/>
                  </a:lnTo>
                  <a:lnTo>
                    <a:pt x="22726" y="62158"/>
                  </a:lnTo>
                  <a:lnTo>
                    <a:pt x="22726" y="62204"/>
                  </a:lnTo>
                  <a:lnTo>
                    <a:pt x="22772" y="62250"/>
                  </a:lnTo>
                  <a:lnTo>
                    <a:pt x="22865" y="62204"/>
                  </a:lnTo>
                  <a:lnTo>
                    <a:pt x="22957" y="62019"/>
                  </a:lnTo>
                  <a:lnTo>
                    <a:pt x="23142" y="61834"/>
                  </a:lnTo>
                  <a:lnTo>
                    <a:pt x="23327" y="61695"/>
                  </a:lnTo>
                  <a:lnTo>
                    <a:pt x="23559" y="61602"/>
                  </a:lnTo>
                  <a:lnTo>
                    <a:pt x="24022" y="61463"/>
                  </a:lnTo>
                  <a:lnTo>
                    <a:pt x="24299" y="61417"/>
                  </a:lnTo>
                  <a:lnTo>
                    <a:pt x="24484" y="61926"/>
                  </a:lnTo>
                  <a:lnTo>
                    <a:pt x="24253" y="62019"/>
                  </a:lnTo>
                  <a:lnTo>
                    <a:pt x="23883" y="62158"/>
                  </a:lnTo>
                  <a:lnTo>
                    <a:pt x="23512" y="62389"/>
                  </a:lnTo>
                  <a:lnTo>
                    <a:pt x="23374" y="62528"/>
                  </a:lnTo>
                  <a:lnTo>
                    <a:pt x="23235" y="62713"/>
                  </a:lnTo>
                  <a:lnTo>
                    <a:pt x="23235" y="62759"/>
                  </a:lnTo>
                  <a:lnTo>
                    <a:pt x="23281" y="62806"/>
                  </a:lnTo>
                  <a:lnTo>
                    <a:pt x="23374" y="62759"/>
                  </a:lnTo>
                  <a:lnTo>
                    <a:pt x="23466" y="62620"/>
                  </a:lnTo>
                  <a:lnTo>
                    <a:pt x="23605" y="62482"/>
                  </a:lnTo>
                  <a:lnTo>
                    <a:pt x="23975" y="62296"/>
                  </a:lnTo>
                  <a:lnTo>
                    <a:pt x="24299" y="62158"/>
                  </a:lnTo>
                  <a:lnTo>
                    <a:pt x="24531" y="62065"/>
                  </a:lnTo>
                  <a:lnTo>
                    <a:pt x="24670" y="62667"/>
                  </a:lnTo>
                  <a:lnTo>
                    <a:pt x="24670" y="63268"/>
                  </a:lnTo>
                  <a:lnTo>
                    <a:pt x="24577" y="63870"/>
                  </a:lnTo>
                  <a:lnTo>
                    <a:pt x="24484" y="64194"/>
                  </a:lnTo>
                  <a:lnTo>
                    <a:pt x="24346" y="64472"/>
                  </a:lnTo>
                  <a:lnTo>
                    <a:pt x="24253" y="64703"/>
                  </a:lnTo>
                  <a:lnTo>
                    <a:pt x="24114" y="64888"/>
                  </a:lnTo>
                  <a:lnTo>
                    <a:pt x="23929" y="65027"/>
                  </a:lnTo>
                  <a:lnTo>
                    <a:pt x="23698" y="65120"/>
                  </a:lnTo>
                  <a:lnTo>
                    <a:pt x="23512" y="65166"/>
                  </a:lnTo>
                  <a:lnTo>
                    <a:pt x="23281" y="65212"/>
                  </a:lnTo>
                  <a:lnTo>
                    <a:pt x="23050" y="65166"/>
                  </a:lnTo>
                  <a:lnTo>
                    <a:pt x="22818" y="65120"/>
                  </a:lnTo>
                  <a:lnTo>
                    <a:pt x="21337" y="64472"/>
                  </a:lnTo>
                  <a:lnTo>
                    <a:pt x="21291" y="64425"/>
                  </a:lnTo>
                  <a:lnTo>
                    <a:pt x="21198" y="64425"/>
                  </a:lnTo>
                  <a:lnTo>
                    <a:pt x="20180" y="63963"/>
                  </a:lnTo>
                  <a:lnTo>
                    <a:pt x="19995" y="63870"/>
                  </a:lnTo>
                  <a:lnTo>
                    <a:pt x="17727" y="62898"/>
                  </a:lnTo>
                  <a:lnTo>
                    <a:pt x="17635" y="62852"/>
                  </a:lnTo>
                  <a:lnTo>
                    <a:pt x="17588" y="62806"/>
                  </a:lnTo>
                  <a:lnTo>
                    <a:pt x="17542" y="62806"/>
                  </a:lnTo>
                  <a:lnTo>
                    <a:pt x="17311" y="62713"/>
                  </a:lnTo>
                  <a:lnTo>
                    <a:pt x="17172" y="62528"/>
                  </a:lnTo>
                  <a:lnTo>
                    <a:pt x="17033" y="62389"/>
                  </a:lnTo>
                  <a:lnTo>
                    <a:pt x="16894" y="62158"/>
                  </a:lnTo>
                  <a:lnTo>
                    <a:pt x="16848" y="61926"/>
                  </a:lnTo>
                  <a:lnTo>
                    <a:pt x="16801" y="61695"/>
                  </a:lnTo>
                  <a:lnTo>
                    <a:pt x="16848" y="61463"/>
                  </a:lnTo>
                  <a:lnTo>
                    <a:pt x="16940" y="61278"/>
                  </a:lnTo>
                  <a:lnTo>
                    <a:pt x="17912" y="58964"/>
                  </a:lnTo>
                  <a:lnTo>
                    <a:pt x="18005" y="58825"/>
                  </a:lnTo>
                  <a:close/>
                  <a:moveTo>
                    <a:pt x="39480" y="64564"/>
                  </a:moveTo>
                  <a:lnTo>
                    <a:pt x="39434" y="64611"/>
                  </a:lnTo>
                  <a:lnTo>
                    <a:pt x="39341" y="64657"/>
                  </a:lnTo>
                  <a:lnTo>
                    <a:pt x="38462" y="65166"/>
                  </a:lnTo>
                  <a:lnTo>
                    <a:pt x="38416" y="65166"/>
                  </a:lnTo>
                  <a:lnTo>
                    <a:pt x="38369" y="65212"/>
                  </a:lnTo>
                  <a:lnTo>
                    <a:pt x="38323" y="65212"/>
                  </a:lnTo>
                  <a:lnTo>
                    <a:pt x="38369" y="65166"/>
                  </a:lnTo>
                  <a:lnTo>
                    <a:pt x="38416" y="65166"/>
                  </a:lnTo>
                  <a:lnTo>
                    <a:pt x="38462" y="65120"/>
                  </a:lnTo>
                  <a:lnTo>
                    <a:pt x="39341" y="64611"/>
                  </a:lnTo>
                  <a:lnTo>
                    <a:pt x="39388" y="64611"/>
                  </a:lnTo>
                  <a:lnTo>
                    <a:pt x="39480" y="64564"/>
                  </a:lnTo>
                  <a:close/>
                  <a:moveTo>
                    <a:pt x="47996" y="63500"/>
                  </a:moveTo>
                  <a:lnTo>
                    <a:pt x="49570" y="63685"/>
                  </a:lnTo>
                  <a:lnTo>
                    <a:pt x="51097" y="63824"/>
                  </a:lnTo>
                  <a:lnTo>
                    <a:pt x="51328" y="64703"/>
                  </a:lnTo>
                  <a:lnTo>
                    <a:pt x="51560" y="65629"/>
                  </a:lnTo>
                  <a:lnTo>
                    <a:pt x="48551" y="63824"/>
                  </a:lnTo>
                  <a:lnTo>
                    <a:pt x="48320" y="63685"/>
                  </a:lnTo>
                  <a:lnTo>
                    <a:pt x="47996" y="63500"/>
                  </a:lnTo>
                  <a:close/>
                  <a:moveTo>
                    <a:pt x="42164" y="63176"/>
                  </a:moveTo>
                  <a:lnTo>
                    <a:pt x="42211" y="63268"/>
                  </a:lnTo>
                  <a:lnTo>
                    <a:pt x="42396" y="63546"/>
                  </a:lnTo>
                  <a:lnTo>
                    <a:pt x="42581" y="63731"/>
                  </a:lnTo>
                  <a:lnTo>
                    <a:pt x="42766" y="63870"/>
                  </a:lnTo>
                  <a:lnTo>
                    <a:pt x="42859" y="63870"/>
                  </a:lnTo>
                  <a:lnTo>
                    <a:pt x="43044" y="64102"/>
                  </a:lnTo>
                  <a:lnTo>
                    <a:pt x="40128" y="65721"/>
                  </a:lnTo>
                  <a:lnTo>
                    <a:pt x="39758" y="65073"/>
                  </a:lnTo>
                  <a:lnTo>
                    <a:pt x="39526" y="64703"/>
                  </a:lnTo>
                  <a:lnTo>
                    <a:pt x="42164" y="63176"/>
                  </a:lnTo>
                  <a:close/>
                  <a:moveTo>
                    <a:pt x="42818" y="64370"/>
                  </a:moveTo>
                  <a:lnTo>
                    <a:pt x="42581" y="64518"/>
                  </a:lnTo>
                  <a:lnTo>
                    <a:pt x="42442" y="64611"/>
                  </a:lnTo>
                  <a:lnTo>
                    <a:pt x="40221" y="65860"/>
                  </a:lnTo>
                  <a:lnTo>
                    <a:pt x="40221" y="65860"/>
                  </a:lnTo>
                  <a:lnTo>
                    <a:pt x="42818" y="64370"/>
                  </a:lnTo>
                  <a:close/>
                  <a:moveTo>
                    <a:pt x="16570" y="63592"/>
                  </a:moveTo>
                  <a:lnTo>
                    <a:pt x="16709" y="63639"/>
                  </a:lnTo>
                  <a:lnTo>
                    <a:pt x="16755" y="63685"/>
                  </a:lnTo>
                  <a:lnTo>
                    <a:pt x="18144" y="64472"/>
                  </a:lnTo>
                  <a:lnTo>
                    <a:pt x="18421" y="64657"/>
                  </a:lnTo>
                  <a:lnTo>
                    <a:pt x="18607" y="64888"/>
                  </a:lnTo>
                  <a:lnTo>
                    <a:pt x="18745" y="65120"/>
                  </a:lnTo>
                  <a:lnTo>
                    <a:pt x="18792" y="65166"/>
                  </a:lnTo>
                  <a:lnTo>
                    <a:pt x="18838" y="65351"/>
                  </a:lnTo>
                  <a:lnTo>
                    <a:pt x="18838" y="65536"/>
                  </a:lnTo>
                  <a:lnTo>
                    <a:pt x="18792" y="65675"/>
                  </a:lnTo>
                  <a:lnTo>
                    <a:pt x="18745" y="65814"/>
                  </a:lnTo>
                  <a:lnTo>
                    <a:pt x="18653" y="65860"/>
                  </a:lnTo>
                  <a:lnTo>
                    <a:pt x="18560" y="65860"/>
                  </a:lnTo>
                  <a:lnTo>
                    <a:pt x="18375" y="65814"/>
                  </a:lnTo>
                  <a:lnTo>
                    <a:pt x="17912" y="65536"/>
                  </a:lnTo>
                  <a:lnTo>
                    <a:pt x="17449" y="65259"/>
                  </a:lnTo>
                  <a:lnTo>
                    <a:pt x="16987" y="65027"/>
                  </a:lnTo>
                  <a:lnTo>
                    <a:pt x="16663" y="64796"/>
                  </a:lnTo>
                  <a:lnTo>
                    <a:pt x="16524" y="64611"/>
                  </a:lnTo>
                  <a:lnTo>
                    <a:pt x="16385" y="64425"/>
                  </a:lnTo>
                  <a:lnTo>
                    <a:pt x="16339" y="64240"/>
                  </a:lnTo>
                  <a:lnTo>
                    <a:pt x="16339" y="64009"/>
                  </a:lnTo>
                  <a:lnTo>
                    <a:pt x="16339" y="63778"/>
                  </a:lnTo>
                  <a:lnTo>
                    <a:pt x="16431" y="63639"/>
                  </a:lnTo>
                  <a:lnTo>
                    <a:pt x="16478" y="63639"/>
                  </a:lnTo>
                  <a:lnTo>
                    <a:pt x="16570" y="63592"/>
                  </a:lnTo>
                  <a:close/>
                  <a:moveTo>
                    <a:pt x="40174" y="65907"/>
                  </a:moveTo>
                  <a:lnTo>
                    <a:pt x="40128" y="65953"/>
                  </a:lnTo>
                  <a:lnTo>
                    <a:pt x="39758" y="66138"/>
                  </a:lnTo>
                  <a:lnTo>
                    <a:pt x="40082" y="65907"/>
                  </a:lnTo>
                  <a:close/>
                  <a:moveTo>
                    <a:pt x="39758" y="66138"/>
                  </a:moveTo>
                  <a:lnTo>
                    <a:pt x="39573" y="66231"/>
                  </a:lnTo>
                  <a:lnTo>
                    <a:pt x="39619" y="66184"/>
                  </a:lnTo>
                  <a:lnTo>
                    <a:pt x="39758" y="66138"/>
                  </a:lnTo>
                  <a:close/>
                  <a:moveTo>
                    <a:pt x="46561" y="63361"/>
                  </a:moveTo>
                  <a:lnTo>
                    <a:pt x="47394" y="63454"/>
                  </a:lnTo>
                  <a:lnTo>
                    <a:pt x="51606" y="65953"/>
                  </a:lnTo>
                  <a:lnTo>
                    <a:pt x="51745" y="66925"/>
                  </a:lnTo>
                  <a:lnTo>
                    <a:pt x="51745" y="66971"/>
                  </a:lnTo>
                  <a:lnTo>
                    <a:pt x="47580" y="64472"/>
                  </a:lnTo>
                  <a:lnTo>
                    <a:pt x="46932" y="63778"/>
                  </a:lnTo>
                  <a:lnTo>
                    <a:pt x="46793" y="63639"/>
                  </a:lnTo>
                  <a:lnTo>
                    <a:pt x="46561" y="63361"/>
                  </a:lnTo>
                  <a:close/>
                  <a:moveTo>
                    <a:pt x="42951" y="64472"/>
                  </a:moveTo>
                  <a:lnTo>
                    <a:pt x="41424" y="67665"/>
                  </a:lnTo>
                  <a:lnTo>
                    <a:pt x="41146" y="67249"/>
                  </a:lnTo>
                  <a:lnTo>
                    <a:pt x="40313" y="65999"/>
                  </a:lnTo>
                  <a:lnTo>
                    <a:pt x="42488" y="64749"/>
                  </a:lnTo>
                  <a:lnTo>
                    <a:pt x="42674" y="64611"/>
                  </a:lnTo>
                  <a:lnTo>
                    <a:pt x="42951" y="64472"/>
                  </a:lnTo>
                  <a:close/>
                  <a:moveTo>
                    <a:pt x="43322" y="64333"/>
                  </a:moveTo>
                  <a:lnTo>
                    <a:pt x="43507" y="64472"/>
                  </a:lnTo>
                  <a:lnTo>
                    <a:pt x="43738" y="64564"/>
                  </a:lnTo>
                  <a:lnTo>
                    <a:pt x="43970" y="64611"/>
                  </a:lnTo>
                  <a:lnTo>
                    <a:pt x="44155" y="64564"/>
                  </a:lnTo>
                  <a:lnTo>
                    <a:pt x="44155" y="65027"/>
                  </a:lnTo>
                  <a:lnTo>
                    <a:pt x="42396" y="68776"/>
                  </a:lnTo>
                  <a:lnTo>
                    <a:pt x="41609" y="67897"/>
                  </a:lnTo>
                  <a:lnTo>
                    <a:pt x="43322" y="64333"/>
                  </a:lnTo>
                  <a:close/>
                  <a:moveTo>
                    <a:pt x="41007" y="68869"/>
                  </a:moveTo>
                  <a:lnTo>
                    <a:pt x="41007" y="68915"/>
                  </a:lnTo>
                  <a:lnTo>
                    <a:pt x="40961" y="68961"/>
                  </a:lnTo>
                  <a:lnTo>
                    <a:pt x="40961" y="68915"/>
                  </a:lnTo>
                  <a:lnTo>
                    <a:pt x="41007" y="68869"/>
                  </a:lnTo>
                  <a:close/>
                  <a:moveTo>
                    <a:pt x="48181" y="65120"/>
                  </a:moveTo>
                  <a:lnTo>
                    <a:pt x="51791" y="67249"/>
                  </a:lnTo>
                  <a:lnTo>
                    <a:pt x="51791" y="68082"/>
                  </a:lnTo>
                  <a:lnTo>
                    <a:pt x="51791" y="68869"/>
                  </a:lnTo>
                  <a:lnTo>
                    <a:pt x="51791" y="68961"/>
                  </a:lnTo>
                  <a:lnTo>
                    <a:pt x="48505" y="65444"/>
                  </a:lnTo>
                  <a:lnTo>
                    <a:pt x="48366" y="65305"/>
                  </a:lnTo>
                  <a:lnTo>
                    <a:pt x="48181" y="65120"/>
                  </a:lnTo>
                  <a:close/>
                  <a:moveTo>
                    <a:pt x="36009" y="57807"/>
                  </a:moveTo>
                  <a:lnTo>
                    <a:pt x="36101" y="57946"/>
                  </a:lnTo>
                  <a:lnTo>
                    <a:pt x="36194" y="58038"/>
                  </a:lnTo>
                  <a:lnTo>
                    <a:pt x="36240" y="58779"/>
                  </a:lnTo>
                  <a:lnTo>
                    <a:pt x="36287" y="58872"/>
                  </a:lnTo>
                  <a:lnTo>
                    <a:pt x="36287" y="59057"/>
                  </a:lnTo>
                  <a:lnTo>
                    <a:pt x="36287" y="59103"/>
                  </a:lnTo>
                  <a:lnTo>
                    <a:pt x="36287" y="59149"/>
                  </a:lnTo>
                  <a:lnTo>
                    <a:pt x="36333" y="59196"/>
                  </a:lnTo>
                  <a:lnTo>
                    <a:pt x="36379" y="59751"/>
                  </a:lnTo>
                  <a:lnTo>
                    <a:pt x="36425" y="59890"/>
                  </a:lnTo>
                  <a:lnTo>
                    <a:pt x="36472" y="60075"/>
                  </a:lnTo>
                  <a:lnTo>
                    <a:pt x="36518" y="60260"/>
                  </a:lnTo>
                  <a:lnTo>
                    <a:pt x="36472" y="60260"/>
                  </a:lnTo>
                  <a:lnTo>
                    <a:pt x="36472" y="60306"/>
                  </a:lnTo>
                  <a:lnTo>
                    <a:pt x="36472" y="60353"/>
                  </a:lnTo>
                  <a:lnTo>
                    <a:pt x="36518" y="60399"/>
                  </a:lnTo>
                  <a:lnTo>
                    <a:pt x="36611" y="60723"/>
                  </a:lnTo>
                  <a:lnTo>
                    <a:pt x="36564" y="60723"/>
                  </a:lnTo>
                  <a:lnTo>
                    <a:pt x="36518" y="60677"/>
                  </a:lnTo>
                  <a:lnTo>
                    <a:pt x="36472" y="60723"/>
                  </a:lnTo>
                  <a:lnTo>
                    <a:pt x="36425" y="60769"/>
                  </a:lnTo>
                  <a:lnTo>
                    <a:pt x="36611" y="61417"/>
                  </a:lnTo>
                  <a:lnTo>
                    <a:pt x="36703" y="61649"/>
                  </a:lnTo>
                  <a:lnTo>
                    <a:pt x="36749" y="62019"/>
                  </a:lnTo>
                  <a:lnTo>
                    <a:pt x="36796" y="62158"/>
                  </a:lnTo>
                  <a:lnTo>
                    <a:pt x="36888" y="62250"/>
                  </a:lnTo>
                  <a:lnTo>
                    <a:pt x="36935" y="62296"/>
                  </a:lnTo>
                  <a:lnTo>
                    <a:pt x="37073" y="62343"/>
                  </a:lnTo>
                  <a:lnTo>
                    <a:pt x="37120" y="62389"/>
                  </a:lnTo>
                  <a:lnTo>
                    <a:pt x="37212" y="62667"/>
                  </a:lnTo>
                  <a:lnTo>
                    <a:pt x="37305" y="62898"/>
                  </a:lnTo>
                  <a:lnTo>
                    <a:pt x="37305" y="62991"/>
                  </a:lnTo>
                  <a:lnTo>
                    <a:pt x="37397" y="63130"/>
                  </a:lnTo>
                  <a:lnTo>
                    <a:pt x="37536" y="63454"/>
                  </a:lnTo>
                  <a:lnTo>
                    <a:pt x="37582" y="63685"/>
                  </a:lnTo>
                  <a:lnTo>
                    <a:pt x="37629" y="63731"/>
                  </a:lnTo>
                  <a:lnTo>
                    <a:pt x="37721" y="63916"/>
                  </a:lnTo>
                  <a:lnTo>
                    <a:pt x="37860" y="64194"/>
                  </a:lnTo>
                  <a:lnTo>
                    <a:pt x="37953" y="64379"/>
                  </a:lnTo>
                  <a:lnTo>
                    <a:pt x="37953" y="64425"/>
                  </a:lnTo>
                  <a:lnTo>
                    <a:pt x="37953" y="64472"/>
                  </a:lnTo>
                  <a:lnTo>
                    <a:pt x="38045" y="64611"/>
                  </a:lnTo>
                  <a:lnTo>
                    <a:pt x="38184" y="64842"/>
                  </a:lnTo>
                  <a:lnTo>
                    <a:pt x="38277" y="65073"/>
                  </a:lnTo>
                  <a:lnTo>
                    <a:pt x="38230" y="65120"/>
                  </a:lnTo>
                  <a:lnTo>
                    <a:pt x="38184" y="65120"/>
                  </a:lnTo>
                  <a:lnTo>
                    <a:pt x="38138" y="65166"/>
                  </a:lnTo>
                  <a:lnTo>
                    <a:pt x="38138" y="65212"/>
                  </a:lnTo>
                  <a:lnTo>
                    <a:pt x="38878" y="66462"/>
                  </a:lnTo>
                  <a:lnTo>
                    <a:pt x="38925" y="66554"/>
                  </a:lnTo>
                  <a:lnTo>
                    <a:pt x="38971" y="66601"/>
                  </a:lnTo>
                  <a:lnTo>
                    <a:pt x="39064" y="66647"/>
                  </a:lnTo>
                  <a:lnTo>
                    <a:pt x="39202" y="66647"/>
                  </a:lnTo>
                  <a:lnTo>
                    <a:pt x="39341" y="66878"/>
                  </a:lnTo>
                  <a:lnTo>
                    <a:pt x="39526" y="67156"/>
                  </a:lnTo>
                  <a:lnTo>
                    <a:pt x="39619" y="67341"/>
                  </a:lnTo>
                  <a:lnTo>
                    <a:pt x="39665" y="67388"/>
                  </a:lnTo>
                  <a:lnTo>
                    <a:pt x="39897" y="67619"/>
                  </a:lnTo>
                  <a:lnTo>
                    <a:pt x="40082" y="67943"/>
                  </a:lnTo>
                  <a:lnTo>
                    <a:pt x="40221" y="68128"/>
                  </a:lnTo>
                  <a:lnTo>
                    <a:pt x="40267" y="68128"/>
                  </a:lnTo>
                  <a:lnTo>
                    <a:pt x="40498" y="68452"/>
                  </a:lnTo>
                  <a:lnTo>
                    <a:pt x="40545" y="68545"/>
                  </a:lnTo>
                  <a:lnTo>
                    <a:pt x="40869" y="68869"/>
                  </a:lnTo>
                  <a:lnTo>
                    <a:pt x="40822" y="68869"/>
                  </a:lnTo>
                  <a:lnTo>
                    <a:pt x="40822" y="68961"/>
                  </a:lnTo>
                  <a:lnTo>
                    <a:pt x="40822" y="69054"/>
                  </a:lnTo>
                  <a:lnTo>
                    <a:pt x="40822" y="69100"/>
                  </a:lnTo>
                  <a:lnTo>
                    <a:pt x="40869" y="69193"/>
                  </a:lnTo>
                  <a:lnTo>
                    <a:pt x="40952" y="69331"/>
                  </a:lnTo>
                  <a:lnTo>
                    <a:pt x="40915" y="69285"/>
                  </a:lnTo>
                  <a:lnTo>
                    <a:pt x="40683" y="69054"/>
                  </a:lnTo>
                  <a:lnTo>
                    <a:pt x="40406" y="68683"/>
                  </a:lnTo>
                  <a:lnTo>
                    <a:pt x="40359" y="68637"/>
                  </a:lnTo>
                  <a:lnTo>
                    <a:pt x="40035" y="68221"/>
                  </a:lnTo>
                  <a:lnTo>
                    <a:pt x="39989" y="68221"/>
                  </a:lnTo>
                  <a:lnTo>
                    <a:pt x="39989" y="68174"/>
                  </a:lnTo>
                  <a:lnTo>
                    <a:pt x="39665" y="67758"/>
                  </a:lnTo>
                  <a:lnTo>
                    <a:pt x="39388" y="67388"/>
                  </a:lnTo>
                  <a:lnTo>
                    <a:pt x="39064" y="66878"/>
                  </a:lnTo>
                  <a:lnTo>
                    <a:pt x="39017" y="66832"/>
                  </a:lnTo>
                  <a:lnTo>
                    <a:pt x="38971" y="66740"/>
                  </a:lnTo>
                  <a:lnTo>
                    <a:pt x="38878" y="66601"/>
                  </a:lnTo>
                  <a:lnTo>
                    <a:pt x="38786" y="66416"/>
                  </a:lnTo>
                  <a:lnTo>
                    <a:pt x="38693" y="66323"/>
                  </a:lnTo>
                  <a:lnTo>
                    <a:pt x="38647" y="66231"/>
                  </a:lnTo>
                  <a:lnTo>
                    <a:pt x="38601" y="66138"/>
                  </a:lnTo>
                  <a:lnTo>
                    <a:pt x="38554" y="66092"/>
                  </a:lnTo>
                  <a:lnTo>
                    <a:pt x="38508" y="66045"/>
                  </a:lnTo>
                  <a:lnTo>
                    <a:pt x="38508" y="65999"/>
                  </a:lnTo>
                  <a:lnTo>
                    <a:pt x="37814" y="64657"/>
                  </a:lnTo>
                  <a:lnTo>
                    <a:pt x="37212" y="63315"/>
                  </a:lnTo>
                  <a:lnTo>
                    <a:pt x="37120" y="63083"/>
                  </a:lnTo>
                  <a:lnTo>
                    <a:pt x="37027" y="62898"/>
                  </a:lnTo>
                  <a:lnTo>
                    <a:pt x="37027" y="62806"/>
                  </a:lnTo>
                  <a:lnTo>
                    <a:pt x="36981" y="62667"/>
                  </a:lnTo>
                  <a:lnTo>
                    <a:pt x="36935" y="62574"/>
                  </a:lnTo>
                  <a:lnTo>
                    <a:pt x="36888" y="62482"/>
                  </a:lnTo>
                  <a:lnTo>
                    <a:pt x="36842" y="62296"/>
                  </a:lnTo>
                  <a:lnTo>
                    <a:pt x="36796" y="62204"/>
                  </a:lnTo>
                  <a:lnTo>
                    <a:pt x="36749" y="62065"/>
                  </a:lnTo>
                  <a:lnTo>
                    <a:pt x="36749" y="62019"/>
                  </a:lnTo>
                  <a:lnTo>
                    <a:pt x="36611" y="61649"/>
                  </a:lnTo>
                  <a:lnTo>
                    <a:pt x="36611" y="61556"/>
                  </a:lnTo>
                  <a:lnTo>
                    <a:pt x="36564" y="61371"/>
                  </a:lnTo>
                  <a:lnTo>
                    <a:pt x="36518" y="61325"/>
                  </a:lnTo>
                  <a:lnTo>
                    <a:pt x="36472" y="61093"/>
                  </a:lnTo>
                  <a:lnTo>
                    <a:pt x="36425" y="60908"/>
                  </a:lnTo>
                  <a:lnTo>
                    <a:pt x="36425" y="60815"/>
                  </a:lnTo>
                  <a:lnTo>
                    <a:pt x="36379" y="60769"/>
                  </a:lnTo>
                  <a:lnTo>
                    <a:pt x="36287" y="60353"/>
                  </a:lnTo>
                  <a:lnTo>
                    <a:pt x="36287" y="60167"/>
                  </a:lnTo>
                  <a:lnTo>
                    <a:pt x="36240" y="59936"/>
                  </a:lnTo>
                  <a:lnTo>
                    <a:pt x="36194" y="59751"/>
                  </a:lnTo>
                  <a:lnTo>
                    <a:pt x="36194" y="59658"/>
                  </a:lnTo>
                  <a:lnTo>
                    <a:pt x="36148" y="59566"/>
                  </a:lnTo>
                  <a:lnTo>
                    <a:pt x="36101" y="59196"/>
                  </a:lnTo>
                  <a:lnTo>
                    <a:pt x="36101" y="58872"/>
                  </a:lnTo>
                  <a:lnTo>
                    <a:pt x="36055" y="58733"/>
                  </a:lnTo>
                  <a:lnTo>
                    <a:pt x="36055" y="58362"/>
                  </a:lnTo>
                  <a:lnTo>
                    <a:pt x="36009" y="57900"/>
                  </a:lnTo>
                  <a:lnTo>
                    <a:pt x="36009" y="57807"/>
                  </a:lnTo>
                  <a:close/>
                  <a:moveTo>
                    <a:pt x="41933" y="70072"/>
                  </a:moveTo>
                  <a:lnTo>
                    <a:pt x="41887" y="70118"/>
                  </a:lnTo>
                  <a:lnTo>
                    <a:pt x="41887" y="70072"/>
                  </a:lnTo>
                  <a:close/>
                  <a:moveTo>
                    <a:pt x="46469" y="64102"/>
                  </a:moveTo>
                  <a:lnTo>
                    <a:pt x="47487" y="64703"/>
                  </a:lnTo>
                  <a:lnTo>
                    <a:pt x="51791" y="69285"/>
                  </a:lnTo>
                  <a:lnTo>
                    <a:pt x="51652" y="70165"/>
                  </a:lnTo>
                  <a:lnTo>
                    <a:pt x="47209" y="65397"/>
                  </a:lnTo>
                  <a:lnTo>
                    <a:pt x="46700" y="64518"/>
                  </a:lnTo>
                  <a:lnTo>
                    <a:pt x="46608" y="64333"/>
                  </a:lnTo>
                  <a:lnTo>
                    <a:pt x="46469" y="64102"/>
                  </a:lnTo>
                  <a:close/>
                  <a:moveTo>
                    <a:pt x="44155" y="65675"/>
                  </a:moveTo>
                  <a:lnTo>
                    <a:pt x="44155" y="65860"/>
                  </a:lnTo>
                  <a:lnTo>
                    <a:pt x="44155" y="66045"/>
                  </a:lnTo>
                  <a:lnTo>
                    <a:pt x="44155" y="70396"/>
                  </a:lnTo>
                  <a:lnTo>
                    <a:pt x="43368" y="69702"/>
                  </a:lnTo>
                  <a:lnTo>
                    <a:pt x="42581" y="68961"/>
                  </a:lnTo>
                  <a:lnTo>
                    <a:pt x="44155" y="65675"/>
                  </a:lnTo>
                  <a:close/>
                  <a:moveTo>
                    <a:pt x="44803" y="64287"/>
                  </a:moveTo>
                  <a:lnTo>
                    <a:pt x="44803" y="64379"/>
                  </a:lnTo>
                  <a:lnTo>
                    <a:pt x="45219" y="65768"/>
                  </a:lnTo>
                  <a:lnTo>
                    <a:pt x="45219" y="71229"/>
                  </a:lnTo>
                  <a:lnTo>
                    <a:pt x="44386" y="70581"/>
                  </a:lnTo>
                  <a:lnTo>
                    <a:pt x="44386" y="65120"/>
                  </a:lnTo>
                  <a:lnTo>
                    <a:pt x="44803" y="64287"/>
                  </a:lnTo>
                  <a:close/>
                  <a:moveTo>
                    <a:pt x="41239" y="69655"/>
                  </a:moveTo>
                  <a:lnTo>
                    <a:pt x="41470" y="69841"/>
                  </a:lnTo>
                  <a:lnTo>
                    <a:pt x="41887" y="70257"/>
                  </a:lnTo>
                  <a:lnTo>
                    <a:pt x="41933" y="70303"/>
                  </a:lnTo>
                  <a:lnTo>
                    <a:pt x="41979" y="70257"/>
                  </a:lnTo>
                  <a:lnTo>
                    <a:pt x="42026" y="70118"/>
                  </a:lnTo>
                  <a:lnTo>
                    <a:pt x="42072" y="70165"/>
                  </a:lnTo>
                  <a:lnTo>
                    <a:pt x="42257" y="70350"/>
                  </a:lnTo>
                  <a:lnTo>
                    <a:pt x="42535" y="70581"/>
                  </a:lnTo>
                  <a:lnTo>
                    <a:pt x="42720" y="70720"/>
                  </a:lnTo>
                  <a:lnTo>
                    <a:pt x="42812" y="70812"/>
                  </a:lnTo>
                  <a:lnTo>
                    <a:pt x="42998" y="70998"/>
                  </a:lnTo>
                  <a:lnTo>
                    <a:pt x="43136" y="71090"/>
                  </a:lnTo>
                  <a:lnTo>
                    <a:pt x="43599" y="71414"/>
                  </a:lnTo>
                  <a:lnTo>
                    <a:pt x="43970" y="71692"/>
                  </a:lnTo>
                  <a:lnTo>
                    <a:pt x="44062" y="71738"/>
                  </a:lnTo>
                  <a:lnTo>
                    <a:pt x="44108" y="71784"/>
                  </a:lnTo>
                  <a:lnTo>
                    <a:pt x="44155" y="71970"/>
                  </a:lnTo>
                  <a:lnTo>
                    <a:pt x="44155" y="72016"/>
                  </a:lnTo>
                  <a:lnTo>
                    <a:pt x="44062" y="71970"/>
                  </a:lnTo>
                  <a:lnTo>
                    <a:pt x="43831" y="71831"/>
                  </a:lnTo>
                  <a:lnTo>
                    <a:pt x="43784" y="71784"/>
                  </a:lnTo>
                  <a:lnTo>
                    <a:pt x="43738" y="71784"/>
                  </a:lnTo>
                  <a:lnTo>
                    <a:pt x="43599" y="71692"/>
                  </a:lnTo>
                  <a:lnTo>
                    <a:pt x="43090" y="71322"/>
                  </a:lnTo>
                  <a:lnTo>
                    <a:pt x="42581" y="70905"/>
                  </a:lnTo>
                  <a:lnTo>
                    <a:pt x="42072" y="70489"/>
                  </a:lnTo>
                  <a:lnTo>
                    <a:pt x="41609" y="70026"/>
                  </a:lnTo>
                  <a:lnTo>
                    <a:pt x="41239" y="69655"/>
                  </a:lnTo>
                  <a:close/>
                  <a:moveTo>
                    <a:pt x="47718" y="66277"/>
                  </a:moveTo>
                  <a:lnTo>
                    <a:pt x="51606" y="70442"/>
                  </a:lnTo>
                  <a:lnTo>
                    <a:pt x="51606" y="70627"/>
                  </a:lnTo>
                  <a:lnTo>
                    <a:pt x="51514" y="70859"/>
                  </a:lnTo>
                  <a:lnTo>
                    <a:pt x="51514" y="70905"/>
                  </a:lnTo>
                  <a:lnTo>
                    <a:pt x="51467" y="71044"/>
                  </a:lnTo>
                  <a:lnTo>
                    <a:pt x="51421" y="71136"/>
                  </a:lnTo>
                  <a:lnTo>
                    <a:pt x="51375" y="71229"/>
                  </a:lnTo>
                  <a:lnTo>
                    <a:pt x="51328" y="71322"/>
                  </a:lnTo>
                  <a:lnTo>
                    <a:pt x="51282" y="71414"/>
                  </a:lnTo>
                  <a:lnTo>
                    <a:pt x="51282" y="71507"/>
                  </a:lnTo>
                  <a:lnTo>
                    <a:pt x="51236" y="71599"/>
                  </a:lnTo>
                  <a:lnTo>
                    <a:pt x="51190" y="71646"/>
                  </a:lnTo>
                  <a:lnTo>
                    <a:pt x="51143" y="71738"/>
                  </a:lnTo>
                  <a:lnTo>
                    <a:pt x="51143" y="71784"/>
                  </a:lnTo>
                  <a:lnTo>
                    <a:pt x="51097" y="71784"/>
                  </a:lnTo>
                  <a:lnTo>
                    <a:pt x="51097" y="71877"/>
                  </a:lnTo>
                  <a:lnTo>
                    <a:pt x="51051" y="71877"/>
                  </a:lnTo>
                  <a:lnTo>
                    <a:pt x="51004" y="71970"/>
                  </a:lnTo>
                  <a:lnTo>
                    <a:pt x="51004" y="72016"/>
                  </a:lnTo>
                  <a:lnTo>
                    <a:pt x="48922" y="68406"/>
                  </a:lnTo>
                  <a:lnTo>
                    <a:pt x="47765" y="66369"/>
                  </a:lnTo>
                  <a:lnTo>
                    <a:pt x="47718" y="66277"/>
                  </a:lnTo>
                  <a:close/>
                  <a:moveTo>
                    <a:pt x="44432" y="71970"/>
                  </a:moveTo>
                  <a:lnTo>
                    <a:pt x="44525" y="72016"/>
                  </a:lnTo>
                  <a:lnTo>
                    <a:pt x="44525" y="72062"/>
                  </a:lnTo>
                  <a:lnTo>
                    <a:pt x="44386" y="71970"/>
                  </a:lnTo>
                  <a:close/>
                  <a:moveTo>
                    <a:pt x="45451" y="66601"/>
                  </a:moveTo>
                  <a:lnTo>
                    <a:pt x="47117" y="72247"/>
                  </a:lnTo>
                  <a:lnTo>
                    <a:pt x="46793" y="72108"/>
                  </a:lnTo>
                  <a:lnTo>
                    <a:pt x="46561" y="72016"/>
                  </a:lnTo>
                  <a:lnTo>
                    <a:pt x="46191" y="71784"/>
                  </a:lnTo>
                  <a:lnTo>
                    <a:pt x="45867" y="71646"/>
                  </a:lnTo>
                  <a:lnTo>
                    <a:pt x="45636" y="71507"/>
                  </a:lnTo>
                  <a:lnTo>
                    <a:pt x="45589" y="71507"/>
                  </a:lnTo>
                  <a:lnTo>
                    <a:pt x="45589" y="71460"/>
                  </a:lnTo>
                  <a:lnTo>
                    <a:pt x="45451" y="71414"/>
                  </a:lnTo>
                  <a:lnTo>
                    <a:pt x="45451" y="71368"/>
                  </a:lnTo>
                  <a:lnTo>
                    <a:pt x="45451" y="66647"/>
                  </a:lnTo>
                  <a:lnTo>
                    <a:pt x="45451" y="66601"/>
                  </a:lnTo>
                  <a:close/>
                  <a:moveTo>
                    <a:pt x="44710" y="72155"/>
                  </a:moveTo>
                  <a:lnTo>
                    <a:pt x="44895" y="72201"/>
                  </a:lnTo>
                  <a:lnTo>
                    <a:pt x="45015" y="72321"/>
                  </a:lnTo>
                  <a:lnTo>
                    <a:pt x="45015" y="72321"/>
                  </a:lnTo>
                  <a:lnTo>
                    <a:pt x="44710" y="72155"/>
                  </a:lnTo>
                  <a:close/>
                  <a:moveTo>
                    <a:pt x="45497" y="64611"/>
                  </a:moveTo>
                  <a:lnTo>
                    <a:pt x="46191" y="65860"/>
                  </a:lnTo>
                  <a:lnTo>
                    <a:pt x="48181" y="72618"/>
                  </a:lnTo>
                  <a:lnTo>
                    <a:pt x="47394" y="72386"/>
                  </a:lnTo>
                  <a:lnTo>
                    <a:pt x="45451" y="65768"/>
                  </a:lnTo>
                  <a:lnTo>
                    <a:pt x="45451" y="64888"/>
                  </a:lnTo>
                  <a:lnTo>
                    <a:pt x="45451" y="64749"/>
                  </a:lnTo>
                  <a:lnTo>
                    <a:pt x="45497" y="64611"/>
                  </a:lnTo>
                  <a:close/>
                  <a:moveTo>
                    <a:pt x="46052" y="64518"/>
                  </a:moveTo>
                  <a:lnTo>
                    <a:pt x="47024" y="65583"/>
                  </a:lnTo>
                  <a:lnTo>
                    <a:pt x="50866" y="72201"/>
                  </a:lnTo>
                  <a:lnTo>
                    <a:pt x="50634" y="72432"/>
                  </a:lnTo>
                  <a:lnTo>
                    <a:pt x="50403" y="72664"/>
                  </a:lnTo>
                  <a:lnTo>
                    <a:pt x="50357" y="72664"/>
                  </a:lnTo>
                  <a:lnTo>
                    <a:pt x="50310" y="72479"/>
                  </a:lnTo>
                  <a:lnTo>
                    <a:pt x="46422" y="65768"/>
                  </a:lnTo>
                  <a:lnTo>
                    <a:pt x="46145" y="64842"/>
                  </a:lnTo>
                  <a:lnTo>
                    <a:pt x="46099" y="64703"/>
                  </a:lnTo>
                  <a:lnTo>
                    <a:pt x="46052" y="64518"/>
                  </a:lnTo>
                  <a:close/>
                  <a:moveTo>
                    <a:pt x="46700" y="66693"/>
                  </a:moveTo>
                  <a:lnTo>
                    <a:pt x="50171" y="72710"/>
                  </a:lnTo>
                  <a:lnTo>
                    <a:pt x="49570" y="72803"/>
                  </a:lnTo>
                  <a:lnTo>
                    <a:pt x="49014" y="72756"/>
                  </a:lnTo>
                  <a:lnTo>
                    <a:pt x="48459" y="72664"/>
                  </a:lnTo>
                  <a:lnTo>
                    <a:pt x="46700" y="66786"/>
                  </a:lnTo>
                  <a:lnTo>
                    <a:pt x="46700" y="66693"/>
                  </a:lnTo>
                  <a:close/>
                  <a:moveTo>
                    <a:pt x="45451" y="72525"/>
                  </a:moveTo>
                  <a:lnTo>
                    <a:pt x="45543" y="72571"/>
                  </a:lnTo>
                  <a:lnTo>
                    <a:pt x="45636" y="72618"/>
                  </a:lnTo>
                  <a:lnTo>
                    <a:pt x="45775" y="72710"/>
                  </a:lnTo>
                  <a:lnTo>
                    <a:pt x="45867" y="72710"/>
                  </a:lnTo>
                  <a:lnTo>
                    <a:pt x="46006" y="72756"/>
                  </a:lnTo>
                  <a:lnTo>
                    <a:pt x="46191" y="72849"/>
                  </a:lnTo>
                  <a:lnTo>
                    <a:pt x="46284" y="72849"/>
                  </a:lnTo>
                  <a:lnTo>
                    <a:pt x="46330" y="72895"/>
                  </a:lnTo>
                  <a:lnTo>
                    <a:pt x="46376" y="72895"/>
                  </a:lnTo>
                  <a:lnTo>
                    <a:pt x="46561" y="72988"/>
                  </a:lnTo>
                  <a:lnTo>
                    <a:pt x="46608" y="72988"/>
                  </a:lnTo>
                  <a:lnTo>
                    <a:pt x="46839" y="73034"/>
                  </a:lnTo>
                  <a:lnTo>
                    <a:pt x="46885" y="73034"/>
                  </a:lnTo>
                  <a:lnTo>
                    <a:pt x="46885" y="73080"/>
                  </a:lnTo>
                  <a:lnTo>
                    <a:pt x="47070" y="73080"/>
                  </a:lnTo>
                  <a:lnTo>
                    <a:pt x="47302" y="73127"/>
                  </a:lnTo>
                  <a:lnTo>
                    <a:pt x="47394" y="73173"/>
                  </a:lnTo>
                  <a:lnTo>
                    <a:pt x="47394" y="73265"/>
                  </a:lnTo>
                  <a:lnTo>
                    <a:pt x="47117" y="73219"/>
                  </a:lnTo>
                  <a:lnTo>
                    <a:pt x="46284" y="72988"/>
                  </a:lnTo>
                  <a:lnTo>
                    <a:pt x="45451" y="72710"/>
                  </a:lnTo>
                  <a:lnTo>
                    <a:pt x="45451" y="72525"/>
                  </a:lnTo>
                  <a:close/>
                  <a:moveTo>
                    <a:pt x="47626" y="73219"/>
                  </a:moveTo>
                  <a:lnTo>
                    <a:pt x="47996" y="73265"/>
                  </a:lnTo>
                  <a:lnTo>
                    <a:pt x="48366" y="73265"/>
                  </a:lnTo>
                  <a:lnTo>
                    <a:pt x="48413" y="73312"/>
                  </a:lnTo>
                  <a:lnTo>
                    <a:pt x="47672" y="73312"/>
                  </a:lnTo>
                  <a:lnTo>
                    <a:pt x="47626" y="73219"/>
                  </a:lnTo>
                  <a:close/>
                  <a:moveTo>
                    <a:pt x="48829" y="73265"/>
                  </a:moveTo>
                  <a:lnTo>
                    <a:pt x="48644" y="73312"/>
                  </a:lnTo>
                  <a:lnTo>
                    <a:pt x="48598" y="73265"/>
                  </a:lnTo>
                  <a:close/>
                  <a:moveTo>
                    <a:pt x="41331" y="48921"/>
                  </a:moveTo>
                  <a:lnTo>
                    <a:pt x="41794" y="49060"/>
                  </a:lnTo>
                  <a:lnTo>
                    <a:pt x="41887" y="49106"/>
                  </a:lnTo>
                  <a:lnTo>
                    <a:pt x="42118" y="49152"/>
                  </a:lnTo>
                  <a:lnTo>
                    <a:pt x="42211" y="49199"/>
                  </a:lnTo>
                  <a:lnTo>
                    <a:pt x="42350" y="49199"/>
                  </a:lnTo>
                  <a:lnTo>
                    <a:pt x="42720" y="49337"/>
                  </a:lnTo>
                  <a:lnTo>
                    <a:pt x="43044" y="49476"/>
                  </a:lnTo>
                  <a:lnTo>
                    <a:pt x="43090" y="49476"/>
                  </a:lnTo>
                  <a:lnTo>
                    <a:pt x="43229" y="49522"/>
                  </a:lnTo>
                  <a:lnTo>
                    <a:pt x="43229" y="49569"/>
                  </a:lnTo>
                  <a:lnTo>
                    <a:pt x="43414" y="49569"/>
                  </a:lnTo>
                  <a:lnTo>
                    <a:pt x="43460" y="49615"/>
                  </a:lnTo>
                  <a:lnTo>
                    <a:pt x="43553" y="49661"/>
                  </a:lnTo>
                  <a:lnTo>
                    <a:pt x="43784" y="49800"/>
                  </a:lnTo>
                  <a:lnTo>
                    <a:pt x="43923" y="49846"/>
                  </a:lnTo>
                  <a:lnTo>
                    <a:pt x="44201" y="50032"/>
                  </a:lnTo>
                  <a:lnTo>
                    <a:pt x="44247" y="50032"/>
                  </a:lnTo>
                  <a:lnTo>
                    <a:pt x="44293" y="50078"/>
                  </a:lnTo>
                  <a:lnTo>
                    <a:pt x="44386" y="50124"/>
                  </a:lnTo>
                  <a:lnTo>
                    <a:pt x="44525" y="50170"/>
                  </a:lnTo>
                  <a:lnTo>
                    <a:pt x="44525" y="50217"/>
                  </a:lnTo>
                  <a:lnTo>
                    <a:pt x="44617" y="50217"/>
                  </a:lnTo>
                  <a:lnTo>
                    <a:pt x="44710" y="50309"/>
                  </a:lnTo>
                  <a:lnTo>
                    <a:pt x="44756" y="50309"/>
                  </a:lnTo>
                  <a:lnTo>
                    <a:pt x="44803" y="50356"/>
                  </a:lnTo>
                  <a:lnTo>
                    <a:pt x="45451" y="50772"/>
                  </a:lnTo>
                  <a:lnTo>
                    <a:pt x="46099" y="51189"/>
                  </a:lnTo>
                  <a:lnTo>
                    <a:pt x="46145" y="51235"/>
                  </a:lnTo>
                  <a:lnTo>
                    <a:pt x="46978" y="51883"/>
                  </a:lnTo>
                  <a:lnTo>
                    <a:pt x="47117" y="51975"/>
                  </a:lnTo>
                  <a:lnTo>
                    <a:pt x="47348" y="52207"/>
                  </a:lnTo>
                  <a:lnTo>
                    <a:pt x="47533" y="52346"/>
                  </a:lnTo>
                  <a:lnTo>
                    <a:pt x="47672" y="52485"/>
                  </a:lnTo>
                  <a:lnTo>
                    <a:pt x="48320" y="53086"/>
                  </a:lnTo>
                  <a:lnTo>
                    <a:pt x="48366" y="53179"/>
                  </a:lnTo>
                  <a:lnTo>
                    <a:pt x="48459" y="53225"/>
                  </a:lnTo>
                  <a:lnTo>
                    <a:pt x="48829" y="53642"/>
                  </a:lnTo>
                  <a:lnTo>
                    <a:pt x="49014" y="53827"/>
                  </a:lnTo>
                  <a:lnTo>
                    <a:pt x="49338" y="54197"/>
                  </a:lnTo>
                  <a:lnTo>
                    <a:pt x="49477" y="54336"/>
                  </a:lnTo>
                  <a:lnTo>
                    <a:pt x="49755" y="54660"/>
                  </a:lnTo>
                  <a:lnTo>
                    <a:pt x="50033" y="54984"/>
                  </a:lnTo>
                  <a:lnTo>
                    <a:pt x="50218" y="55262"/>
                  </a:lnTo>
                  <a:lnTo>
                    <a:pt x="50264" y="55308"/>
                  </a:lnTo>
                  <a:lnTo>
                    <a:pt x="50403" y="55447"/>
                  </a:lnTo>
                  <a:lnTo>
                    <a:pt x="50495" y="55632"/>
                  </a:lnTo>
                  <a:lnTo>
                    <a:pt x="50588" y="55771"/>
                  </a:lnTo>
                  <a:lnTo>
                    <a:pt x="50958" y="56233"/>
                  </a:lnTo>
                  <a:lnTo>
                    <a:pt x="50958" y="56280"/>
                  </a:lnTo>
                  <a:lnTo>
                    <a:pt x="51051" y="56372"/>
                  </a:lnTo>
                  <a:lnTo>
                    <a:pt x="51190" y="56557"/>
                  </a:lnTo>
                  <a:lnTo>
                    <a:pt x="51236" y="56650"/>
                  </a:lnTo>
                  <a:lnTo>
                    <a:pt x="51514" y="57113"/>
                  </a:lnTo>
                  <a:lnTo>
                    <a:pt x="51560" y="57159"/>
                  </a:lnTo>
                  <a:lnTo>
                    <a:pt x="51652" y="57298"/>
                  </a:lnTo>
                  <a:lnTo>
                    <a:pt x="51745" y="57483"/>
                  </a:lnTo>
                  <a:lnTo>
                    <a:pt x="52393" y="58548"/>
                  </a:lnTo>
                  <a:lnTo>
                    <a:pt x="52578" y="58872"/>
                  </a:lnTo>
                  <a:lnTo>
                    <a:pt x="52578" y="58918"/>
                  </a:lnTo>
                  <a:lnTo>
                    <a:pt x="52856" y="59473"/>
                  </a:lnTo>
                  <a:lnTo>
                    <a:pt x="53041" y="59797"/>
                  </a:lnTo>
                  <a:lnTo>
                    <a:pt x="53272" y="60353"/>
                  </a:lnTo>
                  <a:lnTo>
                    <a:pt x="53319" y="60353"/>
                  </a:lnTo>
                  <a:lnTo>
                    <a:pt x="53365" y="60538"/>
                  </a:lnTo>
                  <a:lnTo>
                    <a:pt x="53457" y="60677"/>
                  </a:lnTo>
                  <a:lnTo>
                    <a:pt x="53457" y="60723"/>
                  </a:lnTo>
                  <a:lnTo>
                    <a:pt x="53689" y="61232"/>
                  </a:lnTo>
                  <a:lnTo>
                    <a:pt x="53689" y="61278"/>
                  </a:lnTo>
                  <a:lnTo>
                    <a:pt x="53781" y="61463"/>
                  </a:lnTo>
                  <a:lnTo>
                    <a:pt x="53828" y="61649"/>
                  </a:lnTo>
                  <a:lnTo>
                    <a:pt x="54013" y="62158"/>
                  </a:lnTo>
                  <a:lnTo>
                    <a:pt x="54059" y="62250"/>
                  </a:lnTo>
                  <a:lnTo>
                    <a:pt x="54152" y="62435"/>
                  </a:lnTo>
                  <a:lnTo>
                    <a:pt x="54198" y="62620"/>
                  </a:lnTo>
                  <a:lnTo>
                    <a:pt x="54198" y="62667"/>
                  </a:lnTo>
                  <a:lnTo>
                    <a:pt x="54198" y="62713"/>
                  </a:lnTo>
                  <a:lnTo>
                    <a:pt x="54244" y="62852"/>
                  </a:lnTo>
                  <a:lnTo>
                    <a:pt x="54291" y="62944"/>
                  </a:lnTo>
                  <a:lnTo>
                    <a:pt x="54291" y="63037"/>
                  </a:lnTo>
                  <a:lnTo>
                    <a:pt x="54337" y="63130"/>
                  </a:lnTo>
                  <a:lnTo>
                    <a:pt x="54337" y="63176"/>
                  </a:lnTo>
                  <a:lnTo>
                    <a:pt x="54429" y="63315"/>
                  </a:lnTo>
                  <a:lnTo>
                    <a:pt x="54476" y="63500"/>
                  </a:lnTo>
                  <a:lnTo>
                    <a:pt x="54476" y="63639"/>
                  </a:lnTo>
                  <a:lnTo>
                    <a:pt x="54707" y="64379"/>
                  </a:lnTo>
                  <a:lnTo>
                    <a:pt x="54707" y="64472"/>
                  </a:lnTo>
                  <a:lnTo>
                    <a:pt x="54753" y="64657"/>
                  </a:lnTo>
                  <a:lnTo>
                    <a:pt x="54800" y="64796"/>
                  </a:lnTo>
                  <a:lnTo>
                    <a:pt x="54800" y="64842"/>
                  </a:lnTo>
                  <a:lnTo>
                    <a:pt x="54985" y="65953"/>
                  </a:lnTo>
                  <a:lnTo>
                    <a:pt x="55124" y="67064"/>
                  </a:lnTo>
                  <a:lnTo>
                    <a:pt x="55216" y="68082"/>
                  </a:lnTo>
                  <a:lnTo>
                    <a:pt x="55170" y="69100"/>
                  </a:lnTo>
                  <a:lnTo>
                    <a:pt x="55124" y="69979"/>
                  </a:lnTo>
                  <a:lnTo>
                    <a:pt x="54985" y="70766"/>
                  </a:lnTo>
                  <a:lnTo>
                    <a:pt x="54800" y="71553"/>
                  </a:lnTo>
                  <a:lnTo>
                    <a:pt x="54522" y="72294"/>
                  </a:lnTo>
                  <a:lnTo>
                    <a:pt x="54198" y="73034"/>
                  </a:lnTo>
                  <a:lnTo>
                    <a:pt x="53974" y="73383"/>
                  </a:lnTo>
                  <a:lnTo>
                    <a:pt x="54013" y="73265"/>
                  </a:lnTo>
                  <a:lnTo>
                    <a:pt x="54244" y="72803"/>
                  </a:lnTo>
                  <a:lnTo>
                    <a:pt x="54476" y="72340"/>
                  </a:lnTo>
                  <a:lnTo>
                    <a:pt x="54615" y="71831"/>
                  </a:lnTo>
                  <a:lnTo>
                    <a:pt x="54753" y="71275"/>
                  </a:lnTo>
                  <a:lnTo>
                    <a:pt x="54800" y="71229"/>
                  </a:lnTo>
                  <a:lnTo>
                    <a:pt x="54800" y="71090"/>
                  </a:lnTo>
                  <a:lnTo>
                    <a:pt x="54846" y="70951"/>
                  </a:lnTo>
                  <a:lnTo>
                    <a:pt x="54846" y="70905"/>
                  </a:lnTo>
                  <a:lnTo>
                    <a:pt x="54985" y="70118"/>
                  </a:lnTo>
                  <a:lnTo>
                    <a:pt x="55031" y="69285"/>
                  </a:lnTo>
                  <a:lnTo>
                    <a:pt x="55031" y="68313"/>
                  </a:lnTo>
                  <a:lnTo>
                    <a:pt x="54985" y="67341"/>
                  </a:lnTo>
                  <a:lnTo>
                    <a:pt x="54985" y="67295"/>
                  </a:lnTo>
                  <a:lnTo>
                    <a:pt x="54985" y="67202"/>
                  </a:lnTo>
                  <a:lnTo>
                    <a:pt x="54985" y="67064"/>
                  </a:lnTo>
                  <a:lnTo>
                    <a:pt x="54846" y="66231"/>
                  </a:lnTo>
                  <a:lnTo>
                    <a:pt x="54707" y="65397"/>
                  </a:lnTo>
                  <a:lnTo>
                    <a:pt x="54522" y="64564"/>
                  </a:lnTo>
                  <a:lnTo>
                    <a:pt x="54291" y="63731"/>
                  </a:lnTo>
                  <a:lnTo>
                    <a:pt x="54244" y="63546"/>
                  </a:lnTo>
                  <a:lnTo>
                    <a:pt x="54198" y="63407"/>
                  </a:lnTo>
                  <a:lnTo>
                    <a:pt x="54152" y="63176"/>
                  </a:lnTo>
                  <a:lnTo>
                    <a:pt x="54105" y="63130"/>
                  </a:lnTo>
                  <a:lnTo>
                    <a:pt x="53967" y="62667"/>
                  </a:lnTo>
                  <a:lnTo>
                    <a:pt x="53967" y="62574"/>
                  </a:lnTo>
                  <a:lnTo>
                    <a:pt x="53920" y="62528"/>
                  </a:lnTo>
                  <a:lnTo>
                    <a:pt x="53874" y="62435"/>
                  </a:lnTo>
                  <a:lnTo>
                    <a:pt x="53781" y="62158"/>
                  </a:lnTo>
                  <a:lnTo>
                    <a:pt x="53781" y="62111"/>
                  </a:lnTo>
                  <a:lnTo>
                    <a:pt x="53735" y="61973"/>
                  </a:lnTo>
                  <a:lnTo>
                    <a:pt x="53133" y="60584"/>
                  </a:lnTo>
                  <a:lnTo>
                    <a:pt x="53041" y="60353"/>
                  </a:lnTo>
                  <a:lnTo>
                    <a:pt x="52624" y="59520"/>
                  </a:lnTo>
                  <a:lnTo>
                    <a:pt x="52208" y="58686"/>
                  </a:lnTo>
                  <a:lnTo>
                    <a:pt x="51791" y="57946"/>
                  </a:lnTo>
                  <a:lnTo>
                    <a:pt x="51328" y="57205"/>
                  </a:lnTo>
                  <a:lnTo>
                    <a:pt x="51282" y="57159"/>
                  </a:lnTo>
                  <a:lnTo>
                    <a:pt x="51143" y="56928"/>
                  </a:lnTo>
                  <a:lnTo>
                    <a:pt x="51097" y="56835"/>
                  </a:lnTo>
                  <a:lnTo>
                    <a:pt x="50958" y="56604"/>
                  </a:lnTo>
                  <a:lnTo>
                    <a:pt x="50866" y="56557"/>
                  </a:lnTo>
                  <a:lnTo>
                    <a:pt x="50773" y="56372"/>
                  </a:lnTo>
                  <a:lnTo>
                    <a:pt x="50681" y="56233"/>
                  </a:lnTo>
                  <a:lnTo>
                    <a:pt x="50588" y="56095"/>
                  </a:lnTo>
                  <a:lnTo>
                    <a:pt x="50449" y="55909"/>
                  </a:lnTo>
                  <a:lnTo>
                    <a:pt x="50357" y="55817"/>
                  </a:lnTo>
                  <a:lnTo>
                    <a:pt x="50218" y="55632"/>
                  </a:lnTo>
                  <a:lnTo>
                    <a:pt x="50171" y="55539"/>
                  </a:lnTo>
                  <a:lnTo>
                    <a:pt x="49986" y="55308"/>
                  </a:lnTo>
                  <a:lnTo>
                    <a:pt x="49986" y="55262"/>
                  </a:lnTo>
                  <a:lnTo>
                    <a:pt x="49755" y="55030"/>
                  </a:lnTo>
                  <a:lnTo>
                    <a:pt x="49523" y="54752"/>
                  </a:lnTo>
                  <a:lnTo>
                    <a:pt x="48737" y="53827"/>
                  </a:lnTo>
                  <a:lnTo>
                    <a:pt x="48644" y="53734"/>
                  </a:lnTo>
                  <a:lnTo>
                    <a:pt x="48459" y="53549"/>
                  </a:lnTo>
                  <a:lnTo>
                    <a:pt x="48274" y="53364"/>
                  </a:lnTo>
                  <a:lnTo>
                    <a:pt x="48274" y="53318"/>
                  </a:lnTo>
                  <a:lnTo>
                    <a:pt x="48089" y="53179"/>
                  </a:lnTo>
                  <a:lnTo>
                    <a:pt x="48042" y="53133"/>
                  </a:lnTo>
                  <a:lnTo>
                    <a:pt x="47904" y="52994"/>
                  </a:lnTo>
                  <a:lnTo>
                    <a:pt x="47857" y="52947"/>
                  </a:lnTo>
                  <a:lnTo>
                    <a:pt x="47718" y="52809"/>
                  </a:lnTo>
                  <a:lnTo>
                    <a:pt x="47672" y="52762"/>
                  </a:lnTo>
                  <a:lnTo>
                    <a:pt x="47533" y="52623"/>
                  </a:lnTo>
                  <a:lnTo>
                    <a:pt x="47487" y="52577"/>
                  </a:lnTo>
                  <a:lnTo>
                    <a:pt x="47348" y="52438"/>
                  </a:lnTo>
                  <a:lnTo>
                    <a:pt x="47256" y="52392"/>
                  </a:lnTo>
                  <a:lnTo>
                    <a:pt x="47117" y="52299"/>
                  </a:lnTo>
                  <a:lnTo>
                    <a:pt x="47070" y="52207"/>
                  </a:lnTo>
                  <a:lnTo>
                    <a:pt x="46932" y="52114"/>
                  </a:lnTo>
                  <a:lnTo>
                    <a:pt x="46885" y="52068"/>
                  </a:lnTo>
                  <a:lnTo>
                    <a:pt x="46839" y="52022"/>
                  </a:lnTo>
                  <a:lnTo>
                    <a:pt x="46746" y="51929"/>
                  </a:lnTo>
                  <a:lnTo>
                    <a:pt x="46654" y="51883"/>
                  </a:lnTo>
                  <a:lnTo>
                    <a:pt x="46515" y="51790"/>
                  </a:lnTo>
                  <a:lnTo>
                    <a:pt x="46469" y="51698"/>
                  </a:lnTo>
                  <a:lnTo>
                    <a:pt x="46422" y="51698"/>
                  </a:lnTo>
                  <a:lnTo>
                    <a:pt x="46330" y="51605"/>
                  </a:lnTo>
                  <a:lnTo>
                    <a:pt x="46237" y="51513"/>
                  </a:lnTo>
                  <a:lnTo>
                    <a:pt x="46191" y="51513"/>
                  </a:lnTo>
                  <a:lnTo>
                    <a:pt x="46099" y="51466"/>
                  </a:lnTo>
                  <a:lnTo>
                    <a:pt x="46052" y="51420"/>
                  </a:lnTo>
                  <a:lnTo>
                    <a:pt x="45312" y="50865"/>
                  </a:lnTo>
                  <a:lnTo>
                    <a:pt x="44432" y="50309"/>
                  </a:lnTo>
                  <a:lnTo>
                    <a:pt x="44340" y="50263"/>
                  </a:lnTo>
                  <a:lnTo>
                    <a:pt x="44293" y="50217"/>
                  </a:lnTo>
                  <a:lnTo>
                    <a:pt x="43599" y="49846"/>
                  </a:lnTo>
                  <a:lnTo>
                    <a:pt x="43507" y="49846"/>
                  </a:lnTo>
                  <a:lnTo>
                    <a:pt x="43414" y="49800"/>
                  </a:lnTo>
                  <a:lnTo>
                    <a:pt x="42905" y="49569"/>
                  </a:lnTo>
                  <a:lnTo>
                    <a:pt x="42396" y="49337"/>
                  </a:lnTo>
                  <a:lnTo>
                    <a:pt x="42303" y="49337"/>
                  </a:lnTo>
                  <a:lnTo>
                    <a:pt x="42257" y="49291"/>
                  </a:lnTo>
                  <a:lnTo>
                    <a:pt x="42211" y="49291"/>
                  </a:lnTo>
                  <a:lnTo>
                    <a:pt x="41331" y="49060"/>
                  </a:lnTo>
                  <a:lnTo>
                    <a:pt x="41331" y="48967"/>
                  </a:lnTo>
                  <a:lnTo>
                    <a:pt x="41331" y="48921"/>
                  </a:lnTo>
                  <a:close/>
                  <a:moveTo>
                    <a:pt x="53948" y="73423"/>
                  </a:moveTo>
                  <a:lnTo>
                    <a:pt x="53781" y="73682"/>
                  </a:lnTo>
                  <a:lnTo>
                    <a:pt x="53735" y="73728"/>
                  </a:lnTo>
                  <a:lnTo>
                    <a:pt x="53828" y="73543"/>
                  </a:lnTo>
                  <a:lnTo>
                    <a:pt x="53948" y="73423"/>
                  </a:lnTo>
                  <a:close/>
                  <a:moveTo>
                    <a:pt x="39017" y="50356"/>
                  </a:moveTo>
                  <a:lnTo>
                    <a:pt x="39526" y="50402"/>
                  </a:lnTo>
                  <a:lnTo>
                    <a:pt x="39526" y="50448"/>
                  </a:lnTo>
                  <a:lnTo>
                    <a:pt x="39711" y="51790"/>
                  </a:lnTo>
                  <a:lnTo>
                    <a:pt x="38462" y="51790"/>
                  </a:lnTo>
                  <a:lnTo>
                    <a:pt x="38277" y="51837"/>
                  </a:lnTo>
                  <a:lnTo>
                    <a:pt x="38184" y="51837"/>
                  </a:lnTo>
                  <a:lnTo>
                    <a:pt x="38138" y="51883"/>
                  </a:lnTo>
                  <a:lnTo>
                    <a:pt x="37999" y="51883"/>
                  </a:lnTo>
                  <a:lnTo>
                    <a:pt x="37906" y="51929"/>
                  </a:lnTo>
                  <a:lnTo>
                    <a:pt x="37860" y="51929"/>
                  </a:lnTo>
                  <a:lnTo>
                    <a:pt x="37490" y="52068"/>
                  </a:lnTo>
                  <a:lnTo>
                    <a:pt x="37120" y="52207"/>
                  </a:lnTo>
                  <a:lnTo>
                    <a:pt x="36703" y="52438"/>
                  </a:lnTo>
                  <a:lnTo>
                    <a:pt x="36379" y="52670"/>
                  </a:lnTo>
                  <a:lnTo>
                    <a:pt x="36101" y="52901"/>
                  </a:lnTo>
                  <a:lnTo>
                    <a:pt x="35824" y="53133"/>
                  </a:lnTo>
                  <a:lnTo>
                    <a:pt x="35592" y="53410"/>
                  </a:lnTo>
                  <a:lnTo>
                    <a:pt x="35176" y="53966"/>
                  </a:lnTo>
                  <a:lnTo>
                    <a:pt x="34898" y="54567"/>
                  </a:lnTo>
                  <a:lnTo>
                    <a:pt x="34620" y="55169"/>
                  </a:lnTo>
                  <a:lnTo>
                    <a:pt x="34482" y="55771"/>
                  </a:lnTo>
                  <a:lnTo>
                    <a:pt x="34343" y="56280"/>
                  </a:lnTo>
                  <a:lnTo>
                    <a:pt x="34250" y="56743"/>
                  </a:lnTo>
                  <a:lnTo>
                    <a:pt x="34158" y="57761"/>
                  </a:lnTo>
                  <a:lnTo>
                    <a:pt x="34204" y="58825"/>
                  </a:lnTo>
                  <a:lnTo>
                    <a:pt x="34296" y="59936"/>
                  </a:lnTo>
                  <a:lnTo>
                    <a:pt x="34482" y="61047"/>
                  </a:lnTo>
                  <a:lnTo>
                    <a:pt x="34574" y="61417"/>
                  </a:lnTo>
                  <a:lnTo>
                    <a:pt x="34620" y="61602"/>
                  </a:lnTo>
                  <a:lnTo>
                    <a:pt x="34759" y="62158"/>
                  </a:lnTo>
                  <a:lnTo>
                    <a:pt x="35083" y="63222"/>
                  </a:lnTo>
                  <a:lnTo>
                    <a:pt x="35361" y="64009"/>
                  </a:lnTo>
                  <a:lnTo>
                    <a:pt x="35685" y="64749"/>
                  </a:lnTo>
                  <a:lnTo>
                    <a:pt x="36009" y="65536"/>
                  </a:lnTo>
                  <a:lnTo>
                    <a:pt x="36379" y="66231"/>
                  </a:lnTo>
                  <a:lnTo>
                    <a:pt x="36796" y="66971"/>
                  </a:lnTo>
                  <a:lnTo>
                    <a:pt x="37212" y="67665"/>
                  </a:lnTo>
                  <a:lnTo>
                    <a:pt x="37629" y="68313"/>
                  </a:lnTo>
                  <a:lnTo>
                    <a:pt x="38092" y="69007"/>
                  </a:lnTo>
                  <a:lnTo>
                    <a:pt x="38184" y="69100"/>
                  </a:lnTo>
                  <a:lnTo>
                    <a:pt x="39064" y="70211"/>
                  </a:lnTo>
                  <a:lnTo>
                    <a:pt x="40035" y="71229"/>
                  </a:lnTo>
                  <a:lnTo>
                    <a:pt x="41007" y="72108"/>
                  </a:lnTo>
                  <a:lnTo>
                    <a:pt x="41517" y="72525"/>
                  </a:lnTo>
                  <a:lnTo>
                    <a:pt x="42072" y="72895"/>
                  </a:lnTo>
                  <a:lnTo>
                    <a:pt x="42072" y="72942"/>
                  </a:lnTo>
                  <a:lnTo>
                    <a:pt x="42118" y="72942"/>
                  </a:lnTo>
                  <a:lnTo>
                    <a:pt x="42164" y="72988"/>
                  </a:lnTo>
                  <a:lnTo>
                    <a:pt x="42257" y="73034"/>
                  </a:lnTo>
                  <a:lnTo>
                    <a:pt x="42303" y="73080"/>
                  </a:lnTo>
                  <a:lnTo>
                    <a:pt x="42350" y="73080"/>
                  </a:lnTo>
                  <a:lnTo>
                    <a:pt x="42396" y="73127"/>
                  </a:lnTo>
                  <a:lnTo>
                    <a:pt x="42442" y="73173"/>
                  </a:lnTo>
                  <a:lnTo>
                    <a:pt x="42488" y="73173"/>
                  </a:lnTo>
                  <a:lnTo>
                    <a:pt x="43090" y="73543"/>
                  </a:lnTo>
                  <a:lnTo>
                    <a:pt x="43877" y="74006"/>
                  </a:lnTo>
                  <a:lnTo>
                    <a:pt x="43923" y="74006"/>
                  </a:lnTo>
                  <a:lnTo>
                    <a:pt x="44201" y="74099"/>
                  </a:lnTo>
                  <a:lnTo>
                    <a:pt x="44432" y="74237"/>
                  </a:lnTo>
                  <a:lnTo>
                    <a:pt x="44710" y="74330"/>
                  </a:lnTo>
                  <a:lnTo>
                    <a:pt x="44756" y="74330"/>
                  </a:lnTo>
                  <a:lnTo>
                    <a:pt x="44941" y="74423"/>
                  </a:lnTo>
                  <a:lnTo>
                    <a:pt x="45312" y="74515"/>
                  </a:lnTo>
                  <a:lnTo>
                    <a:pt x="45589" y="74608"/>
                  </a:lnTo>
                  <a:lnTo>
                    <a:pt x="45636" y="74608"/>
                  </a:lnTo>
                  <a:lnTo>
                    <a:pt x="46376" y="74747"/>
                  </a:lnTo>
                  <a:lnTo>
                    <a:pt x="47580" y="74747"/>
                  </a:lnTo>
                  <a:lnTo>
                    <a:pt x="48042" y="74700"/>
                  </a:lnTo>
                  <a:lnTo>
                    <a:pt x="48505" y="74561"/>
                  </a:lnTo>
                  <a:lnTo>
                    <a:pt x="48922" y="74423"/>
                  </a:lnTo>
                  <a:lnTo>
                    <a:pt x="49338" y="74237"/>
                  </a:lnTo>
                  <a:lnTo>
                    <a:pt x="49709" y="74006"/>
                  </a:lnTo>
                  <a:lnTo>
                    <a:pt x="49755" y="73960"/>
                  </a:lnTo>
                  <a:lnTo>
                    <a:pt x="49940" y="73867"/>
                  </a:lnTo>
                  <a:lnTo>
                    <a:pt x="50033" y="73775"/>
                  </a:lnTo>
                  <a:lnTo>
                    <a:pt x="50542" y="73312"/>
                  </a:lnTo>
                  <a:lnTo>
                    <a:pt x="50588" y="73219"/>
                  </a:lnTo>
                  <a:lnTo>
                    <a:pt x="50634" y="73173"/>
                  </a:lnTo>
                  <a:lnTo>
                    <a:pt x="50681" y="73127"/>
                  </a:lnTo>
                  <a:lnTo>
                    <a:pt x="50773" y="72988"/>
                  </a:lnTo>
                  <a:lnTo>
                    <a:pt x="50866" y="72849"/>
                  </a:lnTo>
                  <a:lnTo>
                    <a:pt x="51097" y="72571"/>
                  </a:lnTo>
                  <a:lnTo>
                    <a:pt x="51143" y="72525"/>
                  </a:lnTo>
                  <a:lnTo>
                    <a:pt x="51190" y="72432"/>
                  </a:lnTo>
                  <a:lnTo>
                    <a:pt x="51190" y="72340"/>
                  </a:lnTo>
                  <a:lnTo>
                    <a:pt x="51282" y="72201"/>
                  </a:lnTo>
                  <a:lnTo>
                    <a:pt x="51282" y="72155"/>
                  </a:lnTo>
                  <a:lnTo>
                    <a:pt x="51328" y="72108"/>
                  </a:lnTo>
                  <a:lnTo>
                    <a:pt x="51328" y="72062"/>
                  </a:lnTo>
                  <a:lnTo>
                    <a:pt x="51375" y="72062"/>
                  </a:lnTo>
                  <a:lnTo>
                    <a:pt x="51560" y="71646"/>
                  </a:lnTo>
                  <a:lnTo>
                    <a:pt x="51560" y="71599"/>
                  </a:lnTo>
                  <a:lnTo>
                    <a:pt x="51652" y="71322"/>
                  </a:lnTo>
                  <a:lnTo>
                    <a:pt x="51699" y="71229"/>
                  </a:lnTo>
                  <a:lnTo>
                    <a:pt x="51745" y="71044"/>
                  </a:lnTo>
                  <a:lnTo>
                    <a:pt x="51838" y="70674"/>
                  </a:lnTo>
                  <a:lnTo>
                    <a:pt x="51884" y="70627"/>
                  </a:lnTo>
                  <a:lnTo>
                    <a:pt x="51884" y="70489"/>
                  </a:lnTo>
                  <a:lnTo>
                    <a:pt x="51884" y="70442"/>
                  </a:lnTo>
                  <a:lnTo>
                    <a:pt x="52023" y="69563"/>
                  </a:lnTo>
                  <a:lnTo>
                    <a:pt x="52069" y="69470"/>
                  </a:lnTo>
                  <a:lnTo>
                    <a:pt x="52069" y="69378"/>
                  </a:lnTo>
                  <a:lnTo>
                    <a:pt x="52069" y="69285"/>
                  </a:lnTo>
                  <a:lnTo>
                    <a:pt x="52069" y="69007"/>
                  </a:lnTo>
                  <a:lnTo>
                    <a:pt x="52115" y="68267"/>
                  </a:lnTo>
                  <a:lnTo>
                    <a:pt x="52069" y="67526"/>
                  </a:lnTo>
                  <a:lnTo>
                    <a:pt x="52069" y="67434"/>
                  </a:lnTo>
                  <a:lnTo>
                    <a:pt x="52069" y="67341"/>
                  </a:lnTo>
                  <a:lnTo>
                    <a:pt x="52069" y="67249"/>
                  </a:lnTo>
                  <a:lnTo>
                    <a:pt x="52069" y="67156"/>
                  </a:lnTo>
                  <a:lnTo>
                    <a:pt x="52023" y="67017"/>
                  </a:lnTo>
                  <a:lnTo>
                    <a:pt x="51930" y="66138"/>
                  </a:lnTo>
                  <a:lnTo>
                    <a:pt x="51930" y="66045"/>
                  </a:lnTo>
                  <a:lnTo>
                    <a:pt x="51884" y="65907"/>
                  </a:lnTo>
                  <a:lnTo>
                    <a:pt x="51884" y="65814"/>
                  </a:lnTo>
                  <a:lnTo>
                    <a:pt x="51699" y="64842"/>
                  </a:lnTo>
                  <a:lnTo>
                    <a:pt x="51421" y="63870"/>
                  </a:lnTo>
                  <a:lnTo>
                    <a:pt x="51375" y="63778"/>
                  </a:lnTo>
                  <a:lnTo>
                    <a:pt x="51328" y="63639"/>
                  </a:lnTo>
                  <a:lnTo>
                    <a:pt x="51328" y="63592"/>
                  </a:lnTo>
                  <a:lnTo>
                    <a:pt x="50912" y="62482"/>
                  </a:lnTo>
                  <a:lnTo>
                    <a:pt x="50912" y="62435"/>
                  </a:lnTo>
                  <a:lnTo>
                    <a:pt x="50866" y="62389"/>
                  </a:lnTo>
                  <a:lnTo>
                    <a:pt x="50819" y="62296"/>
                  </a:lnTo>
                  <a:lnTo>
                    <a:pt x="50819" y="62204"/>
                  </a:lnTo>
                  <a:lnTo>
                    <a:pt x="50403" y="61325"/>
                  </a:lnTo>
                  <a:lnTo>
                    <a:pt x="49986" y="60445"/>
                  </a:lnTo>
                  <a:lnTo>
                    <a:pt x="49940" y="60399"/>
                  </a:lnTo>
                  <a:lnTo>
                    <a:pt x="49894" y="60353"/>
                  </a:lnTo>
                  <a:lnTo>
                    <a:pt x="49894" y="60306"/>
                  </a:lnTo>
                  <a:lnTo>
                    <a:pt x="49894" y="60260"/>
                  </a:lnTo>
                  <a:lnTo>
                    <a:pt x="49847" y="60214"/>
                  </a:lnTo>
                  <a:lnTo>
                    <a:pt x="49246" y="59149"/>
                  </a:lnTo>
                  <a:lnTo>
                    <a:pt x="49199" y="59103"/>
                  </a:lnTo>
                  <a:lnTo>
                    <a:pt x="49153" y="59057"/>
                  </a:lnTo>
                  <a:lnTo>
                    <a:pt x="49107" y="58964"/>
                  </a:lnTo>
                  <a:lnTo>
                    <a:pt x="49061" y="58918"/>
                  </a:lnTo>
                  <a:lnTo>
                    <a:pt x="48274" y="57761"/>
                  </a:lnTo>
                  <a:lnTo>
                    <a:pt x="48042" y="57437"/>
                  </a:lnTo>
                  <a:lnTo>
                    <a:pt x="47996" y="57391"/>
                  </a:lnTo>
                  <a:lnTo>
                    <a:pt x="47996" y="57344"/>
                  </a:lnTo>
                  <a:lnTo>
                    <a:pt x="47904" y="57252"/>
                  </a:lnTo>
                  <a:lnTo>
                    <a:pt x="47857" y="57205"/>
                  </a:lnTo>
                  <a:lnTo>
                    <a:pt x="47533" y="56789"/>
                  </a:lnTo>
                  <a:lnTo>
                    <a:pt x="47394" y="56604"/>
                  </a:lnTo>
                  <a:lnTo>
                    <a:pt x="47117" y="56280"/>
                  </a:lnTo>
                  <a:lnTo>
                    <a:pt x="47070" y="56233"/>
                  </a:lnTo>
                  <a:lnTo>
                    <a:pt x="46978" y="56141"/>
                  </a:lnTo>
                  <a:lnTo>
                    <a:pt x="46932" y="56048"/>
                  </a:lnTo>
                  <a:lnTo>
                    <a:pt x="46839" y="56002"/>
                  </a:lnTo>
                  <a:lnTo>
                    <a:pt x="46793" y="55956"/>
                  </a:lnTo>
                  <a:lnTo>
                    <a:pt x="46608" y="55724"/>
                  </a:lnTo>
                  <a:lnTo>
                    <a:pt x="46237" y="55354"/>
                  </a:lnTo>
                  <a:lnTo>
                    <a:pt x="46145" y="55262"/>
                  </a:lnTo>
                  <a:lnTo>
                    <a:pt x="45960" y="55076"/>
                  </a:lnTo>
                  <a:lnTo>
                    <a:pt x="45497" y="54660"/>
                  </a:lnTo>
                  <a:lnTo>
                    <a:pt x="45451" y="54614"/>
                  </a:lnTo>
                  <a:lnTo>
                    <a:pt x="45312" y="54521"/>
                  </a:lnTo>
                  <a:lnTo>
                    <a:pt x="45265" y="54428"/>
                  </a:lnTo>
                  <a:lnTo>
                    <a:pt x="45034" y="54243"/>
                  </a:lnTo>
                  <a:lnTo>
                    <a:pt x="44941" y="54197"/>
                  </a:lnTo>
                  <a:lnTo>
                    <a:pt x="44849" y="54104"/>
                  </a:lnTo>
                  <a:lnTo>
                    <a:pt x="44432" y="53780"/>
                  </a:lnTo>
                  <a:lnTo>
                    <a:pt x="44386" y="53734"/>
                  </a:lnTo>
                  <a:lnTo>
                    <a:pt x="44247" y="53688"/>
                  </a:lnTo>
                  <a:lnTo>
                    <a:pt x="44201" y="53642"/>
                  </a:lnTo>
                  <a:lnTo>
                    <a:pt x="44155" y="53595"/>
                  </a:lnTo>
                  <a:lnTo>
                    <a:pt x="44062" y="53549"/>
                  </a:lnTo>
                  <a:lnTo>
                    <a:pt x="44016" y="53503"/>
                  </a:lnTo>
                  <a:lnTo>
                    <a:pt x="43460" y="53133"/>
                  </a:lnTo>
                  <a:lnTo>
                    <a:pt x="42905" y="52809"/>
                  </a:lnTo>
                  <a:lnTo>
                    <a:pt x="42812" y="52809"/>
                  </a:lnTo>
                  <a:lnTo>
                    <a:pt x="42766" y="52762"/>
                  </a:lnTo>
                  <a:lnTo>
                    <a:pt x="42581" y="52670"/>
                  </a:lnTo>
                  <a:lnTo>
                    <a:pt x="42488" y="52623"/>
                  </a:lnTo>
                  <a:lnTo>
                    <a:pt x="42350" y="52577"/>
                  </a:lnTo>
                  <a:lnTo>
                    <a:pt x="42350" y="52531"/>
                  </a:lnTo>
                  <a:lnTo>
                    <a:pt x="42303" y="52531"/>
                  </a:lnTo>
                  <a:lnTo>
                    <a:pt x="41840" y="52346"/>
                  </a:lnTo>
                  <a:lnTo>
                    <a:pt x="41840" y="52299"/>
                  </a:lnTo>
                  <a:lnTo>
                    <a:pt x="41702" y="51374"/>
                  </a:lnTo>
                  <a:lnTo>
                    <a:pt x="41702" y="51328"/>
                  </a:lnTo>
                  <a:lnTo>
                    <a:pt x="41655" y="51189"/>
                  </a:lnTo>
                  <a:lnTo>
                    <a:pt x="41655" y="51096"/>
                  </a:lnTo>
                  <a:lnTo>
                    <a:pt x="41655" y="51004"/>
                  </a:lnTo>
                  <a:lnTo>
                    <a:pt x="42026" y="51142"/>
                  </a:lnTo>
                  <a:lnTo>
                    <a:pt x="42118" y="51189"/>
                  </a:lnTo>
                  <a:lnTo>
                    <a:pt x="42535" y="51420"/>
                  </a:lnTo>
                  <a:lnTo>
                    <a:pt x="42627" y="51420"/>
                  </a:lnTo>
                  <a:lnTo>
                    <a:pt x="42627" y="51466"/>
                  </a:lnTo>
                  <a:lnTo>
                    <a:pt x="42720" y="51466"/>
                  </a:lnTo>
                  <a:lnTo>
                    <a:pt x="43646" y="52022"/>
                  </a:lnTo>
                  <a:lnTo>
                    <a:pt x="43692" y="52068"/>
                  </a:lnTo>
                  <a:lnTo>
                    <a:pt x="43784" y="52114"/>
                  </a:lnTo>
                  <a:lnTo>
                    <a:pt x="43877" y="52161"/>
                  </a:lnTo>
                  <a:lnTo>
                    <a:pt x="43923" y="52207"/>
                  </a:lnTo>
                  <a:lnTo>
                    <a:pt x="44108" y="52346"/>
                  </a:lnTo>
                  <a:lnTo>
                    <a:pt x="44201" y="52392"/>
                  </a:lnTo>
                  <a:lnTo>
                    <a:pt x="44247" y="52438"/>
                  </a:lnTo>
                  <a:lnTo>
                    <a:pt x="44386" y="52531"/>
                  </a:lnTo>
                  <a:lnTo>
                    <a:pt x="44432" y="52577"/>
                  </a:lnTo>
                  <a:lnTo>
                    <a:pt x="44664" y="52716"/>
                  </a:lnTo>
                  <a:lnTo>
                    <a:pt x="44710" y="52809"/>
                  </a:lnTo>
                  <a:lnTo>
                    <a:pt x="44803" y="52855"/>
                  </a:lnTo>
                  <a:lnTo>
                    <a:pt x="45265" y="53225"/>
                  </a:lnTo>
                  <a:lnTo>
                    <a:pt x="45312" y="53271"/>
                  </a:lnTo>
                  <a:lnTo>
                    <a:pt x="45451" y="53364"/>
                  </a:lnTo>
                  <a:lnTo>
                    <a:pt x="45497" y="53410"/>
                  </a:lnTo>
                  <a:lnTo>
                    <a:pt x="46330" y="54151"/>
                  </a:lnTo>
                  <a:lnTo>
                    <a:pt x="47348" y="55215"/>
                  </a:lnTo>
                  <a:lnTo>
                    <a:pt x="47394" y="55262"/>
                  </a:lnTo>
                  <a:lnTo>
                    <a:pt x="47487" y="55354"/>
                  </a:lnTo>
                  <a:lnTo>
                    <a:pt x="47533" y="55400"/>
                  </a:lnTo>
                  <a:lnTo>
                    <a:pt x="48274" y="56326"/>
                  </a:lnTo>
                  <a:lnTo>
                    <a:pt x="48320" y="56372"/>
                  </a:lnTo>
                  <a:lnTo>
                    <a:pt x="48413" y="56511"/>
                  </a:lnTo>
                  <a:lnTo>
                    <a:pt x="48459" y="56557"/>
                  </a:lnTo>
                  <a:lnTo>
                    <a:pt x="49153" y="57483"/>
                  </a:lnTo>
                  <a:lnTo>
                    <a:pt x="49801" y="58501"/>
                  </a:lnTo>
                  <a:lnTo>
                    <a:pt x="49847" y="58548"/>
                  </a:lnTo>
                  <a:lnTo>
                    <a:pt x="49894" y="58640"/>
                  </a:lnTo>
                  <a:lnTo>
                    <a:pt x="49940" y="58686"/>
                  </a:lnTo>
                  <a:lnTo>
                    <a:pt x="49986" y="58733"/>
                  </a:lnTo>
                  <a:lnTo>
                    <a:pt x="49986" y="58779"/>
                  </a:lnTo>
                  <a:lnTo>
                    <a:pt x="50588" y="59797"/>
                  </a:lnTo>
                  <a:lnTo>
                    <a:pt x="50588" y="59844"/>
                  </a:lnTo>
                  <a:lnTo>
                    <a:pt x="50634" y="59936"/>
                  </a:lnTo>
                  <a:lnTo>
                    <a:pt x="50681" y="59982"/>
                  </a:lnTo>
                  <a:lnTo>
                    <a:pt x="50727" y="60029"/>
                  </a:lnTo>
                  <a:lnTo>
                    <a:pt x="50819" y="60214"/>
                  </a:lnTo>
                  <a:lnTo>
                    <a:pt x="51328" y="61278"/>
                  </a:lnTo>
                  <a:lnTo>
                    <a:pt x="51745" y="62296"/>
                  </a:lnTo>
                  <a:lnTo>
                    <a:pt x="51791" y="62389"/>
                  </a:lnTo>
                  <a:lnTo>
                    <a:pt x="51838" y="62528"/>
                  </a:lnTo>
                  <a:lnTo>
                    <a:pt x="51884" y="62574"/>
                  </a:lnTo>
                  <a:lnTo>
                    <a:pt x="52069" y="63176"/>
                  </a:lnTo>
                  <a:lnTo>
                    <a:pt x="52254" y="63685"/>
                  </a:lnTo>
                  <a:lnTo>
                    <a:pt x="52254" y="63778"/>
                  </a:lnTo>
                  <a:lnTo>
                    <a:pt x="52300" y="63916"/>
                  </a:lnTo>
                  <a:lnTo>
                    <a:pt x="52347" y="63963"/>
                  </a:lnTo>
                  <a:lnTo>
                    <a:pt x="52393" y="64194"/>
                  </a:lnTo>
                  <a:lnTo>
                    <a:pt x="52439" y="64240"/>
                  </a:lnTo>
                  <a:lnTo>
                    <a:pt x="52532" y="64657"/>
                  </a:lnTo>
                  <a:lnTo>
                    <a:pt x="52578" y="64749"/>
                  </a:lnTo>
                  <a:lnTo>
                    <a:pt x="52671" y="65120"/>
                  </a:lnTo>
                  <a:lnTo>
                    <a:pt x="52717" y="65259"/>
                  </a:lnTo>
                  <a:lnTo>
                    <a:pt x="52948" y="66462"/>
                  </a:lnTo>
                  <a:lnTo>
                    <a:pt x="52948" y="66554"/>
                  </a:lnTo>
                  <a:lnTo>
                    <a:pt x="52995" y="66693"/>
                  </a:lnTo>
                  <a:lnTo>
                    <a:pt x="52995" y="66740"/>
                  </a:lnTo>
                  <a:lnTo>
                    <a:pt x="53041" y="66925"/>
                  </a:lnTo>
                  <a:lnTo>
                    <a:pt x="53133" y="67758"/>
                  </a:lnTo>
                  <a:lnTo>
                    <a:pt x="53133" y="67850"/>
                  </a:lnTo>
                  <a:lnTo>
                    <a:pt x="53133" y="67989"/>
                  </a:lnTo>
                  <a:lnTo>
                    <a:pt x="53133" y="68082"/>
                  </a:lnTo>
                  <a:lnTo>
                    <a:pt x="53180" y="68961"/>
                  </a:lnTo>
                  <a:lnTo>
                    <a:pt x="53180" y="69794"/>
                  </a:lnTo>
                  <a:lnTo>
                    <a:pt x="53087" y="70396"/>
                  </a:lnTo>
                  <a:lnTo>
                    <a:pt x="53087" y="70720"/>
                  </a:lnTo>
                  <a:lnTo>
                    <a:pt x="52995" y="71136"/>
                  </a:lnTo>
                  <a:lnTo>
                    <a:pt x="52902" y="71646"/>
                  </a:lnTo>
                  <a:lnTo>
                    <a:pt x="52763" y="72108"/>
                  </a:lnTo>
                  <a:lnTo>
                    <a:pt x="52624" y="72571"/>
                  </a:lnTo>
                  <a:lnTo>
                    <a:pt x="52439" y="73034"/>
                  </a:lnTo>
                  <a:lnTo>
                    <a:pt x="52208" y="73404"/>
                  </a:lnTo>
                  <a:lnTo>
                    <a:pt x="51838" y="74052"/>
                  </a:lnTo>
                  <a:lnTo>
                    <a:pt x="51375" y="74608"/>
                  </a:lnTo>
                  <a:lnTo>
                    <a:pt x="50958" y="75024"/>
                  </a:lnTo>
                  <a:lnTo>
                    <a:pt x="50449" y="75394"/>
                  </a:lnTo>
                  <a:lnTo>
                    <a:pt x="49894" y="75718"/>
                  </a:lnTo>
                  <a:lnTo>
                    <a:pt x="49523" y="75857"/>
                  </a:lnTo>
                  <a:lnTo>
                    <a:pt x="49061" y="76042"/>
                  </a:lnTo>
                  <a:lnTo>
                    <a:pt x="48551" y="76135"/>
                  </a:lnTo>
                  <a:lnTo>
                    <a:pt x="48089" y="76181"/>
                  </a:lnTo>
                  <a:lnTo>
                    <a:pt x="47626" y="76228"/>
                  </a:lnTo>
                  <a:lnTo>
                    <a:pt x="47117" y="76181"/>
                  </a:lnTo>
                  <a:lnTo>
                    <a:pt x="46654" y="76135"/>
                  </a:lnTo>
                  <a:lnTo>
                    <a:pt x="46191" y="76042"/>
                  </a:lnTo>
                  <a:lnTo>
                    <a:pt x="45728" y="75950"/>
                  </a:lnTo>
                  <a:lnTo>
                    <a:pt x="44941" y="75672"/>
                  </a:lnTo>
                  <a:lnTo>
                    <a:pt x="44155" y="75348"/>
                  </a:lnTo>
                  <a:lnTo>
                    <a:pt x="43460" y="74978"/>
                  </a:lnTo>
                  <a:lnTo>
                    <a:pt x="42766" y="74608"/>
                  </a:lnTo>
                  <a:lnTo>
                    <a:pt x="42211" y="74237"/>
                  </a:lnTo>
                  <a:lnTo>
                    <a:pt x="41609" y="73821"/>
                  </a:lnTo>
                  <a:lnTo>
                    <a:pt x="41054" y="73404"/>
                  </a:lnTo>
                  <a:lnTo>
                    <a:pt x="40498" y="72942"/>
                  </a:lnTo>
                  <a:lnTo>
                    <a:pt x="39526" y="72016"/>
                  </a:lnTo>
                  <a:lnTo>
                    <a:pt x="38601" y="70998"/>
                  </a:lnTo>
                  <a:lnTo>
                    <a:pt x="37721" y="69933"/>
                  </a:lnTo>
                  <a:lnTo>
                    <a:pt x="36888" y="68776"/>
                  </a:lnTo>
                  <a:lnTo>
                    <a:pt x="36101" y="67526"/>
                  </a:lnTo>
                  <a:lnTo>
                    <a:pt x="35407" y="66277"/>
                  </a:lnTo>
                  <a:lnTo>
                    <a:pt x="34806" y="64935"/>
                  </a:lnTo>
                  <a:lnTo>
                    <a:pt x="34250" y="63546"/>
                  </a:lnTo>
                  <a:lnTo>
                    <a:pt x="34019" y="62852"/>
                  </a:lnTo>
                  <a:lnTo>
                    <a:pt x="33880" y="62343"/>
                  </a:lnTo>
                  <a:lnTo>
                    <a:pt x="33834" y="62250"/>
                  </a:lnTo>
                  <a:lnTo>
                    <a:pt x="33695" y="61834"/>
                  </a:lnTo>
                  <a:lnTo>
                    <a:pt x="33695" y="61787"/>
                  </a:lnTo>
                  <a:lnTo>
                    <a:pt x="33510" y="60954"/>
                  </a:lnTo>
                  <a:lnTo>
                    <a:pt x="33324" y="60167"/>
                  </a:lnTo>
                  <a:lnTo>
                    <a:pt x="33232" y="59381"/>
                  </a:lnTo>
                  <a:lnTo>
                    <a:pt x="33139" y="58640"/>
                  </a:lnTo>
                  <a:lnTo>
                    <a:pt x="33093" y="57853"/>
                  </a:lnTo>
                  <a:lnTo>
                    <a:pt x="33093" y="57113"/>
                  </a:lnTo>
                  <a:lnTo>
                    <a:pt x="33139" y="56419"/>
                  </a:lnTo>
                  <a:lnTo>
                    <a:pt x="33232" y="55724"/>
                  </a:lnTo>
                  <a:lnTo>
                    <a:pt x="33371" y="54984"/>
                  </a:lnTo>
                  <a:lnTo>
                    <a:pt x="33510" y="54521"/>
                  </a:lnTo>
                  <a:lnTo>
                    <a:pt x="33648" y="54058"/>
                  </a:lnTo>
                  <a:lnTo>
                    <a:pt x="33834" y="53549"/>
                  </a:lnTo>
                  <a:lnTo>
                    <a:pt x="34111" y="53040"/>
                  </a:lnTo>
                  <a:lnTo>
                    <a:pt x="34389" y="52531"/>
                  </a:lnTo>
                  <a:lnTo>
                    <a:pt x="34759" y="52068"/>
                  </a:lnTo>
                  <a:lnTo>
                    <a:pt x="35176" y="51651"/>
                  </a:lnTo>
                  <a:lnTo>
                    <a:pt x="35685" y="51235"/>
                  </a:lnTo>
                  <a:lnTo>
                    <a:pt x="35963" y="51050"/>
                  </a:lnTo>
                  <a:lnTo>
                    <a:pt x="36055" y="51004"/>
                  </a:lnTo>
                  <a:lnTo>
                    <a:pt x="36379" y="50818"/>
                  </a:lnTo>
                  <a:lnTo>
                    <a:pt x="36703" y="50680"/>
                  </a:lnTo>
                  <a:lnTo>
                    <a:pt x="36749" y="50680"/>
                  </a:lnTo>
                  <a:lnTo>
                    <a:pt x="37027" y="50587"/>
                  </a:lnTo>
                  <a:lnTo>
                    <a:pt x="37258" y="50541"/>
                  </a:lnTo>
                  <a:lnTo>
                    <a:pt x="37351" y="50494"/>
                  </a:lnTo>
                  <a:lnTo>
                    <a:pt x="37444" y="50448"/>
                  </a:lnTo>
                  <a:lnTo>
                    <a:pt x="37953" y="50402"/>
                  </a:lnTo>
                  <a:lnTo>
                    <a:pt x="38508" y="50356"/>
                  </a:lnTo>
                  <a:close/>
                  <a:moveTo>
                    <a:pt x="38554" y="0"/>
                  </a:moveTo>
                  <a:lnTo>
                    <a:pt x="38230" y="46"/>
                  </a:lnTo>
                  <a:lnTo>
                    <a:pt x="37953" y="139"/>
                  </a:lnTo>
                  <a:lnTo>
                    <a:pt x="37721" y="278"/>
                  </a:lnTo>
                  <a:lnTo>
                    <a:pt x="37490" y="417"/>
                  </a:lnTo>
                  <a:lnTo>
                    <a:pt x="37120" y="741"/>
                  </a:lnTo>
                  <a:lnTo>
                    <a:pt x="36888" y="926"/>
                  </a:lnTo>
                  <a:lnTo>
                    <a:pt x="36657" y="1111"/>
                  </a:lnTo>
                  <a:lnTo>
                    <a:pt x="36425" y="1250"/>
                  </a:lnTo>
                  <a:lnTo>
                    <a:pt x="36148" y="1342"/>
                  </a:lnTo>
                  <a:lnTo>
                    <a:pt x="35731" y="1389"/>
                  </a:lnTo>
                  <a:lnTo>
                    <a:pt x="35315" y="1389"/>
                  </a:lnTo>
                  <a:lnTo>
                    <a:pt x="34991" y="1296"/>
                  </a:lnTo>
                  <a:lnTo>
                    <a:pt x="34667" y="1250"/>
                  </a:lnTo>
                  <a:lnTo>
                    <a:pt x="34389" y="1157"/>
                  </a:lnTo>
                  <a:lnTo>
                    <a:pt x="34158" y="1018"/>
                  </a:lnTo>
                  <a:lnTo>
                    <a:pt x="34019" y="926"/>
                  </a:lnTo>
                  <a:lnTo>
                    <a:pt x="33972" y="833"/>
                  </a:lnTo>
                  <a:lnTo>
                    <a:pt x="33926" y="787"/>
                  </a:lnTo>
                  <a:lnTo>
                    <a:pt x="33834" y="741"/>
                  </a:lnTo>
                  <a:lnTo>
                    <a:pt x="33741" y="787"/>
                  </a:lnTo>
                  <a:lnTo>
                    <a:pt x="33648" y="926"/>
                  </a:lnTo>
                  <a:lnTo>
                    <a:pt x="33556" y="1157"/>
                  </a:lnTo>
                  <a:lnTo>
                    <a:pt x="33510" y="1296"/>
                  </a:lnTo>
                  <a:lnTo>
                    <a:pt x="33463" y="1527"/>
                  </a:lnTo>
                  <a:lnTo>
                    <a:pt x="33463" y="1851"/>
                  </a:lnTo>
                  <a:lnTo>
                    <a:pt x="33510" y="2175"/>
                  </a:lnTo>
                  <a:lnTo>
                    <a:pt x="33648" y="2546"/>
                  </a:lnTo>
                  <a:lnTo>
                    <a:pt x="33926" y="2962"/>
                  </a:lnTo>
                  <a:lnTo>
                    <a:pt x="34296" y="3379"/>
                  </a:lnTo>
                  <a:lnTo>
                    <a:pt x="34806" y="3842"/>
                  </a:lnTo>
                  <a:lnTo>
                    <a:pt x="35315" y="4166"/>
                  </a:lnTo>
                  <a:lnTo>
                    <a:pt x="35824" y="4351"/>
                  </a:lnTo>
                  <a:lnTo>
                    <a:pt x="36333" y="4489"/>
                  </a:lnTo>
                  <a:lnTo>
                    <a:pt x="36796" y="4536"/>
                  </a:lnTo>
                  <a:lnTo>
                    <a:pt x="37258" y="4489"/>
                  </a:lnTo>
                  <a:lnTo>
                    <a:pt x="37721" y="4397"/>
                  </a:lnTo>
                  <a:lnTo>
                    <a:pt x="38092" y="4258"/>
                  </a:lnTo>
                  <a:lnTo>
                    <a:pt x="38462" y="4073"/>
                  </a:lnTo>
                  <a:lnTo>
                    <a:pt x="38832" y="3888"/>
                  </a:lnTo>
                  <a:lnTo>
                    <a:pt x="39110" y="3656"/>
                  </a:lnTo>
                  <a:lnTo>
                    <a:pt x="39573" y="3286"/>
                  </a:lnTo>
                  <a:lnTo>
                    <a:pt x="39758" y="3101"/>
                  </a:lnTo>
                  <a:lnTo>
                    <a:pt x="39943" y="2962"/>
                  </a:lnTo>
                  <a:lnTo>
                    <a:pt x="40128" y="2870"/>
                  </a:lnTo>
                  <a:lnTo>
                    <a:pt x="40313" y="2823"/>
                  </a:lnTo>
                  <a:lnTo>
                    <a:pt x="40591" y="2777"/>
                  </a:lnTo>
                  <a:lnTo>
                    <a:pt x="40730" y="2823"/>
                  </a:lnTo>
                  <a:lnTo>
                    <a:pt x="40915" y="2870"/>
                  </a:lnTo>
                  <a:lnTo>
                    <a:pt x="40961" y="2962"/>
                  </a:lnTo>
                  <a:lnTo>
                    <a:pt x="40683" y="3194"/>
                  </a:lnTo>
                  <a:lnTo>
                    <a:pt x="40406" y="3471"/>
                  </a:lnTo>
                  <a:lnTo>
                    <a:pt x="39989" y="3934"/>
                  </a:lnTo>
                  <a:lnTo>
                    <a:pt x="39711" y="4351"/>
                  </a:lnTo>
                  <a:lnTo>
                    <a:pt x="39480" y="4767"/>
                  </a:lnTo>
                  <a:lnTo>
                    <a:pt x="39341" y="5137"/>
                  </a:lnTo>
                  <a:lnTo>
                    <a:pt x="39295" y="5461"/>
                  </a:lnTo>
                  <a:lnTo>
                    <a:pt x="39295" y="5785"/>
                  </a:lnTo>
                  <a:lnTo>
                    <a:pt x="39295" y="6063"/>
                  </a:lnTo>
                  <a:lnTo>
                    <a:pt x="39388" y="6341"/>
                  </a:lnTo>
                  <a:lnTo>
                    <a:pt x="39434" y="6480"/>
                  </a:lnTo>
                  <a:lnTo>
                    <a:pt x="39619" y="6526"/>
                  </a:lnTo>
                  <a:lnTo>
                    <a:pt x="39619" y="6942"/>
                  </a:lnTo>
                  <a:lnTo>
                    <a:pt x="39665" y="7313"/>
                  </a:lnTo>
                  <a:lnTo>
                    <a:pt x="38878" y="7822"/>
                  </a:lnTo>
                  <a:lnTo>
                    <a:pt x="38416" y="7452"/>
                  </a:lnTo>
                  <a:lnTo>
                    <a:pt x="37906" y="7128"/>
                  </a:lnTo>
                  <a:lnTo>
                    <a:pt x="37351" y="6850"/>
                  </a:lnTo>
                  <a:lnTo>
                    <a:pt x="36842" y="6618"/>
                  </a:lnTo>
                  <a:lnTo>
                    <a:pt x="36240" y="6387"/>
                  </a:lnTo>
                  <a:lnTo>
                    <a:pt x="35685" y="6248"/>
                  </a:lnTo>
                  <a:lnTo>
                    <a:pt x="35083" y="6156"/>
                  </a:lnTo>
                  <a:lnTo>
                    <a:pt x="34482" y="6109"/>
                  </a:lnTo>
                  <a:lnTo>
                    <a:pt x="33926" y="6109"/>
                  </a:lnTo>
                  <a:lnTo>
                    <a:pt x="33324" y="6156"/>
                  </a:lnTo>
                  <a:lnTo>
                    <a:pt x="32723" y="6248"/>
                  </a:lnTo>
                  <a:lnTo>
                    <a:pt x="32121" y="6433"/>
                  </a:lnTo>
                  <a:lnTo>
                    <a:pt x="31566" y="6618"/>
                  </a:lnTo>
                  <a:lnTo>
                    <a:pt x="31010" y="6850"/>
                  </a:lnTo>
                  <a:lnTo>
                    <a:pt x="30455" y="7128"/>
                  </a:lnTo>
                  <a:lnTo>
                    <a:pt x="29900" y="7498"/>
                  </a:lnTo>
                  <a:lnTo>
                    <a:pt x="22170" y="13052"/>
                  </a:lnTo>
                  <a:lnTo>
                    <a:pt x="21939" y="13283"/>
                  </a:lnTo>
                  <a:lnTo>
                    <a:pt x="21707" y="13515"/>
                  </a:lnTo>
                  <a:lnTo>
                    <a:pt x="21476" y="13746"/>
                  </a:lnTo>
                  <a:lnTo>
                    <a:pt x="21291" y="14024"/>
                  </a:lnTo>
                  <a:lnTo>
                    <a:pt x="21152" y="14301"/>
                  </a:lnTo>
                  <a:lnTo>
                    <a:pt x="21013" y="14625"/>
                  </a:lnTo>
                  <a:lnTo>
                    <a:pt x="20921" y="14903"/>
                  </a:lnTo>
                  <a:lnTo>
                    <a:pt x="20828" y="15227"/>
                  </a:lnTo>
                  <a:lnTo>
                    <a:pt x="20782" y="15736"/>
                  </a:lnTo>
                  <a:lnTo>
                    <a:pt x="20828" y="16245"/>
                  </a:lnTo>
                  <a:lnTo>
                    <a:pt x="20412" y="16477"/>
                  </a:lnTo>
                  <a:lnTo>
                    <a:pt x="20041" y="16708"/>
                  </a:lnTo>
                  <a:lnTo>
                    <a:pt x="19671" y="16940"/>
                  </a:lnTo>
                  <a:lnTo>
                    <a:pt x="19347" y="17217"/>
                  </a:lnTo>
                  <a:lnTo>
                    <a:pt x="19023" y="17541"/>
                  </a:lnTo>
                  <a:lnTo>
                    <a:pt x="18699" y="17865"/>
                  </a:lnTo>
                  <a:lnTo>
                    <a:pt x="18421" y="18235"/>
                  </a:lnTo>
                  <a:lnTo>
                    <a:pt x="18144" y="18559"/>
                  </a:lnTo>
                  <a:lnTo>
                    <a:pt x="17912" y="18976"/>
                  </a:lnTo>
                  <a:lnTo>
                    <a:pt x="17727" y="19346"/>
                  </a:lnTo>
                  <a:lnTo>
                    <a:pt x="17542" y="19763"/>
                  </a:lnTo>
                  <a:lnTo>
                    <a:pt x="17357" y="20226"/>
                  </a:lnTo>
                  <a:lnTo>
                    <a:pt x="17264" y="20642"/>
                  </a:lnTo>
                  <a:lnTo>
                    <a:pt x="17172" y="21105"/>
                  </a:lnTo>
                  <a:lnTo>
                    <a:pt x="17125" y="21568"/>
                  </a:lnTo>
                  <a:lnTo>
                    <a:pt x="17079" y="22031"/>
                  </a:lnTo>
                  <a:lnTo>
                    <a:pt x="17079" y="22493"/>
                  </a:lnTo>
                  <a:lnTo>
                    <a:pt x="17125" y="22956"/>
                  </a:lnTo>
                  <a:lnTo>
                    <a:pt x="17172" y="23373"/>
                  </a:lnTo>
                  <a:lnTo>
                    <a:pt x="17311" y="23836"/>
                  </a:lnTo>
                  <a:lnTo>
                    <a:pt x="17311" y="24021"/>
                  </a:lnTo>
                  <a:lnTo>
                    <a:pt x="17264" y="24021"/>
                  </a:lnTo>
                  <a:lnTo>
                    <a:pt x="16801" y="24252"/>
                  </a:lnTo>
                  <a:lnTo>
                    <a:pt x="16755" y="24298"/>
                  </a:lnTo>
                  <a:lnTo>
                    <a:pt x="16339" y="24622"/>
                  </a:lnTo>
                  <a:lnTo>
                    <a:pt x="16107" y="24854"/>
                  </a:lnTo>
                  <a:lnTo>
                    <a:pt x="15876" y="25085"/>
                  </a:lnTo>
                  <a:lnTo>
                    <a:pt x="15691" y="25317"/>
                  </a:lnTo>
                  <a:lnTo>
                    <a:pt x="15598" y="25502"/>
                  </a:lnTo>
                  <a:lnTo>
                    <a:pt x="15506" y="25733"/>
                  </a:lnTo>
                  <a:lnTo>
                    <a:pt x="15459" y="25918"/>
                  </a:lnTo>
                  <a:lnTo>
                    <a:pt x="15413" y="26150"/>
                  </a:lnTo>
                  <a:lnTo>
                    <a:pt x="15413" y="26381"/>
                  </a:lnTo>
                  <a:lnTo>
                    <a:pt x="15506" y="26844"/>
                  </a:lnTo>
                  <a:lnTo>
                    <a:pt x="15691" y="27353"/>
                  </a:lnTo>
                  <a:lnTo>
                    <a:pt x="15968" y="27816"/>
                  </a:lnTo>
                  <a:lnTo>
                    <a:pt x="16015" y="27862"/>
                  </a:lnTo>
                  <a:lnTo>
                    <a:pt x="16015" y="27908"/>
                  </a:lnTo>
                  <a:lnTo>
                    <a:pt x="16061" y="27955"/>
                  </a:lnTo>
                  <a:lnTo>
                    <a:pt x="16107" y="28001"/>
                  </a:lnTo>
                  <a:lnTo>
                    <a:pt x="16107" y="28047"/>
                  </a:lnTo>
                  <a:lnTo>
                    <a:pt x="16154" y="28047"/>
                  </a:lnTo>
                  <a:lnTo>
                    <a:pt x="16154" y="28094"/>
                  </a:lnTo>
                  <a:lnTo>
                    <a:pt x="16200" y="28094"/>
                  </a:lnTo>
                  <a:lnTo>
                    <a:pt x="16200" y="28140"/>
                  </a:lnTo>
                  <a:lnTo>
                    <a:pt x="16246" y="28140"/>
                  </a:lnTo>
                  <a:lnTo>
                    <a:pt x="16246" y="28186"/>
                  </a:lnTo>
                  <a:lnTo>
                    <a:pt x="16292" y="28140"/>
                  </a:lnTo>
                  <a:lnTo>
                    <a:pt x="16292" y="28186"/>
                  </a:lnTo>
                  <a:lnTo>
                    <a:pt x="16339" y="28232"/>
                  </a:lnTo>
                  <a:lnTo>
                    <a:pt x="16339" y="28279"/>
                  </a:lnTo>
                  <a:lnTo>
                    <a:pt x="16431" y="28279"/>
                  </a:lnTo>
                  <a:lnTo>
                    <a:pt x="16385" y="28325"/>
                  </a:lnTo>
                  <a:lnTo>
                    <a:pt x="16431" y="28325"/>
                  </a:lnTo>
                  <a:lnTo>
                    <a:pt x="16478" y="28371"/>
                  </a:lnTo>
                  <a:lnTo>
                    <a:pt x="16524" y="28418"/>
                  </a:lnTo>
                  <a:lnTo>
                    <a:pt x="16570" y="28464"/>
                  </a:lnTo>
                  <a:lnTo>
                    <a:pt x="16616" y="28510"/>
                  </a:lnTo>
                  <a:lnTo>
                    <a:pt x="16663" y="28510"/>
                  </a:lnTo>
                  <a:lnTo>
                    <a:pt x="16663" y="28556"/>
                  </a:lnTo>
                  <a:lnTo>
                    <a:pt x="16709" y="28510"/>
                  </a:lnTo>
                  <a:lnTo>
                    <a:pt x="16246" y="28047"/>
                  </a:lnTo>
                  <a:lnTo>
                    <a:pt x="15968" y="27770"/>
                  </a:lnTo>
                  <a:lnTo>
                    <a:pt x="15783" y="27446"/>
                  </a:lnTo>
                  <a:lnTo>
                    <a:pt x="15644" y="27168"/>
                  </a:lnTo>
                  <a:lnTo>
                    <a:pt x="15506" y="26798"/>
                  </a:lnTo>
                  <a:lnTo>
                    <a:pt x="15459" y="26381"/>
                  </a:lnTo>
                  <a:lnTo>
                    <a:pt x="15459" y="26196"/>
                  </a:lnTo>
                  <a:lnTo>
                    <a:pt x="15506" y="26011"/>
                  </a:lnTo>
                  <a:lnTo>
                    <a:pt x="15598" y="25779"/>
                  </a:lnTo>
                  <a:lnTo>
                    <a:pt x="15644" y="25641"/>
                  </a:lnTo>
                  <a:lnTo>
                    <a:pt x="15783" y="25548"/>
                  </a:lnTo>
                  <a:lnTo>
                    <a:pt x="15922" y="25456"/>
                  </a:lnTo>
                  <a:lnTo>
                    <a:pt x="16061" y="25409"/>
                  </a:lnTo>
                  <a:lnTo>
                    <a:pt x="16246" y="25363"/>
                  </a:lnTo>
                  <a:lnTo>
                    <a:pt x="16524" y="25409"/>
                  </a:lnTo>
                  <a:lnTo>
                    <a:pt x="16801" y="25502"/>
                  </a:lnTo>
                  <a:lnTo>
                    <a:pt x="16987" y="25548"/>
                  </a:lnTo>
                  <a:lnTo>
                    <a:pt x="17311" y="25733"/>
                  </a:lnTo>
                  <a:lnTo>
                    <a:pt x="17311" y="25779"/>
                  </a:lnTo>
                  <a:lnTo>
                    <a:pt x="17311" y="25826"/>
                  </a:lnTo>
                  <a:lnTo>
                    <a:pt x="17311" y="25872"/>
                  </a:lnTo>
                  <a:lnTo>
                    <a:pt x="17311" y="25918"/>
                  </a:lnTo>
                  <a:lnTo>
                    <a:pt x="16894" y="25687"/>
                  </a:lnTo>
                  <a:lnTo>
                    <a:pt x="16755" y="25594"/>
                  </a:lnTo>
                  <a:lnTo>
                    <a:pt x="16478" y="25548"/>
                  </a:lnTo>
                  <a:lnTo>
                    <a:pt x="16246" y="25502"/>
                  </a:lnTo>
                  <a:lnTo>
                    <a:pt x="16061" y="25548"/>
                  </a:lnTo>
                  <a:lnTo>
                    <a:pt x="15922" y="25594"/>
                  </a:lnTo>
                  <a:lnTo>
                    <a:pt x="15830" y="25687"/>
                  </a:lnTo>
                  <a:lnTo>
                    <a:pt x="15737" y="25826"/>
                  </a:lnTo>
                  <a:lnTo>
                    <a:pt x="15644" y="26011"/>
                  </a:lnTo>
                  <a:lnTo>
                    <a:pt x="15598" y="26150"/>
                  </a:lnTo>
                  <a:lnTo>
                    <a:pt x="15598" y="26474"/>
                  </a:lnTo>
                  <a:lnTo>
                    <a:pt x="15691" y="26844"/>
                  </a:lnTo>
                  <a:lnTo>
                    <a:pt x="15783" y="27168"/>
                  </a:lnTo>
                  <a:lnTo>
                    <a:pt x="15830" y="27261"/>
                  </a:lnTo>
                  <a:lnTo>
                    <a:pt x="15876" y="27307"/>
                  </a:lnTo>
                  <a:lnTo>
                    <a:pt x="15876" y="27353"/>
                  </a:lnTo>
                  <a:lnTo>
                    <a:pt x="15922" y="27399"/>
                  </a:lnTo>
                  <a:lnTo>
                    <a:pt x="16061" y="27631"/>
                  </a:lnTo>
                  <a:lnTo>
                    <a:pt x="16246" y="27862"/>
                  </a:lnTo>
                  <a:lnTo>
                    <a:pt x="16663" y="28279"/>
                  </a:lnTo>
                  <a:lnTo>
                    <a:pt x="16894" y="28510"/>
                  </a:lnTo>
                  <a:lnTo>
                    <a:pt x="16940" y="28556"/>
                  </a:lnTo>
                  <a:lnTo>
                    <a:pt x="17311" y="28788"/>
                  </a:lnTo>
                  <a:lnTo>
                    <a:pt x="17311" y="28834"/>
                  </a:lnTo>
                  <a:lnTo>
                    <a:pt x="17311" y="28927"/>
                  </a:lnTo>
                  <a:lnTo>
                    <a:pt x="17311" y="36239"/>
                  </a:lnTo>
                  <a:lnTo>
                    <a:pt x="17079" y="35962"/>
                  </a:lnTo>
                  <a:lnTo>
                    <a:pt x="16292" y="35082"/>
                  </a:lnTo>
                  <a:lnTo>
                    <a:pt x="15459" y="34295"/>
                  </a:lnTo>
                  <a:lnTo>
                    <a:pt x="14719" y="33648"/>
                  </a:lnTo>
                  <a:lnTo>
                    <a:pt x="13932" y="33046"/>
                  </a:lnTo>
                  <a:lnTo>
                    <a:pt x="13099" y="32490"/>
                  </a:lnTo>
                  <a:lnTo>
                    <a:pt x="12312" y="32028"/>
                  </a:lnTo>
                  <a:lnTo>
                    <a:pt x="12266" y="31981"/>
                  </a:lnTo>
                  <a:lnTo>
                    <a:pt x="12219" y="31981"/>
                  </a:lnTo>
                  <a:lnTo>
                    <a:pt x="12034" y="31889"/>
                  </a:lnTo>
                  <a:lnTo>
                    <a:pt x="11942" y="31843"/>
                  </a:lnTo>
                  <a:lnTo>
                    <a:pt x="10924" y="31380"/>
                  </a:lnTo>
                  <a:lnTo>
                    <a:pt x="9952" y="31056"/>
                  </a:lnTo>
                  <a:lnTo>
                    <a:pt x="9489" y="30963"/>
                  </a:lnTo>
                  <a:lnTo>
                    <a:pt x="8980" y="30871"/>
                  </a:lnTo>
                  <a:lnTo>
                    <a:pt x="8887" y="30871"/>
                  </a:lnTo>
                  <a:lnTo>
                    <a:pt x="8841" y="30824"/>
                  </a:lnTo>
                  <a:lnTo>
                    <a:pt x="8609" y="30824"/>
                  </a:lnTo>
                  <a:lnTo>
                    <a:pt x="7869" y="30778"/>
                  </a:lnTo>
                  <a:lnTo>
                    <a:pt x="7360" y="30824"/>
                  </a:lnTo>
                  <a:lnTo>
                    <a:pt x="6804" y="30871"/>
                  </a:lnTo>
                  <a:lnTo>
                    <a:pt x="6712" y="30871"/>
                  </a:lnTo>
                  <a:lnTo>
                    <a:pt x="6666" y="30917"/>
                  </a:lnTo>
                  <a:lnTo>
                    <a:pt x="6434" y="30917"/>
                  </a:lnTo>
                  <a:lnTo>
                    <a:pt x="6434" y="30963"/>
                  </a:lnTo>
                  <a:lnTo>
                    <a:pt x="6342" y="30963"/>
                  </a:lnTo>
                  <a:lnTo>
                    <a:pt x="6018" y="31056"/>
                  </a:lnTo>
                  <a:lnTo>
                    <a:pt x="5462" y="31241"/>
                  </a:lnTo>
                  <a:lnTo>
                    <a:pt x="4999" y="31380"/>
                  </a:lnTo>
                  <a:lnTo>
                    <a:pt x="4907" y="31472"/>
                  </a:lnTo>
                  <a:lnTo>
                    <a:pt x="4814" y="31472"/>
                  </a:lnTo>
                  <a:lnTo>
                    <a:pt x="4675" y="31565"/>
                  </a:lnTo>
                  <a:lnTo>
                    <a:pt x="4629" y="31565"/>
                  </a:lnTo>
                  <a:lnTo>
                    <a:pt x="4444" y="31657"/>
                  </a:lnTo>
                  <a:lnTo>
                    <a:pt x="4398" y="31704"/>
                  </a:lnTo>
                  <a:lnTo>
                    <a:pt x="4351" y="31750"/>
                  </a:lnTo>
                  <a:lnTo>
                    <a:pt x="4305" y="31750"/>
                  </a:lnTo>
                  <a:lnTo>
                    <a:pt x="3842" y="31981"/>
                  </a:lnTo>
                  <a:lnTo>
                    <a:pt x="3472" y="32259"/>
                  </a:lnTo>
                  <a:lnTo>
                    <a:pt x="3056" y="32537"/>
                  </a:lnTo>
                  <a:lnTo>
                    <a:pt x="3009" y="32583"/>
                  </a:lnTo>
                  <a:lnTo>
                    <a:pt x="2546" y="32953"/>
                  </a:lnTo>
                  <a:lnTo>
                    <a:pt x="2130" y="33370"/>
                  </a:lnTo>
                  <a:lnTo>
                    <a:pt x="1760" y="33786"/>
                  </a:lnTo>
                  <a:lnTo>
                    <a:pt x="1436" y="34249"/>
                  </a:lnTo>
                  <a:lnTo>
                    <a:pt x="1158" y="34712"/>
                  </a:lnTo>
                  <a:lnTo>
                    <a:pt x="880" y="35267"/>
                  </a:lnTo>
                  <a:lnTo>
                    <a:pt x="834" y="35360"/>
                  </a:lnTo>
                  <a:lnTo>
                    <a:pt x="788" y="35406"/>
                  </a:lnTo>
                  <a:lnTo>
                    <a:pt x="788" y="35453"/>
                  </a:lnTo>
                  <a:lnTo>
                    <a:pt x="741" y="35499"/>
                  </a:lnTo>
                  <a:lnTo>
                    <a:pt x="741" y="35545"/>
                  </a:lnTo>
                  <a:lnTo>
                    <a:pt x="695" y="35638"/>
                  </a:lnTo>
                  <a:lnTo>
                    <a:pt x="649" y="35730"/>
                  </a:lnTo>
                  <a:lnTo>
                    <a:pt x="556" y="36008"/>
                  </a:lnTo>
                  <a:lnTo>
                    <a:pt x="556" y="36054"/>
                  </a:lnTo>
                  <a:lnTo>
                    <a:pt x="510" y="36101"/>
                  </a:lnTo>
                  <a:lnTo>
                    <a:pt x="510" y="36147"/>
                  </a:lnTo>
                  <a:lnTo>
                    <a:pt x="510" y="36193"/>
                  </a:lnTo>
                  <a:lnTo>
                    <a:pt x="464" y="36286"/>
                  </a:lnTo>
                  <a:lnTo>
                    <a:pt x="464" y="36332"/>
                  </a:lnTo>
                  <a:lnTo>
                    <a:pt x="279" y="37026"/>
                  </a:lnTo>
                  <a:lnTo>
                    <a:pt x="93" y="37906"/>
                  </a:lnTo>
                  <a:lnTo>
                    <a:pt x="47" y="38877"/>
                  </a:lnTo>
                  <a:lnTo>
                    <a:pt x="1" y="39896"/>
                  </a:lnTo>
                  <a:lnTo>
                    <a:pt x="93" y="40960"/>
                  </a:lnTo>
                  <a:lnTo>
                    <a:pt x="186" y="41793"/>
                  </a:lnTo>
                  <a:lnTo>
                    <a:pt x="325" y="42673"/>
                  </a:lnTo>
                  <a:lnTo>
                    <a:pt x="556" y="43552"/>
                  </a:lnTo>
                  <a:lnTo>
                    <a:pt x="788" y="44431"/>
                  </a:lnTo>
                  <a:lnTo>
                    <a:pt x="1065" y="45264"/>
                  </a:lnTo>
                  <a:lnTo>
                    <a:pt x="1389" y="46098"/>
                  </a:lnTo>
                  <a:lnTo>
                    <a:pt x="1713" y="46931"/>
                  </a:lnTo>
                  <a:lnTo>
                    <a:pt x="2084" y="47717"/>
                  </a:lnTo>
                  <a:lnTo>
                    <a:pt x="2500" y="48504"/>
                  </a:lnTo>
                  <a:lnTo>
                    <a:pt x="2963" y="49291"/>
                  </a:lnTo>
                  <a:lnTo>
                    <a:pt x="3426" y="50078"/>
                  </a:lnTo>
                  <a:lnTo>
                    <a:pt x="3935" y="50818"/>
                  </a:lnTo>
                  <a:lnTo>
                    <a:pt x="4444" y="51513"/>
                  </a:lnTo>
                  <a:lnTo>
                    <a:pt x="4953" y="52161"/>
                  </a:lnTo>
                  <a:lnTo>
                    <a:pt x="5138" y="52392"/>
                  </a:lnTo>
                  <a:lnTo>
                    <a:pt x="5138" y="52438"/>
                  </a:lnTo>
                  <a:lnTo>
                    <a:pt x="5416" y="52716"/>
                  </a:lnTo>
                  <a:lnTo>
                    <a:pt x="5647" y="52947"/>
                  </a:lnTo>
                  <a:lnTo>
                    <a:pt x="6064" y="53457"/>
                  </a:lnTo>
                  <a:lnTo>
                    <a:pt x="6666" y="54058"/>
                  </a:lnTo>
                  <a:lnTo>
                    <a:pt x="7267" y="54614"/>
                  </a:lnTo>
                  <a:lnTo>
                    <a:pt x="7869" y="55123"/>
                  </a:lnTo>
                  <a:lnTo>
                    <a:pt x="8471" y="55586"/>
                  </a:lnTo>
                  <a:lnTo>
                    <a:pt x="9026" y="56002"/>
                  </a:lnTo>
                  <a:lnTo>
                    <a:pt x="9628" y="56372"/>
                  </a:lnTo>
                  <a:lnTo>
                    <a:pt x="9767" y="56465"/>
                  </a:lnTo>
                  <a:lnTo>
                    <a:pt x="9813" y="56465"/>
                  </a:lnTo>
                  <a:lnTo>
                    <a:pt x="9905" y="56557"/>
                  </a:lnTo>
                  <a:lnTo>
                    <a:pt x="9952" y="56604"/>
                  </a:lnTo>
                  <a:lnTo>
                    <a:pt x="10044" y="56604"/>
                  </a:lnTo>
                  <a:lnTo>
                    <a:pt x="10137" y="56696"/>
                  </a:lnTo>
                  <a:lnTo>
                    <a:pt x="10183" y="56696"/>
                  </a:lnTo>
                  <a:lnTo>
                    <a:pt x="10322" y="56789"/>
                  </a:lnTo>
                  <a:lnTo>
                    <a:pt x="11109" y="57159"/>
                  </a:lnTo>
                  <a:lnTo>
                    <a:pt x="11849" y="57437"/>
                  </a:lnTo>
                  <a:lnTo>
                    <a:pt x="12636" y="57668"/>
                  </a:lnTo>
                  <a:lnTo>
                    <a:pt x="13377" y="57853"/>
                  </a:lnTo>
                  <a:lnTo>
                    <a:pt x="13886" y="57900"/>
                  </a:lnTo>
                  <a:lnTo>
                    <a:pt x="14441" y="57946"/>
                  </a:lnTo>
                  <a:lnTo>
                    <a:pt x="14626" y="57946"/>
                  </a:lnTo>
                  <a:lnTo>
                    <a:pt x="15459" y="57900"/>
                  </a:lnTo>
                  <a:lnTo>
                    <a:pt x="15644" y="57900"/>
                  </a:lnTo>
                  <a:lnTo>
                    <a:pt x="15644" y="57853"/>
                  </a:lnTo>
                  <a:lnTo>
                    <a:pt x="16107" y="57807"/>
                  </a:lnTo>
                  <a:lnTo>
                    <a:pt x="16570" y="57668"/>
                  </a:lnTo>
                  <a:lnTo>
                    <a:pt x="16663" y="57668"/>
                  </a:lnTo>
                  <a:lnTo>
                    <a:pt x="16709" y="57622"/>
                  </a:lnTo>
                  <a:lnTo>
                    <a:pt x="16801" y="57622"/>
                  </a:lnTo>
                  <a:lnTo>
                    <a:pt x="17542" y="57344"/>
                  </a:lnTo>
                  <a:lnTo>
                    <a:pt x="17588" y="57344"/>
                  </a:lnTo>
                  <a:lnTo>
                    <a:pt x="17727" y="57252"/>
                  </a:lnTo>
                  <a:lnTo>
                    <a:pt x="17959" y="57807"/>
                  </a:lnTo>
                  <a:lnTo>
                    <a:pt x="18329" y="58316"/>
                  </a:lnTo>
                  <a:lnTo>
                    <a:pt x="18144" y="58455"/>
                  </a:lnTo>
                  <a:lnTo>
                    <a:pt x="18005" y="58594"/>
                  </a:lnTo>
                  <a:lnTo>
                    <a:pt x="17866" y="58733"/>
                  </a:lnTo>
                  <a:lnTo>
                    <a:pt x="17773" y="58918"/>
                  </a:lnTo>
                  <a:lnTo>
                    <a:pt x="16801" y="61186"/>
                  </a:lnTo>
                  <a:lnTo>
                    <a:pt x="16709" y="61463"/>
                  </a:lnTo>
                  <a:lnTo>
                    <a:pt x="16709" y="61695"/>
                  </a:lnTo>
                  <a:lnTo>
                    <a:pt x="16709" y="61926"/>
                  </a:lnTo>
                  <a:lnTo>
                    <a:pt x="16755" y="62204"/>
                  </a:lnTo>
                  <a:lnTo>
                    <a:pt x="16894" y="62389"/>
                  </a:lnTo>
                  <a:lnTo>
                    <a:pt x="17033" y="62620"/>
                  </a:lnTo>
                  <a:lnTo>
                    <a:pt x="17218" y="62759"/>
                  </a:lnTo>
                  <a:lnTo>
                    <a:pt x="17449" y="62898"/>
                  </a:lnTo>
                  <a:lnTo>
                    <a:pt x="16339" y="63546"/>
                  </a:lnTo>
                  <a:lnTo>
                    <a:pt x="16246" y="63639"/>
                  </a:lnTo>
                  <a:lnTo>
                    <a:pt x="16200" y="63731"/>
                  </a:lnTo>
                  <a:lnTo>
                    <a:pt x="16200" y="64009"/>
                  </a:lnTo>
                  <a:lnTo>
                    <a:pt x="16200" y="64240"/>
                  </a:lnTo>
                  <a:lnTo>
                    <a:pt x="16292" y="64472"/>
                  </a:lnTo>
                  <a:lnTo>
                    <a:pt x="16431" y="64703"/>
                  </a:lnTo>
                  <a:lnTo>
                    <a:pt x="16570" y="64888"/>
                  </a:lnTo>
                  <a:lnTo>
                    <a:pt x="16755" y="65027"/>
                  </a:lnTo>
                  <a:lnTo>
                    <a:pt x="16940" y="65120"/>
                  </a:lnTo>
                  <a:lnTo>
                    <a:pt x="17403" y="65397"/>
                  </a:lnTo>
                  <a:lnTo>
                    <a:pt x="17866" y="65675"/>
                  </a:lnTo>
                  <a:lnTo>
                    <a:pt x="18329" y="65907"/>
                  </a:lnTo>
                  <a:lnTo>
                    <a:pt x="18468" y="65999"/>
                  </a:lnTo>
                  <a:lnTo>
                    <a:pt x="18607" y="65999"/>
                  </a:lnTo>
                  <a:lnTo>
                    <a:pt x="18745" y="65953"/>
                  </a:lnTo>
                  <a:lnTo>
                    <a:pt x="18792" y="65953"/>
                  </a:lnTo>
                  <a:lnTo>
                    <a:pt x="21198" y="64564"/>
                  </a:lnTo>
                  <a:lnTo>
                    <a:pt x="22772" y="65212"/>
                  </a:lnTo>
                  <a:lnTo>
                    <a:pt x="23003" y="65305"/>
                  </a:lnTo>
                  <a:lnTo>
                    <a:pt x="23281" y="65351"/>
                  </a:lnTo>
                  <a:lnTo>
                    <a:pt x="23512" y="65305"/>
                  </a:lnTo>
                  <a:lnTo>
                    <a:pt x="23744" y="65259"/>
                  </a:lnTo>
                  <a:lnTo>
                    <a:pt x="23975" y="65120"/>
                  </a:lnTo>
                  <a:lnTo>
                    <a:pt x="24207" y="64981"/>
                  </a:lnTo>
                  <a:lnTo>
                    <a:pt x="24346" y="64749"/>
                  </a:lnTo>
                  <a:lnTo>
                    <a:pt x="24484" y="64564"/>
                  </a:lnTo>
                  <a:lnTo>
                    <a:pt x="24623" y="64240"/>
                  </a:lnTo>
                  <a:lnTo>
                    <a:pt x="24716" y="63916"/>
                  </a:lnTo>
                  <a:lnTo>
                    <a:pt x="24762" y="63592"/>
                  </a:lnTo>
                  <a:lnTo>
                    <a:pt x="24808" y="63268"/>
                  </a:lnTo>
                  <a:lnTo>
                    <a:pt x="24808" y="62944"/>
                  </a:lnTo>
                  <a:lnTo>
                    <a:pt x="24762" y="62620"/>
                  </a:lnTo>
                  <a:lnTo>
                    <a:pt x="24670" y="61973"/>
                  </a:lnTo>
                  <a:lnTo>
                    <a:pt x="24623" y="61973"/>
                  </a:lnTo>
                  <a:lnTo>
                    <a:pt x="24531" y="61649"/>
                  </a:lnTo>
                  <a:lnTo>
                    <a:pt x="24392" y="61325"/>
                  </a:lnTo>
                  <a:lnTo>
                    <a:pt x="24207" y="61001"/>
                  </a:lnTo>
                  <a:lnTo>
                    <a:pt x="24022" y="60723"/>
                  </a:lnTo>
                  <a:lnTo>
                    <a:pt x="23790" y="60445"/>
                  </a:lnTo>
                  <a:lnTo>
                    <a:pt x="23512" y="60167"/>
                  </a:lnTo>
                  <a:lnTo>
                    <a:pt x="23698" y="60121"/>
                  </a:lnTo>
                  <a:lnTo>
                    <a:pt x="23883" y="60029"/>
                  </a:lnTo>
                  <a:lnTo>
                    <a:pt x="23929" y="59982"/>
                  </a:lnTo>
                  <a:lnTo>
                    <a:pt x="24114" y="59890"/>
                  </a:lnTo>
                  <a:lnTo>
                    <a:pt x="24438" y="59705"/>
                  </a:lnTo>
                  <a:lnTo>
                    <a:pt x="24716" y="59520"/>
                  </a:lnTo>
                  <a:lnTo>
                    <a:pt x="24901" y="59381"/>
                  </a:lnTo>
                  <a:lnTo>
                    <a:pt x="25040" y="59196"/>
                  </a:lnTo>
                  <a:lnTo>
                    <a:pt x="25132" y="59149"/>
                  </a:lnTo>
                  <a:lnTo>
                    <a:pt x="25410" y="59103"/>
                  </a:lnTo>
                  <a:lnTo>
                    <a:pt x="25688" y="59010"/>
                  </a:lnTo>
                  <a:lnTo>
                    <a:pt x="25919" y="58872"/>
                  </a:lnTo>
                  <a:lnTo>
                    <a:pt x="26104" y="58779"/>
                  </a:lnTo>
                  <a:lnTo>
                    <a:pt x="26428" y="58594"/>
                  </a:lnTo>
                  <a:lnTo>
                    <a:pt x="26706" y="58409"/>
                  </a:lnTo>
                  <a:lnTo>
                    <a:pt x="26891" y="58224"/>
                  </a:lnTo>
                  <a:lnTo>
                    <a:pt x="27076" y="58038"/>
                  </a:lnTo>
                  <a:lnTo>
                    <a:pt x="27215" y="57761"/>
                  </a:lnTo>
                  <a:lnTo>
                    <a:pt x="27308" y="57529"/>
                  </a:lnTo>
                  <a:lnTo>
                    <a:pt x="27400" y="57067"/>
                  </a:lnTo>
                  <a:lnTo>
                    <a:pt x="27400" y="56650"/>
                  </a:lnTo>
                  <a:lnTo>
                    <a:pt x="27400" y="56187"/>
                  </a:lnTo>
                  <a:lnTo>
                    <a:pt x="27308" y="55771"/>
                  </a:lnTo>
                  <a:lnTo>
                    <a:pt x="27215" y="55308"/>
                  </a:lnTo>
                  <a:lnTo>
                    <a:pt x="27076" y="54845"/>
                  </a:lnTo>
                  <a:lnTo>
                    <a:pt x="30270" y="52901"/>
                  </a:lnTo>
                  <a:lnTo>
                    <a:pt x="32491" y="51559"/>
                  </a:lnTo>
                  <a:lnTo>
                    <a:pt x="39110" y="47625"/>
                  </a:lnTo>
                  <a:lnTo>
                    <a:pt x="39249" y="48597"/>
                  </a:lnTo>
                  <a:lnTo>
                    <a:pt x="39110" y="48643"/>
                  </a:lnTo>
                  <a:lnTo>
                    <a:pt x="38508" y="48828"/>
                  </a:lnTo>
                  <a:lnTo>
                    <a:pt x="38045" y="49013"/>
                  </a:lnTo>
                  <a:lnTo>
                    <a:pt x="37953" y="49060"/>
                  </a:lnTo>
                  <a:lnTo>
                    <a:pt x="37860" y="49060"/>
                  </a:lnTo>
                  <a:lnTo>
                    <a:pt x="37675" y="49152"/>
                  </a:lnTo>
                  <a:lnTo>
                    <a:pt x="37629" y="49199"/>
                  </a:lnTo>
                  <a:lnTo>
                    <a:pt x="37444" y="49291"/>
                  </a:lnTo>
                  <a:lnTo>
                    <a:pt x="37397" y="49291"/>
                  </a:lnTo>
                  <a:lnTo>
                    <a:pt x="37351" y="49337"/>
                  </a:lnTo>
                  <a:lnTo>
                    <a:pt x="37305" y="49337"/>
                  </a:lnTo>
                  <a:lnTo>
                    <a:pt x="36842" y="49615"/>
                  </a:lnTo>
                  <a:lnTo>
                    <a:pt x="36425" y="49893"/>
                  </a:lnTo>
                  <a:lnTo>
                    <a:pt x="36009" y="50170"/>
                  </a:lnTo>
                  <a:lnTo>
                    <a:pt x="35963" y="50217"/>
                  </a:lnTo>
                  <a:lnTo>
                    <a:pt x="35500" y="50633"/>
                  </a:lnTo>
                  <a:lnTo>
                    <a:pt x="35083" y="51050"/>
                  </a:lnTo>
                  <a:lnTo>
                    <a:pt x="34667" y="51466"/>
                  </a:lnTo>
                  <a:lnTo>
                    <a:pt x="34343" y="51929"/>
                  </a:lnTo>
                  <a:lnTo>
                    <a:pt x="34019" y="52438"/>
                  </a:lnTo>
                  <a:lnTo>
                    <a:pt x="33741" y="52994"/>
                  </a:lnTo>
                  <a:lnTo>
                    <a:pt x="33695" y="53086"/>
                  </a:lnTo>
                  <a:lnTo>
                    <a:pt x="33695" y="53133"/>
                  </a:lnTo>
                  <a:lnTo>
                    <a:pt x="33695" y="53179"/>
                  </a:lnTo>
                  <a:lnTo>
                    <a:pt x="33648" y="53225"/>
                  </a:lnTo>
                  <a:lnTo>
                    <a:pt x="33648" y="53271"/>
                  </a:lnTo>
                  <a:lnTo>
                    <a:pt x="33602" y="53318"/>
                  </a:lnTo>
                  <a:lnTo>
                    <a:pt x="33556" y="53364"/>
                  </a:lnTo>
                  <a:lnTo>
                    <a:pt x="33556" y="53457"/>
                  </a:lnTo>
                  <a:lnTo>
                    <a:pt x="33510" y="53503"/>
                  </a:lnTo>
                  <a:lnTo>
                    <a:pt x="33417" y="53780"/>
                  </a:lnTo>
                  <a:lnTo>
                    <a:pt x="33371" y="53873"/>
                  </a:lnTo>
                  <a:lnTo>
                    <a:pt x="33371" y="53919"/>
                  </a:lnTo>
                  <a:lnTo>
                    <a:pt x="33371" y="53966"/>
                  </a:lnTo>
                  <a:lnTo>
                    <a:pt x="33324" y="54058"/>
                  </a:lnTo>
                  <a:lnTo>
                    <a:pt x="33324" y="54104"/>
                  </a:lnTo>
                  <a:lnTo>
                    <a:pt x="33139" y="54799"/>
                  </a:lnTo>
                  <a:lnTo>
                    <a:pt x="32954" y="55771"/>
                  </a:lnTo>
                  <a:lnTo>
                    <a:pt x="32862" y="56789"/>
                  </a:lnTo>
                  <a:lnTo>
                    <a:pt x="32862" y="57807"/>
                  </a:lnTo>
                  <a:lnTo>
                    <a:pt x="32954" y="58918"/>
                  </a:lnTo>
                  <a:lnTo>
                    <a:pt x="33047" y="59797"/>
                  </a:lnTo>
                  <a:lnTo>
                    <a:pt x="33186" y="60677"/>
                  </a:lnTo>
                  <a:lnTo>
                    <a:pt x="33417" y="61602"/>
                  </a:lnTo>
                  <a:lnTo>
                    <a:pt x="33695" y="62528"/>
                  </a:lnTo>
                  <a:lnTo>
                    <a:pt x="33972" y="63407"/>
                  </a:lnTo>
                  <a:lnTo>
                    <a:pt x="34296" y="64240"/>
                  </a:lnTo>
                  <a:lnTo>
                    <a:pt x="34620" y="65120"/>
                  </a:lnTo>
                  <a:lnTo>
                    <a:pt x="35037" y="65953"/>
                  </a:lnTo>
                  <a:lnTo>
                    <a:pt x="35453" y="66786"/>
                  </a:lnTo>
                  <a:lnTo>
                    <a:pt x="35916" y="67573"/>
                  </a:lnTo>
                  <a:lnTo>
                    <a:pt x="36425" y="68360"/>
                  </a:lnTo>
                  <a:lnTo>
                    <a:pt x="36935" y="69146"/>
                  </a:lnTo>
                  <a:lnTo>
                    <a:pt x="37444" y="69841"/>
                  </a:lnTo>
                  <a:lnTo>
                    <a:pt x="37999" y="70535"/>
                  </a:lnTo>
                  <a:lnTo>
                    <a:pt x="38184" y="70812"/>
                  </a:lnTo>
                  <a:lnTo>
                    <a:pt x="38462" y="71136"/>
                  </a:lnTo>
                  <a:lnTo>
                    <a:pt x="38693" y="71368"/>
                  </a:lnTo>
                  <a:lnTo>
                    <a:pt x="39156" y="71877"/>
                  </a:lnTo>
                  <a:lnTo>
                    <a:pt x="39758" y="72479"/>
                  </a:lnTo>
                  <a:lnTo>
                    <a:pt x="40406" y="73080"/>
                  </a:lnTo>
                  <a:lnTo>
                    <a:pt x="41007" y="73636"/>
                  </a:lnTo>
                  <a:lnTo>
                    <a:pt x="41655" y="74099"/>
                  </a:lnTo>
                  <a:lnTo>
                    <a:pt x="42257" y="74515"/>
                  </a:lnTo>
                  <a:lnTo>
                    <a:pt x="42812" y="74932"/>
                  </a:lnTo>
                  <a:lnTo>
                    <a:pt x="42951" y="74978"/>
                  </a:lnTo>
                  <a:lnTo>
                    <a:pt x="42998" y="75024"/>
                  </a:lnTo>
                  <a:lnTo>
                    <a:pt x="43136" y="75071"/>
                  </a:lnTo>
                  <a:lnTo>
                    <a:pt x="43183" y="75117"/>
                  </a:lnTo>
                  <a:lnTo>
                    <a:pt x="43275" y="75163"/>
                  </a:lnTo>
                  <a:lnTo>
                    <a:pt x="43368" y="75256"/>
                  </a:lnTo>
                  <a:lnTo>
                    <a:pt x="43414" y="75256"/>
                  </a:lnTo>
                  <a:lnTo>
                    <a:pt x="43553" y="75348"/>
                  </a:lnTo>
                  <a:lnTo>
                    <a:pt x="44386" y="75718"/>
                  </a:lnTo>
                  <a:lnTo>
                    <a:pt x="45173" y="76042"/>
                  </a:lnTo>
                  <a:lnTo>
                    <a:pt x="45960" y="76274"/>
                  </a:lnTo>
                  <a:lnTo>
                    <a:pt x="46746" y="76459"/>
                  </a:lnTo>
                  <a:lnTo>
                    <a:pt x="47302" y="76505"/>
                  </a:lnTo>
                  <a:lnTo>
                    <a:pt x="47811" y="76552"/>
                  </a:lnTo>
                  <a:lnTo>
                    <a:pt x="48042" y="76552"/>
                  </a:lnTo>
                  <a:lnTo>
                    <a:pt x="48922" y="76505"/>
                  </a:lnTo>
                  <a:lnTo>
                    <a:pt x="49014" y="76505"/>
                  </a:lnTo>
                  <a:lnTo>
                    <a:pt x="49061" y="76459"/>
                  </a:lnTo>
                  <a:lnTo>
                    <a:pt x="49107" y="76459"/>
                  </a:lnTo>
                  <a:lnTo>
                    <a:pt x="49570" y="76413"/>
                  </a:lnTo>
                  <a:lnTo>
                    <a:pt x="50033" y="76274"/>
                  </a:lnTo>
                  <a:lnTo>
                    <a:pt x="50171" y="76228"/>
                  </a:lnTo>
                  <a:lnTo>
                    <a:pt x="50218" y="76228"/>
                  </a:lnTo>
                  <a:lnTo>
                    <a:pt x="50310" y="76181"/>
                  </a:lnTo>
                  <a:lnTo>
                    <a:pt x="51097" y="75904"/>
                  </a:lnTo>
                  <a:lnTo>
                    <a:pt x="51236" y="75857"/>
                  </a:lnTo>
                  <a:lnTo>
                    <a:pt x="51282" y="75811"/>
                  </a:lnTo>
                  <a:lnTo>
                    <a:pt x="51328" y="75811"/>
                  </a:lnTo>
                  <a:lnTo>
                    <a:pt x="51421" y="75765"/>
                  </a:lnTo>
                  <a:lnTo>
                    <a:pt x="51791" y="75533"/>
                  </a:lnTo>
                  <a:lnTo>
                    <a:pt x="52162" y="75302"/>
                  </a:lnTo>
                  <a:lnTo>
                    <a:pt x="52347" y="75209"/>
                  </a:lnTo>
                  <a:lnTo>
                    <a:pt x="52393" y="75163"/>
                  </a:lnTo>
                  <a:lnTo>
                    <a:pt x="52532" y="75071"/>
                  </a:lnTo>
                  <a:lnTo>
                    <a:pt x="52717" y="74978"/>
                  </a:lnTo>
                  <a:lnTo>
                    <a:pt x="52810" y="74932"/>
                  </a:lnTo>
                  <a:lnTo>
                    <a:pt x="52856" y="74885"/>
                  </a:lnTo>
                  <a:lnTo>
                    <a:pt x="52902" y="74839"/>
                  </a:lnTo>
                  <a:lnTo>
                    <a:pt x="52995" y="74793"/>
                  </a:lnTo>
                  <a:lnTo>
                    <a:pt x="53041" y="74747"/>
                  </a:lnTo>
                  <a:lnTo>
                    <a:pt x="53087" y="74700"/>
                  </a:lnTo>
                  <a:lnTo>
                    <a:pt x="53180" y="74608"/>
                  </a:lnTo>
                  <a:lnTo>
                    <a:pt x="53272" y="74561"/>
                  </a:lnTo>
                  <a:lnTo>
                    <a:pt x="53319" y="74515"/>
                  </a:lnTo>
                  <a:lnTo>
                    <a:pt x="53365" y="74469"/>
                  </a:lnTo>
                  <a:lnTo>
                    <a:pt x="53457" y="74423"/>
                  </a:lnTo>
                  <a:lnTo>
                    <a:pt x="53504" y="74376"/>
                  </a:lnTo>
                  <a:lnTo>
                    <a:pt x="53550" y="74330"/>
                  </a:lnTo>
                  <a:lnTo>
                    <a:pt x="53643" y="74237"/>
                  </a:lnTo>
                  <a:lnTo>
                    <a:pt x="53689" y="74191"/>
                  </a:lnTo>
                  <a:lnTo>
                    <a:pt x="53735" y="74145"/>
                  </a:lnTo>
                  <a:lnTo>
                    <a:pt x="53828" y="74052"/>
                  </a:lnTo>
                  <a:lnTo>
                    <a:pt x="53874" y="74052"/>
                  </a:lnTo>
                  <a:lnTo>
                    <a:pt x="53920" y="74006"/>
                  </a:lnTo>
                  <a:lnTo>
                    <a:pt x="54013" y="73867"/>
                  </a:lnTo>
                  <a:lnTo>
                    <a:pt x="54059" y="73821"/>
                  </a:lnTo>
                  <a:lnTo>
                    <a:pt x="54198" y="73682"/>
                  </a:lnTo>
                  <a:lnTo>
                    <a:pt x="54244" y="73636"/>
                  </a:lnTo>
                  <a:lnTo>
                    <a:pt x="54337" y="73497"/>
                  </a:lnTo>
                  <a:lnTo>
                    <a:pt x="54383" y="73451"/>
                  </a:lnTo>
                  <a:lnTo>
                    <a:pt x="54522" y="73312"/>
                  </a:lnTo>
                  <a:lnTo>
                    <a:pt x="54522" y="73265"/>
                  </a:lnTo>
                  <a:lnTo>
                    <a:pt x="54661" y="73080"/>
                  </a:lnTo>
                  <a:lnTo>
                    <a:pt x="54985" y="72618"/>
                  </a:lnTo>
                  <a:lnTo>
                    <a:pt x="54985" y="72571"/>
                  </a:lnTo>
                  <a:lnTo>
                    <a:pt x="55031" y="72571"/>
                  </a:lnTo>
                  <a:lnTo>
                    <a:pt x="55031" y="72525"/>
                  </a:lnTo>
                  <a:lnTo>
                    <a:pt x="55124" y="72340"/>
                  </a:lnTo>
                  <a:lnTo>
                    <a:pt x="55170" y="72294"/>
                  </a:lnTo>
                  <a:lnTo>
                    <a:pt x="55170" y="72247"/>
                  </a:lnTo>
                  <a:lnTo>
                    <a:pt x="55216" y="72155"/>
                  </a:lnTo>
                  <a:lnTo>
                    <a:pt x="55309" y="72016"/>
                  </a:lnTo>
                  <a:lnTo>
                    <a:pt x="55355" y="71923"/>
                  </a:lnTo>
                  <a:lnTo>
                    <a:pt x="55401" y="71831"/>
                  </a:lnTo>
                  <a:lnTo>
                    <a:pt x="55448" y="71692"/>
                  </a:lnTo>
                  <a:lnTo>
                    <a:pt x="55494" y="71599"/>
                  </a:lnTo>
                  <a:lnTo>
                    <a:pt x="55494" y="71553"/>
                  </a:lnTo>
                  <a:lnTo>
                    <a:pt x="55540" y="71507"/>
                  </a:lnTo>
                  <a:lnTo>
                    <a:pt x="55540" y="71460"/>
                  </a:lnTo>
                  <a:lnTo>
                    <a:pt x="55586" y="71368"/>
                  </a:lnTo>
                  <a:lnTo>
                    <a:pt x="55633" y="71229"/>
                  </a:lnTo>
                  <a:lnTo>
                    <a:pt x="55633" y="71183"/>
                  </a:lnTo>
                  <a:lnTo>
                    <a:pt x="55725" y="70951"/>
                  </a:lnTo>
                  <a:lnTo>
                    <a:pt x="55957" y="70118"/>
                  </a:lnTo>
                  <a:lnTo>
                    <a:pt x="56096" y="69285"/>
                  </a:lnTo>
                  <a:lnTo>
                    <a:pt x="56188" y="68545"/>
                  </a:lnTo>
                  <a:lnTo>
                    <a:pt x="56188" y="67712"/>
                  </a:lnTo>
                  <a:lnTo>
                    <a:pt x="56188" y="67619"/>
                  </a:lnTo>
                  <a:lnTo>
                    <a:pt x="56188" y="66971"/>
                  </a:lnTo>
                  <a:lnTo>
                    <a:pt x="56142" y="66277"/>
                  </a:lnTo>
                  <a:lnTo>
                    <a:pt x="56142" y="66231"/>
                  </a:lnTo>
                  <a:lnTo>
                    <a:pt x="56142" y="66092"/>
                  </a:lnTo>
                  <a:lnTo>
                    <a:pt x="56049" y="65444"/>
                  </a:lnTo>
                  <a:lnTo>
                    <a:pt x="55957" y="64749"/>
                  </a:lnTo>
                  <a:lnTo>
                    <a:pt x="55818" y="64009"/>
                  </a:lnTo>
                  <a:lnTo>
                    <a:pt x="55633" y="63315"/>
                  </a:lnTo>
                  <a:lnTo>
                    <a:pt x="55401" y="62389"/>
                  </a:lnTo>
                  <a:lnTo>
                    <a:pt x="55077" y="61463"/>
                  </a:lnTo>
                  <a:lnTo>
                    <a:pt x="54753" y="60538"/>
                  </a:lnTo>
                  <a:lnTo>
                    <a:pt x="54337" y="59612"/>
                  </a:lnTo>
                  <a:lnTo>
                    <a:pt x="53967" y="58825"/>
                  </a:lnTo>
                  <a:lnTo>
                    <a:pt x="53550" y="58038"/>
                  </a:lnTo>
                  <a:lnTo>
                    <a:pt x="53133" y="57252"/>
                  </a:lnTo>
                  <a:lnTo>
                    <a:pt x="52671" y="56511"/>
                  </a:lnTo>
                  <a:lnTo>
                    <a:pt x="52162" y="55771"/>
                  </a:lnTo>
                  <a:lnTo>
                    <a:pt x="51652" y="55030"/>
                  </a:lnTo>
                  <a:lnTo>
                    <a:pt x="51143" y="54382"/>
                  </a:lnTo>
                  <a:lnTo>
                    <a:pt x="50588" y="53688"/>
                  </a:lnTo>
                  <a:lnTo>
                    <a:pt x="49755" y="52809"/>
                  </a:lnTo>
                  <a:lnTo>
                    <a:pt x="48922" y="52022"/>
                  </a:lnTo>
                  <a:lnTo>
                    <a:pt x="48089" y="51328"/>
                  </a:lnTo>
                  <a:lnTo>
                    <a:pt x="47302" y="50680"/>
                  </a:lnTo>
                  <a:lnTo>
                    <a:pt x="46469" y="50124"/>
                  </a:lnTo>
                  <a:lnTo>
                    <a:pt x="45589" y="49615"/>
                  </a:lnTo>
                  <a:lnTo>
                    <a:pt x="45543" y="49615"/>
                  </a:lnTo>
                  <a:lnTo>
                    <a:pt x="45358" y="49522"/>
                  </a:lnTo>
                  <a:lnTo>
                    <a:pt x="45265" y="49430"/>
                  </a:lnTo>
                  <a:lnTo>
                    <a:pt x="45219" y="49430"/>
                  </a:lnTo>
                  <a:lnTo>
                    <a:pt x="44201" y="49013"/>
                  </a:lnTo>
                  <a:lnTo>
                    <a:pt x="42859" y="40127"/>
                  </a:lnTo>
                  <a:lnTo>
                    <a:pt x="45636" y="38554"/>
                  </a:lnTo>
                  <a:lnTo>
                    <a:pt x="45821" y="38461"/>
                  </a:lnTo>
                  <a:lnTo>
                    <a:pt x="45960" y="38368"/>
                  </a:lnTo>
                  <a:lnTo>
                    <a:pt x="46191" y="38230"/>
                  </a:lnTo>
                  <a:lnTo>
                    <a:pt x="46608" y="37906"/>
                  </a:lnTo>
                  <a:lnTo>
                    <a:pt x="46793" y="37720"/>
                  </a:lnTo>
                  <a:lnTo>
                    <a:pt x="46932" y="37535"/>
                  </a:lnTo>
                  <a:lnTo>
                    <a:pt x="47070" y="37350"/>
                  </a:lnTo>
                  <a:lnTo>
                    <a:pt x="47163" y="37119"/>
                  </a:lnTo>
                  <a:lnTo>
                    <a:pt x="47209" y="36887"/>
                  </a:lnTo>
                  <a:lnTo>
                    <a:pt x="47256" y="36656"/>
                  </a:lnTo>
                  <a:lnTo>
                    <a:pt x="47256" y="36563"/>
                  </a:lnTo>
                  <a:lnTo>
                    <a:pt x="47209" y="36517"/>
                  </a:lnTo>
                  <a:lnTo>
                    <a:pt x="47256" y="36517"/>
                  </a:lnTo>
                  <a:lnTo>
                    <a:pt x="47256" y="36425"/>
                  </a:lnTo>
                  <a:lnTo>
                    <a:pt x="47256" y="36378"/>
                  </a:lnTo>
                  <a:lnTo>
                    <a:pt x="47209" y="36239"/>
                  </a:lnTo>
                  <a:lnTo>
                    <a:pt x="47209" y="36147"/>
                  </a:lnTo>
                  <a:lnTo>
                    <a:pt x="47209" y="36101"/>
                  </a:lnTo>
                  <a:lnTo>
                    <a:pt x="47209" y="36008"/>
                  </a:lnTo>
                  <a:lnTo>
                    <a:pt x="47163" y="35962"/>
                  </a:lnTo>
                  <a:lnTo>
                    <a:pt x="47163" y="35869"/>
                  </a:lnTo>
                  <a:lnTo>
                    <a:pt x="47163" y="35823"/>
                  </a:lnTo>
                  <a:lnTo>
                    <a:pt x="47117" y="35823"/>
                  </a:lnTo>
                  <a:lnTo>
                    <a:pt x="47117" y="35777"/>
                  </a:lnTo>
                  <a:lnTo>
                    <a:pt x="47117" y="35730"/>
                  </a:lnTo>
                  <a:lnTo>
                    <a:pt x="47024" y="35591"/>
                  </a:lnTo>
                  <a:lnTo>
                    <a:pt x="46978" y="35453"/>
                  </a:lnTo>
                  <a:lnTo>
                    <a:pt x="46932" y="35406"/>
                  </a:lnTo>
                  <a:lnTo>
                    <a:pt x="46839" y="35267"/>
                  </a:lnTo>
                  <a:lnTo>
                    <a:pt x="46608" y="34990"/>
                  </a:lnTo>
                  <a:lnTo>
                    <a:pt x="46561" y="35036"/>
                  </a:lnTo>
                  <a:lnTo>
                    <a:pt x="46561" y="34943"/>
                  </a:lnTo>
                  <a:lnTo>
                    <a:pt x="46469" y="34897"/>
                  </a:lnTo>
                  <a:lnTo>
                    <a:pt x="46469" y="34851"/>
                  </a:lnTo>
                  <a:lnTo>
                    <a:pt x="46422" y="34897"/>
                  </a:lnTo>
                  <a:lnTo>
                    <a:pt x="46422" y="34851"/>
                  </a:lnTo>
                  <a:lnTo>
                    <a:pt x="46376" y="34805"/>
                  </a:lnTo>
                  <a:lnTo>
                    <a:pt x="46330" y="34758"/>
                  </a:lnTo>
                  <a:lnTo>
                    <a:pt x="46237" y="34758"/>
                  </a:lnTo>
                  <a:lnTo>
                    <a:pt x="46191" y="34712"/>
                  </a:lnTo>
                  <a:lnTo>
                    <a:pt x="46145" y="34712"/>
                  </a:lnTo>
                  <a:lnTo>
                    <a:pt x="44664" y="33833"/>
                  </a:lnTo>
                  <a:lnTo>
                    <a:pt x="44710" y="33786"/>
                  </a:lnTo>
                  <a:lnTo>
                    <a:pt x="44849" y="33694"/>
                  </a:lnTo>
                  <a:lnTo>
                    <a:pt x="44941" y="33555"/>
                  </a:lnTo>
                  <a:lnTo>
                    <a:pt x="44941" y="33416"/>
                  </a:lnTo>
                  <a:lnTo>
                    <a:pt x="44895" y="33277"/>
                  </a:lnTo>
                  <a:lnTo>
                    <a:pt x="44941" y="33277"/>
                  </a:lnTo>
                  <a:lnTo>
                    <a:pt x="45127" y="33231"/>
                  </a:lnTo>
                  <a:lnTo>
                    <a:pt x="45312" y="33092"/>
                  </a:lnTo>
                  <a:lnTo>
                    <a:pt x="45404" y="32907"/>
                  </a:lnTo>
                  <a:lnTo>
                    <a:pt x="45451" y="32722"/>
                  </a:lnTo>
                  <a:lnTo>
                    <a:pt x="45404" y="32537"/>
                  </a:lnTo>
                  <a:lnTo>
                    <a:pt x="45265" y="32398"/>
                  </a:lnTo>
                  <a:lnTo>
                    <a:pt x="44293" y="31426"/>
                  </a:lnTo>
                  <a:lnTo>
                    <a:pt x="44201" y="31333"/>
                  </a:lnTo>
                  <a:lnTo>
                    <a:pt x="44155" y="31287"/>
                  </a:lnTo>
                  <a:lnTo>
                    <a:pt x="44340" y="31380"/>
                  </a:lnTo>
                  <a:lnTo>
                    <a:pt x="44664" y="31380"/>
                  </a:lnTo>
                  <a:lnTo>
                    <a:pt x="44803" y="31241"/>
                  </a:lnTo>
                  <a:lnTo>
                    <a:pt x="44941" y="31102"/>
                  </a:lnTo>
                  <a:lnTo>
                    <a:pt x="44988" y="30871"/>
                  </a:lnTo>
                  <a:lnTo>
                    <a:pt x="44941" y="30685"/>
                  </a:lnTo>
                  <a:lnTo>
                    <a:pt x="44803" y="30547"/>
                  </a:lnTo>
                  <a:lnTo>
                    <a:pt x="43877" y="29714"/>
                  </a:lnTo>
                  <a:lnTo>
                    <a:pt x="43738" y="29621"/>
                  </a:lnTo>
                  <a:lnTo>
                    <a:pt x="43599" y="29575"/>
                  </a:lnTo>
                  <a:lnTo>
                    <a:pt x="43507" y="29575"/>
                  </a:lnTo>
                  <a:lnTo>
                    <a:pt x="43368" y="29621"/>
                  </a:lnTo>
                  <a:lnTo>
                    <a:pt x="42303" y="30037"/>
                  </a:lnTo>
                  <a:lnTo>
                    <a:pt x="42072" y="29806"/>
                  </a:lnTo>
                  <a:lnTo>
                    <a:pt x="42211" y="29436"/>
                  </a:lnTo>
                  <a:lnTo>
                    <a:pt x="42303" y="29019"/>
                  </a:lnTo>
                  <a:lnTo>
                    <a:pt x="42396" y="28649"/>
                  </a:lnTo>
                  <a:lnTo>
                    <a:pt x="42396" y="28232"/>
                  </a:lnTo>
                  <a:lnTo>
                    <a:pt x="42350" y="27816"/>
                  </a:lnTo>
                  <a:lnTo>
                    <a:pt x="42257" y="27399"/>
                  </a:lnTo>
                  <a:lnTo>
                    <a:pt x="42118" y="26983"/>
                  </a:lnTo>
                  <a:lnTo>
                    <a:pt x="41933" y="26613"/>
                  </a:lnTo>
                  <a:lnTo>
                    <a:pt x="39989" y="23280"/>
                  </a:lnTo>
                  <a:lnTo>
                    <a:pt x="41794" y="16245"/>
                  </a:lnTo>
                  <a:lnTo>
                    <a:pt x="41840" y="15921"/>
                  </a:lnTo>
                  <a:lnTo>
                    <a:pt x="41887" y="15597"/>
                  </a:lnTo>
                  <a:lnTo>
                    <a:pt x="41887" y="15273"/>
                  </a:lnTo>
                  <a:lnTo>
                    <a:pt x="41840" y="14996"/>
                  </a:lnTo>
                  <a:lnTo>
                    <a:pt x="41748" y="14348"/>
                  </a:lnTo>
                  <a:lnTo>
                    <a:pt x="41517" y="13792"/>
                  </a:lnTo>
                  <a:lnTo>
                    <a:pt x="41517" y="13329"/>
                  </a:lnTo>
                  <a:lnTo>
                    <a:pt x="41517" y="12820"/>
                  </a:lnTo>
                  <a:lnTo>
                    <a:pt x="41424" y="12358"/>
                  </a:lnTo>
                  <a:lnTo>
                    <a:pt x="41378" y="11848"/>
                  </a:lnTo>
                  <a:lnTo>
                    <a:pt x="41239" y="11386"/>
                  </a:lnTo>
                  <a:lnTo>
                    <a:pt x="41100" y="10923"/>
                  </a:lnTo>
                  <a:lnTo>
                    <a:pt x="40915" y="10460"/>
                  </a:lnTo>
                  <a:lnTo>
                    <a:pt x="40683" y="9997"/>
                  </a:lnTo>
                  <a:lnTo>
                    <a:pt x="41239" y="9627"/>
                  </a:lnTo>
                  <a:lnTo>
                    <a:pt x="41702" y="9905"/>
                  </a:lnTo>
                  <a:lnTo>
                    <a:pt x="42164" y="10090"/>
                  </a:lnTo>
                  <a:lnTo>
                    <a:pt x="42627" y="10229"/>
                  </a:lnTo>
                  <a:lnTo>
                    <a:pt x="43136" y="10321"/>
                  </a:lnTo>
                  <a:lnTo>
                    <a:pt x="43784" y="10321"/>
                  </a:lnTo>
                  <a:lnTo>
                    <a:pt x="44108" y="10275"/>
                  </a:lnTo>
                  <a:lnTo>
                    <a:pt x="44432" y="10182"/>
                  </a:lnTo>
                  <a:lnTo>
                    <a:pt x="44756" y="10090"/>
                  </a:lnTo>
                  <a:lnTo>
                    <a:pt x="45080" y="9951"/>
                  </a:lnTo>
                  <a:lnTo>
                    <a:pt x="45358" y="9766"/>
                  </a:lnTo>
                  <a:lnTo>
                    <a:pt x="45682" y="9581"/>
                  </a:lnTo>
                  <a:lnTo>
                    <a:pt x="45913" y="9395"/>
                  </a:lnTo>
                  <a:lnTo>
                    <a:pt x="46376" y="8933"/>
                  </a:lnTo>
                  <a:lnTo>
                    <a:pt x="46746" y="8424"/>
                  </a:lnTo>
                  <a:lnTo>
                    <a:pt x="46978" y="7868"/>
                  </a:lnTo>
                  <a:lnTo>
                    <a:pt x="47163" y="7266"/>
                  </a:lnTo>
                  <a:lnTo>
                    <a:pt x="47256" y="7266"/>
                  </a:lnTo>
                  <a:lnTo>
                    <a:pt x="47533" y="7220"/>
                  </a:lnTo>
                  <a:lnTo>
                    <a:pt x="47765" y="7081"/>
                  </a:lnTo>
                  <a:lnTo>
                    <a:pt x="47904" y="6942"/>
                  </a:lnTo>
                  <a:lnTo>
                    <a:pt x="48042" y="6711"/>
                  </a:lnTo>
                  <a:lnTo>
                    <a:pt x="48135" y="6480"/>
                  </a:lnTo>
                  <a:lnTo>
                    <a:pt x="48181" y="6156"/>
                  </a:lnTo>
                  <a:lnTo>
                    <a:pt x="48181" y="5878"/>
                  </a:lnTo>
                  <a:lnTo>
                    <a:pt x="48181" y="5508"/>
                  </a:lnTo>
                  <a:lnTo>
                    <a:pt x="48089" y="5184"/>
                  </a:lnTo>
                  <a:lnTo>
                    <a:pt x="47996" y="4813"/>
                  </a:lnTo>
                  <a:lnTo>
                    <a:pt x="47765" y="4351"/>
                  </a:lnTo>
                  <a:lnTo>
                    <a:pt x="47533" y="3980"/>
                  </a:lnTo>
                  <a:lnTo>
                    <a:pt x="47256" y="3656"/>
                  </a:lnTo>
                  <a:lnTo>
                    <a:pt x="46932" y="3379"/>
                  </a:lnTo>
                  <a:lnTo>
                    <a:pt x="46561" y="3147"/>
                  </a:lnTo>
                  <a:lnTo>
                    <a:pt x="46191" y="3008"/>
                  </a:lnTo>
                  <a:lnTo>
                    <a:pt x="45775" y="2962"/>
                  </a:lnTo>
                  <a:lnTo>
                    <a:pt x="45312" y="2916"/>
                  </a:lnTo>
                  <a:lnTo>
                    <a:pt x="44988" y="2777"/>
                  </a:lnTo>
                  <a:lnTo>
                    <a:pt x="44571" y="2592"/>
                  </a:lnTo>
                  <a:lnTo>
                    <a:pt x="44155" y="2453"/>
                  </a:lnTo>
                  <a:lnTo>
                    <a:pt x="43646" y="2314"/>
                  </a:lnTo>
                  <a:lnTo>
                    <a:pt x="43136" y="2268"/>
                  </a:lnTo>
                  <a:lnTo>
                    <a:pt x="42627" y="2314"/>
                  </a:lnTo>
                  <a:lnTo>
                    <a:pt x="42072" y="2407"/>
                  </a:lnTo>
                  <a:lnTo>
                    <a:pt x="41517" y="2638"/>
                  </a:lnTo>
                  <a:lnTo>
                    <a:pt x="41378" y="2083"/>
                  </a:lnTo>
                  <a:lnTo>
                    <a:pt x="41239" y="1713"/>
                  </a:lnTo>
                  <a:lnTo>
                    <a:pt x="41007" y="1296"/>
                  </a:lnTo>
                  <a:lnTo>
                    <a:pt x="40730" y="879"/>
                  </a:lnTo>
                  <a:lnTo>
                    <a:pt x="40359" y="509"/>
                  </a:lnTo>
                  <a:lnTo>
                    <a:pt x="40128" y="370"/>
                  </a:lnTo>
                  <a:lnTo>
                    <a:pt x="39897" y="231"/>
                  </a:lnTo>
                  <a:lnTo>
                    <a:pt x="39619" y="139"/>
                  </a:lnTo>
                  <a:lnTo>
                    <a:pt x="39295" y="46"/>
                  </a:lnTo>
                  <a:lnTo>
                    <a:pt x="388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0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0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0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49"/>
          <p:cNvSpPr txBox="1">
            <a:spLocks noGrp="1"/>
          </p:cNvSpPr>
          <p:nvPr>
            <p:ph type="title"/>
          </p:nvPr>
        </p:nvSpPr>
        <p:spPr>
          <a:xfrm>
            <a:off x="1213125" y="945000"/>
            <a:ext cx="6717600" cy="24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/>
              <a:t>Rekomendasi Keputusan</a:t>
            </a:r>
            <a:endParaRPr sz="7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7" name="Google Shape;10117;p59"/>
          <p:cNvGrpSpPr/>
          <p:nvPr/>
        </p:nvGrpSpPr>
        <p:grpSpPr>
          <a:xfrm>
            <a:off x="3540684" y="1263804"/>
            <a:ext cx="2227143" cy="3151450"/>
            <a:chOff x="3371635" y="944991"/>
            <a:chExt cx="2430582" cy="3439321"/>
          </a:xfrm>
        </p:grpSpPr>
        <p:grpSp>
          <p:nvGrpSpPr>
            <p:cNvPr id="10118" name="Google Shape;10118;p59"/>
            <p:cNvGrpSpPr/>
            <p:nvPr/>
          </p:nvGrpSpPr>
          <p:grpSpPr>
            <a:xfrm>
              <a:off x="3377541" y="2978273"/>
              <a:ext cx="2424677" cy="1406039"/>
              <a:chOff x="3377541" y="2978273"/>
              <a:chExt cx="2424677" cy="1406039"/>
            </a:xfrm>
          </p:grpSpPr>
          <p:sp>
            <p:nvSpPr>
              <p:cNvPr id="10119" name="Google Shape;10119;p59"/>
              <p:cNvSpPr/>
              <p:nvPr/>
            </p:nvSpPr>
            <p:spPr>
              <a:xfrm>
                <a:off x="4738331" y="3766799"/>
                <a:ext cx="1063887" cy="617513"/>
              </a:xfrm>
              <a:custGeom>
                <a:avLst/>
                <a:gdLst/>
                <a:ahLst/>
                <a:cxnLst/>
                <a:rect l="l" t="t" r="r" b="b"/>
                <a:pathLst>
                  <a:path w="25040" h="14534" extrusionOk="0">
                    <a:moveTo>
                      <a:pt x="12589" y="1"/>
                    </a:moveTo>
                    <a:lnTo>
                      <a:pt x="11386" y="47"/>
                    </a:lnTo>
                    <a:lnTo>
                      <a:pt x="10183" y="139"/>
                    </a:lnTo>
                    <a:lnTo>
                      <a:pt x="9026" y="325"/>
                    </a:lnTo>
                    <a:lnTo>
                      <a:pt x="7869" y="556"/>
                    </a:lnTo>
                    <a:lnTo>
                      <a:pt x="6758" y="834"/>
                    </a:lnTo>
                    <a:lnTo>
                      <a:pt x="5693" y="1204"/>
                    </a:lnTo>
                    <a:lnTo>
                      <a:pt x="4675" y="1667"/>
                    </a:lnTo>
                    <a:lnTo>
                      <a:pt x="3703" y="2130"/>
                    </a:lnTo>
                    <a:lnTo>
                      <a:pt x="2824" y="2685"/>
                    </a:lnTo>
                    <a:lnTo>
                      <a:pt x="2083" y="3287"/>
                    </a:lnTo>
                    <a:lnTo>
                      <a:pt x="1481" y="3888"/>
                    </a:lnTo>
                    <a:lnTo>
                      <a:pt x="926" y="4536"/>
                    </a:lnTo>
                    <a:lnTo>
                      <a:pt x="556" y="5184"/>
                    </a:lnTo>
                    <a:lnTo>
                      <a:pt x="232" y="5878"/>
                    </a:lnTo>
                    <a:lnTo>
                      <a:pt x="139" y="6249"/>
                    </a:lnTo>
                    <a:lnTo>
                      <a:pt x="93" y="6573"/>
                    </a:lnTo>
                    <a:lnTo>
                      <a:pt x="47" y="6943"/>
                    </a:lnTo>
                    <a:lnTo>
                      <a:pt x="0" y="7267"/>
                    </a:lnTo>
                    <a:lnTo>
                      <a:pt x="47" y="7637"/>
                    </a:lnTo>
                    <a:lnTo>
                      <a:pt x="47" y="7961"/>
                    </a:lnTo>
                    <a:lnTo>
                      <a:pt x="139" y="8331"/>
                    </a:lnTo>
                    <a:lnTo>
                      <a:pt x="232" y="8655"/>
                    </a:lnTo>
                    <a:lnTo>
                      <a:pt x="371" y="8979"/>
                    </a:lnTo>
                    <a:lnTo>
                      <a:pt x="510" y="9350"/>
                    </a:lnTo>
                    <a:lnTo>
                      <a:pt x="926" y="9998"/>
                    </a:lnTo>
                    <a:lnTo>
                      <a:pt x="1435" y="10646"/>
                    </a:lnTo>
                    <a:lnTo>
                      <a:pt x="2037" y="11247"/>
                    </a:lnTo>
                    <a:lnTo>
                      <a:pt x="2777" y="11849"/>
                    </a:lnTo>
                    <a:lnTo>
                      <a:pt x="3657" y="12404"/>
                    </a:lnTo>
                    <a:lnTo>
                      <a:pt x="4582" y="12913"/>
                    </a:lnTo>
                    <a:lnTo>
                      <a:pt x="5601" y="13330"/>
                    </a:lnTo>
                    <a:lnTo>
                      <a:pt x="6665" y="13700"/>
                    </a:lnTo>
                    <a:lnTo>
                      <a:pt x="7776" y="13978"/>
                    </a:lnTo>
                    <a:lnTo>
                      <a:pt x="8933" y="14209"/>
                    </a:lnTo>
                    <a:lnTo>
                      <a:pt x="10090" y="14394"/>
                    </a:lnTo>
                    <a:lnTo>
                      <a:pt x="11293" y="14487"/>
                    </a:lnTo>
                    <a:lnTo>
                      <a:pt x="12497" y="14533"/>
                    </a:lnTo>
                    <a:lnTo>
                      <a:pt x="13700" y="14487"/>
                    </a:lnTo>
                    <a:lnTo>
                      <a:pt x="14903" y="14394"/>
                    </a:lnTo>
                    <a:lnTo>
                      <a:pt x="16061" y="14209"/>
                    </a:lnTo>
                    <a:lnTo>
                      <a:pt x="17218" y="13978"/>
                    </a:lnTo>
                    <a:lnTo>
                      <a:pt x="18328" y="13700"/>
                    </a:lnTo>
                    <a:lnTo>
                      <a:pt x="19393" y="13330"/>
                    </a:lnTo>
                    <a:lnTo>
                      <a:pt x="20411" y="12913"/>
                    </a:lnTo>
                    <a:lnTo>
                      <a:pt x="21337" y="12404"/>
                    </a:lnTo>
                    <a:lnTo>
                      <a:pt x="22216" y="11849"/>
                    </a:lnTo>
                    <a:lnTo>
                      <a:pt x="22957" y="11247"/>
                    </a:lnTo>
                    <a:lnTo>
                      <a:pt x="23605" y="10646"/>
                    </a:lnTo>
                    <a:lnTo>
                      <a:pt x="24114" y="9998"/>
                    </a:lnTo>
                    <a:lnTo>
                      <a:pt x="24530" y="9350"/>
                    </a:lnTo>
                    <a:lnTo>
                      <a:pt x="24808" y="8655"/>
                    </a:lnTo>
                    <a:lnTo>
                      <a:pt x="24901" y="8331"/>
                    </a:lnTo>
                    <a:lnTo>
                      <a:pt x="24993" y="7961"/>
                    </a:lnTo>
                    <a:lnTo>
                      <a:pt x="25039" y="7637"/>
                    </a:lnTo>
                    <a:lnTo>
                      <a:pt x="25039" y="7267"/>
                    </a:lnTo>
                    <a:lnTo>
                      <a:pt x="25039" y="6943"/>
                    </a:lnTo>
                    <a:lnTo>
                      <a:pt x="24993" y="6573"/>
                    </a:lnTo>
                    <a:lnTo>
                      <a:pt x="24947" y="6249"/>
                    </a:lnTo>
                    <a:lnTo>
                      <a:pt x="24808" y="5878"/>
                    </a:lnTo>
                    <a:lnTo>
                      <a:pt x="24715" y="5555"/>
                    </a:lnTo>
                    <a:lnTo>
                      <a:pt x="24530" y="5184"/>
                    </a:lnTo>
                    <a:lnTo>
                      <a:pt x="24160" y="4536"/>
                    </a:lnTo>
                    <a:lnTo>
                      <a:pt x="23651" y="3888"/>
                    </a:lnTo>
                    <a:lnTo>
                      <a:pt x="23003" y="3287"/>
                    </a:lnTo>
                    <a:lnTo>
                      <a:pt x="22262" y="2685"/>
                    </a:lnTo>
                    <a:lnTo>
                      <a:pt x="21429" y="2130"/>
                    </a:lnTo>
                    <a:lnTo>
                      <a:pt x="20457" y="1667"/>
                    </a:lnTo>
                    <a:lnTo>
                      <a:pt x="19439" y="1204"/>
                    </a:lnTo>
                    <a:lnTo>
                      <a:pt x="18375" y="834"/>
                    </a:lnTo>
                    <a:lnTo>
                      <a:pt x="17264" y="556"/>
                    </a:lnTo>
                    <a:lnTo>
                      <a:pt x="16153" y="325"/>
                    </a:lnTo>
                    <a:lnTo>
                      <a:pt x="14950" y="139"/>
                    </a:lnTo>
                    <a:lnTo>
                      <a:pt x="13793" y="47"/>
                    </a:lnTo>
                    <a:lnTo>
                      <a:pt x="125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0" name="Google Shape;10120;p59"/>
              <p:cNvSpPr/>
              <p:nvPr/>
            </p:nvSpPr>
            <p:spPr>
              <a:xfrm>
                <a:off x="3377541" y="2978273"/>
                <a:ext cx="1063887" cy="615516"/>
              </a:xfrm>
              <a:custGeom>
                <a:avLst/>
                <a:gdLst/>
                <a:ahLst/>
                <a:cxnLst/>
                <a:rect l="l" t="t" r="r" b="b"/>
                <a:pathLst>
                  <a:path w="25040" h="14487" extrusionOk="0">
                    <a:moveTo>
                      <a:pt x="11386" y="0"/>
                    </a:moveTo>
                    <a:lnTo>
                      <a:pt x="10183" y="93"/>
                    </a:lnTo>
                    <a:lnTo>
                      <a:pt x="8980" y="278"/>
                    </a:lnTo>
                    <a:lnTo>
                      <a:pt x="7869" y="509"/>
                    </a:lnTo>
                    <a:lnTo>
                      <a:pt x="6758" y="787"/>
                    </a:lnTo>
                    <a:lnTo>
                      <a:pt x="5694" y="1157"/>
                    </a:lnTo>
                    <a:lnTo>
                      <a:pt x="4675" y="1620"/>
                    </a:lnTo>
                    <a:lnTo>
                      <a:pt x="3703" y="2083"/>
                    </a:lnTo>
                    <a:lnTo>
                      <a:pt x="2824" y="2638"/>
                    </a:lnTo>
                    <a:lnTo>
                      <a:pt x="2083" y="3240"/>
                    </a:lnTo>
                    <a:lnTo>
                      <a:pt x="1482" y="3842"/>
                    </a:lnTo>
                    <a:lnTo>
                      <a:pt x="926" y="4490"/>
                    </a:lnTo>
                    <a:lnTo>
                      <a:pt x="556" y="5184"/>
                    </a:lnTo>
                    <a:lnTo>
                      <a:pt x="232" y="5832"/>
                    </a:lnTo>
                    <a:lnTo>
                      <a:pt x="140" y="6202"/>
                    </a:lnTo>
                    <a:lnTo>
                      <a:pt x="47" y="6526"/>
                    </a:lnTo>
                    <a:lnTo>
                      <a:pt x="47" y="6896"/>
                    </a:lnTo>
                    <a:lnTo>
                      <a:pt x="1" y="7220"/>
                    </a:lnTo>
                    <a:lnTo>
                      <a:pt x="1" y="7591"/>
                    </a:lnTo>
                    <a:lnTo>
                      <a:pt x="47" y="7915"/>
                    </a:lnTo>
                    <a:lnTo>
                      <a:pt x="140" y="8285"/>
                    </a:lnTo>
                    <a:lnTo>
                      <a:pt x="232" y="8609"/>
                    </a:lnTo>
                    <a:lnTo>
                      <a:pt x="371" y="8979"/>
                    </a:lnTo>
                    <a:lnTo>
                      <a:pt x="510" y="9303"/>
                    </a:lnTo>
                    <a:lnTo>
                      <a:pt x="926" y="9951"/>
                    </a:lnTo>
                    <a:lnTo>
                      <a:pt x="1436" y="10599"/>
                    </a:lnTo>
                    <a:lnTo>
                      <a:pt x="2037" y="11201"/>
                    </a:lnTo>
                    <a:lnTo>
                      <a:pt x="2778" y="11802"/>
                    </a:lnTo>
                    <a:lnTo>
                      <a:pt x="3657" y="12358"/>
                    </a:lnTo>
                    <a:lnTo>
                      <a:pt x="4583" y="12867"/>
                    </a:lnTo>
                    <a:lnTo>
                      <a:pt x="5601" y="13283"/>
                    </a:lnTo>
                    <a:lnTo>
                      <a:pt x="6665" y="13654"/>
                    </a:lnTo>
                    <a:lnTo>
                      <a:pt x="7776" y="13931"/>
                    </a:lnTo>
                    <a:lnTo>
                      <a:pt x="8933" y="14163"/>
                    </a:lnTo>
                    <a:lnTo>
                      <a:pt x="10090" y="14348"/>
                    </a:lnTo>
                    <a:lnTo>
                      <a:pt x="11294" y="14440"/>
                    </a:lnTo>
                    <a:lnTo>
                      <a:pt x="12497" y="14487"/>
                    </a:lnTo>
                    <a:lnTo>
                      <a:pt x="13700" y="14440"/>
                    </a:lnTo>
                    <a:lnTo>
                      <a:pt x="14858" y="14348"/>
                    </a:lnTo>
                    <a:lnTo>
                      <a:pt x="16061" y="14163"/>
                    </a:lnTo>
                    <a:lnTo>
                      <a:pt x="17218" y="13931"/>
                    </a:lnTo>
                    <a:lnTo>
                      <a:pt x="18329" y="13654"/>
                    </a:lnTo>
                    <a:lnTo>
                      <a:pt x="19393" y="13283"/>
                    </a:lnTo>
                    <a:lnTo>
                      <a:pt x="20411" y="12867"/>
                    </a:lnTo>
                    <a:lnTo>
                      <a:pt x="21337" y="12358"/>
                    </a:lnTo>
                    <a:lnTo>
                      <a:pt x="22216" y="11802"/>
                    </a:lnTo>
                    <a:lnTo>
                      <a:pt x="22957" y="11201"/>
                    </a:lnTo>
                    <a:lnTo>
                      <a:pt x="23605" y="10599"/>
                    </a:lnTo>
                    <a:lnTo>
                      <a:pt x="24114" y="9951"/>
                    </a:lnTo>
                    <a:lnTo>
                      <a:pt x="24531" y="9303"/>
                    </a:lnTo>
                    <a:lnTo>
                      <a:pt x="24808" y="8609"/>
                    </a:lnTo>
                    <a:lnTo>
                      <a:pt x="24901" y="8285"/>
                    </a:lnTo>
                    <a:lnTo>
                      <a:pt x="24993" y="7915"/>
                    </a:lnTo>
                    <a:lnTo>
                      <a:pt x="25040" y="7591"/>
                    </a:lnTo>
                    <a:lnTo>
                      <a:pt x="25040" y="7220"/>
                    </a:lnTo>
                    <a:lnTo>
                      <a:pt x="25040" y="6896"/>
                    </a:lnTo>
                    <a:lnTo>
                      <a:pt x="24993" y="6526"/>
                    </a:lnTo>
                    <a:lnTo>
                      <a:pt x="24901" y="6202"/>
                    </a:lnTo>
                    <a:lnTo>
                      <a:pt x="24808" y="5832"/>
                    </a:lnTo>
                    <a:lnTo>
                      <a:pt x="24716" y="5508"/>
                    </a:lnTo>
                    <a:lnTo>
                      <a:pt x="24531" y="5184"/>
                    </a:lnTo>
                    <a:lnTo>
                      <a:pt x="24160" y="4490"/>
                    </a:lnTo>
                    <a:lnTo>
                      <a:pt x="23651" y="3842"/>
                    </a:lnTo>
                    <a:lnTo>
                      <a:pt x="23003" y="3240"/>
                    </a:lnTo>
                    <a:lnTo>
                      <a:pt x="22263" y="2638"/>
                    </a:lnTo>
                    <a:lnTo>
                      <a:pt x="21430" y="2083"/>
                    </a:lnTo>
                    <a:lnTo>
                      <a:pt x="20458" y="1620"/>
                    </a:lnTo>
                    <a:lnTo>
                      <a:pt x="19440" y="1157"/>
                    </a:lnTo>
                    <a:lnTo>
                      <a:pt x="18375" y="833"/>
                    </a:lnTo>
                    <a:lnTo>
                      <a:pt x="17264" y="509"/>
                    </a:lnTo>
                    <a:lnTo>
                      <a:pt x="16153" y="278"/>
                    </a:lnTo>
                    <a:lnTo>
                      <a:pt x="14950" y="93"/>
                    </a:lnTo>
                    <a:lnTo>
                      <a:pt x="137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21" name="Google Shape;10121;p59"/>
            <p:cNvGrpSpPr/>
            <p:nvPr/>
          </p:nvGrpSpPr>
          <p:grpSpPr>
            <a:xfrm>
              <a:off x="3371635" y="944991"/>
              <a:ext cx="2310640" cy="3270220"/>
              <a:chOff x="3371635" y="944991"/>
              <a:chExt cx="2310640" cy="3270220"/>
            </a:xfrm>
          </p:grpSpPr>
          <p:grpSp>
            <p:nvGrpSpPr>
              <p:cNvPr id="10122" name="Google Shape;10122;p59"/>
              <p:cNvGrpSpPr/>
              <p:nvPr/>
            </p:nvGrpSpPr>
            <p:grpSpPr>
              <a:xfrm>
                <a:off x="3479808" y="1243848"/>
                <a:ext cx="2165078" cy="2853376"/>
                <a:chOff x="3479808" y="1243848"/>
                <a:chExt cx="2165078" cy="2853376"/>
              </a:xfrm>
            </p:grpSpPr>
            <p:sp>
              <p:nvSpPr>
                <p:cNvPr id="10123" name="Google Shape;10123;p59"/>
                <p:cNvSpPr/>
                <p:nvPr/>
              </p:nvSpPr>
              <p:spPr>
                <a:xfrm>
                  <a:off x="3768893" y="3104121"/>
                  <a:ext cx="3951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86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0" y="185"/>
                      </a:lnTo>
                      <a:lnTo>
                        <a:pt x="0" y="185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4" name="Google Shape;10124;p59"/>
                <p:cNvSpPr/>
                <p:nvPr/>
              </p:nvSpPr>
              <p:spPr>
                <a:xfrm>
                  <a:off x="3845583" y="2942881"/>
                  <a:ext cx="9857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510" extrusionOk="0">
                      <a:moveTo>
                        <a:pt x="0" y="509"/>
                      </a:moveTo>
                      <a:lnTo>
                        <a:pt x="0" y="509"/>
                      </a:lnTo>
                      <a:lnTo>
                        <a:pt x="231" y="0"/>
                      </a:lnTo>
                      <a:lnTo>
                        <a:pt x="231" y="0"/>
                      </a:lnTo>
                      <a:lnTo>
                        <a:pt x="231" y="0"/>
                      </a:lnTo>
                      <a:lnTo>
                        <a:pt x="0" y="509"/>
                      </a:lnTo>
                      <a:lnTo>
                        <a:pt x="0" y="50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5" name="Google Shape;10125;p59"/>
                <p:cNvSpPr/>
                <p:nvPr/>
              </p:nvSpPr>
              <p:spPr>
                <a:xfrm>
                  <a:off x="3941902" y="2756063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47" y="0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6" name="Google Shape;10126;p59"/>
                <p:cNvSpPr/>
                <p:nvPr/>
              </p:nvSpPr>
              <p:spPr>
                <a:xfrm>
                  <a:off x="3867209" y="2765878"/>
                  <a:ext cx="9857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510" extrusionOk="0">
                      <a:moveTo>
                        <a:pt x="0" y="510"/>
                      </a:moveTo>
                      <a:lnTo>
                        <a:pt x="0" y="510"/>
                      </a:lnTo>
                      <a:lnTo>
                        <a:pt x="232" y="1"/>
                      </a:lnTo>
                      <a:lnTo>
                        <a:pt x="232" y="1"/>
                      </a:lnTo>
                      <a:lnTo>
                        <a:pt x="0" y="510"/>
                      </a:lnTo>
                      <a:lnTo>
                        <a:pt x="0" y="510"/>
                      </a:lnTo>
                      <a:lnTo>
                        <a:pt x="0" y="510"/>
                      </a:lnTo>
                      <a:lnTo>
                        <a:pt x="0" y="51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7" name="Google Shape;10127;p59"/>
                <p:cNvSpPr/>
                <p:nvPr/>
              </p:nvSpPr>
              <p:spPr>
                <a:xfrm>
                  <a:off x="3802289" y="2980227"/>
                  <a:ext cx="31526" cy="70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" h="1667" extrusionOk="0">
                      <a:moveTo>
                        <a:pt x="1" y="1667"/>
                      </a:moveTo>
                      <a:lnTo>
                        <a:pt x="741" y="1"/>
                      </a:lnTo>
                      <a:lnTo>
                        <a:pt x="741" y="1"/>
                      </a:lnTo>
                      <a:lnTo>
                        <a:pt x="1" y="166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8" name="Google Shape;10128;p59"/>
                <p:cNvSpPr/>
                <p:nvPr/>
              </p:nvSpPr>
              <p:spPr>
                <a:xfrm>
                  <a:off x="3888836" y="2632170"/>
                  <a:ext cx="43295" cy="9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2223" extrusionOk="0">
                      <a:moveTo>
                        <a:pt x="0" y="2222"/>
                      </a:moveTo>
                      <a:lnTo>
                        <a:pt x="0" y="2222"/>
                      </a:lnTo>
                      <a:lnTo>
                        <a:pt x="0" y="2222"/>
                      </a:lnTo>
                      <a:lnTo>
                        <a:pt x="1018" y="1"/>
                      </a:lnTo>
                      <a:lnTo>
                        <a:pt x="1018" y="1"/>
                      </a:lnTo>
                      <a:lnTo>
                        <a:pt x="0" y="2222"/>
                      </a:lnTo>
                      <a:lnTo>
                        <a:pt x="0" y="222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9" name="Google Shape;10129;p59"/>
                <p:cNvSpPr/>
                <p:nvPr/>
              </p:nvSpPr>
              <p:spPr>
                <a:xfrm>
                  <a:off x="3873073" y="2746206"/>
                  <a:ext cx="5948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372" extrusionOk="0">
                      <a:moveTo>
                        <a:pt x="140" y="1"/>
                      </a:moveTo>
                      <a:lnTo>
                        <a:pt x="140" y="1"/>
                      </a:lnTo>
                      <a:lnTo>
                        <a:pt x="1" y="371"/>
                      </a:lnTo>
                      <a:lnTo>
                        <a:pt x="1" y="371"/>
                      </a:lnTo>
                      <a:lnTo>
                        <a:pt x="140" y="1"/>
                      </a:lnTo>
                      <a:lnTo>
                        <a:pt x="140" y="1"/>
                      </a:lnTo>
                      <a:lnTo>
                        <a:pt x="140" y="1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0" name="Google Shape;10130;p59"/>
                <p:cNvSpPr/>
                <p:nvPr/>
              </p:nvSpPr>
              <p:spPr>
                <a:xfrm>
                  <a:off x="3749222" y="3035291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93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1" name="Google Shape;10131;p59"/>
                <p:cNvSpPr/>
                <p:nvPr/>
              </p:nvSpPr>
              <p:spPr>
                <a:xfrm>
                  <a:off x="3747225" y="30372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2" name="Google Shape;10132;p59"/>
                <p:cNvSpPr/>
                <p:nvPr/>
              </p:nvSpPr>
              <p:spPr>
                <a:xfrm>
                  <a:off x="3725599" y="3070683"/>
                  <a:ext cx="2039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40" extrusionOk="0">
                      <a:moveTo>
                        <a:pt x="1" y="139"/>
                      </a:moveTo>
                      <a:lnTo>
                        <a:pt x="1" y="139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39"/>
                      </a:lnTo>
                      <a:lnTo>
                        <a:pt x="1" y="13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3" name="Google Shape;10133;p59"/>
                <p:cNvSpPr/>
                <p:nvPr/>
              </p:nvSpPr>
              <p:spPr>
                <a:xfrm>
                  <a:off x="3749222" y="3027431"/>
                  <a:ext cx="3951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86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0" y="185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4" name="Google Shape;10134;p59"/>
                <p:cNvSpPr/>
                <p:nvPr/>
              </p:nvSpPr>
              <p:spPr>
                <a:xfrm>
                  <a:off x="3729550" y="3047103"/>
                  <a:ext cx="9857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510" extrusionOk="0">
                      <a:moveTo>
                        <a:pt x="232" y="0"/>
                      </a:moveTo>
                      <a:lnTo>
                        <a:pt x="232" y="0"/>
                      </a:lnTo>
                      <a:lnTo>
                        <a:pt x="0" y="50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5" name="Google Shape;10135;p59"/>
                <p:cNvSpPr/>
                <p:nvPr/>
              </p:nvSpPr>
              <p:spPr>
                <a:xfrm>
                  <a:off x="3741361" y="2938930"/>
                  <a:ext cx="49201" cy="104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" h="2454" extrusionOk="0">
                      <a:moveTo>
                        <a:pt x="0" y="2454"/>
                      </a:moveTo>
                      <a:lnTo>
                        <a:pt x="1157" y="1"/>
                      </a:lnTo>
                      <a:lnTo>
                        <a:pt x="1157" y="1"/>
                      </a:lnTo>
                      <a:lnTo>
                        <a:pt x="1157" y="1"/>
                      </a:lnTo>
                      <a:lnTo>
                        <a:pt x="0" y="2454"/>
                      </a:lnTo>
                      <a:lnTo>
                        <a:pt x="0" y="245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6" name="Google Shape;10136;p59"/>
                <p:cNvSpPr/>
                <p:nvPr/>
              </p:nvSpPr>
              <p:spPr>
                <a:xfrm>
                  <a:off x="3941902" y="2661656"/>
                  <a:ext cx="43337" cy="90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2130" extrusionOk="0">
                      <a:moveTo>
                        <a:pt x="1019" y="1"/>
                      </a:moveTo>
                      <a:lnTo>
                        <a:pt x="1019" y="1"/>
                      </a:lnTo>
                      <a:lnTo>
                        <a:pt x="1" y="2130"/>
                      </a:lnTo>
                      <a:lnTo>
                        <a:pt x="1" y="2130"/>
                      </a:lnTo>
                      <a:lnTo>
                        <a:pt x="1019" y="1"/>
                      </a:lnTo>
                      <a:lnTo>
                        <a:pt x="101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7" name="Google Shape;10137;p59"/>
                <p:cNvSpPr/>
                <p:nvPr/>
              </p:nvSpPr>
              <p:spPr>
                <a:xfrm>
                  <a:off x="3857352" y="2793410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8" name="Google Shape;10138;p59"/>
                <p:cNvSpPr/>
                <p:nvPr/>
              </p:nvSpPr>
              <p:spPr>
                <a:xfrm>
                  <a:off x="3943899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9" name="Google Shape;10139;p59"/>
                <p:cNvSpPr/>
                <p:nvPr/>
              </p:nvSpPr>
              <p:spPr>
                <a:xfrm>
                  <a:off x="3863258" y="2748203"/>
                  <a:ext cx="17760" cy="35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834" extrusionOk="0">
                      <a:moveTo>
                        <a:pt x="417" y="0"/>
                      </a:moveTo>
                      <a:lnTo>
                        <a:pt x="417" y="0"/>
                      </a:lnTo>
                      <a:lnTo>
                        <a:pt x="417" y="0"/>
                      </a:lnTo>
                      <a:lnTo>
                        <a:pt x="417" y="0"/>
                      </a:lnTo>
                      <a:lnTo>
                        <a:pt x="1" y="833"/>
                      </a:lnTo>
                      <a:lnTo>
                        <a:pt x="1" y="833"/>
                      </a:lnTo>
                      <a:lnTo>
                        <a:pt x="1" y="833"/>
                      </a:lnTo>
                      <a:lnTo>
                        <a:pt x="1" y="833"/>
                      </a:lnTo>
                      <a:lnTo>
                        <a:pt x="417" y="0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0" name="Google Shape;10140;p59"/>
                <p:cNvSpPr/>
                <p:nvPr/>
              </p:nvSpPr>
              <p:spPr>
                <a:xfrm>
                  <a:off x="3841632" y="2940884"/>
                  <a:ext cx="11854" cy="25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603" extrusionOk="0">
                      <a:moveTo>
                        <a:pt x="47" y="510"/>
                      </a:moveTo>
                      <a:lnTo>
                        <a:pt x="47" y="510"/>
                      </a:lnTo>
                      <a:lnTo>
                        <a:pt x="278" y="1"/>
                      </a:lnTo>
                      <a:lnTo>
                        <a:pt x="278" y="1"/>
                      </a:lnTo>
                      <a:lnTo>
                        <a:pt x="278" y="1"/>
                      </a:lnTo>
                      <a:lnTo>
                        <a:pt x="47" y="510"/>
                      </a:lnTo>
                      <a:lnTo>
                        <a:pt x="0" y="603"/>
                      </a:lnTo>
                      <a:lnTo>
                        <a:pt x="0" y="603"/>
                      </a:lnTo>
                      <a:lnTo>
                        <a:pt x="47" y="51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1" name="Google Shape;10141;p59"/>
                <p:cNvSpPr/>
                <p:nvPr/>
              </p:nvSpPr>
              <p:spPr>
                <a:xfrm>
                  <a:off x="3719693" y="3082495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93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2" name="Google Shape;10142;p59"/>
                <p:cNvSpPr/>
                <p:nvPr/>
              </p:nvSpPr>
              <p:spPr>
                <a:xfrm>
                  <a:off x="3705927" y="3086404"/>
                  <a:ext cx="19714" cy="3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881" extrusionOk="0">
                      <a:moveTo>
                        <a:pt x="186" y="556"/>
                      </a:moveTo>
                      <a:lnTo>
                        <a:pt x="1" y="880"/>
                      </a:lnTo>
                      <a:lnTo>
                        <a:pt x="186" y="556"/>
                      </a:lnTo>
                      <a:lnTo>
                        <a:pt x="186" y="556"/>
                      </a:lnTo>
                      <a:lnTo>
                        <a:pt x="464" y="1"/>
                      </a:lnTo>
                      <a:lnTo>
                        <a:pt x="464" y="1"/>
                      </a:lnTo>
                      <a:lnTo>
                        <a:pt x="464" y="1"/>
                      </a:lnTo>
                      <a:lnTo>
                        <a:pt x="186" y="556"/>
                      </a:lnTo>
                      <a:lnTo>
                        <a:pt x="186" y="5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3" name="Google Shape;10143;p59"/>
                <p:cNvSpPr/>
                <p:nvPr/>
              </p:nvSpPr>
              <p:spPr>
                <a:xfrm>
                  <a:off x="3747225" y="3133607"/>
                  <a:ext cx="17760" cy="35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834" extrusionOk="0">
                      <a:moveTo>
                        <a:pt x="1" y="834"/>
                      </a:moveTo>
                      <a:lnTo>
                        <a:pt x="1" y="834"/>
                      </a:lnTo>
                      <a:lnTo>
                        <a:pt x="1" y="834"/>
                      </a:lnTo>
                      <a:lnTo>
                        <a:pt x="1" y="834"/>
                      </a:lnTo>
                      <a:lnTo>
                        <a:pt x="417" y="1"/>
                      </a:lnTo>
                      <a:lnTo>
                        <a:pt x="1" y="83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4" name="Google Shape;10144;p59"/>
                <p:cNvSpPr/>
                <p:nvPr/>
              </p:nvSpPr>
              <p:spPr>
                <a:xfrm>
                  <a:off x="3715784" y="3092309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93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5" name="Google Shape;10145;p59"/>
                <p:cNvSpPr/>
                <p:nvPr/>
              </p:nvSpPr>
              <p:spPr>
                <a:xfrm>
                  <a:off x="3743316" y="3133607"/>
                  <a:ext cx="15763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742" extrusionOk="0">
                      <a:moveTo>
                        <a:pt x="0" y="741"/>
                      </a:moveTo>
                      <a:lnTo>
                        <a:pt x="0" y="741"/>
                      </a:lnTo>
                      <a:lnTo>
                        <a:pt x="371" y="1"/>
                      </a:lnTo>
                      <a:lnTo>
                        <a:pt x="371" y="1"/>
                      </a:lnTo>
                      <a:lnTo>
                        <a:pt x="0" y="741"/>
                      </a:lnTo>
                      <a:lnTo>
                        <a:pt x="0" y="7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6" name="Google Shape;10146;p59"/>
                <p:cNvSpPr/>
                <p:nvPr/>
              </p:nvSpPr>
              <p:spPr>
                <a:xfrm>
                  <a:off x="3702018" y="3115933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93"/>
                      </a:move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7" name="Google Shape;10147;p59"/>
                <p:cNvSpPr/>
                <p:nvPr/>
              </p:nvSpPr>
              <p:spPr>
                <a:xfrm>
                  <a:off x="3709878" y="3102167"/>
                  <a:ext cx="3994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39" extrusionOk="0">
                      <a:moveTo>
                        <a:pt x="1" y="139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139"/>
                      </a:lnTo>
                      <a:lnTo>
                        <a:pt x="1" y="13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8" name="Google Shape;10148;p59"/>
                <p:cNvSpPr/>
                <p:nvPr/>
              </p:nvSpPr>
              <p:spPr>
                <a:xfrm>
                  <a:off x="3703972" y="311788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9" name="Google Shape;10149;p59"/>
                <p:cNvSpPr/>
                <p:nvPr/>
              </p:nvSpPr>
              <p:spPr>
                <a:xfrm>
                  <a:off x="3698067" y="312969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0" name="Google Shape;10150;p59"/>
                <p:cNvSpPr/>
                <p:nvPr/>
              </p:nvSpPr>
              <p:spPr>
                <a:xfrm>
                  <a:off x="3703972" y="3137559"/>
                  <a:ext cx="13808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325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25" y="324"/>
                      </a:lnTo>
                      <a:lnTo>
                        <a:pt x="325" y="324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1" name="Google Shape;10151;p59"/>
                <p:cNvSpPr/>
                <p:nvPr/>
              </p:nvSpPr>
              <p:spPr>
                <a:xfrm>
                  <a:off x="3741361" y="317885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2" name="Google Shape;10152;p59"/>
                <p:cNvSpPr/>
                <p:nvPr/>
              </p:nvSpPr>
              <p:spPr>
                <a:xfrm>
                  <a:off x="3698067" y="312969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3" name="Google Shape;10153;p59"/>
                <p:cNvSpPr/>
                <p:nvPr/>
              </p:nvSpPr>
              <p:spPr>
                <a:xfrm>
                  <a:off x="3700064" y="3127702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46" y="140"/>
                      </a:lnTo>
                      <a:lnTo>
                        <a:pt x="46" y="140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4" name="Google Shape;10154;p59"/>
                <p:cNvSpPr/>
                <p:nvPr/>
              </p:nvSpPr>
              <p:spPr>
                <a:xfrm>
                  <a:off x="3698067" y="3125747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5" name="Google Shape;10155;p59"/>
                <p:cNvSpPr/>
                <p:nvPr/>
              </p:nvSpPr>
              <p:spPr>
                <a:xfrm>
                  <a:off x="3700064" y="312770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6" name="Google Shape;10156;p59"/>
                <p:cNvSpPr/>
                <p:nvPr/>
              </p:nvSpPr>
              <p:spPr>
                <a:xfrm>
                  <a:off x="3739365" y="317095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7" name="Google Shape;10157;p59"/>
                <p:cNvSpPr/>
                <p:nvPr/>
              </p:nvSpPr>
              <p:spPr>
                <a:xfrm>
                  <a:off x="3703972" y="313165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8" name="Google Shape;10158;p59"/>
                <p:cNvSpPr/>
                <p:nvPr/>
              </p:nvSpPr>
              <p:spPr>
                <a:xfrm>
                  <a:off x="3741361" y="3172951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93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9" name="Google Shape;10159;p59"/>
                <p:cNvSpPr/>
                <p:nvPr/>
              </p:nvSpPr>
              <p:spPr>
                <a:xfrm>
                  <a:off x="3743316" y="3172951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0" y="139"/>
                      </a:moveTo>
                      <a:lnTo>
                        <a:pt x="0" y="139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139"/>
                      </a:ln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0" name="Google Shape;10160;p59"/>
                <p:cNvSpPr/>
                <p:nvPr/>
              </p:nvSpPr>
              <p:spPr>
                <a:xfrm>
                  <a:off x="3703972" y="312770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1" name="Google Shape;10161;p59"/>
                <p:cNvSpPr/>
                <p:nvPr/>
              </p:nvSpPr>
              <p:spPr>
                <a:xfrm>
                  <a:off x="3743316" y="316704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2" name="Google Shape;10162;p59"/>
                <p:cNvSpPr/>
                <p:nvPr/>
              </p:nvSpPr>
              <p:spPr>
                <a:xfrm>
                  <a:off x="3705927" y="312574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3" name="Google Shape;10163;p59"/>
                <p:cNvSpPr/>
                <p:nvPr/>
              </p:nvSpPr>
              <p:spPr>
                <a:xfrm>
                  <a:off x="3705927" y="3127702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4" name="Google Shape;10164;p59"/>
                <p:cNvSpPr/>
                <p:nvPr/>
              </p:nvSpPr>
              <p:spPr>
                <a:xfrm>
                  <a:off x="3743316" y="316509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5" name="Google Shape;10165;p59"/>
                <p:cNvSpPr/>
                <p:nvPr/>
              </p:nvSpPr>
              <p:spPr>
                <a:xfrm>
                  <a:off x="3747225" y="316899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6" name="Google Shape;10166;p59"/>
                <p:cNvSpPr/>
                <p:nvPr/>
              </p:nvSpPr>
              <p:spPr>
                <a:xfrm>
                  <a:off x="3700064" y="311984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7" name="Google Shape;10167;p59"/>
                <p:cNvSpPr/>
                <p:nvPr/>
              </p:nvSpPr>
              <p:spPr>
                <a:xfrm>
                  <a:off x="3702018" y="312379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8" name="Google Shape;10168;p59"/>
                <p:cNvSpPr/>
                <p:nvPr/>
              </p:nvSpPr>
              <p:spPr>
                <a:xfrm>
                  <a:off x="3745270" y="3170954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9" name="Google Shape;10169;p59"/>
                <p:cNvSpPr/>
                <p:nvPr/>
              </p:nvSpPr>
              <p:spPr>
                <a:xfrm>
                  <a:off x="3741361" y="316704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0" name="Google Shape;10170;p59"/>
                <p:cNvSpPr/>
                <p:nvPr/>
              </p:nvSpPr>
              <p:spPr>
                <a:xfrm>
                  <a:off x="3700064" y="3123793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1" name="Google Shape;10171;p59"/>
                <p:cNvSpPr/>
                <p:nvPr/>
              </p:nvSpPr>
              <p:spPr>
                <a:xfrm>
                  <a:off x="3743316" y="3170954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2" name="Google Shape;10172;p59"/>
                <p:cNvSpPr/>
                <p:nvPr/>
              </p:nvSpPr>
              <p:spPr>
                <a:xfrm>
                  <a:off x="3703972" y="312770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3" name="Google Shape;10173;p59"/>
                <p:cNvSpPr/>
                <p:nvPr/>
              </p:nvSpPr>
              <p:spPr>
                <a:xfrm>
                  <a:off x="3700064" y="312179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4" name="Google Shape;10174;p59"/>
                <p:cNvSpPr/>
                <p:nvPr/>
              </p:nvSpPr>
              <p:spPr>
                <a:xfrm>
                  <a:off x="3700064" y="312379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5" name="Google Shape;10175;p59"/>
                <p:cNvSpPr/>
                <p:nvPr/>
              </p:nvSpPr>
              <p:spPr>
                <a:xfrm>
                  <a:off x="3702018" y="312379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6" name="Google Shape;10176;p59"/>
                <p:cNvSpPr/>
                <p:nvPr/>
              </p:nvSpPr>
              <p:spPr>
                <a:xfrm>
                  <a:off x="3747225" y="317095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7" name="Google Shape;10177;p59"/>
                <p:cNvSpPr/>
                <p:nvPr/>
              </p:nvSpPr>
              <p:spPr>
                <a:xfrm>
                  <a:off x="3700064" y="312179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8" name="Google Shape;10178;p59"/>
                <p:cNvSpPr/>
                <p:nvPr/>
              </p:nvSpPr>
              <p:spPr>
                <a:xfrm>
                  <a:off x="3989106" y="265575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9" name="Google Shape;10179;p59"/>
                <p:cNvSpPr/>
                <p:nvPr/>
              </p:nvSpPr>
              <p:spPr>
                <a:xfrm>
                  <a:off x="3892744" y="2856334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0" name="Google Shape;10180;p59"/>
                <p:cNvSpPr/>
                <p:nvPr/>
              </p:nvSpPr>
              <p:spPr>
                <a:xfrm>
                  <a:off x="3894741" y="285833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1" name="Google Shape;10181;p59"/>
                <p:cNvSpPr/>
                <p:nvPr/>
              </p:nvSpPr>
              <p:spPr>
                <a:xfrm>
                  <a:off x="3857352" y="2801270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2" name="Google Shape;10182;p59"/>
                <p:cNvSpPr/>
                <p:nvPr/>
              </p:nvSpPr>
              <p:spPr>
                <a:xfrm>
                  <a:off x="3857352" y="2803267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3" name="Google Shape;10183;p59"/>
                <p:cNvSpPr/>
                <p:nvPr/>
              </p:nvSpPr>
              <p:spPr>
                <a:xfrm>
                  <a:off x="3857352" y="2805221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4" name="Google Shape;10184;p59"/>
                <p:cNvSpPr/>
                <p:nvPr/>
              </p:nvSpPr>
              <p:spPr>
                <a:xfrm>
                  <a:off x="3859349" y="280522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5" name="Google Shape;10185;p59"/>
                <p:cNvSpPr/>
                <p:nvPr/>
              </p:nvSpPr>
              <p:spPr>
                <a:xfrm>
                  <a:off x="3902601" y="2813082"/>
                  <a:ext cx="7903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371" extrusionOk="0">
                      <a:moveTo>
                        <a:pt x="0" y="371"/>
                      </a:moveTo>
                      <a:lnTo>
                        <a:pt x="0" y="371"/>
                      </a:lnTo>
                      <a:lnTo>
                        <a:pt x="185" y="1"/>
                      </a:lnTo>
                      <a:lnTo>
                        <a:pt x="185" y="1"/>
                      </a:lnTo>
                      <a:lnTo>
                        <a:pt x="185" y="1"/>
                      </a:lnTo>
                      <a:lnTo>
                        <a:pt x="185" y="1"/>
                      </a:lnTo>
                      <a:lnTo>
                        <a:pt x="0" y="371"/>
                      </a:lnTo>
                      <a:lnTo>
                        <a:pt x="0" y="371"/>
                      </a:lnTo>
                      <a:lnTo>
                        <a:pt x="0" y="371"/>
                      </a:lnTo>
                      <a:lnTo>
                        <a:pt x="0" y="37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6" name="Google Shape;10186;p59"/>
                <p:cNvSpPr/>
                <p:nvPr/>
              </p:nvSpPr>
              <p:spPr>
                <a:xfrm>
                  <a:off x="3900605" y="2813082"/>
                  <a:ext cx="7945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371" extrusionOk="0">
                      <a:moveTo>
                        <a:pt x="1" y="371"/>
                      </a:moveTo>
                      <a:lnTo>
                        <a:pt x="1" y="371"/>
                      </a:lnTo>
                      <a:lnTo>
                        <a:pt x="1" y="371"/>
                      </a:lnTo>
                      <a:lnTo>
                        <a:pt x="1" y="37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" y="371"/>
                      </a:lnTo>
                      <a:lnTo>
                        <a:pt x="1" y="371"/>
                      </a:lnTo>
                      <a:lnTo>
                        <a:pt x="1" y="371"/>
                      </a:lnTo>
                      <a:lnTo>
                        <a:pt x="1" y="37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7" name="Google Shape;10187;p59"/>
                <p:cNvSpPr/>
                <p:nvPr/>
              </p:nvSpPr>
              <p:spPr>
                <a:xfrm>
                  <a:off x="3908507" y="2822896"/>
                  <a:ext cx="3951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87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8" name="Google Shape;10188;p59"/>
                <p:cNvSpPr/>
                <p:nvPr/>
              </p:nvSpPr>
              <p:spPr>
                <a:xfrm>
                  <a:off x="3910462" y="281898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9" name="Google Shape;10189;p59"/>
                <p:cNvSpPr/>
                <p:nvPr/>
              </p:nvSpPr>
              <p:spPr>
                <a:xfrm>
                  <a:off x="3904556" y="283079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0" name="Google Shape;10190;p59"/>
                <p:cNvSpPr/>
                <p:nvPr/>
              </p:nvSpPr>
              <p:spPr>
                <a:xfrm>
                  <a:off x="3865212" y="2787504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1" name="Google Shape;10191;p59"/>
                <p:cNvSpPr/>
                <p:nvPr/>
              </p:nvSpPr>
              <p:spPr>
                <a:xfrm>
                  <a:off x="3857352" y="2793410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2" name="Google Shape;10192;p59"/>
                <p:cNvSpPr/>
                <p:nvPr/>
              </p:nvSpPr>
              <p:spPr>
                <a:xfrm>
                  <a:off x="3855398" y="2795364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3" name="Google Shape;10193;p59"/>
                <p:cNvSpPr/>
                <p:nvPr/>
              </p:nvSpPr>
              <p:spPr>
                <a:xfrm>
                  <a:off x="3910462" y="281112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4" name="Google Shape;10194;p59"/>
                <p:cNvSpPr/>
                <p:nvPr/>
              </p:nvSpPr>
              <p:spPr>
                <a:xfrm>
                  <a:off x="3857352" y="279736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5" name="Google Shape;10195;p59"/>
                <p:cNvSpPr/>
                <p:nvPr/>
              </p:nvSpPr>
              <p:spPr>
                <a:xfrm>
                  <a:off x="3908507" y="2809130"/>
                  <a:ext cx="42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94"/>
                      </a:lnTo>
                      <a:lnTo>
                        <a:pt x="0" y="94"/>
                      </a:lnTo>
                      <a:lnTo>
                        <a:pt x="0" y="94"/>
                      </a:lnTo>
                      <a:lnTo>
                        <a:pt x="0" y="94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6" name="Google Shape;10196;p59"/>
                <p:cNvSpPr/>
                <p:nvPr/>
              </p:nvSpPr>
              <p:spPr>
                <a:xfrm>
                  <a:off x="3914371" y="281703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7" name="Google Shape;10197;p59"/>
                <p:cNvSpPr/>
                <p:nvPr/>
              </p:nvSpPr>
              <p:spPr>
                <a:xfrm>
                  <a:off x="3910462" y="281112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8" name="Google Shape;10198;p59"/>
                <p:cNvSpPr/>
                <p:nvPr/>
              </p:nvSpPr>
              <p:spPr>
                <a:xfrm>
                  <a:off x="3833772" y="2966461"/>
                  <a:ext cx="7903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325" extrusionOk="0">
                      <a:moveTo>
                        <a:pt x="185" y="1"/>
                      </a:moveTo>
                      <a:lnTo>
                        <a:pt x="0" y="325"/>
                      </a:lnTo>
                      <a:lnTo>
                        <a:pt x="0" y="325"/>
                      </a:lnTo>
                      <a:lnTo>
                        <a:pt x="185" y="1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9" name="Google Shape;10199;p59"/>
                <p:cNvSpPr/>
                <p:nvPr/>
              </p:nvSpPr>
              <p:spPr>
                <a:xfrm>
                  <a:off x="3843586" y="281898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0" name="Google Shape;10200;p59"/>
                <p:cNvSpPr/>
                <p:nvPr/>
              </p:nvSpPr>
              <p:spPr>
                <a:xfrm>
                  <a:off x="3845583" y="282094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1" name="Google Shape;10201;p59"/>
                <p:cNvSpPr/>
                <p:nvPr/>
              </p:nvSpPr>
              <p:spPr>
                <a:xfrm>
                  <a:off x="3843586" y="282094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2" name="Google Shape;10202;p59"/>
                <p:cNvSpPr/>
                <p:nvPr/>
              </p:nvSpPr>
              <p:spPr>
                <a:xfrm>
                  <a:off x="3853443" y="281308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3" name="Google Shape;10203;p59"/>
                <p:cNvSpPr/>
                <p:nvPr/>
              </p:nvSpPr>
              <p:spPr>
                <a:xfrm>
                  <a:off x="3857352" y="280717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4" name="Google Shape;10204;p59"/>
                <p:cNvSpPr/>
                <p:nvPr/>
              </p:nvSpPr>
              <p:spPr>
                <a:xfrm>
                  <a:off x="3855398" y="28150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5" name="Google Shape;10205;p59"/>
                <p:cNvSpPr/>
                <p:nvPr/>
              </p:nvSpPr>
              <p:spPr>
                <a:xfrm>
                  <a:off x="3855398" y="281308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6" name="Google Shape;10206;p59"/>
                <p:cNvSpPr/>
                <p:nvPr/>
              </p:nvSpPr>
              <p:spPr>
                <a:xfrm>
                  <a:off x="3859349" y="2799316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7" name="Google Shape;10207;p59"/>
                <p:cNvSpPr/>
                <p:nvPr/>
              </p:nvSpPr>
              <p:spPr>
                <a:xfrm>
                  <a:off x="3859349" y="2801270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8" name="Google Shape;10208;p59"/>
                <p:cNvSpPr/>
                <p:nvPr/>
              </p:nvSpPr>
              <p:spPr>
                <a:xfrm>
                  <a:off x="3865212" y="2791455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9" name="Google Shape;10209;p59"/>
                <p:cNvSpPr/>
                <p:nvPr/>
              </p:nvSpPr>
              <p:spPr>
                <a:xfrm>
                  <a:off x="3861304" y="279736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0" name="Google Shape;10210;p59"/>
                <p:cNvSpPr/>
                <p:nvPr/>
              </p:nvSpPr>
              <p:spPr>
                <a:xfrm>
                  <a:off x="3865212" y="279341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1" name="Google Shape;10211;p59"/>
                <p:cNvSpPr/>
                <p:nvPr/>
              </p:nvSpPr>
              <p:spPr>
                <a:xfrm>
                  <a:off x="3861304" y="2799316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2" name="Google Shape;10212;p59"/>
                <p:cNvSpPr/>
                <p:nvPr/>
              </p:nvSpPr>
              <p:spPr>
                <a:xfrm>
                  <a:off x="3900605" y="2828802"/>
                  <a:ext cx="2039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40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140"/>
                      </a:lnTo>
                      <a:lnTo>
                        <a:pt x="1" y="14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3" name="Google Shape;10213;p59"/>
                <p:cNvSpPr/>
                <p:nvPr/>
              </p:nvSpPr>
              <p:spPr>
                <a:xfrm>
                  <a:off x="3898650" y="282880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4" name="Google Shape;10214;p59"/>
                <p:cNvSpPr/>
                <p:nvPr/>
              </p:nvSpPr>
              <p:spPr>
                <a:xfrm>
                  <a:off x="3898650" y="283079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5" name="Google Shape;10215;p59"/>
                <p:cNvSpPr/>
                <p:nvPr/>
              </p:nvSpPr>
              <p:spPr>
                <a:xfrm>
                  <a:off x="3880975" y="275410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6" name="Google Shape;10216;p59"/>
                <p:cNvSpPr/>
                <p:nvPr/>
              </p:nvSpPr>
              <p:spPr>
                <a:xfrm>
                  <a:off x="3877024" y="2761969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93" y="0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7" name="Google Shape;10217;p59"/>
                <p:cNvSpPr/>
                <p:nvPr/>
              </p:nvSpPr>
              <p:spPr>
                <a:xfrm>
                  <a:off x="3880975" y="275997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8" name="Google Shape;10218;p59"/>
                <p:cNvSpPr/>
                <p:nvPr/>
              </p:nvSpPr>
              <p:spPr>
                <a:xfrm>
                  <a:off x="3880975" y="2756063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6" y="0"/>
                      </a:move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9" name="Google Shape;10219;p59"/>
                <p:cNvSpPr/>
                <p:nvPr/>
              </p:nvSpPr>
              <p:spPr>
                <a:xfrm>
                  <a:off x="3845583" y="2826848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139"/>
                      </a:lnTo>
                      <a:lnTo>
                        <a:pt x="0" y="139"/>
                      </a:lnTo>
                      <a:lnTo>
                        <a:pt x="0" y="139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0" name="Google Shape;10220;p59"/>
                <p:cNvSpPr/>
                <p:nvPr/>
              </p:nvSpPr>
              <p:spPr>
                <a:xfrm>
                  <a:off x="3849492" y="282489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1" name="Google Shape;10221;p59"/>
                <p:cNvSpPr/>
                <p:nvPr/>
              </p:nvSpPr>
              <p:spPr>
                <a:xfrm>
                  <a:off x="3847538" y="282489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2" name="Google Shape;10222;p59"/>
                <p:cNvSpPr/>
                <p:nvPr/>
              </p:nvSpPr>
              <p:spPr>
                <a:xfrm>
                  <a:off x="3849492" y="282489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3" name="Google Shape;10223;p59"/>
                <p:cNvSpPr/>
                <p:nvPr/>
              </p:nvSpPr>
              <p:spPr>
                <a:xfrm>
                  <a:off x="3845583" y="283079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4" name="Google Shape;10224;p59"/>
                <p:cNvSpPr/>
                <p:nvPr/>
              </p:nvSpPr>
              <p:spPr>
                <a:xfrm>
                  <a:off x="3847538" y="282880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5" name="Google Shape;10225;p59"/>
                <p:cNvSpPr/>
                <p:nvPr/>
              </p:nvSpPr>
              <p:spPr>
                <a:xfrm>
                  <a:off x="3849492" y="282684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6" name="Google Shape;10226;p59"/>
                <p:cNvSpPr/>
                <p:nvPr/>
              </p:nvSpPr>
              <p:spPr>
                <a:xfrm>
                  <a:off x="3847538" y="283079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7" name="Google Shape;10227;p59"/>
                <p:cNvSpPr/>
                <p:nvPr/>
              </p:nvSpPr>
              <p:spPr>
                <a:xfrm>
                  <a:off x="3796383" y="2905492"/>
                  <a:ext cx="9900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464" extrusionOk="0">
                      <a:moveTo>
                        <a:pt x="186" y="1"/>
                      </a:moveTo>
                      <a:lnTo>
                        <a:pt x="1" y="417"/>
                      </a:lnTo>
                      <a:lnTo>
                        <a:pt x="1" y="464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8" name="Google Shape;10228;p59"/>
                <p:cNvSpPr/>
                <p:nvPr/>
              </p:nvSpPr>
              <p:spPr>
                <a:xfrm>
                  <a:off x="3804285" y="2907489"/>
                  <a:ext cx="5906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278" extrusionOk="0">
                      <a:moveTo>
                        <a:pt x="93" y="0"/>
                      </a:moveTo>
                      <a:lnTo>
                        <a:pt x="0" y="278"/>
                      </a:lnTo>
                      <a:lnTo>
                        <a:pt x="46" y="231"/>
                      </a:lnTo>
                      <a:lnTo>
                        <a:pt x="139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9" name="Google Shape;10229;p59"/>
                <p:cNvSpPr/>
                <p:nvPr/>
              </p:nvSpPr>
              <p:spPr>
                <a:xfrm>
                  <a:off x="3762988" y="2968416"/>
                  <a:ext cx="72781" cy="153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3611" extrusionOk="0">
                      <a:moveTo>
                        <a:pt x="1666" y="1"/>
                      </a:moveTo>
                      <a:lnTo>
                        <a:pt x="0" y="3565"/>
                      </a:lnTo>
                      <a:lnTo>
                        <a:pt x="46" y="3611"/>
                      </a:lnTo>
                      <a:lnTo>
                        <a:pt x="139" y="3379"/>
                      </a:lnTo>
                      <a:lnTo>
                        <a:pt x="232" y="3194"/>
                      </a:lnTo>
                      <a:lnTo>
                        <a:pt x="171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0" name="Google Shape;10230;p59"/>
                <p:cNvSpPr/>
                <p:nvPr/>
              </p:nvSpPr>
              <p:spPr>
                <a:xfrm>
                  <a:off x="3766896" y="2980227"/>
                  <a:ext cx="66918" cy="14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5" h="3426" extrusionOk="0">
                      <a:moveTo>
                        <a:pt x="1574" y="1"/>
                      </a:moveTo>
                      <a:lnTo>
                        <a:pt x="834" y="1667"/>
                      </a:lnTo>
                      <a:lnTo>
                        <a:pt x="1574" y="139"/>
                      </a:lnTo>
                      <a:lnTo>
                        <a:pt x="1574" y="1"/>
                      </a:lnTo>
                      <a:close/>
                      <a:moveTo>
                        <a:pt x="834" y="1667"/>
                      </a:moveTo>
                      <a:lnTo>
                        <a:pt x="1" y="3379"/>
                      </a:lnTo>
                      <a:lnTo>
                        <a:pt x="47" y="3425"/>
                      </a:lnTo>
                      <a:lnTo>
                        <a:pt x="834" y="166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1" name="Google Shape;10231;p59"/>
                <p:cNvSpPr/>
                <p:nvPr/>
              </p:nvSpPr>
              <p:spPr>
                <a:xfrm>
                  <a:off x="3841632" y="2940884"/>
                  <a:ext cx="13808" cy="27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649" extrusionOk="0">
                      <a:moveTo>
                        <a:pt x="278" y="1"/>
                      </a:moveTo>
                      <a:lnTo>
                        <a:pt x="47" y="510"/>
                      </a:lnTo>
                      <a:lnTo>
                        <a:pt x="0" y="603"/>
                      </a:lnTo>
                      <a:lnTo>
                        <a:pt x="47" y="649"/>
                      </a:lnTo>
                      <a:lnTo>
                        <a:pt x="93" y="556"/>
                      </a:lnTo>
                      <a:lnTo>
                        <a:pt x="324" y="47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2" name="Google Shape;10232;p59"/>
                <p:cNvSpPr/>
                <p:nvPr/>
              </p:nvSpPr>
              <p:spPr>
                <a:xfrm>
                  <a:off x="3723644" y="2938930"/>
                  <a:ext cx="66918" cy="137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5" h="3241" extrusionOk="0">
                      <a:moveTo>
                        <a:pt x="1574" y="1"/>
                      </a:moveTo>
                      <a:lnTo>
                        <a:pt x="1528" y="47"/>
                      </a:lnTo>
                      <a:lnTo>
                        <a:pt x="1482" y="47"/>
                      </a:lnTo>
                      <a:lnTo>
                        <a:pt x="1" y="3194"/>
                      </a:lnTo>
                      <a:lnTo>
                        <a:pt x="47" y="3240"/>
                      </a:lnTo>
                      <a:lnTo>
                        <a:pt x="93" y="3102"/>
                      </a:lnTo>
                      <a:lnTo>
                        <a:pt x="139" y="3055"/>
                      </a:lnTo>
                      <a:lnTo>
                        <a:pt x="371" y="2546"/>
                      </a:lnTo>
                      <a:lnTo>
                        <a:pt x="417" y="2454"/>
                      </a:lnTo>
                      <a:lnTo>
                        <a:pt x="157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3" name="Google Shape;10233;p59"/>
                <p:cNvSpPr/>
                <p:nvPr/>
              </p:nvSpPr>
              <p:spPr>
                <a:xfrm>
                  <a:off x="3727595" y="2933024"/>
                  <a:ext cx="70827" cy="147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" h="3472" extrusionOk="0">
                      <a:moveTo>
                        <a:pt x="1620" y="1"/>
                      </a:moveTo>
                      <a:lnTo>
                        <a:pt x="602" y="2222"/>
                      </a:lnTo>
                      <a:lnTo>
                        <a:pt x="509" y="2407"/>
                      </a:lnTo>
                      <a:lnTo>
                        <a:pt x="463" y="2454"/>
                      </a:lnTo>
                      <a:lnTo>
                        <a:pt x="0" y="3472"/>
                      </a:lnTo>
                      <a:lnTo>
                        <a:pt x="46" y="3472"/>
                      </a:lnTo>
                      <a:lnTo>
                        <a:pt x="509" y="2500"/>
                      </a:lnTo>
                      <a:lnTo>
                        <a:pt x="555" y="2407"/>
                      </a:lnTo>
                      <a:lnTo>
                        <a:pt x="1666" y="47"/>
                      </a:lnTo>
                      <a:lnTo>
                        <a:pt x="162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4" name="Google Shape;10234;p59"/>
                <p:cNvSpPr/>
                <p:nvPr/>
              </p:nvSpPr>
              <p:spPr>
                <a:xfrm>
                  <a:off x="3930133" y="2657747"/>
                  <a:ext cx="53109" cy="108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" h="2546" extrusionOk="0">
                      <a:moveTo>
                        <a:pt x="1204" y="0"/>
                      </a:moveTo>
                      <a:lnTo>
                        <a:pt x="1204" y="46"/>
                      </a:lnTo>
                      <a:lnTo>
                        <a:pt x="1250" y="0"/>
                      </a:lnTo>
                      <a:close/>
                      <a:moveTo>
                        <a:pt x="1204" y="46"/>
                      </a:moveTo>
                      <a:lnTo>
                        <a:pt x="0" y="2546"/>
                      </a:lnTo>
                      <a:lnTo>
                        <a:pt x="46" y="2546"/>
                      </a:lnTo>
                      <a:lnTo>
                        <a:pt x="1204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5" name="Google Shape;10235;p59"/>
                <p:cNvSpPr/>
                <p:nvPr/>
              </p:nvSpPr>
              <p:spPr>
                <a:xfrm>
                  <a:off x="3865212" y="2761969"/>
                  <a:ext cx="11854" cy="27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649" extrusionOk="0">
                      <a:moveTo>
                        <a:pt x="279" y="0"/>
                      </a:moveTo>
                      <a:lnTo>
                        <a:pt x="1" y="648"/>
                      </a:lnTo>
                      <a:lnTo>
                        <a:pt x="47" y="602"/>
                      </a:lnTo>
                      <a:lnTo>
                        <a:pt x="279" y="93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6" name="Google Shape;10236;p59"/>
                <p:cNvSpPr/>
                <p:nvPr/>
              </p:nvSpPr>
              <p:spPr>
                <a:xfrm>
                  <a:off x="3884884" y="2614453"/>
                  <a:ext cx="62966" cy="131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3102" extrusionOk="0">
                      <a:moveTo>
                        <a:pt x="1482" y="1"/>
                      </a:moveTo>
                      <a:lnTo>
                        <a:pt x="1" y="3102"/>
                      </a:lnTo>
                      <a:lnTo>
                        <a:pt x="47" y="3102"/>
                      </a:lnTo>
                      <a:lnTo>
                        <a:pt x="1482" y="47"/>
                      </a:lnTo>
                      <a:lnTo>
                        <a:pt x="14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7" name="Google Shape;10237;p59"/>
                <p:cNvSpPr/>
                <p:nvPr/>
              </p:nvSpPr>
              <p:spPr>
                <a:xfrm>
                  <a:off x="3857352" y="2793410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8" name="Google Shape;10238;p59"/>
                <p:cNvSpPr/>
                <p:nvPr/>
              </p:nvSpPr>
              <p:spPr>
                <a:xfrm>
                  <a:off x="3886839" y="2610544"/>
                  <a:ext cx="57103" cy="121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" h="2870" extrusionOk="0">
                      <a:moveTo>
                        <a:pt x="1343" y="0"/>
                      </a:moveTo>
                      <a:lnTo>
                        <a:pt x="1065" y="510"/>
                      </a:lnTo>
                      <a:lnTo>
                        <a:pt x="47" y="2731"/>
                      </a:lnTo>
                      <a:lnTo>
                        <a:pt x="1" y="2870"/>
                      </a:lnTo>
                      <a:lnTo>
                        <a:pt x="1112" y="556"/>
                      </a:lnTo>
                      <a:lnTo>
                        <a:pt x="1343" y="47"/>
                      </a:lnTo>
                      <a:lnTo>
                        <a:pt x="134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9" name="Google Shape;10239;p59"/>
                <p:cNvSpPr/>
                <p:nvPr/>
              </p:nvSpPr>
              <p:spPr>
                <a:xfrm>
                  <a:off x="3843586" y="2938930"/>
                  <a:ext cx="5948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325" extrusionOk="0">
                      <a:moveTo>
                        <a:pt x="140" y="1"/>
                      </a:moveTo>
                      <a:lnTo>
                        <a:pt x="1" y="232"/>
                      </a:lnTo>
                      <a:lnTo>
                        <a:pt x="1" y="325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0" name="Google Shape;10240;p59"/>
                <p:cNvSpPr/>
                <p:nvPr/>
              </p:nvSpPr>
              <p:spPr>
                <a:xfrm>
                  <a:off x="3863258" y="2746206"/>
                  <a:ext cx="17760" cy="3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881" extrusionOk="0">
                      <a:moveTo>
                        <a:pt x="371" y="1"/>
                      </a:moveTo>
                      <a:lnTo>
                        <a:pt x="232" y="371"/>
                      </a:lnTo>
                      <a:lnTo>
                        <a:pt x="1" y="788"/>
                      </a:lnTo>
                      <a:lnTo>
                        <a:pt x="1" y="880"/>
                      </a:lnTo>
                      <a:lnTo>
                        <a:pt x="417" y="47"/>
                      </a:lnTo>
                      <a:lnTo>
                        <a:pt x="3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1" name="Google Shape;10241;p59"/>
                <p:cNvSpPr/>
                <p:nvPr/>
              </p:nvSpPr>
              <p:spPr>
                <a:xfrm>
                  <a:off x="3936039" y="2661656"/>
                  <a:ext cx="51155" cy="106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2501" extrusionOk="0">
                      <a:moveTo>
                        <a:pt x="1157" y="1"/>
                      </a:moveTo>
                      <a:lnTo>
                        <a:pt x="139" y="2130"/>
                      </a:lnTo>
                      <a:lnTo>
                        <a:pt x="0" y="2500"/>
                      </a:lnTo>
                      <a:lnTo>
                        <a:pt x="46" y="2500"/>
                      </a:lnTo>
                      <a:lnTo>
                        <a:pt x="139" y="2315"/>
                      </a:lnTo>
                      <a:lnTo>
                        <a:pt x="185" y="2222"/>
                      </a:lnTo>
                      <a:lnTo>
                        <a:pt x="185" y="2176"/>
                      </a:lnTo>
                      <a:lnTo>
                        <a:pt x="1203" y="47"/>
                      </a:lnTo>
                      <a:lnTo>
                        <a:pt x="11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2" name="Google Shape;10242;p59"/>
                <p:cNvSpPr/>
                <p:nvPr/>
              </p:nvSpPr>
              <p:spPr>
                <a:xfrm>
                  <a:off x="3932088" y="2771784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7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3" name="Google Shape;10243;p59"/>
                <p:cNvSpPr/>
                <p:nvPr/>
              </p:nvSpPr>
              <p:spPr>
                <a:xfrm>
                  <a:off x="3922273" y="2789501"/>
                  <a:ext cx="3951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39" extrusionOk="0">
                      <a:moveTo>
                        <a:pt x="46" y="0"/>
                      </a:moveTo>
                      <a:lnTo>
                        <a:pt x="0" y="93"/>
                      </a:lnTo>
                      <a:lnTo>
                        <a:pt x="46" y="139"/>
                      </a:lnTo>
                      <a:lnTo>
                        <a:pt x="93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4" name="Google Shape;10244;p59"/>
                <p:cNvSpPr/>
                <p:nvPr/>
              </p:nvSpPr>
              <p:spPr>
                <a:xfrm>
                  <a:off x="3924228" y="2769829"/>
                  <a:ext cx="5948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278" extrusionOk="0">
                      <a:moveTo>
                        <a:pt x="93" y="0"/>
                      </a:moveTo>
                      <a:lnTo>
                        <a:pt x="0" y="232"/>
                      </a:lnTo>
                      <a:lnTo>
                        <a:pt x="0" y="278"/>
                      </a:lnTo>
                      <a:lnTo>
                        <a:pt x="139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5" name="Google Shape;10245;p59"/>
                <p:cNvSpPr/>
                <p:nvPr/>
              </p:nvSpPr>
              <p:spPr>
                <a:xfrm>
                  <a:off x="3934042" y="2767875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6" name="Google Shape;10246;p59"/>
                <p:cNvSpPr/>
                <p:nvPr/>
              </p:nvSpPr>
              <p:spPr>
                <a:xfrm>
                  <a:off x="3930133" y="2765878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7" name="Google Shape;10247;p59"/>
                <p:cNvSpPr/>
                <p:nvPr/>
              </p:nvSpPr>
              <p:spPr>
                <a:xfrm>
                  <a:off x="3932088" y="2769829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8" name="Google Shape;10248;p59"/>
                <p:cNvSpPr/>
                <p:nvPr/>
              </p:nvSpPr>
              <p:spPr>
                <a:xfrm>
                  <a:off x="3928136" y="2767875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9" name="Google Shape;10249;p59"/>
                <p:cNvSpPr/>
                <p:nvPr/>
              </p:nvSpPr>
              <p:spPr>
                <a:xfrm>
                  <a:off x="3914371" y="2799316"/>
                  <a:ext cx="7945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325" extrusionOk="0">
                      <a:moveTo>
                        <a:pt x="140" y="1"/>
                      </a:moveTo>
                      <a:lnTo>
                        <a:pt x="1" y="278"/>
                      </a:lnTo>
                      <a:lnTo>
                        <a:pt x="47" y="325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0" name="Google Shape;10250;p59"/>
                <p:cNvSpPr/>
                <p:nvPr/>
              </p:nvSpPr>
              <p:spPr>
                <a:xfrm>
                  <a:off x="3910462" y="2797361"/>
                  <a:ext cx="7903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78" extrusionOk="0">
                      <a:moveTo>
                        <a:pt x="93" y="0"/>
                      </a:moveTo>
                      <a:lnTo>
                        <a:pt x="0" y="232"/>
                      </a:lnTo>
                      <a:lnTo>
                        <a:pt x="47" y="278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1" name="Google Shape;10251;p59"/>
                <p:cNvSpPr/>
                <p:nvPr/>
              </p:nvSpPr>
              <p:spPr>
                <a:xfrm>
                  <a:off x="3922273" y="2793410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46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2" name="Google Shape;10252;p59"/>
                <p:cNvSpPr/>
                <p:nvPr/>
              </p:nvSpPr>
              <p:spPr>
                <a:xfrm>
                  <a:off x="3916367" y="279736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3" name="Google Shape;10253;p59"/>
                <p:cNvSpPr/>
                <p:nvPr/>
              </p:nvSpPr>
              <p:spPr>
                <a:xfrm>
                  <a:off x="3920276" y="279931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4" name="Google Shape;10254;p59"/>
                <p:cNvSpPr/>
                <p:nvPr/>
              </p:nvSpPr>
              <p:spPr>
                <a:xfrm>
                  <a:off x="3916367" y="2795364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5" name="Google Shape;10255;p59"/>
                <p:cNvSpPr/>
                <p:nvPr/>
              </p:nvSpPr>
              <p:spPr>
                <a:xfrm>
                  <a:off x="3920276" y="2797361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6" name="Google Shape;10256;p59"/>
                <p:cNvSpPr/>
                <p:nvPr/>
              </p:nvSpPr>
              <p:spPr>
                <a:xfrm>
                  <a:off x="3922273" y="279736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7" name="Google Shape;10257;p59"/>
                <p:cNvSpPr/>
                <p:nvPr/>
              </p:nvSpPr>
              <p:spPr>
                <a:xfrm>
                  <a:off x="3702018" y="3080498"/>
                  <a:ext cx="19714" cy="41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973" extrusionOk="0">
                      <a:moveTo>
                        <a:pt x="463" y="1"/>
                      </a:moveTo>
                      <a:lnTo>
                        <a:pt x="139" y="695"/>
                      </a:lnTo>
                      <a:lnTo>
                        <a:pt x="47" y="834"/>
                      </a:lnTo>
                      <a:lnTo>
                        <a:pt x="0" y="927"/>
                      </a:lnTo>
                      <a:lnTo>
                        <a:pt x="47" y="973"/>
                      </a:lnTo>
                      <a:lnTo>
                        <a:pt x="47" y="927"/>
                      </a:lnTo>
                      <a:lnTo>
                        <a:pt x="47" y="880"/>
                      </a:lnTo>
                      <a:lnTo>
                        <a:pt x="93" y="834"/>
                      </a:lnTo>
                      <a:lnTo>
                        <a:pt x="186" y="695"/>
                      </a:lnTo>
                      <a:lnTo>
                        <a:pt x="186" y="649"/>
                      </a:lnTo>
                      <a:lnTo>
                        <a:pt x="278" y="510"/>
                      </a:lnTo>
                      <a:lnTo>
                        <a:pt x="324" y="371"/>
                      </a:lnTo>
                      <a:lnTo>
                        <a:pt x="371" y="279"/>
                      </a:lnTo>
                      <a:lnTo>
                        <a:pt x="417" y="140"/>
                      </a:lnTo>
                      <a:lnTo>
                        <a:pt x="463" y="47"/>
                      </a:lnTo>
                      <a:lnTo>
                        <a:pt x="4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8" name="Google Shape;10258;p59"/>
                <p:cNvSpPr/>
                <p:nvPr/>
              </p:nvSpPr>
              <p:spPr>
                <a:xfrm>
                  <a:off x="3743316" y="3125747"/>
                  <a:ext cx="17717" cy="39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927" extrusionOk="0">
                      <a:moveTo>
                        <a:pt x="417" y="0"/>
                      </a:moveTo>
                      <a:lnTo>
                        <a:pt x="0" y="880"/>
                      </a:lnTo>
                      <a:lnTo>
                        <a:pt x="0" y="926"/>
                      </a:lnTo>
                      <a:lnTo>
                        <a:pt x="371" y="186"/>
                      </a:lnTo>
                      <a:lnTo>
                        <a:pt x="417" y="47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9" name="Google Shape;10259;p59"/>
                <p:cNvSpPr/>
                <p:nvPr/>
              </p:nvSpPr>
              <p:spPr>
                <a:xfrm>
                  <a:off x="3705927" y="3086404"/>
                  <a:ext cx="19714" cy="39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927" extrusionOk="0">
                      <a:moveTo>
                        <a:pt x="464" y="1"/>
                      </a:moveTo>
                      <a:lnTo>
                        <a:pt x="186" y="556"/>
                      </a:lnTo>
                      <a:lnTo>
                        <a:pt x="1" y="880"/>
                      </a:lnTo>
                      <a:lnTo>
                        <a:pt x="1" y="926"/>
                      </a:lnTo>
                      <a:lnTo>
                        <a:pt x="47" y="926"/>
                      </a:lnTo>
                      <a:lnTo>
                        <a:pt x="47" y="880"/>
                      </a:lnTo>
                      <a:lnTo>
                        <a:pt x="232" y="602"/>
                      </a:lnTo>
                      <a:lnTo>
                        <a:pt x="46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0" name="Google Shape;10260;p59"/>
                <p:cNvSpPr/>
                <p:nvPr/>
              </p:nvSpPr>
              <p:spPr>
                <a:xfrm>
                  <a:off x="3747225" y="3129698"/>
                  <a:ext cx="17760" cy="39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926" extrusionOk="0">
                      <a:moveTo>
                        <a:pt x="417" y="0"/>
                      </a:moveTo>
                      <a:lnTo>
                        <a:pt x="1" y="879"/>
                      </a:lnTo>
                      <a:lnTo>
                        <a:pt x="1" y="926"/>
                      </a:lnTo>
                      <a:lnTo>
                        <a:pt x="417" y="93"/>
                      </a:lnTo>
                      <a:lnTo>
                        <a:pt x="417" y="46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1" name="Google Shape;10261;p59"/>
                <p:cNvSpPr/>
                <p:nvPr/>
              </p:nvSpPr>
              <p:spPr>
                <a:xfrm>
                  <a:off x="3698067" y="3125747"/>
                  <a:ext cx="47246" cy="5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" h="1251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47" y="232"/>
                      </a:lnTo>
                      <a:lnTo>
                        <a:pt x="232" y="417"/>
                      </a:lnTo>
                      <a:lnTo>
                        <a:pt x="417" y="648"/>
                      </a:lnTo>
                      <a:lnTo>
                        <a:pt x="603" y="834"/>
                      </a:lnTo>
                      <a:lnTo>
                        <a:pt x="973" y="1204"/>
                      </a:lnTo>
                      <a:lnTo>
                        <a:pt x="1019" y="1250"/>
                      </a:lnTo>
                      <a:lnTo>
                        <a:pt x="1065" y="1250"/>
                      </a:lnTo>
                      <a:lnTo>
                        <a:pt x="1112" y="1111"/>
                      </a:lnTo>
                      <a:lnTo>
                        <a:pt x="1065" y="1111"/>
                      </a:lnTo>
                      <a:lnTo>
                        <a:pt x="1019" y="1204"/>
                      </a:lnTo>
                      <a:lnTo>
                        <a:pt x="1019" y="1158"/>
                      </a:lnTo>
                      <a:lnTo>
                        <a:pt x="649" y="787"/>
                      </a:lnTo>
                      <a:lnTo>
                        <a:pt x="464" y="602"/>
                      </a:lnTo>
                      <a:lnTo>
                        <a:pt x="140" y="278"/>
                      </a:lnTo>
                      <a:lnTo>
                        <a:pt x="93" y="186"/>
                      </a:lnTo>
                      <a:lnTo>
                        <a:pt x="47" y="139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2" name="Google Shape;10262;p59"/>
                <p:cNvSpPr/>
                <p:nvPr/>
              </p:nvSpPr>
              <p:spPr>
                <a:xfrm>
                  <a:off x="3703972" y="3131653"/>
                  <a:ext cx="37431" cy="39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926" extrusionOk="0">
                      <a:moveTo>
                        <a:pt x="1" y="0"/>
                      </a:moveTo>
                      <a:lnTo>
                        <a:pt x="47" y="93"/>
                      </a:lnTo>
                      <a:lnTo>
                        <a:pt x="93" y="139"/>
                      </a:lnTo>
                      <a:lnTo>
                        <a:pt x="834" y="926"/>
                      </a:lnTo>
                      <a:lnTo>
                        <a:pt x="880" y="926"/>
                      </a:lnTo>
                      <a:lnTo>
                        <a:pt x="880" y="880"/>
                      </a:lnTo>
                      <a:lnTo>
                        <a:pt x="834" y="880"/>
                      </a:lnTo>
                      <a:lnTo>
                        <a:pt x="787" y="833"/>
                      </a:lnTo>
                      <a:lnTo>
                        <a:pt x="140" y="139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3" name="Google Shape;10263;p59"/>
                <p:cNvSpPr/>
                <p:nvPr/>
              </p:nvSpPr>
              <p:spPr>
                <a:xfrm>
                  <a:off x="3745270" y="316899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4" name="Google Shape;10264;p59"/>
                <p:cNvSpPr/>
                <p:nvPr/>
              </p:nvSpPr>
              <p:spPr>
                <a:xfrm>
                  <a:off x="3741361" y="316509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46" y="46"/>
                      </a:lnTo>
                      <a:lnTo>
                        <a:pt x="46" y="46"/>
                      </a:lnTo>
                      <a:lnTo>
                        <a:pt x="46" y="46"/>
                      </a:lnTo>
                      <a:lnTo>
                        <a:pt x="46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5" name="Google Shape;10265;p59"/>
                <p:cNvSpPr/>
                <p:nvPr/>
              </p:nvSpPr>
              <p:spPr>
                <a:xfrm>
                  <a:off x="3703972" y="312770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6" name="Google Shape;10266;p59"/>
                <p:cNvSpPr/>
                <p:nvPr/>
              </p:nvSpPr>
              <p:spPr>
                <a:xfrm>
                  <a:off x="3705927" y="3125747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7" name="Google Shape;10267;p59"/>
                <p:cNvSpPr/>
                <p:nvPr/>
              </p:nvSpPr>
              <p:spPr>
                <a:xfrm>
                  <a:off x="3745270" y="3167045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8" name="Google Shape;10268;p59"/>
                <p:cNvSpPr/>
                <p:nvPr/>
              </p:nvSpPr>
              <p:spPr>
                <a:xfrm>
                  <a:off x="3700064" y="3119841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46" y="93"/>
                      </a:lnTo>
                      <a:lnTo>
                        <a:pt x="93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9" name="Google Shape;10269;p59"/>
                <p:cNvSpPr/>
                <p:nvPr/>
              </p:nvSpPr>
              <p:spPr>
                <a:xfrm>
                  <a:off x="3741361" y="3163094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0" name="Google Shape;10270;p59"/>
                <p:cNvSpPr/>
                <p:nvPr/>
              </p:nvSpPr>
              <p:spPr>
                <a:xfrm>
                  <a:off x="3743316" y="3170954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1" name="Google Shape;10271;p59"/>
                <p:cNvSpPr/>
                <p:nvPr/>
              </p:nvSpPr>
              <p:spPr>
                <a:xfrm>
                  <a:off x="3703972" y="3127702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140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2" name="Google Shape;10272;p59"/>
                <p:cNvSpPr/>
                <p:nvPr/>
              </p:nvSpPr>
              <p:spPr>
                <a:xfrm>
                  <a:off x="3700064" y="3121796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0" y="140"/>
                      </a:lnTo>
                      <a:lnTo>
                        <a:pt x="46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3" name="Google Shape;10273;p59"/>
                <p:cNvSpPr/>
                <p:nvPr/>
              </p:nvSpPr>
              <p:spPr>
                <a:xfrm>
                  <a:off x="3739365" y="3167045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4" name="Google Shape;10274;p59"/>
                <p:cNvSpPr/>
                <p:nvPr/>
              </p:nvSpPr>
              <p:spPr>
                <a:xfrm>
                  <a:off x="3747225" y="317095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5" name="Google Shape;10275;p59"/>
                <p:cNvSpPr/>
                <p:nvPr/>
              </p:nvSpPr>
              <p:spPr>
                <a:xfrm>
                  <a:off x="3700064" y="312179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6" name="Google Shape;10276;p59"/>
                <p:cNvSpPr/>
                <p:nvPr/>
              </p:nvSpPr>
              <p:spPr>
                <a:xfrm>
                  <a:off x="3705927" y="312969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7" name="Google Shape;10277;p59"/>
                <p:cNvSpPr/>
                <p:nvPr/>
              </p:nvSpPr>
              <p:spPr>
                <a:xfrm>
                  <a:off x="3985197" y="264988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6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8" name="Google Shape;10278;p59"/>
                <p:cNvSpPr/>
                <p:nvPr/>
              </p:nvSpPr>
              <p:spPr>
                <a:xfrm>
                  <a:off x="3949805" y="260858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6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9" name="Google Shape;10279;p59"/>
                <p:cNvSpPr/>
                <p:nvPr/>
              </p:nvSpPr>
              <p:spPr>
                <a:xfrm>
                  <a:off x="3945854" y="2602684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0" name="Google Shape;10280;p59"/>
                <p:cNvSpPr/>
                <p:nvPr/>
              </p:nvSpPr>
              <p:spPr>
                <a:xfrm>
                  <a:off x="3989106" y="2655750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1" name="Google Shape;10281;p59"/>
                <p:cNvSpPr/>
                <p:nvPr/>
              </p:nvSpPr>
              <p:spPr>
                <a:xfrm>
                  <a:off x="3892744" y="2856334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2" name="Google Shape;10282;p59"/>
                <p:cNvSpPr/>
                <p:nvPr/>
              </p:nvSpPr>
              <p:spPr>
                <a:xfrm>
                  <a:off x="3857352" y="2801270"/>
                  <a:ext cx="2039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40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140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3" name="Google Shape;10283;p59"/>
                <p:cNvSpPr/>
                <p:nvPr/>
              </p:nvSpPr>
              <p:spPr>
                <a:xfrm>
                  <a:off x="3849492" y="2809130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" y="94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4" name="Google Shape;10284;p59"/>
                <p:cNvSpPr/>
                <p:nvPr/>
              </p:nvSpPr>
              <p:spPr>
                <a:xfrm>
                  <a:off x="3892744" y="2840614"/>
                  <a:ext cx="399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47" y="0"/>
                      </a:move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47" y="139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5" name="Google Shape;10285;p59"/>
                <p:cNvSpPr/>
                <p:nvPr/>
              </p:nvSpPr>
              <p:spPr>
                <a:xfrm>
                  <a:off x="3890790" y="285437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6" name="Google Shape;10286;p59"/>
                <p:cNvSpPr/>
                <p:nvPr/>
              </p:nvSpPr>
              <p:spPr>
                <a:xfrm>
                  <a:off x="3855398" y="2801270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7" name="Google Shape;10287;p59"/>
                <p:cNvSpPr/>
                <p:nvPr/>
              </p:nvSpPr>
              <p:spPr>
                <a:xfrm>
                  <a:off x="3896696" y="2844565"/>
                  <a:ext cx="3951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47" y="0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8" name="Google Shape;10288;p59"/>
                <p:cNvSpPr/>
                <p:nvPr/>
              </p:nvSpPr>
              <p:spPr>
                <a:xfrm>
                  <a:off x="3900605" y="2813082"/>
                  <a:ext cx="9900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371" extrusionOk="0">
                      <a:moveTo>
                        <a:pt x="186" y="1"/>
                      </a:moveTo>
                      <a:lnTo>
                        <a:pt x="1" y="371"/>
                      </a:lnTo>
                      <a:lnTo>
                        <a:pt x="47" y="371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9" name="Google Shape;10289;p59"/>
                <p:cNvSpPr/>
                <p:nvPr/>
              </p:nvSpPr>
              <p:spPr>
                <a:xfrm>
                  <a:off x="3906510" y="2817033"/>
                  <a:ext cx="7903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325" extrusionOk="0">
                      <a:moveTo>
                        <a:pt x="140" y="0"/>
                      </a:moveTo>
                      <a:lnTo>
                        <a:pt x="93" y="46"/>
                      </a:lnTo>
                      <a:lnTo>
                        <a:pt x="93" y="93"/>
                      </a:lnTo>
                      <a:lnTo>
                        <a:pt x="1" y="324"/>
                      </a:lnTo>
                      <a:lnTo>
                        <a:pt x="47" y="324"/>
                      </a:lnTo>
                      <a:lnTo>
                        <a:pt x="140" y="139"/>
                      </a:lnTo>
                      <a:lnTo>
                        <a:pt x="186" y="46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0" name="Google Shape;10290;p59"/>
                <p:cNvSpPr/>
                <p:nvPr/>
              </p:nvSpPr>
              <p:spPr>
                <a:xfrm>
                  <a:off x="3894741" y="2838659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6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1" name="Google Shape;10291;p59"/>
                <p:cNvSpPr/>
                <p:nvPr/>
              </p:nvSpPr>
              <p:spPr>
                <a:xfrm>
                  <a:off x="3898650" y="2840614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2" name="Google Shape;10292;p59"/>
                <p:cNvSpPr/>
                <p:nvPr/>
              </p:nvSpPr>
              <p:spPr>
                <a:xfrm>
                  <a:off x="3896696" y="283865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3" name="Google Shape;10293;p59"/>
                <p:cNvSpPr/>
                <p:nvPr/>
              </p:nvSpPr>
              <p:spPr>
                <a:xfrm>
                  <a:off x="3900605" y="2838659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47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4" name="Google Shape;10294;p59"/>
                <p:cNvSpPr/>
                <p:nvPr/>
              </p:nvSpPr>
              <p:spPr>
                <a:xfrm>
                  <a:off x="3855398" y="2793410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1"/>
                      </a:moveTo>
                      <a:lnTo>
                        <a:pt x="47" y="47"/>
                      </a:ln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5" name="Google Shape;10295;p59"/>
                <p:cNvSpPr/>
                <p:nvPr/>
              </p:nvSpPr>
              <p:spPr>
                <a:xfrm>
                  <a:off x="3863258" y="2787504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93" y="1"/>
                      </a:move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6" name="Google Shape;10296;p59"/>
                <p:cNvSpPr/>
                <p:nvPr/>
              </p:nvSpPr>
              <p:spPr>
                <a:xfrm>
                  <a:off x="3910462" y="2807176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7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7" name="Google Shape;10297;p59"/>
                <p:cNvSpPr/>
                <p:nvPr/>
              </p:nvSpPr>
              <p:spPr>
                <a:xfrm>
                  <a:off x="3914371" y="2811127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8" name="Google Shape;10298;p59"/>
                <p:cNvSpPr/>
                <p:nvPr/>
              </p:nvSpPr>
              <p:spPr>
                <a:xfrm>
                  <a:off x="3853443" y="2797361"/>
                  <a:ext cx="3951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46" y="93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9" name="Google Shape;10299;p59"/>
                <p:cNvSpPr/>
                <p:nvPr/>
              </p:nvSpPr>
              <p:spPr>
                <a:xfrm>
                  <a:off x="3912416" y="2813082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7" y="1"/>
                      </a:moveTo>
                      <a:lnTo>
                        <a:pt x="1" y="93"/>
                      </a:lnTo>
                      <a:lnTo>
                        <a:pt x="47" y="139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0" name="Google Shape;10300;p59"/>
                <p:cNvSpPr/>
                <p:nvPr/>
              </p:nvSpPr>
              <p:spPr>
                <a:xfrm>
                  <a:off x="3908507" y="2809130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4"/>
                      </a:lnTo>
                      <a:lnTo>
                        <a:pt x="46" y="94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1" name="Google Shape;10301;p59"/>
                <p:cNvSpPr/>
                <p:nvPr/>
              </p:nvSpPr>
              <p:spPr>
                <a:xfrm>
                  <a:off x="3890790" y="285437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2" name="Google Shape;10302;p59"/>
                <p:cNvSpPr/>
                <p:nvPr/>
              </p:nvSpPr>
              <p:spPr>
                <a:xfrm>
                  <a:off x="3833772" y="2966461"/>
                  <a:ext cx="9857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64" extrusionOk="0">
                      <a:moveTo>
                        <a:pt x="185" y="1"/>
                      </a:moveTo>
                      <a:lnTo>
                        <a:pt x="0" y="325"/>
                      </a:lnTo>
                      <a:lnTo>
                        <a:pt x="0" y="463"/>
                      </a:lnTo>
                      <a:lnTo>
                        <a:pt x="93" y="278"/>
                      </a:lnTo>
                      <a:lnTo>
                        <a:pt x="185" y="93"/>
                      </a:lnTo>
                      <a:lnTo>
                        <a:pt x="185" y="139"/>
                      </a:lnTo>
                      <a:lnTo>
                        <a:pt x="232" y="47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3" name="Google Shape;10303;p59"/>
                <p:cNvSpPr/>
                <p:nvPr/>
              </p:nvSpPr>
              <p:spPr>
                <a:xfrm>
                  <a:off x="3837681" y="2970413"/>
                  <a:ext cx="399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93" y="0"/>
                      </a:moveTo>
                      <a:lnTo>
                        <a:pt x="1" y="185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4" name="Google Shape;10304;p59"/>
                <p:cNvSpPr/>
                <p:nvPr/>
              </p:nvSpPr>
              <p:spPr>
                <a:xfrm>
                  <a:off x="3833772" y="2948787"/>
                  <a:ext cx="9857" cy="19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63" extrusionOk="0">
                      <a:moveTo>
                        <a:pt x="232" y="0"/>
                      </a:moveTo>
                      <a:lnTo>
                        <a:pt x="185" y="139"/>
                      </a:lnTo>
                      <a:lnTo>
                        <a:pt x="185" y="185"/>
                      </a:lnTo>
                      <a:lnTo>
                        <a:pt x="47" y="417"/>
                      </a:lnTo>
                      <a:lnTo>
                        <a:pt x="47" y="370"/>
                      </a:lnTo>
                      <a:lnTo>
                        <a:pt x="0" y="463"/>
                      </a:lnTo>
                      <a:lnTo>
                        <a:pt x="47" y="463"/>
                      </a:lnTo>
                      <a:lnTo>
                        <a:pt x="232" y="93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5" name="Google Shape;10305;p59"/>
                <p:cNvSpPr/>
                <p:nvPr/>
              </p:nvSpPr>
              <p:spPr>
                <a:xfrm>
                  <a:off x="3835726" y="2954650"/>
                  <a:ext cx="5948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279" extrusionOk="0">
                      <a:moveTo>
                        <a:pt x="139" y="1"/>
                      </a:moveTo>
                      <a:lnTo>
                        <a:pt x="1" y="232"/>
                      </a:lnTo>
                      <a:lnTo>
                        <a:pt x="1" y="279"/>
                      </a:lnTo>
                      <a:lnTo>
                        <a:pt x="139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6" name="Google Shape;10306;p59"/>
                <p:cNvSpPr/>
                <p:nvPr/>
              </p:nvSpPr>
              <p:spPr>
                <a:xfrm>
                  <a:off x="3843586" y="2818987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7" name="Google Shape;10307;p59"/>
                <p:cNvSpPr/>
                <p:nvPr/>
              </p:nvSpPr>
              <p:spPr>
                <a:xfrm>
                  <a:off x="3843586" y="282094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8" name="Google Shape;10308;p59"/>
                <p:cNvSpPr/>
                <p:nvPr/>
              </p:nvSpPr>
              <p:spPr>
                <a:xfrm>
                  <a:off x="3796383" y="2917303"/>
                  <a:ext cx="9900" cy="1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418" extrusionOk="0">
                      <a:moveTo>
                        <a:pt x="232" y="0"/>
                      </a:moveTo>
                      <a:lnTo>
                        <a:pt x="186" y="47"/>
                      </a:lnTo>
                      <a:lnTo>
                        <a:pt x="1" y="371"/>
                      </a:lnTo>
                      <a:lnTo>
                        <a:pt x="47" y="417"/>
                      </a:lnTo>
                      <a:lnTo>
                        <a:pt x="94" y="324"/>
                      </a:lnTo>
                      <a:lnTo>
                        <a:pt x="47" y="324"/>
                      </a:lnTo>
                      <a:lnTo>
                        <a:pt x="186" y="13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9" name="Google Shape;10309;p59"/>
                <p:cNvSpPr/>
                <p:nvPr/>
              </p:nvSpPr>
              <p:spPr>
                <a:xfrm>
                  <a:off x="3798380" y="2923209"/>
                  <a:ext cx="5948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86" extrusionOk="0">
                      <a:moveTo>
                        <a:pt x="139" y="0"/>
                      </a:moveTo>
                      <a:lnTo>
                        <a:pt x="0" y="185"/>
                      </a:lnTo>
                      <a:lnTo>
                        <a:pt x="47" y="185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0" name="Google Shape;10310;p59"/>
                <p:cNvSpPr/>
                <p:nvPr/>
              </p:nvSpPr>
              <p:spPr>
                <a:xfrm>
                  <a:off x="3849492" y="282094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1" name="Google Shape;10311;p59"/>
                <p:cNvSpPr/>
                <p:nvPr/>
              </p:nvSpPr>
              <p:spPr>
                <a:xfrm>
                  <a:off x="3851447" y="281703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2" name="Google Shape;10312;p59"/>
                <p:cNvSpPr/>
                <p:nvPr/>
              </p:nvSpPr>
              <p:spPr>
                <a:xfrm>
                  <a:off x="3849492" y="281898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3" name="Google Shape;10313;p59"/>
                <p:cNvSpPr/>
                <p:nvPr/>
              </p:nvSpPr>
              <p:spPr>
                <a:xfrm>
                  <a:off x="3851447" y="281703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4" name="Google Shape;10314;p59"/>
                <p:cNvSpPr/>
                <p:nvPr/>
              </p:nvSpPr>
              <p:spPr>
                <a:xfrm>
                  <a:off x="3853443" y="281898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5" name="Google Shape;10315;p59"/>
                <p:cNvSpPr/>
                <p:nvPr/>
              </p:nvSpPr>
              <p:spPr>
                <a:xfrm>
                  <a:off x="3849492" y="282094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6" name="Google Shape;10316;p59"/>
                <p:cNvSpPr/>
                <p:nvPr/>
              </p:nvSpPr>
              <p:spPr>
                <a:xfrm>
                  <a:off x="3849492" y="282094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7" name="Google Shape;10317;p59"/>
                <p:cNvSpPr/>
                <p:nvPr/>
              </p:nvSpPr>
              <p:spPr>
                <a:xfrm>
                  <a:off x="3849492" y="282094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8" name="Google Shape;10318;p59"/>
                <p:cNvSpPr/>
                <p:nvPr/>
              </p:nvSpPr>
              <p:spPr>
                <a:xfrm>
                  <a:off x="3851447" y="2818987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9" name="Google Shape;10319;p59"/>
                <p:cNvSpPr/>
                <p:nvPr/>
              </p:nvSpPr>
              <p:spPr>
                <a:xfrm>
                  <a:off x="3851447" y="2818987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0" name="Google Shape;10320;p59"/>
                <p:cNvSpPr/>
                <p:nvPr/>
              </p:nvSpPr>
              <p:spPr>
                <a:xfrm>
                  <a:off x="3851447" y="2818987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1" name="Google Shape;10321;p59"/>
                <p:cNvSpPr/>
                <p:nvPr/>
              </p:nvSpPr>
              <p:spPr>
                <a:xfrm>
                  <a:off x="3851447" y="282094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2" name="Google Shape;10322;p59"/>
                <p:cNvSpPr/>
                <p:nvPr/>
              </p:nvSpPr>
              <p:spPr>
                <a:xfrm>
                  <a:off x="3851447" y="282094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3" name="Google Shape;10323;p59"/>
                <p:cNvSpPr/>
                <p:nvPr/>
              </p:nvSpPr>
              <p:spPr>
                <a:xfrm>
                  <a:off x="3890790" y="285437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4" name="Google Shape;10324;p59"/>
                <p:cNvSpPr/>
                <p:nvPr/>
              </p:nvSpPr>
              <p:spPr>
                <a:xfrm>
                  <a:off x="3886839" y="2854379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9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5" name="Google Shape;10325;p59"/>
                <p:cNvSpPr/>
                <p:nvPr/>
              </p:nvSpPr>
              <p:spPr>
                <a:xfrm>
                  <a:off x="3886839" y="2856334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6" name="Google Shape;10326;p59"/>
                <p:cNvSpPr/>
                <p:nvPr/>
              </p:nvSpPr>
              <p:spPr>
                <a:xfrm>
                  <a:off x="3886839" y="2856334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7" name="Google Shape;10327;p59"/>
                <p:cNvSpPr/>
                <p:nvPr/>
              </p:nvSpPr>
              <p:spPr>
                <a:xfrm>
                  <a:off x="3886839" y="2856334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8" name="Google Shape;10328;p59"/>
                <p:cNvSpPr/>
                <p:nvPr/>
              </p:nvSpPr>
              <p:spPr>
                <a:xfrm>
                  <a:off x="3886839" y="285633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9" name="Google Shape;10329;p59"/>
                <p:cNvSpPr/>
                <p:nvPr/>
              </p:nvSpPr>
              <p:spPr>
                <a:xfrm>
                  <a:off x="3884884" y="286028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0" name="Google Shape;10330;p59"/>
                <p:cNvSpPr/>
                <p:nvPr/>
              </p:nvSpPr>
              <p:spPr>
                <a:xfrm>
                  <a:off x="3886839" y="2860285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1" name="Google Shape;10331;p59"/>
                <p:cNvSpPr/>
                <p:nvPr/>
              </p:nvSpPr>
              <p:spPr>
                <a:xfrm>
                  <a:off x="3886839" y="2858331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2" name="Google Shape;10332;p59"/>
                <p:cNvSpPr/>
                <p:nvPr/>
              </p:nvSpPr>
              <p:spPr>
                <a:xfrm>
                  <a:off x="3884884" y="286224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3" name="Google Shape;10333;p59"/>
                <p:cNvSpPr/>
                <p:nvPr/>
              </p:nvSpPr>
              <p:spPr>
                <a:xfrm>
                  <a:off x="3884884" y="286224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4" name="Google Shape;10334;p59"/>
                <p:cNvSpPr/>
                <p:nvPr/>
              </p:nvSpPr>
              <p:spPr>
                <a:xfrm>
                  <a:off x="3853443" y="2807176"/>
                  <a:ext cx="3951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86" extrusionOk="0">
                      <a:moveTo>
                        <a:pt x="93" y="1"/>
                      </a:moveTo>
                      <a:lnTo>
                        <a:pt x="46" y="47"/>
                      </a:lnTo>
                      <a:lnTo>
                        <a:pt x="93" y="93"/>
                      </a:lnTo>
                      <a:lnTo>
                        <a:pt x="93" y="1"/>
                      </a:lnTo>
                      <a:close/>
                      <a:moveTo>
                        <a:pt x="0" y="140"/>
                      </a:moveTo>
                      <a:lnTo>
                        <a:pt x="0" y="186"/>
                      </a:lnTo>
                      <a:lnTo>
                        <a:pt x="46" y="18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5" name="Google Shape;10335;p59"/>
                <p:cNvSpPr/>
                <p:nvPr/>
              </p:nvSpPr>
              <p:spPr>
                <a:xfrm>
                  <a:off x="3853443" y="281503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6" name="Google Shape;10336;p59"/>
                <p:cNvSpPr/>
                <p:nvPr/>
              </p:nvSpPr>
              <p:spPr>
                <a:xfrm>
                  <a:off x="3853443" y="28150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7" name="Google Shape;10337;p59"/>
                <p:cNvSpPr/>
                <p:nvPr/>
              </p:nvSpPr>
              <p:spPr>
                <a:xfrm>
                  <a:off x="3853443" y="28150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8" name="Google Shape;10338;p59"/>
                <p:cNvSpPr/>
                <p:nvPr/>
              </p:nvSpPr>
              <p:spPr>
                <a:xfrm>
                  <a:off x="3851447" y="2815036"/>
                  <a:ext cx="3994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9" name="Google Shape;10339;p59"/>
                <p:cNvSpPr/>
                <p:nvPr/>
              </p:nvSpPr>
              <p:spPr>
                <a:xfrm>
                  <a:off x="3851447" y="2815036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0" name="Google Shape;10340;p59"/>
                <p:cNvSpPr/>
                <p:nvPr/>
              </p:nvSpPr>
              <p:spPr>
                <a:xfrm>
                  <a:off x="3853443" y="2809130"/>
                  <a:ext cx="3951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0" extrusionOk="0">
                      <a:moveTo>
                        <a:pt x="46" y="1"/>
                      </a:moveTo>
                      <a:lnTo>
                        <a:pt x="0" y="94"/>
                      </a:lnTo>
                      <a:lnTo>
                        <a:pt x="46" y="140"/>
                      </a:lnTo>
                      <a:lnTo>
                        <a:pt x="46" y="94"/>
                      </a:lnTo>
                      <a:lnTo>
                        <a:pt x="93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1" name="Google Shape;10341;p59"/>
                <p:cNvSpPr/>
                <p:nvPr/>
              </p:nvSpPr>
              <p:spPr>
                <a:xfrm>
                  <a:off x="3886839" y="285833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2" name="Google Shape;10342;p59"/>
                <p:cNvSpPr/>
                <p:nvPr/>
              </p:nvSpPr>
              <p:spPr>
                <a:xfrm>
                  <a:off x="3886839" y="2856334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3" name="Google Shape;10343;p59"/>
                <p:cNvSpPr/>
                <p:nvPr/>
              </p:nvSpPr>
              <p:spPr>
                <a:xfrm>
                  <a:off x="3884884" y="286028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4" name="Google Shape;10344;p59"/>
                <p:cNvSpPr/>
                <p:nvPr/>
              </p:nvSpPr>
              <p:spPr>
                <a:xfrm>
                  <a:off x="3884884" y="286028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5" name="Google Shape;10345;p59"/>
                <p:cNvSpPr/>
                <p:nvPr/>
              </p:nvSpPr>
              <p:spPr>
                <a:xfrm>
                  <a:off x="3886839" y="285833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6" name="Google Shape;10346;p59"/>
                <p:cNvSpPr/>
                <p:nvPr/>
              </p:nvSpPr>
              <p:spPr>
                <a:xfrm>
                  <a:off x="3884884" y="2860285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7" name="Google Shape;10347;p59"/>
                <p:cNvSpPr/>
                <p:nvPr/>
              </p:nvSpPr>
              <p:spPr>
                <a:xfrm>
                  <a:off x="3886839" y="2856334"/>
                  <a:ext cx="42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8" name="Google Shape;10348;p59"/>
                <p:cNvSpPr/>
                <p:nvPr/>
              </p:nvSpPr>
              <p:spPr>
                <a:xfrm>
                  <a:off x="3884884" y="286028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9" name="Google Shape;10349;p59"/>
                <p:cNvSpPr/>
                <p:nvPr/>
              </p:nvSpPr>
              <p:spPr>
                <a:xfrm>
                  <a:off x="3884884" y="2860285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0" name="Google Shape;10350;p59"/>
                <p:cNvSpPr/>
                <p:nvPr/>
              </p:nvSpPr>
              <p:spPr>
                <a:xfrm>
                  <a:off x="3859349" y="2799316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0" y="139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1" name="Google Shape;10351;p59"/>
                <p:cNvSpPr/>
                <p:nvPr/>
              </p:nvSpPr>
              <p:spPr>
                <a:xfrm>
                  <a:off x="3863258" y="279145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2" name="Google Shape;10352;p59"/>
                <p:cNvSpPr/>
                <p:nvPr/>
              </p:nvSpPr>
              <p:spPr>
                <a:xfrm>
                  <a:off x="3863258" y="2793410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3" name="Google Shape;10353;p59"/>
                <p:cNvSpPr/>
                <p:nvPr/>
              </p:nvSpPr>
              <p:spPr>
                <a:xfrm>
                  <a:off x="3861304" y="2797361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4" name="Google Shape;10354;p59"/>
                <p:cNvSpPr/>
                <p:nvPr/>
              </p:nvSpPr>
              <p:spPr>
                <a:xfrm>
                  <a:off x="3861304" y="2793410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47" y="1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5" name="Google Shape;10355;p59"/>
                <p:cNvSpPr/>
                <p:nvPr/>
              </p:nvSpPr>
              <p:spPr>
                <a:xfrm>
                  <a:off x="3898650" y="2828802"/>
                  <a:ext cx="399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140"/>
                      </a:lnTo>
                      <a:lnTo>
                        <a:pt x="1" y="186"/>
                      </a:lnTo>
                      <a:lnTo>
                        <a:pt x="47" y="140"/>
                      </a:lnTo>
                      <a:lnTo>
                        <a:pt x="47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6" name="Google Shape;10356;p59"/>
                <p:cNvSpPr/>
                <p:nvPr/>
              </p:nvSpPr>
              <p:spPr>
                <a:xfrm>
                  <a:off x="3894741" y="283666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7" name="Google Shape;10357;p59"/>
                <p:cNvSpPr/>
                <p:nvPr/>
              </p:nvSpPr>
              <p:spPr>
                <a:xfrm>
                  <a:off x="3896696" y="2834708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8" name="Google Shape;10358;p59"/>
                <p:cNvSpPr/>
                <p:nvPr/>
              </p:nvSpPr>
              <p:spPr>
                <a:xfrm>
                  <a:off x="3898650" y="2830799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9" name="Google Shape;10359;p59"/>
                <p:cNvSpPr/>
                <p:nvPr/>
              </p:nvSpPr>
              <p:spPr>
                <a:xfrm>
                  <a:off x="3896696" y="2834708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0" name="Google Shape;10360;p59"/>
                <p:cNvSpPr/>
                <p:nvPr/>
              </p:nvSpPr>
              <p:spPr>
                <a:xfrm>
                  <a:off x="3877024" y="2746206"/>
                  <a:ext cx="9857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64" extrusionOk="0">
                      <a:moveTo>
                        <a:pt x="186" y="1"/>
                      </a:moveTo>
                      <a:lnTo>
                        <a:pt x="186" y="47"/>
                      </a:lnTo>
                      <a:lnTo>
                        <a:pt x="186" y="93"/>
                      </a:lnTo>
                      <a:lnTo>
                        <a:pt x="232" y="47"/>
                      </a:lnTo>
                      <a:lnTo>
                        <a:pt x="232" y="1"/>
                      </a:lnTo>
                      <a:close/>
                      <a:moveTo>
                        <a:pt x="186" y="47"/>
                      </a:moveTo>
                      <a:lnTo>
                        <a:pt x="93" y="186"/>
                      </a:lnTo>
                      <a:lnTo>
                        <a:pt x="93" y="232"/>
                      </a:lnTo>
                      <a:lnTo>
                        <a:pt x="1" y="371"/>
                      </a:lnTo>
                      <a:lnTo>
                        <a:pt x="1" y="464"/>
                      </a:lnTo>
                      <a:lnTo>
                        <a:pt x="93" y="371"/>
                      </a:lnTo>
                      <a:lnTo>
                        <a:pt x="93" y="325"/>
                      </a:lnTo>
                      <a:lnTo>
                        <a:pt x="93" y="279"/>
                      </a:lnTo>
                      <a:lnTo>
                        <a:pt x="186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1" name="Google Shape;10361;p59"/>
                <p:cNvSpPr/>
                <p:nvPr/>
              </p:nvSpPr>
              <p:spPr>
                <a:xfrm>
                  <a:off x="3880975" y="2748203"/>
                  <a:ext cx="3951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278" extrusionOk="0">
                      <a:moveTo>
                        <a:pt x="93" y="0"/>
                      </a:moveTo>
                      <a:lnTo>
                        <a:pt x="0" y="232"/>
                      </a:lnTo>
                      <a:lnTo>
                        <a:pt x="0" y="278"/>
                      </a:lnTo>
                      <a:lnTo>
                        <a:pt x="46" y="185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2" name="Google Shape;10362;p59"/>
                <p:cNvSpPr/>
                <p:nvPr/>
              </p:nvSpPr>
              <p:spPr>
                <a:xfrm>
                  <a:off x="3918322" y="2779644"/>
                  <a:ext cx="5948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279" extrusionOk="0">
                      <a:moveTo>
                        <a:pt x="139" y="1"/>
                      </a:moveTo>
                      <a:lnTo>
                        <a:pt x="93" y="47"/>
                      </a:lnTo>
                      <a:lnTo>
                        <a:pt x="93" y="93"/>
                      </a:lnTo>
                      <a:lnTo>
                        <a:pt x="1" y="278"/>
                      </a:lnTo>
                      <a:lnTo>
                        <a:pt x="47" y="278"/>
                      </a:lnTo>
                      <a:lnTo>
                        <a:pt x="93" y="186"/>
                      </a:lnTo>
                      <a:lnTo>
                        <a:pt x="139" y="93"/>
                      </a:lnTo>
                      <a:lnTo>
                        <a:pt x="139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3" name="Google Shape;10363;p59"/>
                <p:cNvSpPr/>
                <p:nvPr/>
              </p:nvSpPr>
              <p:spPr>
                <a:xfrm>
                  <a:off x="3914371" y="2795364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4" name="Google Shape;10364;p59"/>
                <p:cNvSpPr/>
                <p:nvPr/>
              </p:nvSpPr>
              <p:spPr>
                <a:xfrm>
                  <a:off x="3916367" y="2791455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5" name="Google Shape;10365;p59"/>
                <p:cNvSpPr/>
                <p:nvPr/>
              </p:nvSpPr>
              <p:spPr>
                <a:xfrm>
                  <a:off x="3916367" y="2795364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6" name="Google Shape;10366;p59"/>
                <p:cNvSpPr/>
                <p:nvPr/>
              </p:nvSpPr>
              <p:spPr>
                <a:xfrm>
                  <a:off x="3916367" y="2793410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7" name="Google Shape;10367;p59"/>
                <p:cNvSpPr/>
                <p:nvPr/>
              </p:nvSpPr>
              <p:spPr>
                <a:xfrm>
                  <a:off x="3916367" y="279341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8" name="Google Shape;10368;p59"/>
                <p:cNvSpPr/>
                <p:nvPr/>
              </p:nvSpPr>
              <p:spPr>
                <a:xfrm>
                  <a:off x="3845583" y="2826848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6" y="0"/>
                      </a:moveTo>
                      <a:lnTo>
                        <a:pt x="0" y="139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9" name="Google Shape;10369;p59"/>
                <p:cNvSpPr/>
                <p:nvPr/>
              </p:nvSpPr>
              <p:spPr>
                <a:xfrm>
                  <a:off x="3847538" y="2822896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0" y="140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0" name="Google Shape;10370;p59"/>
                <p:cNvSpPr/>
                <p:nvPr/>
              </p:nvSpPr>
              <p:spPr>
                <a:xfrm>
                  <a:off x="3849492" y="282489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1" name="Google Shape;10371;p59"/>
                <p:cNvSpPr/>
                <p:nvPr/>
              </p:nvSpPr>
              <p:spPr>
                <a:xfrm>
                  <a:off x="3849492" y="282489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2" name="Google Shape;10372;p59"/>
                <p:cNvSpPr/>
                <p:nvPr/>
              </p:nvSpPr>
              <p:spPr>
                <a:xfrm>
                  <a:off x="3849492" y="2820942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3" name="Google Shape;10373;p59"/>
                <p:cNvSpPr/>
                <p:nvPr/>
              </p:nvSpPr>
              <p:spPr>
                <a:xfrm>
                  <a:off x="3851447" y="282094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4" name="Google Shape;10374;p59"/>
                <p:cNvSpPr/>
                <p:nvPr/>
              </p:nvSpPr>
              <p:spPr>
                <a:xfrm>
                  <a:off x="3849492" y="282289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5" name="Google Shape;10375;p59"/>
                <p:cNvSpPr/>
                <p:nvPr/>
              </p:nvSpPr>
              <p:spPr>
                <a:xfrm>
                  <a:off x="3851447" y="2820942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6" name="Google Shape;10376;p59"/>
                <p:cNvSpPr/>
                <p:nvPr/>
              </p:nvSpPr>
              <p:spPr>
                <a:xfrm>
                  <a:off x="3851447" y="282094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7" name="Google Shape;10377;p59"/>
                <p:cNvSpPr/>
                <p:nvPr/>
              </p:nvSpPr>
              <p:spPr>
                <a:xfrm>
                  <a:off x="3851447" y="282094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8" name="Google Shape;10378;p59"/>
                <p:cNvSpPr/>
                <p:nvPr/>
              </p:nvSpPr>
              <p:spPr>
                <a:xfrm>
                  <a:off x="3851447" y="282094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9" name="Google Shape;10379;p59"/>
                <p:cNvSpPr/>
                <p:nvPr/>
              </p:nvSpPr>
              <p:spPr>
                <a:xfrm>
                  <a:off x="3918322" y="2783595"/>
                  <a:ext cx="399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93" y="0"/>
                      </a:moveTo>
                      <a:lnTo>
                        <a:pt x="47" y="47"/>
                      </a:lnTo>
                      <a:lnTo>
                        <a:pt x="1" y="185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0" name="Google Shape;10380;p59"/>
                <p:cNvSpPr/>
                <p:nvPr/>
              </p:nvSpPr>
              <p:spPr>
                <a:xfrm>
                  <a:off x="3918322" y="279145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1" name="Google Shape;10381;p59"/>
                <p:cNvSpPr/>
                <p:nvPr/>
              </p:nvSpPr>
              <p:spPr>
                <a:xfrm>
                  <a:off x="3845583" y="2828802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46" y="1"/>
                      </a:moveTo>
                      <a:lnTo>
                        <a:pt x="0" y="93"/>
                      </a:lnTo>
                      <a:lnTo>
                        <a:pt x="46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2" name="Google Shape;10382;p59"/>
                <p:cNvSpPr/>
                <p:nvPr/>
              </p:nvSpPr>
              <p:spPr>
                <a:xfrm>
                  <a:off x="3847538" y="282684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3" name="Google Shape;10383;p59"/>
                <p:cNvSpPr/>
                <p:nvPr/>
              </p:nvSpPr>
              <p:spPr>
                <a:xfrm>
                  <a:off x="3847538" y="283079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4" name="Google Shape;10384;p59"/>
                <p:cNvSpPr/>
                <p:nvPr/>
              </p:nvSpPr>
              <p:spPr>
                <a:xfrm>
                  <a:off x="3924228" y="2773738"/>
                  <a:ext cx="9857" cy="1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18" extrusionOk="0">
                      <a:moveTo>
                        <a:pt x="232" y="1"/>
                      </a:moveTo>
                      <a:lnTo>
                        <a:pt x="185" y="47"/>
                      </a:lnTo>
                      <a:lnTo>
                        <a:pt x="47" y="325"/>
                      </a:lnTo>
                      <a:lnTo>
                        <a:pt x="139" y="186"/>
                      </a:lnTo>
                      <a:lnTo>
                        <a:pt x="185" y="93"/>
                      </a:lnTo>
                      <a:lnTo>
                        <a:pt x="232" y="1"/>
                      </a:lnTo>
                      <a:close/>
                      <a:moveTo>
                        <a:pt x="47" y="325"/>
                      </a:moveTo>
                      <a:lnTo>
                        <a:pt x="0" y="371"/>
                      </a:lnTo>
                      <a:lnTo>
                        <a:pt x="47" y="417"/>
                      </a:lnTo>
                      <a:lnTo>
                        <a:pt x="93" y="371"/>
                      </a:lnTo>
                      <a:lnTo>
                        <a:pt x="93" y="32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5" name="Google Shape;10385;p59"/>
                <p:cNvSpPr/>
                <p:nvPr/>
              </p:nvSpPr>
              <p:spPr>
                <a:xfrm>
                  <a:off x="3934042" y="277373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6" name="Google Shape;10386;p59"/>
                <p:cNvSpPr/>
                <p:nvPr/>
              </p:nvSpPr>
              <p:spPr>
                <a:xfrm>
                  <a:off x="3926182" y="2777690"/>
                  <a:ext cx="5948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232" extrusionOk="0">
                      <a:moveTo>
                        <a:pt x="139" y="0"/>
                      </a:moveTo>
                      <a:lnTo>
                        <a:pt x="93" y="93"/>
                      </a:lnTo>
                      <a:lnTo>
                        <a:pt x="1" y="232"/>
                      </a:lnTo>
                      <a:lnTo>
                        <a:pt x="47" y="232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7" name="Google Shape;10387;p59"/>
                <p:cNvSpPr/>
                <p:nvPr/>
              </p:nvSpPr>
              <p:spPr>
                <a:xfrm>
                  <a:off x="5068671" y="2402100"/>
                  <a:ext cx="15805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71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94" y="186"/>
                      </a:lnTo>
                      <a:lnTo>
                        <a:pt x="279" y="371"/>
                      </a:lnTo>
                      <a:lnTo>
                        <a:pt x="279" y="324"/>
                      </a:lnTo>
                      <a:lnTo>
                        <a:pt x="279" y="278"/>
                      </a:lnTo>
                      <a:lnTo>
                        <a:pt x="325" y="232"/>
                      </a:lnTo>
                      <a:lnTo>
                        <a:pt x="371" y="232"/>
                      </a:lnTo>
                      <a:lnTo>
                        <a:pt x="371" y="186"/>
                      </a:lnTo>
                      <a:lnTo>
                        <a:pt x="232" y="13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8" name="Google Shape;10388;p59"/>
                <p:cNvSpPr/>
                <p:nvPr/>
              </p:nvSpPr>
              <p:spPr>
                <a:xfrm>
                  <a:off x="5084434" y="241391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9" name="Google Shape;10389;p59"/>
                <p:cNvSpPr/>
                <p:nvPr/>
              </p:nvSpPr>
              <p:spPr>
                <a:xfrm>
                  <a:off x="5227957" y="2494510"/>
                  <a:ext cx="790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86" y="140"/>
                      </a:lnTo>
                      <a:lnTo>
                        <a:pt x="186" y="140"/>
                      </a:lnTo>
                      <a:lnTo>
                        <a:pt x="140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0" name="Google Shape;10390;p59"/>
                <p:cNvSpPr/>
                <p:nvPr/>
              </p:nvSpPr>
              <p:spPr>
                <a:xfrm>
                  <a:off x="5080482" y="2409960"/>
                  <a:ext cx="161283" cy="100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6" h="2361" extrusionOk="0">
                      <a:moveTo>
                        <a:pt x="3564" y="2130"/>
                      </a:moveTo>
                      <a:lnTo>
                        <a:pt x="3541" y="2141"/>
                      </a:lnTo>
                      <a:lnTo>
                        <a:pt x="3541" y="2141"/>
                      </a:lnTo>
                      <a:lnTo>
                        <a:pt x="3564" y="2155"/>
                      </a:lnTo>
                      <a:lnTo>
                        <a:pt x="3564" y="2130"/>
                      </a:lnTo>
                      <a:close/>
                      <a:moveTo>
                        <a:pt x="93" y="1"/>
                      </a:moveTo>
                      <a:lnTo>
                        <a:pt x="93" y="47"/>
                      </a:ln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1" y="186"/>
                      </a:lnTo>
                      <a:lnTo>
                        <a:pt x="463" y="417"/>
                      </a:lnTo>
                      <a:lnTo>
                        <a:pt x="741" y="556"/>
                      </a:lnTo>
                      <a:lnTo>
                        <a:pt x="3472" y="2176"/>
                      </a:lnTo>
                      <a:lnTo>
                        <a:pt x="3541" y="2141"/>
                      </a:lnTo>
                      <a:lnTo>
                        <a:pt x="3541" y="2141"/>
                      </a:lnTo>
                      <a:lnTo>
                        <a:pt x="2916" y="1759"/>
                      </a:lnTo>
                      <a:lnTo>
                        <a:pt x="1991" y="1250"/>
                      </a:lnTo>
                      <a:lnTo>
                        <a:pt x="47" y="139"/>
                      </a:lnTo>
                      <a:lnTo>
                        <a:pt x="47" y="93"/>
                      </a:lnTo>
                      <a:lnTo>
                        <a:pt x="139" y="93"/>
                      </a:lnTo>
                      <a:lnTo>
                        <a:pt x="2315" y="1343"/>
                      </a:lnTo>
                      <a:lnTo>
                        <a:pt x="3379" y="1991"/>
                      </a:lnTo>
                      <a:lnTo>
                        <a:pt x="3379" y="1898"/>
                      </a:lnTo>
                      <a:lnTo>
                        <a:pt x="3333" y="1898"/>
                      </a:lnTo>
                      <a:lnTo>
                        <a:pt x="695" y="371"/>
                      </a:lnTo>
                      <a:lnTo>
                        <a:pt x="510" y="232"/>
                      </a:lnTo>
                      <a:lnTo>
                        <a:pt x="371" y="186"/>
                      </a:lnTo>
                      <a:lnTo>
                        <a:pt x="93" y="1"/>
                      </a:lnTo>
                      <a:close/>
                      <a:moveTo>
                        <a:pt x="3564" y="2155"/>
                      </a:moveTo>
                      <a:lnTo>
                        <a:pt x="3564" y="2176"/>
                      </a:lnTo>
                      <a:lnTo>
                        <a:pt x="3657" y="2268"/>
                      </a:lnTo>
                      <a:lnTo>
                        <a:pt x="3703" y="2268"/>
                      </a:lnTo>
                      <a:lnTo>
                        <a:pt x="3796" y="2361"/>
                      </a:lnTo>
                      <a:lnTo>
                        <a:pt x="3796" y="2315"/>
                      </a:lnTo>
                      <a:lnTo>
                        <a:pt x="3750" y="2268"/>
                      </a:lnTo>
                      <a:lnTo>
                        <a:pt x="3564" y="21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1" name="Google Shape;10391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2" name="Google Shape;10392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3" name="Google Shape;10393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4" name="Google Shape;10394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5" name="Google Shape;10395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6" name="Google Shape;10396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7" name="Google Shape;10397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8" name="Google Shape;10398;p59"/>
                <p:cNvSpPr/>
                <p:nvPr/>
              </p:nvSpPr>
              <p:spPr>
                <a:xfrm>
                  <a:off x="5084434" y="241391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9" name="Google Shape;10399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0" name="Google Shape;10400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1" name="Google Shape;10401;p59"/>
                <p:cNvSpPr/>
                <p:nvPr/>
              </p:nvSpPr>
              <p:spPr>
                <a:xfrm>
                  <a:off x="5084434" y="241391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2" name="Google Shape;10402;p59"/>
                <p:cNvSpPr/>
                <p:nvPr/>
              </p:nvSpPr>
              <p:spPr>
                <a:xfrm>
                  <a:off x="5082437" y="241586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3" name="Google Shape;10403;p59"/>
                <p:cNvSpPr/>
                <p:nvPr/>
              </p:nvSpPr>
              <p:spPr>
                <a:xfrm>
                  <a:off x="5082437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4" name="Google Shape;10404;p59"/>
                <p:cNvSpPr/>
                <p:nvPr/>
              </p:nvSpPr>
              <p:spPr>
                <a:xfrm>
                  <a:off x="5082437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5" name="Google Shape;10405;p59"/>
                <p:cNvSpPr/>
                <p:nvPr/>
              </p:nvSpPr>
              <p:spPr>
                <a:xfrm>
                  <a:off x="5082437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6" name="Google Shape;10406;p59"/>
                <p:cNvSpPr/>
                <p:nvPr/>
              </p:nvSpPr>
              <p:spPr>
                <a:xfrm>
                  <a:off x="5082437" y="241391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7" name="Google Shape;10407;p59"/>
                <p:cNvSpPr/>
                <p:nvPr/>
              </p:nvSpPr>
              <p:spPr>
                <a:xfrm>
                  <a:off x="5082437" y="241586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8" name="Google Shape;10408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9" name="Google Shape;10409;p59"/>
                <p:cNvSpPr/>
                <p:nvPr/>
              </p:nvSpPr>
              <p:spPr>
                <a:xfrm>
                  <a:off x="5082437" y="241586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0" name="Google Shape;10410;p59"/>
                <p:cNvSpPr/>
                <p:nvPr/>
              </p:nvSpPr>
              <p:spPr>
                <a:xfrm>
                  <a:off x="5084434" y="241391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1" name="Google Shape;10411;p59"/>
                <p:cNvSpPr/>
                <p:nvPr/>
              </p:nvSpPr>
              <p:spPr>
                <a:xfrm>
                  <a:off x="5082437" y="2413912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2" name="Google Shape;10412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3" name="Google Shape;10413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4" name="Google Shape;10414;p59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5" name="Google Shape;10415;p59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6" name="Google Shape;10416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7" name="Google Shape;10417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8" name="Google Shape;10418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9" name="Google Shape;10419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0" name="Google Shape;10420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1" name="Google Shape;10421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2" name="Google Shape;10422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3" name="Google Shape;10423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4" name="Google Shape;10424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5" name="Google Shape;10425;p59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6" name="Google Shape;10426;p59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7" name="Google Shape;10427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8" name="Google Shape;10428;p59"/>
                <p:cNvSpPr/>
                <p:nvPr/>
              </p:nvSpPr>
              <p:spPr>
                <a:xfrm>
                  <a:off x="5084434" y="241391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9" name="Google Shape;10429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0" name="Google Shape;10430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1" name="Google Shape;10431;p59"/>
                <p:cNvSpPr/>
                <p:nvPr/>
              </p:nvSpPr>
              <p:spPr>
                <a:xfrm>
                  <a:off x="5084434" y="241391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2" name="Google Shape;10432;p59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3" name="Google Shape;10433;p59"/>
                <p:cNvSpPr/>
                <p:nvPr/>
              </p:nvSpPr>
              <p:spPr>
                <a:xfrm>
                  <a:off x="5084434" y="241391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4" name="Google Shape;10434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5" name="Google Shape;10435;p59"/>
                <p:cNvSpPr/>
                <p:nvPr/>
              </p:nvSpPr>
              <p:spPr>
                <a:xfrm>
                  <a:off x="5084434" y="241391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6" name="Google Shape;10436;p59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7" name="Google Shape;10437;p59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8" name="Google Shape;10438;p59"/>
                <p:cNvSpPr/>
                <p:nvPr/>
              </p:nvSpPr>
              <p:spPr>
                <a:xfrm>
                  <a:off x="5086388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9" name="Google Shape;10439;p59"/>
                <p:cNvSpPr/>
                <p:nvPr/>
              </p:nvSpPr>
              <p:spPr>
                <a:xfrm>
                  <a:off x="5086388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0" name="Google Shape;10440;p59"/>
                <p:cNvSpPr/>
                <p:nvPr/>
              </p:nvSpPr>
              <p:spPr>
                <a:xfrm>
                  <a:off x="5084434" y="241391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1" name="Google Shape;10441;p59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2" name="Google Shape;10442;p59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3" name="Google Shape;10443;p59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4" name="Google Shape;10444;p59"/>
                <p:cNvSpPr/>
                <p:nvPr/>
              </p:nvSpPr>
              <p:spPr>
                <a:xfrm>
                  <a:off x="5082437" y="241391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5" name="Google Shape;10445;p59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6" name="Google Shape;10446;p59"/>
                <p:cNvSpPr/>
                <p:nvPr/>
              </p:nvSpPr>
              <p:spPr>
                <a:xfrm>
                  <a:off x="5082437" y="2413912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7" name="Google Shape;10447;p59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8" name="Google Shape;10448;p59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9" name="Google Shape;10449;p59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0" name="Google Shape;10450;p59"/>
                <p:cNvSpPr/>
                <p:nvPr/>
              </p:nvSpPr>
              <p:spPr>
                <a:xfrm>
                  <a:off x="5082437" y="2413912"/>
                  <a:ext cx="157374" cy="92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4" h="2176" extrusionOk="0">
                      <a:moveTo>
                        <a:pt x="93" y="0"/>
                      </a:moveTo>
                      <a:lnTo>
                        <a:pt x="47" y="46"/>
                      </a:lnTo>
                      <a:lnTo>
                        <a:pt x="1" y="46"/>
                      </a:lnTo>
                      <a:lnTo>
                        <a:pt x="1945" y="1157"/>
                      </a:lnTo>
                      <a:lnTo>
                        <a:pt x="2870" y="1666"/>
                      </a:lnTo>
                      <a:lnTo>
                        <a:pt x="3704" y="2175"/>
                      </a:lnTo>
                      <a:lnTo>
                        <a:pt x="3704" y="2175"/>
                      </a:lnTo>
                      <a:lnTo>
                        <a:pt x="3657" y="2083"/>
                      </a:lnTo>
                      <a:lnTo>
                        <a:pt x="3611" y="2037"/>
                      </a:lnTo>
                      <a:lnTo>
                        <a:pt x="3426" y="1944"/>
                      </a:lnTo>
                      <a:lnTo>
                        <a:pt x="3380" y="1944"/>
                      </a:lnTo>
                      <a:lnTo>
                        <a:pt x="3333" y="1898"/>
                      </a:lnTo>
                      <a:lnTo>
                        <a:pt x="2269" y="125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1" name="Google Shape;10451;p59"/>
                <p:cNvSpPr/>
                <p:nvPr/>
              </p:nvSpPr>
              <p:spPr>
                <a:xfrm>
                  <a:off x="5086388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2" name="Google Shape;10452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3" name="Google Shape;10453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4" name="Google Shape;10454;p59"/>
                <p:cNvSpPr/>
                <p:nvPr/>
              </p:nvSpPr>
              <p:spPr>
                <a:xfrm>
                  <a:off x="5082437" y="241586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5" name="Google Shape;10455;p59"/>
                <p:cNvSpPr/>
                <p:nvPr/>
              </p:nvSpPr>
              <p:spPr>
                <a:xfrm>
                  <a:off x="5082437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6" name="Google Shape;10456;p59"/>
                <p:cNvSpPr/>
                <p:nvPr/>
              </p:nvSpPr>
              <p:spPr>
                <a:xfrm>
                  <a:off x="5082437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7" name="Google Shape;10457;p59"/>
                <p:cNvSpPr/>
                <p:nvPr/>
              </p:nvSpPr>
              <p:spPr>
                <a:xfrm>
                  <a:off x="5082437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8" name="Google Shape;10458;p59"/>
                <p:cNvSpPr/>
                <p:nvPr/>
              </p:nvSpPr>
              <p:spPr>
                <a:xfrm>
                  <a:off x="5082437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9" name="Google Shape;10459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0" name="Google Shape;10460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1" name="Google Shape;10461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2" name="Google Shape;10462;p59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3" name="Google Shape;10463;p59"/>
                <p:cNvSpPr/>
                <p:nvPr/>
              </p:nvSpPr>
              <p:spPr>
                <a:xfrm>
                  <a:off x="5086388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4" name="Google Shape;10464;p59"/>
                <p:cNvSpPr/>
                <p:nvPr/>
              </p:nvSpPr>
              <p:spPr>
                <a:xfrm>
                  <a:off x="5086388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5" name="Google Shape;10465;p59"/>
                <p:cNvSpPr/>
                <p:nvPr/>
              </p:nvSpPr>
              <p:spPr>
                <a:xfrm>
                  <a:off x="5078528" y="2400146"/>
                  <a:ext cx="135705" cy="7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4" h="1852" extrusionOk="0">
                      <a:moveTo>
                        <a:pt x="0" y="0"/>
                      </a:moveTo>
                      <a:lnTo>
                        <a:pt x="1435" y="833"/>
                      </a:lnTo>
                      <a:lnTo>
                        <a:pt x="2882" y="1666"/>
                      </a:lnTo>
                      <a:lnTo>
                        <a:pt x="232" y="93"/>
                      </a:lnTo>
                      <a:lnTo>
                        <a:pt x="93" y="46"/>
                      </a:lnTo>
                      <a:lnTo>
                        <a:pt x="0" y="0"/>
                      </a:lnTo>
                      <a:close/>
                      <a:moveTo>
                        <a:pt x="2882" y="1666"/>
                      </a:moveTo>
                      <a:lnTo>
                        <a:pt x="3194" y="1851"/>
                      </a:lnTo>
                      <a:lnTo>
                        <a:pt x="3055" y="1759"/>
                      </a:lnTo>
                      <a:lnTo>
                        <a:pt x="2962" y="1713"/>
                      </a:lnTo>
                      <a:lnTo>
                        <a:pt x="2882" y="166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6" name="Google Shape;10466;p59"/>
                <p:cNvSpPr/>
                <p:nvPr/>
              </p:nvSpPr>
              <p:spPr>
                <a:xfrm>
                  <a:off x="5060811" y="2388334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7" name="Google Shape;10467;p59"/>
                <p:cNvSpPr/>
                <p:nvPr/>
              </p:nvSpPr>
              <p:spPr>
                <a:xfrm>
                  <a:off x="5204376" y="2472884"/>
                  <a:ext cx="19714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279" extrusionOk="0">
                      <a:moveTo>
                        <a:pt x="0" y="1"/>
                      </a:moveTo>
                      <a:lnTo>
                        <a:pt x="232" y="139"/>
                      </a:lnTo>
                      <a:lnTo>
                        <a:pt x="93" y="47"/>
                      </a:lnTo>
                      <a:lnTo>
                        <a:pt x="0" y="1"/>
                      </a:lnTo>
                      <a:close/>
                      <a:moveTo>
                        <a:pt x="232" y="139"/>
                      </a:moveTo>
                      <a:lnTo>
                        <a:pt x="348" y="209"/>
                      </a:lnTo>
                      <a:lnTo>
                        <a:pt x="324" y="186"/>
                      </a:lnTo>
                      <a:lnTo>
                        <a:pt x="232" y="139"/>
                      </a:lnTo>
                      <a:close/>
                      <a:moveTo>
                        <a:pt x="348" y="209"/>
                      </a:moveTo>
                      <a:lnTo>
                        <a:pt x="371" y="232"/>
                      </a:lnTo>
                      <a:lnTo>
                        <a:pt x="386" y="232"/>
                      </a:lnTo>
                      <a:lnTo>
                        <a:pt x="348" y="209"/>
                      </a:lnTo>
                      <a:close/>
                      <a:moveTo>
                        <a:pt x="386" y="232"/>
                      </a:moveTo>
                      <a:lnTo>
                        <a:pt x="417" y="251"/>
                      </a:lnTo>
                      <a:lnTo>
                        <a:pt x="417" y="251"/>
                      </a:lnTo>
                      <a:lnTo>
                        <a:pt x="417" y="232"/>
                      </a:lnTo>
                      <a:close/>
                      <a:moveTo>
                        <a:pt x="417" y="251"/>
                      </a:moveTo>
                      <a:lnTo>
                        <a:pt x="417" y="278"/>
                      </a:lnTo>
                      <a:lnTo>
                        <a:pt x="463" y="278"/>
                      </a:lnTo>
                      <a:lnTo>
                        <a:pt x="417" y="25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8" name="Google Shape;10468;p59"/>
                <p:cNvSpPr/>
                <p:nvPr/>
              </p:nvSpPr>
              <p:spPr>
                <a:xfrm>
                  <a:off x="5072622" y="2396194"/>
                  <a:ext cx="66918" cy="39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5" h="927" extrusionOk="0">
                      <a:moveTo>
                        <a:pt x="1" y="1"/>
                      </a:moveTo>
                      <a:lnTo>
                        <a:pt x="186" y="139"/>
                      </a:lnTo>
                      <a:lnTo>
                        <a:pt x="264" y="166"/>
                      </a:lnTo>
                      <a:lnTo>
                        <a:pt x="264" y="166"/>
                      </a:lnTo>
                      <a:lnTo>
                        <a:pt x="139" y="93"/>
                      </a:lnTo>
                      <a:lnTo>
                        <a:pt x="1" y="1"/>
                      </a:lnTo>
                      <a:close/>
                      <a:moveTo>
                        <a:pt x="264" y="166"/>
                      </a:moveTo>
                      <a:lnTo>
                        <a:pt x="1574" y="926"/>
                      </a:lnTo>
                      <a:lnTo>
                        <a:pt x="1574" y="926"/>
                      </a:lnTo>
                      <a:lnTo>
                        <a:pt x="324" y="186"/>
                      </a:lnTo>
                      <a:lnTo>
                        <a:pt x="264" y="16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9" name="Google Shape;10469;p59"/>
                <p:cNvSpPr/>
                <p:nvPr/>
              </p:nvSpPr>
              <p:spPr>
                <a:xfrm>
                  <a:off x="4663595" y="2628219"/>
                  <a:ext cx="21669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464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94"/>
                      </a:lnTo>
                      <a:lnTo>
                        <a:pt x="140" y="232"/>
                      </a:lnTo>
                      <a:lnTo>
                        <a:pt x="140" y="279"/>
                      </a:lnTo>
                      <a:lnTo>
                        <a:pt x="232" y="325"/>
                      </a:lnTo>
                      <a:lnTo>
                        <a:pt x="417" y="464"/>
                      </a:lnTo>
                      <a:lnTo>
                        <a:pt x="371" y="417"/>
                      </a:lnTo>
                      <a:lnTo>
                        <a:pt x="417" y="371"/>
                      </a:lnTo>
                      <a:lnTo>
                        <a:pt x="464" y="371"/>
                      </a:lnTo>
                      <a:lnTo>
                        <a:pt x="510" y="325"/>
                      </a:lnTo>
                      <a:lnTo>
                        <a:pt x="464" y="279"/>
                      </a:lnTo>
                      <a:lnTo>
                        <a:pt x="371" y="232"/>
                      </a:lnTo>
                      <a:lnTo>
                        <a:pt x="232" y="140"/>
                      </a:lnTo>
                      <a:lnTo>
                        <a:pt x="93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0" name="Google Shape;10470;p59"/>
                <p:cNvSpPr/>
                <p:nvPr/>
              </p:nvSpPr>
              <p:spPr>
                <a:xfrm>
                  <a:off x="4679315" y="2641984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lnTo>
                        <a:pt x="47" y="47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1" name="Google Shape;10471;p59"/>
                <p:cNvSpPr/>
                <p:nvPr/>
              </p:nvSpPr>
              <p:spPr>
                <a:xfrm>
                  <a:off x="4799300" y="2706905"/>
                  <a:ext cx="25577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371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93" y="93"/>
                      </a:lnTo>
                      <a:lnTo>
                        <a:pt x="0" y="0"/>
                      </a:lnTo>
                      <a:close/>
                      <a:moveTo>
                        <a:pt x="93" y="93"/>
                      </a:moveTo>
                      <a:lnTo>
                        <a:pt x="556" y="345"/>
                      </a:lnTo>
                      <a:lnTo>
                        <a:pt x="556" y="324"/>
                      </a:lnTo>
                      <a:lnTo>
                        <a:pt x="93" y="93"/>
                      </a:lnTo>
                      <a:close/>
                      <a:moveTo>
                        <a:pt x="556" y="345"/>
                      </a:moveTo>
                      <a:lnTo>
                        <a:pt x="556" y="371"/>
                      </a:lnTo>
                      <a:lnTo>
                        <a:pt x="602" y="371"/>
                      </a:lnTo>
                      <a:lnTo>
                        <a:pt x="556" y="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2" name="Google Shape;10472;p59"/>
                <p:cNvSpPr/>
                <p:nvPr/>
              </p:nvSpPr>
              <p:spPr>
                <a:xfrm>
                  <a:off x="4773723" y="2693139"/>
                  <a:ext cx="1185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40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93" y="93"/>
                      </a:lnTo>
                      <a:lnTo>
                        <a:pt x="186" y="139"/>
                      </a:lnTo>
                      <a:lnTo>
                        <a:pt x="278" y="13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3" name="Google Shape;10473;p59"/>
                <p:cNvSpPr/>
                <p:nvPr/>
              </p:nvSpPr>
              <p:spPr>
                <a:xfrm>
                  <a:off x="4771768" y="269904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4" name="Google Shape;10474;p59"/>
                <p:cNvSpPr/>
                <p:nvPr/>
              </p:nvSpPr>
              <p:spPr>
                <a:xfrm>
                  <a:off x="4683267" y="2641984"/>
                  <a:ext cx="86547" cy="49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7" h="115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186" y="140"/>
                      </a:lnTo>
                      <a:lnTo>
                        <a:pt x="278" y="186"/>
                      </a:lnTo>
                      <a:lnTo>
                        <a:pt x="556" y="325"/>
                      </a:lnTo>
                      <a:lnTo>
                        <a:pt x="1065" y="649"/>
                      </a:lnTo>
                      <a:lnTo>
                        <a:pt x="1991" y="1158"/>
                      </a:lnTo>
                      <a:lnTo>
                        <a:pt x="2037" y="1112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5" name="Google Shape;1047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6" name="Google Shape;10476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7" name="Google Shape;10477;p59"/>
                <p:cNvSpPr/>
                <p:nvPr/>
              </p:nvSpPr>
              <p:spPr>
                <a:xfrm>
                  <a:off x="4679315" y="2643981"/>
                  <a:ext cx="86590" cy="5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204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510" y="324"/>
                      </a:lnTo>
                      <a:lnTo>
                        <a:pt x="741" y="463"/>
                      </a:lnTo>
                      <a:lnTo>
                        <a:pt x="2037" y="1204"/>
                      </a:lnTo>
                      <a:lnTo>
                        <a:pt x="94" y="46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8" name="Google Shape;10478;p59"/>
                <p:cNvSpPr/>
                <p:nvPr/>
              </p:nvSpPr>
              <p:spPr>
                <a:xfrm>
                  <a:off x="4767817" y="2697048"/>
                  <a:ext cx="3994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93" y="47"/>
                      </a:lnTo>
                      <a:lnTo>
                        <a:pt x="93" y="47"/>
                      </a:lnTo>
                      <a:lnTo>
                        <a:pt x="93" y="47"/>
                      </a:lnTo>
                      <a:lnTo>
                        <a:pt x="93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9" name="Google Shape;10479;p59"/>
                <p:cNvSpPr/>
                <p:nvPr/>
              </p:nvSpPr>
              <p:spPr>
                <a:xfrm>
                  <a:off x="4769771" y="2691142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94" y="94"/>
                      </a:lnTo>
                      <a:lnTo>
                        <a:pt x="94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0" name="Google Shape;10480;p59"/>
                <p:cNvSpPr/>
                <p:nvPr/>
              </p:nvSpPr>
              <p:spPr>
                <a:xfrm>
                  <a:off x="4767817" y="2689188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93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1" name="Google Shape;10481;p59"/>
                <p:cNvSpPr/>
                <p:nvPr/>
              </p:nvSpPr>
              <p:spPr>
                <a:xfrm>
                  <a:off x="4765863" y="2695094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2" name="Google Shape;10482;p59"/>
                <p:cNvSpPr/>
                <p:nvPr/>
              </p:nvSpPr>
              <p:spPr>
                <a:xfrm>
                  <a:off x="4781583" y="2704908"/>
                  <a:ext cx="43295" cy="25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603" extrusionOk="0">
                      <a:moveTo>
                        <a:pt x="1" y="1"/>
                      </a:moveTo>
                      <a:lnTo>
                        <a:pt x="1019" y="603"/>
                      </a:lnTo>
                      <a:lnTo>
                        <a:pt x="1019" y="55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3" name="Google Shape;10483;p59"/>
                <p:cNvSpPr/>
                <p:nvPr/>
              </p:nvSpPr>
              <p:spPr>
                <a:xfrm>
                  <a:off x="4789443" y="2702954"/>
                  <a:ext cx="35435" cy="2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557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834" y="556"/>
                      </a:lnTo>
                      <a:lnTo>
                        <a:pt x="834" y="510"/>
                      </a:lnTo>
                      <a:lnTo>
                        <a:pt x="834" y="464"/>
                      </a:lnTo>
                      <a:lnTo>
                        <a:pt x="325" y="186"/>
                      </a:lnTo>
                      <a:lnTo>
                        <a:pt x="232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4" name="Google Shape;10484;p59"/>
                <p:cNvSpPr/>
                <p:nvPr/>
              </p:nvSpPr>
              <p:spPr>
                <a:xfrm>
                  <a:off x="4781583" y="2699045"/>
                  <a:ext cx="790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1" y="0"/>
                      </a:moveTo>
                      <a:lnTo>
                        <a:pt x="93" y="46"/>
                      </a:lnTo>
                      <a:lnTo>
                        <a:pt x="186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5" name="Google Shape;10485;p59"/>
                <p:cNvSpPr/>
                <p:nvPr/>
              </p:nvSpPr>
              <p:spPr>
                <a:xfrm>
                  <a:off x="4773723" y="2701000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1" y="0"/>
                      </a:moveTo>
                      <a:lnTo>
                        <a:pt x="93" y="47"/>
                      </a:lnTo>
                      <a:lnTo>
                        <a:pt x="139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6" name="Google Shape;10486;p59"/>
                <p:cNvSpPr/>
                <p:nvPr/>
              </p:nvSpPr>
              <p:spPr>
                <a:xfrm>
                  <a:off x="4785534" y="2701000"/>
                  <a:ext cx="7903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3" extrusionOk="0">
                      <a:moveTo>
                        <a:pt x="0" y="0"/>
                      </a:moveTo>
                      <a:lnTo>
                        <a:pt x="93" y="93"/>
                      </a:lnTo>
                      <a:lnTo>
                        <a:pt x="185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" name="Google Shape;10487;p59"/>
                <p:cNvSpPr/>
                <p:nvPr/>
              </p:nvSpPr>
              <p:spPr>
                <a:xfrm>
                  <a:off x="4777674" y="2702954"/>
                  <a:ext cx="5906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0" y="1"/>
                      </a:moveTo>
                      <a:lnTo>
                        <a:pt x="93" y="47"/>
                      </a:lnTo>
                      <a:lnTo>
                        <a:pt x="139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8" name="Google Shape;10488;p59"/>
                <p:cNvSpPr/>
                <p:nvPr/>
              </p:nvSpPr>
              <p:spPr>
                <a:xfrm>
                  <a:off x="4771768" y="2695094"/>
                  <a:ext cx="985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40" extrusionOk="0">
                      <a:moveTo>
                        <a:pt x="47" y="1"/>
                      </a:moveTo>
                      <a:lnTo>
                        <a:pt x="0" y="93"/>
                      </a:lnTo>
                      <a:lnTo>
                        <a:pt x="47" y="139"/>
                      </a:lnTo>
                      <a:lnTo>
                        <a:pt x="232" y="93"/>
                      </a:lnTo>
                      <a:lnTo>
                        <a:pt x="139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9" name="Google Shape;10489;p59"/>
                <p:cNvSpPr/>
                <p:nvPr/>
              </p:nvSpPr>
              <p:spPr>
                <a:xfrm>
                  <a:off x="4683267" y="2643981"/>
                  <a:ext cx="84593" cy="5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1" h="1204" extrusionOk="0">
                      <a:moveTo>
                        <a:pt x="93" y="0"/>
                      </a:moveTo>
                      <a:lnTo>
                        <a:pt x="93" y="46"/>
                      </a:lnTo>
                      <a:lnTo>
                        <a:pt x="1" y="46"/>
                      </a:lnTo>
                      <a:lnTo>
                        <a:pt x="1944" y="1204"/>
                      </a:lnTo>
                      <a:lnTo>
                        <a:pt x="1991" y="1111"/>
                      </a:lnTo>
                      <a:lnTo>
                        <a:pt x="1065" y="602"/>
                      </a:lnTo>
                      <a:lnTo>
                        <a:pt x="556" y="278"/>
                      </a:lnTo>
                      <a:lnTo>
                        <a:pt x="278" y="139"/>
                      </a:lnTo>
                      <a:lnTo>
                        <a:pt x="186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0" name="Google Shape;10490;p59"/>
                <p:cNvSpPr/>
                <p:nvPr/>
              </p:nvSpPr>
              <p:spPr>
                <a:xfrm>
                  <a:off x="4685221" y="2643981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1" name="Google Shape;10491;p59"/>
                <p:cNvSpPr/>
                <p:nvPr/>
              </p:nvSpPr>
              <p:spPr>
                <a:xfrm>
                  <a:off x="4767817" y="2693139"/>
                  <a:ext cx="5948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93" y="139"/>
                      </a:lnTo>
                      <a:lnTo>
                        <a:pt x="140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2" name="Google Shape;10492;p59"/>
                <p:cNvSpPr/>
                <p:nvPr/>
              </p:nvSpPr>
              <p:spPr>
                <a:xfrm>
                  <a:off x="4765863" y="2691142"/>
                  <a:ext cx="3951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0" extrusionOk="0">
                      <a:moveTo>
                        <a:pt x="47" y="1"/>
                      </a:moveTo>
                      <a:lnTo>
                        <a:pt x="0" y="94"/>
                      </a:lnTo>
                      <a:lnTo>
                        <a:pt x="47" y="140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3" name="Google Shape;10493;p59"/>
                <p:cNvSpPr/>
                <p:nvPr/>
              </p:nvSpPr>
              <p:spPr>
                <a:xfrm>
                  <a:off x="4783537" y="2704908"/>
                  <a:ext cx="41340" cy="2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557" extrusionOk="0">
                      <a:moveTo>
                        <a:pt x="1" y="1"/>
                      </a:moveTo>
                      <a:lnTo>
                        <a:pt x="973" y="556"/>
                      </a:lnTo>
                      <a:lnTo>
                        <a:pt x="973" y="510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4" name="Google Shape;10494;p59"/>
                <p:cNvSpPr/>
                <p:nvPr/>
              </p:nvSpPr>
              <p:spPr>
                <a:xfrm>
                  <a:off x="4773723" y="2699045"/>
                  <a:ext cx="1185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93" extrusionOk="0">
                      <a:moveTo>
                        <a:pt x="186" y="0"/>
                      </a:moveTo>
                      <a:lnTo>
                        <a:pt x="1" y="46"/>
                      </a:lnTo>
                      <a:lnTo>
                        <a:pt x="139" y="93"/>
                      </a:lnTo>
                      <a:lnTo>
                        <a:pt x="278" y="46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5" name="Google Shape;10495;p59"/>
                <p:cNvSpPr/>
                <p:nvPr/>
              </p:nvSpPr>
              <p:spPr>
                <a:xfrm>
                  <a:off x="4779628" y="2701000"/>
                  <a:ext cx="985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3" extrusionOk="0">
                      <a:moveTo>
                        <a:pt x="139" y="0"/>
                      </a:moveTo>
                      <a:lnTo>
                        <a:pt x="0" y="47"/>
                      </a:lnTo>
                      <a:lnTo>
                        <a:pt x="93" y="93"/>
                      </a:lnTo>
                      <a:lnTo>
                        <a:pt x="232" y="93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6" name="Google Shape;10496;p59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7" name="Google Shape;10497;p59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8" name="Google Shape;10498;p59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9" name="Google Shape;10499;p59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0" name="Google Shape;10500;p59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1" name="Google Shape;10501;p59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2" name="Google Shape;10502;p59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3" name="Google Shape;10503;p59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4" name="Google Shape;10504;p59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5" name="Google Shape;10505;p59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6" name="Google Shape;10506;p59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7" name="Google Shape;10507;p59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8" name="Google Shape;1050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9" name="Google Shape;1050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0" name="Google Shape;10510;p59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1" name="Google Shape;1051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2" name="Google Shape;1051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3" name="Google Shape;10513;p59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4" name="Google Shape;10514;p59"/>
                <p:cNvSpPr/>
                <p:nvPr/>
              </p:nvSpPr>
              <p:spPr>
                <a:xfrm>
                  <a:off x="4683267" y="264593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5" name="Google Shape;1051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6" name="Google Shape;10516;p59"/>
                <p:cNvSpPr/>
                <p:nvPr/>
              </p:nvSpPr>
              <p:spPr>
                <a:xfrm>
                  <a:off x="4683267" y="264593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7" name="Google Shape;1051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8" name="Google Shape;1051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9" name="Google Shape;1051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0" name="Google Shape;1052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1" name="Google Shape;1052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2" name="Google Shape;1052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3" name="Google Shape;1052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4" name="Google Shape;1052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5" name="Google Shape;1052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6" name="Google Shape;1052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7" name="Google Shape;1052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8" name="Google Shape;1052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9" name="Google Shape;1052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0" name="Google Shape;1053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1" name="Google Shape;1053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2" name="Google Shape;1053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3" name="Google Shape;1053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4" name="Google Shape;1053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5" name="Google Shape;1053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6" name="Google Shape;1053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7" name="Google Shape;10537;p59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8" name="Google Shape;10538;p59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9" name="Google Shape;10539;p59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0" name="Google Shape;10540;p59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1" name="Google Shape;10541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2" name="Google Shape;10542;p59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3" name="Google Shape;10543;p59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4" name="Google Shape;10544;p59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5" name="Google Shape;10545;p59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6" name="Google Shape;10546;p59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7" name="Google Shape;10547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8" name="Google Shape;10548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9" name="Google Shape;10549;p59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0" name="Google Shape;10550;p59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1" name="Google Shape;10551;p59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2" name="Google Shape;10552;p59"/>
                <p:cNvSpPr/>
                <p:nvPr/>
              </p:nvSpPr>
              <p:spPr>
                <a:xfrm>
                  <a:off x="4687218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3" name="Google Shape;10553;p59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4" name="Google Shape;10554;p59"/>
                <p:cNvSpPr/>
                <p:nvPr/>
              </p:nvSpPr>
              <p:spPr>
                <a:xfrm>
                  <a:off x="4687218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5" name="Google Shape;10555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6" name="Google Shape;10556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7" name="Google Shape;10557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8" name="Google Shape;10558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9" name="Google Shape;10559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0" name="Google Shape;10560;p59"/>
                <p:cNvSpPr/>
                <p:nvPr/>
              </p:nvSpPr>
              <p:spPr>
                <a:xfrm>
                  <a:off x="4687218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1" name="Google Shape;10561;p59"/>
                <p:cNvSpPr/>
                <p:nvPr/>
              </p:nvSpPr>
              <p:spPr>
                <a:xfrm>
                  <a:off x="4687218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2" name="Google Shape;10562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3" name="Google Shape;10563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4" name="Google Shape;10564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5" name="Google Shape;10565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6" name="Google Shape;10566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7" name="Google Shape;10567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8" name="Google Shape;10568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9" name="Google Shape;10569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0" name="Google Shape;10570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1" name="Google Shape;10571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2" name="Google Shape;10572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3" name="Google Shape;10573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4" name="Google Shape;10574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5" name="Google Shape;10575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6" name="Google Shape;10576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7" name="Google Shape;10577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8" name="Google Shape;10578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9" name="Google Shape;10579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0" name="Google Shape;10580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1" name="Google Shape;10581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2" name="Google Shape;10582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3" name="Google Shape;10583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4" name="Google Shape;10584;p59"/>
                <p:cNvSpPr/>
                <p:nvPr/>
              </p:nvSpPr>
              <p:spPr>
                <a:xfrm>
                  <a:off x="4683267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5" name="Google Shape;10585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6" name="Google Shape;10586;p59"/>
                <p:cNvSpPr/>
                <p:nvPr/>
              </p:nvSpPr>
              <p:spPr>
                <a:xfrm>
                  <a:off x="4683267" y="264398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7" name="Google Shape;10587;p59"/>
                <p:cNvSpPr/>
                <p:nvPr/>
              </p:nvSpPr>
              <p:spPr>
                <a:xfrm>
                  <a:off x="4683267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8" name="Google Shape;10588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9" name="Google Shape;10589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0" name="Google Shape;10590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1" name="Google Shape;10591;p59"/>
                <p:cNvSpPr/>
                <p:nvPr/>
              </p:nvSpPr>
              <p:spPr>
                <a:xfrm>
                  <a:off x="4683267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2" name="Google Shape;10592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3" name="Google Shape;10593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4" name="Google Shape;10594;p59"/>
                <p:cNvSpPr/>
                <p:nvPr/>
              </p:nvSpPr>
              <p:spPr>
                <a:xfrm>
                  <a:off x="4683267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5" name="Google Shape;10595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6" name="Google Shape;1059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7" name="Google Shape;10597;p59"/>
                <p:cNvSpPr/>
                <p:nvPr/>
              </p:nvSpPr>
              <p:spPr>
                <a:xfrm>
                  <a:off x="4683267" y="264398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8" name="Google Shape;10598;p59"/>
                <p:cNvSpPr/>
                <p:nvPr/>
              </p:nvSpPr>
              <p:spPr>
                <a:xfrm>
                  <a:off x="4683267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9" name="Google Shape;10599;p59"/>
                <p:cNvSpPr/>
                <p:nvPr/>
              </p:nvSpPr>
              <p:spPr>
                <a:xfrm>
                  <a:off x="4683267" y="264398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6"/>
                      </a:move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47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0" name="Google Shape;1060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1" name="Google Shape;1060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2" name="Google Shape;10602;p59"/>
                <p:cNvSpPr/>
                <p:nvPr/>
              </p:nvSpPr>
              <p:spPr>
                <a:xfrm>
                  <a:off x="4683267" y="264398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3" name="Google Shape;10603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4" name="Google Shape;10604;p59"/>
                <p:cNvSpPr/>
                <p:nvPr/>
              </p:nvSpPr>
              <p:spPr>
                <a:xfrm>
                  <a:off x="4683267" y="264398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5" name="Google Shape;1060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6" name="Google Shape;10606;p59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7" name="Google Shape;10607;p59"/>
                <p:cNvSpPr/>
                <p:nvPr/>
              </p:nvSpPr>
              <p:spPr>
                <a:xfrm>
                  <a:off x="4683267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8" name="Google Shape;10608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9" name="Google Shape;10609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0" name="Google Shape;10610;p59"/>
                <p:cNvSpPr/>
                <p:nvPr/>
              </p:nvSpPr>
              <p:spPr>
                <a:xfrm>
                  <a:off x="4683267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1" name="Google Shape;10611;p59"/>
                <p:cNvSpPr/>
                <p:nvPr/>
              </p:nvSpPr>
              <p:spPr>
                <a:xfrm>
                  <a:off x="4683267" y="264398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2" name="Google Shape;10612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3" name="Google Shape;1061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4" name="Google Shape;10614;p59"/>
                <p:cNvSpPr/>
                <p:nvPr/>
              </p:nvSpPr>
              <p:spPr>
                <a:xfrm>
                  <a:off x="4683267" y="264398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6"/>
                      </a:move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5" name="Google Shape;1061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6" name="Google Shape;1061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7" name="Google Shape;1061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8" name="Google Shape;1061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9" name="Google Shape;1061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0" name="Google Shape;1062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1" name="Google Shape;1062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2" name="Google Shape;1062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3" name="Google Shape;1062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4" name="Google Shape;1062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5" name="Google Shape;1062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6" name="Google Shape;1062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7" name="Google Shape;1062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8" name="Google Shape;1062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9" name="Google Shape;1062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0" name="Google Shape;1063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1" name="Google Shape;1063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2" name="Google Shape;1063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3" name="Google Shape;1063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4" name="Google Shape;1063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5" name="Google Shape;1063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6" name="Google Shape;1063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7" name="Google Shape;1063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8" name="Google Shape;1063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9" name="Google Shape;1063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0" name="Google Shape;1064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1" name="Google Shape;1064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2" name="Google Shape;1064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3" name="Google Shape;1064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4" name="Google Shape;1064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5" name="Google Shape;1064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6" name="Google Shape;1064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7" name="Google Shape;1064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8" name="Google Shape;1064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9" name="Google Shape;1064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0" name="Google Shape;1065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1" name="Google Shape;1065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2" name="Google Shape;1065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3" name="Google Shape;1065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4" name="Google Shape;1065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5" name="Google Shape;1065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6" name="Google Shape;1065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7" name="Google Shape;1065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8" name="Google Shape;1065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9" name="Google Shape;1065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0" name="Google Shape;1066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1" name="Google Shape;10661;p59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2" name="Google Shape;10662;p59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3" name="Google Shape;1066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4" name="Google Shape;1066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5" name="Google Shape;1066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6" name="Google Shape;1066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7" name="Google Shape;1066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8" name="Google Shape;1066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9" name="Google Shape;1066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0" name="Google Shape;1067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1" name="Google Shape;10671;p59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2" name="Google Shape;1067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3" name="Google Shape;1067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4" name="Google Shape;10674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5" name="Google Shape;10675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6" name="Google Shape;10676;p59"/>
                <p:cNvSpPr/>
                <p:nvPr/>
              </p:nvSpPr>
              <p:spPr>
                <a:xfrm>
                  <a:off x="4681312" y="264398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7" name="Google Shape;1067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8" name="Google Shape;10678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9" name="Google Shape;1067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0" name="Google Shape;10680;p59"/>
                <p:cNvSpPr/>
                <p:nvPr/>
              </p:nvSpPr>
              <p:spPr>
                <a:xfrm>
                  <a:off x="4685221" y="2643981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1" name="Google Shape;10681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2" name="Google Shape;10682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3" name="Google Shape;10683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4" name="Google Shape;10684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5" name="Google Shape;10685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6" name="Google Shape;1068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7" name="Google Shape;1068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8" name="Google Shape;1068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9" name="Google Shape;10689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0" name="Google Shape;1069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1" name="Google Shape;10691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2" name="Google Shape;10692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3" name="Google Shape;10693;p59"/>
                <p:cNvSpPr/>
                <p:nvPr/>
              </p:nvSpPr>
              <p:spPr>
                <a:xfrm>
                  <a:off x="4685221" y="2643981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4" name="Google Shape;10694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5" name="Google Shape;10695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6" name="Google Shape;1069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7" name="Google Shape;1069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8" name="Google Shape;10698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9" name="Google Shape;1069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0" name="Google Shape;10700;p59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1" name="Google Shape;1070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2" name="Google Shape;1070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3" name="Google Shape;1070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4" name="Google Shape;1070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5" name="Google Shape;1070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6" name="Google Shape;1070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7" name="Google Shape;1070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8" name="Google Shape;1070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9" name="Google Shape;1070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0" name="Google Shape;1071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1" name="Google Shape;1071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2" name="Google Shape;10712;p59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3" name="Google Shape;10713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4" name="Google Shape;10714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5" name="Google Shape;10715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6" name="Google Shape;1071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7" name="Google Shape;10717;p59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8" name="Google Shape;10718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9" name="Google Shape;10719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0" name="Google Shape;10720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1" name="Google Shape;1072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2" name="Google Shape;1072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3" name="Google Shape;1072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4" name="Google Shape;1072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5" name="Google Shape;1072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6" name="Google Shape;10726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7" name="Google Shape;10727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8" name="Google Shape;1072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9" name="Google Shape;1072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0" name="Google Shape;1073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1" name="Google Shape;1073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2" name="Google Shape;1073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3" name="Google Shape;1073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4" name="Google Shape;1073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5" name="Google Shape;1073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6" name="Google Shape;1073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7" name="Google Shape;1073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8" name="Google Shape;1073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9" name="Google Shape;1073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0" name="Google Shape;1074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1" name="Google Shape;1074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2" name="Google Shape;1074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3" name="Google Shape;1074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4" name="Google Shape;1074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5" name="Google Shape;1074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6" name="Google Shape;1074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7" name="Google Shape;1074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8" name="Google Shape;1074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9" name="Google Shape;1074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0" name="Google Shape;1075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1" name="Google Shape;1075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2" name="Google Shape;1075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3" name="Google Shape;1075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4" name="Google Shape;1075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5" name="Google Shape;1075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6" name="Google Shape;1075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7" name="Google Shape;1075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8" name="Google Shape;1075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9" name="Google Shape;1075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0" name="Google Shape;1076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1" name="Google Shape;1076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2" name="Google Shape;1076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3" name="Google Shape;1076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4" name="Google Shape;1076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5" name="Google Shape;1076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6" name="Google Shape;10766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7" name="Google Shape;1076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8" name="Google Shape;10768;p59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9" name="Google Shape;1076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0" name="Google Shape;10770;p59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1" name="Google Shape;10771;p59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2" name="Google Shape;1077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3" name="Google Shape;10773;p59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4" name="Google Shape;10774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5" name="Google Shape;1077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6" name="Google Shape;1077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7" name="Google Shape;1077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8" name="Google Shape;1077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9" name="Google Shape;1077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0" name="Google Shape;1078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1" name="Google Shape;1078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2" name="Google Shape;1078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3" name="Google Shape;1078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4" name="Google Shape;1078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5" name="Google Shape;1078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6" name="Google Shape;1078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7" name="Google Shape;1078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8" name="Google Shape;1078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9" name="Google Shape;1078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0" name="Google Shape;1079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1" name="Google Shape;1079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2" name="Google Shape;1079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3" name="Google Shape;1079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4" name="Google Shape;1079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5" name="Google Shape;1079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6" name="Google Shape;1079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7" name="Google Shape;1079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8" name="Google Shape;1079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9" name="Google Shape;1079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0" name="Google Shape;1080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1" name="Google Shape;1080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2" name="Google Shape;1080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3" name="Google Shape;1080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4" name="Google Shape;1080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5" name="Google Shape;1080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6" name="Google Shape;1080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7" name="Google Shape;1080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8" name="Google Shape;10808;p59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9" name="Google Shape;10809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0" name="Google Shape;10810;p59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1" name="Google Shape;1081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2" name="Google Shape;10812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3" name="Google Shape;10813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4" name="Google Shape;1081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5" name="Google Shape;1081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6" name="Google Shape;10816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7" name="Google Shape;10817;p59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8" name="Google Shape;10818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9" name="Google Shape;10819;p59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0" name="Google Shape;1082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1" name="Google Shape;1082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2" name="Google Shape;1082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3" name="Google Shape;1082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4" name="Google Shape;1082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5" name="Google Shape;1082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6" name="Google Shape;1082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7" name="Google Shape;1082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8" name="Google Shape;1082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9" name="Google Shape;1082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0" name="Google Shape;1083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1" name="Google Shape;1083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2" name="Google Shape;1083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3" name="Google Shape;1083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4" name="Google Shape;1083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5" name="Google Shape;1083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6" name="Google Shape;1083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7" name="Google Shape;1083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8" name="Google Shape;1083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9" name="Google Shape;1083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0" name="Google Shape;1084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1" name="Google Shape;1084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2" name="Google Shape;1084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3" name="Google Shape;1084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4" name="Google Shape;1084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5" name="Google Shape;1084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6" name="Google Shape;1084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7" name="Google Shape;1084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8" name="Google Shape;10848;p59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9" name="Google Shape;10849;p59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0" name="Google Shape;1085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1" name="Google Shape;1085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2" name="Google Shape;1085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3" name="Google Shape;1085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4" name="Google Shape;1085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5" name="Google Shape;1085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6" name="Google Shape;1085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7" name="Google Shape;1085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8" name="Google Shape;1085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9" name="Google Shape;1085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0" name="Google Shape;1086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1" name="Google Shape;1086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2" name="Google Shape;1086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3" name="Google Shape;1086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4" name="Google Shape;1086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5" name="Google Shape;1086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6" name="Google Shape;10866;p59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7" name="Google Shape;1086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8" name="Google Shape;1086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9" name="Google Shape;1086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0" name="Google Shape;1087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1" name="Google Shape;1087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2" name="Google Shape;1087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3" name="Google Shape;1087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4" name="Google Shape;1087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5" name="Google Shape;1087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6" name="Google Shape;1087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7" name="Google Shape;1087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8" name="Google Shape;1087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9" name="Google Shape;1087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0" name="Google Shape;1088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1" name="Google Shape;1088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2" name="Google Shape;1088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3" name="Google Shape;10883;p59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4" name="Google Shape;1088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5" name="Google Shape;1088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6" name="Google Shape;1088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7" name="Google Shape;1088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8" name="Google Shape;1088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9" name="Google Shape;1088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0" name="Google Shape;1089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1" name="Google Shape;1089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2" name="Google Shape;1089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3" name="Google Shape;1089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4" name="Google Shape;1089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5" name="Google Shape;1089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6" name="Google Shape;1089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7" name="Google Shape;1089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8" name="Google Shape;1089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9" name="Google Shape;1089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0" name="Google Shape;1090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1" name="Google Shape;1090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2" name="Google Shape;1090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3" name="Google Shape;1090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4" name="Google Shape;1090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5" name="Google Shape;1090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6" name="Google Shape;1090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7" name="Google Shape;1090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8" name="Google Shape;1090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9" name="Google Shape;1090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0" name="Google Shape;1091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1" name="Google Shape;1091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2" name="Google Shape;1091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3" name="Google Shape;1091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4" name="Google Shape;1091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5" name="Google Shape;1091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6" name="Google Shape;1091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7" name="Google Shape;1091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8" name="Google Shape;1091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9" name="Google Shape;1091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0" name="Google Shape;1092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1" name="Google Shape;1092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2" name="Google Shape;1092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3" name="Google Shape;1092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4" name="Google Shape;1092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5" name="Google Shape;1092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6" name="Google Shape;1092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7" name="Google Shape;1092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8" name="Google Shape;1092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9" name="Google Shape;1092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0" name="Google Shape;1093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1" name="Google Shape;1093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2" name="Google Shape;1093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3" name="Google Shape;1093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4" name="Google Shape;1093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5" name="Google Shape;1093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6" name="Google Shape;1093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7" name="Google Shape;1093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8" name="Google Shape;1093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9" name="Google Shape;1093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0" name="Google Shape;1094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1" name="Google Shape;1094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2" name="Google Shape;1094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3" name="Google Shape;1094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4" name="Google Shape;1094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5" name="Google Shape;1094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6" name="Google Shape;1094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7" name="Google Shape;1094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8" name="Google Shape;1094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9" name="Google Shape;1094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0" name="Google Shape;1095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1" name="Google Shape;1095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2" name="Google Shape;1095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3" name="Google Shape;10953;p59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4" name="Google Shape;1095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5" name="Google Shape;1095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6" name="Google Shape;1095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7" name="Google Shape;1095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8" name="Google Shape;1095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9" name="Google Shape;1095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0" name="Google Shape;1096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1" name="Google Shape;1096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2" name="Google Shape;1096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3" name="Google Shape;1096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4" name="Google Shape;1096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5" name="Google Shape;1096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6" name="Google Shape;10966;p59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7" name="Google Shape;10967;p59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8" name="Google Shape;10968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9" name="Google Shape;1096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0" name="Google Shape;1097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1" name="Google Shape;1097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2" name="Google Shape;1097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3" name="Google Shape;1097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4" name="Google Shape;1097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5" name="Google Shape;1097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6" name="Google Shape;1097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7" name="Google Shape;1097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8" name="Google Shape;1097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9" name="Google Shape;1097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0" name="Google Shape;1098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1" name="Google Shape;1098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2" name="Google Shape;1098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3" name="Google Shape;1098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4" name="Google Shape;10984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5" name="Google Shape;10985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6" name="Google Shape;10986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7" name="Google Shape;10987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8" name="Google Shape;10988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9" name="Google Shape;10989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0" name="Google Shape;10990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1" name="Google Shape;10991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2" name="Google Shape;10992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3" name="Google Shape;10993;p59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4" name="Google Shape;10994;p59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5" name="Google Shape;10995;p59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6" name="Google Shape;10996;p59"/>
                <p:cNvSpPr/>
                <p:nvPr/>
              </p:nvSpPr>
              <p:spPr>
                <a:xfrm>
                  <a:off x="5263349" y="2553525"/>
                  <a:ext cx="21711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510" extrusionOk="0">
                      <a:moveTo>
                        <a:pt x="510" y="0"/>
                      </a:moveTo>
                      <a:lnTo>
                        <a:pt x="464" y="46"/>
                      </a:lnTo>
                      <a:lnTo>
                        <a:pt x="417" y="46"/>
                      </a:lnTo>
                      <a:lnTo>
                        <a:pt x="232" y="232"/>
                      </a:lnTo>
                      <a:lnTo>
                        <a:pt x="1" y="509"/>
                      </a:lnTo>
                      <a:lnTo>
                        <a:pt x="47" y="509"/>
                      </a:lnTo>
                      <a:lnTo>
                        <a:pt x="325" y="278"/>
                      </a:lnTo>
                      <a:lnTo>
                        <a:pt x="5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7" name="Google Shape;10997;p59"/>
                <p:cNvSpPr/>
                <p:nvPr/>
              </p:nvSpPr>
              <p:spPr>
                <a:xfrm>
                  <a:off x="5204376" y="2577106"/>
                  <a:ext cx="45249" cy="27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" h="649" extrusionOk="0">
                      <a:moveTo>
                        <a:pt x="1065" y="1"/>
                      </a:moveTo>
                      <a:lnTo>
                        <a:pt x="787" y="186"/>
                      </a:lnTo>
                      <a:lnTo>
                        <a:pt x="787" y="186"/>
                      </a:lnTo>
                      <a:lnTo>
                        <a:pt x="972" y="93"/>
                      </a:lnTo>
                      <a:lnTo>
                        <a:pt x="1065" y="1"/>
                      </a:lnTo>
                      <a:close/>
                      <a:moveTo>
                        <a:pt x="787" y="186"/>
                      </a:moveTo>
                      <a:lnTo>
                        <a:pt x="525" y="340"/>
                      </a:lnTo>
                      <a:lnTo>
                        <a:pt x="648" y="278"/>
                      </a:lnTo>
                      <a:lnTo>
                        <a:pt x="787" y="186"/>
                      </a:lnTo>
                      <a:close/>
                      <a:moveTo>
                        <a:pt x="525" y="340"/>
                      </a:moveTo>
                      <a:lnTo>
                        <a:pt x="186" y="510"/>
                      </a:lnTo>
                      <a:lnTo>
                        <a:pt x="0" y="649"/>
                      </a:lnTo>
                      <a:lnTo>
                        <a:pt x="525" y="34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8" name="Google Shape;10998;p59"/>
                <p:cNvSpPr/>
                <p:nvPr/>
              </p:nvSpPr>
              <p:spPr>
                <a:xfrm>
                  <a:off x="5001838" y="2712811"/>
                  <a:ext cx="13808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186" extrusionOk="0">
                      <a:moveTo>
                        <a:pt x="324" y="0"/>
                      </a:moveTo>
                      <a:lnTo>
                        <a:pt x="232" y="46"/>
                      </a:lnTo>
                      <a:lnTo>
                        <a:pt x="0" y="185"/>
                      </a:lnTo>
                      <a:lnTo>
                        <a:pt x="32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9" name="Google Shape;10999;p59"/>
                <p:cNvSpPr/>
                <p:nvPr/>
              </p:nvSpPr>
              <p:spPr>
                <a:xfrm>
                  <a:off x="4999884" y="272067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0" name="Google Shape;11000;p59"/>
                <p:cNvSpPr/>
                <p:nvPr/>
              </p:nvSpPr>
              <p:spPr>
                <a:xfrm>
                  <a:off x="4999884" y="272262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1" name="Google Shape;11001;p59"/>
                <p:cNvSpPr/>
                <p:nvPr/>
              </p:nvSpPr>
              <p:spPr>
                <a:xfrm>
                  <a:off x="5157172" y="2571200"/>
                  <a:ext cx="102310" cy="5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" h="1390" extrusionOk="0">
                      <a:moveTo>
                        <a:pt x="2407" y="1"/>
                      </a:moveTo>
                      <a:lnTo>
                        <a:pt x="2176" y="140"/>
                      </a:lnTo>
                      <a:lnTo>
                        <a:pt x="1759" y="417"/>
                      </a:lnTo>
                      <a:lnTo>
                        <a:pt x="1297" y="649"/>
                      </a:lnTo>
                      <a:lnTo>
                        <a:pt x="1111" y="788"/>
                      </a:lnTo>
                      <a:lnTo>
                        <a:pt x="371" y="1204"/>
                      </a:lnTo>
                      <a:lnTo>
                        <a:pt x="1" y="1389"/>
                      </a:lnTo>
                      <a:lnTo>
                        <a:pt x="186" y="1389"/>
                      </a:lnTo>
                      <a:lnTo>
                        <a:pt x="926" y="926"/>
                      </a:lnTo>
                      <a:lnTo>
                        <a:pt x="1713" y="556"/>
                      </a:lnTo>
                      <a:lnTo>
                        <a:pt x="2083" y="278"/>
                      </a:lnTo>
                      <a:lnTo>
                        <a:pt x="24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2" name="Google Shape;11002;p59"/>
                <p:cNvSpPr/>
                <p:nvPr/>
              </p:nvSpPr>
              <p:spPr>
                <a:xfrm>
                  <a:off x="5115875" y="2626264"/>
                  <a:ext cx="61012" cy="3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" h="881" extrusionOk="0">
                      <a:moveTo>
                        <a:pt x="1435" y="1"/>
                      </a:moveTo>
                      <a:lnTo>
                        <a:pt x="1343" y="47"/>
                      </a:lnTo>
                      <a:lnTo>
                        <a:pt x="1297" y="47"/>
                      </a:lnTo>
                      <a:lnTo>
                        <a:pt x="1" y="834"/>
                      </a:lnTo>
                      <a:lnTo>
                        <a:pt x="1" y="880"/>
                      </a:lnTo>
                      <a:lnTo>
                        <a:pt x="143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3" name="Google Shape;11003;p59"/>
                <p:cNvSpPr/>
                <p:nvPr/>
              </p:nvSpPr>
              <p:spPr>
                <a:xfrm>
                  <a:off x="5172893" y="2583012"/>
                  <a:ext cx="78729" cy="4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3" h="1065" extrusionOk="0">
                      <a:moveTo>
                        <a:pt x="1852" y="0"/>
                      </a:moveTo>
                      <a:lnTo>
                        <a:pt x="1389" y="278"/>
                      </a:lnTo>
                      <a:lnTo>
                        <a:pt x="1575" y="186"/>
                      </a:lnTo>
                      <a:lnTo>
                        <a:pt x="1713" y="139"/>
                      </a:lnTo>
                      <a:lnTo>
                        <a:pt x="1852" y="0"/>
                      </a:lnTo>
                      <a:close/>
                      <a:moveTo>
                        <a:pt x="1389" y="278"/>
                      </a:moveTo>
                      <a:lnTo>
                        <a:pt x="309" y="895"/>
                      </a:lnTo>
                      <a:lnTo>
                        <a:pt x="927" y="556"/>
                      </a:lnTo>
                      <a:lnTo>
                        <a:pt x="1389" y="278"/>
                      </a:lnTo>
                      <a:close/>
                      <a:moveTo>
                        <a:pt x="309" y="895"/>
                      </a:moveTo>
                      <a:lnTo>
                        <a:pt x="1" y="1065"/>
                      </a:lnTo>
                      <a:lnTo>
                        <a:pt x="93" y="1019"/>
                      </a:lnTo>
                      <a:lnTo>
                        <a:pt x="309" y="89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4" name="Google Shape;11004;p59"/>
                <p:cNvSpPr/>
                <p:nvPr/>
              </p:nvSpPr>
              <p:spPr>
                <a:xfrm>
                  <a:off x="5261394" y="2563340"/>
                  <a:ext cx="11854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79" extrusionOk="0">
                      <a:moveTo>
                        <a:pt x="278" y="1"/>
                      </a:moveTo>
                      <a:lnTo>
                        <a:pt x="186" y="47"/>
                      </a:lnTo>
                      <a:lnTo>
                        <a:pt x="140" y="139"/>
                      </a:lnTo>
                      <a:lnTo>
                        <a:pt x="93" y="186"/>
                      </a:lnTo>
                      <a:lnTo>
                        <a:pt x="1" y="232"/>
                      </a:lnTo>
                      <a:lnTo>
                        <a:pt x="47" y="232"/>
                      </a:lnTo>
                      <a:lnTo>
                        <a:pt x="47" y="278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5" name="Google Shape;11005;p59"/>
                <p:cNvSpPr/>
                <p:nvPr/>
              </p:nvSpPr>
              <p:spPr>
                <a:xfrm>
                  <a:off x="5113920" y="2630215"/>
                  <a:ext cx="51155" cy="27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649" extrusionOk="0">
                      <a:moveTo>
                        <a:pt x="1019" y="0"/>
                      </a:moveTo>
                      <a:lnTo>
                        <a:pt x="0" y="602"/>
                      </a:lnTo>
                      <a:lnTo>
                        <a:pt x="0" y="648"/>
                      </a:lnTo>
                      <a:lnTo>
                        <a:pt x="12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6" name="Google Shape;11006;p59"/>
                <p:cNvSpPr/>
                <p:nvPr/>
              </p:nvSpPr>
              <p:spPr>
                <a:xfrm>
                  <a:off x="5078528" y="267542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7" name="Google Shape;11007;p59"/>
                <p:cNvSpPr/>
                <p:nvPr/>
              </p:nvSpPr>
              <p:spPr>
                <a:xfrm>
                  <a:off x="5078528" y="267542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8" name="Google Shape;11008;p59"/>
                <p:cNvSpPr/>
                <p:nvPr/>
              </p:nvSpPr>
              <p:spPr>
                <a:xfrm>
                  <a:off x="5084434" y="2657747"/>
                  <a:ext cx="25577" cy="17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417" extrusionOk="0">
                      <a:moveTo>
                        <a:pt x="602" y="0"/>
                      </a:moveTo>
                      <a:lnTo>
                        <a:pt x="0" y="370"/>
                      </a:lnTo>
                      <a:lnTo>
                        <a:pt x="0" y="417"/>
                      </a:lnTo>
                      <a:lnTo>
                        <a:pt x="602" y="93"/>
                      </a:lnTo>
                      <a:lnTo>
                        <a:pt x="6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9" name="Google Shape;11009;p59"/>
                <p:cNvSpPr/>
                <p:nvPr/>
              </p:nvSpPr>
              <p:spPr>
                <a:xfrm>
                  <a:off x="5086388" y="2663653"/>
                  <a:ext cx="23623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371" extrusionOk="0">
                      <a:moveTo>
                        <a:pt x="556" y="0"/>
                      </a:moveTo>
                      <a:lnTo>
                        <a:pt x="0" y="370"/>
                      </a:lnTo>
                      <a:lnTo>
                        <a:pt x="556" y="46"/>
                      </a:lnTo>
                      <a:lnTo>
                        <a:pt x="5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0" name="Google Shape;11010;p59"/>
                <p:cNvSpPr/>
                <p:nvPr/>
              </p:nvSpPr>
              <p:spPr>
                <a:xfrm>
                  <a:off x="5111966" y="2661656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1" name="Google Shape;11011;p59"/>
                <p:cNvSpPr/>
                <p:nvPr/>
              </p:nvSpPr>
              <p:spPr>
                <a:xfrm>
                  <a:off x="5111966" y="2655750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2" name="Google Shape;11012;p59"/>
                <p:cNvSpPr/>
                <p:nvPr/>
              </p:nvSpPr>
              <p:spPr>
                <a:xfrm>
                  <a:off x="5082437" y="267937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3" name="Google Shape;11013;p59"/>
                <p:cNvSpPr/>
                <p:nvPr/>
              </p:nvSpPr>
              <p:spPr>
                <a:xfrm>
                  <a:off x="5082437" y="267542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4" name="Google Shape;11014;p59"/>
                <p:cNvSpPr/>
                <p:nvPr/>
              </p:nvSpPr>
              <p:spPr>
                <a:xfrm>
                  <a:off x="5078528" y="2675422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5" name="Google Shape;11015;p59"/>
                <p:cNvSpPr/>
                <p:nvPr/>
              </p:nvSpPr>
              <p:spPr>
                <a:xfrm>
                  <a:off x="5082437" y="267937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6" name="Google Shape;11016;p59"/>
                <p:cNvSpPr/>
                <p:nvPr/>
              </p:nvSpPr>
              <p:spPr>
                <a:xfrm>
                  <a:off x="5084434" y="267937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7" name="Google Shape;11017;p59"/>
                <p:cNvSpPr/>
                <p:nvPr/>
              </p:nvSpPr>
              <p:spPr>
                <a:xfrm>
                  <a:off x="5109969" y="2657747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8" name="Google Shape;11018;p59"/>
                <p:cNvSpPr/>
                <p:nvPr/>
              </p:nvSpPr>
              <p:spPr>
                <a:xfrm>
                  <a:off x="5084434" y="267346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9" name="Google Shape;11019;p59"/>
                <p:cNvSpPr/>
                <p:nvPr/>
              </p:nvSpPr>
              <p:spPr>
                <a:xfrm>
                  <a:off x="5109969" y="266365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0" name="Google Shape;11020;p59"/>
                <p:cNvSpPr/>
                <p:nvPr/>
              </p:nvSpPr>
              <p:spPr>
                <a:xfrm>
                  <a:off x="5082437" y="2673468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1" name="Google Shape;11021;p59"/>
                <p:cNvSpPr/>
                <p:nvPr/>
              </p:nvSpPr>
              <p:spPr>
                <a:xfrm>
                  <a:off x="5082437" y="267937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2" name="Google Shape;11022;p59"/>
                <p:cNvSpPr/>
                <p:nvPr/>
              </p:nvSpPr>
              <p:spPr>
                <a:xfrm>
                  <a:off x="5001838" y="2701000"/>
                  <a:ext cx="33480" cy="2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556" extrusionOk="0">
                      <a:moveTo>
                        <a:pt x="741" y="0"/>
                      </a:moveTo>
                      <a:lnTo>
                        <a:pt x="324" y="278"/>
                      </a:lnTo>
                      <a:lnTo>
                        <a:pt x="232" y="324"/>
                      </a:lnTo>
                      <a:lnTo>
                        <a:pt x="0" y="463"/>
                      </a:lnTo>
                      <a:lnTo>
                        <a:pt x="0" y="556"/>
                      </a:lnTo>
                      <a:lnTo>
                        <a:pt x="695" y="139"/>
                      </a:lnTo>
                      <a:lnTo>
                        <a:pt x="787" y="93"/>
                      </a:lnTo>
                      <a:lnTo>
                        <a:pt x="74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3" name="Google Shape;11023;p59"/>
                <p:cNvSpPr/>
                <p:nvPr/>
              </p:nvSpPr>
              <p:spPr>
                <a:xfrm>
                  <a:off x="5001838" y="2706905"/>
                  <a:ext cx="33480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510" extrusionOk="0">
                      <a:moveTo>
                        <a:pt x="787" y="0"/>
                      </a:moveTo>
                      <a:lnTo>
                        <a:pt x="185" y="371"/>
                      </a:lnTo>
                      <a:lnTo>
                        <a:pt x="0" y="463"/>
                      </a:lnTo>
                      <a:lnTo>
                        <a:pt x="0" y="509"/>
                      </a:lnTo>
                      <a:lnTo>
                        <a:pt x="787" y="47"/>
                      </a:lnTo>
                      <a:lnTo>
                        <a:pt x="7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4" name="Google Shape;11024;p59"/>
                <p:cNvSpPr/>
                <p:nvPr/>
              </p:nvSpPr>
              <p:spPr>
                <a:xfrm>
                  <a:off x="5041139" y="2683282"/>
                  <a:ext cx="35477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510" extrusionOk="0">
                      <a:moveTo>
                        <a:pt x="834" y="1"/>
                      </a:moveTo>
                      <a:lnTo>
                        <a:pt x="1" y="510"/>
                      </a:lnTo>
                      <a:lnTo>
                        <a:pt x="834" y="47"/>
                      </a:lnTo>
                      <a:lnTo>
                        <a:pt x="8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5" name="Google Shape;11025;p59"/>
                <p:cNvSpPr/>
                <p:nvPr/>
              </p:nvSpPr>
              <p:spPr>
                <a:xfrm>
                  <a:off x="5041139" y="2679373"/>
                  <a:ext cx="33480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510" extrusionOk="0">
                      <a:moveTo>
                        <a:pt x="742" y="0"/>
                      </a:moveTo>
                      <a:lnTo>
                        <a:pt x="1" y="463"/>
                      </a:lnTo>
                      <a:lnTo>
                        <a:pt x="1" y="509"/>
                      </a:lnTo>
                      <a:lnTo>
                        <a:pt x="788" y="47"/>
                      </a:lnTo>
                      <a:lnTo>
                        <a:pt x="74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6" name="Google Shape;11026;p59"/>
                <p:cNvSpPr/>
                <p:nvPr/>
              </p:nvSpPr>
              <p:spPr>
                <a:xfrm>
                  <a:off x="5033279" y="2701000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7" name="Google Shape;11027;p59"/>
                <p:cNvSpPr/>
                <p:nvPr/>
              </p:nvSpPr>
              <p:spPr>
                <a:xfrm>
                  <a:off x="5035276" y="2706905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8" name="Google Shape;11028;p59"/>
                <p:cNvSpPr/>
                <p:nvPr/>
              </p:nvSpPr>
              <p:spPr>
                <a:xfrm>
                  <a:off x="5041139" y="2699045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9" name="Google Shape;11029;p59"/>
                <p:cNvSpPr/>
                <p:nvPr/>
              </p:nvSpPr>
              <p:spPr>
                <a:xfrm>
                  <a:off x="5041139" y="270490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0" name="Google Shape;11030;p59"/>
                <p:cNvSpPr/>
                <p:nvPr/>
              </p:nvSpPr>
              <p:spPr>
                <a:xfrm>
                  <a:off x="5037230" y="2699045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0" y="93"/>
                      </a:move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1" name="Google Shape;11031;p59"/>
                <p:cNvSpPr/>
                <p:nvPr/>
              </p:nvSpPr>
              <p:spPr>
                <a:xfrm>
                  <a:off x="5039185" y="2704908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2" name="Google Shape;11032;p59"/>
                <p:cNvSpPr/>
                <p:nvPr/>
              </p:nvSpPr>
              <p:spPr>
                <a:xfrm>
                  <a:off x="5035276" y="270690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3" name="Google Shape;11033;p59"/>
                <p:cNvSpPr/>
                <p:nvPr/>
              </p:nvSpPr>
              <p:spPr>
                <a:xfrm>
                  <a:off x="5035276" y="2701000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4" name="Google Shape;11034;p59"/>
                <p:cNvSpPr/>
                <p:nvPr/>
              </p:nvSpPr>
              <p:spPr>
                <a:xfrm>
                  <a:off x="5037230" y="2699045"/>
                  <a:ext cx="3951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5" name="Google Shape;11035;p59"/>
                <p:cNvSpPr/>
                <p:nvPr/>
              </p:nvSpPr>
              <p:spPr>
                <a:xfrm>
                  <a:off x="5039185" y="2704908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6" name="Google Shape;11036;p59"/>
                <p:cNvSpPr/>
                <p:nvPr/>
              </p:nvSpPr>
              <p:spPr>
                <a:xfrm>
                  <a:off x="5037230" y="2699045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7" name="Google Shape;11037;p59"/>
                <p:cNvSpPr/>
                <p:nvPr/>
              </p:nvSpPr>
              <p:spPr>
                <a:xfrm>
                  <a:off x="5037230" y="2704908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8" name="Google Shape;11038;p59"/>
                <p:cNvSpPr/>
                <p:nvPr/>
              </p:nvSpPr>
              <p:spPr>
                <a:xfrm>
                  <a:off x="5078528" y="268132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9" name="Google Shape;11039;p59"/>
                <p:cNvSpPr/>
                <p:nvPr/>
              </p:nvSpPr>
              <p:spPr>
                <a:xfrm>
                  <a:off x="5074577" y="2677419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47" y="46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0" name="Google Shape;11040;p59"/>
                <p:cNvSpPr/>
                <p:nvPr/>
              </p:nvSpPr>
              <p:spPr>
                <a:xfrm>
                  <a:off x="5080482" y="268132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1" name="Google Shape;11041;p59"/>
                <p:cNvSpPr/>
                <p:nvPr/>
              </p:nvSpPr>
              <p:spPr>
                <a:xfrm>
                  <a:off x="5078528" y="267741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2" name="Google Shape;11042;p59"/>
                <p:cNvSpPr/>
                <p:nvPr/>
              </p:nvSpPr>
              <p:spPr>
                <a:xfrm>
                  <a:off x="5078528" y="267741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3" name="Google Shape;11043;p59"/>
                <p:cNvSpPr/>
                <p:nvPr/>
              </p:nvSpPr>
              <p:spPr>
                <a:xfrm>
                  <a:off x="5080482" y="268132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4" name="Google Shape;11044;p59"/>
                <p:cNvSpPr/>
                <p:nvPr/>
              </p:nvSpPr>
              <p:spPr>
                <a:xfrm>
                  <a:off x="5076574" y="2681328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93" y="47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5" name="Google Shape;11045;p59"/>
                <p:cNvSpPr/>
                <p:nvPr/>
              </p:nvSpPr>
              <p:spPr>
                <a:xfrm>
                  <a:off x="5072622" y="2677419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93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6" name="Google Shape;11046;p59"/>
                <p:cNvSpPr/>
                <p:nvPr/>
              </p:nvSpPr>
              <p:spPr>
                <a:xfrm>
                  <a:off x="5080482" y="268328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7" name="Google Shape;11047;p59"/>
                <p:cNvSpPr/>
                <p:nvPr/>
              </p:nvSpPr>
              <p:spPr>
                <a:xfrm>
                  <a:off x="5080482" y="268328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8" name="Google Shape;11048;p59"/>
                <p:cNvSpPr/>
                <p:nvPr/>
              </p:nvSpPr>
              <p:spPr>
                <a:xfrm>
                  <a:off x="4997887" y="273048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9" name="Google Shape;11049;p59"/>
                <p:cNvSpPr/>
                <p:nvPr/>
              </p:nvSpPr>
              <p:spPr>
                <a:xfrm>
                  <a:off x="4999884" y="272657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0"/>
                      </a:moveTo>
                      <a:lnTo>
                        <a:pt x="0" y="46"/>
                      </a:lnTo>
                      <a:lnTo>
                        <a:pt x="46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0" name="Google Shape;11050;p59"/>
                <p:cNvSpPr/>
                <p:nvPr/>
              </p:nvSpPr>
              <p:spPr>
                <a:xfrm>
                  <a:off x="4999884" y="2720671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0" y="139"/>
                      </a:lnTo>
                      <a:lnTo>
                        <a:pt x="46" y="93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1" name="Google Shape;11051;p59"/>
                <p:cNvSpPr/>
                <p:nvPr/>
              </p:nvSpPr>
              <p:spPr>
                <a:xfrm>
                  <a:off x="4999884" y="272853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2" name="Google Shape;11052;p59"/>
                <p:cNvSpPr/>
                <p:nvPr/>
              </p:nvSpPr>
              <p:spPr>
                <a:xfrm>
                  <a:off x="5001838" y="272853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3" name="Google Shape;11053;p59"/>
                <p:cNvSpPr/>
                <p:nvPr/>
              </p:nvSpPr>
              <p:spPr>
                <a:xfrm>
                  <a:off x="4999884" y="272853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4" name="Google Shape;11054;p59"/>
                <p:cNvSpPr/>
                <p:nvPr/>
              </p:nvSpPr>
              <p:spPr>
                <a:xfrm>
                  <a:off x="4997887" y="2722626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5" name="Google Shape;11055;p59"/>
                <p:cNvSpPr/>
                <p:nvPr/>
              </p:nvSpPr>
              <p:spPr>
                <a:xfrm>
                  <a:off x="4997887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6" name="Google Shape;11056;p59"/>
                <p:cNvSpPr/>
                <p:nvPr/>
              </p:nvSpPr>
              <p:spPr>
                <a:xfrm>
                  <a:off x="4997887" y="272853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7" name="Google Shape;11057;p59"/>
                <p:cNvSpPr/>
                <p:nvPr/>
              </p:nvSpPr>
              <p:spPr>
                <a:xfrm>
                  <a:off x="4997887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8" name="Google Shape;11058;p59"/>
                <p:cNvSpPr/>
                <p:nvPr/>
              </p:nvSpPr>
              <p:spPr>
                <a:xfrm>
                  <a:off x="4997887" y="2728531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9" name="Google Shape;11059;p59"/>
                <p:cNvSpPr/>
                <p:nvPr/>
              </p:nvSpPr>
              <p:spPr>
                <a:xfrm>
                  <a:off x="4997887" y="272853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0" name="Google Shape;11060;p59"/>
                <p:cNvSpPr/>
                <p:nvPr/>
              </p:nvSpPr>
              <p:spPr>
                <a:xfrm>
                  <a:off x="5113920" y="2628219"/>
                  <a:ext cx="59015" cy="33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788" extrusionOk="0">
                      <a:moveTo>
                        <a:pt x="1343" y="1"/>
                      </a:moveTo>
                      <a:lnTo>
                        <a:pt x="1310" y="21"/>
                      </a:lnTo>
                      <a:lnTo>
                        <a:pt x="1310" y="21"/>
                      </a:lnTo>
                      <a:lnTo>
                        <a:pt x="1389" y="1"/>
                      </a:lnTo>
                      <a:close/>
                      <a:moveTo>
                        <a:pt x="1310" y="21"/>
                      </a:moveTo>
                      <a:lnTo>
                        <a:pt x="1204" y="47"/>
                      </a:lnTo>
                      <a:lnTo>
                        <a:pt x="0" y="695"/>
                      </a:lnTo>
                      <a:lnTo>
                        <a:pt x="47" y="788"/>
                      </a:lnTo>
                      <a:lnTo>
                        <a:pt x="1310" y="2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1" name="Google Shape;11061;p59"/>
                <p:cNvSpPr/>
                <p:nvPr/>
              </p:nvSpPr>
              <p:spPr>
                <a:xfrm>
                  <a:off x="5165033" y="2571200"/>
                  <a:ext cx="100355" cy="5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" h="1390" extrusionOk="0">
                      <a:moveTo>
                        <a:pt x="2222" y="1"/>
                      </a:moveTo>
                      <a:lnTo>
                        <a:pt x="1898" y="278"/>
                      </a:lnTo>
                      <a:lnTo>
                        <a:pt x="1528" y="556"/>
                      </a:lnTo>
                      <a:lnTo>
                        <a:pt x="741" y="926"/>
                      </a:lnTo>
                      <a:lnTo>
                        <a:pt x="1" y="1389"/>
                      </a:lnTo>
                      <a:lnTo>
                        <a:pt x="186" y="1343"/>
                      </a:lnTo>
                      <a:lnTo>
                        <a:pt x="1112" y="834"/>
                      </a:lnTo>
                      <a:lnTo>
                        <a:pt x="2037" y="278"/>
                      </a:lnTo>
                      <a:lnTo>
                        <a:pt x="2176" y="140"/>
                      </a:lnTo>
                      <a:lnTo>
                        <a:pt x="2222" y="93"/>
                      </a:lnTo>
                      <a:lnTo>
                        <a:pt x="2269" y="47"/>
                      </a:lnTo>
                      <a:lnTo>
                        <a:pt x="23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2" name="Google Shape;11062;p59"/>
                <p:cNvSpPr/>
                <p:nvPr/>
              </p:nvSpPr>
              <p:spPr>
                <a:xfrm>
                  <a:off x="5084434" y="2661656"/>
                  <a:ext cx="25577" cy="1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418" extrusionOk="0">
                      <a:moveTo>
                        <a:pt x="602" y="1"/>
                      </a:moveTo>
                      <a:lnTo>
                        <a:pt x="0" y="325"/>
                      </a:lnTo>
                      <a:lnTo>
                        <a:pt x="46" y="417"/>
                      </a:lnTo>
                      <a:lnTo>
                        <a:pt x="602" y="47"/>
                      </a:lnTo>
                      <a:lnTo>
                        <a:pt x="6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3" name="Google Shape;11063;p59"/>
                <p:cNvSpPr/>
                <p:nvPr/>
              </p:nvSpPr>
              <p:spPr>
                <a:xfrm>
                  <a:off x="5111966" y="2657747"/>
                  <a:ext cx="3951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0" extrusionOk="0">
                      <a:moveTo>
                        <a:pt x="46" y="0"/>
                      </a:moveTo>
                      <a:lnTo>
                        <a:pt x="0" y="46"/>
                      </a:lnTo>
                      <a:lnTo>
                        <a:pt x="0" y="139"/>
                      </a:lnTo>
                      <a:lnTo>
                        <a:pt x="93" y="93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4" name="Google Shape;11064;p59"/>
                <p:cNvSpPr/>
                <p:nvPr/>
              </p:nvSpPr>
              <p:spPr>
                <a:xfrm>
                  <a:off x="5082437" y="267741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5" name="Google Shape;11065;p59"/>
                <p:cNvSpPr/>
                <p:nvPr/>
              </p:nvSpPr>
              <p:spPr>
                <a:xfrm>
                  <a:off x="5080482" y="2677419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6" name="Google Shape;11066;p59"/>
                <p:cNvSpPr/>
                <p:nvPr/>
              </p:nvSpPr>
              <p:spPr>
                <a:xfrm>
                  <a:off x="5084434" y="2675422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7" name="Google Shape;11067;p59"/>
                <p:cNvSpPr/>
                <p:nvPr/>
              </p:nvSpPr>
              <p:spPr>
                <a:xfrm>
                  <a:off x="5109969" y="2659702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8" name="Google Shape;11068;p59"/>
                <p:cNvSpPr/>
                <p:nvPr/>
              </p:nvSpPr>
              <p:spPr>
                <a:xfrm>
                  <a:off x="5082437" y="2675422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9" name="Google Shape;11069;p59"/>
                <p:cNvSpPr/>
                <p:nvPr/>
              </p:nvSpPr>
              <p:spPr>
                <a:xfrm>
                  <a:off x="5001838" y="2704908"/>
                  <a:ext cx="33480" cy="21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511" extrusionOk="0">
                      <a:moveTo>
                        <a:pt x="787" y="1"/>
                      </a:moveTo>
                      <a:lnTo>
                        <a:pt x="695" y="47"/>
                      </a:lnTo>
                      <a:lnTo>
                        <a:pt x="0" y="464"/>
                      </a:lnTo>
                      <a:lnTo>
                        <a:pt x="0" y="510"/>
                      </a:lnTo>
                      <a:lnTo>
                        <a:pt x="185" y="418"/>
                      </a:lnTo>
                      <a:lnTo>
                        <a:pt x="787" y="47"/>
                      </a:lnTo>
                      <a:lnTo>
                        <a:pt x="7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0" name="Google Shape;11070;p59"/>
                <p:cNvSpPr/>
                <p:nvPr/>
              </p:nvSpPr>
              <p:spPr>
                <a:xfrm>
                  <a:off x="5041139" y="2681328"/>
                  <a:ext cx="35477" cy="2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556" extrusionOk="0">
                      <a:moveTo>
                        <a:pt x="788" y="1"/>
                      </a:moveTo>
                      <a:lnTo>
                        <a:pt x="1" y="463"/>
                      </a:lnTo>
                      <a:lnTo>
                        <a:pt x="1" y="556"/>
                      </a:lnTo>
                      <a:lnTo>
                        <a:pt x="834" y="47"/>
                      </a:lnTo>
                      <a:lnTo>
                        <a:pt x="7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1" name="Google Shape;11071;p59"/>
                <p:cNvSpPr/>
                <p:nvPr/>
              </p:nvSpPr>
              <p:spPr>
                <a:xfrm>
                  <a:off x="5035276" y="2704908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2" name="Google Shape;11072;p59"/>
                <p:cNvSpPr/>
                <p:nvPr/>
              </p:nvSpPr>
              <p:spPr>
                <a:xfrm>
                  <a:off x="5041139" y="2701000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3" name="Google Shape;11073;p59"/>
                <p:cNvSpPr/>
                <p:nvPr/>
              </p:nvSpPr>
              <p:spPr>
                <a:xfrm>
                  <a:off x="5037230" y="2702954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4" name="Google Shape;11074;p59"/>
                <p:cNvSpPr/>
                <p:nvPr/>
              </p:nvSpPr>
              <p:spPr>
                <a:xfrm>
                  <a:off x="5035276" y="2702954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5" name="Google Shape;11075;p59"/>
                <p:cNvSpPr/>
                <p:nvPr/>
              </p:nvSpPr>
              <p:spPr>
                <a:xfrm>
                  <a:off x="5037230" y="2701000"/>
                  <a:ext cx="3951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93" y="0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93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6" name="Google Shape;11076;p59"/>
                <p:cNvSpPr/>
                <p:nvPr/>
              </p:nvSpPr>
              <p:spPr>
                <a:xfrm>
                  <a:off x="5037230" y="2702954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7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7" name="Google Shape;11077;p59"/>
                <p:cNvSpPr/>
                <p:nvPr/>
              </p:nvSpPr>
              <p:spPr>
                <a:xfrm>
                  <a:off x="5076574" y="2679373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46" y="47"/>
                      </a:lnTo>
                      <a:lnTo>
                        <a:pt x="93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8" name="Google Shape;11078;p59"/>
                <p:cNvSpPr/>
                <p:nvPr/>
              </p:nvSpPr>
              <p:spPr>
                <a:xfrm>
                  <a:off x="5078528" y="267937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7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47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9" name="Google Shape;11079;p59"/>
                <p:cNvSpPr/>
                <p:nvPr/>
              </p:nvSpPr>
              <p:spPr>
                <a:xfrm>
                  <a:off x="5078528" y="2679373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0" name="Google Shape;11080;p59"/>
                <p:cNvSpPr/>
                <p:nvPr/>
              </p:nvSpPr>
              <p:spPr>
                <a:xfrm>
                  <a:off x="5074577" y="2679373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93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1" name="Google Shape;11081;p59"/>
                <p:cNvSpPr/>
                <p:nvPr/>
              </p:nvSpPr>
              <p:spPr>
                <a:xfrm>
                  <a:off x="4999884" y="2724580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2" name="Google Shape;11082;p59"/>
                <p:cNvSpPr/>
                <p:nvPr/>
              </p:nvSpPr>
              <p:spPr>
                <a:xfrm>
                  <a:off x="4999884" y="272657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3" name="Google Shape;11083;p59"/>
                <p:cNvSpPr/>
                <p:nvPr/>
              </p:nvSpPr>
              <p:spPr>
                <a:xfrm>
                  <a:off x="4999884" y="272657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4" name="Google Shape;11084;p59"/>
                <p:cNvSpPr/>
                <p:nvPr/>
              </p:nvSpPr>
              <p:spPr>
                <a:xfrm>
                  <a:off x="4997887" y="2726577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5" name="Google Shape;11085;p59"/>
                <p:cNvSpPr/>
                <p:nvPr/>
              </p:nvSpPr>
              <p:spPr>
                <a:xfrm>
                  <a:off x="4999884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6" name="Google Shape;11086;p59"/>
                <p:cNvSpPr/>
                <p:nvPr/>
              </p:nvSpPr>
              <p:spPr>
                <a:xfrm>
                  <a:off x="4997887" y="2726577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7" name="Google Shape;11087;p59"/>
                <p:cNvSpPr/>
                <p:nvPr/>
              </p:nvSpPr>
              <p:spPr>
                <a:xfrm>
                  <a:off x="4997887" y="2726577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8" name="Google Shape;11088;p59"/>
                <p:cNvSpPr/>
                <p:nvPr/>
              </p:nvSpPr>
              <p:spPr>
                <a:xfrm>
                  <a:off x="4991981" y="2659702"/>
                  <a:ext cx="37431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325" extrusionOk="0">
                      <a:moveTo>
                        <a:pt x="556" y="0"/>
                      </a:moveTo>
                      <a:lnTo>
                        <a:pt x="510" y="47"/>
                      </a:lnTo>
                      <a:lnTo>
                        <a:pt x="1" y="47"/>
                      </a:lnTo>
                      <a:lnTo>
                        <a:pt x="47" y="324"/>
                      </a:lnTo>
                      <a:lnTo>
                        <a:pt x="880" y="232"/>
                      </a:lnTo>
                      <a:lnTo>
                        <a:pt x="8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9" name="Google Shape;11089;p59"/>
                <p:cNvSpPr/>
                <p:nvPr/>
              </p:nvSpPr>
              <p:spPr>
                <a:xfrm>
                  <a:off x="5111966" y="2638076"/>
                  <a:ext cx="985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3" extrusionOk="0">
                      <a:moveTo>
                        <a:pt x="232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0" name="Google Shape;11090;p59"/>
                <p:cNvSpPr/>
                <p:nvPr/>
              </p:nvSpPr>
              <p:spPr>
                <a:xfrm>
                  <a:off x="5108014" y="2516136"/>
                  <a:ext cx="159328" cy="123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0" h="2917" extrusionOk="0">
                      <a:moveTo>
                        <a:pt x="3102" y="1"/>
                      </a:moveTo>
                      <a:lnTo>
                        <a:pt x="3102" y="47"/>
                      </a:lnTo>
                      <a:lnTo>
                        <a:pt x="3055" y="93"/>
                      </a:lnTo>
                      <a:lnTo>
                        <a:pt x="3009" y="93"/>
                      </a:lnTo>
                      <a:lnTo>
                        <a:pt x="2778" y="186"/>
                      </a:lnTo>
                      <a:lnTo>
                        <a:pt x="2639" y="325"/>
                      </a:lnTo>
                      <a:lnTo>
                        <a:pt x="2592" y="325"/>
                      </a:lnTo>
                      <a:lnTo>
                        <a:pt x="1991" y="695"/>
                      </a:lnTo>
                      <a:lnTo>
                        <a:pt x="2083" y="880"/>
                      </a:lnTo>
                      <a:lnTo>
                        <a:pt x="2130" y="973"/>
                      </a:lnTo>
                      <a:lnTo>
                        <a:pt x="2176" y="1065"/>
                      </a:lnTo>
                      <a:lnTo>
                        <a:pt x="2176" y="1112"/>
                      </a:lnTo>
                      <a:lnTo>
                        <a:pt x="2176" y="1250"/>
                      </a:lnTo>
                      <a:lnTo>
                        <a:pt x="2130" y="1343"/>
                      </a:lnTo>
                      <a:lnTo>
                        <a:pt x="1991" y="1528"/>
                      </a:lnTo>
                      <a:lnTo>
                        <a:pt x="1759" y="1667"/>
                      </a:lnTo>
                      <a:lnTo>
                        <a:pt x="1528" y="1806"/>
                      </a:lnTo>
                      <a:lnTo>
                        <a:pt x="1343" y="1898"/>
                      </a:lnTo>
                      <a:lnTo>
                        <a:pt x="1158" y="1991"/>
                      </a:lnTo>
                      <a:lnTo>
                        <a:pt x="926" y="2037"/>
                      </a:lnTo>
                      <a:lnTo>
                        <a:pt x="510" y="2130"/>
                      </a:lnTo>
                      <a:lnTo>
                        <a:pt x="463" y="2130"/>
                      </a:lnTo>
                      <a:lnTo>
                        <a:pt x="1" y="2176"/>
                      </a:lnTo>
                      <a:lnTo>
                        <a:pt x="93" y="2917"/>
                      </a:lnTo>
                      <a:lnTo>
                        <a:pt x="325" y="2870"/>
                      </a:lnTo>
                      <a:lnTo>
                        <a:pt x="3611" y="973"/>
                      </a:lnTo>
                      <a:lnTo>
                        <a:pt x="3611" y="926"/>
                      </a:lnTo>
                      <a:lnTo>
                        <a:pt x="3611" y="880"/>
                      </a:lnTo>
                      <a:lnTo>
                        <a:pt x="3750" y="880"/>
                      </a:lnTo>
                      <a:lnTo>
                        <a:pt x="3750" y="603"/>
                      </a:lnTo>
                      <a:lnTo>
                        <a:pt x="3657" y="371"/>
                      </a:lnTo>
                      <a:lnTo>
                        <a:pt x="3518" y="186"/>
                      </a:lnTo>
                      <a:lnTo>
                        <a:pt x="3333" y="1"/>
                      </a:lnTo>
                      <a:lnTo>
                        <a:pt x="3333" y="47"/>
                      </a:lnTo>
                      <a:lnTo>
                        <a:pt x="3333" y="93"/>
                      </a:lnTo>
                      <a:lnTo>
                        <a:pt x="3287" y="140"/>
                      </a:lnTo>
                      <a:lnTo>
                        <a:pt x="3240" y="140"/>
                      </a:lnTo>
                      <a:lnTo>
                        <a:pt x="3194" y="93"/>
                      </a:lnTo>
                      <a:lnTo>
                        <a:pt x="3194" y="47"/>
                      </a:lnTo>
                      <a:lnTo>
                        <a:pt x="31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1" name="Google Shape;11091;p59"/>
                <p:cNvSpPr/>
                <p:nvPr/>
              </p:nvSpPr>
              <p:spPr>
                <a:xfrm>
                  <a:off x="5066717" y="2348991"/>
                  <a:ext cx="230112" cy="196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6" h="4630" extrusionOk="0">
                      <a:moveTo>
                        <a:pt x="4212" y="2176"/>
                      </a:moveTo>
                      <a:lnTo>
                        <a:pt x="4259" y="2222"/>
                      </a:lnTo>
                      <a:lnTo>
                        <a:pt x="4212" y="2269"/>
                      </a:lnTo>
                      <a:lnTo>
                        <a:pt x="4120" y="2269"/>
                      </a:lnTo>
                      <a:lnTo>
                        <a:pt x="4120" y="2222"/>
                      </a:lnTo>
                      <a:lnTo>
                        <a:pt x="4120" y="2176"/>
                      </a:lnTo>
                      <a:close/>
                      <a:moveTo>
                        <a:pt x="4074" y="2269"/>
                      </a:moveTo>
                      <a:lnTo>
                        <a:pt x="4120" y="2315"/>
                      </a:lnTo>
                      <a:lnTo>
                        <a:pt x="4120" y="2361"/>
                      </a:lnTo>
                      <a:lnTo>
                        <a:pt x="4074" y="2408"/>
                      </a:lnTo>
                      <a:lnTo>
                        <a:pt x="4027" y="2408"/>
                      </a:lnTo>
                      <a:lnTo>
                        <a:pt x="3981" y="2315"/>
                      </a:lnTo>
                      <a:lnTo>
                        <a:pt x="3981" y="2269"/>
                      </a:lnTo>
                      <a:close/>
                      <a:moveTo>
                        <a:pt x="510" y="1"/>
                      </a:moveTo>
                      <a:lnTo>
                        <a:pt x="463" y="47"/>
                      </a:lnTo>
                      <a:lnTo>
                        <a:pt x="417" y="47"/>
                      </a:lnTo>
                      <a:lnTo>
                        <a:pt x="371" y="93"/>
                      </a:lnTo>
                      <a:lnTo>
                        <a:pt x="325" y="140"/>
                      </a:lnTo>
                      <a:lnTo>
                        <a:pt x="278" y="186"/>
                      </a:lnTo>
                      <a:lnTo>
                        <a:pt x="232" y="232"/>
                      </a:lnTo>
                      <a:lnTo>
                        <a:pt x="186" y="278"/>
                      </a:lnTo>
                      <a:lnTo>
                        <a:pt x="186" y="325"/>
                      </a:lnTo>
                      <a:lnTo>
                        <a:pt x="47" y="649"/>
                      </a:lnTo>
                      <a:lnTo>
                        <a:pt x="1" y="788"/>
                      </a:lnTo>
                      <a:lnTo>
                        <a:pt x="1" y="880"/>
                      </a:lnTo>
                      <a:lnTo>
                        <a:pt x="2824" y="2500"/>
                      </a:lnTo>
                      <a:lnTo>
                        <a:pt x="3333" y="2824"/>
                      </a:lnTo>
                      <a:lnTo>
                        <a:pt x="3472" y="2870"/>
                      </a:lnTo>
                      <a:lnTo>
                        <a:pt x="3611" y="2963"/>
                      </a:lnTo>
                      <a:lnTo>
                        <a:pt x="3750" y="3055"/>
                      </a:lnTo>
                      <a:lnTo>
                        <a:pt x="3796" y="3055"/>
                      </a:lnTo>
                      <a:lnTo>
                        <a:pt x="3796" y="3102"/>
                      </a:lnTo>
                      <a:lnTo>
                        <a:pt x="3842" y="3102"/>
                      </a:lnTo>
                      <a:lnTo>
                        <a:pt x="3981" y="3194"/>
                      </a:lnTo>
                      <a:lnTo>
                        <a:pt x="4027" y="3241"/>
                      </a:lnTo>
                      <a:lnTo>
                        <a:pt x="4120" y="3333"/>
                      </a:lnTo>
                      <a:lnTo>
                        <a:pt x="4120" y="3379"/>
                      </a:lnTo>
                      <a:lnTo>
                        <a:pt x="4166" y="3426"/>
                      </a:lnTo>
                      <a:lnTo>
                        <a:pt x="4212" y="3472"/>
                      </a:lnTo>
                      <a:lnTo>
                        <a:pt x="4259" y="3518"/>
                      </a:lnTo>
                      <a:lnTo>
                        <a:pt x="4259" y="3565"/>
                      </a:lnTo>
                      <a:lnTo>
                        <a:pt x="4259" y="3657"/>
                      </a:lnTo>
                      <a:lnTo>
                        <a:pt x="4305" y="3657"/>
                      </a:lnTo>
                      <a:lnTo>
                        <a:pt x="4490" y="3842"/>
                      </a:lnTo>
                      <a:lnTo>
                        <a:pt x="4675" y="3981"/>
                      </a:lnTo>
                      <a:lnTo>
                        <a:pt x="4814" y="4166"/>
                      </a:lnTo>
                      <a:lnTo>
                        <a:pt x="4907" y="4305"/>
                      </a:lnTo>
                      <a:lnTo>
                        <a:pt x="4953" y="4444"/>
                      </a:lnTo>
                      <a:lnTo>
                        <a:pt x="4953" y="4629"/>
                      </a:lnTo>
                      <a:lnTo>
                        <a:pt x="5045" y="4537"/>
                      </a:lnTo>
                      <a:lnTo>
                        <a:pt x="5138" y="4444"/>
                      </a:lnTo>
                      <a:lnTo>
                        <a:pt x="5184" y="4398"/>
                      </a:lnTo>
                      <a:lnTo>
                        <a:pt x="5231" y="4305"/>
                      </a:lnTo>
                      <a:lnTo>
                        <a:pt x="5277" y="4259"/>
                      </a:lnTo>
                      <a:lnTo>
                        <a:pt x="5323" y="4120"/>
                      </a:lnTo>
                      <a:lnTo>
                        <a:pt x="5369" y="3981"/>
                      </a:lnTo>
                      <a:lnTo>
                        <a:pt x="5369" y="3935"/>
                      </a:lnTo>
                      <a:lnTo>
                        <a:pt x="5416" y="3796"/>
                      </a:lnTo>
                      <a:lnTo>
                        <a:pt x="5416" y="3657"/>
                      </a:lnTo>
                      <a:lnTo>
                        <a:pt x="5369" y="3565"/>
                      </a:lnTo>
                      <a:lnTo>
                        <a:pt x="5369" y="3518"/>
                      </a:lnTo>
                      <a:lnTo>
                        <a:pt x="5369" y="3472"/>
                      </a:lnTo>
                      <a:lnTo>
                        <a:pt x="5369" y="3426"/>
                      </a:lnTo>
                      <a:lnTo>
                        <a:pt x="5369" y="3379"/>
                      </a:lnTo>
                      <a:lnTo>
                        <a:pt x="5323" y="3333"/>
                      </a:lnTo>
                      <a:lnTo>
                        <a:pt x="5323" y="3287"/>
                      </a:lnTo>
                      <a:lnTo>
                        <a:pt x="5323" y="3241"/>
                      </a:lnTo>
                      <a:lnTo>
                        <a:pt x="5277" y="3194"/>
                      </a:lnTo>
                      <a:lnTo>
                        <a:pt x="5277" y="3148"/>
                      </a:lnTo>
                      <a:lnTo>
                        <a:pt x="5231" y="3055"/>
                      </a:lnTo>
                      <a:lnTo>
                        <a:pt x="5277" y="3009"/>
                      </a:lnTo>
                      <a:lnTo>
                        <a:pt x="5231" y="3009"/>
                      </a:lnTo>
                      <a:lnTo>
                        <a:pt x="5184" y="2917"/>
                      </a:lnTo>
                      <a:lnTo>
                        <a:pt x="5138" y="2870"/>
                      </a:lnTo>
                      <a:lnTo>
                        <a:pt x="5045" y="2731"/>
                      </a:lnTo>
                      <a:lnTo>
                        <a:pt x="4814" y="2500"/>
                      </a:lnTo>
                      <a:lnTo>
                        <a:pt x="4768" y="2454"/>
                      </a:lnTo>
                      <a:lnTo>
                        <a:pt x="4675" y="2361"/>
                      </a:lnTo>
                      <a:lnTo>
                        <a:pt x="4583" y="2315"/>
                      </a:lnTo>
                      <a:lnTo>
                        <a:pt x="4583" y="2269"/>
                      </a:lnTo>
                      <a:lnTo>
                        <a:pt x="4490" y="2269"/>
                      </a:lnTo>
                      <a:lnTo>
                        <a:pt x="4490" y="2222"/>
                      </a:lnTo>
                      <a:lnTo>
                        <a:pt x="4490" y="2176"/>
                      </a:lnTo>
                      <a:lnTo>
                        <a:pt x="4444" y="2222"/>
                      </a:lnTo>
                      <a:lnTo>
                        <a:pt x="4398" y="2222"/>
                      </a:lnTo>
                      <a:lnTo>
                        <a:pt x="1574" y="602"/>
                      </a:lnTo>
                      <a:lnTo>
                        <a:pt x="1250" y="371"/>
                      </a:lnTo>
                      <a:lnTo>
                        <a:pt x="926" y="140"/>
                      </a:lnTo>
                      <a:lnTo>
                        <a:pt x="6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2" name="Google Shape;11092;p59"/>
                <p:cNvSpPr/>
                <p:nvPr/>
              </p:nvSpPr>
              <p:spPr>
                <a:xfrm>
                  <a:off x="5045090" y="2645936"/>
                  <a:ext cx="31526" cy="2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" h="556" extrusionOk="0">
                      <a:moveTo>
                        <a:pt x="695" y="0"/>
                      </a:moveTo>
                      <a:lnTo>
                        <a:pt x="417" y="47"/>
                      </a:lnTo>
                      <a:lnTo>
                        <a:pt x="1" y="510"/>
                      </a:lnTo>
                      <a:lnTo>
                        <a:pt x="232" y="510"/>
                      </a:lnTo>
                      <a:lnTo>
                        <a:pt x="232" y="463"/>
                      </a:lnTo>
                      <a:lnTo>
                        <a:pt x="278" y="463"/>
                      </a:lnTo>
                      <a:lnTo>
                        <a:pt x="325" y="510"/>
                      </a:lnTo>
                      <a:lnTo>
                        <a:pt x="463" y="510"/>
                      </a:lnTo>
                      <a:lnTo>
                        <a:pt x="510" y="556"/>
                      </a:lnTo>
                      <a:lnTo>
                        <a:pt x="741" y="417"/>
                      </a:lnTo>
                      <a:lnTo>
                        <a:pt x="6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3" name="Google Shape;11093;p59"/>
                <p:cNvSpPr/>
                <p:nvPr/>
              </p:nvSpPr>
              <p:spPr>
                <a:xfrm>
                  <a:off x="5033279" y="2640030"/>
                  <a:ext cx="41340" cy="29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695" extrusionOk="0">
                      <a:moveTo>
                        <a:pt x="927" y="1"/>
                      </a:moveTo>
                      <a:lnTo>
                        <a:pt x="603" y="139"/>
                      </a:lnTo>
                      <a:lnTo>
                        <a:pt x="417" y="232"/>
                      </a:lnTo>
                      <a:lnTo>
                        <a:pt x="371" y="278"/>
                      </a:lnTo>
                      <a:lnTo>
                        <a:pt x="232" y="371"/>
                      </a:lnTo>
                      <a:lnTo>
                        <a:pt x="1" y="417"/>
                      </a:lnTo>
                      <a:lnTo>
                        <a:pt x="47" y="695"/>
                      </a:lnTo>
                      <a:lnTo>
                        <a:pt x="279" y="649"/>
                      </a:lnTo>
                      <a:lnTo>
                        <a:pt x="695" y="186"/>
                      </a:lnTo>
                      <a:lnTo>
                        <a:pt x="973" y="139"/>
                      </a:lnTo>
                      <a:lnTo>
                        <a:pt x="92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4" name="Google Shape;11094;p59"/>
                <p:cNvSpPr/>
                <p:nvPr/>
              </p:nvSpPr>
              <p:spPr>
                <a:xfrm>
                  <a:off x="5078528" y="2606592"/>
                  <a:ext cx="27574" cy="39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927" extrusionOk="0">
                      <a:moveTo>
                        <a:pt x="139" y="1"/>
                      </a:moveTo>
                      <a:lnTo>
                        <a:pt x="93" y="47"/>
                      </a:lnTo>
                      <a:lnTo>
                        <a:pt x="139" y="140"/>
                      </a:lnTo>
                      <a:lnTo>
                        <a:pt x="185" y="232"/>
                      </a:lnTo>
                      <a:lnTo>
                        <a:pt x="185" y="279"/>
                      </a:lnTo>
                      <a:lnTo>
                        <a:pt x="185" y="371"/>
                      </a:lnTo>
                      <a:lnTo>
                        <a:pt x="139" y="510"/>
                      </a:lnTo>
                      <a:lnTo>
                        <a:pt x="0" y="649"/>
                      </a:lnTo>
                      <a:lnTo>
                        <a:pt x="47" y="926"/>
                      </a:lnTo>
                      <a:lnTo>
                        <a:pt x="648" y="788"/>
                      </a:lnTo>
                      <a:lnTo>
                        <a:pt x="556" y="47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5" name="Google Shape;11095;p59"/>
                <p:cNvSpPr/>
                <p:nvPr/>
              </p:nvSpPr>
              <p:spPr>
                <a:xfrm>
                  <a:off x="5080482" y="2640030"/>
                  <a:ext cx="27574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464" extrusionOk="0">
                      <a:moveTo>
                        <a:pt x="602" y="1"/>
                      </a:moveTo>
                      <a:lnTo>
                        <a:pt x="1" y="139"/>
                      </a:lnTo>
                      <a:lnTo>
                        <a:pt x="47" y="463"/>
                      </a:lnTo>
                      <a:lnTo>
                        <a:pt x="649" y="139"/>
                      </a:lnTo>
                      <a:lnTo>
                        <a:pt x="6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6" name="Google Shape;11096;p59"/>
                <p:cNvSpPr/>
                <p:nvPr/>
              </p:nvSpPr>
              <p:spPr>
                <a:xfrm>
                  <a:off x="5104106" y="2608589"/>
                  <a:ext cx="7903" cy="31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741" extrusionOk="0">
                      <a:moveTo>
                        <a:pt x="0" y="0"/>
                      </a:moveTo>
                      <a:lnTo>
                        <a:pt x="139" y="741"/>
                      </a:lnTo>
                      <a:lnTo>
                        <a:pt x="185" y="741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7" name="Google Shape;11097;p59"/>
                <p:cNvSpPr/>
                <p:nvPr/>
              </p:nvSpPr>
              <p:spPr>
                <a:xfrm>
                  <a:off x="5027416" y="2659702"/>
                  <a:ext cx="1997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32" extrusionOk="0">
                      <a:moveTo>
                        <a:pt x="0" y="0"/>
                      </a:moveTo>
                      <a:lnTo>
                        <a:pt x="46" y="232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8" name="Google Shape;11098;p59"/>
                <p:cNvSpPr/>
                <p:nvPr/>
              </p:nvSpPr>
              <p:spPr>
                <a:xfrm>
                  <a:off x="5109969" y="2640030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9" name="Google Shape;11099;p59"/>
                <p:cNvSpPr/>
                <p:nvPr/>
              </p:nvSpPr>
              <p:spPr>
                <a:xfrm>
                  <a:off x="5072622" y="2638076"/>
                  <a:ext cx="199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18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0" name="Google Shape;11100;p59"/>
                <p:cNvSpPr/>
                <p:nvPr/>
              </p:nvSpPr>
              <p:spPr>
                <a:xfrm>
                  <a:off x="5033279" y="2657747"/>
                  <a:ext cx="2039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278" extrusionOk="0">
                      <a:moveTo>
                        <a:pt x="47" y="278"/>
                      </a:moveTo>
                      <a:lnTo>
                        <a:pt x="47" y="278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27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1" name="Google Shape;11101;p59"/>
                <p:cNvSpPr/>
                <p:nvPr/>
              </p:nvSpPr>
              <p:spPr>
                <a:xfrm>
                  <a:off x="5074577" y="2645936"/>
                  <a:ext cx="2039" cy="1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18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1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2" name="Google Shape;11102;p59"/>
                <p:cNvSpPr/>
                <p:nvPr/>
              </p:nvSpPr>
              <p:spPr>
                <a:xfrm>
                  <a:off x="5029370" y="2657747"/>
                  <a:ext cx="1997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78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0" y="278"/>
                      </a:lnTo>
                      <a:lnTo>
                        <a:pt x="47" y="278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3" name="Google Shape;11103;p59"/>
                <p:cNvSpPr/>
                <p:nvPr/>
              </p:nvSpPr>
              <p:spPr>
                <a:xfrm>
                  <a:off x="5031324" y="2657747"/>
                  <a:ext cx="1997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78" extrusionOk="0">
                      <a:moveTo>
                        <a:pt x="47" y="278"/>
                      </a:moveTo>
                      <a:lnTo>
                        <a:pt x="47" y="278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278"/>
                      </a:lnTo>
                      <a:lnTo>
                        <a:pt x="47" y="27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4" name="Google Shape;11104;p59"/>
                <p:cNvSpPr/>
                <p:nvPr/>
              </p:nvSpPr>
              <p:spPr>
                <a:xfrm>
                  <a:off x="5031324" y="2657747"/>
                  <a:ext cx="1997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78" extrusionOk="0">
                      <a:moveTo>
                        <a:pt x="47" y="278"/>
                      </a:moveTo>
                      <a:lnTo>
                        <a:pt x="47" y="278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278"/>
                      </a:lnTo>
                      <a:lnTo>
                        <a:pt x="47" y="27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5" name="Google Shape;11105;p59"/>
                <p:cNvSpPr/>
                <p:nvPr/>
              </p:nvSpPr>
              <p:spPr>
                <a:xfrm>
                  <a:off x="5072622" y="2638076"/>
                  <a:ext cx="399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1" y="0"/>
                      </a:moveTo>
                      <a:lnTo>
                        <a:pt x="47" y="185"/>
                      </a:lnTo>
                      <a:lnTo>
                        <a:pt x="93" y="185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6" name="Google Shape;11106;p59"/>
                <p:cNvSpPr/>
                <p:nvPr/>
              </p:nvSpPr>
              <p:spPr>
                <a:xfrm>
                  <a:off x="5031324" y="2657747"/>
                  <a:ext cx="3994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278" extrusionOk="0">
                      <a:moveTo>
                        <a:pt x="1" y="0"/>
                      </a:moveTo>
                      <a:lnTo>
                        <a:pt x="47" y="278"/>
                      </a:lnTo>
                      <a:lnTo>
                        <a:pt x="93" y="278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7" name="Google Shape;11107;p59"/>
                <p:cNvSpPr/>
                <p:nvPr/>
              </p:nvSpPr>
              <p:spPr>
                <a:xfrm>
                  <a:off x="5074577" y="2645936"/>
                  <a:ext cx="5948" cy="1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18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17"/>
                      </a:lnTo>
                      <a:lnTo>
                        <a:pt x="140" y="371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8" name="Google Shape;11108;p59"/>
                <p:cNvSpPr/>
                <p:nvPr/>
              </p:nvSpPr>
              <p:spPr>
                <a:xfrm>
                  <a:off x="5102109" y="2608589"/>
                  <a:ext cx="7903" cy="31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741" extrusionOk="0">
                      <a:moveTo>
                        <a:pt x="1" y="0"/>
                      </a:moveTo>
                      <a:lnTo>
                        <a:pt x="93" y="741"/>
                      </a:lnTo>
                      <a:lnTo>
                        <a:pt x="186" y="741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9" name="Google Shape;11109;p59"/>
                <p:cNvSpPr/>
                <p:nvPr/>
              </p:nvSpPr>
              <p:spPr>
                <a:xfrm>
                  <a:off x="5078528" y="2634124"/>
                  <a:ext cx="1997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79" extrusionOk="0">
                      <a:moveTo>
                        <a:pt x="47" y="278"/>
                      </a:moveTo>
                      <a:lnTo>
                        <a:pt x="47" y="278"/>
                      </a:lnTo>
                      <a:lnTo>
                        <a:pt x="47" y="278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278"/>
                      </a:lnTo>
                      <a:lnTo>
                        <a:pt x="47" y="27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0" name="Google Shape;11110;p59"/>
                <p:cNvSpPr/>
                <p:nvPr/>
              </p:nvSpPr>
              <p:spPr>
                <a:xfrm>
                  <a:off x="5106060" y="2640030"/>
                  <a:ext cx="3951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0" extrusionOk="0">
                      <a:moveTo>
                        <a:pt x="0" y="1"/>
                      </a:moveTo>
                      <a:lnTo>
                        <a:pt x="47" y="139"/>
                      </a:lnTo>
                      <a:lnTo>
                        <a:pt x="93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1" name="Google Shape;11111;p59"/>
                <p:cNvSpPr/>
                <p:nvPr/>
              </p:nvSpPr>
              <p:spPr>
                <a:xfrm>
                  <a:off x="5080482" y="2645936"/>
                  <a:ext cx="1997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325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3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2" name="Google Shape;11112;p59"/>
                <p:cNvSpPr/>
                <p:nvPr/>
              </p:nvSpPr>
              <p:spPr>
                <a:xfrm>
                  <a:off x="5031324" y="265774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3" name="Google Shape;11113;p59"/>
                <p:cNvSpPr/>
                <p:nvPr/>
              </p:nvSpPr>
              <p:spPr>
                <a:xfrm>
                  <a:off x="5031324" y="2657747"/>
                  <a:ext cx="1997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78" extrusionOk="0">
                      <a:moveTo>
                        <a:pt x="1" y="0"/>
                      </a:moveTo>
                      <a:lnTo>
                        <a:pt x="1" y="278"/>
                      </a:lnTo>
                      <a:lnTo>
                        <a:pt x="47" y="27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4" name="Google Shape;11114;p59"/>
                <p:cNvSpPr/>
                <p:nvPr/>
              </p:nvSpPr>
              <p:spPr>
                <a:xfrm>
                  <a:off x="5076574" y="2634124"/>
                  <a:ext cx="3951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279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0" y="278"/>
                      </a:lnTo>
                      <a:lnTo>
                        <a:pt x="93" y="278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5" name="Google Shape;11115;p59"/>
                <p:cNvSpPr/>
                <p:nvPr/>
              </p:nvSpPr>
              <p:spPr>
                <a:xfrm>
                  <a:off x="5031324" y="2657747"/>
                  <a:ext cx="1997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7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278"/>
                      </a:lnTo>
                      <a:lnTo>
                        <a:pt x="47" y="278"/>
                      </a:lnTo>
                      <a:lnTo>
                        <a:pt x="47" y="278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6" name="Google Shape;11116;p59"/>
                <p:cNvSpPr/>
                <p:nvPr/>
              </p:nvSpPr>
              <p:spPr>
                <a:xfrm>
                  <a:off x="5076574" y="2645936"/>
                  <a:ext cx="5906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371" extrusionOk="0">
                      <a:moveTo>
                        <a:pt x="0" y="0"/>
                      </a:moveTo>
                      <a:lnTo>
                        <a:pt x="93" y="371"/>
                      </a:lnTo>
                      <a:lnTo>
                        <a:pt x="139" y="324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7" name="Google Shape;11117;p59"/>
                <p:cNvSpPr/>
                <p:nvPr/>
              </p:nvSpPr>
              <p:spPr>
                <a:xfrm>
                  <a:off x="5076574" y="2636121"/>
                  <a:ext cx="42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32" extrusionOk="0">
                      <a:moveTo>
                        <a:pt x="0" y="231"/>
                      </a:moveTo>
                      <a:lnTo>
                        <a:pt x="0" y="231"/>
                      </a:lnTo>
                      <a:lnTo>
                        <a:pt x="0" y="23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231"/>
                      </a:lnTo>
                      <a:lnTo>
                        <a:pt x="0" y="2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8" name="Google Shape;11118;p59"/>
                <p:cNvSpPr/>
                <p:nvPr/>
              </p:nvSpPr>
              <p:spPr>
                <a:xfrm>
                  <a:off x="5076574" y="2645936"/>
                  <a:ext cx="3951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371" extrusionOk="0">
                      <a:moveTo>
                        <a:pt x="93" y="371"/>
                      </a:moveTo>
                      <a:lnTo>
                        <a:pt x="93" y="371"/>
                      </a:lnTo>
                      <a:lnTo>
                        <a:pt x="93" y="37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3" y="371"/>
                      </a:lnTo>
                      <a:lnTo>
                        <a:pt x="93" y="37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9" name="Google Shape;11119;p59"/>
                <p:cNvSpPr/>
                <p:nvPr/>
              </p:nvSpPr>
              <p:spPr>
                <a:xfrm>
                  <a:off x="5021510" y="2683282"/>
                  <a:ext cx="9857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279" extrusionOk="0">
                      <a:moveTo>
                        <a:pt x="232" y="1"/>
                      </a:moveTo>
                      <a:lnTo>
                        <a:pt x="0" y="279"/>
                      </a:lnTo>
                      <a:lnTo>
                        <a:pt x="232" y="140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0" name="Google Shape;11120;p59"/>
                <p:cNvSpPr/>
                <p:nvPr/>
              </p:nvSpPr>
              <p:spPr>
                <a:xfrm>
                  <a:off x="4995932" y="2675422"/>
                  <a:ext cx="35435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742" extrusionOk="0">
                      <a:moveTo>
                        <a:pt x="787" y="1"/>
                      </a:moveTo>
                      <a:lnTo>
                        <a:pt x="0" y="93"/>
                      </a:lnTo>
                      <a:lnTo>
                        <a:pt x="93" y="741"/>
                      </a:lnTo>
                      <a:lnTo>
                        <a:pt x="602" y="464"/>
                      </a:lnTo>
                      <a:lnTo>
                        <a:pt x="834" y="186"/>
                      </a:lnTo>
                      <a:lnTo>
                        <a:pt x="7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1" name="Google Shape;11121;p59"/>
                <p:cNvSpPr/>
                <p:nvPr/>
              </p:nvSpPr>
              <p:spPr>
                <a:xfrm>
                  <a:off x="5037230" y="2673468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2" name="Google Shape;11122;p59"/>
                <p:cNvSpPr/>
                <p:nvPr/>
              </p:nvSpPr>
              <p:spPr>
                <a:xfrm>
                  <a:off x="5037230" y="2671513"/>
                  <a:ext cx="23623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325" extrusionOk="0">
                      <a:moveTo>
                        <a:pt x="417" y="0"/>
                      </a:moveTo>
                      <a:lnTo>
                        <a:pt x="47" y="46"/>
                      </a:lnTo>
                      <a:lnTo>
                        <a:pt x="0" y="139"/>
                      </a:lnTo>
                      <a:lnTo>
                        <a:pt x="47" y="324"/>
                      </a:lnTo>
                      <a:lnTo>
                        <a:pt x="556" y="46"/>
                      </a:lnTo>
                      <a:lnTo>
                        <a:pt x="5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3" name="Google Shape;11123;p59"/>
                <p:cNvSpPr/>
                <p:nvPr/>
              </p:nvSpPr>
              <p:spPr>
                <a:xfrm>
                  <a:off x="5029370" y="2675422"/>
                  <a:ext cx="199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0" y="1"/>
                      </a:moveTo>
                      <a:lnTo>
                        <a:pt x="47" y="18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4" name="Google Shape;11124;p59"/>
                <p:cNvSpPr/>
                <p:nvPr/>
              </p:nvSpPr>
              <p:spPr>
                <a:xfrm>
                  <a:off x="5031324" y="2683282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1" y="1"/>
                      </a:moveTo>
                      <a:lnTo>
                        <a:pt x="1" y="140"/>
                      </a:lnTo>
                      <a:lnTo>
                        <a:pt x="47" y="14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5" name="Google Shape;11125;p59"/>
                <p:cNvSpPr/>
                <p:nvPr/>
              </p:nvSpPr>
              <p:spPr>
                <a:xfrm>
                  <a:off x="5037230" y="2677419"/>
                  <a:ext cx="199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47" y="185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185"/>
                      </a:lnTo>
                      <a:lnTo>
                        <a:pt x="47" y="1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6" name="Google Shape;11126;p59"/>
                <p:cNvSpPr/>
                <p:nvPr/>
              </p:nvSpPr>
              <p:spPr>
                <a:xfrm>
                  <a:off x="5037230" y="267542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7" name="Google Shape;11127;p59"/>
                <p:cNvSpPr/>
                <p:nvPr/>
              </p:nvSpPr>
              <p:spPr>
                <a:xfrm>
                  <a:off x="5033279" y="2675422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93"/>
                      </a:moveTo>
                      <a:lnTo>
                        <a:pt x="47" y="93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93"/>
                      </a:lnTo>
                      <a:lnTo>
                        <a:pt x="47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8" name="Google Shape;11128;p59"/>
                <p:cNvSpPr/>
                <p:nvPr/>
              </p:nvSpPr>
              <p:spPr>
                <a:xfrm>
                  <a:off x="5035276" y="2679373"/>
                  <a:ext cx="42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86" extrusionOk="0">
                      <a:moveTo>
                        <a:pt x="0" y="185"/>
                      </a:moveTo>
                      <a:lnTo>
                        <a:pt x="0" y="185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85"/>
                      </a:lnTo>
                      <a:lnTo>
                        <a:pt x="0" y="1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9" name="Google Shape;11129;p59"/>
                <p:cNvSpPr/>
                <p:nvPr/>
              </p:nvSpPr>
              <p:spPr>
                <a:xfrm>
                  <a:off x="5031324" y="2675422"/>
                  <a:ext cx="199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1" y="1"/>
                      </a:moveTo>
                      <a:lnTo>
                        <a:pt x="1" y="186"/>
                      </a:lnTo>
                      <a:lnTo>
                        <a:pt x="47" y="14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0" name="Google Shape;11130;p59"/>
                <p:cNvSpPr/>
                <p:nvPr/>
              </p:nvSpPr>
              <p:spPr>
                <a:xfrm>
                  <a:off x="5031324" y="2681328"/>
                  <a:ext cx="399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186"/>
                      </a:lnTo>
                      <a:lnTo>
                        <a:pt x="93" y="139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1" name="Google Shape;11131;p59"/>
                <p:cNvSpPr/>
                <p:nvPr/>
              </p:nvSpPr>
              <p:spPr>
                <a:xfrm>
                  <a:off x="5033279" y="2675422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93"/>
                      </a:moveTo>
                      <a:lnTo>
                        <a:pt x="47" y="93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93"/>
                      </a:lnTo>
                      <a:lnTo>
                        <a:pt x="47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2" name="Google Shape;11132;p59"/>
                <p:cNvSpPr/>
                <p:nvPr/>
              </p:nvSpPr>
              <p:spPr>
                <a:xfrm>
                  <a:off x="5035276" y="2679373"/>
                  <a:ext cx="42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86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85"/>
                      </a:lnTo>
                      <a:lnTo>
                        <a:pt x="0" y="185"/>
                      </a:lnTo>
                      <a:lnTo>
                        <a:pt x="0" y="18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3" name="Google Shape;11133;p59"/>
                <p:cNvSpPr/>
                <p:nvPr/>
              </p:nvSpPr>
              <p:spPr>
                <a:xfrm>
                  <a:off x="5035276" y="2677419"/>
                  <a:ext cx="3951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232" extrusionOk="0">
                      <a:moveTo>
                        <a:pt x="46" y="0"/>
                      </a:moveTo>
                      <a:lnTo>
                        <a:pt x="0" y="46"/>
                      </a:lnTo>
                      <a:lnTo>
                        <a:pt x="0" y="231"/>
                      </a:lnTo>
                      <a:lnTo>
                        <a:pt x="93" y="185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4" name="Google Shape;11134;p59"/>
                <p:cNvSpPr/>
                <p:nvPr/>
              </p:nvSpPr>
              <p:spPr>
                <a:xfrm>
                  <a:off x="5033279" y="2675422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1" y="1"/>
                      </a:moveTo>
                      <a:lnTo>
                        <a:pt x="47" y="93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5" name="Google Shape;11135;p59"/>
                <p:cNvSpPr/>
                <p:nvPr/>
              </p:nvSpPr>
              <p:spPr>
                <a:xfrm>
                  <a:off x="5033279" y="2675422"/>
                  <a:ext cx="2039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40" extrusionOk="0">
                      <a:moveTo>
                        <a:pt x="1" y="1"/>
                      </a:moveTo>
                      <a:lnTo>
                        <a:pt x="1" y="140"/>
                      </a:lnTo>
                      <a:lnTo>
                        <a:pt x="47" y="9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6" name="Google Shape;11136;p59"/>
                <p:cNvSpPr/>
                <p:nvPr/>
              </p:nvSpPr>
              <p:spPr>
                <a:xfrm>
                  <a:off x="5033279" y="2679373"/>
                  <a:ext cx="2039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86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185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7" name="Google Shape;11137;p59"/>
                <p:cNvSpPr/>
                <p:nvPr/>
              </p:nvSpPr>
              <p:spPr>
                <a:xfrm>
                  <a:off x="5035276" y="2679373"/>
                  <a:ext cx="42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86" extrusionOk="0">
                      <a:moveTo>
                        <a:pt x="0" y="185"/>
                      </a:moveTo>
                      <a:lnTo>
                        <a:pt x="0" y="185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85"/>
                      </a:lnTo>
                      <a:lnTo>
                        <a:pt x="0" y="1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8" name="Google Shape;11138;p59"/>
                <p:cNvSpPr/>
                <p:nvPr/>
              </p:nvSpPr>
              <p:spPr>
                <a:xfrm>
                  <a:off x="5033279" y="2675422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93"/>
                      </a:lnTo>
                      <a:lnTo>
                        <a:pt x="47" y="93"/>
                      </a:lnTo>
                      <a:lnTo>
                        <a:pt x="47" y="93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9" name="Google Shape;11139;p59"/>
                <p:cNvSpPr/>
                <p:nvPr/>
              </p:nvSpPr>
              <p:spPr>
                <a:xfrm>
                  <a:off x="4993978" y="2669516"/>
                  <a:ext cx="35435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187" extrusionOk="0">
                      <a:moveTo>
                        <a:pt x="833" y="1"/>
                      </a:moveTo>
                      <a:lnTo>
                        <a:pt x="0" y="93"/>
                      </a:lnTo>
                      <a:lnTo>
                        <a:pt x="46" y="186"/>
                      </a:lnTo>
                      <a:lnTo>
                        <a:pt x="833" y="47"/>
                      </a:lnTo>
                      <a:lnTo>
                        <a:pt x="8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0" name="Google Shape;11140;p59"/>
                <p:cNvSpPr/>
                <p:nvPr/>
              </p:nvSpPr>
              <p:spPr>
                <a:xfrm>
                  <a:off x="5035276" y="2667562"/>
                  <a:ext cx="985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4" extrusionOk="0">
                      <a:moveTo>
                        <a:pt x="232" y="1"/>
                      </a:moveTo>
                      <a:lnTo>
                        <a:pt x="0" y="47"/>
                      </a:lnTo>
                      <a:lnTo>
                        <a:pt x="46" y="93"/>
                      </a:lnTo>
                      <a:lnTo>
                        <a:pt x="185" y="93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1" name="Google Shape;11141;p59"/>
                <p:cNvSpPr/>
                <p:nvPr/>
              </p:nvSpPr>
              <p:spPr>
                <a:xfrm>
                  <a:off x="5043136" y="2665608"/>
                  <a:ext cx="2362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140" extrusionOk="0">
                      <a:moveTo>
                        <a:pt x="278" y="0"/>
                      </a:moveTo>
                      <a:lnTo>
                        <a:pt x="278" y="47"/>
                      </a:lnTo>
                      <a:lnTo>
                        <a:pt x="47" y="47"/>
                      </a:lnTo>
                      <a:lnTo>
                        <a:pt x="0" y="139"/>
                      </a:lnTo>
                      <a:lnTo>
                        <a:pt x="278" y="93"/>
                      </a:lnTo>
                      <a:lnTo>
                        <a:pt x="463" y="93"/>
                      </a:lnTo>
                      <a:lnTo>
                        <a:pt x="463" y="139"/>
                      </a:lnTo>
                      <a:lnTo>
                        <a:pt x="556" y="93"/>
                      </a:lnTo>
                      <a:lnTo>
                        <a:pt x="509" y="47"/>
                      </a:lnTo>
                      <a:lnTo>
                        <a:pt x="371" y="47"/>
                      </a:lnTo>
                      <a:lnTo>
                        <a:pt x="32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2" name="Google Shape;11142;p59"/>
                <p:cNvSpPr/>
                <p:nvPr/>
              </p:nvSpPr>
              <p:spPr>
                <a:xfrm>
                  <a:off x="5029370" y="266951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3" name="Google Shape;11143;p59"/>
                <p:cNvSpPr/>
                <p:nvPr/>
              </p:nvSpPr>
              <p:spPr>
                <a:xfrm>
                  <a:off x="5035276" y="266951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6" y="47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47"/>
                      </a:lnTo>
                      <a:lnTo>
                        <a:pt x="46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4" name="Google Shape;11144;p59"/>
                <p:cNvSpPr/>
                <p:nvPr/>
              </p:nvSpPr>
              <p:spPr>
                <a:xfrm>
                  <a:off x="5033279" y="266951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5" name="Google Shape;11145;p59"/>
                <p:cNvSpPr/>
                <p:nvPr/>
              </p:nvSpPr>
              <p:spPr>
                <a:xfrm>
                  <a:off x="5029370" y="2669516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0" y="1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6" name="Google Shape;11146;p59"/>
                <p:cNvSpPr/>
                <p:nvPr/>
              </p:nvSpPr>
              <p:spPr>
                <a:xfrm>
                  <a:off x="5033279" y="266951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7" name="Google Shape;11147;p59"/>
                <p:cNvSpPr/>
                <p:nvPr/>
              </p:nvSpPr>
              <p:spPr>
                <a:xfrm>
                  <a:off x="5033279" y="2669516"/>
                  <a:ext cx="3994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8" name="Google Shape;11148;p59"/>
                <p:cNvSpPr/>
                <p:nvPr/>
              </p:nvSpPr>
              <p:spPr>
                <a:xfrm>
                  <a:off x="5033279" y="266951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9" name="Google Shape;11149;p59"/>
                <p:cNvSpPr/>
                <p:nvPr/>
              </p:nvSpPr>
              <p:spPr>
                <a:xfrm>
                  <a:off x="5031324" y="266951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0" name="Google Shape;11150;p59"/>
                <p:cNvSpPr/>
                <p:nvPr/>
              </p:nvSpPr>
              <p:spPr>
                <a:xfrm>
                  <a:off x="4995932" y="2671513"/>
                  <a:ext cx="33480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186" extrusionOk="0">
                      <a:moveTo>
                        <a:pt x="787" y="0"/>
                      </a:moveTo>
                      <a:lnTo>
                        <a:pt x="0" y="139"/>
                      </a:lnTo>
                      <a:lnTo>
                        <a:pt x="0" y="185"/>
                      </a:lnTo>
                      <a:lnTo>
                        <a:pt x="787" y="93"/>
                      </a:lnTo>
                      <a:lnTo>
                        <a:pt x="7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1" name="Google Shape;11151;p59"/>
                <p:cNvSpPr/>
                <p:nvPr/>
              </p:nvSpPr>
              <p:spPr>
                <a:xfrm>
                  <a:off x="5037230" y="2671513"/>
                  <a:ext cx="5948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7" y="46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2" name="Google Shape;11152;p59"/>
                <p:cNvSpPr/>
                <p:nvPr/>
              </p:nvSpPr>
              <p:spPr>
                <a:xfrm>
                  <a:off x="5039185" y="2669516"/>
                  <a:ext cx="23666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" h="94" extrusionOk="0">
                      <a:moveTo>
                        <a:pt x="371" y="1"/>
                      </a:moveTo>
                      <a:lnTo>
                        <a:pt x="93" y="47"/>
                      </a:lnTo>
                      <a:lnTo>
                        <a:pt x="1" y="93"/>
                      </a:lnTo>
                      <a:lnTo>
                        <a:pt x="371" y="47"/>
                      </a:lnTo>
                      <a:lnTo>
                        <a:pt x="464" y="47"/>
                      </a:lnTo>
                      <a:lnTo>
                        <a:pt x="510" y="93"/>
                      </a:lnTo>
                      <a:lnTo>
                        <a:pt x="556" y="47"/>
                      </a:lnTo>
                      <a:lnTo>
                        <a:pt x="5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3" name="Google Shape;11153;p59"/>
                <p:cNvSpPr/>
                <p:nvPr/>
              </p:nvSpPr>
              <p:spPr>
                <a:xfrm>
                  <a:off x="5029370" y="2671513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4" name="Google Shape;11154;p59"/>
                <p:cNvSpPr/>
                <p:nvPr/>
              </p:nvSpPr>
              <p:spPr>
                <a:xfrm>
                  <a:off x="5037230" y="2671513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0" y="93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5" name="Google Shape;11155;p59"/>
                <p:cNvSpPr/>
                <p:nvPr/>
              </p:nvSpPr>
              <p:spPr>
                <a:xfrm>
                  <a:off x="5033279" y="2671513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6" name="Google Shape;11156;p59"/>
                <p:cNvSpPr/>
                <p:nvPr/>
              </p:nvSpPr>
              <p:spPr>
                <a:xfrm>
                  <a:off x="5031324" y="2671513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7" name="Google Shape;11157;p59"/>
                <p:cNvSpPr/>
                <p:nvPr/>
              </p:nvSpPr>
              <p:spPr>
                <a:xfrm>
                  <a:off x="5033279" y="2671513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8" name="Google Shape;11158;p59"/>
                <p:cNvSpPr/>
                <p:nvPr/>
              </p:nvSpPr>
              <p:spPr>
                <a:xfrm>
                  <a:off x="5033279" y="2671513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93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9" name="Google Shape;11159;p59"/>
                <p:cNvSpPr/>
                <p:nvPr/>
              </p:nvSpPr>
              <p:spPr>
                <a:xfrm>
                  <a:off x="5033279" y="2671513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0" name="Google Shape;11160;p59"/>
                <p:cNvSpPr/>
                <p:nvPr/>
              </p:nvSpPr>
              <p:spPr>
                <a:xfrm>
                  <a:off x="5033279" y="2671513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1" name="Google Shape;11161;p59"/>
                <p:cNvSpPr/>
                <p:nvPr/>
              </p:nvSpPr>
              <p:spPr>
                <a:xfrm>
                  <a:off x="4978215" y="2663653"/>
                  <a:ext cx="9900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78" extrusionOk="0">
                      <a:moveTo>
                        <a:pt x="232" y="0"/>
                      </a:moveTo>
                      <a:lnTo>
                        <a:pt x="1" y="139"/>
                      </a:lnTo>
                      <a:lnTo>
                        <a:pt x="47" y="185"/>
                      </a:lnTo>
                      <a:lnTo>
                        <a:pt x="140" y="278"/>
                      </a:lnTo>
                      <a:lnTo>
                        <a:pt x="232" y="278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2" name="Google Shape;11162;p59"/>
                <p:cNvSpPr/>
                <p:nvPr/>
              </p:nvSpPr>
              <p:spPr>
                <a:xfrm>
                  <a:off x="4988072" y="267937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3" name="Google Shape;11163;p59"/>
                <p:cNvSpPr/>
                <p:nvPr/>
              </p:nvSpPr>
              <p:spPr>
                <a:xfrm>
                  <a:off x="4984121" y="2675422"/>
                  <a:ext cx="5948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8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140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4" name="Google Shape;11164;p59"/>
                <p:cNvSpPr/>
                <p:nvPr/>
              </p:nvSpPr>
              <p:spPr>
                <a:xfrm>
                  <a:off x="4988072" y="267741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5" name="Google Shape;11165;p59"/>
                <p:cNvSpPr/>
                <p:nvPr/>
              </p:nvSpPr>
              <p:spPr>
                <a:xfrm>
                  <a:off x="4990027" y="2661656"/>
                  <a:ext cx="3994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279" extrusionOk="0">
                      <a:moveTo>
                        <a:pt x="1" y="1"/>
                      </a:moveTo>
                      <a:lnTo>
                        <a:pt x="1" y="186"/>
                      </a:lnTo>
                      <a:lnTo>
                        <a:pt x="47" y="278"/>
                      </a:lnTo>
                      <a:lnTo>
                        <a:pt x="93" y="278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6" name="Google Shape;11166;p59"/>
                <p:cNvSpPr/>
                <p:nvPr/>
              </p:nvSpPr>
              <p:spPr>
                <a:xfrm>
                  <a:off x="4991981" y="2679373"/>
                  <a:ext cx="7945" cy="29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695" extrusionOk="0">
                      <a:moveTo>
                        <a:pt x="1" y="0"/>
                      </a:moveTo>
                      <a:lnTo>
                        <a:pt x="47" y="232"/>
                      </a:lnTo>
                      <a:lnTo>
                        <a:pt x="93" y="278"/>
                      </a:lnTo>
                      <a:lnTo>
                        <a:pt x="93" y="371"/>
                      </a:lnTo>
                      <a:lnTo>
                        <a:pt x="140" y="602"/>
                      </a:lnTo>
                      <a:lnTo>
                        <a:pt x="186" y="695"/>
                      </a:lnTo>
                      <a:lnTo>
                        <a:pt x="186" y="648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7" name="Google Shape;11167;p59"/>
                <p:cNvSpPr/>
                <p:nvPr/>
              </p:nvSpPr>
              <p:spPr>
                <a:xfrm>
                  <a:off x="4991981" y="2673468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93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8" name="Google Shape;11168;p59"/>
                <p:cNvSpPr/>
                <p:nvPr/>
              </p:nvSpPr>
              <p:spPr>
                <a:xfrm>
                  <a:off x="4991981" y="2677419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9" name="Google Shape;11169;p59"/>
                <p:cNvSpPr/>
                <p:nvPr/>
              </p:nvSpPr>
              <p:spPr>
                <a:xfrm>
                  <a:off x="4988072" y="2661656"/>
                  <a:ext cx="3951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325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0" y="325"/>
                      </a:lnTo>
                      <a:lnTo>
                        <a:pt x="93" y="278"/>
                      </a:lnTo>
                      <a:lnTo>
                        <a:pt x="47" y="18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0" name="Google Shape;11170;p59"/>
                <p:cNvSpPr/>
                <p:nvPr/>
              </p:nvSpPr>
              <p:spPr>
                <a:xfrm>
                  <a:off x="4990027" y="2679373"/>
                  <a:ext cx="3994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232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139"/>
                      </a:lnTo>
                      <a:lnTo>
                        <a:pt x="47" y="185"/>
                      </a:lnTo>
                      <a:lnTo>
                        <a:pt x="93" y="232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1" name="Google Shape;11171;p59"/>
                <p:cNvSpPr/>
                <p:nvPr/>
              </p:nvSpPr>
              <p:spPr>
                <a:xfrm>
                  <a:off x="4988072" y="2673468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93" y="0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93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2" name="Google Shape;11172;p59"/>
                <p:cNvSpPr/>
                <p:nvPr/>
              </p:nvSpPr>
              <p:spPr>
                <a:xfrm>
                  <a:off x="4990027" y="267741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3" name="Google Shape;11173;p59"/>
                <p:cNvSpPr/>
                <p:nvPr/>
              </p:nvSpPr>
              <p:spPr>
                <a:xfrm>
                  <a:off x="5249583" y="2504367"/>
                  <a:ext cx="27574" cy="43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1019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186" y="232"/>
                      </a:lnTo>
                      <a:lnTo>
                        <a:pt x="325" y="370"/>
                      </a:lnTo>
                      <a:lnTo>
                        <a:pt x="464" y="556"/>
                      </a:lnTo>
                      <a:lnTo>
                        <a:pt x="556" y="694"/>
                      </a:lnTo>
                      <a:lnTo>
                        <a:pt x="556" y="880"/>
                      </a:lnTo>
                      <a:lnTo>
                        <a:pt x="556" y="1018"/>
                      </a:lnTo>
                      <a:lnTo>
                        <a:pt x="603" y="1018"/>
                      </a:lnTo>
                      <a:lnTo>
                        <a:pt x="649" y="972"/>
                      </a:lnTo>
                      <a:lnTo>
                        <a:pt x="649" y="787"/>
                      </a:lnTo>
                      <a:lnTo>
                        <a:pt x="603" y="648"/>
                      </a:lnTo>
                      <a:lnTo>
                        <a:pt x="510" y="509"/>
                      </a:lnTo>
                      <a:lnTo>
                        <a:pt x="371" y="324"/>
                      </a:lnTo>
                      <a:lnTo>
                        <a:pt x="186" y="18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4" name="Google Shape;11174;p59"/>
                <p:cNvSpPr/>
                <p:nvPr/>
              </p:nvSpPr>
              <p:spPr>
                <a:xfrm>
                  <a:off x="5249583" y="2512228"/>
                  <a:ext cx="19714" cy="41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973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86" y="278"/>
                      </a:lnTo>
                      <a:lnTo>
                        <a:pt x="325" y="463"/>
                      </a:lnTo>
                      <a:lnTo>
                        <a:pt x="418" y="695"/>
                      </a:lnTo>
                      <a:lnTo>
                        <a:pt x="418" y="972"/>
                      </a:lnTo>
                      <a:lnTo>
                        <a:pt x="464" y="926"/>
                      </a:lnTo>
                      <a:lnTo>
                        <a:pt x="464" y="648"/>
                      </a:lnTo>
                      <a:lnTo>
                        <a:pt x="371" y="417"/>
                      </a:lnTo>
                      <a:lnTo>
                        <a:pt x="186" y="18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5" name="Google Shape;11175;p59"/>
                <p:cNvSpPr/>
                <p:nvPr/>
              </p:nvSpPr>
              <p:spPr>
                <a:xfrm>
                  <a:off x="5249583" y="2508276"/>
                  <a:ext cx="23666" cy="43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" h="1019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186" y="278"/>
                      </a:lnTo>
                      <a:lnTo>
                        <a:pt x="371" y="510"/>
                      </a:lnTo>
                      <a:lnTo>
                        <a:pt x="464" y="741"/>
                      </a:lnTo>
                      <a:lnTo>
                        <a:pt x="464" y="1019"/>
                      </a:lnTo>
                      <a:lnTo>
                        <a:pt x="510" y="973"/>
                      </a:lnTo>
                      <a:lnTo>
                        <a:pt x="556" y="926"/>
                      </a:lnTo>
                      <a:lnTo>
                        <a:pt x="556" y="788"/>
                      </a:lnTo>
                      <a:lnTo>
                        <a:pt x="556" y="602"/>
                      </a:lnTo>
                      <a:lnTo>
                        <a:pt x="464" y="464"/>
                      </a:lnTo>
                      <a:lnTo>
                        <a:pt x="325" y="278"/>
                      </a:lnTo>
                      <a:lnTo>
                        <a:pt x="186" y="14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6" name="Google Shape;11176;p59"/>
                <p:cNvSpPr/>
                <p:nvPr/>
              </p:nvSpPr>
              <p:spPr>
                <a:xfrm>
                  <a:off x="5239768" y="2514182"/>
                  <a:ext cx="985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86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93" y="93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  <a:moveTo>
                        <a:pt x="232" y="47"/>
                      </a:moveTo>
                      <a:lnTo>
                        <a:pt x="186" y="93"/>
                      </a:lnTo>
                      <a:lnTo>
                        <a:pt x="139" y="139"/>
                      </a:lnTo>
                      <a:lnTo>
                        <a:pt x="93" y="93"/>
                      </a:lnTo>
                      <a:lnTo>
                        <a:pt x="93" y="139"/>
                      </a:lnTo>
                      <a:lnTo>
                        <a:pt x="139" y="186"/>
                      </a:lnTo>
                      <a:lnTo>
                        <a:pt x="186" y="186"/>
                      </a:lnTo>
                      <a:lnTo>
                        <a:pt x="232" y="139"/>
                      </a:lnTo>
                      <a:lnTo>
                        <a:pt x="232" y="93"/>
                      </a:lnTo>
                      <a:lnTo>
                        <a:pt x="232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7" name="Google Shape;11177;p59"/>
                <p:cNvSpPr/>
                <p:nvPr/>
              </p:nvSpPr>
              <p:spPr>
                <a:xfrm>
                  <a:off x="5243719" y="251418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8" name="Google Shape;11178;p59"/>
                <p:cNvSpPr/>
                <p:nvPr/>
              </p:nvSpPr>
              <p:spPr>
                <a:xfrm>
                  <a:off x="5066717" y="2386380"/>
                  <a:ext cx="119985" cy="68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621" extrusionOk="0">
                      <a:moveTo>
                        <a:pt x="1" y="0"/>
                      </a:moveTo>
                      <a:lnTo>
                        <a:pt x="47" y="27"/>
                      </a:lnTo>
                      <a:lnTo>
                        <a:pt x="47" y="0"/>
                      </a:lnTo>
                      <a:close/>
                      <a:moveTo>
                        <a:pt x="47" y="27"/>
                      </a:moveTo>
                      <a:lnTo>
                        <a:pt x="47" y="46"/>
                      </a:lnTo>
                      <a:lnTo>
                        <a:pt x="232" y="139"/>
                      </a:lnTo>
                      <a:lnTo>
                        <a:pt x="463" y="278"/>
                      </a:lnTo>
                      <a:lnTo>
                        <a:pt x="556" y="324"/>
                      </a:lnTo>
                      <a:lnTo>
                        <a:pt x="2824" y="1620"/>
                      </a:lnTo>
                      <a:lnTo>
                        <a:pt x="47" y="2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9" name="Google Shape;11179;p59"/>
                <p:cNvSpPr/>
                <p:nvPr/>
              </p:nvSpPr>
              <p:spPr>
                <a:xfrm>
                  <a:off x="5249583" y="25161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0" name="Google Shape;11180;p59"/>
                <p:cNvSpPr/>
                <p:nvPr/>
              </p:nvSpPr>
              <p:spPr>
                <a:xfrm>
                  <a:off x="5229953" y="2480744"/>
                  <a:ext cx="17717" cy="2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557" extrusionOk="0">
                      <a:moveTo>
                        <a:pt x="0" y="1"/>
                      </a:moveTo>
                      <a:lnTo>
                        <a:pt x="46" y="47"/>
                      </a:lnTo>
                      <a:lnTo>
                        <a:pt x="93" y="93"/>
                      </a:lnTo>
                      <a:lnTo>
                        <a:pt x="185" y="186"/>
                      </a:lnTo>
                      <a:lnTo>
                        <a:pt x="324" y="371"/>
                      </a:lnTo>
                      <a:lnTo>
                        <a:pt x="417" y="556"/>
                      </a:lnTo>
                      <a:lnTo>
                        <a:pt x="417" y="464"/>
                      </a:lnTo>
                      <a:lnTo>
                        <a:pt x="417" y="417"/>
                      </a:lnTo>
                      <a:lnTo>
                        <a:pt x="370" y="371"/>
                      </a:lnTo>
                      <a:lnTo>
                        <a:pt x="324" y="325"/>
                      </a:lnTo>
                      <a:lnTo>
                        <a:pt x="278" y="278"/>
                      </a:lnTo>
                      <a:lnTo>
                        <a:pt x="278" y="232"/>
                      </a:lnTo>
                      <a:lnTo>
                        <a:pt x="185" y="140"/>
                      </a:lnTo>
                      <a:lnTo>
                        <a:pt x="139" y="9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1" name="Google Shape;11181;p59"/>
                <p:cNvSpPr/>
                <p:nvPr/>
              </p:nvSpPr>
              <p:spPr>
                <a:xfrm>
                  <a:off x="5208327" y="2468975"/>
                  <a:ext cx="17717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32" extrusionOk="0">
                      <a:moveTo>
                        <a:pt x="0" y="0"/>
                      </a:moveTo>
                      <a:lnTo>
                        <a:pt x="324" y="185"/>
                      </a:lnTo>
                      <a:lnTo>
                        <a:pt x="347" y="185"/>
                      </a:lnTo>
                      <a:lnTo>
                        <a:pt x="278" y="139"/>
                      </a:lnTo>
                      <a:lnTo>
                        <a:pt x="139" y="46"/>
                      </a:lnTo>
                      <a:lnTo>
                        <a:pt x="0" y="0"/>
                      </a:lnTo>
                      <a:close/>
                      <a:moveTo>
                        <a:pt x="347" y="185"/>
                      </a:moveTo>
                      <a:lnTo>
                        <a:pt x="417" y="231"/>
                      </a:lnTo>
                      <a:lnTo>
                        <a:pt x="417" y="231"/>
                      </a:lnTo>
                      <a:lnTo>
                        <a:pt x="370" y="1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2" name="Google Shape;11182;p59"/>
                <p:cNvSpPr/>
                <p:nvPr/>
              </p:nvSpPr>
              <p:spPr>
                <a:xfrm>
                  <a:off x="5249583" y="250632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3" name="Google Shape;11183;p59"/>
                <p:cNvSpPr/>
                <p:nvPr/>
              </p:nvSpPr>
              <p:spPr>
                <a:xfrm>
                  <a:off x="5247628" y="251222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4" name="Google Shape;11184;p59"/>
                <p:cNvSpPr/>
                <p:nvPr/>
              </p:nvSpPr>
              <p:spPr>
                <a:xfrm>
                  <a:off x="5247628" y="250436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5" name="Google Shape;11185;p59"/>
                <p:cNvSpPr/>
                <p:nvPr/>
              </p:nvSpPr>
              <p:spPr>
                <a:xfrm>
                  <a:off x="5247628" y="2508276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6" name="Google Shape;11186;p59"/>
                <p:cNvSpPr/>
                <p:nvPr/>
              </p:nvSpPr>
              <p:spPr>
                <a:xfrm>
                  <a:off x="5243719" y="2514182"/>
                  <a:ext cx="5906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40" extrusionOk="0">
                      <a:moveTo>
                        <a:pt x="46" y="1"/>
                      </a:moveTo>
                      <a:lnTo>
                        <a:pt x="46" y="47"/>
                      </a:ln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6" y="139"/>
                      </a:lnTo>
                      <a:lnTo>
                        <a:pt x="93" y="93"/>
                      </a:lnTo>
                      <a:lnTo>
                        <a:pt x="139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7" name="Google Shape;11187;p59"/>
                <p:cNvSpPr/>
                <p:nvPr/>
              </p:nvSpPr>
              <p:spPr>
                <a:xfrm>
                  <a:off x="5245674" y="2510231"/>
                  <a:ext cx="3951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0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0" y="94"/>
                      </a:lnTo>
                      <a:lnTo>
                        <a:pt x="47" y="94"/>
                      </a:lnTo>
                      <a:lnTo>
                        <a:pt x="93" y="140"/>
                      </a:lnTo>
                      <a:lnTo>
                        <a:pt x="93" y="94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8" name="Google Shape;11188;p59"/>
                <p:cNvSpPr/>
                <p:nvPr/>
              </p:nvSpPr>
              <p:spPr>
                <a:xfrm>
                  <a:off x="5247628" y="2510231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9" name="Google Shape;11189;p59"/>
                <p:cNvSpPr/>
                <p:nvPr/>
              </p:nvSpPr>
              <p:spPr>
                <a:xfrm>
                  <a:off x="5243719" y="251418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0" name="Google Shape;11190;p59"/>
                <p:cNvSpPr/>
                <p:nvPr/>
              </p:nvSpPr>
              <p:spPr>
                <a:xfrm>
                  <a:off x="5245674" y="251222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1" name="Google Shape;11191;p59"/>
                <p:cNvSpPr/>
                <p:nvPr/>
              </p:nvSpPr>
              <p:spPr>
                <a:xfrm>
                  <a:off x="5245674" y="251418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2" name="Google Shape;11192;p59"/>
                <p:cNvSpPr/>
                <p:nvPr/>
              </p:nvSpPr>
              <p:spPr>
                <a:xfrm>
                  <a:off x="5245674" y="251222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3" name="Google Shape;11193;p59"/>
                <p:cNvSpPr/>
                <p:nvPr/>
              </p:nvSpPr>
              <p:spPr>
                <a:xfrm>
                  <a:off x="5245674" y="251418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4" name="Google Shape;11194;p59"/>
                <p:cNvSpPr/>
                <p:nvPr/>
              </p:nvSpPr>
              <p:spPr>
                <a:xfrm>
                  <a:off x="5245674" y="25161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5" name="Google Shape;11195;p59"/>
                <p:cNvSpPr/>
                <p:nvPr/>
              </p:nvSpPr>
              <p:spPr>
                <a:xfrm>
                  <a:off x="5245674" y="251222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6" name="Google Shape;11196;p59"/>
                <p:cNvSpPr/>
                <p:nvPr/>
              </p:nvSpPr>
              <p:spPr>
                <a:xfrm>
                  <a:off x="4779628" y="2638076"/>
                  <a:ext cx="66875" cy="59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1389" extrusionOk="0">
                      <a:moveTo>
                        <a:pt x="324" y="0"/>
                      </a:moveTo>
                      <a:lnTo>
                        <a:pt x="278" y="232"/>
                      </a:lnTo>
                      <a:lnTo>
                        <a:pt x="139" y="648"/>
                      </a:lnTo>
                      <a:lnTo>
                        <a:pt x="0" y="1019"/>
                      </a:lnTo>
                      <a:lnTo>
                        <a:pt x="602" y="1389"/>
                      </a:lnTo>
                      <a:lnTo>
                        <a:pt x="1111" y="1296"/>
                      </a:lnTo>
                      <a:lnTo>
                        <a:pt x="1204" y="1111"/>
                      </a:lnTo>
                      <a:lnTo>
                        <a:pt x="1343" y="926"/>
                      </a:lnTo>
                      <a:lnTo>
                        <a:pt x="1389" y="880"/>
                      </a:lnTo>
                      <a:lnTo>
                        <a:pt x="1435" y="833"/>
                      </a:lnTo>
                      <a:lnTo>
                        <a:pt x="1481" y="787"/>
                      </a:lnTo>
                      <a:lnTo>
                        <a:pt x="1574" y="741"/>
                      </a:lnTo>
                      <a:lnTo>
                        <a:pt x="32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7" name="Google Shape;11197;p59"/>
                <p:cNvSpPr/>
                <p:nvPr/>
              </p:nvSpPr>
              <p:spPr>
                <a:xfrm>
                  <a:off x="4661641" y="2590872"/>
                  <a:ext cx="125890" cy="88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3" h="2084" extrusionOk="0">
                      <a:moveTo>
                        <a:pt x="741" y="1"/>
                      </a:moveTo>
                      <a:lnTo>
                        <a:pt x="741" y="93"/>
                      </a:lnTo>
                      <a:lnTo>
                        <a:pt x="695" y="232"/>
                      </a:lnTo>
                      <a:lnTo>
                        <a:pt x="648" y="325"/>
                      </a:lnTo>
                      <a:lnTo>
                        <a:pt x="556" y="417"/>
                      </a:lnTo>
                      <a:lnTo>
                        <a:pt x="371" y="510"/>
                      </a:lnTo>
                      <a:lnTo>
                        <a:pt x="139" y="510"/>
                      </a:lnTo>
                      <a:lnTo>
                        <a:pt x="0" y="463"/>
                      </a:lnTo>
                      <a:lnTo>
                        <a:pt x="0" y="510"/>
                      </a:lnTo>
                      <a:lnTo>
                        <a:pt x="47" y="510"/>
                      </a:lnTo>
                      <a:lnTo>
                        <a:pt x="139" y="602"/>
                      </a:lnTo>
                      <a:lnTo>
                        <a:pt x="2639" y="2083"/>
                      </a:lnTo>
                      <a:lnTo>
                        <a:pt x="2824" y="1713"/>
                      </a:lnTo>
                      <a:lnTo>
                        <a:pt x="2916" y="1343"/>
                      </a:lnTo>
                      <a:lnTo>
                        <a:pt x="2963" y="1065"/>
                      </a:lnTo>
                      <a:lnTo>
                        <a:pt x="1667" y="325"/>
                      </a:lnTo>
                      <a:lnTo>
                        <a:pt x="1435" y="139"/>
                      </a:lnTo>
                      <a:lnTo>
                        <a:pt x="1389" y="139"/>
                      </a:lnTo>
                      <a:lnTo>
                        <a:pt x="11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8" name="Google Shape;11198;p59"/>
                <p:cNvSpPr/>
                <p:nvPr/>
              </p:nvSpPr>
              <p:spPr>
                <a:xfrm>
                  <a:off x="4777674" y="2638076"/>
                  <a:ext cx="15763" cy="43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1019" extrusionOk="0">
                      <a:moveTo>
                        <a:pt x="324" y="0"/>
                      </a:moveTo>
                      <a:lnTo>
                        <a:pt x="232" y="232"/>
                      </a:lnTo>
                      <a:lnTo>
                        <a:pt x="139" y="602"/>
                      </a:lnTo>
                      <a:lnTo>
                        <a:pt x="0" y="1019"/>
                      </a:lnTo>
                      <a:lnTo>
                        <a:pt x="46" y="1019"/>
                      </a:lnTo>
                      <a:lnTo>
                        <a:pt x="185" y="648"/>
                      </a:lnTo>
                      <a:lnTo>
                        <a:pt x="324" y="232"/>
                      </a:ln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9" name="Google Shape;11199;p59"/>
                <p:cNvSpPr/>
                <p:nvPr/>
              </p:nvSpPr>
              <p:spPr>
                <a:xfrm>
                  <a:off x="4773723" y="2636121"/>
                  <a:ext cx="17760" cy="4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065" extrusionOk="0">
                      <a:moveTo>
                        <a:pt x="325" y="0"/>
                      </a:moveTo>
                      <a:lnTo>
                        <a:pt x="278" y="278"/>
                      </a:lnTo>
                      <a:lnTo>
                        <a:pt x="186" y="648"/>
                      </a:lnTo>
                      <a:lnTo>
                        <a:pt x="1" y="1018"/>
                      </a:lnTo>
                      <a:lnTo>
                        <a:pt x="93" y="1065"/>
                      </a:lnTo>
                      <a:lnTo>
                        <a:pt x="232" y="648"/>
                      </a:lnTo>
                      <a:lnTo>
                        <a:pt x="325" y="278"/>
                      </a:lnTo>
                      <a:lnTo>
                        <a:pt x="417" y="46"/>
                      </a:lnTo>
                      <a:lnTo>
                        <a:pt x="3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0" name="Google Shape;11200;p59"/>
                <p:cNvSpPr/>
                <p:nvPr/>
              </p:nvSpPr>
              <p:spPr>
                <a:xfrm>
                  <a:off x="4813066" y="2699045"/>
                  <a:ext cx="11812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186" extrusionOk="0">
                      <a:moveTo>
                        <a:pt x="278" y="0"/>
                      </a:moveTo>
                      <a:lnTo>
                        <a:pt x="0" y="46"/>
                      </a:lnTo>
                      <a:lnTo>
                        <a:pt x="278" y="185"/>
                      </a:lnTo>
                      <a:lnTo>
                        <a:pt x="278" y="139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1" name="Google Shape;11201;p59"/>
                <p:cNvSpPr/>
                <p:nvPr/>
              </p:nvSpPr>
              <p:spPr>
                <a:xfrm>
                  <a:off x="4805206" y="2693139"/>
                  <a:ext cx="21669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140" extrusionOk="0">
                      <a:moveTo>
                        <a:pt x="509" y="0"/>
                      </a:moveTo>
                      <a:lnTo>
                        <a:pt x="0" y="93"/>
                      </a:lnTo>
                      <a:lnTo>
                        <a:pt x="93" y="139"/>
                      </a:lnTo>
                      <a:lnTo>
                        <a:pt x="509" y="93"/>
                      </a:lnTo>
                      <a:lnTo>
                        <a:pt x="50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2" name="Google Shape;11202;p59"/>
                <p:cNvSpPr/>
                <p:nvPr/>
              </p:nvSpPr>
              <p:spPr>
                <a:xfrm>
                  <a:off x="4809115" y="2697048"/>
                  <a:ext cx="17760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94" extrusionOk="0">
                      <a:moveTo>
                        <a:pt x="417" y="1"/>
                      </a:moveTo>
                      <a:lnTo>
                        <a:pt x="1" y="47"/>
                      </a:lnTo>
                      <a:lnTo>
                        <a:pt x="93" y="93"/>
                      </a:lnTo>
                      <a:lnTo>
                        <a:pt x="371" y="47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3" name="Google Shape;11203;p59"/>
                <p:cNvSpPr/>
                <p:nvPr/>
              </p:nvSpPr>
              <p:spPr>
                <a:xfrm>
                  <a:off x="4830741" y="2726577"/>
                  <a:ext cx="7903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3" extrusionOk="0">
                      <a:moveTo>
                        <a:pt x="1" y="0"/>
                      </a:moveTo>
                      <a:lnTo>
                        <a:pt x="140" y="93"/>
                      </a:lnTo>
                      <a:lnTo>
                        <a:pt x="186" y="9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4" name="Google Shape;11204;p59"/>
                <p:cNvSpPr/>
                <p:nvPr/>
              </p:nvSpPr>
              <p:spPr>
                <a:xfrm>
                  <a:off x="4836647" y="273048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5" name="Google Shape;11205;p59"/>
                <p:cNvSpPr/>
                <p:nvPr/>
              </p:nvSpPr>
              <p:spPr>
                <a:xfrm>
                  <a:off x="4846461" y="2734437"/>
                  <a:ext cx="7282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" h="371" extrusionOk="0">
                      <a:moveTo>
                        <a:pt x="1" y="0"/>
                      </a:moveTo>
                      <a:lnTo>
                        <a:pt x="464" y="232"/>
                      </a:lnTo>
                      <a:lnTo>
                        <a:pt x="742" y="324"/>
                      </a:lnTo>
                      <a:lnTo>
                        <a:pt x="1065" y="370"/>
                      </a:lnTo>
                      <a:lnTo>
                        <a:pt x="1713" y="370"/>
                      </a:lnTo>
                      <a:lnTo>
                        <a:pt x="1667" y="232"/>
                      </a:lnTo>
                      <a:lnTo>
                        <a:pt x="1251" y="232"/>
                      </a:lnTo>
                      <a:lnTo>
                        <a:pt x="1112" y="185"/>
                      </a:lnTo>
                      <a:lnTo>
                        <a:pt x="742" y="185"/>
                      </a:lnTo>
                      <a:lnTo>
                        <a:pt x="510" y="139"/>
                      </a:lnTo>
                      <a:lnTo>
                        <a:pt x="371" y="93"/>
                      </a:lnTo>
                      <a:lnTo>
                        <a:pt x="232" y="46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6" name="Google Shape;11206;p59"/>
                <p:cNvSpPr/>
                <p:nvPr/>
              </p:nvSpPr>
              <p:spPr>
                <a:xfrm>
                  <a:off x="4836647" y="2730486"/>
                  <a:ext cx="790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1" y="1"/>
                      </a:moveTo>
                      <a:lnTo>
                        <a:pt x="93" y="47"/>
                      </a:lnTo>
                      <a:lnTo>
                        <a:pt x="186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7" name="Google Shape;11207;p59"/>
                <p:cNvSpPr/>
                <p:nvPr/>
              </p:nvSpPr>
              <p:spPr>
                <a:xfrm>
                  <a:off x="4846461" y="2734437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94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8" name="Google Shape;11208;p59"/>
                <p:cNvSpPr/>
                <p:nvPr/>
              </p:nvSpPr>
              <p:spPr>
                <a:xfrm>
                  <a:off x="4840598" y="2732440"/>
                  <a:ext cx="7903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8" extrusionOk="0">
                      <a:moveTo>
                        <a:pt x="0" y="1"/>
                      </a:moveTo>
                      <a:lnTo>
                        <a:pt x="139" y="47"/>
                      </a:lnTo>
                      <a:lnTo>
                        <a:pt x="185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9" name="Google Shape;11209;p59"/>
                <p:cNvSpPr/>
                <p:nvPr/>
              </p:nvSpPr>
              <p:spPr>
                <a:xfrm>
                  <a:off x="4925148" y="2736392"/>
                  <a:ext cx="39343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325" extrusionOk="0">
                      <a:moveTo>
                        <a:pt x="926" y="0"/>
                      </a:moveTo>
                      <a:lnTo>
                        <a:pt x="741" y="47"/>
                      </a:lnTo>
                      <a:lnTo>
                        <a:pt x="648" y="93"/>
                      </a:lnTo>
                      <a:lnTo>
                        <a:pt x="463" y="93"/>
                      </a:lnTo>
                      <a:lnTo>
                        <a:pt x="371" y="139"/>
                      </a:lnTo>
                      <a:lnTo>
                        <a:pt x="0" y="139"/>
                      </a:lnTo>
                      <a:lnTo>
                        <a:pt x="47" y="324"/>
                      </a:lnTo>
                      <a:lnTo>
                        <a:pt x="602" y="232"/>
                      </a:lnTo>
                      <a:lnTo>
                        <a:pt x="926" y="93"/>
                      </a:lnTo>
                      <a:lnTo>
                        <a:pt x="9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0" name="Google Shape;11210;p59"/>
                <p:cNvSpPr/>
                <p:nvPr/>
              </p:nvSpPr>
              <p:spPr>
                <a:xfrm>
                  <a:off x="4917288" y="2744252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0" y="1"/>
                      </a:moveTo>
                      <a:lnTo>
                        <a:pt x="46" y="139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1" name="Google Shape;11211;p59"/>
                <p:cNvSpPr/>
                <p:nvPr/>
              </p:nvSpPr>
              <p:spPr>
                <a:xfrm>
                  <a:off x="4980212" y="274229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2" name="Google Shape;11212;p59"/>
                <p:cNvSpPr/>
                <p:nvPr/>
              </p:nvSpPr>
              <p:spPr>
                <a:xfrm>
                  <a:off x="4970355" y="2726577"/>
                  <a:ext cx="21669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278" extrusionOk="0">
                      <a:moveTo>
                        <a:pt x="510" y="0"/>
                      </a:moveTo>
                      <a:lnTo>
                        <a:pt x="278" y="93"/>
                      </a:lnTo>
                      <a:lnTo>
                        <a:pt x="232" y="93"/>
                      </a:lnTo>
                      <a:lnTo>
                        <a:pt x="186" y="139"/>
                      </a:lnTo>
                      <a:lnTo>
                        <a:pt x="1" y="185"/>
                      </a:lnTo>
                      <a:lnTo>
                        <a:pt x="47" y="278"/>
                      </a:lnTo>
                      <a:lnTo>
                        <a:pt x="5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3" name="Google Shape;11213;p59"/>
                <p:cNvSpPr/>
                <p:nvPr/>
              </p:nvSpPr>
              <p:spPr>
                <a:xfrm>
                  <a:off x="4991981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4" name="Google Shape;11214;p59"/>
                <p:cNvSpPr/>
                <p:nvPr/>
              </p:nvSpPr>
              <p:spPr>
                <a:xfrm>
                  <a:off x="4991981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5" name="Google Shape;11215;p59"/>
                <p:cNvSpPr/>
                <p:nvPr/>
              </p:nvSpPr>
              <p:spPr>
                <a:xfrm>
                  <a:off x="4970355" y="2734437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6" name="Google Shape;11216;p59"/>
                <p:cNvSpPr/>
                <p:nvPr/>
              </p:nvSpPr>
              <p:spPr>
                <a:xfrm>
                  <a:off x="4923194" y="2742297"/>
                  <a:ext cx="3951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86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46" y="185"/>
                      </a:lnTo>
                      <a:lnTo>
                        <a:pt x="93" y="185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7" name="Google Shape;11217;p59"/>
                <p:cNvSpPr/>
                <p:nvPr/>
              </p:nvSpPr>
              <p:spPr>
                <a:xfrm>
                  <a:off x="4964449" y="2736392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8" name="Google Shape;11218;p59"/>
                <p:cNvSpPr/>
                <p:nvPr/>
              </p:nvSpPr>
              <p:spPr>
                <a:xfrm>
                  <a:off x="4919242" y="2744252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0" y="1"/>
                      </a:moveTo>
                      <a:lnTo>
                        <a:pt x="0" y="139"/>
                      </a:lnTo>
                      <a:lnTo>
                        <a:pt x="47" y="139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9" name="Google Shape;11219;p59"/>
                <p:cNvSpPr/>
                <p:nvPr/>
              </p:nvSpPr>
              <p:spPr>
                <a:xfrm>
                  <a:off x="4921197" y="2744252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1" y="1"/>
                      </a:moveTo>
                      <a:lnTo>
                        <a:pt x="1" y="139"/>
                      </a:lnTo>
                      <a:lnTo>
                        <a:pt x="47" y="13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0" name="Google Shape;11220;p59"/>
                <p:cNvSpPr/>
                <p:nvPr/>
              </p:nvSpPr>
              <p:spPr>
                <a:xfrm>
                  <a:off x="4923194" y="2744252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0" y="1"/>
                      </a:moveTo>
                      <a:lnTo>
                        <a:pt x="0" y="139"/>
                      </a:lnTo>
                      <a:lnTo>
                        <a:pt x="46" y="13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1" name="Google Shape;11221;p59"/>
                <p:cNvSpPr/>
                <p:nvPr/>
              </p:nvSpPr>
              <p:spPr>
                <a:xfrm>
                  <a:off x="4964449" y="2736392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1" y="0"/>
                      </a:moveTo>
                      <a:lnTo>
                        <a:pt x="47" y="93"/>
                      </a:lnTo>
                      <a:lnTo>
                        <a:pt x="94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2" name="Google Shape;11222;p59"/>
                <p:cNvSpPr/>
                <p:nvPr/>
              </p:nvSpPr>
              <p:spPr>
                <a:xfrm>
                  <a:off x="4968400" y="2734437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3" name="Google Shape;11223;p59"/>
                <p:cNvSpPr/>
                <p:nvPr/>
              </p:nvSpPr>
              <p:spPr>
                <a:xfrm>
                  <a:off x="4921197" y="2744252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1" y="1"/>
                      </a:moveTo>
                      <a:lnTo>
                        <a:pt x="47" y="139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4" name="Google Shape;11224;p59"/>
                <p:cNvSpPr/>
                <p:nvPr/>
              </p:nvSpPr>
              <p:spPr>
                <a:xfrm>
                  <a:off x="4966446" y="2736392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0"/>
                      </a:move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5" name="Google Shape;11225;p59"/>
                <p:cNvSpPr/>
                <p:nvPr/>
              </p:nvSpPr>
              <p:spPr>
                <a:xfrm>
                  <a:off x="4830741" y="2726577"/>
                  <a:ext cx="5948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" y="0"/>
                      </a:moveTo>
                      <a:lnTo>
                        <a:pt x="47" y="93"/>
                      </a:lnTo>
                      <a:lnTo>
                        <a:pt x="140" y="9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6" name="Google Shape;11226;p59"/>
                <p:cNvSpPr/>
                <p:nvPr/>
              </p:nvSpPr>
              <p:spPr>
                <a:xfrm>
                  <a:off x="4832738" y="2730486"/>
                  <a:ext cx="3951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7" name="Google Shape;11227;p59"/>
                <p:cNvSpPr/>
                <p:nvPr/>
              </p:nvSpPr>
              <p:spPr>
                <a:xfrm>
                  <a:off x="4836647" y="2736392"/>
                  <a:ext cx="43295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371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39" y="93"/>
                      </a:lnTo>
                      <a:lnTo>
                        <a:pt x="325" y="232"/>
                      </a:lnTo>
                      <a:lnTo>
                        <a:pt x="556" y="278"/>
                      </a:lnTo>
                      <a:lnTo>
                        <a:pt x="1019" y="371"/>
                      </a:lnTo>
                      <a:lnTo>
                        <a:pt x="602" y="278"/>
                      </a:lnTo>
                      <a:lnTo>
                        <a:pt x="232" y="9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8" name="Google Shape;11228;p59"/>
                <p:cNvSpPr/>
                <p:nvPr/>
              </p:nvSpPr>
              <p:spPr>
                <a:xfrm>
                  <a:off x="4905476" y="275801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9" name="Google Shape;11229;p59"/>
                <p:cNvSpPr/>
                <p:nvPr/>
              </p:nvSpPr>
              <p:spPr>
                <a:xfrm>
                  <a:off x="4897616" y="275606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0" name="Google Shape;11230;p59"/>
                <p:cNvSpPr/>
                <p:nvPr/>
              </p:nvSpPr>
              <p:spPr>
                <a:xfrm>
                  <a:off x="4840598" y="2734437"/>
                  <a:ext cx="78687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2" h="464" extrusionOk="0">
                      <a:moveTo>
                        <a:pt x="139" y="0"/>
                      </a:moveTo>
                      <a:lnTo>
                        <a:pt x="0" y="46"/>
                      </a:lnTo>
                      <a:lnTo>
                        <a:pt x="602" y="278"/>
                      </a:lnTo>
                      <a:lnTo>
                        <a:pt x="880" y="370"/>
                      </a:lnTo>
                      <a:lnTo>
                        <a:pt x="1203" y="417"/>
                      </a:lnTo>
                      <a:lnTo>
                        <a:pt x="1527" y="463"/>
                      </a:lnTo>
                      <a:lnTo>
                        <a:pt x="1851" y="463"/>
                      </a:lnTo>
                      <a:lnTo>
                        <a:pt x="1851" y="370"/>
                      </a:lnTo>
                      <a:lnTo>
                        <a:pt x="1203" y="370"/>
                      </a:lnTo>
                      <a:lnTo>
                        <a:pt x="880" y="324"/>
                      </a:lnTo>
                      <a:lnTo>
                        <a:pt x="602" y="232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1" name="Google Shape;11231;p59"/>
                <p:cNvSpPr/>
                <p:nvPr/>
              </p:nvSpPr>
              <p:spPr>
                <a:xfrm>
                  <a:off x="4832738" y="2730486"/>
                  <a:ext cx="790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0" y="1"/>
                      </a:moveTo>
                      <a:lnTo>
                        <a:pt x="93" y="47"/>
                      </a:lnTo>
                      <a:lnTo>
                        <a:pt x="185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2" name="Google Shape;11232;p59"/>
                <p:cNvSpPr/>
                <p:nvPr/>
              </p:nvSpPr>
              <p:spPr>
                <a:xfrm>
                  <a:off x="4840598" y="2734437"/>
                  <a:ext cx="5906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139" y="0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3" name="Google Shape;11233;p59"/>
                <p:cNvSpPr/>
                <p:nvPr/>
              </p:nvSpPr>
              <p:spPr>
                <a:xfrm>
                  <a:off x="4836647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4" name="Google Shape;11234;p59"/>
                <p:cNvSpPr/>
                <p:nvPr/>
              </p:nvSpPr>
              <p:spPr>
                <a:xfrm>
                  <a:off x="4832738" y="2734437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46" y="23"/>
                      </a:lnTo>
                      <a:lnTo>
                        <a:pt x="46" y="0"/>
                      </a:lnTo>
                      <a:close/>
                      <a:moveTo>
                        <a:pt x="46" y="23"/>
                      </a:moveTo>
                      <a:lnTo>
                        <a:pt x="46" y="46"/>
                      </a:lnTo>
                      <a:lnTo>
                        <a:pt x="93" y="46"/>
                      </a:lnTo>
                      <a:lnTo>
                        <a:pt x="46" y="2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5" name="Google Shape;11235;p59"/>
                <p:cNvSpPr/>
                <p:nvPr/>
              </p:nvSpPr>
              <p:spPr>
                <a:xfrm>
                  <a:off x="4836647" y="2732440"/>
                  <a:ext cx="985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4" extrusionOk="0">
                      <a:moveTo>
                        <a:pt x="1" y="1"/>
                      </a:moveTo>
                      <a:lnTo>
                        <a:pt x="93" y="93"/>
                      </a:lnTo>
                      <a:lnTo>
                        <a:pt x="232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6" name="Google Shape;11236;p59"/>
                <p:cNvSpPr/>
                <p:nvPr/>
              </p:nvSpPr>
              <p:spPr>
                <a:xfrm>
                  <a:off x="4954634" y="2746206"/>
                  <a:ext cx="1185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94" extrusionOk="0">
                      <a:moveTo>
                        <a:pt x="278" y="1"/>
                      </a:moveTo>
                      <a:lnTo>
                        <a:pt x="1" y="93"/>
                      </a:lnTo>
                      <a:lnTo>
                        <a:pt x="278" y="47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7" name="Google Shape;11237;p59"/>
                <p:cNvSpPr/>
                <p:nvPr/>
              </p:nvSpPr>
              <p:spPr>
                <a:xfrm>
                  <a:off x="4927103" y="2740343"/>
                  <a:ext cx="39386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" h="278" extrusionOk="0">
                      <a:moveTo>
                        <a:pt x="880" y="0"/>
                      </a:moveTo>
                      <a:lnTo>
                        <a:pt x="556" y="139"/>
                      </a:lnTo>
                      <a:lnTo>
                        <a:pt x="1" y="231"/>
                      </a:lnTo>
                      <a:lnTo>
                        <a:pt x="1" y="278"/>
                      </a:lnTo>
                      <a:lnTo>
                        <a:pt x="556" y="185"/>
                      </a:lnTo>
                      <a:lnTo>
                        <a:pt x="926" y="93"/>
                      </a:lnTo>
                      <a:lnTo>
                        <a:pt x="88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8" name="Google Shape;11238;p59"/>
                <p:cNvSpPr/>
                <p:nvPr/>
              </p:nvSpPr>
              <p:spPr>
                <a:xfrm>
                  <a:off x="4919242" y="2750158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9" name="Google Shape;11239;p59"/>
                <p:cNvSpPr/>
                <p:nvPr/>
              </p:nvSpPr>
              <p:spPr>
                <a:xfrm>
                  <a:off x="4988072" y="2728531"/>
                  <a:ext cx="3951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93" y="0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  <a:moveTo>
                        <a:pt x="47" y="47"/>
                      </a:moveTo>
                      <a:lnTo>
                        <a:pt x="0" y="93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0" name="Google Shape;11240;p59"/>
                <p:cNvSpPr/>
                <p:nvPr/>
              </p:nvSpPr>
              <p:spPr>
                <a:xfrm>
                  <a:off x="4972352" y="2736392"/>
                  <a:ext cx="11812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186" extrusionOk="0">
                      <a:moveTo>
                        <a:pt x="278" y="0"/>
                      </a:moveTo>
                      <a:lnTo>
                        <a:pt x="0" y="139"/>
                      </a:lnTo>
                      <a:lnTo>
                        <a:pt x="0" y="186"/>
                      </a:lnTo>
                      <a:lnTo>
                        <a:pt x="93" y="186"/>
                      </a:lnTo>
                      <a:lnTo>
                        <a:pt x="139" y="139"/>
                      </a:lnTo>
                      <a:lnTo>
                        <a:pt x="185" y="93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1" name="Google Shape;11241;p59"/>
                <p:cNvSpPr/>
                <p:nvPr/>
              </p:nvSpPr>
              <p:spPr>
                <a:xfrm>
                  <a:off x="4972352" y="2726577"/>
                  <a:ext cx="19672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325" extrusionOk="0">
                      <a:moveTo>
                        <a:pt x="463" y="0"/>
                      </a:moveTo>
                      <a:lnTo>
                        <a:pt x="0" y="278"/>
                      </a:lnTo>
                      <a:lnTo>
                        <a:pt x="0" y="324"/>
                      </a:lnTo>
                      <a:lnTo>
                        <a:pt x="370" y="139"/>
                      </a:lnTo>
                      <a:lnTo>
                        <a:pt x="463" y="46"/>
                      </a:lnTo>
                      <a:lnTo>
                        <a:pt x="46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2" name="Google Shape;11242;p59"/>
                <p:cNvSpPr/>
                <p:nvPr/>
              </p:nvSpPr>
              <p:spPr>
                <a:xfrm>
                  <a:off x="4980212" y="2734437"/>
                  <a:ext cx="790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85" y="0"/>
                      </a:moveTo>
                      <a:lnTo>
                        <a:pt x="93" y="46"/>
                      </a:lnTo>
                      <a:lnTo>
                        <a:pt x="0" y="139"/>
                      </a:lnTo>
                      <a:lnTo>
                        <a:pt x="46" y="139"/>
                      </a:lnTo>
                      <a:lnTo>
                        <a:pt x="93" y="93"/>
                      </a:lnTo>
                      <a:lnTo>
                        <a:pt x="139" y="46"/>
                      </a:lnTo>
                      <a:lnTo>
                        <a:pt x="185" y="46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3" name="Google Shape;11243;p59"/>
                <p:cNvSpPr/>
                <p:nvPr/>
              </p:nvSpPr>
              <p:spPr>
                <a:xfrm>
                  <a:off x="4972352" y="2742297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4" name="Google Shape;11244;p59"/>
                <p:cNvSpPr/>
                <p:nvPr/>
              </p:nvSpPr>
              <p:spPr>
                <a:xfrm>
                  <a:off x="4970355" y="2738346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5" name="Google Shape;11245;p59"/>
                <p:cNvSpPr/>
                <p:nvPr/>
              </p:nvSpPr>
              <p:spPr>
                <a:xfrm>
                  <a:off x="4964449" y="2740343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47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6" name="Google Shape;11246;p59"/>
                <p:cNvSpPr/>
                <p:nvPr/>
              </p:nvSpPr>
              <p:spPr>
                <a:xfrm>
                  <a:off x="4925148" y="2750158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7" name="Google Shape;11247;p59"/>
                <p:cNvSpPr/>
                <p:nvPr/>
              </p:nvSpPr>
              <p:spPr>
                <a:xfrm>
                  <a:off x="4966446" y="2744252"/>
                  <a:ext cx="42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8" name="Google Shape;11248;p59"/>
                <p:cNvSpPr/>
                <p:nvPr/>
              </p:nvSpPr>
              <p:spPr>
                <a:xfrm>
                  <a:off x="4919242" y="2750158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0" y="0"/>
                      </a:moveTo>
                      <a:lnTo>
                        <a:pt x="47" y="93"/>
                      </a:lnTo>
                      <a:lnTo>
                        <a:pt x="93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9" name="Google Shape;11249;p59"/>
                <p:cNvSpPr/>
                <p:nvPr/>
              </p:nvSpPr>
              <p:spPr>
                <a:xfrm>
                  <a:off x="4923194" y="2750158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0"/>
                      </a:moveTo>
                      <a:lnTo>
                        <a:pt x="46" y="93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0" name="Google Shape;11250;p59"/>
                <p:cNvSpPr/>
                <p:nvPr/>
              </p:nvSpPr>
              <p:spPr>
                <a:xfrm>
                  <a:off x="4966446" y="274034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1" name="Google Shape;11251;p59"/>
                <p:cNvSpPr/>
                <p:nvPr/>
              </p:nvSpPr>
              <p:spPr>
                <a:xfrm>
                  <a:off x="4966446" y="2744252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2" name="Google Shape;11252;p59"/>
                <p:cNvSpPr/>
                <p:nvPr/>
              </p:nvSpPr>
              <p:spPr>
                <a:xfrm>
                  <a:off x="4921197" y="2750158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0"/>
                      </a:move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3" name="Google Shape;11253;p59"/>
                <p:cNvSpPr/>
                <p:nvPr/>
              </p:nvSpPr>
              <p:spPr>
                <a:xfrm>
                  <a:off x="4970355" y="2742297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4" name="Google Shape;11254;p59"/>
                <p:cNvSpPr/>
                <p:nvPr/>
              </p:nvSpPr>
              <p:spPr>
                <a:xfrm>
                  <a:off x="4968400" y="2738346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5" name="Google Shape;11255;p59"/>
                <p:cNvSpPr/>
                <p:nvPr/>
              </p:nvSpPr>
              <p:spPr>
                <a:xfrm>
                  <a:off x="4968400" y="2738346"/>
                  <a:ext cx="42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6" name="Google Shape;11256;p59"/>
                <p:cNvSpPr/>
                <p:nvPr/>
              </p:nvSpPr>
              <p:spPr>
                <a:xfrm>
                  <a:off x="4923194" y="2750158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7" name="Google Shape;11257;p59"/>
                <p:cNvSpPr/>
                <p:nvPr/>
              </p:nvSpPr>
              <p:spPr>
                <a:xfrm>
                  <a:off x="4968400" y="274425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8" name="Google Shape;11258;p59"/>
                <p:cNvSpPr/>
                <p:nvPr/>
              </p:nvSpPr>
              <p:spPr>
                <a:xfrm>
                  <a:off x="4836647" y="2736392"/>
                  <a:ext cx="82638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5" h="464" extrusionOk="0">
                      <a:moveTo>
                        <a:pt x="1" y="0"/>
                      </a:moveTo>
                      <a:lnTo>
                        <a:pt x="232" y="93"/>
                      </a:lnTo>
                      <a:lnTo>
                        <a:pt x="602" y="278"/>
                      </a:lnTo>
                      <a:lnTo>
                        <a:pt x="1019" y="371"/>
                      </a:lnTo>
                      <a:lnTo>
                        <a:pt x="1250" y="417"/>
                      </a:lnTo>
                      <a:lnTo>
                        <a:pt x="1574" y="417"/>
                      </a:lnTo>
                      <a:lnTo>
                        <a:pt x="1620" y="463"/>
                      </a:lnTo>
                      <a:lnTo>
                        <a:pt x="1944" y="463"/>
                      </a:lnTo>
                      <a:lnTo>
                        <a:pt x="1944" y="417"/>
                      </a:lnTo>
                      <a:lnTo>
                        <a:pt x="1620" y="417"/>
                      </a:lnTo>
                      <a:lnTo>
                        <a:pt x="1296" y="371"/>
                      </a:lnTo>
                      <a:lnTo>
                        <a:pt x="973" y="324"/>
                      </a:lnTo>
                      <a:lnTo>
                        <a:pt x="695" y="232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9" name="Google Shape;11259;p59"/>
                <p:cNvSpPr/>
                <p:nvPr/>
              </p:nvSpPr>
              <p:spPr>
                <a:xfrm>
                  <a:off x="4832738" y="2730486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93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0" name="Google Shape;11260;p59"/>
                <p:cNvSpPr/>
                <p:nvPr/>
              </p:nvSpPr>
              <p:spPr>
                <a:xfrm>
                  <a:off x="4836647" y="2736392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1" name="Google Shape;11261;p59"/>
                <p:cNvSpPr/>
                <p:nvPr/>
              </p:nvSpPr>
              <p:spPr>
                <a:xfrm>
                  <a:off x="4832738" y="2732440"/>
                  <a:ext cx="7903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93" y="93"/>
                      </a:lnTo>
                      <a:lnTo>
                        <a:pt x="185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2" name="Google Shape;11262;p59"/>
                <p:cNvSpPr/>
                <p:nvPr/>
              </p:nvSpPr>
              <p:spPr>
                <a:xfrm>
                  <a:off x="4927103" y="2744252"/>
                  <a:ext cx="39386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" h="233" extrusionOk="0">
                      <a:moveTo>
                        <a:pt x="926" y="1"/>
                      </a:moveTo>
                      <a:lnTo>
                        <a:pt x="556" y="93"/>
                      </a:lnTo>
                      <a:lnTo>
                        <a:pt x="1" y="186"/>
                      </a:lnTo>
                      <a:lnTo>
                        <a:pt x="1" y="232"/>
                      </a:lnTo>
                      <a:lnTo>
                        <a:pt x="325" y="232"/>
                      </a:lnTo>
                      <a:lnTo>
                        <a:pt x="649" y="139"/>
                      </a:lnTo>
                      <a:lnTo>
                        <a:pt x="926" y="47"/>
                      </a:lnTo>
                      <a:lnTo>
                        <a:pt x="9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3" name="Google Shape;11263;p59"/>
                <p:cNvSpPr/>
                <p:nvPr/>
              </p:nvSpPr>
              <p:spPr>
                <a:xfrm>
                  <a:off x="4919242" y="275410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4" name="Google Shape;11264;p59"/>
                <p:cNvSpPr/>
                <p:nvPr/>
              </p:nvSpPr>
              <p:spPr>
                <a:xfrm>
                  <a:off x="4972352" y="2732440"/>
                  <a:ext cx="15763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233" extrusionOk="0">
                      <a:moveTo>
                        <a:pt x="370" y="1"/>
                      </a:moveTo>
                      <a:lnTo>
                        <a:pt x="0" y="186"/>
                      </a:lnTo>
                      <a:lnTo>
                        <a:pt x="0" y="232"/>
                      </a:lnTo>
                      <a:lnTo>
                        <a:pt x="278" y="93"/>
                      </a:ln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5" name="Google Shape;11265;p59"/>
                <p:cNvSpPr/>
                <p:nvPr/>
              </p:nvSpPr>
              <p:spPr>
                <a:xfrm>
                  <a:off x="4984121" y="2730486"/>
                  <a:ext cx="5948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140" y="1"/>
                      </a:moveTo>
                      <a:lnTo>
                        <a:pt x="93" y="47"/>
                      </a:lnTo>
                      <a:lnTo>
                        <a:pt x="1" y="139"/>
                      </a:lnTo>
                      <a:lnTo>
                        <a:pt x="93" y="93"/>
                      </a:lnTo>
                      <a:lnTo>
                        <a:pt x="140" y="47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6" name="Google Shape;11266;p59"/>
                <p:cNvSpPr/>
                <p:nvPr/>
              </p:nvSpPr>
              <p:spPr>
                <a:xfrm>
                  <a:off x="4970355" y="274034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7" name="Google Shape;11267;p59"/>
                <p:cNvSpPr/>
                <p:nvPr/>
              </p:nvSpPr>
              <p:spPr>
                <a:xfrm>
                  <a:off x="4925148" y="275211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8" name="Google Shape;11268;p59"/>
                <p:cNvSpPr/>
                <p:nvPr/>
              </p:nvSpPr>
              <p:spPr>
                <a:xfrm>
                  <a:off x="4966446" y="2742297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9" name="Google Shape;11269;p59"/>
                <p:cNvSpPr/>
                <p:nvPr/>
              </p:nvSpPr>
              <p:spPr>
                <a:xfrm>
                  <a:off x="4921197" y="275410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0" name="Google Shape;11270;p59"/>
                <p:cNvSpPr/>
                <p:nvPr/>
              </p:nvSpPr>
              <p:spPr>
                <a:xfrm>
                  <a:off x="4923194" y="2754109"/>
                  <a:ext cx="0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1" name="Google Shape;11271;p59"/>
                <p:cNvSpPr/>
                <p:nvPr/>
              </p:nvSpPr>
              <p:spPr>
                <a:xfrm>
                  <a:off x="4925148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2" name="Google Shape;11272;p59"/>
                <p:cNvSpPr/>
                <p:nvPr/>
              </p:nvSpPr>
              <p:spPr>
                <a:xfrm>
                  <a:off x="4966446" y="274229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3" name="Google Shape;11273;p59"/>
                <p:cNvSpPr/>
                <p:nvPr/>
              </p:nvSpPr>
              <p:spPr>
                <a:xfrm>
                  <a:off x="4968400" y="2740343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93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4" name="Google Shape;11274;p59"/>
                <p:cNvSpPr/>
                <p:nvPr/>
              </p:nvSpPr>
              <p:spPr>
                <a:xfrm>
                  <a:off x="4923194" y="275410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5" name="Google Shape;11275;p59"/>
                <p:cNvSpPr/>
                <p:nvPr/>
              </p:nvSpPr>
              <p:spPr>
                <a:xfrm>
                  <a:off x="4968400" y="274229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6" name="Google Shape;11276;p59"/>
                <p:cNvSpPr/>
                <p:nvPr/>
              </p:nvSpPr>
              <p:spPr>
                <a:xfrm>
                  <a:off x="4830741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7" name="Google Shape;11277;p59"/>
                <p:cNvSpPr/>
                <p:nvPr/>
              </p:nvSpPr>
              <p:spPr>
                <a:xfrm>
                  <a:off x="4830741" y="2726577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8" name="Google Shape;11278;p59"/>
                <p:cNvSpPr/>
                <p:nvPr/>
              </p:nvSpPr>
              <p:spPr>
                <a:xfrm>
                  <a:off x="4832738" y="2730486"/>
                  <a:ext cx="0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9" name="Google Shape;11279;p59"/>
                <p:cNvSpPr/>
                <p:nvPr/>
              </p:nvSpPr>
              <p:spPr>
                <a:xfrm>
                  <a:off x="4836647" y="273639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0" name="Google Shape;11280;p59"/>
                <p:cNvSpPr/>
                <p:nvPr/>
              </p:nvSpPr>
              <p:spPr>
                <a:xfrm>
                  <a:off x="4832738" y="2730486"/>
                  <a:ext cx="0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1" name="Google Shape;11281;p59"/>
                <p:cNvSpPr/>
                <p:nvPr/>
              </p:nvSpPr>
              <p:spPr>
                <a:xfrm>
                  <a:off x="4836647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2" name="Google Shape;11282;p59"/>
                <p:cNvSpPr/>
                <p:nvPr/>
              </p:nvSpPr>
              <p:spPr>
                <a:xfrm>
                  <a:off x="4834692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3" name="Google Shape;11283;p59"/>
                <p:cNvSpPr/>
                <p:nvPr/>
              </p:nvSpPr>
              <p:spPr>
                <a:xfrm>
                  <a:off x="4834692" y="273443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4" name="Google Shape;11284;p59"/>
                <p:cNvSpPr/>
                <p:nvPr/>
              </p:nvSpPr>
              <p:spPr>
                <a:xfrm>
                  <a:off x="4832738" y="2730486"/>
                  <a:ext cx="0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5" name="Google Shape;11285;p59"/>
                <p:cNvSpPr/>
                <p:nvPr/>
              </p:nvSpPr>
              <p:spPr>
                <a:xfrm>
                  <a:off x="4988072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6" name="Google Shape;11286;p59"/>
                <p:cNvSpPr/>
                <p:nvPr/>
              </p:nvSpPr>
              <p:spPr>
                <a:xfrm>
                  <a:off x="4991981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7" name="Google Shape;11287;p59"/>
                <p:cNvSpPr/>
                <p:nvPr/>
              </p:nvSpPr>
              <p:spPr>
                <a:xfrm>
                  <a:off x="4991981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8" name="Google Shape;11288;p59"/>
                <p:cNvSpPr/>
                <p:nvPr/>
              </p:nvSpPr>
              <p:spPr>
                <a:xfrm>
                  <a:off x="4991981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9" name="Google Shape;11289;p59"/>
                <p:cNvSpPr/>
                <p:nvPr/>
              </p:nvSpPr>
              <p:spPr>
                <a:xfrm>
                  <a:off x="4991981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0" name="Google Shape;11290;p59"/>
                <p:cNvSpPr/>
                <p:nvPr/>
              </p:nvSpPr>
              <p:spPr>
                <a:xfrm>
                  <a:off x="4991981" y="2732440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1" name="Google Shape;11291;p59"/>
                <p:cNvSpPr/>
                <p:nvPr/>
              </p:nvSpPr>
              <p:spPr>
                <a:xfrm>
                  <a:off x="4991981" y="272657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2" name="Google Shape;11292;p59"/>
                <p:cNvSpPr/>
                <p:nvPr/>
              </p:nvSpPr>
              <p:spPr>
                <a:xfrm>
                  <a:off x="4991981" y="272853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3" name="Google Shape;11293;p59"/>
                <p:cNvSpPr/>
                <p:nvPr/>
              </p:nvSpPr>
              <p:spPr>
                <a:xfrm>
                  <a:off x="4988072" y="273639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4" name="Google Shape;11294;p59"/>
                <p:cNvSpPr/>
                <p:nvPr/>
              </p:nvSpPr>
              <p:spPr>
                <a:xfrm>
                  <a:off x="4991981" y="272657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5" name="Google Shape;11295;p59"/>
                <p:cNvSpPr/>
                <p:nvPr/>
              </p:nvSpPr>
              <p:spPr>
                <a:xfrm>
                  <a:off x="4991981" y="272657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6" name="Google Shape;11296;p59"/>
                <p:cNvSpPr/>
                <p:nvPr/>
              </p:nvSpPr>
              <p:spPr>
                <a:xfrm>
                  <a:off x="4990027" y="273244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7" name="Google Shape;11297;p59"/>
                <p:cNvSpPr/>
                <p:nvPr/>
              </p:nvSpPr>
              <p:spPr>
                <a:xfrm>
                  <a:off x="4834692" y="2673468"/>
                  <a:ext cx="57061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3" h="464" extrusionOk="0">
                      <a:moveTo>
                        <a:pt x="417" y="0"/>
                      </a:moveTo>
                      <a:lnTo>
                        <a:pt x="371" y="47"/>
                      </a:lnTo>
                      <a:lnTo>
                        <a:pt x="324" y="47"/>
                      </a:lnTo>
                      <a:lnTo>
                        <a:pt x="278" y="93"/>
                      </a:lnTo>
                      <a:lnTo>
                        <a:pt x="232" y="139"/>
                      </a:lnTo>
                      <a:lnTo>
                        <a:pt x="185" y="139"/>
                      </a:lnTo>
                      <a:lnTo>
                        <a:pt x="185" y="186"/>
                      </a:lnTo>
                      <a:lnTo>
                        <a:pt x="139" y="186"/>
                      </a:lnTo>
                      <a:lnTo>
                        <a:pt x="47" y="371"/>
                      </a:lnTo>
                      <a:lnTo>
                        <a:pt x="0" y="417"/>
                      </a:lnTo>
                      <a:lnTo>
                        <a:pt x="0" y="463"/>
                      </a:lnTo>
                      <a:lnTo>
                        <a:pt x="1342" y="278"/>
                      </a:lnTo>
                      <a:lnTo>
                        <a:pt x="926" y="186"/>
                      </a:lnTo>
                      <a:lnTo>
                        <a:pt x="787" y="139"/>
                      </a:lnTo>
                      <a:lnTo>
                        <a:pt x="695" y="93"/>
                      </a:lnTo>
                      <a:lnTo>
                        <a:pt x="556" y="47"/>
                      </a:lnTo>
                      <a:lnTo>
                        <a:pt x="509" y="47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8" name="Google Shape;11298;p59"/>
                <p:cNvSpPr/>
                <p:nvPr/>
              </p:nvSpPr>
              <p:spPr>
                <a:xfrm>
                  <a:off x="4830741" y="2689188"/>
                  <a:ext cx="82638" cy="3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5" h="881" extrusionOk="0">
                      <a:moveTo>
                        <a:pt x="1898" y="1"/>
                      </a:moveTo>
                      <a:lnTo>
                        <a:pt x="47" y="232"/>
                      </a:lnTo>
                      <a:lnTo>
                        <a:pt x="1" y="278"/>
                      </a:lnTo>
                      <a:lnTo>
                        <a:pt x="1" y="417"/>
                      </a:lnTo>
                      <a:lnTo>
                        <a:pt x="1" y="510"/>
                      </a:lnTo>
                      <a:lnTo>
                        <a:pt x="186" y="602"/>
                      </a:lnTo>
                      <a:lnTo>
                        <a:pt x="464" y="741"/>
                      </a:lnTo>
                      <a:lnTo>
                        <a:pt x="510" y="741"/>
                      </a:lnTo>
                      <a:lnTo>
                        <a:pt x="556" y="788"/>
                      </a:lnTo>
                      <a:lnTo>
                        <a:pt x="741" y="788"/>
                      </a:lnTo>
                      <a:lnTo>
                        <a:pt x="973" y="880"/>
                      </a:lnTo>
                      <a:lnTo>
                        <a:pt x="1945" y="741"/>
                      </a:lnTo>
                      <a:lnTo>
                        <a:pt x="189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9" name="Google Shape;11299;p59"/>
                <p:cNvSpPr/>
                <p:nvPr/>
              </p:nvSpPr>
              <p:spPr>
                <a:xfrm>
                  <a:off x="4832738" y="2685279"/>
                  <a:ext cx="68830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0" h="278" extrusionOk="0">
                      <a:moveTo>
                        <a:pt x="1388" y="0"/>
                      </a:moveTo>
                      <a:lnTo>
                        <a:pt x="46" y="185"/>
                      </a:lnTo>
                      <a:lnTo>
                        <a:pt x="0" y="232"/>
                      </a:lnTo>
                      <a:lnTo>
                        <a:pt x="0" y="278"/>
                      </a:lnTo>
                      <a:lnTo>
                        <a:pt x="1620" y="46"/>
                      </a:lnTo>
                      <a:lnTo>
                        <a:pt x="1435" y="46"/>
                      </a:lnTo>
                      <a:lnTo>
                        <a:pt x="13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0" name="Google Shape;11300;p59"/>
                <p:cNvSpPr/>
                <p:nvPr/>
              </p:nvSpPr>
              <p:spPr>
                <a:xfrm>
                  <a:off x="4872039" y="2720671"/>
                  <a:ext cx="41340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40" extrusionOk="0">
                      <a:moveTo>
                        <a:pt x="973" y="0"/>
                      </a:moveTo>
                      <a:lnTo>
                        <a:pt x="973" y="0"/>
                      </a:lnTo>
                      <a:lnTo>
                        <a:pt x="1" y="139"/>
                      </a:lnTo>
                      <a:lnTo>
                        <a:pt x="1" y="139"/>
                      </a:lnTo>
                      <a:lnTo>
                        <a:pt x="1" y="139"/>
                      </a:lnTo>
                      <a:lnTo>
                        <a:pt x="9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1" name="Google Shape;11301;p59"/>
                <p:cNvSpPr/>
                <p:nvPr/>
              </p:nvSpPr>
              <p:spPr>
                <a:xfrm>
                  <a:off x="4832738" y="2687234"/>
                  <a:ext cx="78687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2" h="279" extrusionOk="0">
                      <a:moveTo>
                        <a:pt x="1620" y="0"/>
                      </a:moveTo>
                      <a:lnTo>
                        <a:pt x="0" y="232"/>
                      </a:lnTo>
                      <a:lnTo>
                        <a:pt x="0" y="278"/>
                      </a:lnTo>
                      <a:lnTo>
                        <a:pt x="1851" y="47"/>
                      </a:lnTo>
                      <a:lnTo>
                        <a:pt x="185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2" name="Google Shape;11302;p59"/>
                <p:cNvSpPr/>
                <p:nvPr/>
              </p:nvSpPr>
              <p:spPr>
                <a:xfrm>
                  <a:off x="4891710" y="2726577"/>
                  <a:ext cx="23623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93" extrusionOk="0">
                      <a:moveTo>
                        <a:pt x="556" y="0"/>
                      </a:moveTo>
                      <a:lnTo>
                        <a:pt x="0" y="46"/>
                      </a:lnTo>
                      <a:lnTo>
                        <a:pt x="93" y="93"/>
                      </a:lnTo>
                      <a:lnTo>
                        <a:pt x="556" y="93"/>
                      </a:lnTo>
                      <a:lnTo>
                        <a:pt x="5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3" name="Google Shape;11303;p59"/>
                <p:cNvSpPr/>
                <p:nvPr/>
              </p:nvSpPr>
              <p:spPr>
                <a:xfrm>
                  <a:off x="4872039" y="2720671"/>
                  <a:ext cx="43295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86" extrusionOk="0">
                      <a:moveTo>
                        <a:pt x="973" y="0"/>
                      </a:moveTo>
                      <a:lnTo>
                        <a:pt x="1" y="139"/>
                      </a:lnTo>
                      <a:lnTo>
                        <a:pt x="47" y="139"/>
                      </a:lnTo>
                      <a:lnTo>
                        <a:pt x="186" y="185"/>
                      </a:lnTo>
                      <a:lnTo>
                        <a:pt x="1019" y="93"/>
                      </a:lnTo>
                      <a:lnTo>
                        <a:pt x="9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4" name="Google Shape;11304;p59"/>
                <p:cNvSpPr/>
                <p:nvPr/>
              </p:nvSpPr>
              <p:spPr>
                <a:xfrm>
                  <a:off x="4891710" y="2726577"/>
                  <a:ext cx="2362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7" extrusionOk="0">
                      <a:moveTo>
                        <a:pt x="556" y="0"/>
                      </a:moveTo>
                      <a:lnTo>
                        <a:pt x="556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5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5" name="Google Shape;11305;p59"/>
                <p:cNvSpPr/>
                <p:nvPr/>
              </p:nvSpPr>
              <p:spPr>
                <a:xfrm>
                  <a:off x="4879899" y="2724580"/>
                  <a:ext cx="35435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94" extrusionOk="0">
                      <a:moveTo>
                        <a:pt x="834" y="1"/>
                      </a:moveTo>
                      <a:lnTo>
                        <a:pt x="1" y="93"/>
                      </a:lnTo>
                      <a:lnTo>
                        <a:pt x="278" y="93"/>
                      </a:lnTo>
                      <a:lnTo>
                        <a:pt x="834" y="47"/>
                      </a:lnTo>
                      <a:lnTo>
                        <a:pt x="8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6" name="Google Shape;11306;p59"/>
                <p:cNvSpPr/>
                <p:nvPr/>
              </p:nvSpPr>
              <p:spPr>
                <a:xfrm>
                  <a:off x="4917288" y="2683282"/>
                  <a:ext cx="43295" cy="3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881" extrusionOk="0">
                      <a:moveTo>
                        <a:pt x="926" y="1"/>
                      </a:moveTo>
                      <a:lnTo>
                        <a:pt x="0" y="140"/>
                      </a:lnTo>
                      <a:lnTo>
                        <a:pt x="139" y="880"/>
                      </a:lnTo>
                      <a:lnTo>
                        <a:pt x="1018" y="741"/>
                      </a:lnTo>
                      <a:lnTo>
                        <a:pt x="9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7" name="Google Shape;11307;p59"/>
                <p:cNvSpPr/>
                <p:nvPr/>
              </p:nvSpPr>
              <p:spPr>
                <a:xfrm>
                  <a:off x="4946774" y="2679373"/>
                  <a:ext cx="985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3" extrusionOk="0">
                      <a:moveTo>
                        <a:pt x="139" y="0"/>
                      </a:moveTo>
                      <a:lnTo>
                        <a:pt x="93" y="47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232" y="47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8" name="Google Shape;11308;p59"/>
                <p:cNvSpPr/>
                <p:nvPr/>
              </p:nvSpPr>
              <p:spPr>
                <a:xfrm>
                  <a:off x="4923194" y="2714766"/>
                  <a:ext cx="37389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" h="140" extrusionOk="0">
                      <a:moveTo>
                        <a:pt x="879" y="0"/>
                      </a:moveTo>
                      <a:lnTo>
                        <a:pt x="0" y="139"/>
                      </a:lnTo>
                      <a:lnTo>
                        <a:pt x="0" y="139"/>
                      </a:lnTo>
                      <a:lnTo>
                        <a:pt x="879" y="0"/>
                      </a:lnTo>
                      <a:lnTo>
                        <a:pt x="8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9" name="Google Shape;11309;p59"/>
                <p:cNvSpPr/>
                <p:nvPr/>
              </p:nvSpPr>
              <p:spPr>
                <a:xfrm>
                  <a:off x="4917288" y="2681328"/>
                  <a:ext cx="39343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86" extrusionOk="0">
                      <a:moveTo>
                        <a:pt x="926" y="1"/>
                      </a:moveTo>
                      <a:lnTo>
                        <a:pt x="694" y="47"/>
                      </a:lnTo>
                      <a:lnTo>
                        <a:pt x="370" y="93"/>
                      </a:lnTo>
                      <a:lnTo>
                        <a:pt x="0" y="139"/>
                      </a:lnTo>
                      <a:lnTo>
                        <a:pt x="0" y="186"/>
                      </a:lnTo>
                      <a:lnTo>
                        <a:pt x="926" y="47"/>
                      </a:lnTo>
                      <a:lnTo>
                        <a:pt x="9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0" name="Google Shape;11310;p59"/>
                <p:cNvSpPr/>
                <p:nvPr/>
              </p:nvSpPr>
              <p:spPr>
                <a:xfrm>
                  <a:off x="4923194" y="2720671"/>
                  <a:ext cx="39343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232" extrusionOk="0">
                      <a:moveTo>
                        <a:pt x="926" y="0"/>
                      </a:moveTo>
                      <a:lnTo>
                        <a:pt x="0" y="139"/>
                      </a:lnTo>
                      <a:lnTo>
                        <a:pt x="0" y="232"/>
                      </a:lnTo>
                      <a:lnTo>
                        <a:pt x="139" y="232"/>
                      </a:lnTo>
                      <a:lnTo>
                        <a:pt x="370" y="185"/>
                      </a:lnTo>
                      <a:lnTo>
                        <a:pt x="648" y="139"/>
                      </a:lnTo>
                      <a:lnTo>
                        <a:pt x="926" y="93"/>
                      </a:lnTo>
                      <a:lnTo>
                        <a:pt x="9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1" name="Google Shape;11311;p59"/>
                <p:cNvSpPr/>
                <p:nvPr/>
              </p:nvSpPr>
              <p:spPr>
                <a:xfrm>
                  <a:off x="4923194" y="2714766"/>
                  <a:ext cx="39343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86" extrusionOk="0">
                      <a:moveTo>
                        <a:pt x="879" y="0"/>
                      </a:moveTo>
                      <a:lnTo>
                        <a:pt x="0" y="139"/>
                      </a:lnTo>
                      <a:lnTo>
                        <a:pt x="0" y="186"/>
                      </a:lnTo>
                      <a:lnTo>
                        <a:pt x="926" y="93"/>
                      </a:lnTo>
                      <a:lnTo>
                        <a:pt x="8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2" name="Google Shape;11312;p59"/>
                <p:cNvSpPr/>
                <p:nvPr/>
              </p:nvSpPr>
              <p:spPr>
                <a:xfrm>
                  <a:off x="4923194" y="2720671"/>
                  <a:ext cx="3934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40" extrusionOk="0">
                      <a:moveTo>
                        <a:pt x="926" y="0"/>
                      </a:moveTo>
                      <a:lnTo>
                        <a:pt x="926" y="0"/>
                      </a:lnTo>
                      <a:lnTo>
                        <a:pt x="0" y="139"/>
                      </a:lnTo>
                      <a:lnTo>
                        <a:pt x="0" y="139"/>
                      </a:lnTo>
                      <a:lnTo>
                        <a:pt x="9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3" name="Google Shape;11313;p59"/>
                <p:cNvSpPr/>
                <p:nvPr/>
              </p:nvSpPr>
              <p:spPr>
                <a:xfrm>
                  <a:off x="4923194" y="2718674"/>
                  <a:ext cx="39343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87" extrusionOk="0">
                      <a:moveTo>
                        <a:pt x="926" y="1"/>
                      </a:moveTo>
                      <a:lnTo>
                        <a:pt x="0" y="94"/>
                      </a:lnTo>
                      <a:lnTo>
                        <a:pt x="0" y="186"/>
                      </a:lnTo>
                      <a:lnTo>
                        <a:pt x="926" y="47"/>
                      </a:lnTo>
                      <a:lnTo>
                        <a:pt x="9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4" name="Google Shape;11314;p59"/>
                <p:cNvSpPr/>
                <p:nvPr/>
              </p:nvSpPr>
              <p:spPr>
                <a:xfrm>
                  <a:off x="4911382" y="2689188"/>
                  <a:ext cx="3951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742" extrusionOk="0">
                      <a:moveTo>
                        <a:pt x="0" y="1"/>
                      </a:moveTo>
                      <a:lnTo>
                        <a:pt x="47" y="741"/>
                      </a:lnTo>
                      <a:lnTo>
                        <a:pt x="93" y="74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5" name="Google Shape;11315;p59"/>
                <p:cNvSpPr/>
                <p:nvPr/>
              </p:nvSpPr>
              <p:spPr>
                <a:xfrm>
                  <a:off x="4911382" y="2687234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6" name="Google Shape;11316;p59"/>
                <p:cNvSpPr/>
                <p:nvPr/>
              </p:nvSpPr>
              <p:spPr>
                <a:xfrm>
                  <a:off x="4913337" y="272067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7" name="Google Shape;11317;p59"/>
                <p:cNvSpPr/>
                <p:nvPr/>
              </p:nvSpPr>
              <p:spPr>
                <a:xfrm>
                  <a:off x="4915291" y="2726577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8" name="Google Shape;11318;p59"/>
                <p:cNvSpPr/>
                <p:nvPr/>
              </p:nvSpPr>
              <p:spPr>
                <a:xfrm>
                  <a:off x="4913337" y="2720671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1" y="0"/>
                      </a:move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9" name="Google Shape;11319;p59"/>
                <p:cNvSpPr/>
                <p:nvPr/>
              </p:nvSpPr>
              <p:spPr>
                <a:xfrm>
                  <a:off x="4915291" y="2726577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0" name="Google Shape;11320;p59"/>
                <p:cNvSpPr/>
                <p:nvPr/>
              </p:nvSpPr>
              <p:spPr>
                <a:xfrm>
                  <a:off x="4915291" y="2722626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1" name="Google Shape;11321;p59"/>
                <p:cNvSpPr/>
                <p:nvPr/>
              </p:nvSpPr>
              <p:spPr>
                <a:xfrm>
                  <a:off x="4962495" y="2673468"/>
                  <a:ext cx="1380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94" extrusionOk="0">
                      <a:moveTo>
                        <a:pt x="186" y="0"/>
                      </a:moveTo>
                      <a:lnTo>
                        <a:pt x="140" y="47"/>
                      </a:ln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325" y="47"/>
                      </a:lnTo>
                      <a:lnTo>
                        <a:pt x="278" y="47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2" name="Google Shape;11322;p59"/>
                <p:cNvSpPr/>
                <p:nvPr/>
              </p:nvSpPr>
              <p:spPr>
                <a:xfrm>
                  <a:off x="4964449" y="2681328"/>
                  <a:ext cx="29571" cy="35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" h="834" extrusionOk="0">
                      <a:moveTo>
                        <a:pt x="417" y="1"/>
                      </a:moveTo>
                      <a:lnTo>
                        <a:pt x="1" y="47"/>
                      </a:lnTo>
                      <a:lnTo>
                        <a:pt x="47" y="371"/>
                      </a:lnTo>
                      <a:lnTo>
                        <a:pt x="94" y="741"/>
                      </a:lnTo>
                      <a:lnTo>
                        <a:pt x="94" y="787"/>
                      </a:lnTo>
                      <a:lnTo>
                        <a:pt x="186" y="787"/>
                      </a:lnTo>
                      <a:lnTo>
                        <a:pt x="232" y="741"/>
                      </a:lnTo>
                      <a:lnTo>
                        <a:pt x="279" y="741"/>
                      </a:lnTo>
                      <a:lnTo>
                        <a:pt x="279" y="787"/>
                      </a:lnTo>
                      <a:lnTo>
                        <a:pt x="464" y="787"/>
                      </a:lnTo>
                      <a:lnTo>
                        <a:pt x="464" y="834"/>
                      </a:lnTo>
                      <a:lnTo>
                        <a:pt x="695" y="695"/>
                      </a:lnTo>
                      <a:lnTo>
                        <a:pt x="649" y="602"/>
                      </a:lnTo>
                      <a:lnTo>
                        <a:pt x="649" y="510"/>
                      </a:lnTo>
                      <a:lnTo>
                        <a:pt x="649" y="463"/>
                      </a:lnTo>
                      <a:lnTo>
                        <a:pt x="649" y="417"/>
                      </a:lnTo>
                      <a:lnTo>
                        <a:pt x="603" y="417"/>
                      </a:lnTo>
                      <a:lnTo>
                        <a:pt x="603" y="371"/>
                      </a:lnTo>
                      <a:lnTo>
                        <a:pt x="603" y="325"/>
                      </a:lnTo>
                      <a:lnTo>
                        <a:pt x="603" y="278"/>
                      </a:lnTo>
                      <a:lnTo>
                        <a:pt x="556" y="278"/>
                      </a:lnTo>
                      <a:lnTo>
                        <a:pt x="556" y="232"/>
                      </a:lnTo>
                      <a:lnTo>
                        <a:pt x="510" y="186"/>
                      </a:lnTo>
                      <a:lnTo>
                        <a:pt x="510" y="139"/>
                      </a:lnTo>
                      <a:lnTo>
                        <a:pt x="510" y="93"/>
                      </a:lnTo>
                      <a:lnTo>
                        <a:pt x="464" y="93"/>
                      </a:lnTo>
                      <a:lnTo>
                        <a:pt x="464" y="47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3" name="Google Shape;11323;p59"/>
                <p:cNvSpPr/>
                <p:nvPr/>
              </p:nvSpPr>
              <p:spPr>
                <a:xfrm>
                  <a:off x="4962495" y="2675422"/>
                  <a:ext cx="17760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40" extrusionOk="0">
                      <a:moveTo>
                        <a:pt x="325" y="1"/>
                      </a:moveTo>
                      <a:lnTo>
                        <a:pt x="1" y="47"/>
                      </a:lnTo>
                      <a:lnTo>
                        <a:pt x="47" y="140"/>
                      </a:lnTo>
                      <a:lnTo>
                        <a:pt x="417" y="93"/>
                      </a:lnTo>
                      <a:lnTo>
                        <a:pt x="417" y="47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4" name="Google Shape;11324;p59"/>
                <p:cNvSpPr/>
                <p:nvPr/>
              </p:nvSpPr>
              <p:spPr>
                <a:xfrm>
                  <a:off x="4972352" y="2712811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46" y="0"/>
                      </a:moveTo>
                      <a:lnTo>
                        <a:pt x="0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5" name="Google Shape;11325;p59"/>
                <p:cNvSpPr/>
                <p:nvPr/>
              </p:nvSpPr>
              <p:spPr>
                <a:xfrm>
                  <a:off x="4964449" y="2679373"/>
                  <a:ext cx="17760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93" extrusionOk="0">
                      <a:moveTo>
                        <a:pt x="371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17" y="47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6" name="Google Shape;11326;p59"/>
                <p:cNvSpPr/>
                <p:nvPr/>
              </p:nvSpPr>
              <p:spPr>
                <a:xfrm>
                  <a:off x="4984121" y="2714766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7" name="Google Shape;11327;p59"/>
                <p:cNvSpPr/>
                <p:nvPr/>
              </p:nvSpPr>
              <p:spPr>
                <a:xfrm>
                  <a:off x="4980212" y="2714766"/>
                  <a:ext cx="3951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8" name="Google Shape;11328;p59"/>
                <p:cNvSpPr/>
                <p:nvPr/>
              </p:nvSpPr>
              <p:spPr>
                <a:xfrm>
                  <a:off x="4976261" y="2714766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9" name="Google Shape;11329;p59"/>
                <p:cNvSpPr/>
                <p:nvPr/>
              </p:nvSpPr>
              <p:spPr>
                <a:xfrm>
                  <a:off x="4968400" y="2718674"/>
                  <a:ext cx="7903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139" y="1"/>
                      </a:moveTo>
                      <a:lnTo>
                        <a:pt x="1" y="47"/>
                      </a:lnTo>
                      <a:lnTo>
                        <a:pt x="1" y="94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0" name="Google Shape;11330;p59"/>
                <p:cNvSpPr/>
                <p:nvPr/>
              </p:nvSpPr>
              <p:spPr>
                <a:xfrm>
                  <a:off x="4980212" y="27147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1" name="Google Shape;11331;p59"/>
                <p:cNvSpPr/>
                <p:nvPr/>
              </p:nvSpPr>
              <p:spPr>
                <a:xfrm>
                  <a:off x="4984121" y="27147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2" name="Google Shape;11332;p59"/>
                <p:cNvSpPr/>
                <p:nvPr/>
              </p:nvSpPr>
              <p:spPr>
                <a:xfrm>
                  <a:off x="4976261" y="271281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3" name="Google Shape;11333;p59"/>
                <p:cNvSpPr/>
                <p:nvPr/>
              </p:nvSpPr>
              <p:spPr>
                <a:xfrm>
                  <a:off x="4980212" y="271672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4" name="Google Shape;11334;p59"/>
                <p:cNvSpPr/>
                <p:nvPr/>
              </p:nvSpPr>
              <p:spPr>
                <a:xfrm>
                  <a:off x="4976261" y="2716720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5" name="Google Shape;11335;p59"/>
                <p:cNvSpPr/>
                <p:nvPr/>
              </p:nvSpPr>
              <p:spPr>
                <a:xfrm>
                  <a:off x="4972352" y="2716720"/>
                  <a:ext cx="3951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6" name="Google Shape;11336;p59"/>
                <p:cNvSpPr/>
                <p:nvPr/>
              </p:nvSpPr>
              <p:spPr>
                <a:xfrm>
                  <a:off x="4968400" y="2712811"/>
                  <a:ext cx="15763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93" extrusionOk="0">
                      <a:moveTo>
                        <a:pt x="186" y="0"/>
                      </a:moveTo>
                      <a:lnTo>
                        <a:pt x="93" y="46"/>
                      </a:ln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371" y="93"/>
                      </a:lnTo>
                      <a:lnTo>
                        <a:pt x="371" y="46"/>
                      </a:lnTo>
                      <a:lnTo>
                        <a:pt x="186" y="46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7" name="Google Shape;11337;p59"/>
                <p:cNvSpPr/>
                <p:nvPr/>
              </p:nvSpPr>
              <p:spPr>
                <a:xfrm>
                  <a:off x="4968400" y="2718674"/>
                  <a:ext cx="7903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8" extrusionOk="0">
                      <a:moveTo>
                        <a:pt x="186" y="1"/>
                      </a:move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8" name="Google Shape;11338;p59"/>
                <p:cNvSpPr/>
                <p:nvPr/>
              </p:nvSpPr>
              <p:spPr>
                <a:xfrm>
                  <a:off x="4968400" y="2716720"/>
                  <a:ext cx="1185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139" y="47"/>
                      </a:lnTo>
                      <a:lnTo>
                        <a:pt x="232" y="47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9" name="Google Shape;11339;p59"/>
                <p:cNvSpPr/>
                <p:nvPr/>
              </p:nvSpPr>
              <p:spPr>
                <a:xfrm>
                  <a:off x="4980212" y="271672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0" name="Google Shape;11340;p59"/>
                <p:cNvSpPr/>
                <p:nvPr/>
              </p:nvSpPr>
              <p:spPr>
                <a:xfrm>
                  <a:off x="4976261" y="271672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1" name="Google Shape;11341;p59"/>
                <p:cNvSpPr/>
                <p:nvPr/>
              </p:nvSpPr>
              <p:spPr>
                <a:xfrm>
                  <a:off x="4960540" y="267542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2" name="Google Shape;11342;p59"/>
                <p:cNvSpPr/>
                <p:nvPr/>
              </p:nvSpPr>
              <p:spPr>
                <a:xfrm>
                  <a:off x="4962495" y="2683282"/>
                  <a:ext cx="5948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42" extrusionOk="0">
                      <a:moveTo>
                        <a:pt x="1" y="1"/>
                      </a:moveTo>
                      <a:lnTo>
                        <a:pt x="93" y="741"/>
                      </a:lnTo>
                      <a:lnTo>
                        <a:pt x="140" y="741"/>
                      </a:lnTo>
                      <a:lnTo>
                        <a:pt x="140" y="695"/>
                      </a:lnTo>
                      <a:lnTo>
                        <a:pt x="93" y="325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3" name="Google Shape;11343;p59"/>
                <p:cNvSpPr/>
                <p:nvPr/>
              </p:nvSpPr>
              <p:spPr>
                <a:xfrm>
                  <a:off x="4960540" y="2677419"/>
                  <a:ext cx="3951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93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4" name="Google Shape;11344;p59"/>
                <p:cNvSpPr/>
                <p:nvPr/>
              </p:nvSpPr>
              <p:spPr>
                <a:xfrm>
                  <a:off x="4960540" y="2681328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1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5" name="Google Shape;11345;p59"/>
                <p:cNvSpPr/>
                <p:nvPr/>
              </p:nvSpPr>
              <p:spPr>
                <a:xfrm>
                  <a:off x="4966446" y="271476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6" name="Google Shape;11346;p59"/>
                <p:cNvSpPr/>
                <p:nvPr/>
              </p:nvSpPr>
              <p:spPr>
                <a:xfrm>
                  <a:off x="4968400" y="272067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7" name="Google Shape;11347;p59"/>
                <p:cNvSpPr/>
                <p:nvPr/>
              </p:nvSpPr>
              <p:spPr>
                <a:xfrm>
                  <a:off x="4966446" y="2714766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8" name="Google Shape;11348;p59"/>
                <p:cNvSpPr/>
                <p:nvPr/>
              </p:nvSpPr>
              <p:spPr>
                <a:xfrm>
                  <a:off x="4968400" y="272067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9" name="Google Shape;11349;p59"/>
                <p:cNvSpPr/>
                <p:nvPr/>
              </p:nvSpPr>
              <p:spPr>
                <a:xfrm>
                  <a:off x="4966446" y="2716720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0" name="Google Shape;11350;p59"/>
                <p:cNvSpPr/>
                <p:nvPr/>
              </p:nvSpPr>
              <p:spPr>
                <a:xfrm>
                  <a:off x="4956589" y="2683282"/>
                  <a:ext cx="5948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42" extrusionOk="0">
                      <a:moveTo>
                        <a:pt x="1" y="1"/>
                      </a:moveTo>
                      <a:lnTo>
                        <a:pt x="93" y="741"/>
                      </a:lnTo>
                      <a:lnTo>
                        <a:pt x="140" y="741"/>
                      </a:lnTo>
                      <a:lnTo>
                        <a:pt x="93" y="325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1" name="Google Shape;11351;p59"/>
                <p:cNvSpPr/>
                <p:nvPr/>
              </p:nvSpPr>
              <p:spPr>
                <a:xfrm>
                  <a:off x="4917288" y="2689188"/>
                  <a:ext cx="5906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742" extrusionOk="0">
                      <a:moveTo>
                        <a:pt x="0" y="1"/>
                      </a:moveTo>
                      <a:lnTo>
                        <a:pt x="46" y="741"/>
                      </a:lnTo>
                      <a:lnTo>
                        <a:pt x="139" y="74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2" name="Google Shape;11352;p59"/>
                <p:cNvSpPr/>
                <p:nvPr/>
              </p:nvSpPr>
              <p:spPr>
                <a:xfrm>
                  <a:off x="4954634" y="2677419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93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3" name="Google Shape;11353;p59"/>
                <p:cNvSpPr/>
                <p:nvPr/>
              </p:nvSpPr>
              <p:spPr>
                <a:xfrm>
                  <a:off x="4917288" y="2687234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4" name="Google Shape;11354;p59"/>
                <p:cNvSpPr/>
                <p:nvPr/>
              </p:nvSpPr>
              <p:spPr>
                <a:xfrm>
                  <a:off x="4956589" y="2681328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5" name="Google Shape;11355;p59"/>
                <p:cNvSpPr/>
                <p:nvPr/>
              </p:nvSpPr>
              <p:spPr>
                <a:xfrm>
                  <a:off x="4960540" y="271476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6" name="Google Shape;11356;p59"/>
                <p:cNvSpPr/>
                <p:nvPr/>
              </p:nvSpPr>
              <p:spPr>
                <a:xfrm>
                  <a:off x="4919242" y="2720671"/>
                  <a:ext cx="3951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7" name="Google Shape;11357;p59"/>
                <p:cNvSpPr/>
                <p:nvPr/>
              </p:nvSpPr>
              <p:spPr>
                <a:xfrm>
                  <a:off x="4921197" y="2726577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8" name="Google Shape;11358;p59"/>
                <p:cNvSpPr/>
                <p:nvPr/>
              </p:nvSpPr>
              <p:spPr>
                <a:xfrm>
                  <a:off x="4962495" y="2720671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47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9" name="Google Shape;11359;p59"/>
                <p:cNvSpPr/>
                <p:nvPr/>
              </p:nvSpPr>
              <p:spPr>
                <a:xfrm>
                  <a:off x="4919242" y="2720671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0" name="Google Shape;11360;p59"/>
                <p:cNvSpPr/>
                <p:nvPr/>
              </p:nvSpPr>
              <p:spPr>
                <a:xfrm>
                  <a:off x="4960540" y="2714766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1" name="Google Shape;11361;p59"/>
                <p:cNvSpPr/>
                <p:nvPr/>
              </p:nvSpPr>
              <p:spPr>
                <a:xfrm>
                  <a:off x="4921197" y="272657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2" name="Google Shape;11362;p59"/>
                <p:cNvSpPr/>
                <p:nvPr/>
              </p:nvSpPr>
              <p:spPr>
                <a:xfrm>
                  <a:off x="4962495" y="272067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3" name="Google Shape;11363;p59"/>
                <p:cNvSpPr/>
                <p:nvPr/>
              </p:nvSpPr>
              <p:spPr>
                <a:xfrm>
                  <a:off x="4921197" y="2722626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4" name="Google Shape;11364;p59"/>
                <p:cNvSpPr/>
                <p:nvPr/>
              </p:nvSpPr>
              <p:spPr>
                <a:xfrm>
                  <a:off x="4962495" y="2718674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5" name="Google Shape;11365;p59"/>
                <p:cNvSpPr/>
                <p:nvPr/>
              </p:nvSpPr>
              <p:spPr>
                <a:xfrm>
                  <a:off x="4911382" y="2689188"/>
                  <a:ext cx="5948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42" extrusionOk="0">
                      <a:moveTo>
                        <a:pt x="0" y="1"/>
                      </a:moveTo>
                      <a:lnTo>
                        <a:pt x="93" y="741"/>
                      </a:lnTo>
                      <a:lnTo>
                        <a:pt x="139" y="74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6" name="Google Shape;11366;p59"/>
                <p:cNvSpPr/>
                <p:nvPr/>
              </p:nvSpPr>
              <p:spPr>
                <a:xfrm>
                  <a:off x="4915291" y="2720671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7" name="Google Shape;11367;p59"/>
                <p:cNvSpPr/>
                <p:nvPr/>
              </p:nvSpPr>
              <p:spPr>
                <a:xfrm>
                  <a:off x="4911382" y="2687234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8" name="Google Shape;11368;p59"/>
                <p:cNvSpPr/>
                <p:nvPr/>
              </p:nvSpPr>
              <p:spPr>
                <a:xfrm>
                  <a:off x="4917288" y="2726577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9" name="Google Shape;11369;p59"/>
                <p:cNvSpPr/>
                <p:nvPr/>
              </p:nvSpPr>
              <p:spPr>
                <a:xfrm>
                  <a:off x="4915291" y="2720671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0" name="Google Shape;11370;p59"/>
                <p:cNvSpPr/>
                <p:nvPr/>
              </p:nvSpPr>
              <p:spPr>
                <a:xfrm>
                  <a:off x="4917288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1" name="Google Shape;11371;p59"/>
                <p:cNvSpPr/>
                <p:nvPr/>
              </p:nvSpPr>
              <p:spPr>
                <a:xfrm>
                  <a:off x="4915291" y="2722626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1"/>
                      </a:move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2" name="Google Shape;11372;p59"/>
                <p:cNvSpPr/>
                <p:nvPr/>
              </p:nvSpPr>
              <p:spPr>
                <a:xfrm>
                  <a:off x="4958586" y="267741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3" name="Google Shape;11373;p59"/>
                <p:cNvSpPr/>
                <p:nvPr/>
              </p:nvSpPr>
              <p:spPr>
                <a:xfrm>
                  <a:off x="4915291" y="2689188"/>
                  <a:ext cx="3994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742" extrusionOk="0">
                      <a:moveTo>
                        <a:pt x="1" y="1"/>
                      </a:moveTo>
                      <a:lnTo>
                        <a:pt x="93" y="74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4" name="Google Shape;11374;p59"/>
                <p:cNvSpPr/>
                <p:nvPr/>
              </p:nvSpPr>
              <p:spPr>
                <a:xfrm>
                  <a:off x="4913337" y="2689188"/>
                  <a:ext cx="5948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42" extrusionOk="0">
                      <a:moveTo>
                        <a:pt x="1" y="1"/>
                      </a:moveTo>
                      <a:lnTo>
                        <a:pt x="93" y="741"/>
                      </a:lnTo>
                      <a:lnTo>
                        <a:pt x="139" y="74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5" name="Google Shape;11375;p59"/>
                <p:cNvSpPr/>
                <p:nvPr/>
              </p:nvSpPr>
              <p:spPr>
                <a:xfrm>
                  <a:off x="4958586" y="2683282"/>
                  <a:ext cx="5906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742" extrusionOk="0">
                      <a:moveTo>
                        <a:pt x="0" y="1"/>
                      </a:moveTo>
                      <a:lnTo>
                        <a:pt x="46" y="325"/>
                      </a:lnTo>
                      <a:lnTo>
                        <a:pt x="93" y="741"/>
                      </a:lnTo>
                      <a:lnTo>
                        <a:pt x="139" y="74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6" name="Google Shape;11376;p59"/>
                <p:cNvSpPr/>
                <p:nvPr/>
              </p:nvSpPr>
              <p:spPr>
                <a:xfrm>
                  <a:off x="4956589" y="2677419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7" name="Google Shape;11377;p59"/>
                <p:cNvSpPr/>
                <p:nvPr/>
              </p:nvSpPr>
              <p:spPr>
                <a:xfrm>
                  <a:off x="4913337" y="2687234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8" name="Google Shape;11378;p59"/>
                <p:cNvSpPr/>
                <p:nvPr/>
              </p:nvSpPr>
              <p:spPr>
                <a:xfrm>
                  <a:off x="4915291" y="2687234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9" name="Google Shape;11379;p59"/>
                <p:cNvSpPr/>
                <p:nvPr/>
              </p:nvSpPr>
              <p:spPr>
                <a:xfrm>
                  <a:off x="4958586" y="268132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0" name="Google Shape;11380;p59"/>
                <p:cNvSpPr/>
                <p:nvPr/>
              </p:nvSpPr>
              <p:spPr>
                <a:xfrm>
                  <a:off x="4917288" y="272067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1" name="Google Shape;11381;p59"/>
                <p:cNvSpPr/>
                <p:nvPr/>
              </p:nvSpPr>
              <p:spPr>
                <a:xfrm>
                  <a:off x="4962495" y="271476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2" name="Google Shape;11382;p59"/>
                <p:cNvSpPr/>
                <p:nvPr/>
              </p:nvSpPr>
              <p:spPr>
                <a:xfrm>
                  <a:off x="4919242" y="272067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3" name="Google Shape;11383;p59"/>
                <p:cNvSpPr/>
                <p:nvPr/>
              </p:nvSpPr>
              <p:spPr>
                <a:xfrm>
                  <a:off x="4962495" y="272067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4" name="Google Shape;11384;p59"/>
                <p:cNvSpPr/>
                <p:nvPr/>
              </p:nvSpPr>
              <p:spPr>
                <a:xfrm>
                  <a:off x="4917288" y="2726577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46" y="93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5" name="Google Shape;11385;p59"/>
                <p:cNvSpPr/>
                <p:nvPr/>
              </p:nvSpPr>
              <p:spPr>
                <a:xfrm>
                  <a:off x="4921197" y="2726577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6" name="Google Shape;11386;p59"/>
                <p:cNvSpPr/>
                <p:nvPr/>
              </p:nvSpPr>
              <p:spPr>
                <a:xfrm>
                  <a:off x="4917288" y="272067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7" name="Google Shape;11387;p59"/>
                <p:cNvSpPr/>
                <p:nvPr/>
              </p:nvSpPr>
              <p:spPr>
                <a:xfrm>
                  <a:off x="4919242" y="272067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8" name="Google Shape;11388;p59"/>
                <p:cNvSpPr/>
                <p:nvPr/>
              </p:nvSpPr>
              <p:spPr>
                <a:xfrm>
                  <a:off x="4962495" y="2714766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9" name="Google Shape;11389;p59"/>
                <p:cNvSpPr/>
                <p:nvPr/>
              </p:nvSpPr>
              <p:spPr>
                <a:xfrm>
                  <a:off x="4962495" y="272067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0" name="Google Shape;11390;p59"/>
                <p:cNvSpPr/>
                <p:nvPr/>
              </p:nvSpPr>
              <p:spPr>
                <a:xfrm>
                  <a:off x="4921197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1" name="Google Shape;11391;p59"/>
                <p:cNvSpPr/>
                <p:nvPr/>
              </p:nvSpPr>
              <p:spPr>
                <a:xfrm>
                  <a:off x="4917288" y="272657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2" name="Google Shape;11392;p59"/>
                <p:cNvSpPr/>
                <p:nvPr/>
              </p:nvSpPr>
              <p:spPr>
                <a:xfrm>
                  <a:off x="4919242" y="2722626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3" name="Google Shape;11393;p59"/>
                <p:cNvSpPr/>
                <p:nvPr/>
              </p:nvSpPr>
              <p:spPr>
                <a:xfrm>
                  <a:off x="4917288" y="2722626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4" name="Google Shape;11394;p59"/>
                <p:cNvSpPr/>
                <p:nvPr/>
              </p:nvSpPr>
              <p:spPr>
                <a:xfrm>
                  <a:off x="4962495" y="2718674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5" name="Google Shape;11395;p59"/>
                <p:cNvSpPr/>
                <p:nvPr/>
              </p:nvSpPr>
              <p:spPr>
                <a:xfrm>
                  <a:off x="4960540" y="267741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6" name="Google Shape;11396;p59"/>
                <p:cNvSpPr/>
                <p:nvPr/>
              </p:nvSpPr>
              <p:spPr>
                <a:xfrm>
                  <a:off x="4960540" y="2683282"/>
                  <a:ext cx="5948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42" extrusionOk="0">
                      <a:moveTo>
                        <a:pt x="0" y="1"/>
                      </a:moveTo>
                      <a:lnTo>
                        <a:pt x="93" y="695"/>
                      </a:lnTo>
                      <a:lnTo>
                        <a:pt x="93" y="741"/>
                      </a:lnTo>
                      <a:lnTo>
                        <a:pt x="139" y="74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7" name="Google Shape;11397;p59"/>
                <p:cNvSpPr/>
                <p:nvPr/>
              </p:nvSpPr>
              <p:spPr>
                <a:xfrm>
                  <a:off x="4960540" y="2677419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8" name="Google Shape;11398;p59"/>
                <p:cNvSpPr/>
                <p:nvPr/>
              </p:nvSpPr>
              <p:spPr>
                <a:xfrm>
                  <a:off x="4960540" y="268132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9" name="Google Shape;11399;p59"/>
                <p:cNvSpPr/>
                <p:nvPr/>
              </p:nvSpPr>
              <p:spPr>
                <a:xfrm>
                  <a:off x="4964449" y="271476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0" name="Google Shape;11400;p59"/>
                <p:cNvSpPr/>
                <p:nvPr/>
              </p:nvSpPr>
              <p:spPr>
                <a:xfrm>
                  <a:off x="4966446" y="272067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1" name="Google Shape;11401;p59"/>
                <p:cNvSpPr/>
                <p:nvPr/>
              </p:nvSpPr>
              <p:spPr>
                <a:xfrm>
                  <a:off x="4964449" y="2714766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2" name="Google Shape;11402;p59"/>
                <p:cNvSpPr/>
                <p:nvPr/>
              </p:nvSpPr>
              <p:spPr>
                <a:xfrm>
                  <a:off x="4966446" y="272067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3" name="Google Shape;11403;p59"/>
                <p:cNvSpPr/>
                <p:nvPr/>
              </p:nvSpPr>
              <p:spPr>
                <a:xfrm>
                  <a:off x="4966446" y="2716720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4" name="Google Shape;11404;p59"/>
                <p:cNvSpPr/>
                <p:nvPr/>
              </p:nvSpPr>
              <p:spPr>
                <a:xfrm>
                  <a:off x="4958586" y="267741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5" name="Google Shape;11405;p59"/>
                <p:cNvSpPr/>
                <p:nvPr/>
              </p:nvSpPr>
              <p:spPr>
                <a:xfrm>
                  <a:off x="4958586" y="2683282"/>
                  <a:ext cx="5906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742" extrusionOk="0">
                      <a:moveTo>
                        <a:pt x="0" y="1"/>
                      </a:moveTo>
                      <a:lnTo>
                        <a:pt x="139" y="741"/>
                      </a:lnTo>
                      <a:lnTo>
                        <a:pt x="139" y="695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6" name="Google Shape;11406;p59"/>
                <p:cNvSpPr/>
                <p:nvPr/>
              </p:nvSpPr>
              <p:spPr>
                <a:xfrm>
                  <a:off x="4913337" y="2689188"/>
                  <a:ext cx="5948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42" extrusionOk="0">
                      <a:moveTo>
                        <a:pt x="1" y="1"/>
                      </a:moveTo>
                      <a:lnTo>
                        <a:pt x="139" y="74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7" name="Google Shape;11407;p59"/>
                <p:cNvSpPr/>
                <p:nvPr/>
              </p:nvSpPr>
              <p:spPr>
                <a:xfrm>
                  <a:off x="4958586" y="2677419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8" name="Google Shape;11408;p59"/>
                <p:cNvSpPr/>
                <p:nvPr/>
              </p:nvSpPr>
              <p:spPr>
                <a:xfrm>
                  <a:off x="4964449" y="27147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9" name="Google Shape;11409;p59"/>
                <p:cNvSpPr/>
                <p:nvPr/>
              </p:nvSpPr>
              <p:spPr>
                <a:xfrm>
                  <a:off x="4958586" y="268132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0" name="Google Shape;11410;p59"/>
                <p:cNvSpPr/>
                <p:nvPr/>
              </p:nvSpPr>
              <p:spPr>
                <a:xfrm>
                  <a:off x="4919242" y="272067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1" name="Google Shape;11411;p59"/>
                <p:cNvSpPr/>
                <p:nvPr/>
              </p:nvSpPr>
              <p:spPr>
                <a:xfrm>
                  <a:off x="4913337" y="2687234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2" name="Google Shape;11412;p59"/>
                <p:cNvSpPr/>
                <p:nvPr/>
              </p:nvSpPr>
              <p:spPr>
                <a:xfrm>
                  <a:off x="4964449" y="2720671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3" name="Google Shape;11413;p59"/>
                <p:cNvSpPr/>
                <p:nvPr/>
              </p:nvSpPr>
              <p:spPr>
                <a:xfrm>
                  <a:off x="4919242" y="2726577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4" name="Google Shape;11414;p59"/>
                <p:cNvSpPr/>
                <p:nvPr/>
              </p:nvSpPr>
              <p:spPr>
                <a:xfrm>
                  <a:off x="4964449" y="2714766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5" name="Google Shape;11415;p59"/>
                <p:cNvSpPr/>
                <p:nvPr/>
              </p:nvSpPr>
              <p:spPr>
                <a:xfrm>
                  <a:off x="4919242" y="272067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6" name="Google Shape;11416;p59"/>
                <p:cNvSpPr/>
                <p:nvPr/>
              </p:nvSpPr>
              <p:spPr>
                <a:xfrm>
                  <a:off x="4964449" y="2720671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7" name="Google Shape;11417;p59"/>
                <p:cNvSpPr/>
                <p:nvPr/>
              </p:nvSpPr>
              <p:spPr>
                <a:xfrm>
                  <a:off x="4919242" y="272657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8" name="Google Shape;11418;p59"/>
                <p:cNvSpPr/>
                <p:nvPr/>
              </p:nvSpPr>
              <p:spPr>
                <a:xfrm>
                  <a:off x="4964449" y="2716720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9" name="Google Shape;11419;p59"/>
                <p:cNvSpPr/>
                <p:nvPr/>
              </p:nvSpPr>
              <p:spPr>
                <a:xfrm>
                  <a:off x="4919242" y="2722626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0" name="Google Shape;11420;p59"/>
                <p:cNvSpPr/>
                <p:nvPr/>
              </p:nvSpPr>
              <p:spPr>
                <a:xfrm>
                  <a:off x="4964449" y="2673468"/>
                  <a:ext cx="9900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47" extrusionOk="0">
                      <a:moveTo>
                        <a:pt x="140" y="0"/>
                      </a:moveTo>
                      <a:lnTo>
                        <a:pt x="232" y="47"/>
                      </a:lnTo>
                      <a:lnTo>
                        <a:pt x="186" y="0"/>
                      </a:lnTo>
                      <a:close/>
                      <a:moveTo>
                        <a:pt x="140" y="0"/>
                      </a:moveTo>
                      <a:lnTo>
                        <a:pt x="1" y="47"/>
                      </a:lnTo>
                      <a:lnTo>
                        <a:pt x="94" y="47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1" name="Google Shape;11421;p59"/>
                <p:cNvSpPr/>
                <p:nvPr/>
              </p:nvSpPr>
              <p:spPr>
                <a:xfrm>
                  <a:off x="4990027" y="2693139"/>
                  <a:ext cx="3994" cy="17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1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40" y="139"/>
                      </a:lnTo>
                      <a:lnTo>
                        <a:pt x="1" y="0"/>
                      </a:lnTo>
                      <a:close/>
                      <a:moveTo>
                        <a:pt x="40" y="139"/>
                      </a:moveTo>
                      <a:lnTo>
                        <a:pt x="47" y="162"/>
                      </a:lnTo>
                      <a:lnTo>
                        <a:pt x="47" y="139"/>
                      </a:lnTo>
                      <a:close/>
                      <a:moveTo>
                        <a:pt x="47" y="162"/>
                      </a:moveTo>
                      <a:lnTo>
                        <a:pt x="47" y="185"/>
                      </a:lnTo>
                      <a:lnTo>
                        <a:pt x="47" y="232"/>
                      </a:lnTo>
                      <a:lnTo>
                        <a:pt x="47" y="324"/>
                      </a:lnTo>
                      <a:lnTo>
                        <a:pt x="93" y="417"/>
                      </a:lnTo>
                      <a:lnTo>
                        <a:pt x="93" y="324"/>
                      </a:lnTo>
                      <a:lnTo>
                        <a:pt x="47" y="1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2" name="Google Shape;11422;p59"/>
                <p:cNvSpPr/>
                <p:nvPr/>
              </p:nvSpPr>
              <p:spPr>
                <a:xfrm>
                  <a:off x="4988072" y="269114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3" name="Google Shape;11423;p59"/>
                <p:cNvSpPr/>
                <p:nvPr/>
              </p:nvSpPr>
              <p:spPr>
                <a:xfrm>
                  <a:off x="4986118" y="268918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4" name="Google Shape;11424;p59"/>
                <p:cNvSpPr/>
                <p:nvPr/>
              </p:nvSpPr>
              <p:spPr>
                <a:xfrm>
                  <a:off x="4984121" y="268328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5" name="Google Shape;11425;p59"/>
                <p:cNvSpPr/>
                <p:nvPr/>
              </p:nvSpPr>
              <p:spPr>
                <a:xfrm>
                  <a:off x="4988072" y="269313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6" name="Google Shape;11426;p59"/>
                <p:cNvSpPr/>
                <p:nvPr/>
              </p:nvSpPr>
              <p:spPr>
                <a:xfrm>
                  <a:off x="4982166" y="268132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7" name="Google Shape;11427;p59"/>
                <p:cNvSpPr/>
                <p:nvPr/>
              </p:nvSpPr>
              <p:spPr>
                <a:xfrm>
                  <a:off x="4984121" y="268527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8" name="Google Shape;11428;p59"/>
                <p:cNvSpPr/>
                <p:nvPr/>
              </p:nvSpPr>
              <p:spPr>
                <a:xfrm>
                  <a:off x="4976261" y="2675422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1" y="1"/>
                      </a:moveTo>
                      <a:lnTo>
                        <a:pt x="62" y="32"/>
                      </a:lnTo>
                      <a:lnTo>
                        <a:pt x="62" y="32"/>
                      </a:lnTo>
                      <a:lnTo>
                        <a:pt x="47" y="1"/>
                      </a:lnTo>
                      <a:close/>
                      <a:moveTo>
                        <a:pt x="62" y="32"/>
                      </a:moveTo>
                      <a:lnTo>
                        <a:pt x="93" y="93"/>
                      </a:lnTo>
                      <a:lnTo>
                        <a:pt x="93" y="47"/>
                      </a:lnTo>
                      <a:lnTo>
                        <a:pt x="62" y="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9" name="Google Shape;11429;p59"/>
                <p:cNvSpPr/>
                <p:nvPr/>
              </p:nvSpPr>
              <p:spPr>
                <a:xfrm>
                  <a:off x="4980212" y="267937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0" name="Google Shape;11430;p59"/>
                <p:cNvSpPr/>
                <p:nvPr/>
              </p:nvSpPr>
              <p:spPr>
                <a:xfrm>
                  <a:off x="4848458" y="2673468"/>
                  <a:ext cx="985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7" extrusionOk="0">
                      <a:moveTo>
                        <a:pt x="93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93" y="0"/>
                      </a:lnTo>
                      <a:close/>
                      <a:moveTo>
                        <a:pt x="93" y="0"/>
                      </a:moveTo>
                      <a:lnTo>
                        <a:pt x="185" y="47"/>
                      </a:lnTo>
                      <a:lnTo>
                        <a:pt x="232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1" name="Google Shape;11431;p59"/>
                <p:cNvSpPr/>
                <p:nvPr/>
              </p:nvSpPr>
              <p:spPr>
                <a:xfrm>
                  <a:off x="4844507" y="267741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2" name="Google Shape;11432;p59"/>
                <p:cNvSpPr/>
                <p:nvPr/>
              </p:nvSpPr>
              <p:spPr>
                <a:xfrm>
                  <a:off x="4832738" y="2681328"/>
                  <a:ext cx="9857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279" extrusionOk="0">
                      <a:moveTo>
                        <a:pt x="185" y="1"/>
                      </a:moveTo>
                      <a:lnTo>
                        <a:pt x="116" y="139"/>
                      </a:lnTo>
                      <a:lnTo>
                        <a:pt x="231" y="1"/>
                      </a:lnTo>
                      <a:close/>
                      <a:moveTo>
                        <a:pt x="116" y="139"/>
                      </a:moveTo>
                      <a:lnTo>
                        <a:pt x="0" y="278"/>
                      </a:lnTo>
                      <a:lnTo>
                        <a:pt x="46" y="278"/>
                      </a:lnTo>
                      <a:lnTo>
                        <a:pt x="46" y="232"/>
                      </a:lnTo>
                      <a:lnTo>
                        <a:pt x="93" y="186"/>
                      </a:lnTo>
                      <a:lnTo>
                        <a:pt x="116" y="13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3" name="Google Shape;11433;p59"/>
                <p:cNvSpPr/>
                <p:nvPr/>
              </p:nvSpPr>
              <p:spPr>
                <a:xfrm>
                  <a:off x="4842552" y="267937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4" name="Google Shape;11434;p59"/>
                <p:cNvSpPr/>
                <p:nvPr/>
              </p:nvSpPr>
              <p:spPr>
                <a:xfrm>
                  <a:off x="4828787" y="2699045"/>
                  <a:ext cx="3951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278" extrusionOk="0">
                      <a:moveTo>
                        <a:pt x="47" y="0"/>
                      </a:moveTo>
                      <a:lnTo>
                        <a:pt x="47" y="46"/>
                      </a:lnTo>
                      <a:lnTo>
                        <a:pt x="93" y="0"/>
                      </a:lnTo>
                      <a:close/>
                      <a:moveTo>
                        <a:pt x="47" y="139"/>
                      </a:moveTo>
                      <a:lnTo>
                        <a:pt x="0" y="278"/>
                      </a:lnTo>
                      <a:lnTo>
                        <a:pt x="47" y="278"/>
                      </a:lnTo>
                      <a:lnTo>
                        <a:pt x="47" y="185"/>
                      </a:lnTo>
                      <a:lnTo>
                        <a:pt x="47" y="13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5" name="Google Shape;11435;p59"/>
                <p:cNvSpPr/>
                <p:nvPr/>
              </p:nvSpPr>
              <p:spPr>
                <a:xfrm>
                  <a:off x="4832738" y="269313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6" name="Google Shape;11436;p59"/>
                <p:cNvSpPr/>
                <p:nvPr/>
              </p:nvSpPr>
              <p:spPr>
                <a:xfrm>
                  <a:off x="4830741" y="2697048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7" name="Google Shape;11437;p59"/>
                <p:cNvSpPr/>
                <p:nvPr/>
              </p:nvSpPr>
              <p:spPr>
                <a:xfrm>
                  <a:off x="4775677" y="2687234"/>
                  <a:ext cx="17760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232" extrusionOk="0">
                      <a:moveTo>
                        <a:pt x="1" y="0"/>
                      </a:moveTo>
                      <a:lnTo>
                        <a:pt x="417" y="232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8" name="Google Shape;11438;p59"/>
                <p:cNvSpPr/>
                <p:nvPr/>
              </p:nvSpPr>
              <p:spPr>
                <a:xfrm>
                  <a:off x="5113920" y="2634124"/>
                  <a:ext cx="25620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372" extrusionOk="0">
                      <a:moveTo>
                        <a:pt x="602" y="1"/>
                      </a:moveTo>
                      <a:lnTo>
                        <a:pt x="0" y="325"/>
                      </a:lnTo>
                      <a:lnTo>
                        <a:pt x="0" y="371"/>
                      </a:lnTo>
                      <a:lnTo>
                        <a:pt x="278" y="186"/>
                      </a:lnTo>
                      <a:lnTo>
                        <a:pt x="6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9" name="Google Shape;11439;p59"/>
                <p:cNvSpPr/>
                <p:nvPr/>
              </p:nvSpPr>
              <p:spPr>
                <a:xfrm>
                  <a:off x="5139498" y="2575152"/>
                  <a:ext cx="104264" cy="59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" h="1389" extrusionOk="0">
                      <a:moveTo>
                        <a:pt x="2407" y="0"/>
                      </a:moveTo>
                      <a:lnTo>
                        <a:pt x="2337" y="47"/>
                      </a:lnTo>
                      <a:lnTo>
                        <a:pt x="2337" y="47"/>
                      </a:lnTo>
                      <a:lnTo>
                        <a:pt x="2453" y="0"/>
                      </a:lnTo>
                      <a:close/>
                      <a:moveTo>
                        <a:pt x="2337" y="47"/>
                      </a:moveTo>
                      <a:lnTo>
                        <a:pt x="2222" y="93"/>
                      </a:lnTo>
                      <a:lnTo>
                        <a:pt x="0" y="1389"/>
                      </a:lnTo>
                      <a:lnTo>
                        <a:pt x="2268" y="93"/>
                      </a:lnTo>
                      <a:lnTo>
                        <a:pt x="233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0" name="Google Shape;11440;p59"/>
                <p:cNvSpPr/>
                <p:nvPr/>
              </p:nvSpPr>
              <p:spPr>
                <a:xfrm>
                  <a:off x="4679315" y="2632170"/>
                  <a:ext cx="92495" cy="5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" h="1251" extrusionOk="0">
                      <a:moveTo>
                        <a:pt x="1" y="1"/>
                      </a:moveTo>
                      <a:lnTo>
                        <a:pt x="2176" y="1250"/>
                      </a:lnTo>
                      <a:lnTo>
                        <a:pt x="186" y="93"/>
                      </a:lnTo>
                      <a:lnTo>
                        <a:pt x="94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1" name="Google Shape;11441;p59"/>
                <p:cNvSpPr/>
                <p:nvPr/>
              </p:nvSpPr>
              <p:spPr>
                <a:xfrm>
                  <a:off x="4773723" y="2685279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93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2" name="Google Shape;11442;p59"/>
                <p:cNvSpPr/>
                <p:nvPr/>
              </p:nvSpPr>
              <p:spPr>
                <a:xfrm>
                  <a:off x="4771768" y="268527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3" name="Google Shape;11443;p59"/>
                <p:cNvSpPr/>
                <p:nvPr/>
              </p:nvSpPr>
              <p:spPr>
                <a:xfrm>
                  <a:off x="5072622" y="2669516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39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4" name="Google Shape;11444;p59"/>
                <p:cNvSpPr/>
                <p:nvPr/>
              </p:nvSpPr>
              <p:spPr>
                <a:xfrm>
                  <a:off x="5078528" y="266951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5" name="Google Shape;11445;p59"/>
                <p:cNvSpPr/>
                <p:nvPr/>
              </p:nvSpPr>
              <p:spPr>
                <a:xfrm>
                  <a:off x="5084434" y="2651842"/>
                  <a:ext cx="23623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325" extrusionOk="0">
                      <a:moveTo>
                        <a:pt x="0" y="324"/>
                      </a:moveTo>
                      <a:lnTo>
                        <a:pt x="556" y="0"/>
                      </a:lnTo>
                      <a:lnTo>
                        <a:pt x="556" y="0"/>
                      </a:lnTo>
                      <a:lnTo>
                        <a:pt x="0" y="324"/>
                      </a:lnTo>
                      <a:lnTo>
                        <a:pt x="0" y="324"/>
                      </a:lnTo>
                      <a:lnTo>
                        <a:pt x="0" y="324"/>
                      </a:lnTo>
                      <a:lnTo>
                        <a:pt x="0" y="32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6" name="Google Shape;11446;p59"/>
                <p:cNvSpPr/>
                <p:nvPr/>
              </p:nvSpPr>
              <p:spPr>
                <a:xfrm>
                  <a:off x="5109969" y="2647890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7" name="Google Shape;11447;p59"/>
                <p:cNvSpPr/>
                <p:nvPr/>
              </p:nvSpPr>
              <p:spPr>
                <a:xfrm>
                  <a:off x="5078528" y="266951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8" name="Google Shape;11448;p59"/>
                <p:cNvSpPr/>
                <p:nvPr/>
              </p:nvSpPr>
              <p:spPr>
                <a:xfrm>
                  <a:off x="5078528" y="266756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9" name="Google Shape;11449;p59"/>
                <p:cNvSpPr/>
                <p:nvPr/>
              </p:nvSpPr>
              <p:spPr>
                <a:xfrm>
                  <a:off x="5082437" y="2665608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0" name="Google Shape;11450;p59"/>
                <p:cNvSpPr/>
                <p:nvPr/>
              </p:nvSpPr>
              <p:spPr>
                <a:xfrm>
                  <a:off x="5108014" y="264988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1" name="Google Shape;11451;p59"/>
                <p:cNvSpPr/>
                <p:nvPr/>
              </p:nvSpPr>
              <p:spPr>
                <a:xfrm>
                  <a:off x="5080482" y="266560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2" name="Google Shape;11452;p59"/>
                <p:cNvSpPr/>
                <p:nvPr/>
              </p:nvSpPr>
              <p:spPr>
                <a:xfrm>
                  <a:off x="5080482" y="266756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3" name="Google Shape;11453;p59"/>
                <p:cNvSpPr/>
                <p:nvPr/>
              </p:nvSpPr>
              <p:spPr>
                <a:xfrm>
                  <a:off x="4838601" y="2722626"/>
                  <a:ext cx="15805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140" extrusionOk="0">
                      <a:moveTo>
                        <a:pt x="1" y="1"/>
                      </a:moveTo>
                      <a:lnTo>
                        <a:pt x="93" y="47"/>
                      </a:lnTo>
                      <a:lnTo>
                        <a:pt x="93" y="47"/>
                      </a:lnTo>
                      <a:lnTo>
                        <a:pt x="93" y="47"/>
                      </a:lnTo>
                      <a:lnTo>
                        <a:pt x="1" y="1"/>
                      </a:lnTo>
                      <a:close/>
                      <a:moveTo>
                        <a:pt x="93" y="47"/>
                      </a:moveTo>
                      <a:lnTo>
                        <a:pt x="279" y="139"/>
                      </a:lnTo>
                      <a:lnTo>
                        <a:pt x="371" y="139"/>
                      </a:lnTo>
                      <a:lnTo>
                        <a:pt x="93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4" name="Google Shape;11454;p59"/>
                <p:cNvSpPr/>
                <p:nvPr/>
              </p:nvSpPr>
              <p:spPr>
                <a:xfrm>
                  <a:off x="4999884" y="2708860"/>
                  <a:ext cx="790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85" y="1"/>
                      </a:moveTo>
                      <a:lnTo>
                        <a:pt x="0" y="139"/>
                      </a:lnTo>
                      <a:lnTo>
                        <a:pt x="46" y="139"/>
                      </a:lnTo>
                      <a:lnTo>
                        <a:pt x="93" y="93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5" name="Google Shape;11455;p59"/>
                <p:cNvSpPr/>
                <p:nvPr/>
              </p:nvSpPr>
              <p:spPr>
                <a:xfrm>
                  <a:off x="5007744" y="2695094"/>
                  <a:ext cx="25577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325" extrusionOk="0">
                      <a:moveTo>
                        <a:pt x="602" y="1"/>
                      </a:moveTo>
                      <a:lnTo>
                        <a:pt x="0" y="325"/>
                      </a:lnTo>
                      <a:lnTo>
                        <a:pt x="93" y="278"/>
                      </a:lnTo>
                      <a:lnTo>
                        <a:pt x="185" y="278"/>
                      </a:lnTo>
                      <a:lnTo>
                        <a:pt x="278" y="186"/>
                      </a:lnTo>
                      <a:lnTo>
                        <a:pt x="6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6" name="Google Shape;11456;p59"/>
                <p:cNvSpPr/>
                <p:nvPr/>
              </p:nvSpPr>
              <p:spPr>
                <a:xfrm>
                  <a:off x="4803209" y="2702954"/>
                  <a:ext cx="1185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40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278" y="14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7" name="Google Shape;11457;p59"/>
                <p:cNvSpPr/>
                <p:nvPr/>
              </p:nvSpPr>
              <p:spPr>
                <a:xfrm>
                  <a:off x="5039185" y="2675422"/>
                  <a:ext cx="2757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371" extrusionOk="0">
                      <a:moveTo>
                        <a:pt x="1" y="371"/>
                      </a:moveTo>
                      <a:lnTo>
                        <a:pt x="1" y="371"/>
                      </a:lnTo>
                      <a:lnTo>
                        <a:pt x="649" y="1"/>
                      </a:lnTo>
                      <a:lnTo>
                        <a:pt x="649" y="1"/>
                      </a:lnTo>
                      <a:lnTo>
                        <a:pt x="649" y="1"/>
                      </a:lnTo>
                      <a:lnTo>
                        <a:pt x="1" y="37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8" name="Google Shape;11458;p59"/>
                <p:cNvSpPr/>
                <p:nvPr/>
              </p:nvSpPr>
              <p:spPr>
                <a:xfrm>
                  <a:off x="5033279" y="269509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9" name="Google Shape;11459;p59"/>
                <p:cNvSpPr/>
                <p:nvPr/>
              </p:nvSpPr>
              <p:spPr>
                <a:xfrm>
                  <a:off x="5039185" y="269114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0" name="Google Shape;11460;p59"/>
                <p:cNvSpPr/>
                <p:nvPr/>
              </p:nvSpPr>
              <p:spPr>
                <a:xfrm>
                  <a:off x="5033279" y="2693139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1" name="Google Shape;11461;p59"/>
                <p:cNvSpPr/>
                <p:nvPr/>
              </p:nvSpPr>
              <p:spPr>
                <a:xfrm>
                  <a:off x="5037230" y="269313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2" name="Google Shape;11462;p59"/>
                <p:cNvSpPr/>
                <p:nvPr/>
              </p:nvSpPr>
              <p:spPr>
                <a:xfrm>
                  <a:off x="5037230" y="269114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47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3" name="Google Shape;11463;p59"/>
                <p:cNvSpPr/>
                <p:nvPr/>
              </p:nvSpPr>
              <p:spPr>
                <a:xfrm>
                  <a:off x="5035276" y="269313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4" name="Google Shape;11464;p59"/>
                <p:cNvSpPr/>
                <p:nvPr/>
              </p:nvSpPr>
              <p:spPr>
                <a:xfrm>
                  <a:off x="4793394" y="2697048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0" y="1"/>
                      </a:moveTo>
                      <a:lnTo>
                        <a:pt x="139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5" name="Google Shape;11465;p59"/>
                <p:cNvSpPr/>
                <p:nvPr/>
              </p:nvSpPr>
              <p:spPr>
                <a:xfrm>
                  <a:off x="5070668" y="267151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6" name="Google Shape;11466;p59"/>
                <p:cNvSpPr/>
                <p:nvPr/>
              </p:nvSpPr>
              <p:spPr>
                <a:xfrm>
                  <a:off x="4799300" y="2701000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93" y="47"/>
                      </a:moveTo>
                      <a:lnTo>
                        <a:pt x="93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3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7" name="Google Shape;11467;p59"/>
                <p:cNvSpPr/>
                <p:nvPr/>
              </p:nvSpPr>
              <p:spPr>
                <a:xfrm>
                  <a:off x="4852367" y="2728531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8" name="Google Shape;11468;p59"/>
                <p:cNvSpPr/>
                <p:nvPr/>
              </p:nvSpPr>
              <p:spPr>
                <a:xfrm>
                  <a:off x="5066717" y="2673468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47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9" name="Google Shape;11469;p59"/>
                <p:cNvSpPr/>
                <p:nvPr/>
              </p:nvSpPr>
              <p:spPr>
                <a:xfrm>
                  <a:off x="4864179" y="2732440"/>
                  <a:ext cx="53152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140" extrusionOk="0">
                      <a:moveTo>
                        <a:pt x="1" y="1"/>
                      </a:moveTo>
                      <a:lnTo>
                        <a:pt x="139" y="47"/>
                      </a:lnTo>
                      <a:lnTo>
                        <a:pt x="278" y="47"/>
                      </a:lnTo>
                      <a:lnTo>
                        <a:pt x="232" y="1"/>
                      </a:lnTo>
                      <a:close/>
                      <a:moveTo>
                        <a:pt x="325" y="1"/>
                      </a:moveTo>
                      <a:lnTo>
                        <a:pt x="278" y="47"/>
                      </a:lnTo>
                      <a:lnTo>
                        <a:pt x="325" y="47"/>
                      </a:lnTo>
                      <a:lnTo>
                        <a:pt x="325" y="1"/>
                      </a:lnTo>
                      <a:close/>
                      <a:moveTo>
                        <a:pt x="325" y="47"/>
                      </a:moveTo>
                      <a:lnTo>
                        <a:pt x="371" y="93"/>
                      </a:lnTo>
                      <a:lnTo>
                        <a:pt x="602" y="93"/>
                      </a:lnTo>
                      <a:lnTo>
                        <a:pt x="556" y="47"/>
                      </a:lnTo>
                      <a:close/>
                      <a:moveTo>
                        <a:pt x="695" y="47"/>
                      </a:moveTo>
                      <a:lnTo>
                        <a:pt x="648" y="93"/>
                      </a:lnTo>
                      <a:lnTo>
                        <a:pt x="695" y="93"/>
                      </a:lnTo>
                      <a:lnTo>
                        <a:pt x="695" y="47"/>
                      </a:lnTo>
                      <a:close/>
                      <a:moveTo>
                        <a:pt x="695" y="93"/>
                      </a:moveTo>
                      <a:lnTo>
                        <a:pt x="787" y="140"/>
                      </a:lnTo>
                      <a:lnTo>
                        <a:pt x="1019" y="140"/>
                      </a:lnTo>
                      <a:lnTo>
                        <a:pt x="125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0" name="Google Shape;11470;p59"/>
                <p:cNvSpPr/>
                <p:nvPr/>
              </p:nvSpPr>
              <p:spPr>
                <a:xfrm>
                  <a:off x="4854364" y="2728531"/>
                  <a:ext cx="790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0" y="0"/>
                      </a:moveTo>
                      <a:lnTo>
                        <a:pt x="46" y="47"/>
                      </a:lnTo>
                      <a:lnTo>
                        <a:pt x="185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1" name="Google Shape;11471;p59"/>
                <p:cNvSpPr/>
                <p:nvPr/>
              </p:nvSpPr>
              <p:spPr>
                <a:xfrm>
                  <a:off x="4864179" y="2732440"/>
                  <a:ext cx="5948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139" y="1"/>
                      </a:move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2" name="Google Shape;11472;p59"/>
                <p:cNvSpPr/>
                <p:nvPr/>
              </p:nvSpPr>
              <p:spPr>
                <a:xfrm>
                  <a:off x="4858273" y="2730486"/>
                  <a:ext cx="1185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47" extrusionOk="0">
                      <a:moveTo>
                        <a:pt x="1" y="1"/>
                      </a:moveTo>
                      <a:lnTo>
                        <a:pt x="140" y="47"/>
                      </a:lnTo>
                      <a:lnTo>
                        <a:pt x="278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3" name="Google Shape;11473;p59"/>
                <p:cNvSpPr/>
                <p:nvPr/>
              </p:nvSpPr>
              <p:spPr>
                <a:xfrm>
                  <a:off x="4925148" y="2732440"/>
                  <a:ext cx="33480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94" extrusionOk="0">
                      <a:moveTo>
                        <a:pt x="741" y="1"/>
                      </a:moveTo>
                      <a:lnTo>
                        <a:pt x="683" y="12"/>
                      </a:lnTo>
                      <a:lnTo>
                        <a:pt x="787" y="1"/>
                      </a:lnTo>
                      <a:close/>
                      <a:moveTo>
                        <a:pt x="683" y="12"/>
                      </a:moveTo>
                      <a:lnTo>
                        <a:pt x="371" y="47"/>
                      </a:lnTo>
                      <a:lnTo>
                        <a:pt x="324" y="47"/>
                      </a:lnTo>
                      <a:lnTo>
                        <a:pt x="218" y="74"/>
                      </a:lnTo>
                      <a:lnTo>
                        <a:pt x="218" y="74"/>
                      </a:lnTo>
                      <a:lnTo>
                        <a:pt x="509" y="47"/>
                      </a:lnTo>
                      <a:lnTo>
                        <a:pt x="683" y="12"/>
                      </a:lnTo>
                      <a:close/>
                      <a:moveTo>
                        <a:pt x="218" y="74"/>
                      </a:moveTo>
                      <a:lnTo>
                        <a:pt x="0" y="93"/>
                      </a:lnTo>
                      <a:lnTo>
                        <a:pt x="139" y="93"/>
                      </a:lnTo>
                      <a:lnTo>
                        <a:pt x="218" y="7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4" name="Google Shape;11474;p59"/>
                <p:cNvSpPr/>
                <p:nvPr/>
              </p:nvSpPr>
              <p:spPr>
                <a:xfrm>
                  <a:off x="4917288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5" name="Google Shape;11475;p59"/>
                <p:cNvSpPr/>
                <p:nvPr/>
              </p:nvSpPr>
              <p:spPr>
                <a:xfrm>
                  <a:off x="4991981" y="2718674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6" name="Google Shape;11476;p59"/>
                <p:cNvSpPr/>
                <p:nvPr/>
              </p:nvSpPr>
              <p:spPr>
                <a:xfrm>
                  <a:off x="4997887" y="2714766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7" name="Google Shape;11477;p59"/>
                <p:cNvSpPr/>
                <p:nvPr/>
              </p:nvSpPr>
              <p:spPr>
                <a:xfrm>
                  <a:off x="4923194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8" name="Google Shape;11478;p59"/>
                <p:cNvSpPr/>
                <p:nvPr/>
              </p:nvSpPr>
              <p:spPr>
                <a:xfrm>
                  <a:off x="4917288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9" name="Google Shape;11479;p59"/>
                <p:cNvSpPr/>
                <p:nvPr/>
              </p:nvSpPr>
              <p:spPr>
                <a:xfrm>
                  <a:off x="4919242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0" name="Google Shape;11480;p59"/>
                <p:cNvSpPr/>
                <p:nvPr/>
              </p:nvSpPr>
              <p:spPr>
                <a:xfrm>
                  <a:off x="4921197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1" name="Google Shape;11481;p59"/>
                <p:cNvSpPr/>
                <p:nvPr/>
              </p:nvSpPr>
              <p:spPr>
                <a:xfrm>
                  <a:off x="4995932" y="2714766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2" name="Google Shape;11482;p59"/>
                <p:cNvSpPr/>
                <p:nvPr/>
              </p:nvSpPr>
              <p:spPr>
                <a:xfrm>
                  <a:off x="4921197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3" name="Google Shape;11483;p59"/>
                <p:cNvSpPr/>
                <p:nvPr/>
              </p:nvSpPr>
              <p:spPr>
                <a:xfrm>
                  <a:off x="5267300" y="255943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4" name="Google Shape;11484;p59"/>
                <p:cNvSpPr/>
                <p:nvPr/>
              </p:nvSpPr>
              <p:spPr>
                <a:xfrm>
                  <a:off x="5267300" y="255943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5" name="Google Shape;11485;p59"/>
                <p:cNvSpPr/>
                <p:nvPr/>
              </p:nvSpPr>
              <p:spPr>
                <a:xfrm>
                  <a:off x="4775677" y="2687234"/>
                  <a:ext cx="17760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232" extrusionOk="0">
                      <a:moveTo>
                        <a:pt x="417" y="232"/>
                      </a:moveTo>
                      <a:lnTo>
                        <a:pt x="417" y="232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17" y="2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6" name="Google Shape;11486;p59"/>
                <p:cNvSpPr/>
                <p:nvPr/>
              </p:nvSpPr>
              <p:spPr>
                <a:xfrm>
                  <a:off x="4671455" y="2628219"/>
                  <a:ext cx="100355" cy="57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" h="1344" extrusionOk="0">
                      <a:moveTo>
                        <a:pt x="1" y="1"/>
                      </a:moveTo>
                      <a:lnTo>
                        <a:pt x="186" y="94"/>
                      </a:lnTo>
                      <a:lnTo>
                        <a:pt x="2361" y="1343"/>
                      </a:lnTo>
                      <a:lnTo>
                        <a:pt x="371" y="186"/>
                      </a:lnTo>
                      <a:lnTo>
                        <a:pt x="232" y="9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7" name="Google Shape;11487;p59"/>
                <p:cNvSpPr/>
                <p:nvPr/>
              </p:nvSpPr>
              <p:spPr>
                <a:xfrm>
                  <a:off x="4663595" y="2620358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8" name="Google Shape;11488;p59"/>
                <p:cNvSpPr/>
                <p:nvPr/>
              </p:nvSpPr>
              <p:spPr>
                <a:xfrm>
                  <a:off x="4773723" y="2687234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9" name="Google Shape;11489;p59"/>
                <p:cNvSpPr/>
                <p:nvPr/>
              </p:nvSpPr>
              <p:spPr>
                <a:xfrm>
                  <a:off x="4771768" y="268527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6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46"/>
                      </a:lnTo>
                      <a:lnTo>
                        <a:pt x="47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0" name="Google Shape;11490;p59"/>
                <p:cNvSpPr/>
                <p:nvPr/>
              </p:nvSpPr>
              <p:spPr>
                <a:xfrm>
                  <a:off x="4803209" y="2702954"/>
                  <a:ext cx="21669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279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86" y="47"/>
                      </a:lnTo>
                      <a:lnTo>
                        <a:pt x="1" y="1"/>
                      </a:lnTo>
                      <a:close/>
                      <a:moveTo>
                        <a:pt x="86" y="47"/>
                      </a:moveTo>
                      <a:lnTo>
                        <a:pt x="408" y="223"/>
                      </a:lnTo>
                      <a:lnTo>
                        <a:pt x="371" y="186"/>
                      </a:lnTo>
                      <a:lnTo>
                        <a:pt x="278" y="140"/>
                      </a:lnTo>
                      <a:lnTo>
                        <a:pt x="93" y="47"/>
                      </a:lnTo>
                      <a:close/>
                      <a:moveTo>
                        <a:pt x="408" y="223"/>
                      </a:moveTo>
                      <a:lnTo>
                        <a:pt x="417" y="232"/>
                      </a:lnTo>
                      <a:lnTo>
                        <a:pt x="464" y="278"/>
                      </a:lnTo>
                      <a:lnTo>
                        <a:pt x="510" y="278"/>
                      </a:lnTo>
                      <a:lnTo>
                        <a:pt x="408" y="22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1" name="Google Shape;11491;p59"/>
                <p:cNvSpPr/>
                <p:nvPr/>
              </p:nvSpPr>
              <p:spPr>
                <a:xfrm>
                  <a:off x="4793394" y="2697048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39" y="93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39" y="93"/>
                      </a:lnTo>
                      <a:lnTo>
                        <a:pt x="139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2" name="Google Shape;11492;p59"/>
                <p:cNvSpPr/>
                <p:nvPr/>
              </p:nvSpPr>
              <p:spPr>
                <a:xfrm>
                  <a:off x="4799300" y="2701000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93" y="47"/>
                      </a:moveTo>
                      <a:lnTo>
                        <a:pt x="93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3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3" name="Google Shape;11493;p59"/>
                <p:cNvSpPr/>
                <p:nvPr/>
              </p:nvSpPr>
              <p:spPr>
                <a:xfrm>
                  <a:off x="5113920" y="2641984"/>
                  <a:ext cx="11854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87" extrusionOk="0">
                      <a:moveTo>
                        <a:pt x="278" y="1"/>
                      </a:move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4" name="Google Shape;11494;p59"/>
                <p:cNvSpPr/>
                <p:nvPr/>
              </p:nvSpPr>
              <p:spPr>
                <a:xfrm>
                  <a:off x="5233862" y="2573197"/>
                  <a:ext cx="9900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39" extrusionOk="0">
                      <a:moveTo>
                        <a:pt x="232" y="0"/>
                      </a:moveTo>
                      <a:lnTo>
                        <a:pt x="186" y="46"/>
                      </a:lnTo>
                      <a:lnTo>
                        <a:pt x="1" y="139"/>
                      </a:lnTo>
                      <a:lnTo>
                        <a:pt x="232" y="46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5" name="Google Shape;11495;p59"/>
                <p:cNvSpPr/>
                <p:nvPr/>
              </p:nvSpPr>
              <p:spPr>
                <a:xfrm>
                  <a:off x="5072622" y="2669516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39" y="1"/>
                      </a:moveTo>
                      <a:lnTo>
                        <a:pt x="139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6" name="Google Shape;11496;p59"/>
                <p:cNvSpPr/>
                <p:nvPr/>
              </p:nvSpPr>
              <p:spPr>
                <a:xfrm>
                  <a:off x="5078528" y="266951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7" name="Google Shape;11497;p59"/>
                <p:cNvSpPr/>
                <p:nvPr/>
              </p:nvSpPr>
              <p:spPr>
                <a:xfrm>
                  <a:off x="5084434" y="2651842"/>
                  <a:ext cx="23623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325" extrusionOk="0">
                      <a:moveTo>
                        <a:pt x="556" y="0"/>
                      </a:moveTo>
                      <a:lnTo>
                        <a:pt x="556" y="0"/>
                      </a:lnTo>
                      <a:lnTo>
                        <a:pt x="0" y="324"/>
                      </a:lnTo>
                      <a:lnTo>
                        <a:pt x="0" y="324"/>
                      </a:lnTo>
                      <a:lnTo>
                        <a:pt x="5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8" name="Google Shape;11498;p59"/>
                <p:cNvSpPr/>
                <p:nvPr/>
              </p:nvSpPr>
              <p:spPr>
                <a:xfrm>
                  <a:off x="5109969" y="2649887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9" name="Google Shape;11499;p59"/>
                <p:cNvSpPr/>
                <p:nvPr/>
              </p:nvSpPr>
              <p:spPr>
                <a:xfrm>
                  <a:off x="5078528" y="266756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0" name="Google Shape;11500;p59"/>
                <p:cNvSpPr/>
                <p:nvPr/>
              </p:nvSpPr>
              <p:spPr>
                <a:xfrm>
                  <a:off x="5108014" y="265184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1" name="Google Shape;11501;p59"/>
                <p:cNvSpPr/>
                <p:nvPr/>
              </p:nvSpPr>
              <p:spPr>
                <a:xfrm>
                  <a:off x="5082437" y="2665608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47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2" name="Google Shape;11502;p59"/>
                <p:cNvSpPr/>
                <p:nvPr/>
              </p:nvSpPr>
              <p:spPr>
                <a:xfrm>
                  <a:off x="5080482" y="266756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3" name="Google Shape;11503;p59"/>
                <p:cNvSpPr/>
                <p:nvPr/>
              </p:nvSpPr>
              <p:spPr>
                <a:xfrm>
                  <a:off x="5080482" y="266756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4" name="Google Shape;11504;p59"/>
                <p:cNvSpPr/>
                <p:nvPr/>
              </p:nvSpPr>
              <p:spPr>
                <a:xfrm>
                  <a:off x="4999884" y="2708860"/>
                  <a:ext cx="790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85" y="1"/>
                      </a:moveTo>
                      <a:lnTo>
                        <a:pt x="93" y="93"/>
                      </a:lnTo>
                      <a:lnTo>
                        <a:pt x="185" y="47"/>
                      </a:lnTo>
                      <a:lnTo>
                        <a:pt x="185" y="1"/>
                      </a:lnTo>
                      <a:close/>
                      <a:moveTo>
                        <a:pt x="93" y="93"/>
                      </a:moveTo>
                      <a:lnTo>
                        <a:pt x="0" y="139"/>
                      </a:lnTo>
                      <a:lnTo>
                        <a:pt x="46" y="139"/>
                      </a:lnTo>
                      <a:lnTo>
                        <a:pt x="93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5" name="Google Shape;11505;p59"/>
                <p:cNvSpPr/>
                <p:nvPr/>
              </p:nvSpPr>
              <p:spPr>
                <a:xfrm>
                  <a:off x="5007744" y="2695094"/>
                  <a:ext cx="25577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371" extrusionOk="0">
                      <a:moveTo>
                        <a:pt x="602" y="1"/>
                      </a:moveTo>
                      <a:lnTo>
                        <a:pt x="278" y="186"/>
                      </a:lnTo>
                      <a:lnTo>
                        <a:pt x="241" y="223"/>
                      </a:lnTo>
                      <a:lnTo>
                        <a:pt x="602" y="1"/>
                      </a:lnTo>
                      <a:close/>
                      <a:moveTo>
                        <a:pt x="241" y="223"/>
                      </a:moveTo>
                      <a:lnTo>
                        <a:pt x="151" y="278"/>
                      </a:lnTo>
                      <a:lnTo>
                        <a:pt x="185" y="278"/>
                      </a:lnTo>
                      <a:lnTo>
                        <a:pt x="241" y="223"/>
                      </a:lnTo>
                      <a:close/>
                      <a:moveTo>
                        <a:pt x="93" y="278"/>
                      </a:moveTo>
                      <a:lnTo>
                        <a:pt x="0" y="325"/>
                      </a:lnTo>
                      <a:lnTo>
                        <a:pt x="0" y="371"/>
                      </a:lnTo>
                      <a:lnTo>
                        <a:pt x="151" y="27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6" name="Google Shape;11506;p59"/>
                <p:cNvSpPr/>
                <p:nvPr/>
              </p:nvSpPr>
              <p:spPr>
                <a:xfrm>
                  <a:off x="5039185" y="2675422"/>
                  <a:ext cx="2757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371" extrusionOk="0">
                      <a:moveTo>
                        <a:pt x="1" y="371"/>
                      </a:moveTo>
                      <a:lnTo>
                        <a:pt x="649" y="1"/>
                      </a:lnTo>
                      <a:lnTo>
                        <a:pt x="649" y="1"/>
                      </a:lnTo>
                      <a:lnTo>
                        <a:pt x="649" y="1"/>
                      </a:lnTo>
                      <a:lnTo>
                        <a:pt x="1" y="371"/>
                      </a:lnTo>
                      <a:lnTo>
                        <a:pt x="1" y="37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7" name="Google Shape;11507;p59"/>
                <p:cNvSpPr/>
                <p:nvPr/>
              </p:nvSpPr>
              <p:spPr>
                <a:xfrm>
                  <a:off x="5033279" y="269509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8" name="Google Shape;11508;p59"/>
                <p:cNvSpPr/>
                <p:nvPr/>
              </p:nvSpPr>
              <p:spPr>
                <a:xfrm>
                  <a:off x="5039185" y="269114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9" name="Google Shape;11509;p59"/>
                <p:cNvSpPr/>
                <p:nvPr/>
              </p:nvSpPr>
              <p:spPr>
                <a:xfrm>
                  <a:off x="5033279" y="2695094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0" name="Google Shape;11510;p59"/>
                <p:cNvSpPr/>
                <p:nvPr/>
              </p:nvSpPr>
              <p:spPr>
                <a:xfrm>
                  <a:off x="5037230" y="269313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1" name="Google Shape;11511;p59"/>
                <p:cNvSpPr/>
                <p:nvPr/>
              </p:nvSpPr>
              <p:spPr>
                <a:xfrm>
                  <a:off x="5037230" y="269114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47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2" name="Google Shape;11512;p59"/>
                <p:cNvSpPr/>
                <p:nvPr/>
              </p:nvSpPr>
              <p:spPr>
                <a:xfrm>
                  <a:off x="5035276" y="269313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3" name="Google Shape;11513;p59"/>
                <p:cNvSpPr/>
                <p:nvPr/>
              </p:nvSpPr>
              <p:spPr>
                <a:xfrm>
                  <a:off x="5070668" y="2673468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4" name="Google Shape;11514;p59"/>
                <p:cNvSpPr/>
                <p:nvPr/>
              </p:nvSpPr>
              <p:spPr>
                <a:xfrm>
                  <a:off x="5066717" y="2673468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5" name="Google Shape;11515;p59"/>
                <p:cNvSpPr/>
                <p:nvPr/>
              </p:nvSpPr>
              <p:spPr>
                <a:xfrm>
                  <a:off x="4997887" y="271672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6" name="Google Shape;11516;p59"/>
                <p:cNvSpPr/>
                <p:nvPr/>
              </p:nvSpPr>
              <p:spPr>
                <a:xfrm>
                  <a:off x="4999884" y="27147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7" name="Google Shape;11517;p59"/>
                <p:cNvSpPr/>
                <p:nvPr/>
              </p:nvSpPr>
              <p:spPr>
                <a:xfrm>
                  <a:off x="4995932" y="271672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8" name="Google Shape;11518;p59"/>
                <p:cNvSpPr/>
                <p:nvPr/>
              </p:nvSpPr>
              <p:spPr>
                <a:xfrm>
                  <a:off x="5273206" y="2553525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0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9" name="Google Shape;11519;p59"/>
                <p:cNvSpPr/>
                <p:nvPr/>
              </p:nvSpPr>
              <p:spPr>
                <a:xfrm>
                  <a:off x="5267300" y="2557434"/>
                  <a:ext cx="5948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8" extrusionOk="0">
                      <a:moveTo>
                        <a:pt x="93" y="1"/>
                      </a:moveTo>
                      <a:lnTo>
                        <a:pt x="70" y="24"/>
                      </a:lnTo>
                      <a:lnTo>
                        <a:pt x="139" y="1"/>
                      </a:lnTo>
                      <a:close/>
                      <a:moveTo>
                        <a:pt x="70" y="24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70" y="2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0" name="Google Shape;11520;p59"/>
                <p:cNvSpPr/>
                <p:nvPr/>
              </p:nvSpPr>
              <p:spPr>
                <a:xfrm>
                  <a:off x="5235817" y="2563340"/>
                  <a:ext cx="25620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371" extrusionOk="0">
                      <a:moveTo>
                        <a:pt x="603" y="1"/>
                      </a:moveTo>
                      <a:lnTo>
                        <a:pt x="151" y="278"/>
                      </a:lnTo>
                      <a:lnTo>
                        <a:pt x="186" y="278"/>
                      </a:lnTo>
                      <a:lnTo>
                        <a:pt x="510" y="93"/>
                      </a:lnTo>
                      <a:lnTo>
                        <a:pt x="556" y="47"/>
                      </a:lnTo>
                      <a:lnTo>
                        <a:pt x="603" y="1"/>
                      </a:lnTo>
                      <a:close/>
                      <a:moveTo>
                        <a:pt x="140" y="278"/>
                      </a:moveTo>
                      <a:lnTo>
                        <a:pt x="1" y="371"/>
                      </a:lnTo>
                      <a:lnTo>
                        <a:pt x="1" y="371"/>
                      </a:lnTo>
                      <a:lnTo>
                        <a:pt x="151" y="27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1" name="Google Shape;11521;p59"/>
                <p:cNvSpPr/>
                <p:nvPr/>
              </p:nvSpPr>
              <p:spPr>
                <a:xfrm>
                  <a:off x="5267300" y="255943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2" name="Google Shape;11522;p59"/>
                <p:cNvSpPr/>
                <p:nvPr/>
              </p:nvSpPr>
              <p:spPr>
                <a:xfrm>
                  <a:off x="5267300" y="2557434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3" name="Google Shape;11523;p59"/>
                <p:cNvSpPr/>
                <p:nvPr/>
              </p:nvSpPr>
              <p:spPr>
                <a:xfrm>
                  <a:off x="5243719" y="2567291"/>
                  <a:ext cx="13808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186" extrusionOk="0">
                      <a:moveTo>
                        <a:pt x="278" y="0"/>
                      </a:moveTo>
                      <a:lnTo>
                        <a:pt x="0" y="139"/>
                      </a:lnTo>
                      <a:lnTo>
                        <a:pt x="0" y="185"/>
                      </a:lnTo>
                      <a:lnTo>
                        <a:pt x="32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4" name="Google Shape;11524;p59"/>
                <p:cNvSpPr/>
                <p:nvPr/>
              </p:nvSpPr>
              <p:spPr>
                <a:xfrm>
                  <a:off x="5273206" y="2555480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5" name="Google Shape;11525;p59"/>
                <p:cNvSpPr/>
                <p:nvPr/>
              </p:nvSpPr>
              <p:spPr>
                <a:xfrm>
                  <a:off x="5269254" y="2555480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93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6" name="Google Shape;11526;p59"/>
                <p:cNvSpPr/>
                <p:nvPr/>
              </p:nvSpPr>
              <p:spPr>
                <a:xfrm>
                  <a:off x="4777674" y="2687234"/>
                  <a:ext cx="15763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232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70" y="2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7" name="Google Shape;11527;p59"/>
                <p:cNvSpPr/>
                <p:nvPr/>
              </p:nvSpPr>
              <p:spPr>
                <a:xfrm>
                  <a:off x="4663595" y="262235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8" name="Google Shape;11528;p59"/>
                <p:cNvSpPr/>
                <p:nvPr/>
              </p:nvSpPr>
              <p:spPr>
                <a:xfrm>
                  <a:off x="4663595" y="2620358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9" name="Google Shape;11529;p59"/>
                <p:cNvSpPr/>
                <p:nvPr/>
              </p:nvSpPr>
              <p:spPr>
                <a:xfrm>
                  <a:off x="4669501" y="2624310"/>
                  <a:ext cx="102310" cy="61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" h="1436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232" y="186"/>
                      </a:lnTo>
                      <a:lnTo>
                        <a:pt x="325" y="232"/>
                      </a:lnTo>
                      <a:lnTo>
                        <a:pt x="417" y="278"/>
                      </a:lnTo>
                      <a:lnTo>
                        <a:pt x="2407" y="143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0" name="Google Shape;11530;p59"/>
                <p:cNvSpPr/>
                <p:nvPr/>
              </p:nvSpPr>
              <p:spPr>
                <a:xfrm>
                  <a:off x="4773723" y="2685279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46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3" y="46"/>
                      </a:lnTo>
                      <a:lnTo>
                        <a:pt x="93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1" name="Google Shape;11531;p59"/>
                <p:cNvSpPr/>
                <p:nvPr/>
              </p:nvSpPr>
              <p:spPr>
                <a:xfrm>
                  <a:off x="4771768" y="268527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2" name="Google Shape;11532;p59"/>
                <p:cNvSpPr/>
                <p:nvPr/>
              </p:nvSpPr>
              <p:spPr>
                <a:xfrm>
                  <a:off x="4805206" y="2702954"/>
                  <a:ext cx="15763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233" extrusionOk="0">
                      <a:moveTo>
                        <a:pt x="0" y="1"/>
                      </a:moveTo>
                      <a:lnTo>
                        <a:pt x="139" y="93"/>
                      </a:lnTo>
                      <a:lnTo>
                        <a:pt x="370" y="232"/>
                      </a:lnTo>
                      <a:lnTo>
                        <a:pt x="231" y="14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3" name="Google Shape;11533;p59"/>
                <p:cNvSpPr/>
                <p:nvPr/>
              </p:nvSpPr>
              <p:spPr>
                <a:xfrm>
                  <a:off x="4661641" y="2618404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4" name="Google Shape;11534;p59"/>
                <p:cNvSpPr/>
                <p:nvPr/>
              </p:nvSpPr>
              <p:spPr>
                <a:xfrm>
                  <a:off x="4671455" y="2626264"/>
                  <a:ext cx="790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86" y="14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5" name="Google Shape;11535;p59"/>
                <p:cNvSpPr/>
                <p:nvPr/>
              </p:nvSpPr>
              <p:spPr>
                <a:xfrm>
                  <a:off x="4815021" y="2708860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0" y="1"/>
                      </a:moveTo>
                      <a:lnTo>
                        <a:pt x="139" y="93"/>
                      </a:lnTo>
                      <a:lnTo>
                        <a:pt x="139" y="93"/>
                      </a:lnTo>
                      <a:lnTo>
                        <a:pt x="93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6" name="Google Shape;11536;p59"/>
                <p:cNvSpPr/>
                <p:nvPr/>
              </p:nvSpPr>
              <p:spPr>
                <a:xfrm>
                  <a:off x="4836647" y="2722626"/>
                  <a:ext cx="13808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140" extrusionOk="0">
                      <a:moveTo>
                        <a:pt x="1" y="1"/>
                      </a:moveTo>
                      <a:lnTo>
                        <a:pt x="325" y="139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7" name="Google Shape;11537;p59"/>
                <p:cNvSpPr/>
                <p:nvPr/>
              </p:nvSpPr>
              <p:spPr>
                <a:xfrm>
                  <a:off x="4864179" y="2732440"/>
                  <a:ext cx="5948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39" y="47"/>
                      </a:lnTo>
                      <a:lnTo>
                        <a:pt x="139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8" name="Google Shape;11538;p59"/>
                <p:cNvSpPr/>
                <p:nvPr/>
              </p:nvSpPr>
              <p:spPr>
                <a:xfrm>
                  <a:off x="4893665" y="2736392"/>
                  <a:ext cx="23666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1" y="0"/>
                      </a:lnTo>
                      <a:close/>
                      <a:moveTo>
                        <a:pt x="556" y="0"/>
                      </a:moveTo>
                      <a:lnTo>
                        <a:pt x="325" y="47"/>
                      </a:lnTo>
                      <a:lnTo>
                        <a:pt x="556" y="47"/>
                      </a:lnTo>
                      <a:lnTo>
                        <a:pt x="5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9" name="Google Shape;11539;p59"/>
                <p:cNvSpPr/>
                <p:nvPr/>
              </p:nvSpPr>
              <p:spPr>
                <a:xfrm>
                  <a:off x="4881896" y="2736392"/>
                  <a:ext cx="3951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0" name="Google Shape;11540;p59"/>
                <p:cNvSpPr/>
                <p:nvPr/>
              </p:nvSpPr>
              <p:spPr>
                <a:xfrm>
                  <a:off x="4858273" y="273048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1" name="Google Shape;11541;p59"/>
                <p:cNvSpPr/>
                <p:nvPr/>
              </p:nvSpPr>
              <p:spPr>
                <a:xfrm>
                  <a:off x="4864179" y="273244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2" name="Google Shape;11542;p59"/>
                <p:cNvSpPr/>
                <p:nvPr/>
              </p:nvSpPr>
              <p:spPr>
                <a:xfrm>
                  <a:off x="4858273" y="2730486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40" y="47"/>
                      </a:lnTo>
                      <a:lnTo>
                        <a:pt x="140" y="47"/>
                      </a:lnTo>
                      <a:lnTo>
                        <a:pt x="140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3" name="Google Shape;11543;p59"/>
                <p:cNvSpPr/>
                <p:nvPr/>
              </p:nvSpPr>
              <p:spPr>
                <a:xfrm>
                  <a:off x="4925148" y="2730486"/>
                  <a:ext cx="39343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86" extrusionOk="0">
                      <a:moveTo>
                        <a:pt x="880" y="1"/>
                      </a:moveTo>
                      <a:lnTo>
                        <a:pt x="857" y="24"/>
                      </a:lnTo>
                      <a:lnTo>
                        <a:pt x="926" y="1"/>
                      </a:lnTo>
                      <a:close/>
                      <a:moveTo>
                        <a:pt x="857" y="24"/>
                      </a:moveTo>
                      <a:lnTo>
                        <a:pt x="787" y="47"/>
                      </a:lnTo>
                      <a:lnTo>
                        <a:pt x="833" y="47"/>
                      </a:lnTo>
                      <a:lnTo>
                        <a:pt x="857" y="24"/>
                      </a:lnTo>
                      <a:close/>
                      <a:moveTo>
                        <a:pt x="695" y="47"/>
                      </a:moveTo>
                      <a:lnTo>
                        <a:pt x="664" y="62"/>
                      </a:lnTo>
                      <a:lnTo>
                        <a:pt x="664" y="62"/>
                      </a:lnTo>
                      <a:lnTo>
                        <a:pt x="741" y="47"/>
                      </a:lnTo>
                      <a:close/>
                      <a:moveTo>
                        <a:pt x="664" y="62"/>
                      </a:moveTo>
                      <a:lnTo>
                        <a:pt x="509" y="93"/>
                      </a:lnTo>
                      <a:lnTo>
                        <a:pt x="0" y="139"/>
                      </a:lnTo>
                      <a:lnTo>
                        <a:pt x="0" y="186"/>
                      </a:lnTo>
                      <a:lnTo>
                        <a:pt x="47" y="139"/>
                      </a:lnTo>
                      <a:lnTo>
                        <a:pt x="417" y="139"/>
                      </a:lnTo>
                      <a:lnTo>
                        <a:pt x="556" y="93"/>
                      </a:lnTo>
                      <a:lnTo>
                        <a:pt x="602" y="93"/>
                      </a:lnTo>
                      <a:lnTo>
                        <a:pt x="664" y="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4" name="Google Shape;11544;p59"/>
                <p:cNvSpPr/>
                <p:nvPr/>
              </p:nvSpPr>
              <p:spPr>
                <a:xfrm>
                  <a:off x="4917288" y="273639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5" name="Google Shape;11545;p59"/>
                <p:cNvSpPr/>
                <p:nvPr/>
              </p:nvSpPr>
              <p:spPr>
                <a:xfrm>
                  <a:off x="4991981" y="2718674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6" name="Google Shape;11546;p59"/>
                <p:cNvSpPr/>
                <p:nvPr/>
              </p:nvSpPr>
              <p:spPr>
                <a:xfrm>
                  <a:off x="4991981" y="272067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7" name="Google Shape;11547;p59"/>
                <p:cNvSpPr/>
                <p:nvPr/>
              </p:nvSpPr>
              <p:spPr>
                <a:xfrm>
                  <a:off x="4970355" y="2728531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8" name="Google Shape;11548;p59"/>
                <p:cNvSpPr/>
                <p:nvPr/>
              </p:nvSpPr>
              <p:spPr>
                <a:xfrm>
                  <a:off x="4984121" y="2722626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9" name="Google Shape;11549;p59"/>
                <p:cNvSpPr/>
                <p:nvPr/>
              </p:nvSpPr>
              <p:spPr>
                <a:xfrm>
                  <a:off x="4991981" y="272067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0" name="Google Shape;11550;p59"/>
                <p:cNvSpPr/>
                <p:nvPr/>
              </p:nvSpPr>
              <p:spPr>
                <a:xfrm>
                  <a:off x="4988072" y="272067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1" name="Google Shape;11551;p59"/>
                <p:cNvSpPr/>
                <p:nvPr/>
              </p:nvSpPr>
              <p:spPr>
                <a:xfrm>
                  <a:off x="4988072" y="2720671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47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2" name="Google Shape;11552;p59"/>
                <p:cNvSpPr/>
                <p:nvPr/>
              </p:nvSpPr>
              <p:spPr>
                <a:xfrm>
                  <a:off x="4986118" y="272262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3" name="Google Shape;11553;p59"/>
                <p:cNvSpPr/>
                <p:nvPr/>
              </p:nvSpPr>
              <p:spPr>
                <a:xfrm>
                  <a:off x="4986118" y="2720671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4" name="Google Shape;11554;p59"/>
                <p:cNvSpPr/>
                <p:nvPr/>
              </p:nvSpPr>
              <p:spPr>
                <a:xfrm>
                  <a:off x="4968400" y="272853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5" name="Google Shape;11555;p59"/>
                <p:cNvSpPr/>
                <p:nvPr/>
              </p:nvSpPr>
              <p:spPr>
                <a:xfrm>
                  <a:off x="4923194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6" name="Google Shape;11556;p59"/>
                <p:cNvSpPr/>
                <p:nvPr/>
              </p:nvSpPr>
              <p:spPr>
                <a:xfrm>
                  <a:off x="4964449" y="273048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7" name="Google Shape;11557;p59"/>
                <p:cNvSpPr/>
                <p:nvPr/>
              </p:nvSpPr>
              <p:spPr>
                <a:xfrm>
                  <a:off x="4917288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8" name="Google Shape;11558;p59"/>
                <p:cNvSpPr/>
                <p:nvPr/>
              </p:nvSpPr>
              <p:spPr>
                <a:xfrm>
                  <a:off x="4921197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9" name="Google Shape;11559;p59"/>
                <p:cNvSpPr/>
                <p:nvPr/>
              </p:nvSpPr>
              <p:spPr>
                <a:xfrm>
                  <a:off x="4964449" y="273048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0" name="Google Shape;11560;p59"/>
                <p:cNvSpPr/>
                <p:nvPr/>
              </p:nvSpPr>
              <p:spPr>
                <a:xfrm>
                  <a:off x="4919242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1" name="Google Shape;11561;p59"/>
                <p:cNvSpPr/>
                <p:nvPr/>
              </p:nvSpPr>
              <p:spPr>
                <a:xfrm>
                  <a:off x="4966446" y="272853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2" name="Google Shape;11562;p59"/>
                <p:cNvSpPr/>
                <p:nvPr/>
              </p:nvSpPr>
              <p:spPr>
                <a:xfrm>
                  <a:off x="4921197" y="273639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3" name="Google Shape;11563;p59"/>
                <p:cNvSpPr/>
                <p:nvPr/>
              </p:nvSpPr>
              <p:spPr>
                <a:xfrm>
                  <a:off x="4966446" y="273048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4" name="Google Shape;11564;p59"/>
                <p:cNvSpPr/>
                <p:nvPr/>
              </p:nvSpPr>
              <p:spPr>
                <a:xfrm>
                  <a:off x="4830741" y="2718674"/>
                  <a:ext cx="23666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" h="233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186" y="94"/>
                      </a:lnTo>
                      <a:lnTo>
                        <a:pt x="278" y="140"/>
                      </a:lnTo>
                      <a:lnTo>
                        <a:pt x="417" y="186"/>
                      </a:lnTo>
                      <a:lnTo>
                        <a:pt x="140" y="47"/>
                      </a:lnTo>
                      <a:lnTo>
                        <a:pt x="1" y="1"/>
                      </a:lnTo>
                      <a:close/>
                      <a:moveTo>
                        <a:pt x="417" y="186"/>
                      </a:moveTo>
                      <a:lnTo>
                        <a:pt x="510" y="232"/>
                      </a:lnTo>
                      <a:lnTo>
                        <a:pt x="556" y="232"/>
                      </a:lnTo>
                      <a:lnTo>
                        <a:pt x="417" y="18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5" name="Google Shape;11565;p59"/>
                <p:cNvSpPr/>
                <p:nvPr/>
              </p:nvSpPr>
              <p:spPr>
                <a:xfrm>
                  <a:off x="4854364" y="272853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6" name="Google Shape;11566;p59"/>
                <p:cNvSpPr/>
                <p:nvPr/>
              </p:nvSpPr>
              <p:spPr>
                <a:xfrm>
                  <a:off x="4877945" y="2734437"/>
                  <a:ext cx="985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" extrusionOk="0">
                      <a:moveTo>
                        <a:pt x="232" y="0"/>
                      </a:moveTo>
                      <a:lnTo>
                        <a:pt x="232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232" y="0"/>
                      </a:lnTo>
                      <a:lnTo>
                        <a:pt x="232" y="0"/>
                      </a:lnTo>
                      <a:lnTo>
                        <a:pt x="232" y="0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7" name="Google Shape;11567;p59"/>
                <p:cNvSpPr/>
                <p:nvPr/>
              </p:nvSpPr>
              <p:spPr>
                <a:xfrm>
                  <a:off x="4893665" y="2736392"/>
                  <a:ext cx="7903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" extrusionOk="0">
                      <a:moveTo>
                        <a:pt x="186" y="0"/>
                      </a:moveTo>
                      <a:lnTo>
                        <a:pt x="186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86" y="0"/>
                      </a:lnTo>
                      <a:lnTo>
                        <a:pt x="186" y="0"/>
                      </a:lnTo>
                      <a:lnTo>
                        <a:pt x="186" y="0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8" name="Google Shape;11568;p59"/>
                <p:cNvSpPr/>
                <p:nvPr/>
              </p:nvSpPr>
              <p:spPr>
                <a:xfrm>
                  <a:off x="4870084" y="273244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9" name="Google Shape;11569;p59"/>
                <p:cNvSpPr/>
                <p:nvPr/>
              </p:nvSpPr>
              <p:spPr>
                <a:xfrm>
                  <a:off x="4905476" y="2736392"/>
                  <a:ext cx="1185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" extrusionOk="0">
                      <a:moveTo>
                        <a:pt x="278" y="0"/>
                      </a:moveTo>
                      <a:lnTo>
                        <a:pt x="278" y="0"/>
                      </a:lnTo>
                      <a:lnTo>
                        <a:pt x="278" y="0"/>
                      </a:lnTo>
                      <a:lnTo>
                        <a:pt x="27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278" y="0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0" name="Google Shape;11570;p59"/>
                <p:cNvSpPr/>
                <p:nvPr/>
              </p:nvSpPr>
              <p:spPr>
                <a:xfrm>
                  <a:off x="4854364" y="2728531"/>
                  <a:ext cx="985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7" extrusionOk="0">
                      <a:moveTo>
                        <a:pt x="0" y="0"/>
                      </a:moveTo>
                      <a:lnTo>
                        <a:pt x="185" y="47"/>
                      </a:lnTo>
                      <a:lnTo>
                        <a:pt x="232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1" name="Google Shape;11571;p59"/>
                <p:cNvSpPr/>
                <p:nvPr/>
              </p:nvSpPr>
              <p:spPr>
                <a:xfrm>
                  <a:off x="4870084" y="273244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2" name="Google Shape;11572;p59"/>
                <p:cNvSpPr/>
                <p:nvPr/>
              </p:nvSpPr>
              <p:spPr>
                <a:xfrm>
                  <a:off x="4862224" y="2730486"/>
                  <a:ext cx="985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7" extrusionOk="0">
                      <a:moveTo>
                        <a:pt x="0" y="1"/>
                      </a:moveTo>
                      <a:lnTo>
                        <a:pt x="185" y="47"/>
                      </a:lnTo>
                      <a:lnTo>
                        <a:pt x="232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3" name="Google Shape;11573;p59"/>
                <p:cNvSpPr/>
                <p:nvPr/>
              </p:nvSpPr>
              <p:spPr>
                <a:xfrm>
                  <a:off x="4940869" y="2728531"/>
                  <a:ext cx="2362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140" extrusionOk="0">
                      <a:moveTo>
                        <a:pt x="510" y="0"/>
                      </a:moveTo>
                      <a:lnTo>
                        <a:pt x="325" y="93"/>
                      </a:lnTo>
                      <a:lnTo>
                        <a:pt x="232" y="93"/>
                      </a:lnTo>
                      <a:lnTo>
                        <a:pt x="84" y="130"/>
                      </a:lnTo>
                      <a:lnTo>
                        <a:pt x="417" y="93"/>
                      </a:lnTo>
                      <a:lnTo>
                        <a:pt x="510" y="47"/>
                      </a:lnTo>
                      <a:lnTo>
                        <a:pt x="556" y="47"/>
                      </a:lnTo>
                      <a:lnTo>
                        <a:pt x="510" y="0"/>
                      </a:lnTo>
                      <a:close/>
                      <a:moveTo>
                        <a:pt x="84" y="130"/>
                      </a:moveTo>
                      <a:lnTo>
                        <a:pt x="1" y="139"/>
                      </a:lnTo>
                      <a:lnTo>
                        <a:pt x="47" y="139"/>
                      </a:lnTo>
                      <a:lnTo>
                        <a:pt x="84" y="13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4" name="Google Shape;11574;p59"/>
                <p:cNvSpPr/>
                <p:nvPr/>
              </p:nvSpPr>
              <p:spPr>
                <a:xfrm>
                  <a:off x="4925148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5" name="Google Shape;11575;p59"/>
                <p:cNvSpPr/>
                <p:nvPr/>
              </p:nvSpPr>
              <p:spPr>
                <a:xfrm>
                  <a:off x="4931054" y="2734437"/>
                  <a:ext cx="790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6" name="Google Shape;11576;p59"/>
                <p:cNvSpPr/>
                <p:nvPr/>
              </p:nvSpPr>
              <p:spPr>
                <a:xfrm>
                  <a:off x="4917288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7" name="Google Shape;11577;p59"/>
                <p:cNvSpPr/>
                <p:nvPr/>
              </p:nvSpPr>
              <p:spPr>
                <a:xfrm>
                  <a:off x="4990027" y="2716720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139" y="1"/>
                      </a:moveTo>
                      <a:lnTo>
                        <a:pt x="1" y="47"/>
                      </a:lnTo>
                      <a:lnTo>
                        <a:pt x="139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8" name="Google Shape;11578;p59"/>
                <p:cNvSpPr/>
                <p:nvPr/>
              </p:nvSpPr>
              <p:spPr>
                <a:xfrm>
                  <a:off x="4990027" y="2718674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9" name="Google Shape;11579;p59"/>
                <p:cNvSpPr/>
                <p:nvPr/>
              </p:nvSpPr>
              <p:spPr>
                <a:xfrm>
                  <a:off x="4970355" y="2722626"/>
                  <a:ext cx="15805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140" extrusionOk="0">
                      <a:moveTo>
                        <a:pt x="325" y="1"/>
                      </a:moveTo>
                      <a:lnTo>
                        <a:pt x="232" y="47"/>
                      </a:lnTo>
                      <a:lnTo>
                        <a:pt x="186" y="47"/>
                      </a:ln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3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0" name="Google Shape;11580;p59"/>
                <p:cNvSpPr/>
                <p:nvPr/>
              </p:nvSpPr>
              <p:spPr>
                <a:xfrm>
                  <a:off x="4991981" y="2718674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1" name="Google Shape;11581;p59"/>
                <p:cNvSpPr/>
                <p:nvPr/>
              </p:nvSpPr>
              <p:spPr>
                <a:xfrm>
                  <a:off x="4988072" y="272067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2" name="Google Shape;11582;p59"/>
                <p:cNvSpPr/>
                <p:nvPr/>
              </p:nvSpPr>
              <p:spPr>
                <a:xfrm>
                  <a:off x="4988072" y="2718674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3" name="Google Shape;11583;p59"/>
                <p:cNvSpPr/>
                <p:nvPr/>
              </p:nvSpPr>
              <p:spPr>
                <a:xfrm>
                  <a:off x="4986118" y="272262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4" name="Google Shape;11584;p59"/>
                <p:cNvSpPr/>
                <p:nvPr/>
              </p:nvSpPr>
              <p:spPr>
                <a:xfrm>
                  <a:off x="4984121" y="272262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5" name="Google Shape;11585;p59"/>
                <p:cNvSpPr/>
                <p:nvPr/>
              </p:nvSpPr>
              <p:spPr>
                <a:xfrm>
                  <a:off x="4984121" y="2720671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6" name="Google Shape;11586;p59"/>
                <p:cNvSpPr/>
                <p:nvPr/>
              </p:nvSpPr>
              <p:spPr>
                <a:xfrm>
                  <a:off x="4968400" y="272657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7" name="Google Shape;11587;p59"/>
                <p:cNvSpPr/>
                <p:nvPr/>
              </p:nvSpPr>
              <p:spPr>
                <a:xfrm>
                  <a:off x="4997887" y="27147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8" name="Google Shape;11588;p59"/>
                <p:cNvSpPr/>
                <p:nvPr/>
              </p:nvSpPr>
              <p:spPr>
                <a:xfrm>
                  <a:off x="4923194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9" name="Google Shape;11589;p59"/>
                <p:cNvSpPr/>
                <p:nvPr/>
              </p:nvSpPr>
              <p:spPr>
                <a:xfrm>
                  <a:off x="4962495" y="272853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0" name="Google Shape;11590;p59"/>
                <p:cNvSpPr/>
                <p:nvPr/>
              </p:nvSpPr>
              <p:spPr>
                <a:xfrm>
                  <a:off x="4917288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1" name="Google Shape;11591;p59"/>
                <p:cNvSpPr/>
                <p:nvPr/>
              </p:nvSpPr>
              <p:spPr>
                <a:xfrm>
                  <a:off x="4919242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2" name="Google Shape;11592;p59"/>
                <p:cNvSpPr/>
                <p:nvPr/>
              </p:nvSpPr>
              <p:spPr>
                <a:xfrm>
                  <a:off x="4921197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3" name="Google Shape;11593;p59"/>
                <p:cNvSpPr/>
                <p:nvPr/>
              </p:nvSpPr>
              <p:spPr>
                <a:xfrm>
                  <a:off x="4964449" y="2728531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4" name="Google Shape;11594;p59"/>
                <p:cNvSpPr/>
                <p:nvPr/>
              </p:nvSpPr>
              <p:spPr>
                <a:xfrm>
                  <a:off x="4995932" y="2714766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5" name="Google Shape;11595;p59"/>
                <p:cNvSpPr/>
                <p:nvPr/>
              </p:nvSpPr>
              <p:spPr>
                <a:xfrm>
                  <a:off x="4966446" y="272853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6" name="Google Shape;11596;p59"/>
                <p:cNvSpPr/>
                <p:nvPr/>
              </p:nvSpPr>
              <p:spPr>
                <a:xfrm>
                  <a:off x="4921197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7" name="Google Shape;11597;p59"/>
                <p:cNvSpPr/>
                <p:nvPr/>
              </p:nvSpPr>
              <p:spPr>
                <a:xfrm>
                  <a:off x="4966446" y="272853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8" name="Google Shape;11598;p59"/>
                <p:cNvSpPr/>
                <p:nvPr/>
              </p:nvSpPr>
              <p:spPr>
                <a:xfrm>
                  <a:off x="4995932" y="2716720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9" name="Google Shape;11599;p59"/>
                <p:cNvSpPr/>
                <p:nvPr/>
              </p:nvSpPr>
              <p:spPr>
                <a:xfrm>
                  <a:off x="4995932" y="271672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0" name="Google Shape;11600;p59"/>
                <p:cNvSpPr/>
                <p:nvPr/>
              </p:nvSpPr>
              <p:spPr>
                <a:xfrm>
                  <a:off x="4832738" y="2720671"/>
                  <a:ext cx="5906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0" y="0"/>
                      </a:moveTo>
                      <a:lnTo>
                        <a:pt x="93" y="47"/>
                      </a:lnTo>
                      <a:lnTo>
                        <a:pt x="139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1" name="Google Shape;11601;p59"/>
                <p:cNvSpPr/>
                <p:nvPr/>
              </p:nvSpPr>
              <p:spPr>
                <a:xfrm>
                  <a:off x="4958586" y="2730486"/>
                  <a:ext cx="5906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2" name="Google Shape;11602;p59"/>
                <p:cNvSpPr/>
                <p:nvPr/>
              </p:nvSpPr>
              <p:spPr>
                <a:xfrm>
                  <a:off x="4991981" y="2718674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3" name="Google Shape;11603;p59"/>
                <p:cNvSpPr/>
                <p:nvPr/>
              </p:nvSpPr>
              <p:spPr>
                <a:xfrm>
                  <a:off x="4993978" y="271867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4" name="Google Shape;11604;p59"/>
                <p:cNvSpPr/>
                <p:nvPr/>
              </p:nvSpPr>
              <p:spPr>
                <a:xfrm>
                  <a:off x="4970355" y="2722626"/>
                  <a:ext cx="15805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140" extrusionOk="0">
                      <a:moveTo>
                        <a:pt x="371" y="1"/>
                      </a:moveTo>
                      <a:lnTo>
                        <a:pt x="248" y="47"/>
                      </a:lnTo>
                      <a:lnTo>
                        <a:pt x="325" y="47"/>
                      </a:lnTo>
                      <a:lnTo>
                        <a:pt x="371" y="1"/>
                      </a:lnTo>
                      <a:close/>
                      <a:moveTo>
                        <a:pt x="232" y="47"/>
                      </a:moveTo>
                      <a:lnTo>
                        <a:pt x="223" y="56"/>
                      </a:lnTo>
                      <a:lnTo>
                        <a:pt x="223" y="56"/>
                      </a:lnTo>
                      <a:lnTo>
                        <a:pt x="248" y="47"/>
                      </a:lnTo>
                      <a:close/>
                      <a:moveTo>
                        <a:pt x="223" y="56"/>
                      </a:moveTo>
                      <a:lnTo>
                        <a:pt x="124" y="93"/>
                      </a:lnTo>
                      <a:lnTo>
                        <a:pt x="186" y="93"/>
                      </a:lnTo>
                      <a:lnTo>
                        <a:pt x="223" y="56"/>
                      </a:lnTo>
                      <a:close/>
                      <a:moveTo>
                        <a:pt x="93" y="93"/>
                      </a:moveTo>
                      <a:lnTo>
                        <a:pt x="93" y="105"/>
                      </a:lnTo>
                      <a:lnTo>
                        <a:pt x="124" y="93"/>
                      </a:lnTo>
                      <a:close/>
                      <a:moveTo>
                        <a:pt x="93" y="105"/>
                      </a:moveTo>
                      <a:lnTo>
                        <a:pt x="1" y="139"/>
                      </a:lnTo>
                      <a:lnTo>
                        <a:pt x="93" y="139"/>
                      </a:lnTo>
                      <a:lnTo>
                        <a:pt x="93" y="10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5" name="Google Shape;11605;p59"/>
                <p:cNvSpPr/>
                <p:nvPr/>
              </p:nvSpPr>
              <p:spPr>
                <a:xfrm>
                  <a:off x="4991981" y="272067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6" name="Google Shape;11606;p59"/>
                <p:cNvSpPr/>
                <p:nvPr/>
              </p:nvSpPr>
              <p:spPr>
                <a:xfrm>
                  <a:off x="4988072" y="272067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7" name="Google Shape;11607;p59"/>
                <p:cNvSpPr/>
                <p:nvPr/>
              </p:nvSpPr>
              <p:spPr>
                <a:xfrm>
                  <a:off x="4988072" y="2720671"/>
                  <a:ext cx="3951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8" name="Google Shape;11608;p59"/>
                <p:cNvSpPr/>
                <p:nvPr/>
              </p:nvSpPr>
              <p:spPr>
                <a:xfrm>
                  <a:off x="4986118" y="272262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9" name="Google Shape;11609;p59"/>
                <p:cNvSpPr/>
                <p:nvPr/>
              </p:nvSpPr>
              <p:spPr>
                <a:xfrm>
                  <a:off x="4986118" y="272067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0" name="Google Shape;11610;p59"/>
                <p:cNvSpPr/>
                <p:nvPr/>
              </p:nvSpPr>
              <p:spPr>
                <a:xfrm>
                  <a:off x="4968400" y="272853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1" name="Google Shape;11611;p59"/>
                <p:cNvSpPr/>
                <p:nvPr/>
              </p:nvSpPr>
              <p:spPr>
                <a:xfrm>
                  <a:off x="4964449" y="273048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2" name="Google Shape;11612;p59"/>
                <p:cNvSpPr/>
                <p:nvPr/>
              </p:nvSpPr>
              <p:spPr>
                <a:xfrm>
                  <a:off x="4964449" y="2728531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3" name="Google Shape;11613;p59"/>
                <p:cNvSpPr/>
                <p:nvPr/>
              </p:nvSpPr>
              <p:spPr>
                <a:xfrm>
                  <a:off x="4966446" y="272853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4" name="Google Shape;11614;p59"/>
                <p:cNvSpPr/>
                <p:nvPr/>
              </p:nvSpPr>
              <p:spPr>
                <a:xfrm>
                  <a:off x="4966446" y="272853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5" name="Google Shape;11615;p59"/>
                <p:cNvSpPr/>
                <p:nvPr/>
              </p:nvSpPr>
              <p:spPr>
                <a:xfrm>
                  <a:off x="5137501" y="2701000"/>
                  <a:ext cx="790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86" y="0"/>
                      </a:moveTo>
                      <a:lnTo>
                        <a:pt x="1" y="139"/>
                      </a:lnTo>
                      <a:lnTo>
                        <a:pt x="93" y="139"/>
                      </a:lnTo>
                      <a:lnTo>
                        <a:pt x="186" y="47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6" name="Google Shape;11616;p59"/>
                <p:cNvSpPr/>
                <p:nvPr/>
              </p:nvSpPr>
              <p:spPr>
                <a:xfrm>
                  <a:off x="5157172" y="2689188"/>
                  <a:ext cx="33480" cy="98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2315" extrusionOk="0">
                      <a:moveTo>
                        <a:pt x="232" y="1"/>
                      </a:moveTo>
                      <a:lnTo>
                        <a:pt x="1" y="140"/>
                      </a:lnTo>
                      <a:lnTo>
                        <a:pt x="93" y="186"/>
                      </a:lnTo>
                      <a:lnTo>
                        <a:pt x="232" y="232"/>
                      </a:lnTo>
                      <a:lnTo>
                        <a:pt x="325" y="325"/>
                      </a:lnTo>
                      <a:lnTo>
                        <a:pt x="417" y="464"/>
                      </a:lnTo>
                      <a:lnTo>
                        <a:pt x="510" y="695"/>
                      </a:lnTo>
                      <a:lnTo>
                        <a:pt x="649" y="1019"/>
                      </a:lnTo>
                      <a:lnTo>
                        <a:pt x="649" y="1250"/>
                      </a:lnTo>
                      <a:lnTo>
                        <a:pt x="649" y="1482"/>
                      </a:lnTo>
                      <a:lnTo>
                        <a:pt x="602" y="1667"/>
                      </a:lnTo>
                      <a:lnTo>
                        <a:pt x="556" y="1852"/>
                      </a:lnTo>
                      <a:lnTo>
                        <a:pt x="371" y="2130"/>
                      </a:lnTo>
                      <a:lnTo>
                        <a:pt x="417" y="2315"/>
                      </a:lnTo>
                      <a:lnTo>
                        <a:pt x="602" y="2037"/>
                      </a:lnTo>
                      <a:lnTo>
                        <a:pt x="649" y="1898"/>
                      </a:lnTo>
                      <a:lnTo>
                        <a:pt x="741" y="1713"/>
                      </a:lnTo>
                      <a:lnTo>
                        <a:pt x="787" y="1435"/>
                      </a:lnTo>
                      <a:lnTo>
                        <a:pt x="787" y="1204"/>
                      </a:lnTo>
                      <a:lnTo>
                        <a:pt x="741" y="973"/>
                      </a:lnTo>
                      <a:lnTo>
                        <a:pt x="695" y="741"/>
                      </a:lnTo>
                      <a:lnTo>
                        <a:pt x="602" y="510"/>
                      </a:lnTo>
                      <a:lnTo>
                        <a:pt x="463" y="278"/>
                      </a:lnTo>
                      <a:lnTo>
                        <a:pt x="371" y="140"/>
                      </a:lnTo>
                      <a:lnTo>
                        <a:pt x="278" y="47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7" name="Google Shape;11617;p59"/>
                <p:cNvSpPr/>
                <p:nvPr/>
              </p:nvSpPr>
              <p:spPr>
                <a:xfrm>
                  <a:off x="5123735" y="2706905"/>
                  <a:ext cx="13808" cy="2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556" extrusionOk="0">
                      <a:moveTo>
                        <a:pt x="279" y="0"/>
                      </a:moveTo>
                      <a:lnTo>
                        <a:pt x="232" y="47"/>
                      </a:lnTo>
                      <a:lnTo>
                        <a:pt x="1" y="371"/>
                      </a:lnTo>
                      <a:lnTo>
                        <a:pt x="47" y="556"/>
                      </a:lnTo>
                      <a:lnTo>
                        <a:pt x="325" y="139"/>
                      </a:lnTo>
                      <a:lnTo>
                        <a:pt x="279" y="47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8" name="Google Shape;11618;p59"/>
                <p:cNvSpPr/>
                <p:nvPr/>
              </p:nvSpPr>
              <p:spPr>
                <a:xfrm>
                  <a:off x="5117871" y="272853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9" name="Google Shape;11619;p59"/>
                <p:cNvSpPr/>
                <p:nvPr/>
              </p:nvSpPr>
              <p:spPr>
                <a:xfrm>
                  <a:off x="5121780" y="2722626"/>
                  <a:ext cx="3994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232" extrusionOk="0">
                      <a:moveTo>
                        <a:pt x="47" y="1"/>
                      </a:moveTo>
                      <a:lnTo>
                        <a:pt x="1" y="93"/>
                      </a:lnTo>
                      <a:lnTo>
                        <a:pt x="47" y="232"/>
                      </a:lnTo>
                      <a:lnTo>
                        <a:pt x="93" y="232"/>
                      </a:lnTo>
                      <a:lnTo>
                        <a:pt x="93" y="18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0" name="Google Shape;11620;p59"/>
                <p:cNvSpPr/>
                <p:nvPr/>
              </p:nvSpPr>
              <p:spPr>
                <a:xfrm>
                  <a:off x="5119826" y="2726577"/>
                  <a:ext cx="3951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39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0" y="93"/>
                      </a:lnTo>
                      <a:lnTo>
                        <a:pt x="93" y="139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1" name="Google Shape;11621;p59"/>
                <p:cNvSpPr/>
                <p:nvPr/>
              </p:nvSpPr>
              <p:spPr>
                <a:xfrm>
                  <a:off x="5157172" y="2689188"/>
                  <a:ext cx="9900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40" extrusionOk="0">
                      <a:moveTo>
                        <a:pt x="232" y="1"/>
                      </a:moveTo>
                      <a:lnTo>
                        <a:pt x="232" y="1"/>
                      </a:lnTo>
                      <a:lnTo>
                        <a:pt x="1" y="140"/>
                      </a:lnTo>
                      <a:lnTo>
                        <a:pt x="1" y="140"/>
                      </a:lnTo>
                      <a:lnTo>
                        <a:pt x="1" y="140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2" name="Google Shape;11622;p59"/>
                <p:cNvSpPr/>
                <p:nvPr/>
              </p:nvSpPr>
              <p:spPr>
                <a:xfrm>
                  <a:off x="5137501" y="2701000"/>
                  <a:ext cx="790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86" y="0"/>
                      </a:moveTo>
                      <a:lnTo>
                        <a:pt x="186" y="0"/>
                      </a:lnTo>
                      <a:lnTo>
                        <a:pt x="186" y="0"/>
                      </a:lnTo>
                      <a:lnTo>
                        <a:pt x="1" y="139"/>
                      </a:lnTo>
                      <a:lnTo>
                        <a:pt x="1" y="139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3" name="Google Shape;11623;p59"/>
                <p:cNvSpPr/>
                <p:nvPr/>
              </p:nvSpPr>
              <p:spPr>
                <a:xfrm>
                  <a:off x="5133592" y="270690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4" name="Google Shape;11624;p59"/>
                <p:cNvSpPr/>
                <p:nvPr/>
              </p:nvSpPr>
              <p:spPr>
                <a:xfrm>
                  <a:off x="5141452" y="2685279"/>
                  <a:ext cx="19714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278" extrusionOk="0">
                      <a:moveTo>
                        <a:pt x="324" y="0"/>
                      </a:moveTo>
                      <a:lnTo>
                        <a:pt x="93" y="93"/>
                      </a:lnTo>
                      <a:lnTo>
                        <a:pt x="47" y="232"/>
                      </a:lnTo>
                      <a:lnTo>
                        <a:pt x="0" y="278"/>
                      </a:lnTo>
                      <a:lnTo>
                        <a:pt x="47" y="278"/>
                      </a:lnTo>
                      <a:lnTo>
                        <a:pt x="463" y="46"/>
                      </a:lnTo>
                      <a:lnTo>
                        <a:pt x="46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5" name="Google Shape;11625;p59"/>
                <p:cNvSpPr/>
                <p:nvPr/>
              </p:nvSpPr>
              <p:spPr>
                <a:xfrm>
                  <a:off x="5161124" y="268527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6" name="Google Shape;11626;p59"/>
                <p:cNvSpPr/>
                <p:nvPr/>
              </p:nvSpPr>
              <p:spPr>
                <a:xfrm>
                  <a:off x="5145361" y="2685279"/>
                  <a:ext cx="9900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3" extrusionOk="0">
                      <a:moveTo>
                        <a:pt x="140" y="0"/>
                      </a:moveTo>
                      <a:lnTo>
                        <a:pt x="94" y="46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7" name="Google Shape;11627;p59"/>
                <p:cNvSpPr/>
                <p:nvPr/>
              </p:nvSpPr>
              <p:spPr>
                <a:xfrm>
                  <a:off x="5137501" y="2699045"/>
                  <a:ext cx="5948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40" y="0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8" name="Google Shape;11628;p59"/>
                <p:cNvSpPr/>
                <p:nvPr/>
              </p:nvSpPr>
              <p:spPr>
                <a:xfrm>
                  <a:off x="5135546" y="2699045"/>
                  <a:ext cx="1185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86" extrusionOk="0">
                      <a:moveTo>
                        <a:pt x="186" y="0"/>
                      </a:moveTo>
                      <a:lnTo>
                        <a:pt x="47" y="93"/>
                      </a:lnTo>
                      <a:lnTo>
                        <a:pt x="1" y="93"/>
                      </a:lnTo>
                      <a:lnTo>
                        <a:pt x="47" y="185"/>
                      </a:lnTo>
                      <a:lnTo>
                        <a:pt x="232" y="46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9" name="Google Shape;11629;p59"/>
                <p:cNvSpPr/>
                <p:nvPr/>
              </p:nvSpPr>
              <p:spPr>
                <a:xfrm>
                  <a:off x="5147358" y="2687234"/>
                  <a:ext cx="19714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232" extrusionOk="0">
                      <a:moveTo>
                        <a:pt x="417" y="0"/>
                      </a:moveTo>
                      <a:lnTo>
                        <a:pt x="0" y="232"/>
                      </a:lnTo>
                      <a:lnTo>
                        <a:pt x="93" y="232"/>
                      </a:lnTo>
                      <a:lnTo>
                        <a:pt x="232" y="186"/>
                      </a:lnTo>
                      <a:lnTo>
                        <a:pt x="463" y="47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0" name="Google Shape;11630;p59"/>
                <p:cNvSpPr/>
                <p:nvPr/>
              </p:nvSpPr>
              <p:spPr>
                <a:xfrm>
                  <a:off x="5133592" y="2704908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0" y="94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1" name="Google Shape;11631;p59"/>
                <p:cNvSpPr/>
                <p:nvPr/>
              </p:nvSpPr>
              <p:spPr>
                <a:xfrm>
                  <a:off x="5143406" y="2687234"/>
                  <a:ext cx="17760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232" extrusionOk="0">
                      <a:moveTo>
                        <a:pt x="417" y="0"/>
                      </a:moveTo>
                      <a:lnTo>
                        <a:pt x="1" y="232"/>
                      </a:lnTo>
                      <a:lnTo>
                        <a:pt x="1" y="232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2" name="Google Shape;11632;p59"/>
                <p:cNvSpPr/>
                <p:nvPr/>
              </p:nvSpPr>
              <p:spPr>
                <a:xfrm>
                  <a:off x="5143406" y="2685279"/>
                  <a:ext cx="21669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278" extrusionOk="0">
                      <a:moveTo>
                        <a:pt x="417" y="0"/>
                      </a:moveTo>
                      <a:lnTo>
                        <a:pt x="417" y="46"/>
                      </a:lnTo>
                      <a:lnTo>
                        <a:pt x="1" y="278"/>
                      </a:lnTo>
                      <a:lnTo>
                        <a:pt x="93" y="278"/>
                      </a:lnTo>
                      <a:lnTo>
                        <a:pt x="510" y="46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3" name="Google Shape;11633;p59"/>
                <p:cNvSpPr/>
                <p:nvPr/>
              </p:nvSpPr>
              <p:spPr>
                <a:xfrm>
                  <a:off x="5137501" y="2699045"/>
                  <a:ext cx="5948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4" name="Google Shape;11634;p59"/>
                <p:cNvSpPr/>
                <p:nvPr/>
              </p:nvSpPr>
              <p:spPr>
                <a:xfrm>
                  <a:off x="5143406" y="269904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5" name="Google Shape;11635;p59"/>
                <p:cNvSpPr/>
                <p:nvPr/>
              </p:nvSpPr>
              <p:spPr>
                <a:xfrm>
                  <a:off x="5147358" y="2687234"/>
                  <a:ext cx="17717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32" extrusionOk="0">
                      <a:moveTo>
                        <a:pt x="417" y="0"/>
                      </a:moveTo>
                      <a:lnTo>
                        <a:pt x="417" y="0"/>
                      </a:lnTo>
                      <a:lnTo>
                        <a:pt x="0" y="232"/>
                      </a:lnTo>
                      <a:lnTo>
                        <a:pt x="0" y="232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6" name="Google Shape;11636;p59"/>
                <p:cNvSpPr/>
                <p:nvPr/>
              </p:nvSpPr>
              <p:spPr>
                <a:xfrm>
                  <a:off x="5137501" y="2706905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7" name="Google Shape;11637;p59"/>
                <p:cNvSpPr/>
                <p:nvPr/>
              </p:nvSpPr>
              <p:spPr>
                <a:xfrm>
                  <a:off x="5135546" y="2706905"/>
                  <a:ext cx="399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139"/>
                      </a:lnTo>
                      <a:lnTo>
                        <a:pt x="93" y="93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8" name="Google Shape;11638;p59"/>
                <p:cNvSpPr/>
                <p:nvPr/>
              </p:nvSpPr>
              <p:spPr>
                <a:xfrm>
                  <a:off x="5135546" y="270690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9" name="Google Shape;11639;p59"/>
                <p:cNvSpPr/>
                <p:nvPr/>
              </p:nvSpPr>
              <p:spPr>
                <a:xfrm>
                  <a:off x="5135546" y="270690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0" name="Google Shape;11640;p59"/>
                <p:cNvSpPr/>
                <p:nvPr/>
              </p:nvSpPr>
              <p:spPr>
                <a:xfrm>
                  <a:off x="5137501" y="2708860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1" name="Google Shape;11641;p59"/>
                <p:cNvSpPr/>
                <p:nvPr/>
              </p:nvSpPr>
              <p:spPr>
                <a:xfrm>
                  <a:off x="5137501" y="270690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2" name="Google Shape;11642;p59"/>
                <p:cNvSpPr/>
                <p:nvPr/>
              </p:nvSpPr>
              <p:spPr>
                <a:xfrm>
                  <a:off x="5137501" y="270690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3" name="Google Shape;11643;p59"/>
                <p:cNvSpPr/>
                <p:nvPr/>
              </p:nvSpPr>
              <p:spPr>
                <a:xfrm>
                  <a:off x="5139498" y="2697048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4" name="Google Shape;11644;p59"/>
                <p:cNvSpPr/>
                <p:nvPr/>
              </p:nvSpPr>
              <p:spPr>
                <a:xfrm>
                  <a:off x="5135546" y="2702954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5" name="Google Shape;11645;p59"/>
                <p:cNvSpPr/>
                <p:nvPr/>
              </p:nvSpPr>
              <p:spPr>
                <a:xfrm>
                  <a:off x="5145361" y="2697048"/>
                  <a:ext cx="5948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6" name="Google Shape;11646;p59"/>
                <p:cNvSpPr/>
                <p:nvPr/>
              </p:nvSpPr>
              <p:spPr>
                <a:xfrm>
                  <a:off x="5139498" y="2697048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0" y="47"/>
                      </a:move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7" name="Google Shape;11647;p59"/>
                <p:cNvSpPr/>
                <p:nvPr/>
              </p:nvSpPr>
              <p:spPr>
                <a:xfrm>
                  <a:off x="5139498" y="2697048"/>
                  <a:ext cx="7903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8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139" y="47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8" name="Google Shape;11648;p59"/>
                <p:cNvSpPr/>
                <p:nvPr/>
              </p:nvSpPr>
              <p:spPr>
                <a:xfrm>
                  <a:off x="5145361" y="2697048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47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9" name="Google Shape;11649;p59"/>
                <p:cNvSpPr/>
                <p:nvPr/>
              </p:nvSpPr>
              <p:spPr>
                <a:xfrm>
                  <a:off x="5135546" y="2706905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139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0" name="Google Shape;11650;p59"/>
                <p:cNvSpPr/>
                <p:nvPr/>
              </p:nvSpPr>
              <p:spPr>
                <a:xfrm>
                  <a:off x="5135546" y="270690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1" name="Google Shape;11651;p59"/>
                <p:cNvSpPr/>
                <p:nvPr/>
              </p:nvSpPr>
              <p:spPr>
                <a:xfrm>
                  <a:off x="5135546" y="270690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2" name="Google Shape;11652;p59"/>
                <p:cNvSpPr/>
                <p:nvPr/>
              </p:nvSpPr>
              <p:spPr>
                <a:xfrm>
                  <a:off x="5019513" y="2840614"/>
                  <a:ext cx="11854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32" extrusionOk="0">
                      <a:moveTo>
                        <a:pt x="1" y="0"/>
                      </a:moveTo>
                      <a:lnTo>
                        <a:pt x="47" y="186"/>
                      </a:lnTo>
                      <a:lnTo>
                        <a:pt x="93" y="186"/>
                      </a:lnTo>
                      <a:lnTo>
                        <a:pt x="232" y="232"/>
                      </a:lnTo>
                      <a:lnTo>
                        <a:pt x="279" y="93"/>
                      </a:lnTo>
                      <a:lnTo>
                        <a:pt x="186" y="93"/>
                      </a:lnTo>
                      <a:lnTo>
                        <a:pt x="186" y="47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3" name="Google Shape;11653;p59"/>
                <p:cNvSpPr/>
                <p:nvPr/>
              </p:nvSpPr>
              <p:spPr>
                <a:xfrm>
                  <a:off x="5149312" y="2754109"/>
                  <a:ext cx="5948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232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47" y="139"/>
                      </a:lnTo>
                      <a:lnTo>
                        <a:pt x="47" y="185"/>
                      </a:lnTo>
                      <a:lnTo>
                        <a:pt x="47" y="231"/>
                      </a:lnTo>
                      <a:lnTo>
                        <a:pt x="139" y="231"/>
                      </a:lnTo>
                      <a:lnTo>
                        <a:pt x="93" y="13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4" name="Google Shape;11654;p59"/>
                <p:cNvSpPr/>
                <p:nvPr/>
              </p:nvSpPr>
              <p:spPr>
                <a:xfrm>
                  <a:off x="5003793" y="2826848"/>
                  <a:ext cx="11854" cy="1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418" extrusionOk="0">
                      <a:moveTo>
                        <a:pt x="1" y="0"/>
                      </a:moveTo>
                      <a:lnTo>
                        <a:pt x="47" y="186"/>
                      </a:lnTo>
                      <a:lnTo>
                        <a:pt x="186" y="324"/>
                      </a:lnTo>
                      <a:lnTo>
                        <a:pt x="278" y="417"/>
                      </a:lnTo>
                      <a:lnTo>
                        <a:pt x="232" y="232"/>
                      </a:lnTo>
                      <a:lnTo>
                        <a:pt x="186" y="232"/>
                      </a:lnTo>
                      <a:lnTo>
                        <a:pt x="186" y="186"/>
                      </a:lnTo>
                      <a:lnTo>
                        <a:pt x="139" y="186"/>
                      </a:lnTo>
                      <a:lnTo>
                        <a:pt x="93" y="139"/>
                      </a:lnTo>
                      <a:lnTo>
                        <a:pt x="93" y="93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5" name="Google Shape;11655;p59"/>
                <p:cNvSpPr/>
                <p:nvPr/>
              </p:nvSpPr>
              <p:spPr>
                <a:xfrm>
                  <a:off x="5017558" y="2840614"/>
                  <a:ext cx="399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1" y="0"/>
                      </a:moveTo>
                      <a:lnTo>
                        <a:pt x="1" y="139"/>
                      </a:lnTo>
                      <a:lnTo>
                        <a:pt x="93" y="18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6" name="Google Shape;11656;p59"/>
                <p:cNvSpPr/>
                <p:nvPr/>
              </p:nvSpPr>
              <p:spPr>
                <a:xfrm>
                  <a:off x="5013650" y="2836662"/>
                  <a:ext cx="3951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87" extrusionOk="0">
                      <a:moveTo>
                        <a:pt x="0" y="1"/>
                      </a:moveTo>
                      <a:lnTo>
                        <a:pt x="46" y="186"/>
                      </a:lnTo>
                      <a:lnTo>
                        <a:pt x="93" y="186"/>
                      </a:lnTo>
                      <a:lnTo>
                        <a:pt x="93" y="93"/>
                      </a:lnTo>
                      <a:lnTo>
                        <a:pt x="93" y="47"/>
                      </a:lnTo>
                      <a:lnTo>
                        <a:pt x="46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7" name="Google Shape;11657;p59"/>
                <p:cNvSpPr/>
                <p:nvPr/>
              </p:nvSpPr>
              <p:spPr>
                <a:xfrm>
                  <a:off x="5033279" y="2844565"/>
                  <a:ext cx="23666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" h="186" extrusionOk="0">
                      <a:moveTo>
                        <a:pt x="47" y="0"/>
                      </a:moveTo>
                      <a:lnTo>
                        <a:pt x="1" y="185"/>
                      </a:lnTo>
                      <a:lnTo>
                        <a:pt x="556" y="185"/>
                      </a:lnTo>
                      <a:lnTo>
                        <a:pt x="556" y="93"/>
                      </a:lnTo>
                      <a:lnTo>
                        <a:pt x="556" y="0"/>
                      </a:lnTo>
                      <a:lnTo>
                        <a:pt x="510" y="0"/>
                      </a:lnTo>
                      <a:lnTo>
                        <a:pt x="464" y="46"/>
                      </a:lnTo>
                      <a:lnTo>
                        <a:pt x="140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8" name="Google Shape;11658;p59"/>
                <p:cNvSpPr/>
                <p:nvPr/>
              </p:nvSpPr>
              <p:spPr>
                <a:xfrm>
                  <a:off x="5137501" y="2809130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9" name="Google Shape;11659;p59"/>
                <p:cNvSpPr/>
                <p:nvPr/>
              </p:nvSpPr>
              <p:spPr>
                <a:xfrm>
                  <a:off x="5137501" y="2799316"/>
                  <a:ext cx="9900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86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186"/>
                      </a:lnTo>
                      <a:lnTo>
                        <a:pt x="93" y="186"/>
                      </a:lnTo>
                      <a:lnTo>
                        <a:pt x="140" y="139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0" name="Google Shape;11660;p59"/>
                <p:cNvSpPr/>
                <p:nvPr/>
              </p:nvSpPr>
              <p:spPr>
                <a:xfrm>
                  <a:off x="5062808" y="2830799"/>
                  <a:ext cx="41340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510" extrusionOk="0">
                      <a:moveTo>
                        <a:pt x="926" y="0"/>
                      </a:moveTo>
                      <a:lnTo>
                        <a:pt x="833" y="46"/>
                      </a:lnTo>
                      <a:lnTo>
                        <a:pt x="741" y="93"/>
                      </a:lnTo>
                      <a:lnTo>
                        <a:pt x="648" y="93"/>
                      </a:lnTo>
                      <a:lnTo>
                        <a:pt x="648" y="139"/>
                      </a:lnTo>
                      <a:lnTo>
                        <a:pt x="602" y="139"/>
                      </a:lnTo>
                      <a:lnTo>
                        <a:pt x="509" y="185"/>
                      </a:lnTo>
                      <a:lnTo>
                        <a:pt x="417" y="185"/>
                      </a:lnTo>
                      <a:lnTo>
                        <a:pt x="324" y="231"/>
                      </a:lnTo>
                      <a:lnTo>
                        <a:pt x="232" y="278"/>
                      </a:lnTo>
                      <a:lnTo>
                        <a:pt x="93" y="278"/>
                      </a:lnTo>
                      <a:lnTo>
                        <a:pt x="46" y="324"/>
                      </a:lnTo>
                      <a:lnTo>
                        <a:pt x="0" y="324"/>
                      </a:lnTo>
                      <a:lnTo>
                        <a:pt x="46" y="509"/>
                      </a:lnTo>
                      <a:lnTo>
                        <a:pt x="93" y="463"/>
                      </a:lnTo>
                      <a:lnTo>
                        <a:pt x="139" y="463"/>
                      </a:lnTo>
                      <a:lnTo>
                        <a:pt x="463" y="370"/>
                      </a:lnTo>
                      <a:lnTo>
                        <a:pt x="555" y="324"/>
                      </a:lnTo>
                      <a:lnTo>
                        <a:pt x="602" y="324"/>
                      </a:lnTo>
                      <a:lnTo>
                        <a:pt x="741" y="278"/>
                      </a:lnTo>
                      <a:lnTo>
                        <a:pt x="879" y="185"/>
                      </a:lnTo>
                      <a:lnTo>
                        <a:pt x="972" y="185"/>
                      </a:lnTo>
                      <a:lnTo>
                        <a:pt x="9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1" name="Google Shape;11661;p59"/>
                <p:cNvSpPr/>
                <p:nvPr/>
              </p:nvSpPr>
              <p:spPr>
                <a:xfrm>
                  <a:off x="5102109" y="2830799"/>
                  <a:ext cx="2039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86" extrusionOk="0">
                      <a:moveTo>
                        <a:pt x="1" y="0"/>
                      </a:moveTo>
                      <a:lnTo>
                        <a:pt x="47" y="185"/>
                      </a:lnTo>
                      <a:lnTo>
                        <a:pt x="47" y="185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2" name="Google Shape;11662;p59"/>
                <p:cNvSpPr/>
                <p:nvPr/>
              </p:nvSpPr>
              <p:spPr>
                <a:xfrm>
                  <a:off x="5062808" y="2844565"/>
                  <a:ext cx="199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46" y="185"/>
                      </a:moveTo>
                      <a:lnTo>
                        <a:pt x="46" y="185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1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3" name="Google Shape;11663;p59"/>
                <p:cNvSpPr/>
                <p:nvPr/>
              </p:nvSpPr>
              <p:spPr>
                <a:xfrm>
                  <a:off x="5108014" y="2809130"/>
                  <a:ext cx="25620" cy="25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603" extrusionOk="0">
                      <a:moveTo>
                        <a:pt x="510" y="1"/>
                      </a:moveTo>
                      <a:lnTo>
                        <a:pt x="463" y="47"/>
                      </a:lnTo>
                      <a:lnTo>
                        <a:pt x="463" y="94"/>
                      </a:lnTo>
                      <a:lnTo>
                        <a:pt x="417" y="94"/>
                      </a:lnTo>
                      <a:lnTo>
                        <a:pt x="371" y="140"/>
                      </a:lnTo>
                      <a:lnTo>
                        <a:pt x="371" y="186"/>
                      </a:lnTo>
                      <a:lnTo>
                        <a:pt x="278" y="186"/>
                      </a:lnTo>
                      <a:lnTo>
                        <a:pt x="278" y="232"/>
                      </a:lnTo>
                      <a:lnTo>
                        <a:pt x="232" y="232"/>
                      </a:lnTo>
                      <a:lnTo>
                        <a:pt x="232" y="279"/>
                      </a:lnTo>
                      <a:lnTo>
                        <a:pt x="186" y="279"/>
                      </a:lnTo>
                      <a:lnTo>
                        <a:pt x="139" y="325"/>
                      </a:lnTo>
                      <a:lnTo>
                        <a:pt x="93" y="371"/>
                      </a:lnTo>
                      <a:lnTo>
                        <a:pt x="47" y="371"/>
                      </a:lnTo>
                      <a:lnTo>
                        <a:pt x="1" y="417"/>
                      </a:lnTo>
                      <a:lnTo>
                        <a:pt x="47" y="603"/>
                      </a:lnTo>
                      <a:lnTo>
                        <a:pt x="139" y="510"/>
                      </a:lnTo>
                      <a:lnTo>
                        <a:pt x="186" y="510"/>
                      </a:lnTo>
                      <a:lnTo>
                        <a:pt x="325" y="417"/>
                      </a:lnTo>
                      <a:lnTo>
                        <a:pt x="463" y="325"/>
                      </a:lnTo>
                      <a:lnTo>
                        <a:pt x="463" y="279"/>
                      </a:lnTo>
                      <a:lnTo>
                        <a:pt x="556" y="186"/>
                      </a:lnTo>
                      <a:lnTo>
                        <a:pt x="602" y="186"/>
                      </a:lnTo>
                      <a:lnTo>
                        <a:pt x="5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4" name="Google Shape;11664;p59"/>
                <p:cNvSpPr/>
                <p:nvPr/>
              </p:nvSpPr>
              <p:spPr>
                <a:xfrm>
                  <a:off x="5135546" y="2809130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1" y="1"/>
                      </a:moveTo>
                      <a:lnTo>
                        <a:pt x="1" y="140"/>
                      </a:lnTo>
                      <a:lnTo>
                        <a:pt x="47" y="94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5" name="Google Shape;11665;p59"/>
                <p:cNvSpPr/>
                <p:nvPr/>
              </p:nvSpPr>
              <p:spPr>
                <a:xfrm>
                  <a:off x="5133592" y="2803267"/>
                  <a:ext cx="3951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47" y="93"/>
                      </a:lnTo>
                      <a:lnTo>
                        <a:pt x="93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6" name="Google Shape;11666;p59"/>
                <p:cNvSpPr/>
                <p:nvPr/>
              </p:nvSpPr>
              <p:spPr>
                <a:xfrm>
                  <a:off x="5056902" y="2844565"/>
                  <a:ext cx="199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0" y="185"/>
                      </a:lnTo>
                      <a:lnTo>
                        <a:pt x="47" y="1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7" name="Google Shape;11667;p59"/>
                <p:cNvSpPr/>
                <p:nvPr/>
              </p:nvSpPr>
              <p:spPr>
                <a:xfrm>
                  <a:off x="5060811" y="2848474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8" name="Google Shape;11668;p59"/>
                <p:cNvSpPr/>
                <p:nvPr/>
              </p:nvSpPr>
              <p:spPr>
                <a:xfrm>
                  <a:off x="5056902" y="2844565"/>
                  <a:ext cx="3951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86" extrusionOk="0">
                      <a:moveTo>
                        <a:pt x="0" y="0"/>
                      </a:moveTo>
                      <a:lnTo>
                        <a:pt x="47" y="185"/>
                      </a:lnTo>
                      <a:lnTo>
                        <a:pt x="93" y="185"/>
                      </a:lnTo>
                      <a:lnTo>
                        <a:pt x="47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9" name="Google Shape;11669;p59"/>
                <p:cNvSpPr/>
                <p:nvPr/>
              </p:nvSpPr>
              <p:spPr>
                <a:xfrm>
                  <a:off x="5102109" y="2828802"/>
                  <a:ext cx="3994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233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232"/>
                      </a:lnTo>
                      <a:lnTo>
                        <a:pt x="93" y="18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0" name="Google Shape;11670;p59"/>
                <p:cNvSpPr/>
                <p:nvPr/>
              </p:nvSpPr>
              <p:spPr>
                <a:xfrm>
                  <a:off x="5060811" y="2844565"/>
                  <a:ext cx="399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1" y="0"/>
                      </a:moveTo>
                      <a:lnTo>
                        <a:pt x="47" y="46"/>
                      </a:ln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47" y="185"/>
                      </a:lnTo>
                      <a:lnTo>
                        <a:pt x="93" y="185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1" name="Google Shape;11671;p59"/>
                <p:cNvSpPr/>
                <p:nvPr/>
              </p:nvSpPr>
              <p:spPr>
                <a:xfrm>
                  <a:off x="5131595" y="2809130"/>
                  <a:ext cx="3994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7" extrusionOk="0">
                      <a:moveTo>
                        <a:pt x="1" y="1"/>
                      </a:moveTo>
                      <a:lnTo>
                        <a:pt x="47" y="186"/>
                      </a:lnTo>
                      <a:lnTo>
                        <a:pt x="47" y="140"/>
                      </a:lnTo>
                      <a:lnTo>
                        <a:pt x="94" y="140"/>
                      </a:lnTo>
                      <a:lnTo>
                        <a:pt x="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2" name="Google Shape;11672;p59"/>
                <p:cNvSpPr/>
                <p:nvPr/>
              </p:nvSpPr>
              <p:spPr>
                <a:xfrm>
                  <a:off x="5131595" y="2805221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94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3" name="Google Shape;11673;p59"/>
                <p:cNvSpPr/>
                <p:nvPr/>
              </p:nvSpPr>
              <p:spPr>
                <a:xfrm>
                  <a:off x="5108014" y="2826848"/>
                  <a:ext cx="199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1" y="0"/>
                      </a:moveTo>
                      <a:lnTo>
                        <a:pt x="1" y="186"/>
                      </a:lnTo>
                      <a:lnTo>
                        <a:pt x="47" y="18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4" name="Google Shape;11674;p59"/>
                <p:cNvSpPr/>
                <p:nvPr/>
              </p:nvSpPr>
              <p:spPr>
                <a:xfrm>
                  <a:off x="5058856" y="2848474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1"/>
                      </a:move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5" name="Google Shape;11675;p59"/>
                <p:cNvSpPr/>
                <p:nvPr/>
              </p:nvSpPr>
              <p:spPr>
                <a:xfrm>
                  <a:off x="5104106" y="2826848"/>
                  <a:ext cx="3951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232" extrusionOk="0">
                      <a:moveTo>
                        <a:pt x="93" y="0"/>
                      </a:moveTo>
                      <a:lnTo>
                        <a:pt x="0" y="47"/>
                      </a:lnTo>
                      <a:lnTo>
                        <a:pt x="46" y="232"/>
                      </a:lnTo>
                      <a:lnTo>
                        <a:pt x="93" y="18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6" name="Google Shape;11676;p59"/>
                <p:cNvSpPr/>
                <p:nvPr/>
              </p:nvSpPr>
              <p:spPr>
                <a:xfrm>
                  <a:off x="5104106" y="2828802"/>
                  <a:ext cx="199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46" y="186"/>
                      </a:moveTo>
                      <a:lnTo>
                        <a:pt x="46" y="186"/>
                      </a:lnTo>
                      <a:lnTo>
                        <a:pt x="46" y="186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86"/>
                      </a:lnTo>
                      <a:lnTo>
                        <a:pt x="46" y="18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7" name="Google Shape;11677;p59"/>
                <p:cNvSpPr/>
                <p:nvPr/>
              </p:nvSpPr>
              <p:spPr>
                <a:xfrm>
                  <a:off x="5029370" y="2844565"/>
                  <a:ext cx="3951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39" extrusionOk="0">
                      <a:moveTo>
                        <a:pt x="47" y="0"/>
                      </a:moveTo>
                      <a:lnTo>
                        <a:pt x="0" y="139"/>
                      </a:lnTo>
                      <a:lnTo>
                        <a:pt x="47" y="13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8" name="Google Shape;11678;p59"/>
                <p:cNvSpPr/>
                <p:nvPr/>
              </p:nvSpPr>
              <p:spPr>
                <a:xfrm>
                  <a:off x="5031324" y="2844565"/>
                  <a:ext cx="399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47" y="0"/>
                      </a:moveTo>
                      <a:lnTo>
                        <a:pt x="1" y="139"/>
                      </a:lnTo>
                      <a:lnTo>
                        <a:pt x="1" y="185"/>
                      </a:lnTo>
                      <a:lnTo>
                        <a:pt x="47" y="185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9" name="Google Shape;11679;p59"/>
                <p:cNvSpPr/>
                <p:nvPr/>
              </p:nvSpPr>
              <p:spPr>
                <a:xfrm>
                  <a:off x="5058856" y="285242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0" name="Google Shape;11680;p59"/>
                <p:cNvSpPr/>
                <p:nvPr/>
              </p:nvSpPr>
              <p:spPr>
                <a:xfrm>
                  <a:off x="5060811" y="2844565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1" name="Google Shape;11681;p59"/>
                <p:cNvSpPr/>
                <p:nvPr/>
              </p:nvSpPr>
              <p:spPr>
                <a:xfrm>
                  <a:off x="5058856" y="2844565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2" name="Google Shape;11682;p59"/>
                <p:cNvSpPr/>
                <p:nvPr/>
              </p:nvSpPr>
              <p:spPr>
                <a:xfrm>
                  <a:off x="5060811" y="2850428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3" name="Google Shape;11683;p59"/>
                <p:cNvSpPr/>
                <p:nvPr/>
              </p:nvSpPr>
              <p:spPr>
                <a:xfrm>
                  <a:off x="5060811" y="2850428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4" name="Google Shape;11684;p59"/>
                <p:cNvSpPr/>
                <p:nvPr/>
              </p:nvSpPr>
              <p:spPr>
                <a:xfrm>
                  <a:off x="5060811" y="2844565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5" name="Google Shape;11685;p59"/>
                <p:cNvSpPr/>
                <p:nvPr/>
              </p:nvSpPr>
              <p:spPr>
                <a:xfrm>
                  <a:off x="5060811" y="2850428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6" name="Google Shape;11686;p59"/>
                <p:cNvSpPr/>
                <p:nvPr/>
              </p:nvSpPr>
              <p:spPr>
                <a:xfrm>
                  <a:off x="5058856" y="2844565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7" name="Google Shape;11687;p59"/>
                <p:cNvSpPr/>
                <p:nvPr/>
              </p:nvSpPr>
              <p:spPr>
                <a:xfrm>
                  <a:off x="5151267" y="2763924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1" y="0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8" name="Google Shape;11688;p59"/>
                <p:cNvSpPr/>
                <p:nvPr/>
              </p:nvSpPr>
              <p:spPr>
                <a:xfrm>
                  <a:off x="5147358" y="2767875"/>
                  <a:ext cx="9857" cy="19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63" extrusionOk="0">
                      <a:moveTo>
                        <a:pt x="93" y="0"/>
                      </a:moveTo>
                      <a:lnTo>
                        <a:pt x="93" y="46"/>
                      </a:lnTo>
                      <a:lnTo>
                        <a:pt x="93" y="93"/>
                      </a:lnTo>
                      <a:lnTo>
                        <a:pt x="93" y="139"/>
                      </a:lnTo>
                      <a:lnTo>
                        <a:pt x="93" y="185"/>
                      </a:lnTo>
                      <a:lnTo>
                        <a:pt x="93" y="231"/>
                      </a:lnTo>
                      <a:lnTo>
                        <a:pt x="47" y="231"/>
                      </a:lnTo>
                      <a:lnTo>
                        <a:pt x="47" y="278"/>
                      </a:lnTo>
                      <a:lnTo>
                        <a:pt x="47" y="324"/>
                      </a:lnTo>
                      <a:lnTo>
                        <a:pt x="47" y="370"/>
                      </a:lnTo>
                      <a:lnTo>
                        <a:pt x="0" y="370"/>
                      </a:lnTo>
                      <a:lnTo>
                        <a:pt x="0" y="417"/>
                      </a:lnTo>
                      <a:lnTo>
                        <a:pt x="139" y="463"/>
                      </a:lnTo>
                      <a:lnTo>
                        <a:pt x="185" y="370"/>
                      </a:lnTo>
                      <a:lnTo>
                        <a:pt x="185" y="278"/>
                      </a:lnTo>
                      <a:lnTo>
                        <a:pt x="185" y="231"/>
                      </a:lnTo>
                      <a:lnTo>
                        <a:pt x="232" y="139"/>
                      </a:lnTo>
                      <a:lnTo>
                        <a:pt x="232" y="46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9" name="Google Shape;11689;p59"/>
                <p:cNvSpPr/>
                <p:nvPr/>
              </p:nvSpPr>
              <p:spPr>
                <a:xfrm>
                  <a:off x="5141452" y="2789501"/>
                  <a:ext cx="11854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39" extrusionOk="0">
                      <a:moveTo>
                        <a:pt x="93" y="0"/>
                      </a:moveTo>
                      <a:lnTo>
                        <a:pt x="47" y="46"/>
                      </a:lnTo>
                      <a:lnTo>
                        <a:pt x="47" y="93"/>
                      </a:lnTo>
                      <a:lnTo>
                        <a:pt x="0" y="139"/>
                      </a:lnTo>
                      <a:lnTo>
                        <a:pt x="186" y="139"/>
                      </a:lnTo>
                      <a:lnTo>
                        <a:pt x="232" y="93"/>
                      </a:lnTo>
                      <a:lnTo>
                        <a:pt x="278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0" name="Google Shape;11690;p59"/>
                <p:cNvSpPr/>
                <p:nvPr/>
              </p:nvSpPr>
              <p:spPr>
                <a:xfrm>
                  <a:off x="5147358" y="2785550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139" y="93"/>
                      </a:lnTo>
                      <a:lnTo>
                        <a:pt x="139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1" name="Google Shape;11691;p59"/>
                <p:cNvSpPr/>
                <p:nvPr/>
              </p:nvSpPr>
              <p:spPr>
                <a:xfrm>
                  <a:off x="5145361" y="2787504"/>
                  <a:ext cx="7945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86" y="93"/>
                      </a:lnTo>
                      <a:lnTo>
                        <a:pt x="186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2" name="Google Shape;11692;p59"/>
                <p:cNvSpPr/>
                <p:nvPr/>
              </p:nvSpPr>
              <p:spPr>
                <a:xfrm>
                  <a:off x="5151267" y="2763924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3" name="Google Shape;11693;p59"/>
                <p:cNvSpPr/>
                <p:nvPr/>
              </p:nvSpPr>
              <p:spPr>
                <a:xfrm>
                  <a:off x="5151267" y="2765878"/>
                  <a:ext cx="3994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4" name="Google Shape;11694;p59"/>
                <p:cNvSpPr/>
                <p:nvPr/>
              </p:nvSpPr>
              <p:spPr>
                <a:xfrm>
                  <a:off x="5141452" y="2795364"/>
                  <a:ext cx="7903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186" y="47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5" name="Google Shape;11695;p59"/>
                <p:cNvSpPr/>
                <p:nvPr/>
              </p:nvSpPr>
              <p:spPr>
                <a:xfrm>
                  <a:off x="5137501" y="2807176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6" name="Google Shape;11696;p59"/>
                <p:cNvSpPr/>
                <p:nvPr/>
              </p:nvSpPr>
              <p:spPr>
                <a:xfrm>
                  <a:off x="5131595" y="2807176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7" name="Google Shape;11697;p59"/>
                <p:cNvSpPr/>
                <p:nvPr/>
              </p:nvSpPr>
              <p:spPr>
                <a:xfrm>
                  <a:off x="5135546" y="2807176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8" name="Google Shape;11698;p59"/>
                <p:cNvSpPr/>
                <p:nvPr/>
              </p:nvSpPr>
              <p:spPr>
                <a:xfrm>
                  <a:off x="5131595" y="2807176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94" y="47"/>
                      </a:lnTo>
                      <a:lnTo>
                        <a:pt x="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9" name="Google Shape;11699;p59"/>
                <p:cNvSpPr/>
                <p:nvPr/>
              </p:nvSpPr>
              <p:spPr>
                <a:xfrm>
                  <a:off x="5139498" y="2797361"/>
                  <a:ext cx="985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7" extrusionOk="0">
                      <a:moveTo>
                        <a:pt x="0" y="0"/>
                      </a:moveTo>
                      <a:lnTo>
                        <a:pt x="185" y="47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0" name="Google Shape;11700;p59"/>
                <p:cNvSpPr/>
                <p:nvPr/>
              </p:nvSpPr>
              <p:spPr>
                <a:xfrm>
                  <a:off x="5139498" y="2799316"/>
                  <a:ext cx="7903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" extrusionOk="0">
                      <a:moveTo>
                        <a:pt x="0" y="1"/>
                      </a:moveTo>
                      <a:lnTo>
                        <a:pt x="185" y="1"/>
                      </a:lnTo>
                      <a:lnTo>
                        <a:pt x="185" y="1"/>
                      </a:lnTo>
                      <a:lnTo>
                        <a:pt x="185" y="1"/>
                      </a:lnTo>
                      <a:lnTo>
                        <a:pt x="185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1" name="Google Shape;11701;p59"/>
                <p:cNvSpPr/>
                <p:nvPr/>
              </p:nvSpPr>
              <p:spPr>
                <a:xfrm>
                  <a:off x="5139498" y="2797361"/>
                  <a:ext cx="790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185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2" name="Google Shape;11702;p59"/>
                <p:cNvSpPr/>
                <p:nvPr/>
              </p:nvSpPr>
              <p:spPr>
                <a:xfrm>
                  <a:off x="5149312" y="2752112"/>
                  <a:ext cx="5948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279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93" y="186"/>
                      </a:lnTo>
                      <a:lnTo>
                        <a:pt x="93" y="140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  <a:moveTo>
                        <a:pt x="93" y="186"/>
                      </a:moveTo>
                      <a:lnTo>
                        <a:pt x="93" y="232"/>
                      </a:lnTo>
                      <a:lnTo>
                        <a:pt x="139" y="278"/>
                      </a:lnTo>
                      <a:lnTo>
                        <a:pt x="93" y="18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3" name="Google Shape;11703;p59"/>
                <p:cNvSpPr/>
                <p:nvPr/>
              </p:nvSpPr>
              <p:spPr>
                <a:xfrm>
                  <a:off x="5023464" y="284847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4" name="Google Shape;11704;p59"/>
                <p:cNvSpPr/>
                <p:nvPr/>
              </p:nvSpPr>
              <p:spPr>
                <a:xfrm>
                  <a:off x="5147358" y="275015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5" name="Google Shape;11705;p59"/>
                <p:cNvSpPr/>
                <p:nvPr/>
              </p:nvSpPr>
              <p:spPr>
                <a:xfrm>
                  <a:off x="5001838" y="2822896"/>
                  <a:ext cx="9857" cy="1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18" extrusionOk="0">
                      <a:moveTo>
                        <a:pt x="0" y="1"/>
                      </a:moveTo>
                      <a:lnTo>
                        <a:pt x="62" y="155"/>
                      </a:lnTo>
                      <a:lnTo>
                        <a:pt x="47" y="93"/>
                      </a:lnTo>
                      <a:lnTo>
                        <a:pt x="0" y="1"/>
                      </a:lnTo>
                      <a:close/>
                      <a:moveTo>
                        <a:pt x="62" y="155"/>
                      </a:moveTo>
                      <a:lnTo>
                        <a:pt x="93" y="279"/>
                      </a:lnTo>
                      <a:lnTo>
                        <a:pt x="93" y="232"/>
                      </a:lnTo>
                      <a:lnTo>
                        <a:pt x="62" y="155"/>
                      </a:lnTo>
                      <a:close/>
                      <a:moveTo>
                        <a:pt x="93" y="279"/>
                      </a:moveTo>
                      <a:lnTo>
                        <a:pt x="173" y="359"/>
                      </a:lnTo>
                      <a:lnTo>
                        <a:pt x="173" y="359"/>
                      </a:lnTo>
                      <a:lnTo>
                        <a:pt x="139" y="325"/>
                      </a:lnTo>
                      <a:lnTo>
                        <a:pt x="139" y="279"/>
                      </a:lnTo>
                      <a:close/>
                      <a:moveTo>
                        <a:pt x="173" y="359"/>
                      </a:moveTo>
                      <a:lnTo>
                        <a:pt x="185" y="371"/>
                      </a:lnTo>
                      <a:lnTo>
                        <a:pt x="185" y="417"/>
                      </a:lnTo>
                      <a:lnTo>
                        <a:pt x="232" y="417"/>
                      </a:lnTo>
                      <a:lnTo>
                        <a:pt x="173" y="35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6" name="Google Shape;11706;p59"/>
                <p:cNvSpPr/>
                <p:nvPr/>
              </p:nvSpPr>
              <p:spPr>
                <a:xfrm>
                  <a:off x="5015604" y="284456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7" name="Google Shape;11707;p59"/>
                <p:cNvSpPr/>
                <p:nvPr/>
              </p:nvSpPr>
              <p:spPr>
                <a:xfrm>
                  <a:off x="5143406" y="2799316"/>
                  <a:ext cx="399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1" y="139"/>
                      </a:moveTo>
                      <a:lnTo>
                        <a:pt x="1" y="139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1" y="139"/>
                      </a:lnTo>
                      <a:lnTo>
                        <a:pt x="1" y="13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8" name="Google Shape;11708;p59"/>
                <p:cNvSpPr/>
                <p:nvPr/>
              </p:nvSpPr>
              <p:spPr>
                <a:xfrm>
                  <a:off x="5033279" y="285242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9" name="Google Shape;11709;p59"/>
                <p:cNvSpPr/>
                <p:nvPr/>
              </p:nvSpPr>
              <p:spPr>
                <a:xfrm>
                  <a:off x="5147358" y="279931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0" name="Google Shape;11710;p59"/>
                <p:cNvSpPr/>
                <p:nvPr/>
              </p:nvSpPr>
              <p:spPr>
                <a:xfrm>
                  <a:off x="5141452" y="280717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1" name="Google Shape;11711;p59"/>
                <p:cNvSpPr/>
                <p:nvPr/>
              </p:nvSpPr>
              <p:spPr>
                <a:xfrm>
                  <a:off x="5139498" y="2809130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2" name="Google Shape;11712;p59"/>
                <p:cNvSpPr/>
                <p:nvPr/>
              </p:nvSpPr>
              <p:spPr>
                <a:xfrm>
                  <a:off x="5050996" y="2852425"/>
                  <a:ext cx="5948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93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3" name="Google Shape;11713;p59"/>
                <p:cNvSpPr/>
                <p:nvPr/>
              </p:nvSpPr>
              <p:spPr>
                <a:xfrm>
                  <a:off x="5043136" y="2852425"/>
                  <a:ext cx="5948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4" name="Google Shape;11714;p59"/>
                <p:cNvSpPr/>
                <p:nvPr/>
              </p:nvSpPr>
              <p:spPr>
                <a:xfrm>
                  <a:off x="5088343" y="2842568"/>
                  <a:ext cx="5948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8" extrusionOk="0">
                      <a:moveTo>
                        <a:pt x="93" y="1"/>
                      </a:moveTo>
                      <a:lnTo>
                        <a:pt x="70" y="24"/>
                      </a:lnTo>
                      <a:lnTo>
                        <a:pt x="70" y="24"/>
                      </a:lnTo>
                      <a:lnTo>
                        <a:pt x="140" y="1"/>
                      </a:lnTo>
                      <a:close/>
                      <a:moveTo>
                        <a:pt x="70" y="24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70" y="2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5" name="Google Shape;11715;p59"/>
                <p:cNvSpPr/>
                <p:nvPr/>
              </p:nvSpPr>
              <p:spPr>
                <a:xfrm>
                  <a:off x="5094248" y="2838659"/>
                  <a:ext cx="5948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39" y="0"/>
                      </a:moveTo>
                      <a:lnTo>
                        <a:pt x="1" y="93"/>
                      </a:lnTo>
                      <a:lnTo>
                        <a:pt x="93" y="46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6" name="Google Shape;11716;p59"/>
                <p:cNvSpPr/>
                <p:nvPr/>
              </p:nvSpPr>
              <p:spPr>
                <a:xfrm>
                  <a:off x="5102109" y="2838659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7" name="Google Shape;11717;p59"/>
                <p:cNvSpPr/>
                <p:nvPr/>
              </p:nvSpPr>
              <p:spPr>
                <a:xfrm>
                  <a:off x="5066717" y="2850428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8" name="Google Shape;11718;p59"/>
                <p:cNvSpPr/>
                <p:nvPr/>
              </p:nvSpPr>
              <p:spPr>
                <a:xfrm>
                  <a:off x="5082437" y="2844565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9" name="Google Shape;11719;p59"/>
                <p:cNvSpPr/>
                <p:nvPr/>
              </p:nvSpPr>
              <p:spPr>
                <a:xfrm>
                  <a:off x="5104106" y="283865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0" name="Google Shape;11720;p59"/>
                <p:cNvSpPr/>
                <p:nvPr/>
              </p:nvSpPr>
              <p:spPr>
                <a:xfrm>
                  <a:off x="5128196" y="2817033"/>
                  <a:ext cx="3441" cy="3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81" extrusionOk="0">
                      <a:moveTo>
                        <a:pt x="81" y="0"/>
                      </a:moveTo>
                      <a:lnTo>
                        <a:pt x="0" y="81"/>
                      </a:lnTo>
                      <a:lnTo>
                        <a:pt x="35" y="46"/>
                      </a:lnTo>
                      <a:lnTo>
                        <a:pt x="81" y="46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1" name="Google Shape;11721;p59"/>
                <p:cNvSpPr/>
                <p:nvPr/>
              </p:nvSpPr>
              <p:spPr>
                <a:xfrm>
                  <a:off x="5115875" y="2826848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40" y="0"/>
                      </a:move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2" name="Google Shape;11722;p59"/>
                <p:cNvSpPr/>
                <p:nvPr/>
              </p:nvSpPr>
              <p:spPr>
                <a:xfrm>
                  <a:off x="5121780" y="2822896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93" y="1"/>
                      </a:move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3" name="Google Shape;11723;p59"/>
                <p:cNvSpPr/>
                <p:nvPr/>
              </p:nvSpPr>
              <p:spPr>
                <a:xfrm>
                  <a:off x="5121780" y="282684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4" name="Google Shape;11724;p59"/>
                <p:cNvSpPr/>
                <p:nvPr/>
              </p:nvSpPr>
              <p:spPr>
                <a:xfrm>
                  <a:off x="5109969" y="2830799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5" name="Google Shape;11725;p59"/>
                <p:cNvSpPr/>
                <p:nvPr/>
              </p:nvSpPr>
              <p:spPr>
                <a:xfrm>
                  <a:off x="5135546" y="281308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6" name="Google Shape;11726;p59"/>
                <p:cNvSpPr/>
                <p:nvPr/>
              </p:nvSpPr>
              <p:spPr>
                <a:xfrm>
                  <a:off x="5056902" y="285242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7" name="Google Shape;11727;p59"/>
                <p:cNvSpPr/>
                <p:nvPr/>
              </p:nvSpPr>
              <p:spPr>
                <a:xfrm>
                  <a:off x="5058856" y="285242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8" name="Google Shape;11728;p59"/>
                <p:cNvSpPr/>
                <p:nvPr/>
              </p:nvSpPr>
              <p:spPr>
                <a:xfrm>
                  <a:off x="5104106" y="283666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9" name="Google Shape;11729;p59"/>
                <p:cNvSpPr/>
                <p:nvPr/>
              </p:nvSpPr>
              <p:spPr>
                <a:xfrm>
                  <a:off x="5109969" y="283470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0" name="Google Shape;11730;p59"/>
                <p:cNvSpPr/>
                <p:nvPr/>
              </p:nvSpPr>
              <p:spPr>
                <a:xfrm>
                  <a:off x="5133592" y="281503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1" name="Google Shape;11731;p59"/>
                <p:cNvSpPr/>
                <p:nvPr/>
              </p:nvSpPr>
              <p:spPr>
                <a:xfrm>
                  <a:off x="5106060" y="283470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2" name="Google Shape;11732;p59"/>
                <p:cNvSpPr/>
                <p:nvPr/>
              </p:nvSpPr>
              <p:spPr>
                <a:xfrm>
                  <a:off x="5106060" y="283666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3" name="Google Shape;11733;p59"/>
                <p:cNvSpPr/>
                <p:nvPr/>
              </p:nvSpPr>
              <p:spPr>
                <a:xfrm>
                  <a:off x="5031324" y="285242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4" name="Google Shape;11734;p59"/>
                <p:cNvSpPr/>
                <p:nvPr/>
              </p:nvSpPr>
              <p:spPr>
                <a:xfrm>
                  <a:off x="5058856" y="285242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5" name="Google Shape;11735;p59"/>
                <p:cNvSpPr/>
                <p:nvPr/>
              </p:nvSpPr>
              <p:spPr>
                <a:xfrm>
                  <a:off x="5060811" y="285242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6" name="Google Shape;11736;p59"/>
                <p:cNvSpPr/>
                <p:nvPr/>
              </p:nvSpPr>
              <p:spPr>
                <a:xfrm>
                  <a:off x="5060811" y="2852425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7" name="Google Shape;11737;p59"/>
                <p:cNvSpPr/>
                <p:nvPr/>
              </p:nvSpPr>
              <p:spPr>
                <a:xfrm>
                  <a:off x="5060811" y="285242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8" name="Google Shape;11738;p59"/>
                <p:cNvSpPr/>
                <p:nvPr/>
              </p:nvSpPr>
              <p:spPr>
                <a:xfrm>
                  <a:off x="5155218" y="276392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9" name="Google Shape;11739;p59"/>
                <p:cNvSpPr/>
                <p:nvPr/>
              </p:nvSpPr>
              <p:spPr>
                <a:xfrm>
                  <a:off x="5147358" y="275211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0" name="Google Shape;11740;p59"/>
                <p:cNvSpPr/>
                <p:nvPr/>
              </p:nvSpPr>
              <p:spPr>
                <a:xfrm>
                  <a:off x="5149312" y="275211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1" name="Google Shape;11741;p59"/>
                <p:cNvSpPr/>
                <p:nvPr/>
              </p:nvSpPr>
              <p:spPr>
                <a:xfrm>
                  <a:off x="5147358" y="275015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2" name="Google Shape;11742;p59"/>
                <p:cNvSpPr/>
                <p:nvPr/>
              </p:nvSpPr>
              <p:spPr>
                <a:xfrm>
                  <a:off x="5147358" y="275015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3" name="Google Shape;11743;p59"/>
                <p:cNvSpPr/>
                <p:nvPr/>
              </p:nvSpPr>
              <p:spPr>
                <a:xfrm>
                  <a:off x="5153264" y="2783595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6" y="0"/>
                      </a:moveTo>
                      <a:lnTo>
                        <a:pt x="0" y="93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4" name="Google Shape;11744;p59"/>
                <p:cNvSpPr/>
                <p:nvPr/>
              </p:nvSpPr>
              <p:spPr>
                <a:xfrm>
                  <a:off x="5155218" y="276787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5" name="Google Shape;11745;p59"/>
                <p:cNvSpPr/>
                <p:nvPr/>
              </p:nvSpPr>
              <p:spPr>
                <a:xfrm>
                  <a:off x="5157172" y="2769829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6" name="Google Shape;11746;p59"/>
                <p:cNvSpPr/>
                <p:nvPr/>
              </p:nvSpPr>
              <p:spPr>
                <a:xfrm>
                  <a:off x="5155218" y="2773738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0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7" name="Google Shape;11747;p59"/>
                <p:cNvSpPr/>
                <p:nvPr/>
              </p:nvSpPr>
              <p:spPr>
                <a:xfrm>
                  <a:off x="5155218" y="2779644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93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8" name="Google Shape;11748;p59"/>
                <p:cNvSpPr/>
                <p:nvPr/>
              </p:nvSpPr>
              <p:spPr>
                <a:xfrm>
                  <a:off x="5151267" y="2791455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9" name="Google Shape;11749;p59"/>
                <p:cNvSpPr/>
                <p:nvPr/>
              </p:nvSpPr>
              <p:spPr>
                <a:xfrm>
                  <a:off x="5149312" y="279536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0" name="Google Shape;11750;p59"/>
                <p:cNvSpPr/>
                <p:nvPr/>
              </p:nvSpPr>
              <p:spPr>
                <a:xfrm>
                  <a:off x="5153264" y="2787504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1" name="Google Shape;11751;p59"/>
                <p:cNvSpPr/>
                <p:nvPr/>
              </p:nvSpPr>
              <p:spPr>
                <a:xfrm>
                  <a:off x="5153264" y="278950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2" name="Google Shape;11752;p59"/>
                <p:cNvSpPr/>
                <p:nvPr/>
              </p:nvSpPr>
              <p:spPr>
                <a:xfrm>
                  <a:off x="5155218" y="2763924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3" name="Google Shape;11753;p59"/>
                <p:cNvSpPr/>
                <p:nvPr/>
              </p:nvSpPr>
              <p:spPr>
                <a:xfrm>
                  <a:off x="5155218" y="2765878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4" name="Google Shape;11754;p59"/>
                <p:cNvSpPr/>
                <p:nvPr/>
              </p:nvSpPr>
              <p:spPr>
                <a:xfrm>
                  <a:off x="5149312" y="2795364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5" name="Google Shape;11755;p59"/>
                <p:cNvSpPr/>
                <p:nvPr/>
              </p:nvSpPr>
              <p:spPr>
                <a:xfrm>
                  <a:off x="5139498" y="2807176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6" name="Google Shape;11756;p59"/>
                <p:cNvSpPr/>
                <p:nvPr/>
              </p:nvSpPr>
              <p:spPr>
                <a:xfrm>
                  <a:off x="5147358" y="279736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7" name="Google Shape;11757;p59"/>
                <p:cNvSpPr/>
                <p:nvPr/>
              </p:nvSpPr>
              <p:spPr>
                <a:xfrm>
                  <a:off x="5147358" y="279931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8" name="Google Shape;11758;p59"/>
                <p:cNvSpPr/>
                <p:nvPr/>
              </p:nvSpPr>
              <p:spPr>
                <a:xfrm>
                  <a:off x="5147358" y="279931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9" name="Google Shape;11759;p59"/>
                <p:cNvSpPr/>
                <p:nvPr/>
              </p:nvSpPr>
              <p:spPr>
                <a:xfrm>
                  <a:off x="5068671" y="285242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0" name="Google Shape;11760;p59"/>
                <p:cNvSpPr/>
                <p:nvPr/>
              </p:nvSpPr>
              <p:spPr>
                <a:xfrm>
                  <a:off x="5123735" y="282880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1" name="Google Shape;11761;p59"/>
                <p:cNvSpPr/>
                <p:nvPr/>
              </p:nvSpPr>
              <p:spPr>
                <a:xfrm>
                  <a:off x="5157172" y="277964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2" name="Google Shape;11762;p59"/>
                <p:cNvSpPr/>
                <p:nvPr/>
              </p:nvSpPr>
              <p:spPr>
                <a:xfrm>
                  <a:off x="5013650" y="2777690"/>
                  <a:ext cx="37389" cy="61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" h="1436" extrusionOk="0">
                      <a:moveTo>
                        <a:pt x="324" y="0"/>
                      </a:moveTo>
                      <a:lnTo>
                        <a:pt x="139" y="186"/>
                      </a:lnTo>
                      <a:lnTo>
                        <a:pt x="0" y="371"/>
                      </a:lnTo>
                      <a:lnTo>
                        <a:pt x="139" y="1296"/>
                      </a:lnTo>
                      <a:lnTo>
                        <a:pt x="185" y="1343"/>
                      </a:lnTo>
                      <a:lnTo>
                        <a:pt x="324" y="1389"/>
                      </a:lnTo>
                      <a:lnTo>
                        <a:pt x="417" y="1389"/>
                      </a:lnTo>
                      <a:lnTo>
                        <a:pt x="463" y="1435"/>
                      </a:lnTo>
                      <a:lnTo>
                        <a:pt x="555" y="1296"/>
                      </a:lnTo>
                      <a:lnTo>
                        <a:pt x="694" y="1111"/>
                      </a:lnTo>
                      <a:lnTo>
                        <a:pt x="879" y="926"/>
                      </a:lnTo>
                      <a:lnTo>
                        <a:pt x="879" y="787"/>
                      </a:lnTo>
                      <a:lnTo>
                        <a:pt x="741" y="695"/>
                      </a:lnTo>
                      <a:lnTo>
                        <a:pt x="602" y="556"/>
                      </a:lnTo>
                      <a:lnTo>
                        <a:pt x="32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3" name="Google Shape;11763;p59"/>
                <p:cNvSpPr/>
                <p:nvPr/>
              </p:nvSpPr>
              <p:spPr>
                <a:xfrm>
                  <a:off x="5145361" y="276196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4" name="Google Shape;11764;p59"/>
                <p:cNvSpPr/>
                <p:nvPr/>
              </p:nvSpPr>
              <p:spPr>
                <a:xfrm>
                  <a:off x="5127686" y="2742297"/>
                  <a:ext cx="17717" cy="35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834" extrusionOk="0">
                      <a:moveTo>
                        <a:pt x="0" y="0"/>
                      </a:moveTo>
                      <a:lnTo>
                        <a:pt x="139" y="833"/>
                      </a:lnTo>
                      <a:lnTo>
                        <a:pt x="324" y="509"/>
                      </a:lnTo>
                      <a:lnTo>
                        <a:pt x="371" y="509"/>
                      </a:lnTo>
                      <a:lnTo>
                        <a:pt x="417" y="371"/>
                      </a:lnTo>
                      <a:lnTo>
                        <a:pt x="417" y="324"/>
                      </a:lnTo>
                      <a:lnTo>
                        <a:pt x="417" y="278"/>
                      </a:lnTo>
                      <a:lnTo>
                        <a:pt x="324" y="139"/>
                      </a:lnTo>
                      <a:lnTo>
                        <a:pt x="278" y="139"/>
                      </a:lnTo>
                      <a:lnTo>
                        <a:pt x="232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5" name="Google Shape;11765;p59"/>
                <p:cNvSpPr/>
                <p:nvPr/>
              </p:nvSpPr>
              <p:spPr>
                <a:xfrm>
                  <a:off x="5100154" y="2744252"/>
                  <a:ext cx="27574" cy="41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973" extrusionOk="0">
                      <a:moveTo>
                        <a:pt x="510" y="1"/>
                      </a:moveTo>
                      <a:lnTo>
                        <a:pt x="417" y="186"/>
                      </a:lnTo>
                      <a:lnTo>
                        <a:pt x="324" y="232"/>
                      </a:lnTo>
                      <a:lnTo>
                        <a:pt x="278" y="232"/>
                      </a:lnTo>
                      <a:lnTo>
                        <a:pt x="186" y="186"/>
                      </a:lnTo>
                      <a:lnTo>
                        <a:pt x="0" y="186"/>
                      </a:lnTo>
                      <a:lnTo>
                        <a:pt x="47" y="278"/>
                      </a:lnTo>
                      <a:lnTo>
                        <a:pt x="232" y="371"/>
                      </a:lnTo>
                      <a:lnTo>
                        <a:pt x="371" y="510"/>
                      </a:lnTo>
                      <a:lnTo>
                        <a:pt x="371" y="602"/>
                      </a:lnTo>
                      <a:lnTo>
                        <a:pt x="371" y="741"/>
                      </a:lnTo>
                      <a:lnTo>
                        <a:pt x="371" y="834"/>
                      </a:lnTo>
                      <a:lnTo>
                        <a:pt x="278" y="973"/>
                      </a:lnTo>
                      <a:lnTo>
                        <a:pt x="648" y="926"/>
                      </a:lnTo>
                      <a:lnTo>
                        <a:pt x="51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6" name="Google Shape;11766;p59"/>
                <p:cNvSpPr/>
                <p:nvPr/>
              </p:nvSpPr>
              <p:spPr>
                <a:xfrm>
                  <a:off x="5096203" y="2742297"/>
                  <a:ext cx="1185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86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185"/>
                      </a:lnTo>
                      <a:lnTo>
                        <a:pt x="279" y="185"/>
                      </a:lnTo>
                      <a:lnTo>
                        <a:pt x="232" y="139"/>
                      </a:lnTo>
                      <a:lnTo>
                        <a:pt x="232" y="93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7" name="Google Shape;11767;p59"/>
                <p:cNvSpPr/>
                <p:nvPr/>
              </p:nvSpPr>
              <p:spPr>
                <a:xfrm>
                  <a:off x="5050996" y="2811127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0" y="0"/>
                      </a:moveTo>
                      <a:lnTo>
                        <a:pt x="0" y="139"/>
                      </a:lnTo>
                      <a:lnTo>
                        <a:pt x="47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8" name="Google Shape;11768;p59"/>
                <p:cNvSpPr/>
                <p:nvPr/>
              </p:nvSpPr>
              <p:spPr>
                <a:xfrm>
                  <a:off x="5123735" y="2742297"/>
                  <a:ext cx="9900" cy="3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880" extrusionOk="0">
                      <a:moveTo>
                        <a:pt x="1" y="0"/>
                      </a:moveTo>
                      <a:lnTo>
                        <a:pt x="140" y="880"/>
                      </a:lnTo>
                      <a:lnTo>
                        <a:pt x="232" y="83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9" name="Google Shape;11769;p59"/>
                <p:cNvSpPr/>
                <p:nvPr/>
              </p:nvSpPr>
              <p:spPr>
                <a:xfrm>
                  <a:off x="5050996" y="2811127"/>
                  <a:ext cx="3951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0" y="0"/>
                      </a:moveTo>
                      <a:lnTo>
                        <a:pt x="47" y="93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0" name="Google Shape;11770;p59"/>
                <p:cNvSpPr/>
                <p:nvPr/>
              </p:nvSpPr>
              <p:spPr>
                <a:xfrm>
                  <a:off x="5054905" y="281112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1" name="Google Shape;11771;p59"/>
                <p:cNvSpPr/>
                <p:nvPr/>
              </p:nvSpPr>
              <p:spPr>
                <a:xfrm>
                  <a:off x="5054905" y="2811127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2" name="Google Shape;11772;p59"/>
                <p:cNvSpPr/>
                <p:nvPr/>
              </p:nvSpPr>
              <p:spPr>
                <a:xfrm>
                  <a:off x="5121780" y="2742297"/>
                  <a:ext cx="7903" cy="41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7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39" y="972"/>
                      </a:lnTo>
                      <a:lnTo>
                        <a:pt x="186" y="972"/>
                      </a:lnTo>
                      <a:lnTo>
                        <a:pt x="186" y="88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3" name="Google Shape;11773;p59"/>
                <p:cNvSpPr/>
                <p:nvPr/>
              </p:nvSpPr>
              <p:spPr>
                <a:xfrm>
                  <a:off x="5094248" y="274229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4" name="Google Shape;11774;p59"/>
                <p:cNvSpPr/>
                <p:nvPr/>
              </p:nvSpPr>
              <p:spPr>
                <a:xfrm>
                  <a:off x="5052951" y="281112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5" name="Google Shape;11775;p59"/>
                <p:cNvSpPr/>
                <p:nvPr/>
              </p:nvSpPr>
              <p:spPr>
                <a:xfrm>
                  <a:off x="5003793" y="2803267"/>
                  <a:ext cx="7903" cy="25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602" extrusionOk="0">
                      <a:moveTo>
                        <a:pt x="93" y="0"/>
                      </a:moveTo>
                      <a:lnTo>
                        <a:pt x="1" y="232"/>
                      </a:lnTo>
                      <a:lnTo>
                        <a:pt x="47" y="370"/>
                      </a:lnTo>
                      <a:lnTo>
                        <a:pt x="47" y="417"/>
                      </a:lnTo>
                      <a:lnTo>
                        <a:pt x="47" y="463"/>
                      </a:lnTo>
                      <a:lnTo>
                        <a:pt x="93" y="509"/>
                      </a:lnTo>
                      <a:lnTo>
                        <a:pt x="139" y="555"/>
                      </a:lnTo>
                      <a:lnTo>
                        <a:pt x="186" y="602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6" name="Google Shape;11776;p59"/>
                <p:cNvSpPr/>
                <p:nvPr/>
              </p:nvSpPr>
              <p:spPr>
                <a:xfrm>
                  <a:off x="5009698" y="2793410"/>
                  <a:ext cx="9857" cy="39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27" extrusionOk="0">
                      <a:moveTo>
                        <a:pt x="93" y="1"/>
                      </a:moveTo>
                      <a:lnTo>
                        <a:pt x="93" y="47"/>
                      </a:lnTo>
                      <a:lnTo>
                        <a:pt x="0" y="93"/>
                      </a:lnTo>
                      <a:lnTo>
                        <a:pt x="139" y="926"/>
                      </a:lnTo>
                      <a:lnTo>
                        <a:pt x="232" y="926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7" name="Google Shape;11777;p59"/>
                <p:cNvSpPr/>
                <p:nvPr/>
              </p:nvSpPr>
              <p:spPr>
                <a:xfrm>
                  <a:off x="5007744" y="2797361"/>
                  <a:ext cx="7903" cy="35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834" extrusionOk="0">
                      <a:moveTo>
                        <a:pt x="46" y="0"/>
                      </a:moveTo>
                      <a:lnTo>
                        <a:pt x="0" y="139"/>
                      </a:lnTo>
                      <a:lnTo>
                        <a:pt x="93" y="741"/>
                      </a:lnTo>
                      <a:lnTo>
                        <a:pt x="139" y="787"/>
                      </a:lnTo>
                      <a:lnTo>
                        <a:pt x="178" y="787"/>
                      </a:lnTo>
                      <a:lnTo>
                        <a:pt x="46" y="0"/>
                      </a:lnTo>
                      <a:close/>
                      <a:moveTo>
                        <a:pt x="178" y="787"/>
                      </a:moveTo>
                      <a:lnTo>
                        <a:pt x="185" y="833"/>
                      </a:lnTo>
                      <a:lnTo>
                        <a:pt x="185" y="7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8" name="Google Shape;11778;p59"/>
                <p:cNvSpPr/>
                <p:nvPr/>
              </p:nvSpPr>
              <p:spPr>
                <a:xfrm>
                  <a:off x="5039185" y="2820942"/>
                  <a:ext cx="15763" cy="1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418" extrusionOk="0">
                      <a:moveTo>
                        <a:pt x="325" y="1"/>
                      </a:moveTo>
                      <a:lnTo>
                        <a:pt x="1" y="325"/>
                      </a:lnTo>
                      <a:lnTo>
                        <a:pt x="1" y="417"/>
                      </a:lnTo>
                      <a:lnTo>
                        <a:pt x="371" y="417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9" name="Google Shape;11779;p59"/>
                <p:cNvSpPr/>
                <p:nvPr/>
              </p:nvSpPr>
              <p:spPr>
                <a:xfrm>
                  <a:off x="5058856" y="2799316"/>
                  <a:ext cx="41340" cy="3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80" extrusionOk="0">
                      <a:moveTo>
                        <a:pt x="926" y="1"/>
                      </a:moveTo>
                      <a:lnTo>
                        <a:pt x="648" y="139"/>
                      </a:lnTo>
                      <a:lnTo>
                        <a:pt x="371" y="232"/>
                      </a:lnTo>
                      <a:lnTo>
                        <a:pt x="278" y="232"/>
                      </a:lnTo>
                      <a:lnTo>
                        <a:pt x="139" y="278"/>
                      </a:lnTo>
                      <a:lnTo>
                        <a:pt x="93" y="278"/>
                      </a:lnTo>
                      <a:lnTo>
                        <a:pt x="1" y="371"/>
                      </a:lnTo>
                      <a:lnTo>
                        <a:pt x="47" y="880"/>
                      </a:lnTo>
                      <a:lnTo>
                        <a:pt x="139" y="880"/>
                      </a:lnTo>
                      <a:lnTo>
                        <a:pt x="186" y="834"/>
                      </a:lnTo>
                      <a:lnTo>
                        <a:pt x="325" y="834"/>
                      </a:lnTo>
                      <a:lnTo>
                        <a:pt x="325" y="787"/>
                      </a:lnTo>
                      <a:lnTo>
                        <a:pt x="463" y="787"/>
                      </a:lnTo>
                      <a:lnTo>
                        <a:pt x="510" y="741"/>
                      </a:lnTo>
                      <a:lnTo>
                        <a:pt x="556" y="741"/>
                      </a:lnTo>
                      <a:lnTo>
                        <a:pt x="602" y="695"/>
                      </a:lnTo>
                      <a:lnTo>
                        <a:pt x="695" y="695"/>
                      </a:lnTo>
                      <a:lnTo>
                        <a:pt x="741" y="648"/>
                      </a:lnTo>
                      <a:lnTo>
                        <a:pt x="787" y="648"/>
                      </a:lnTo>
                      <a:lnTo>
                        <a:pt x="834" y="602"/>
                      </a:lnTo>
                      <a:lnTo>
                        <a:pt x="880" y="602"/>
                      </a:lnTo>
                      <a:lnTo>
                        <a:pt x="972" y="556"/>
                      </a:lnTo>
                      <a:lnTo>
                        <a:pt x="972" y="510"/>
                      </a:lnTo>
                      <a:lnTo>
                        <a:pt x="9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0" name="Google Shape;11780;p59"/>
                <p:cNvSpPr/>
                <p:nvPr/>
              </p:nvSpPr>
              <p:spPr>
                <a:xfrm>
                  <a:off x="5098200" y="2799316"/>
                  <a:ext cx="1997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510" extrusionOk="0">
                      <a:moveTo>
                        <a:pt x="46" y="510"/>
                      </a:moveTo>
                      <a:lnTo>
                        <a:pt x="46" y="51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51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1" name="Google Shape;11781;p59"/>
                <p:cNvSpPr/>
                <p:nvPr/>
              </p:nvSpPr>
              <p:spPr>
                <a:xfrm>
                  <a:off x="5058856" y="2815036"/>
                  <a:ext cx="1997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510" extrusionOk="0">
                      <a:moveTo>
                        <a:pt x="47" y="510"/>
                      </a:moveTo>
                      <a:lnTo>
                        <a:pt x="47" y="510"/>
                      </a:lnTo>
                      <a:lnTo>
                        <a:pt x="47" y="510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51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2" name="Google Shape;11782;p59"/>
                <p:cNvSpPr/>
                <p:nvPr/>
              </p:nvSpPr>
              <p:spPr>
                <a:xfrm>
                  <a:off x="5104106" y="2787504"/>
                  <a:ext cx="21669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742" extrusionOk="0">
                      <a:moveTo>
                        <a:pt x="509" y="1"/>
                      </a:moveTo>
                      <a:lnTo>
                        <a:pt x="139" y="47"/>
                      </a:lnTo>
                      <a:lnTo>
                        <a:pt x="0" y="186"/>
                      </a:lnTo>
                      <a:lnTo>
                        <a:pt x="46" y="741"/>
                      </a:lnTo>
                      <a:lnTo>
                        <a:pt x="93" y="695"/>
                      </a:lnTo>
                      <a:lnTo>
                        <a:pt x="185" y="649"/>
                      </a:lnTo>
                      <a:lnTo>
                        <a:pt x="185" y="603"/>
                      </a:lnTo>
                      <a:lnTo>
                        <a:pt x="231" y="603"/>
                      </a:lnTo>
                      <a:lnTo>
                        <a:pt x="324" y="510"/>
                      </a:lnTo>
                      <a:lnTo>
                        <a:pt x="370" y="510"/>
                      </a:lnTo>
                      <a:lnTo>
                        <a:pt x="417" y="464"/>
                      </a:lnTo>
                      <a:lnTo>
                        <a:pt x="417" y="417"/>
                      </a:lnTo>
                      <a:lnTo>
                        <a:pt x="417" y="371"/>
                      </a:lnTo>
                      <a:lnTo>
                        <a:pt x="417" y="325"/>
                      </a:lnTo>
                      <a:lnTo>
                        <a:pt x="417" y="279"/>
                      </a:lnTo>
                      <a:lnTo>
                        <a:pt x="417" y="232"/>
                      </a:lnTo>
                      <a:lnTo>
                        <a:pt x="370" y="232"/>
                      </a:lnTo>
                      <a:lnTo>
                        <a:pt x="417" y="186"/>
                      </a:lnTo>
                      <a:lnTo>
                        <a:pt x="50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3" name="Google Shape;11783;p59"/>
                <p:cNvSpPr/>
                <p:nvPr/>
              </p:nvSpPr>
              <p:spPr>
                <a:xfrm>
                  <a:off x="5123735" y="2797361"/>
                  <a:ext cx="5948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86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1" y="185"/>
                      </a:lnTo>
                      <a:lnTo>
                        <a:pt x="47" y="139"/>
                      </a:lnTo>
                      <a:lnTo>
                        <a:pt x="140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4" name="Google Shape;11784;p59"/>
                <p:cNvSpPr/>
                <p:nvPr/>
              </p:nvSpPr>
              <p:spPr>
                <a:xfrm>
                  <a:off x="5052951" y="2818987"/>
                  <a:ext cx="1997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64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63"/>
                      </a:lnTo>
                      <a:lnTo>
                        <a:pt x="47" y="41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5" name="Google Shape;11785;p59"/>
                <p:cNvSpPr/>
                <p:nvPr/>
              </p:nvSpPr>
              <p:spPr>
                <a:xfrm>
                  <a:off x="5052951" y="2818987"/>
                  <a:ext cx="5948" cy="17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17" extrusionOk="0">
                      <a:moveTo>
                        <a:pt x="1" y="0"/>
                      </a:moveTo>
                      <a:lnTo>
                        <a:pt x="47" y="417"/>
                      </a:lnTo>
                      <a:lnTo>
                        <a:pt x="140" y="41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6" name="Google Shape;11786;p59"/>
                <p:cNvSpPr/>
                <p:nvPr/>
              </p:nvSpPr>
              <p:spPr>
                <a:xfrm>
                  <a:off x="5054905" y="2817033"/>
                  <a:ext cx="3994" cy="19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63" extrusionOk="0">
                      <a:moveTo>
                        <a:pt x="94" y="463"/>
                      </a:moveTo>
                      <a:lnTo>
                        <a:pt x="94" y="463"/>
                      </a:lnTo>
                      <a:lnTo>
                        <a:pt x="94" y="463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4" y="463"/>
                      </a:lnTo>
                      <a:lnTo>
                        <a:pt x="94" y="4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7" name="Google Shape;11787;p59"/>
                <p:cNvSpPr/>
                <p:nvPr/>
              </p:nvSpPr>
              <p:spPr>
                <a:xfrm>
                  <a:off x="5098200" y="2797361"/>
                  <a:ext cx="5948" cy="2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556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46" y="556"/>
                      </a:lnTo>
                      <a:lnTo>
                        <a:pt x="139" y="55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8" name="Google Shape;11788;p59"/>
                <p:cNvSpPr/>
                <p:nvPr/>
              </p:nvSpPr>
              <p:spPr>
                <a:xfrm>
                  <a:off x="5054905" y="2815036"/>
                  <a:ext cx="5948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510" extrusionOk="0">
                      <a:moveTo>
                        <a:pt x="94" y="1"/>
                      </a:moveTo>
                      <a:lnTo>
                        <a:pt x="1" y="47"/>
                      </a:lnTo>
                      <a:lnTo>
                        <a:pt x="94" y="510"/>
                      </a:lnTo>
                      <a:lnTo>
                        <a:pt x="140" y="510"/>
                      </a:lnTo>
                      <a:lnTo>
                        <a:pt x="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9" name="Google Shape;11789;p59"/>
                <p:cNvSpPr/>
                <p:nvPr/>
              </p:nvSpPr>
              <p:spPr>
                <a:xfrm>
                  <a:off x="5102109" y="2795364"/>
                  <a:ext cx="3994" cy="2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557" extrusionOk="0">
                      <a:moveTo>
                        <a:pt x="1" y="1"/>
                      </a:moveTo>
                      <a:lnTo>
                        <a:pt x="93" y="55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0" name="Google Shape;11790;p59"/>
                <p:cNvSpPr/>
                <p:nvPr/>
              </p:nvSpPr>
              <p:spPr>
                <a:xfrm>
                  <a:off x="5054905" y="2817033"/>
                  <a:ext cx="3994" cy="19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63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94" y="46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1" name="Google Shape;11791;p59"/>
                <p:cNvSpPr/>
                <p:nvPr/>
              </p:nvSpPr>
              <p:spPr>
                <a:xfrm>
                  <a:off x="5100154" y="2795364"/>
                  <a:ext cx="5948" cy="25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603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93" y="603"/>
                      </a:lnTo>
                      <a:lnTo>
                        <a:pt x="139" y="55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2" name="Google Shape;11792;p59"/>
                <p:cNvSpPr/>
                <p:nvPr/>
              </p:nvSpPr>
              <p:spPr>
                <a:xfrm>
                  <a:off x="5100154" y="2797361"/>
                  <a:ext cx="3994" cy="2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556" extrusionOk="0">
                      <a:moveTo>
                        <a:pt x="93" y="556"/>
                      </a:moveTo>
                      <a:lnTo>
                        <a:pt x="93" y="556"/>
                      </a:lnTo>
                      <a:lnTo>
                        <a:pt x="93" y="55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3" y="556"/>
                      </a:lnTo>
                      <a:lnTo>
                        <a:pt x="93" y="5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3" name="Google Shape;11793;p59"/>
                <p:cNvSpPr/>
                <p:nvPr/>
              </p:nvSpPr>
              <p:spPr>
                <a:xfrm>
                  <a:off x="5033279" y="2817033"/>
                  <a:ext cx="19714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510" extrusionOk="0">
                      <a:moveTo>
                        <a:pt x="417" y="0"/>
                      </a:moveTo>
                      <a:lnTo>
                        <a:pt x="232" y="185"/>
                      </a:lnTo>
                      <a:lnTo>
                        <a:pt x="93" y="370"/>
                      </a:lnTo>
                      <a:lnTo>
                        <a:pt x="1" y="509"/>
                      </a:lnTo>
                      <a:lnTo>
                        <a:pt x="93" y="509"/>
                      </a:lnTo>
                      <a:lnTo>
                        <a:pt x="140" y="417"/>
                      </a:lnTo>
                      <a:lnTo>
                        <a:pt x="279" y="231"/>
                      </a:lnTo>
                      <a:lnTo>
                        <a:pt x="464" y="46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4" name="Google Shape;11794;p59"/>
                <p:cNvSpPr/>
                <p:nvPr/>
              </p:nvSpPr>
              <p:spPr>
                <a:xfrm>
                  <a:off x="5056902" y="2811127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47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5" name="Google Shape;11795;p59"/>
                <p:cNvSpPr/>
                <p:nvPr/>
              </p:nvSpPr>
              <p:spPr>
                <a:xfrm>
                  <a:off x="5062808" y="280913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6" name="Google Shape;11796;p59"/>
                <p:cNvSpPr/>
                <p:nvPr/>
              </p:nvSpPr>
              <p:spPr>
                <a:xfrm>
                  <a:off x="5056902" y="281112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7" name="Google Shape;11797;p59"/>
                <p:cNvSpPr/>
                <p:nvPr/>
              </p:nvSpPr>
              <p:spPr>
                <a:xfrm>
                  <a:off x="5111966" y="2783595"/>
                  <a:ext cx="15763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93" extrusionOk="0">
                      <a:moveTo>
                        <a:pt x="370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370" y="47"/>
                      </a:ln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8" name="Google Shape;11798;p59"/>
                <p:cNvSpPr/>
                <p:nvPr/>
              </p:nvSpPr>
              <p:spPr>
                <a:xfrm>
                  <a:off x="5050996" y="2815036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9" name="Google Shape;11799;p59"/>
                <p:cNvSpPr/>
                <p:nvPr/>
              </p:nvSpPr>
              <p:spPr>
                <a:xfrm>
                  <a:off x="5052951" y="2813082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0" name="Google Shape;11800;p59"/>
                <p:cNvSpPr/>
                <p:nvPr/>
              </p:nvSpPr>
              <p:spPr>
                <a:xfrm>
                  <a:off x="5054905" y="281308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1" name="Google Shape;11801;p59"/>
                <p:cNvSpPr/>
                <p:nvPr/>
              </p:nvSpPr>
              <p:spPr>
                <a:xfrm>
                  <a:off x="5054905" y="2811127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94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2" name="Google Shape;11802;p59"/>
                <p:cNvSpPr/>
                <p:nvPr/>
              </p:nvSpPr>
              <p:spPr>
                <a:xfrm>
                  <a:off x="5127686" y="278359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3" name="Google Shape;11803;p59"/>
                <p:cNvSpPr/>
                <p:nvPr/>
              </p:nvSpPr>
              <p:spPr>
                <a:xfrm>
                  <a:off x="5054905" y="281308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4" name="Google Shape;11804;p59"/>
                <p:cNvSpPr/>
                <p:nvPr/>
              </p:nvSpPr>
              <p:spPr>
                <a:xfrm>
                  <a:off x="5037230" y="2818987"/>
                  <a:ext cx="15763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464" extrusionOk="0">
                      <a:moveTo>
                        <a:pt x="371" y="0"/>
                      </a:moveTo>
                      <a:lnTo>
                        <a:pt x="186" y="185"/>
                      </a:lnTo>
                      <a:lnTo>
                        <a:pt x="47" y="371"/>
                      </a:lnTo>
                      <a:lnTo>
                        <a:pt x="371" y="47"/>
                      </a:lnTo>
                      <a:lnTo>
                        <a:pt x="371" y="0"/>
                      </a:lnTo>
                      <a:close/>
                      <a:moveTo>
                        <a:pt x="47" y="371"/>
                      </a:moveTo>
                      <a:lnTo>
                        <a:pt x="0" y="463"/>
                      </a:lnTo>
                      <a:lnTo>
                        <a:pt x="47" y="463"/>
                      </a:lnTo>
                      <a:lnTo>
                        <a:pt x="47" y="37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5" name="Google Shape;11805;p59"/>
                <p:cNvSpPr/>
                <p:nvPr/>
              </p:nvSpPr>
              <p:spPr>
                <a:xfrm>
                  <a:off x="5058856" y="2811127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6" name="Google Shape;11806;p59"/>
                <p:cNvSpPr/>
                <p:nvPr/>
              </p:nvSpPr>
              <p:spPr>
                <a:xfrm>
                  <a:off x="5058856" y="281308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7" name="Google Shape;11807;p59"/>
                <p:cNvSpPr/>
                <p:nvPr/>
              </p:nvSpPr>
              <p:spPr>
                <a:xfrm>
                  <a:off x="5109969" y="2785550"/>
                  <a:ext cx="17760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94" extrusionOk="0">
                      <a:moveTo>
                        <a:pt x="417" y="1"/>
                      </a:move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371" y="47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8" name="Google Shape;11808;p59"/>
                <p:cNvSpPr/>
                <p:nvPr/>
              </p:nvSpPr>
              <p:spPr>
                <a:xfrm>
                  <a:off x="5052951" y="2817033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46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9" name="Google Shape;11809;p59"/>
                <p:cNvSpPr/>
                <p:nvPr/>
              </p:nvSpPr>
              <p:spPr>
                <a:xfrm>
                  <a:off x="5052951" y="2815036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0" name="Google Shape;11810;p59"/>
                <p:cNvSpPr/>
                <p:nvPr/>
              </p:nvSpPr>
              <p:spPr>
                <a:xfrm>
                  <a:off x="5054905" y="281503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1" name="Google Shape;11811;p59"/>
                <p:cNvSpPr/>
                <p:nvPr/>
              </p:nvSpPr>
              <p:spPr>
                <a:xfrm>
                  <a:off x="5054905" y="2813082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94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94" y="47"/>
                      </a:lnTo>
                      <a:lnTo>
                        <a:pt x="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2" name="Google Shape;11812;p59"/>
                <p:cNvSpPr/>
                <p:nvPr/>
              </p:nvSpPr>
              <p:spPr>
                <a:xfrm>
                  <a:off x="5054905" y="2815036"/>
                  <a:ext cx="42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3" name="Google Shape;11813;p59"/>
                <p:cNvSpPr/>
                <p:nvPr/>
              </p:nvSpPr>
              <p:spPr>
                <a:xfrm>
                  <a:off x="5145361" y="276196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4" name="Google Shape;11814;p59"/>
                <p:cNvSpPr/>
                <p:nvPr/>
              </p:nvSpPr>
              <p:spPr>
                <a:xfrm>
                  <a:off x="5143406" y="2758018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7" y="1"/>
                      </a:moveTo>
                      <a:lnTo>
                        <a:pt x="1" y="139"/>
                      </a:lnTo>
                      <a:lnTo>
                        <a:pt x="47" y="139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5" name="Google Shape;11815;p59"/>
                <p:cNvSpPr/>
                <p:nvPr/>
              </p:nvSpPr>
              <p:spPr>
                <a:xfrm>
                  <a:off x="5133592" y="2767875"/>
                  <a:ext cx="11812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371" extrusionOk="0">
                      <a:moveTo>
                        <a:pt x="232" y="0"/>
                      </a:moveTo>
                      <a:lnTo>
                        <a:pt x="0" y="324"/>
                      </a:lnTo>
                      <a:lnTo>
                        <a:pt x="0" y="370"/>
                      </a:lnTo>
                      <a:lnTo>
                        <a:pt x="139" y="370"/>
                      </a:lnTo>
                      <a:lnTo>
                        <a:pt x="185" y="278"/>
                      </a:lnTo>
                      <a:lnTo>
                        <a:pt x="232" y="278"/>
                      </a:lnTo>
                      <a:lnTo>
                        <a:pt x="278" y="93"/>
                      </a:lnTo>
                      <a:lnTo>
                        <a:pt x="278" y="46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6" name="Google Shape;11816;p59"/>
                <p:cNvSpPr/>
                <p:nvPr/>
              </p:nvSpPr>
              <p:spPr>
                <a:xfrm>
                  <a:off x="5133592" y="2781598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7" name="Google Shape;11817;p59"/>
                <p:cNvSpPr/>
                <p:nvPr/>
              </p:nvSpPr>
              <p:spPr>
                <a:xfrm>
                  <a:off x="5133592" y="2787504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0" y="1"/>
                      </a:moveTo>
                      <a:lnTo>
                        <a:pt x="47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8" name="Google Shape;11818;p59"/>
                <p:cNvSpPr/>
                <p:nvPr/>
              </p:nvSpPr>
              <p:spPr>
                <a:xfrm>
                  <a:off x="5125732" y="2789501"/>
                  <a:ext cx="3951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39" extrusionOk="0">
                      <a:moveTo>
                        <a:pt x="93" y="0"/>
                      </a:moveTo>
                      <a:lnTo>
                        <a:pt x="0" y="139"/>
                      </a:lnTo>
                      <a:lnTo>
                        <a:pt x="93" y="13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9" name="Google Shape;11819;p59"/>
                <p:cNvSpPr/>
                <p:nvPr/>
              </p:nvSpPr>
              <p:spPr>
                <a:xfrm>
                  <a:off x="5131595" y="2787504"/>
                  <a:ext cx="399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1" y="1"/>
                      </a:moveTo>
                      <a:lnTo>
                        <a:pt x="47" y="186"/>
                      </a:lnTo>
                      <a:lnTo>
                        <a:pt x="47" y="140"/>
                      </a:lnTo>
                      <a:lnTo>
                        <a:pt x="94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0" name="Google Shape;11820;p59"/>
                <p:cNvSpPr/>
                <p:nvPr/>
              </p:nvSpPr>
              <p:spPr>
                <a:xfrm>
                  <a:off x="5129640" y="2787504"/>
                  <a:ext cx="399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186"/>
                      </a:lnTo>
                      <a:lnTo>
                        <a:pt x="93" y="18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1" name="Google Shape;11821;p59"/>
                <p:cNvSpPr/>
                <p:nvPr/>
              </p:nvSpPr>
              <p:spPr>
                <a:xfrm>
                  <a:off x="5133592" y="2783595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139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2" name="Google Shape;11822;p59"/>
                <p:cNvSpPr/>
                <p:nvPr/>
              </p:nvSpPr>
              <p:spPr>
                <a:xfrm>
                  <a:off x="5131595" y="2783595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3" name="Google Shape;11823;p59"/>
                <p:cNvSpPr/>
                <p:nvPr/>
              </p:nvSpPr>
              <p:spPr>
                <a:xfrm>
                  <a:off x="5133592" y="2785550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4" name="Google Shape;11824;p59"/>
                <p:cNvSpPr/>
                <p:nvPr/>
              </p:nvSpPr>
              <p:spPr>
                <a:xfrm>
                  <a:off x="5131595" y="2785550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5" name="Google Shape;11825;p59"/>
                <p:cNvSpPr/>
                <p:nvPr/>
              </p:nvSpPr>
              <p:spPr>
                <a:xfrm>
                  <a:off x="5131595" y="2785550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6" name="Google Shape;11826;p59"/>
                <p:cNvSpPr/>
                <p:nvPr/>
              </p:nvSpPr>
              <p:spPr>
                <a:xfrm>
                  <a:off x="5133592" y="2763924"/>
                  <a:ext cx="9857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371" extrusionOk="0">
                      <a:moveTo>
                        <a:pt x="185" y="0"/>
                      </a:moveTo>
                      <a:lnTo>
                        <a:pt x="0" y="324"/>
                      </a:lnTo>
                      <a:lnTo>
                        <a:pt x="0" y="371"/>
                      </a:lnTo>
                      <a:lnTo>
                        <a:pt x="232" y="47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7" name="Google Shape;11827;p59"/>
                <p:cNvSpPr/>
                <p:nvPr/>
              </p:nvSpPr>
              <p:spPr>
                <a:xfrm>
                  <a:off x="5129640" y="2777690"/>
                  <a:ext cx="399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93" y="0"/>
                      </a:moveTo>
                      <a:lnTo>
                        <a:pt x="1" y="47"/>
                      </a:lnTo>
                      <a:lnTo>
                        <a:pt x="47" y="139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8" name="Google Shape;11828;p59"/>
                <p:cNvSpPr/>
                <p:nvPr/>
              </p:nvSpPr>
              <p:spPr>
                <a:xfrm>
                  <a:off x="5129640" y="2779644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9" name="Google Shape;11829;p59"/>
                <p:cNvSpPr/>
                <p:nvPr/>
              </p:nvSpPr>
              <p:spPr>
                <a:xfrm>
                  <a:off x="5119826" y="2787504"/>
                  <a:ext cx="7903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33" extrusionOk="0">
                      <a:moveTo>
                        <a:pt x="139" y="1"/>
                      </a:moveTo>
                      <a:lnTo>
                        <a:pt x="47" y="186"/>
                      </a:lnTo>
                      <a:lnTo>
                        <a:pt x="185" y="1"/>
                      </a:lnTo>
                      <a:close/>
                      <a:moveTo>
                        <a:pt x="47" y="186"/>
                      </a:moveTo>
                      <a:lnTo>
                        <a:pt x="0" y="232"/>
                      </a:lnTo>
                      <a:lnTo>
                        <a:pt x="47" y="232"/>
                      </a:lnTo>
                      <a:lnTo>
                        <a:pt x="47" y="18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0" name="Google Shape;11830;p59"/>
                <p:cNvSpPr/>
                <p:nvPr/>
              </p:nvSpPr>
              <p:spPr>
                <a:xfrm>
                  <a:off x="5127686" y="2783595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1" name="Google Shape;11831;p59"/>
                <p:cNvSpPr/>
                <p:nvPr/>
              </p:nvSpPr>
              <p:spPr>
                <a:xfrm>
                  <a:off x="5131595" y="278359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2" name="Google Shape;11832;p59"/>
                <p:cNvSpPr/>
                <p:nvPr/>
              </p:nvSpPr>
              <p:spPr>
                <a:xfrm>
                  <a:off x="5127686" y="2783595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3" name="Google Shape;11833;p59"/>
                <p:cNvSpPr/>
                <p:nvPr/>
              </p:nvSpPr>
              <p:spPr>
                <a:xfrm>
                  <a:off x="5125732" y="2785550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4" name="Google Shape;11834;p59"/>
                <p:cNvSpPr/>
                <p:nvPr/>
              </p:nvSpPr>
              <p:spPr>
                <a:xfrm>
                  <a:off x="5127686" y="2785550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5" name="Google Shape;11835;p59"/>
                <p:cNvSpPr/>
                <p:nvPr/>
              </p:nvSpPr>
              <p:spPr>
                <a:xfrm>
                  <a:off x="5143406" y="2763924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6" name="Google Shape;11836;p59"/>
                <p:cNvSpPr/>
                <p:nvPr/>
              </p:nvSpPr>
              <p:spPr>
                <a:xfrm>
                  <a:off x="5133592" y="2765878"/>
                  <a:ext cx="11812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371" extrusionOk="0">
                      <a:moveTo>
                        <a:pt x="232" y="1"/>
                      </a:moveTo>
                      <a:lnTo>
                        <a:pt x="0" y="325"/>
                      </a:lnTo>
                      <a:lnTo>
                        <a:pt x="0" y="371"/>
                      </a:lnTo>
                      <a:lnTo>
                        <a:pt x="232" y="47"/>
                      </a:lnTo>
                      <a:lnTo>
                        <a:pt x="278" y="47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7" name="Google Shape;11837;p59"/>
                <p:cNvSpPr/>
                <p:nvPr/>
              </p:nvSpPr>
              <p:spPr>
                <a:xfrm>
                  <a:off x="5131595" y="2779644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8" name="Google Shape;11838;p59"/>
                <p:cNvSpPr/>
                <p:nvPr/>
              </p:nvSpPr>
              <p:spPr>
                <a:xfrm>
                  <a:off x="5121780" y="2787504"/>
                  <a:ext cx="7903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33" extrusionOk="0">
                      <a:moveTo>
                        <a:pt x="139" y="1"/>
                      </a:moveTo>
                      <a:lnTo>
                        <a:pt x="1" y="186"/>
                      </a:lnTo>
                      <a:lnTo>
                        <a:pt x="186" y="232"/>
                      </a:lnTo>
                      <a:lnTo>
                        <a:pt x="186" y="186"/>
                      </a:lnTo>
                      <a:lnTo>
                        <a:pt x="93" y="186"/>
                      </a:lnTo>
                      <a:lnTo>
                        <a:pt x="186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9" name="Google Shape;11839;p59"/>
                <p:cNvSpPr/>
                <p:nvPr/>
              </p:nvSpPr>
              <p:spPr>
                <a:xfrm>
                  <a:off x="5133592" y="279536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0" name="Google Shape;11840;p59"/>
                <p:cNvSpPr/>
                <p:nvPr/>
              </p:nvSpPr>
              <p:spPr>
                <a:xfrm>
                  <a:off x="5129640" y="2795364"/>
                  <a:ext cx="3994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1" name="Google Shape;11841;p59"/>
                <p:cNvSpPr/>
                <p:nvPr/>
              </p:nvSpPr>
              <p:spPr>
                <a:xfrm>
                  <a:off x="5127686" y="2787504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0" y="1"/>
                      </a:move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2" name="Google Shape;11842;p59"/>
                <p:cNvSpPr/>
                <p:nvPr/>
              </p:nvSpPr>
              <p:spPr>
                <a:xfrm>
                  <a:off x="5131595" y="2783595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3" name="Google Shape;11843;p59"/>
                <p:cNvSpPr/>
                <p:nvPr/>
              </p:nvSpPr>
              <p:spPr>
                <a:xfrm>
                  <a:off x="5129640" y="278359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4" name="Google Shape;11844;p59"/>
                <p:cNvSpPr/>
                <p:nvPr/>
              </p:nvSpPr>
              <p:spPr>
                <a:xfrm>
                  <a:off x="5127686" y="278750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5" name="Google Shape;11845;p59"/>
                <p:cNvSpPr/>
                <p:nvPr/>
              </p:nvSpPr>
              <p:spPr>
                <a:xfrm>
                  <a:off x="5131595" y="278555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6" name="Google Shape;11846;p59"/>
                <p:cNvSpPr/>
                <p:nvPr/>
              </p:nvSpPr>
              <p:spPr>
                <a:xfrm>
                  <a:off x="5127686" y="2785550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7" name="Google Shape;11847;p59"/>
                <p:cNvSpPr/>
                <p:nvPr/>
              </p:nvSpPr>
              <p:spPr>
                <a:xfrm>
                  <a:off x="5121780" y="280717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8" name="Google Shape;11848;p59"/>
                <p:cNvSpPr/>
                <p:nvPr/>
              </p:nvSpPr>
              <p:spPr>
                <a:xfrm>
                  <a:off x="5121780" y="280522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9" name="Google Shape;11849;p59"/>
                <p:cNvSpPr/>
                <p:nvPr/>
              </p:nvSpPr>
              <p:spPr>
                <a:xfrm>
                  <a:off x="5121780" y="280326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0" name="Google Shape;11850;p59"/>
                <p:cNvSpPr/>
                <p:nvPr/>
              </p:nvSpPr>
              <p:spPr>
                <a:xfrm>
                  <a:off x="5121780" y="280522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1" name="Google Shape;11851;p59"/>
                <p:cNvSpPr/>
                <p:nvPr/>
              </p:nvSpPr>
              <p:spPr>
                <a:xfrm>
                  <a:off x="5121780" y="280326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2" name="Google Shape;11852;p59"/>
                <p:cNvSpPr/>
                <p:nvPr/>
              </p:nvSpPr>
              <p:spPr>
                <a:xfrm>
                  <a:off x="5121780" y="280326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3" name="Google Shape;11853;p59"/>
                <p:cNvSpPr/>
                <p:nvPr/>
              </p:nvSpPr>
              <p:spPr>
                <a:xfrm>
                  <a:off x="5121780" y="280326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4" name="Google Shape;11854;p59"/>
                <p:cNvSpPr/>
                <p:nvPr/>
              </p:nvSpPr>
              <p:spPr>
                <a:xfrm>
                  <a:off x="5121780" y="280326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5" name="Google Shape;11855;p59"/>
                <p:cNvSpPr/>
                <p:nvPr/>
              </p:nvSpPr>
              <p:spPr>
                <a:xfrm>
                  <a:off x="5121780" y="280127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6" name="Google Shape;11856;p59"/>
                <p:cNvSpPr/>
                <p:nvPr/>
              </p:nvSpPr>
              <p:spPr>
                <a:xfrm>
                  <a:off x="5121780" y="280127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7" name="Google Shape;11857;p59"/>
                <p:cNvSpPr/>
                <p:nvPr/>
              </p:nvSpPr>
              <p:spPr>
                <a:xfrm>
                  <a:off x="5121780" y="2801270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8" name="Google Shape;11858;p59"/>
                <p:cNvSpPr/>
                <p:nvPr/>
              </p:nvSpPr>
              <p:spPr>
                <a:xfrm>
                  <a:off x="5121780" y="280326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9" name="Google Shape;11859;p59"/>
                <p:cNvSpPr/>
                <p:nvPr/>
              </p:nvSpPr>
              <p:spPr>
                <a:xfrm>
                  <a:off x="5121780" y="280127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0" name="Google Shape;11860;p59"/>
                <p:cNvSpPr/>
                <p:nvPr/>
              </p:nvSpPr>
              <p:spPr>
                <a:xfrm>
                  <a:off x="5121780" y="280127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1" name="Google Shape;11861;p59"/>
                <p:cNvSpPr/>
                <p:nvPr/>
              </p:nvSpPr>
              <p:spPr>
                <a:xfrm>
                  <a:off x="5121780" y="2795364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2" name="Google Shape;11862;p59"/>
                <p:cNvSpPr/>
                <p:nvPr/>
              </p:nvSpPr>
              <p:spPr>
                <a:xfrm>
                  <a:off x="5121780" y="279736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3" name="Google Shape;11863;p59"/>
                <p:cNvSpPr/>
                <p:nvPr/>
              </p:nvSpPr>
              <p:spPr>
                <a:xfrm>
                  <a:off x="5121780" y="279736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4" name="Google Shape;11864;p59"/>
                <p:cNvSpPr/>
                <p:nvPr/>
              </p:nvSpPr>
              <p:spPr>
                <a:xfrm>
                  <a:off x="5121780" y="279931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5" name="Google Shape;11865;p59"/>
                <p:cNvSpPr/>
                <p:nvPr/>
              </p:nvSpPr>
              <p:spPr>
                <a:xfrm>
                  <a:off x="5121780" y="280127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6" name="Google Shape;11866;p59"/>
                <p:cNvSpPr/>
                <p:nvPr/>
              </p:nvSpPr>
              <p:spPr>
                <a:xfrm>
                  <a:off x="5121780" y="280127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7" name="Google Shape;11867;p59"/>
                <p:cNvSpPr/>
                <p:nvPr/>
              </p:nvSpPr>
              <p:spPr>
                <a:xfrm>
                  <a:off x="5121780" y="279931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8" name="Google Shape;11868;p59"/>
                <p:cNvSpPr/>
                <p:nvPr/>
              </p:nvSpPr>
              <p:spPr>
                <a:xfrm>
                  <a:off x="5121780" y="2799316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9" name="Google Shape;11869;p59"/>
                <p:cNvSpPr/>
                <p:nvPr/>
              </p:nvSpPr>
              <p:spPr>
                <a:xfrm>
                  <a:off x="5121780" y="2795364"/>
                  <a:ext cx="7903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86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0" name="Google Shape;11870;p59"/>
                <p:cNvSpPr/>
                <p:nvPr/>
              </p:nvSpPr>
              <p:spPr>
                <a:xfrm>
                  <a:off x="5129640" y="279736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1" name="Google Shape;11871;p59"/>
                <p:cNvSpPr/>
                <p:nvPr/>
              </p:nvSpPr>
              <p:spPr>
                <a:xfrm>
                  <a:off x="5121780" y="2797361"/>
                  <a:ext cx="790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47" y="0"/>
                      </a:moveTo>
                      <a:lnTo>
                        <a:pt x="47" y="12"/>
                      </a:lnTo>
                      <a:lnTo>
                        <a:pt x="186" y="47"/>
                      </a:lnTo>
                      <a:lnTo>
                        <a:pt x="186" y="47"/>
                      </a:lnTo>
                      <a:lnTo>
                        <a:pt x="47" y="0"/>
                      </a:lnTo>
                      <a:close/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2" name="Google Shape;11872;p59"/>
                <p:cNvSpPr/>
                <p:nvPr/>
              </p:nvSpPr>
              <p:spPr>
                <a:xfrm>
                  <a:off x="5121780" y="2797361"/>
                  <a:ext cx="790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1" y="0"/>
                      </a:moveTo>
                      <a:lnTo>
                        <a:pt x="186" y="47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3" name="Google Shape;11873;p59"/>
                <p:cNvSpPr/>
                <p:nvPr/>
              </p:nvSpPr>
              <p:spPr>
                <a:xfrm>
                  <a:off x="5129640" y="279736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4" name="Google Shape;11874;p59"/>
                <p:cNvSpPr/>
                <p:nvPr/>
              </p:nvSpPr>
              <p:spPr>
                <a:xfrm>
                  <a:off x="5121780" y="279931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5" name="Google Shape;11875;p59"/>
                <p:cNvSpPr/>
                <p:nvPr/>
              </p:nvSpPr>
              <p:spPr>
                <a:xfrm>
                  <a:off x="5106060" y="2750158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6" name="Google Shape;11876;p59"/>
                <p:cNvSpPr/>
                <p:nvPr/>
              </p:nvSpPr>
              <p:spPr>
                <a:xfrm>
                  <a:off x="5098200" y="2750158"/>
                  <a:ext cx="985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7" extrusionOk="0">
                      <a:moveTo>
                        <a:pt x="0" y="0"/>
                      </a:moveTo>
                      <a:lnTo>
                        <a:pt x="46" y="47"/>
                      </a:lnTo>
                      <a:lnTo>
                        <a:pt x="232" y="47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7" name="Google Shape;11877;p59"/>
                <p:cNvSpPr/>
                <p:nvPr/>
              </p:nvSpPr>
              <p:spPr>
                <a:xfrm>
                  <a:off x="5108014" y="275015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8" name="Google Shape;11878;p59"/>
                <p:cNvSpPr/>
                <p:nvPr/>
              </p:nvSpPr>
              <p:spPr>
                <a:xfrm>
                  <a:off x="5106060" y="274620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9" name="Google Shape;11879;p59"/>
                <p:cNvSpPr/>
                <p:nvPr/>
              </p:nvSpPr>
              <p:spPr>
                <a:xfrm>
                  <a:off x="5106060" y="274620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0" name="Google Shape;11880;p59"/>
                <p:cNvSpPr/>
                <p:nvPr/>
              </p:nvSpPr>
              <p:spPr>
                <a:xfrm>
                  <a:off x="5106060" y="274620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1" name="Google Shape;11881;p59"/>
                <p:cNvSpPr/>
                <p:nvPr/>
              </p:nvSpPr>
              <p:spPr>
                <a:xfrm>
                  <a:off x="5106060" y="274229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2" name="Google Shape;11882;p59"/>
                <p:cNvSpPr/>
                <p:nvPr/>
              </p:nvSpPr>
              <p:spPr>
                <a:xfrm>
                  <a:off x="5102109" y="2742297"/>
                  <a:ext cx="5948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140" y="0"/>
                      </a:move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3" name="Google Shape;11883;p59"/>
                <p:cNvSpPr/>
                <p:nvPr/>
              </p:nvSpPr>
              <p:spPr>
                <a:xfrm>
                  <a:off x="5102109" y="2742297"/>
                  <a:ext cx="5948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140" y="0"/>
                      </a:move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40" y="0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4" name="Google Shape;11884;p59"/>
                <p:cNvSpPr/>
                <p:nvPr/>
              </p:nvSpPr>
              <p:spPr>
                <a:xfrm>
                  <a:off x="5109969" y="2742297"/>
                  <a:ext cx="9900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32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47" y="185"/>
                      </a:lnTo>
                      <a:lnTo>
                        <a:pt x="47" y="232"/>
                      </a:lnTo>
                      <a:lnTo>
                        <a:pt x="93" y="185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5" name="Google Shape;11885;p59"/>
                <p:cNvSpPr/>
                <p:nvPr/>
              </p:nvSpPr>
              <p:spPr>
                <a:xfrm>
                  <a:off x="5109969" y="275015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6" name="Google Shape;11886;p59"/>
                <p:cNvSpPr/>
                <p:nvPr/>
              </p:nvSpPr>
              <p:spPr>
                <a:xfrm>
                  <a:off x="5106060" y="2742297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23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  <a:moveTo>
                        <a:pt x="0" y="47"/>
                      </a:moveTo>
                      <a:lnTo>
                        <a:pt x="0" y="93"/>
                      </a:lnTo>
                      <a:lnTo>
                        <a:pt x="23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7" name="Google Shape;11887;p59"/>
                <p:cNvSpPr/>
                <p:nvPr/>
              </p:nvSpPr>
              <p:spPr>
                <a:xfrm>
                  <a:off x="5108014" y="2742297"/>
                  <a:ext cx="13808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279" extrusionOk="0">
                      <a:moveTo>
                        <a:pt x="325" y="0"/>
                      </a:moveTo>
                      <a:lnTo>
                        <a:pt x="186" y="185"/>
                      </a:lnTo>
                      <a:lnTo>
                        <a:pt x="139" y="232"/>
                      </a:lnTo>
                      <a:lnTo>
                        <a:pt x="1" y="232"/>
                      </a:lnTo>
                      <a:lnTo>
                        <a:pt x="93" y="278"/>
                      </a:lnTo>
                      <a:lnTo>
                        <a:pt x="139" y="278"/>
                      </a:lnTo>
                      <a:lnTo>
                        <a:pt x="232" y="232"/>
                      </a:lnTo>
                      <a:lnTo>
                        <a:pt x="325" y="47"/>
                      </a:lnTo>
                      <a:lnTo>
                        <a:pt x="3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8" name="Google Shape;11888;p59"/>
                <p:cNvSpPr/>
                <p:nvPr/>
              </p:nvSpPr>
              <p:spPr>
                <a:xfrm>
                  <a:off x="5106060" y="274820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9" name="Google Shape;11889;p59"/>
                <p:cNvSpPr/>
                <p:nvPr/>
              </p:nvSpPr>
              <p:spPr>
                <a:xfrm>
                  <a:off x="5121780" y="274229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0" name="Google Shape;11890;p59"/>
                <p:cNvSpPr/>
                <p:nvPr/>
              </p:nvSpPr>
              <p:spPr>
                <a:xfrm>
                  <a:off x="5109969" y="275015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1" name="Google Shape;11891;p59"/>
                <p:cNvSpPr/>
                <p:nvPr/>
              </p:nvSpPr>
              <p:spPr>
                <a:xfrm>
                  <a:off x="5108014" y="275015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2" name="Google Shape;11892;p59"/>
                <p:cNvSpPr/>
                <p:nvPr/>
              </p:nvSpPr>
              <p:spPr>
                <a:xfrm>
                  <a:off x="5109969" y="275015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3" name="Google Shape;11893;p59"/>
                <p:cNvSpPr/>
                <p:nvPr/>
              </p:nvSpPr>
              <p:spPr>
                <a:xfrm>
                  <a:off x="5108014" y="2750158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4" name="Google Shape;11894;p59"/>
                <p:cNvSpPr/>
                <p:nvPr/>
              </p:nvSpPr>
              <p:spPr>
                <a:xfrm>
                  <a:off x="5108014" y="274820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6"/>
                      </a:move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46"/>
                      </a:lnTo>
                      <a:lnTo>
                        <a:pt x="47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5" name="Google Shape;11895;p59"/>
                <p:cNvSpPr/>
                <p:nvPr/>
              </p:nvSpPr>
              <p:spPr>
                <a:xfrm>
                  <a:off x="5108014" y="274820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6" name="Google Shape;11896;p59"/>
                <p:cNvSpPr/>
                <p:nvPr/>
              </p:nvSpPr>
              <p:spPr>
                <a:xfrm>
                  <a:off x="5106060" y="274820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7" name="Google Shape;11897;p59"/>
                <p:cNvSpPr/>
                <p:nvPr/>
              </p:nvSpPr>
              <p:spPr>
                <a:xfrm>
                  <a:off x="5108014" y="274620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8" name="Google Shape;11898;p59"/>
                <p:cNvSpPr/>
                <p:nvPr/>
              </p:nvSpPr>
              <p:spPr>
                <a:xfrm>
                  <a:off x="5106060" y="274820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9" name="Google Shape;11899;p59"/>
                <p:cNvSpPr/>
                <p:nvPr/>
              </p:nvSpPr>
              <p:spPr>
                <a:xfrm>
                  <a:off x="5106060" y="274620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0" name="Google Shape;11900;p59"/>
                <p:cNvSpPr/>
                <p:nvPr/>
              </p:nvSpPr>
              <p:spPr>
                <a:xfrm>
                  <a:off x="5108014" y="274620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1" name="Google Shape;11901;p59"/>
                <p:cNvSpPr/>
                <p:nvPr/>
              </p:nvSpPr>
              <p:spPr>
                <a:xfrm>
                  <a:off x="5108014" y="274620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2" name="Google Shape;11902;p59"/>
                <p:cNvSpPr/>
                <p:nvPr/>
              </p:nvSpPr>
              <p:spPr>
                <a:xfrm>
                  <a:off x="5106060" y="274620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3" name="Google Shape;11903;p59"/>
                <p:cNvSpPr/>
                <p:nvPr/>
              </p:nvSpPr>
              <p:spPr>
                <a:xfrm>
                  <a:off x="5106060" y="274620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4" name="Google Shape;11904;p59"/>
                <p:cNvSpPr/>
                <p:nvPr/>
              </p:nvSpPr>
              <p:spPr>
                <a:xfrm>
                  <a:off x="5106060" y="274620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5" name="Google Shape;11905;p59"/>
                <p:cNvSpPr/>
                <p:nvPr/>
              </p:nvSpPr>
              <p:spPr>
                <a:xfrm>
                  <a:off x="5106060" y="274620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6" name="Google Shape;11906;p59"/>
                <p:cNvSpPr/>
                <p:nvPr/>
              </p:nvSpPr>
              <p:spPr>
                <a:xfrm>
                  <a:off x="5108014" y="274425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7" name="Google Shape;11907;p59"/>
                <p:cNvSpPr/>
                <p:nvPr/>
              </p:nvSpPr>
              <p:spPr>
                <a:xfrm>
                  <a:off x="5108014" y="274425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8" name="Google Shape;11908;p59"/>
                <p:cNvSpPr/>
                <p:nvPr/>
              </p:nvSpPr>
              <p:spPr>
                <a:xfrm>
                  <a:off x="5106060" y="274425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9" name="Google Shape;11909;p59"/>
                <p:cNvSpPr/>
                <p:nvPr/>
              </p:nvSpPr>
              <p:spPr>
                <a:xfrm>
                  <a:off x="5106060" y="274425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0" name="Google Shape;11910;p59"/>
                <p:cNvSpPr/>
                <p:nvPr/>
              </p:nvSpPr>
              <p:spPr>
                <a:xfrm>
                  <a:off x="5106060" y="274425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1" name="Google Shape;11911;p59"/>
                <p:cNvSpPr/>
                <p:nvPr/>
              </p:nvSpPr>
              <p:spPr>
                <a:xfrm>
                  <a:off x="5108014" y="274229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2" name="Google Shape;11912;p59"/>
                <p:cNvSpPr/>
                <p:nvPr/>
              </p:nvSpPr>
              <p:spPr>
                <a:xfrm>
                  <a:off x="5108014" y="274229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3" name="Google Shape;11913;p59"/>
                <p:cNvSpPr/>
                <p:nvPr/>
              </p:nvSpPr>
              <p:spPr>
                <a:xfrm>
                  <a:off x="5108014" y="274229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4" name="Google Shape;11914;p59"/>
                <p:cNvSpPr/>
                <p:nvPr/>
              </p:nvSpPr>
              <p:spPr>
                <a:xfrm>
                  <a:off x="5108014" y="274229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5" name="Google Shape;11915;p59"/>
                <p:cNvSpPr/>
                <p:nvPr/>
              </p:nvSpPr>
              <p:spPr>
                <a:xfrm>
                  <a:off x="5108014" y="2742297"/>
                  <a:ext cx="13808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232" extrusionOk="0">
                      <a:moveTo>
                        <a:pt x="47" y="0"/>
                      </a:moveTo>
                      <a:lnTo>
                        <a:pt x="47" y="47"/>
                      </a:ln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47" y="185"/>
                      </a:lnTo>
                      <a:lnTo>
                        <a:pt x="47" y="232"/>
                      </a:lnTo>
                      <a:lnTo>
                        <a:pt x="93" y="232"/>
                      </a:lnTo>
                      <a:lnTo>
                        <a:pt x="93" y="185"/>
                      </a:lnTo>
                      <a:lnTo>
                        <a:pt x="47" y="93"/>
                      </a:lnTo>
                      <a:lnTo>
                        <a:pt x="93" y="0"/>
                      </a:lnTo>
                      <a:close/>
                      <a:moveTo>
                        <a:pt x="278" y="0"/>
                      </a:moveTo>
                      <a:lnTo>
                        <a:pt x="139" y="185"/>
                      </a:lnTo>
                      <a:lnTo>
                        <a:pt x="93" y="232"/>
                      </a:lnTo>
                      <a:lnTo>
                        <a:pt x="139" y="232"/>
                      </a:lnTo>
                      <a:lnTo>
                        <a:pt x="186" y="185"/>
                      </a:lnTo>
                      <a:lnTo>
                        <a:pt x="3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6" name="Google Shape;11916;p59"/>
                <p:cNvSpPr/>
                <p:nvPr/>
              </p:nvSpPr>
              <p:spPr>
                <a:xfrm>
                  <a:off x="5109969" y="2742297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7" name="Google Shape;11917;p59"/>
                <p:cNvSpPr/>
                <p:nvPr/>
              </p:nvSpPr>
              <p:spPr>
                <a:xfrm>
                  <a:off x="5109969" y="2752112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8" name="Google Shape;11918;p59"/>
                <p:cNvSpPr/>
                <p:nvPr/>
              </p:nvSpPr>
              <p:spPr>
                <a:xfrm>
                  <a:off x="5017558" y="2773738"/>
                  <a:ext cx="7903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86" extrusionOk="0">
                      <a:moveTo>
                        <a:pt x="139" y="1"/>
                      </a:moveTo>
                      <a:lnTo>
                        <a:pt x="93" y="93"/>
                      </a:lnTo>
                      <a:lnTo>
                        <a:pt x="93" y="93"/>
                      </a:lnTo>
                      <a:lnTo>
                        <a:pt x="186" y="1"/>
                      </a:lnTo>
                      <a:close/>
                      <a:moveTo>
                        <a:pt x="93" y="93"/>
                      </a:moveTo>
                      <a:lnTo>
                        <a:pt x="1" y="186"/>
                      </a:lnTo>
                      <a:lnTo>
                        <a:pt x="93" y="93"/>
                      </a:lnTo>
                      <a:lnTo>
                        <a:pt x="93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9" name="Google Shape;11919;p59"/>
                <p:cNvSpPr/>
                <p:nvPr/>
              </p:nvSpPr>
              <p:spPr>
                <a:xfrm>
                  <a:off x="5127686" y="2740343"/>
                  <a:ext cx="9857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9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232" y="139"/>
                      </a:lnTo>
                      <a:lnTo>
                        <a:pt x="47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0" name="Google Shape;11920;p59"/>
                <p:cNvSpPr/>
                <p:nvPr/>
              </p:nvSpPr>
              <p:spPr>
                <a:xfrm>
                  <a:off x="5011653" y="2775735"/>
                  <a:ext cx="15763" cy="17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417" extrusionOk="0">
                      <a:moveTo>
                        <a:pt x="371" y="0"/>
                      </a:moveTo>
                      <a:lnTo>
                        <a:pt x="1" y="370"/>
                      </a:lnTo>
                      <a:lnTo>
                        <a:pt x="47" y="417"/>
                      </a:lnTo>
                      <a:lnTo>
                        <a:pt x="186" y="232"/>
                      </a:lnTo>
                      <a:lnTo>
                        <a:pt x="371" y="46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1" name="Google Shape;11921;p59"/>
                <p:cNvSpPr/>
                <p:nvPr/>
              </p:nvSpPr>
              <p:spPr>
                <a:xfrm>
                  <a:off x="5094248" y="2742297"/>
                  <a:ext cx="7903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86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2" name="Google Shape;11922;p59"/>
                <p:cNvSpPr/>
                <p:nvPr/>
              </p:nvSpPr>
              <p:spPr>
                <a:xfrm>
                  <a:off x="5123735" y="2740343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3" name="Google Shape;11923;p59"/>
                <p:cNvSpPr/>
                <p:nvPr/>
              </p:nvSpPr>
              <p:spPr>
                <a:xfrm>
                  <a:off x="5094248" y="274229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4" name="Google Shape;11924;p59"/>
                <p:cNvSpPr/>
                <p:nvPr/>
              </p:nvSpPr>
              <p:spPr>
                <a:xfrm>
                  <a:off x="5123735" y="274034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5" name="Google Shape;11925;p59"/>
                <p:cNvSpPr/>
                <p:nvPr/>
              </p:nvSpPr>
              <p:spPr>
                <a:xfrm>
                  <a:off x="5094248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6" name="Google Shape;11926;p59"/>
                <p:cNvSpPr/>
                <p:nvPr/>
              </p:nvSpPr>
              <p:spPr>
                <a:xfrm>
                  <a:off x="5023464" y="2771784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7" name="Google Shape;11927;p59"/>
                <p:cNvSpPr/>
                <p:nvPr/>
              </p:nvSpPr>
              <p:spPr>
                <a:xfrm>
                  <a:off x="5003793" y="2799316"/>
                  <a:ext cx="3994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325" extrusionOk="0">
                      <a:moveTo>
                        <a:pt x="93" y="1"/>
                      </a:moveTo>
                      <a:lnTo>
                        <a:pt x="47" y="93"/>
                      </a:lnTo>
                      <a:lnTo>
                        <a:pt x="1" y="325"/>
                      </a:lnTo>
                      <a:lnTo>
                        <a:pt x="93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8" name="Google Shape;11928;p59"/>
                <p:cNvSpPr/>
                <p:nvPr/>
              </p:nvSpPr>
              <p:spPr>
                <a:xfrm>
                  <a:off x="5009698" y="2791455"/>
                  <a:ext cx="399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47" y="0"/>
                      </a:moveTo>
                      <a:lnTo>
                        <a:pt x="47" y="47"/>
                      </a:lnTo>
                      <a:lnTo>
                        <a:pt x="0" y="93"/>
                      </a:lnTo>
                      <a:lnTo>
                        <a:pt x="0" y="139"/>
                      </a:lnTo>
                      <a:lnTo>
                        <a:pt x="93" y="93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9" name="Google Shape;11929;p59"/>
                <p:cNvSpPr/>
                <p:nvPr/>
              </p:nvSpPr>
              <p:spPr>
                <a:xfrm>
                  <a:off x="5007744" y="2795364"/>
                  <a:ext cx="1997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7" extrusionOk="0">
                      <a:moveTo>
                        <a:pt x="46" y="1"/>
                      </a:moveTo>
                      <a:lnTo>
                        <a:pt x="0" y="94"/>
                      </a:lnTo>
                      <a:lnTo>
                        <a:pt x="0" y="186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0" name="Google Shape;11930;p59"/>
                <p:cNvSpPr/>
                <p:nvPr/>
              </p:nvSpPr>
              <p:spPr>
                <a:xfrm>
                  <a:off x="5098200" y="2736392"/>
                  <a:ext cx="985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7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1" name="Google Shape;11931;p59"/>
                <p:cNvSpPr/>
                <p:nvPr/>
              </p:nvSpPr>
              <p:spPr>
                <a:xfrm>
                  <a:off x="5100154" y="2740343"/>
                  <a:ext cx="7903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" extrusionOk="0">
                      <a:moveTo>
                        <a:pt x="186" y="0"/>
                      </a:moveTo>
                      <a:lnTo>
                        <a:pt x="186" y="0"/>
                      </a:lnTo>
                      <a:lnTo>
                        <a:pt x="186" y="0"/>
                      </a:lnTo>
                      <a:lnTo>
                        <a:pt x="0" y="0"/>
                      </a:lnTo>
                      <a:lnTo>
                        <a:pt x="186" y="0"/>
                      </a:lnTo>
                      <a:lnTo>
                        <a:pt x="186" y="0"/>
                      </a:lnTo>
                      <a:lnTo>
                        <a:pt x="186" y="0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2" name="Google Shape;11932;p59"/>
                <p:cNvSpPr/>
                <p:nvPr/>
              </p:nvSpPr>
              <p:spPr>
                <a:xfrm>
                  <a:off x="5094248" y="2738346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93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3" name="Google Shape;11933;p59"/>
                <p:cNvSpPr/>
                <p:nvPr/>
              </p:nvSpPr>
              <p:spPr>
                <a:xfrm>
                  <a:off x="5094248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4" name="Google Shape;11934;p59"/>
                <p:cNvSpPr/>
                <p:nvPr/>
              </p:nvSpPr>
              <p:spPr>
                <a:xfrm>
                  <a:off x="5092294" y="273834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5" name="Google Shape;11935;p59"/>
                <p:cNvSpPr/>
                <p:nvPr/>
              </p:nvSpPr>
              <p:spPr>
                <a:xfrm>
                  <a:off x="5096203" y="2740343"/>
                  <a:ext cx="1185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47" extrusionOk="0">
                      <a:moveTo>
                        <a:pt x="1" y="0"/>
                      </a:moveTo>
                      <a:lnTo>
                        <a:pt x="232" y="46"/>
                      </a:lnTo>
                      <a:lnTo>
                        <a:pt x="279" y="46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6" name="Google Shape;11936;p59"/>
                <p:cNvSpPr/>
                <p:nvPr/>
              </p:nvSpPr>
              <p:spPr>
                <a:xfrm>
                  <a:off x="5094248" y="2742297"/>
                  <a:ext cx="7903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" extrusionOk="0">
                      <a:moveTo>
                        <a:pt x="186" y="0"/>
                      </a:moveTo>
                      <a:lnTo>
                        <a:pt x="186" y="0"/>
                      </a:lnTo>
                      <a:lnTo>
                        <a:pt x="186" y="0"/>
                      </a:lnTo>
                      <a:lnTo>
                        <a:pt x="186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7" name="Google Shape;11937;p59"/>
                <p:cNvSpPr/>
                <p:nvPr/>
              </p:nvSpPr>
              <p:spPr>
                <a:xfrm>
                  <a:off x="5094248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8" name="Google Shape;11938;p59"/>
                <p:cNvSpPr/>
                <p:nvPr/>
              </p:nvSpPr>
              <p:spPr>
                <a:xfrm>
                  <a:off x="5094248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9" name="Google Shape;11939;p59"/>
                <p:cNvSpPr/>
                <p:nvPr/>
              </p:nvSpPr>
              <p:spPr>
                <a:xfrm>
                  <a:off x="5094248" y="2740343"/>
                  <a:ext cx="1185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278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0" name="Google Shape;11940;p59"/>
                <p:cNvSpPr/>
                <p:nvPr/>
              </p:nvSpPr>
              <p:spPr>
                <a:xfrm>
                  <a:off x="5094248" y="274034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1" name="Google Shape;11941;p59"/>
                <p:cNvSpPr/>
                <p:nvPr/>
              </p:nvSpPr>
              <p:spPr>
                <a:xfrm>
                  <a:off x="5094248" y="274034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2" name="Google Shape;11942;p59"/>
                <p:cNvSpPr/>
                <p:nvPr/>
              </p:nvSpPr>
              <p:spPr>
                <a:xfrm>
                  <a:off x="5111966" y="2740343"/>
                  <a:ext cx="790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46" y="0"/>
                      </a:moveTo>
                      <a:lnTo>
                        <a:pt x="0" y="46"/>
                      </a:lnTo>
                      <a:lnTo>
                        <a:pt x="185" y="46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3" name="Google Shape;11943;p59"/>
                <p:cNvSpPr/>
                <p:nvPr/>
              </p:nvSpPr>
              <p:spPr>
                <a:xfrm>
                  <a:off x="5121780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4" name="Google Shape;11944;p59"/>
                <p:cNvSpPr/>
                <p:nvPr/>
              </p:nvSpPr>
              <p:spPr>
                <a:xfrm>
                  <a:off x="5123735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5" name="Google Shape;11945;p59"/>
                <p:cNvSpPr/>
                <p:nvPr/>
              </p:nvSpPr>
              <p:spPr>
                <a:xfrm>
                  <a:off x="5121780" y="274034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6" name="Google Shape;11946;p59"/>
                <p:cNvSpPr/>
                <p:nvPr/>
              </p:nvSpPr>
              <p:spPr>
                <a:xfrm>
                  <a:off x="5108014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7" name="Google Shape;11947;p59"/>
                <p:cNvSpPr/>
                <p:nvPr/>
              </p:nvSpPr>
              <p:spPr>
                <a:xfrm>
                  <a:off x="5108014" y="274034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8" name="Google Shape;11948;p59"/>
                <p:cNvSpPr/>
                <p:nvPr/>
              </p:nvSpPr>
              <p:spPr>
                <a:xfrm>
                  <a:off x="5119826" y="274034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9" name="Google Shape;11949;p59"/>
                <p:cNvSpPr/>
                <p:nvPr/>
              </p:nvSpPr>
              <p:spPr>
                <a:xfrm>
                  <a:off x="5121780" y="274034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0" name="Google Shape;11950;p59"/>
                <p:cNvSpPr/>
                <p:nvPr/>
              </p:nvSpPr>
              <p:spPr>
                <a:xfrm>
                  <a:off x="5109969" y="2740343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1" name="Google Shape;11951;p59"/>
                <p:cNvSpPr/>
                <p:nvPr/>
              </p:nvSpPr>
              <p:spPr>
                <a:xfrm>
                  <a:off x="5011653" y="2773738"/>
                  <a:ext cx="15763" cy="1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418" extrusionOk="0">
                      <a:moveTo>
                        <a:pt x="325" y="1"/>
                      </a:moveTo>
                      <a:lnTo>
                        <a:pt x="140" y="186"/>
                      </a:lnTo>
                      <a:lnTo>
                        <a:pt x="1" y="371"/>
                      </a:lnTo>
                      <a:lnTo>
                        <a:pt x="1" y="417"/>
                      </a:lnTo>
                      <a:lnTo>
                        <a:pt x="371" y="47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2" name="Google Shape;11952;p59"/>
                <p:cNvSpPr/>
                <p:nvPr/>
              </p:nvSpPr>
              <p:spPr>
                <a:xfrm>
                  <a:off x="5127686" y="274034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6"/>
                      </a:moveTo>
                      <a:lnTo>
                        <a:pt x="47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46"/>
                      </a:lnTo>
                      <a:lnTo>
                        <a:pt x="47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3" name="Google Shape;11953;p59"/>
                <p:cNvSpPr/>
                <p:nvPr/>
              </p:nvSpPr>
              <p:spPr>
                <a:xfrm>
                  <a:off x="5123735" y="2740343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4" name="Google Shape;11954;p59"/>
                <p:cNvSpPr/>
                <p:nvPr/>
              </p:nvSpPr>
              <p:spPr>
                <a:xfrm>
                  <a:off x="5005747" y="2797361"/>
                  <a:ext cx="2039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40" extrusionOk="0">
                      <a:moveTo>
                        <a:pt x="47" y="0"/>
                      </a:moveTo>
                      <a:lnTo>
                        <a:pt x="1" y="139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5" name="Google Shape;11955;p59"/>
                <p:cNvSpPr/>
                <p:nvPr/>
              </p:nvSpPr>
              <p:spPr>
                <a:xfrm>
                  <a:off x="5009698" y="2789501"/>
                  <a:ext cx="1997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39" extrusionOk="0">
                      <a:moveTo>
                        <a:pt x="47" y="0"/>
                      </a:moveTo>
                      <a:lnTo>
                        <a:pt x="0" y="93"/>
                      </a:lnTo>
                      <a:lnTo>
                        <a:pt x="0" y="139"/>
                      </a:lnTo>
                      <a:lnTo>
                        <a:pt x="47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6" name="Google Shape;11956;p59"/>
                <p:cNvSpPr/>
                <p:nvPr/>
              </p:nvSpPr>
              <p:spPr>
                <a:xfrm>
                  <a:off x="5007744" y="2793410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6" y="1"/>
                      </a:moveTo>
                      <a:lnTo>
                        <a:pt x="0" y="93"/>
                      </a:lnTo>
                      <a:lnTo>
                        <a:pt x="0" y="140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7" name="Google Shape;11957;p59"/>
                <p:cNvSpPr/>
                <p:nvPr/>
              </p:nvSpPr>
              <p:spPr>
                <a:xfrm>
                  <a:off x="5098200" y="2736392"/>
                  <a:ext cx="1181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47" extrusionOk="0">
                      <a:moveTo>
                        <a:pt x="232" y="0"/>
                      </a:moveTo>
                      <a:lnTo>
                        <a:pt x="0" y="47"/>
                      </a:lnTo>
                      <a:lnTo>
                        <a:pt x="278" y="47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8" name="Google Shape;11958;p59"/>
                <p:cNvSpPr/>
                <p:nvPr/>
              </p:nvSpPr>
              <p:spPr>
                <a:xfrm>
                  <a:off x="5094248" y="2736392"/>
                  <a:ext cx="15763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94" extrusionOk="0">
                      <a:moveTo>
                        <a:pt x="371" y="0"/>
                      </a:moveTo>
                      <a:lnTo>
                        <a:pt x="348" y="47"/>
                      </a:lnTo>
                      <a:lnTo>
                        <a:pt x="371" y="47"/>
                      </a:lnTo>
                      <a:lnTo>
                        <a:pt x="371" y="0"/>
                      </a:lnTo>
                      <a:close/>
                      <a:moveTo>
                        <a:pt x="1" y="47"/>
                      </a:moveTo>
                      <a:lnTo>
                        <a:pt x="1" y="93"/>
                      </a:lnTo>
                      <a:lnTo>
                        <a:pt x="325" y="93"/>
                      </a:lnTo>
                      <a:lnTo>
                        <a:pt x="348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9" name="Google Shape;11959;p59"/>
                <p:cNvSpPr/>
                <p:nvPr/>
              </p:nvSpPr>
              <p:spPr>
                <a:xfrm>
                  <a:off x="5094248" y="273834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0" name="Google Shape;11960;p59"/>
                <p:cNvSpPr/>
                <p:nvPr/>
              </p:nvSpPr>
              <p:spPr>
                <a:xfrm>
                  <a:off x="5092294" y="273834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1" name="Google Shape;11961;p59"/>
                <p:cNvSpPr/>
                <p:nvPr/>
              </p:nvSpPr>
              <p:spPr>
                <a:xfrm>
                  <a:off x="5094248" y="2740343"/>
                  <a:ext cx="5948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39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2" name="Google Shape;11962;p59"/>
                <p:cNvSpPr/>
                <p:nvPr/>
              </p:nvSpPr>
              <p:spPr>
                <a:xfrm>
                  <a:off x="5094248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3" name="Google Shape;11963;p59"/>
                <p:cNvSpPr/>
                <p:nvPr/>
              </p:nvSpPr>
              <p:spPr>
                <a:xfrm>
                  <a:off x="5094248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4" name="Google Shape;11964;p59"/>
                <p:cNvSpPr/>
                <p:nvPr/>
              </p:nvSpPr>
              <p:spPr>
                <a:xfrm>
                  <a:off x="5094248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5" name="Google Shape;11965;p59"/>
                <p:cNvSpPr/>
                <p:nvPr/>
              </p:nvSpPr>
              <p:spPr>
                <a:xfrm>
                  <a:off x="5094248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6" name="Google Shape;11966;p59"/>
                <p:cNvSpPr/>
                <p:nvPr/>
              </p:nvSpPr>
              <p:spPr>
                <a:xfrm>
                  <a:off x="5094248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7" name="Google Shape;11967;p59"/>
                <p:cNvSpPr/>
                <p:nvPr/>
              </p:nvSpPr>
              <p:spPr>
                <a:xfrm>
                  <a:off x="5113920" y="2738346"/>
                  <a:ext cx="7903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139" y="47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8" name="Google Shape;11968;p59"/>
                <p:cNvSpPr/>
                <p:nvPr/>
              </p:nvSpPr>
              <p:spPr>
                <a:xfrm>
                  <a:off x="5121780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9" name="Google Shape;11969;p59"/>
                <p:cNvSpPr/>
                <p:nvPr/>
              </p:nvSpPr>
              <p:spPr>
                <a:xfrm>
                  <a:off x="5123735" y="2740343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0" name="Google Shape;11970;p59"/>
                <p:cNvSpPr/>
                <p:nvPr/>
              </p:nvSpPr>
              <p:spPr>
                <a:xfrm>
                  <a:off x="5121780" y="273834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1" name="Google Shape;11971;p59"/>
                <p:cNvSpPr/>
                <p:nvPr/>
              </p:nvSpPr>
              <p:spPr>
                <a:xfrm>
                  <a:off x="5108014" y="2736392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2" name="Google Shape;11972;p59"/>
                <p:cNvSpPr/>
                <p:nvPr/>
              </p:nvSpPr>
              <p:spPr>
                <a:xfrm>
                  <a:off x="5119826" y="273834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3" name="Google Shape;11973;p59"/>
                <p:cNvSpPr/>
                <p:nvPr/>
              </p:nvSpPr>
              <p:spPr>
                <a:xfrm>
                  <a:off x="5121780" y="273834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4" name="Google Shape;11974;p59"/>
                <p:cNvSpPr/>
                <p:nvPr/>
              </p:nvSpPr>
              <p:spPr>
                <a:xfrm>
                  <a:off x="5109969" y="2736392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93" y="93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5" name="Google Shape;11975;p59"/>
                <p:cNvSpPr/>
                <p:nvPr/>
              </p:nvSpPr>
              <p:spPr>
                <a:xfrm>
                  <a:off x="5015604" y="2776075"/>
                  <a:ext cx="3611" cy="3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5" extrusionOk="0">
                      <a:moveTo>
                        <a:pt x="85" y="0"/>
                      </a:moveTo>
                      <a:lnTo>
                        <a:pt x="0" y="85"/>
                      </a:lnTo>
                      <a:lnTo>
                        <a:pt x="47" y="38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6" name="Google Shape;11976;p59"/>
                <p:cNvSpPr/>
                <p:nvPr/>
              </p:nvSpPr>
              <p:spPr>
                <a:xfrm>
                  <a:off x="5137501" y="2746206"/>
                  <a:ext cx="7903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87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1" y="1"/>
                      </a:lnTo>
                      <a:close/>
                      <a:moveTo>
                        <a:pt x="93" y="47"/>
                      </a:moveTo>
                      <a:lnTo>
                        <a:pt x="186" y="186"/>
                      </a:lnTo>
                      <a:lnTo>
                        <a:pt x="140" y="93"/>
                      </a:lnTo>
                      <a:lnTo>
                        <a:pt x="93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7" name="Google Shape;11977;p59"/>
                <p:cNvSpPr/>
                <p:nvPr/>
              </p:nvSpPr>
              <p:spPr>
                <a:xfrm>
                  <a:off x="5011653" y="2779644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1"/>
                      </a:moveTo>
                      <a:lnTo>
                        <a:pt x="1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8" name="Google Shape;11978;p59"/>
                <p:cNvSpPr/>
                <p:nvPr/>
              </p:nvSpPr>
              <p:spPr>
                <a:xfrm>
                  <a:off x="5019513" y="2771784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93" y="1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9" name="Google Shape;11979;p59"/>
                <p:cNvSpPr/>
                <p:nvPr/>
              </p:nvSpPr>
              <p:spPr>
                <a:xfrm>
                  <a:off x="5013650" y="2773738"/>
                  <a:ext cx="5906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40" extrusionOk="0">
                      <a:moveTo>
                        <a:pt x="139" y="1"/>
                      </a:moveTo>
                      <a:lnTo>
                        <a:pt x="46" y="93"/>
                      </a:lnTo>
                      <a:lnTo>
                        <a:pt x="46" y="93"/>
                      </a:lnTo>
                      <a:lnTo>
                        <a:pt x="93" y="47"/>
                      </a:lnTo>
                      <a:lnTo>
                        <a:pt x="139" y="1"/>
                      </a:lnTo>
                      <a:close/>
                      <a:moveTo>
                        <a:pt x="46" y="93"/>
                      </a:moveTo>
                      <a:lnTo>
                        <a:pt x="0" y="140"/>
                      </a:lnTo>
                      <a:lnTo>
                        <a:pt x="46" y="140"/>
                      </a:lnTo>
                      <a:lnTo>
                        <a:pt x="46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0" name="Google Shape;11980;p59"/>
                <p:cNvSpPr/>
                <p:nvPr/>
              </p:nvSpPr>
              <p:spPr>
                <a:xfrm>
                  <a:off x="5003793" y="2813082"/>
                  <a:ext cx="199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186"/>
                      </a:lnTo>
                      <a:lnTo>
                        <a:pt x="47" y="13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1" name="Google Shape;11981;p59"/>
                <p:cNvSpPr/>
                <p:nvPr/>
              </p:nvSpPr>
              <p:spPr>
                <a:xfrm>
                  <a:off x="5009698" y="2783595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93"/>
                      </a:moveTo>
                      <a:lnTo>
                        <a:pt x="0" y="93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2" name="Google Shape;11982;p59"/>
                <p:cNvSpPr/>
                <p:nvPr/>
              </p:nvSpPr>
              <p:spPr>
                <a:xfrm>
                  <a:off x="5007744" y="2787504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3" name="Google Shape;11983;p59"/>
                <p:cNvSpPr/>
                <p:nvPr/>
              </p:nvSpPr>
              <p:spPr>
                <a:xfrm>
                  <a:off x="5017558" y="2773738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4" name="Google Shape;11984;p59"/>
                <p:cNvSpPr/>
                <p:nvPr/>
              </p:nvSpPr>
              <p:spPr>
                <a:xfrm>
                  <a:off x="5023464" y="277178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5" name="Google Shape;11985;p59"/>
                <p:cNvSpPr/>
                <p:nvPr/>
              </p:nvSpPr>
              <p:spPr>
                <a:xfrm>
                  <a:off x="5017558" y="277573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6" name="Google Shape;11986;p59"/>
                <p:cNvSpPr/>
                <p:nvPr/>
              </p:nvSpPr>
              <p:spPr>
                <a:xfrm>
                  <a:off x="5017558" y="2771784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93" y="1"/>
                      </a:move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7" name="Google Shape;11987;p59"/>
                <p:cNvSpPr/>
                <p:nvPr/>
              </p:nvSpPr>
              <p:spPr>
                <a:xfrm>
                  <a:off x="5023464" y="277178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8" name="Google Shape;11988;p59"/>
                <p:cNvSpPr/>
                <p:nvPr/>
              </p:nvSpPr>
              <p:spPr>
                <a:xfrm>
                  <a:off x="5019513" y="2769829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93" y="0"/>
                      </a:move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9" name="Google Shape;11989;p59"/>
                <p:cNvSpPr/>
                <p:nvPr/>
              </p:nvSpPr>
              <p:spPr>
                <a:xfrm>
                  <a:off x="5094248" y="2734437"/>
                  <a:ext cx="17760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86" y="0"/>
                      </a:lnTo>
                      <a:lnTo>
                        <a:pt x="186" y="0"/>
                      </a:lnTo>
                      <a:lnTo>
                        <a:pt x="278" y="0"/>
                      </a:lnTo>
                      <a:lnTo>
                        <a:pt x="278" y="0"/>
                      </a:lnTo>
                      <a:lnTo>
                        <a:pt x="371" y="0"/>
                      </a:lnTo>
                      <a:lnTo>
                        <a:pt x="371" y="0"/>
                      </a:lnTo>
                      <a:lnTo>
                        <a:pt x="417" y="0"/>
                      </a:lnTo>
                      <a:lnTo>
                        <a:pt x="417" y="0"/>
                      </a:lnTo>
                      <a:lnTo>
                        <a:pt x="417" y="0"/>
                      </a:lnTo>
                      <a:lnTo>
                        <a:pt x="417" y="0"/>
                      </a:lnTo>
                      <a:lnTo>
                        <a:pt x="417" y="0"/>
                      </a:lnTo>
                      <a:lnTo>
                        <a:pt x="371" y="0"/>
                      </a:lnTo>
                      <a:lnTo>
                        <a:pt x="371" y="0"/>
                      </a:lnTo>
                      <a:lnTo>
                        <a:pt x="278" y="0"/>
                      </a:lnTo>
                      <a:lnTo>
                        <a:pt x="278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0" name="Google Shape;11990;p59"/>
                <p:cNvSpPr/>
                <p:nvPr/>
              </p:nvSpPr>
              <p:spPr>
                <a:xfrm>
                  <a:off x="5094248" y="2734437"/>
                  <a:ext cx="1380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47" extrusionOk="0">
                      <a:moveTo>
                        <a:pt x="186" y="0"/>
                      </a:moveTo>
                      <a:lnTo>
                        <a:pt x="163" y="23"/>
                      </a:lnTo>
                      <a:lnTo>
                        <a:pt x="163" y="23"/>
                      </a:lnTo>
                      <a:lnTo>
                        <a:pt x="325" y="0"/>
                      </a:lnTo>
                      <a:close/>
                      <a:moveTo>
                        <a:pt x="163" y="23"/>
                      </a:moveTo>
                      <a:lnTo>
                        <a:pt x="1" y="46"/>
                      </a:lnTo>
                      <a:lnTo>
                        <a:pt x="139" y="46"/>
                      </a:lnTo>
                      <a:lnTo>
                        <a:pt x="163" y="2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1" name="Google Shape;11991;p59"/>
                <p:cNvSpPr/>
                <p:nvPr/>
              </p:nvSpPr>
              <p:spPr>
                <a:xfrm>
                  <a:off x="5094248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2" name="Google Shape;11992;p59"/>
                <p:cNvSpPr/>
                <p:nvPr/>
              </p:nvSpPr>
              <p:spPr>
                <a:xfrm>
                  <a:off x="5094248" y="273443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3" name="Google Shape;11993;p59"/>
                <p:cNvSpPr/>
                <p:nvPr/>
              </p:nvSpPr>
              <p:spPr>
                <a:xfrm>
                  <a:off x="5092294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4" name="Google Shape;11994;p59"/>
                <p:cNvSpPr/>
                <p:nvPr/>
              </p:nvSpPr>
              <p:spPr>
                <a:xfrm>
                  <a:off x="5090340" y="2734437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46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5" name="Google Shape;11995;p59"/>
                <p:cNvSpPr/>
                <p:nvPr/>
              </p:nvSpPr>
              <p:spPr>
                <a:xfrm>
                  <a:off x="5111966" y="273443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6" name="Google Shape;11996;p59"/>
                <p:cNvSpPr/>
                <p:nvPr/>
              </p:nvSpPr>
              <p:spPr>
                <a:xfrm>
                  <a:off x="5115875" y="273443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7" name="Google Shape;11997;p59"/>
                <p:cNvSpPr/>
                <p:nvPr/>
              </p:nvSpPr>
              <p:spPr>
                <a:xfrm>
                  <a:off x="5111966" y="273443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8" name="Google Shape;11998;p59"/>
                <p:cNvSpPr/>
                <p:nvPr/>
              </p:nvSpPr>
              <p:spPr>
                <a:xfrm>
                  <a:off x="5113920" y="273443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9" name="Google Shape;11999;p59"/>
                <p:cNvSpPr/>
                <p:nvPr/>
              </p:nvSpPr>
              <p:spPr>
                <a:xfrm>
                  <a:off x="5129640" y="2742297"/>
                  <a:ext cx="1185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40" extrusionOk="0">
                      <a:moveTo>
                        <a:pt x="1" y="0"/>
                      </a:moveTo>
                      <a:lnTo>
                        <a:pt x="186" y="93"/>
                      </a:lnTo>
                      <a:lnTo>
                        <a:pt x="278" y="139"/>
                      </a:lnTo>
                      <a:lnTo>
                        <a:pt x="186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0" name="Google Shape;12000;p59"/>
                <p:cNvSpPr/>
                <p:nvPr/>
              </p:nvSpPr>
              <p:spPr>
                <a:xfrm>
                  <a:off x="5011653" y="2773738"/>
                  <a:ext cx="11854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325" extrusionOk="0">
                      <a:moveTo>
                        <a:pt x="278" y="1"/>
                      </a:moveTo>
                      <a:lnTo>
                        <a:pt x="186" y="47"/>
                      </a:lnTo>
                      <a:lnTo>
                        <a:pt x="93" y="140"/>
                      </a:lnTo>
                      <a:lnTo>
                        <a:pt x="1" y="279"/>
                      </a:lnTo>
                      <a:lnTo>
                        <a:pt x="1" y="325"/>
                      </a:lnTo>
                      <a:lnTo>
                        <a:pt x="140" y="186"/>
                      </a:lnTo>
                      <a:lnTo>
                        <a:pt x="232" y="93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1" name="Google Shape;12001;p59"/>
                <p:cNvSpPr/>
                <p:nvPr/>
              </p:nvSpPr>
              <p:spPr>
                <a:xfrm>
                  <a:off x="5019513" y="2771784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40" y="1"/>
                      </a:moveTo>
                      <a:lnTo>
                        <a:pt x="1" y="93"/>
                      </a:lnTo>
                      <a:lnTo>
                        <a:pt x="93" y="47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2" name="Google Shape;12002;p59"/>
                <p:cNvSpPr/>
                <p:nvPr/>
              </p:nvSpPr>
              <p:spPr>
                <a:xfrm>
                  <a:off x="5005747" y="2793410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3" name="Google Shape;12003;p59"/>
                <p:cNvSpPr/>
                <p:nvPr/>
              </p:nvSpPr>
              <p:spPr>
                <a:xfrm>
                  <a:off x="5001838" y="2803267"/>
                  <a:ext cx="3951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325" extrusionOk="0">
                      <a:moveTo>
                        <a:pt x="93" y="0"/>
                      </a:moveTo>
                      <a:lnTo>
                        <a:pt x="0" y="232"/>
                      </a:lnTo>
                      <a:lnTo>
                        <a:pt x="47" y="324"/>
                      </a:lnTo>
                      <a:lnTo>
                        <a:pt x="47" y="232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4" name="Google Shape;12004;p59"/>
                <p:cNvSpPr/>
                <p:nvPr/>
              </p:nvSpPr>
              <p:spPr>
                <a:xfrm>
                  <a:off x="5009698" y="2785550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7" y="1"/>
                      </a:moveTo>
                      <a:lnTo>
                        <a:pt x="0" y="93"/>
                      </a:lnTo>
                      <a:lnTo>
                        <a:pt x="0" y="139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5" name="Google Shape;12005;p59"/>
                <p:cNvSpPr/>
                <p:nvPr/>
              </p:nvSpPr>
              <p:spPr>
                <a:xfrm>
                  <a:off x="5007744" y="2789501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6" y="0"/>
                      </a:moveTo>
                      <a:lnTo>
                        <a:pt x="0" y="93"/>
                      </a:lnTo>
                      <a:lnTo>
                        <a:pt x="46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6" name="Google Shape;12006;p59"/>
                <p:cNvSpPr/>
                <p:nvPr/>
              </p:nvSpPr>
              <p:spPr>
                <a:xfrm>
                  <a:off x="5094248" y="2734437"/>
                  <a:ext cx="17760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93" extrusionOk="0">
                      <a:moveTo>
                        <a:pt x="325" y="0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93" y="93"/>
                      </a:lnTo>
                      <a:lnTo>
                        <a:pt x="139" y="46"/>
                      </a:lnTo>
                      <a:lnTo>
                        <a:pt x="371" y="46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7" name="Google Shape;12007;p59"/>
                <p:cNvSpPr/>
                <p:nvPr/>
              </p:nvSpPr>
              <p:spPr>
                <a:xfrm>
                  <a:off x="5094248" y="273639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8" name="Google Shape;12008;p59"/>
                <p:cNvSpPr/>
                <p:nvPr/>
              </p:nvSpPr>
              <p:spPr>
                <a:xfrm>
                  <a:off x="5092294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9" name="Google Shape;12009;p59"/>
                <p:cNvSpPr/>
                <p:nvPr/>
              </p:nvSpPr>
              <p:spPr>
                <a:xfrm>
                  <a:off x="5094248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0" name="Google Shape;12010;p59"/>
                <p:cNvSpPr/>
                <p:nvPr/>
              </p:nvSpPr>
              <p:spPr>
                <a:xfrm>
                  <a:off x="5109969" y="2734437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46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1" name="Google Shape;12011;p59"/>
                <p:cNvSpPr/>
                <p:nvPr/>
              </p:nvSpPr>
              <p:spPr>
                <a:xfrm>
                  <a:off x="5094248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2" name="Google Shape;12012;p59"/>
                <p:cNvSpPr/>
                <p:nvPr/>
              </p:nvSpPr>
              <p:spPr>
                <a:xfrm>
                  <a:off x="5092294" y="273834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3" name="Google Shape;12013;p59"/>
                <p:cNvSpPr/>
                <p:nvPr/>
              </p:nvSpPr>
              <p:spPr>
                <a:xfrm>
                  <a:off x="5115875" y="2736392"/>
                  <a:ext cx="5948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4" name="Google Shape;12014;p59"/>
                <p:cNvSpPr/>
                <p:nvPr/>
              </p:nvSpPr>
              <p:spPr>
                <a:xfrm>
                  <a:off x="5121780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5" name="Google Shape;12015;p59"/>
                <p:cNvSpPr/>
                <p:nvPr/>
              </p:nvSpPr>
              <p:spPr>
                <a:xfrm>
                  <a:off x="5123735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6" name="Google Shape;12016;p59"/>
                <p:cNvSpPr/>
                <p:nvPr/>
              </p:nvSpPr>
              <p:spPr>
                <a:xfrm>
                  <a:off x="5109969" y="2734437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93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7" name="Google Shape;12017;p59"/>
                <p:cNvSpPr/>
                <p:nvPr/>
              </p:nvSpPr>
              <p:spPr>
                <a:xfrm>
                  <a:off x="5123735" y="273639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8" name="Google Shape;12018;p59"/>
                <p:cNvSpPr/>
                <p:nvPr/>
              </p:nvSpPr>
              <p:spPr>
                <a:xfrm>
                  <a:off x="5121780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9" name="Google Shape;12019;p59"/>
                <p:cNvSpPr/>
                <p:nvPr/>
              </p:nvSpPr>
              <p:spPr>
                <a:xfrm>
                  <a:off x="5111966" y="2736392"/>
                  <a:ext cx="3951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0" name="Google Shape;12020;p59"/>
                <p:cNvSpPr/>
                <p:nvPr/>
              </p:nvSpPr>
              <p:spPr>
                <a:xfrm>
                  <a:off x="5127686" y="2738346"/>
                  <a:ext cx="985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40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232" y="140"/>
                      </a:lnTo>
                      <a:lnTo>
                        <a:pt x="186" y="9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1" name="Google Shape;12021;p59"/>
                <p:cNvSpPr/>
                <p:nvPr/>
              </p:nvSpPr>
              <p:spPr>
                <a:xfrm>
                  <a:off x="5011653" y="2781598"/>
                  <a:ext cx="5948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87" extrusionOk="0">
                      <a:moveTo>
                        <a:pt x="140" y="1"/>
                      </a:moveTo>
                      <a:lnTo>
                        <a:pt x="1" y="140"/>
                      </a:lnTo>
                      <a:lnTo>
                        <a:pt x="1" y="186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2" name="Google Shape;12022;p59"/>
                <p:cNvSpPr/>
                <p:nvPr/>
              </p:nvSpPr>
              <p:spPr>
                <a:xfrm>
                  <a:off x="5125732" y="273834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3" name="Google Shape;12023;p59"/>
                <p:cNvSpPr/>
                <p:nvPr/>
              </p:nvSpPr>
              <p:spPr>
                <a:xfrm>
                  <a:off x="5001838" y="2795364"/>
                  <a:ext cx="5948" cy="1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18" extrusionOk="0">
                      <a:moveTo>
                        <a:pt x="139" y="1"/>
                      </a:moveTo>
                      <a:lnTo>
                        <a:pt x="93" y="47"/>
                      </a:lnTo>
                      <a:lnTo>
                        <a:pt x="47" y="232"/>
                      </a:lnTo>
                      <a:lnTo>
                        <a:pt x="0" y="371"/>
                      </a:lnTo>
                      <a:lnTo>
                        <a:pt x="0" y="418"/>
                      </a:lnTo>
                      <a:lnTo>
                        <a:pt x="93" y="186"/>
                      </a:lnTo>
                      <a:lnTo>
                        <a:pt x="139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4" name="Google Shape;12024;p59"/>
                <p:cNvSpPr/>
                <p:nvPr/>
              </p:nvSpPr>
              <p:spPr>
                <a:xfrm>
                  <a:off x="5009698" y="2787504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7" y="1"/>
                      </a:moveTo>
                      <a:lnTo>
                        <a:pt x="0" y="93"/>
                      </a:lnTo>
                      <a:lnTo>
                        <a:pt x="0" y="140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5" name="Google Shape;12025;p59"/>
                <p:cNvSpPr/>
                <p:nvPr/>
              </p:nvSpPr>
              <p:spPr>
                <a:xfrm>
                  <a:off x="5007744" y="2791455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0" y="139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6" name="Google Shape;12026;p59"/>
                <p:cNvSpPr/>
                <p:nvPr/>
              </p:nvSpPr>
              <p:spPr>
                <a:xfrm>
                  <a:off x="5108014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7" name="Google Shape;12027;p59"/>
                <p:cNvSpPr/>
                <p:nvPr/>
              </p:nvSpPr>
              <p:spPr>
                <a:xfrm>
                  <a:off x="5109969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8" name="Google Shape;12028;p59"/>
                <p:cNvSpPr/>
                <p:nvPr/>
              </p:nvSpPr>
              <p:spPr>
                <a:xfrm>
                  <a:off x="5113920" y="2736392"/>
                  <a:ext cx="790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186" y="47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9" name="Google Shape;12029;p59"/>
                <p:cNvSpPr/>
                <p:nvPr/>
              </p:nvSpPr>
              <p:spPr>
                <a:xfrm>
                  <a:off x="5121780" y="273639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0" name="Google Shape;12030;p59"/>
                <p:cNvSpPr/>
                <p:nvPr/>
              </p:nvSpPr>
              <p:spPr>
                <a:xfrm>
                  <a:off x="5123735" y="2738346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1" name="Google Shape;12031;p59"/>
                <p:cNvSpPr/>
                <p:nvPr/>
              </p:nvSpPr>
              <p:spPr>
                <a:xfrm>
                  <a:off x="5123735" y="273834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2" name="Google Shape;12032;p59"/>
                <p:cNvSpPr/>
                <p:nvPr/>
              </p:nvSpPr>
              <p:spPr>
                <a:xfrm>
                  <a:off x="5109969" y="2736392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3" name="Google Shape;12033;p59"/>
                <p:cNvSpPr/>
                <p:nvPr/>
              </p:nvSpPr>
              <p:spPr>
                <a:xfrm>
                  <a:off x="5123735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4" name="Google Shape;12034;p59"/>
                <p:cNvSpPr/>
                <p:nvPr/>
              </p:nvSpPr>
              <p:spPr>
                <a:xfrm>
                  <a:off x="5121780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5" name="Google Shape;12035;p59"/>
                <p:cNvSpPr/>
                <p:nvPr/>
              </p:nvSpPr>
              <p:spPr>
                <a:xfrm>
                  <a:off x="5111966" y="2736392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46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6" name="Google Shape;12036;p59"/>
                <p:cNvSpPr/>
                <p:nvPr/>
              </p:nvSpPr>
              <p:spPr>
                <a:xfrm>
                  <a:off x="5011653" y="2779644"/>
                  <a:ext cx="399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93" y="1"/>
                      </a:moveTo>
                      <a:lnTo>
                        <a:pt x="1" y="93"/>
                      </a:lnTo>
                      <a:lnTo>
                        <a:pt x="1" y="140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7" name="Google Shape;12037;p59"/>
                <p:cNvSpPr/>
                <p:nvPr/>
              </p:nvSpPr>
              <p:spPr>
                <a:xfrm>
                  <a:off x="5015604" y="2771784"/>
                  <a:ext cx="7903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86" extrusionOk="0">
                      <a:moveTo>
                        <a:pt x="185" y="1"/>
                      </a:moveTo>
                      <a:lnTo>
                        <a:pt x="93" y="47"/>
                      </a:lnTo>
                      <a:lnTo>
                        <a:pt x="0" y="139"/>
                      </a:lnTo>
                      <a:lnTo>
                        <a:pt x="0" y="186"/>
                      </a:lnTo>
                      <a:lnTo>
                        <a:pt x="47" y="139"/>
                      </a:lnTo>
                      <a:lnTo>
                        <a:pt x="93" y="93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8" name="Google Shape;12038;p59"/>
                <p:cNvSpPr/>
                <p:nvPr/>
              </p:nvSpPr>
              <p:spPr>
                <a:xfrm>
                  <a:off x="5005747" y="279145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9" name="Google Shape;12039;p59"/>
                <p:cNvSpPr/>
                <p:nvPr/>
              </p:nvSpPr>
              <p:spPr>
                <a:xfrm>
                  <a:off x="5009698" y="2783595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0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0" name="Google Shape;12040;p59"/>
                <p:cNvSpPr/>
                <p:nvPr/>
              </p:nvSpPr>
              <p:spPr>
                <a:xfrm>
                  <a:off x="5005747" y="2787504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93" y="1"/>
                      </a:move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1" name="Google Shape;12041;p59"/>
                <p:cNvSpPr/>
                <p:nvPr/>
              </p:nvSpPr>
              <p:spPr>
                <a:xfrm>
                  <a:off x="5019513" y="2771784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2" name="Google Shape;12042;p59"/>
                <p:cNvSpPr/>
                <p:nvPr/>
              </p:nvSpPr>
              <p:spPr>
                <a:xfrm>
                  <a:off x="5019513" y="2769829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93" y="0"/>
                      </a:move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3" name="Google Shape;12043;p59"/>
                <p:cNvSpPr/>
                <p:nvPr/>
              </p:nvSpPr>
              <p:spPr>
                <a:xfrm>
                  <a:off x="5021510" y="276982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4" name="Google Shape;12044;p59"/>
                <p:cNvSpPr/>
                <p:nvPr/>
              </p:nvSpPr>
              <p:spPr>
                <a:xfrm>
                  <a:off x="5094248" y="2734437"/>
                  <a:ext cx="790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139" y="46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5" name="Google Shape;12045;p59"/>
                <p:cNvSpPr/>
                <p:nvPr/>
              </p:nvSpPr>
              <p:spPr>
                <a:xfrm>
                  <a:off x="5094248" y="273443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6" name="Google Shape;12046;p59"/>
                <p:cNvSpPr/>
                <p:nvPr/>
              </p:nvSpPr>
              <p:spPr>
                <a:xfrm>
                  <a:off x="5092294" y="273443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7" name="Google Shape;12047;p59"/>
                <p:cNvSpPr/>
                <p:nvPr/>
              </p:nvSpPr>
              <p:spPr>
                <a:xfrm>
                  <a:off x="5111966" y="273443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8" name="Google Shape;12048;p59"/>
                <p:cNvSpPr/>
                <p:nvPr/>
              </p:nvSpPr>
              <p:spPr>
                <a:xfrm>
                  <a:off x="5115875" y="2734437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9" name="Google Shape;12049;p59"/>
                <p:cNvSpPr/>
                <p:nvPr/>
              </p:nvSpPr>
              <p:spPr>
                <a:xfrm>
                  <a:off x="5111966" y="273443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0" name="Google Shape;12050;p59"/>
                <p:cNvSpPr/>
                <p:nvPr/>
              </p:nvSpPr>
              <p:spPr>
                <a:xfrm>
                  <a:off x="5113920" y="273443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1" name="Google Shape;12051;p59"/>
                <p:cNvSpPr/>
                <p:nvPr/>
              </p:nvSpPr>
              <p:spPr>
                <a:xfrm>
                  <a:off x="5127686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2" name="Google Shape;12052;p59"/>
                <p:cNvSpPr/>
                <p:nvPr/>
              </p:nvSpPr>
              <p:spPr>
                <a:xfrm>
                  <a:off x="5011653" y="2779644"/>
                  <a:ext cx="399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1" y="140"/>
                      </a:moveTo>
                      <a:lnTo>
                        <a:pt x="1" y="140"/>
                      </a:lnTo>
                      <a:lnTo>
                        <a:pt x="1" y="140"/>
                      </a:lnTo>
                      <a:lnTo>
                        <a:pt x="1" y="140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1" y="140"/>
                      </a:lnTo>
                      <a:lnTo>
                        <a:pt x="1" y="14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3" name="Google Shape;12053;p59"/>
                <p:cNvSpPr/>
                <p:nvPr/>
              </p:nvSpPr>
              <p:spPr>
                <a:xfrm>
                  <a:off x="5125732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4" name="Google Shape;12054;p59"/>
                <p:cNvSpPr/>
                <p:nvPr/>
              </p:nvSpPr>
              <p:spPr>
                <a:xfrm>
                  <a:off x="5003793" y="2791455"/>
                  <a:ext cx="3994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232" extrusionOk="0">
                      <a:moveTo>
                        <a:pt x="47" y="0"/>
                      </a:moveTo>
                      <a:lnTo>
                        <a:pt x="1" y="232"/>
                      </a:lnTo>
                      <a:lnTo>
                        <a:pt x="47" y="139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5" name="Google Shape;12055;p59"/>
                <p:cNvSpPr/>
                <p:nvPr/>
              </p:nvSpPr>
              <p:spPr>
                <a:xfrm>
                  <a:off x="5009698" y="2785550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6" name="Google Shape;12056;p59"/>
                <p:cNvSpPr/>
                <p:nvPr/>
              </p:nvSpPr>
              <p:spPr>
                <a:xfrm>
                  <a:off x="5005747" y="2787504"/>
                  <a:ext cx="399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93" y="1"/>
                      </a:moveTo>
                      <a:lnTo>
                        <a:pt x="1" y="93"/>
                      </a:lnTo>
                      <a:lnTo>
                        <a:pt x="47" y="140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7" name="Google Shape;12057;p59"/>
                <p:cNvSpPr/>
                <p:nvPr/>
              </p:nvSpPr>
              <p:spPr>
                <a:xfrm>
                  <a:off x="5108014" y="2734437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8" name="Google Shape;12058;p59"/>
                <p:cNvSpPr/>
                <p:nvPr/>
              </p:nvSpPr>
              <p:spPr>
                <a:xfrm>
                  <a:off x="5111966" y="273443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9" name="Google Shape;12059;p59"/>
                <p:cNvSpPr/>
                <p:nvPr/>
              </p:nvSpPr>
              <p:spPr>
                <a:xfrm>
                  <a:off x="5115875" y="2734437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140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0" name="Google Shape;12060;p59"/>
                <p:cNvSpPr/>
                <p:nvPr/>
              </p:nvSpPr>
              <p:spPr>
                <a:xfrm>
                  <a:off x="5119826" y="2734437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47" y="46"/>
                      </a:lnTo>
                      <a:lnTo>
                        <a:pt x="93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1" name="Google Shape;12061;p59"/>
                <p:cNvSpPr/>
                <p:nvPr/>
              </p:nvSpPr>
              <p:spPr>
                <a:xfrm>
                  <a:off x="5123735" y="2736392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2" name="Google Shape;12062;p59"/>
                <p:cNvSpPr/>
                <p:nvPr/>
              </p:nvSpPr>
              <p:spPr>
                <a:xfrm>
                  <a:off x="5111966" y="273443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6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3" name="Google Shape;12063;p59"/>
                <p:cNvSpPr/>
                <p:nvPr/>
              </p:nvSpPr>
              <p:spPr>
                <a:xfrm>
                  <a:off x="5123735" y="2736392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4" name="Google Shape;12064;p59"/>
                <p:cNvSpPr/>
                <p:nvPr/>
              </p:nvSpPr>
              <p:spPr>
                <a:xfrm>
                  <a:off x="5121780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5" name="Google Shape;12065;p59"/>
                <p:cNvSpPr/>
                <p:nvPr/>
              </p:nvSpPr>
              <p:spPr>
                <a:xfrm>
                  <a:off x="5113920" y="273443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6" name="Google Shape;12066;p59"/>
                <p:cNvSpPr/>
                <p:nvPr/>
              </p:nvSpPr>
              <p:spPr>
                <a:xfrm>
                  <a:off x="5127686" y="2738346"/>
                  <a:ext cx="7903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0" y="1"/>
                      </a:moveTo>
                      <a:lnTo>
                        <a:pt x="186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7" name="Google Shape;12067;p59"/>
                <p:cNvSpPr/>
                <p:nvPr/>
              </p:nvSpPr>
              <p:spPr>
                <a:xfrm>
                  <a:off x="5125732" y="273834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8" name="Google Shape;12068;p59"/>
                <p:cNvSpPr/>
                <p:nvPr/>
              </p:nvSpPr>
              <p:spPr>
                <a:xfrm>
                  <a:off x="5001838" y="2797361"/>
                  <a:ext cx="3951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325" extrusionOk="0">
                      <a:moveTo>
                        <a:pt x="93" y="0"/>
                      </a:moveTo>
                      <a:lnTo>
                        <a:pt x="47" y="93"/>
                      </a:lnTo>
                      <a:lnTo>
                        <a:pt x="0" y="324"/>
                      </a:lnTo>
                      <a:lnTo>
                        <a:pt x="47" y="185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9" name="Google Shape;12069;p59"/>
                <p:cNvSpPr/>
                <p:nvPr/>
              </p:nvSpPr>
              <p:spPr>
                <a:xfrm>
                  <a:off x="5123735" y="273834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0" name="Google Shape;12070;p59"/>
                <p:cNvSpPr/>
                <p:nvPr/>
              </p:nvSpPr>
              <p:spPr>
                <a:xfrm>
                  <a:off x="5145361" y="275410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1" name="Google Shape;12071;p59"/>
                <p:cNvSpPr/>
                <p:nvPr/>
              </p:nvSpPr>
              <p:spPr>
                <a:xfrm>
                  <a:off x="5019513" y="283275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2" name="Google Shape;12072;p59"/>
                <p:cNvSpPr/>
                <p:nvPr/>
              </p:nvSpPr>
              <p:spPr>
                <a:xfrm>
                  <a:off x="5033279" y="283865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3" name="Google Shape;12073;p59"/>
                <p:cNvSpPr/>
                <p:nvPr/>
              </p:nvSpPr>
              <p:spPr>
                <a:xfrm>
                  <a:off x="5027416" y="2836662"/>
                  <a:ext cx="3951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4" name="Google Shape;12074;p59"/>
                <p:cNvSpPr/>
                <p:nvPr/>
              </p:nvSpPr>
              <p:spPr>
                <a:xfrm>
                  <a:off x="5021510" y="2834708"/>
                  <a:ext cx="5906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39" y="47"/>
                      </a:lnTo>
                      <a:lnTo>
                        <a:pt x="139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5" name="Google Shape;12075;p59"/>
                <p:cNvSpPr/>
                <p:nvPr/>
              </p:nvSpPr>
              <p:spPr>
                <a:xfrm>
                  <a:off x="5009698" y="282684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47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6" name="Google Shape;12076;p59"/>
                <p:cNvSpPr/>
                <p:nvPr/>
              </p:nvSpPr>
              <p:spPr>
                <a:xfrm>
                  <a:off x="5007744" y="282489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46"/>
                      </a:moveTo>
                      <a:lnTo>
                        <a:pt x="46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46"/>
                      </a:lnTo>
                      <a:lnTo>
                        <a:pt x="46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7" name="Google Shape;12077;p59"/>
                <p:cNvSpPr/>
                <p:nvPr/>
              </p:nvSpPr>
              <p:spPr>
                <a:xfrm>
                  <a:off x="5017558" y="283275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8" name="Google Shape;12078;p59"/>
                <p:cNvSpPr/>
                <p:nvPr/>
              </p:nvSpPr>
              <p:spPr>
                <a:xfrm>
                  <a:off x="5013650" y="283079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9" name="Google Shape;12079;p59"/>
                <p:cNvSpPr/>
                <p:nvPr/>
              </p:nvSpPr>
              <p:spPr>
                <a:xfrm>
                  <a:off x="5039185" y="283865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0" name="Google Shape;12080;p59"/>
                <p:cNvSpPr/>
                <p:nvPr/>
              </p:nvSpPr>
              <p:spPr>
                <a:xfrm>
                  <a:off x="5045090" y="283865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1" name="Google Shape;12081;p59"/>
                <p:cNvSpPr/>
                <p:nvPr/>
              </p:nvSpPr>
              <p:spPr>
                <a:xfrm>
                  <a:off x="5052951" y="283865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2" name="Google Shape;12082;p59"/>
                <p:cNvSpPr/>
                <p:nvPr/>
              </p:nvSpPr>
              <p:spPr>
                <a:xfrm>
                  <a:off x="5092294" y="2824893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3" name="Google Shape;12083;p59"/>
                <p:cNvSpPr/>
                <p:nvPr/>
              </p:nvSpPr>
              <p:spPr>
                <a:xfrm>
                  <a:off x="5100154" y="282094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4" name="Google Shape;12084;p59"/>
                <p:cNvSpPr/>
                <p:nvPr/>
              </p:nvSpPr>
              <p:spPr>
                <a:xfrm>
                  <a:off x="5078528" y="2830799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5" name="Google Shape;12085;p59"/>
                <p:cNvSpPr/>
                <p:nvPr/>
              </p:nvSpPr>
              <p:spPr>
                <a:xfrm>
                  <a:off x="5072622" y="2832753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6" name="Google Shape;12086;p59"/>
                <p:cNvSpPr/>
                <p:nvPr/>
              </p:nvSpPr>
              <p:spPr>
                <a:xfrm>
                  <a:off x="5084434" y="2826848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139" y="0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7" name="Google Shape;12087;p59"/>
                <p:cNvSpPr/>
                <p:nvPr/>
              </p:nvSpPr>
              <p:spPr>
                <a:xfrm>
                  <a:off x="5064762" y="2834708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8" name="Google Shape;12088;p59"/>
                <p:cNvSpPr/>
                <p:nvPr/>
              </p:nvSpPr>
              <p:spPr>
                <a:xfrm>
                  <a:off x="5100154" y="282094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9" name="Google Shape;12089;p59"/>
                <p:cNvSpPr/>
                <p:nvPr/>
              </p:nvSpPr>
              <p:spPr>
                <a:xfrm>
                  <a:off x="5123735" y="2803267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0" name="Google Shape;12090;p59"/>
                <p:cNvSpPr/>
                <p:nvPr/>
              </p:nvSpPr>
              <p:spPr>
                <a:xfrm>
                  <a:off x="5106060" y="281703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1" name="Google Shape;12091;p59"/>
                <p:cNvSpPr/>
                <p:nvPr/>
              </p:nvSpPr>
              <p:spPr>
                <a:xfrm>
                  <a:off x="5111966" y="281308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2" name="Google Shape;12092;p59"/>
                <p:cNvSpPr/>
                <p:nvPr/>
              </p:nvSpPr>
              <p:spPr>
                <a:xfrm>
                  <a:off x="5117871" y="280913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3" name="Google Shape;12093;p59"/>
                <p:cNvSpPr/>
                <p:nvPr/>
              </p:nvSpPr>
              <p:spPr>
                <a:xfrm>
                  <a:off x="5129640" y="279931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4" name="Google Shape;12094;p59"/>
                <p:cNvSpPr/>
                <p:nvPr/>
              </p:nvSpPr>
              <p:spPr>
                <a:xfrm>
                  <a:off x="5058856" y="283666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5" name="Google Shape;12095;p59"/>
                <p:cNvSpPr/>
                <p:nvPr/>
              </p:nvSpPr>
              <p:spPr>
                <a:xfrm>
                  <a:off x="5100154" y="282094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6" name="Google Shape;12096;p59"/>
                <p:cNvSpPr/>
                <p:nvPr/>
              </p:nvSpPr>
              <p:spPr>
                <a:xfrm>
                  <a:off x="5058856" y="283666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7" name="Google Shape;12097;p59"/>
                <p:cNvSpPr/>
                <p:nvPr/>
              </p:nvSpPr>
              <p:spPr>
                <a:xfrm>
                  <a:off x="5106060" y="281898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8" name="Google Shape;12098;p59"/>
                <p:cNvSpPr/>
                <p:nvPr/>
              </p:nvSpPr>
              <p:spPr>
                <a:xfrm>
                  <a:off x="5058856" y="283666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9" name="Google Shape;12099;p59"/>
                <p:cNvSpPr/>
                <p:nvPr/>
              </p:nvSpPr>
              <p:spPr>
                <a:xfrm>
                  <a:off x="5106060" y="281898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0" name="Google Shape;12100;p59"/>
                <p:cNvSpPr/>
                <p:nvPr/>
              </p:nvSpPr>
              <p:spPr>
                <a:xfrm>
                  <a:off x="5033279" y="2838659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1" name="Google Shape;12101;p59"/>
                <p:cNvSpPr/>
                <p:nvPr/>
              </p:nvSpPr>
              <p:spPr>
                <a:xfrm>
                  <a:off x="5037230" y="283865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2" name="Google Shape;12102;p59"/>
                <p:cNvSpPr/>
                <p:nvPr/>
              </p:nvSpPr>
              <p:spPr>
                <a:xfrm>
                  <a:off x="5145361" y="275997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3" name="Google Shape;12103;p59"/>
                <p:cNvSpPr/>
                <p:nvPr/>
              </p:nvSpPr>
              <p:spPr>
                <a:xfrm>
                  <a:off x="5145361" y="2767875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4" name="Google Shape;12104;p59"/>
                <p:cNvSpPr/>
                <p:nvPr/>
              </p:nvSpPr>
              <p:spPr>
                <a:xfrm>
                  <a:off x="5139498" y="2779644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1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5" name="Google Shape;12105;p59"/>
                <p:cNvSpPr/>
                <p:nvPr/>
              </p:nvSpPr>
              <p:spPr>
                <a:xfrm>
                  <a:off x="5143406" y="2771784"/>
                  <a:ext cx="199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1" y="186"/>
                      </a:moveTo>
                      <a:lnTo>
                        <a:pt x="1" y="186"/>
                      </a:lnTo>
                      <a:lnTo>
                        <a:pt x="47" y="1"/>
                      </a:lnTo>
                      <a:lnTo>
                        <a:pt x="1" y="18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6" name="Google Shape;12106;p59"/>
                <p:cNvSpPr/>
                <p:nvPr/>
              </p:nvSpPr>
              <p:spPr>
                <a:xfrm>
                  <a:off x="5133592" y="279341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7" name="Google Shape;12107;p59"/>
                <p:cNvSpPr/>
                <p:nvPr/>
              </p:nvSpPr>
              <p:spPr>
                <a:xfrm>
                  <a:off x="5139498" y="278359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8" name="Google Shape;12108;p59"/>
                <p:cNvSpPr/>
                <p:nvPr/>
              </p:nvSpPr>
              <p:spPr>
                <a:xfrm>
                  <a:off x="5139498" y="278555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9" name="Google Shape;12109;p59"/>
                <p:cNvSpPr/>
                <p:nvPr/>
              </p:nvSpPr>
              <p:spPr>
                <a:xfrm>
                  <a:off x="5145361" y="276392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0" name="Google Shape;12110;p59"/>
                <p:cNvSpPr/>
                <p:nvPr/>
              </p:nvSpPr>
              <p:spPr>
                <a:xfrm>
                  <a:off x="5145361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1" name="Google Shape;12111;p59"/>
                <p:cNvSpPr/>
                <p:nvPr/>
              </p:nvSpPr>
              <p:spPr>
                <a:xfrm>
                  <a:off x="5005747" y="282094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2" name="Google Shape;12112;p59"/>
                <p:cNvSpPr/>
                <p:nvPr/>
              </p:nvSpPr>
              <p:spPr>
                <a:xfrm>
                  <a:off x="5031324" y="2742297"/>
                  <a:ext cx="985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86" extrusionOk="0">
                      <a:moveTo>
                        <a:pt x="232" y="0"/>
                      </a:moveTo>
                      <a:lnTo>
                        <a:pt x="1" y="185"/>
                      </a:lnTo>
                      <a:lnTo>
                        <a:pt x="139" y="93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3" name="Google Shape;12113;p59"/>
                <p:cNvSpPr/>
                <p:nvPr/>
              </p:nvSpPr>
              <p:spPr>
                <a:xfrm>
                  <a:off x="5047045" y="2730486"/>
                  <a:ext cx="17760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86" extrusionOk="0">
                      <a:moveTo>
                        <a:pt x="417" y="1"/>
                      </a:moveTo>
                      <a:lnTo>
                        <a:pt x="186" y="47"/>
                      </a:lnTo>
                      <a:lnTo>
                        <a:pt x="1" y="139"/>
                      </a:lnTo>
                      <a:lnTo>
                        <a:pt x="1" y="186"/>
                      </a:lnTo>
                      <a:lnTo>
                        <a:pt x="140" y="93"/>
                      </a:lnTo>
                      <a:lnTo>
                        <a:pt x="325" y="47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4" name="Google Shape;12114;p59"/>
                <p:cNvSpPr/>
                <p:nvPr/>
              </p:nvSpPr>
              <p:spPr>
                <a:xfrm>
                  <a:off x="5041139" y="274034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5" name="Google Shape;12115;p59"/>
                <p:cNvSpPr/>
                <p:nvPr/>
              </p:nvSpPr>
              <p:spPr>
                <a:xfrm>
                  <a:off x="5047045" y="273639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6" name="Google Shape;12116;p59"/>
                <p:cNvSpPr/>
                <p:nvPr/>
              </p:nvSpPr>
              <p:spPr>
                <a:xfrm>
                  <a:off x="5043136" y="273834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7" name="Google Shape;12117;p59"/>
                <p:cNvSpPr/>
                <p:nvPr/>
              </p:nvSpPr>
              <p:spPr>
                <a:xfrm>
                  <a:off x="5041139" y="274034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8" name="Google Shape;12118;p59"/>
                <p:cNvSpPr/>
                <p:nvPr/>
              </p:nvSpPr>
              <p:spPr>
                <a:xfrm>
                  <a:off x="5043136" y="2736392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93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9" name="Google Shape;12119;p59"/>
                <p:cNvSpPr/>
                <p:nvPr/>
              </p:nvSpPr>
              <p:spPr>
                <a:xfrm>
                  <a:off x="5043136" y="273834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0" name="Google Shape;12120;p59"/>
                <p:cNvSpPr/>
                <p:nvPr/>
              </p:nvSpPr>
              <p:spPr>
                <a:xfrm>
                  <a:off x="5025419" y="2756063"/>
                  <a:ext cx="5948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140" y="0"/>
                      </a:move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47" y="93"/>
                      </a:lnTo>
                      <a:lnTo>
                        <a:pt x="47" y="93"/>
                      </a:lnTo>
                      <a:lnTo>
                        <a:pt x="1" y="139"/>
                      </a:lnTo>
                      <a:lnTo>
                        <a:pt x="1" y="139"/>
                      </a:lnTo>
                      <a:lnTo>
                        <a:pt x="140" y="0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1" name="Google Shape;12121;p59"/>
                <p:cNvSpPr/>
                <p:nvPr/>
              </p:nvSpPr>
              <p:spPr>
                <a:xfrm>
                  <a:off x="5072622" y="2730486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47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2" name="Google Shape;12122;p59"/>
                <p:cNvSpPr/>
                <p:nvPr/>
              </p:nvSpPr>
              <p:spPr>
                <a:xfrm>
                  <a:off x="5027416" y="2746206"/>
                  <a:ext cx="9857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87" extrusionOk="0">
                      <a:moveTo>
                        <a:pt x="231" y="1"/>
                      </a:moveTo>
                      <a:lnTo>
                        <a:pt x="93" y="93"/>
                      </a:lnTo>
                      <a:lnTo>
                        <a:pt x="46" y="140"/>
                      </a:lnTo>
                      <a:lnTo>
                        <a:pt x="0" y="186"/>
                      </a:lnTo>
                      <a:lnTo>
                        <a:pt x="139" y="140"/>
                      </a:lnTo>
                      <a:lnTo>
                        <a:pt x="185" y="93"/>
                      </a:lnTo>
                      <a:lnTo>
                        <a:pt x="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3" name="Google Shape;12123;p59"/>
                <p:cNvSpPr/>
                <p:nvPr/>
              </p:nvSpPr>
              <p:spPr>
                <a:xfrm>
                  <a:off x="5060811" y="2730486"/>
                  <a:ext cx="9900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47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140" y="47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4" name="Google Shape;12124;p59"/>
                <p:cNvSpPr/>
                <p:nvPr/>
              </p:nvSpPr>
              <p:spPr>
                <a:xfrm>
                  <a:off x="5027416" y="2752112"/>
                  <a:ext cx="5906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86" extrusionOk="0">
                      <a:moveTo>
                        <a:pt x="139" y="1"/>
                      </a:moveTo>
                      <a:lnTo>
                        <a:pt x="0" y="47"/>
                      </a:lnTo>
                      <a:lnTo>
                        <a:pt x="0" y="186"/>
                      </a:lnTo>
                      <a:lnTo>
                        <a:pt x="93" y="93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5" name="Google Shape;12125;p59"/>
                <p:cNvSpPr/>
                <p:nvPr/>
              </p:nvSpPr>
              <p:spPr>
                <a:xfrm>
                  <a:off x="5066717" y="2730486"/>
                  <a:ext cx="9900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47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140" y="47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6" name="Google Shape;12126;p59"/>
                <p:cNvSpPr/>
                <p:nvPr/>
              </p:nvSpPr>
              <p:spPr>
                <a:xfrm>
                  <a:off x="5080482" y="273244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7" name="Google Shape;12127;p59"/>
                <p:cNvSpPr/>
                <p:nvPr/>
              </p:nvSpPr>
              <p:spPr>
                <a:xfrm>
                  <a:off x="5080482" y="273244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8" name="Google Shape;12128;p59"/>
                <p:cNvSpPr/>
                <p:nvPr/>
              </p:nvSpPr>
              <p:spPr>
                <a:xfrm>
                  <a:off x="5080482" y="273244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9" name="Google Shape;12129;p59"/>
                <p:cNvSpPr/>
                <p:nvPr/>
              </p:nvSpPr>
              <p:spPr>
                <a:xfrm>
                  <a:off x="5074577" y="2730486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1"/>
                      </a:moveTo>
                      <a:lnTo>
                        <a:pt x="1" y="93"/>
                      </a:lnTo>
                      <a:lnTo>
                        <a:pt x="93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0" name="Google Shape;12130;p59"/>
                <p:cNvSpPr/>
                <p:nvPr/>
              </p:nvSpPr>
              <p:spPr>
                <a:xfrm>
                  <a:off x="5078528" y="2730486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7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1" name="Google Shape;12131;p59"/>
                <p:cNvSpPr/>
                <p:nvPr/>
              </p:nvSpPr>
              <p:spPr>
                <a:xfrm>
                  <a:off x="5078528" y="2732440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2" name="Google Shape;12132;p59"/>
                <p:cNvSpPr/>
                <p:nvPr/>
              </p:nvSpPr>
              <p:spPr>
                <a:xfrm>
                  <a:off x="5078528" y="2732440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3" name="Google Shape;12133;p59"/>
                <p:cNvSpPr/>
                <p:nvPr/>
              </p:nvSpPr>
              <p:spPr>
                <a:xfrm>
                  <a:off x="5031324" y="2769829"/>
                  <a:ext cx="13808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140" extrusionOk="0">
                      <a:moveTo>
                        <a:pt x="139" y="0"/>
                      </a:moveTo>
                      <a:lnTo>
                        <a:pt x="1" y="93"/>
                      </a:lnTo>
                      <a:lnTo>
                        <a:pt x="93" y="93"/>
                      </a:lnTo>
                      <a:lnTo>
                        <a:pt x="139" y="139"/>
                      </a:lnTo>
                      <a:lnTo>
                        <a:pt x="325" y="139"/>
                      </a:lnTo>
                      <a:lnTo>
                        <a:pt x="325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4" name="Google Shape;12134;p59"/>
                <p:cNvSpPr/>
                <p:nvPr/>
              </p:nvSpPr>
              <p:spPr>
                <a:xfrm>
                  <a:off x="5050996" y="2765878"/>
                  <a:ext cx="13808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186" extrusionOk="0">
                      <a:moveTo>
                        <a:pt x="324" y="1"/>
                      </a:moveTo>
                      <a:lnTo>
                        <a:pt x="0" y="93"/>
                      </a:lnTo>
                      <a:lnTo>
                        <a:pt x="47" y="186"/>
                      </a:lnTo>
                      <a:lnTo>
                        <a:pt x="139" y="186"/>
                      </a:lnTo>
                      <a:lnTo>
                        <a:pt x="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5" name="Google Shape;12135;p59"/>
                <p:cNvSpPr/>
                <p:nvPr/>
              </p:nvSpPr>
              <p:spPr>
                <a:xfrm>
                  <a:off x="5070668" y="2752112"/>
                  <a:ext cx="15763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279" extrusionOk="0">
                      <a:moveTo>
                        <a:pt x="232" y="1"/>
                      </a:moveTo>
                      <a:lnTo>
                        <a:pt x="185" y="47"/>
                      </a:lnTo>
                      <a:lnTo>
                        <a:pt x="93" y="140"/>
                      </a:lnTo>
                      <a:lnTo>
                        <a:pt x="0" y="278"/>
                      </a:lnTo>
                      <a:lnTo>
                        <a:pt x="232" y="140"/>
                      </a:lnTo>
                      <a:lnTo>
                        <a:pt x="278" y="140"/>
                      </a:lnTo>
                      <a:lnTo>
                        <a:pt x="324" y="47"/>
                      </a:ln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6" name="Google Shape;12136;p59"/>
                <p:cNvSpPr/>
                <p:nvPr/>
              </p:nvSpPr>
              <p:spPr>
                <a:xfrm>
                  <a:off x="5082437" y="2744252"/>
                  <a:ext cx="5948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140" y="1"/>
                      </a:moveTo>
                      <a:lnTo>
                        <a:pt x="1" y="47"/>
                      </a:lnTo>
                      <a:lnTo>
                        <a:pt x="1" y="139"/>
                      </a:lnTo>
                      <a:lnTo>
                        <a:pt x="93" y="139"/>
                      </a:lnTo>
                      <a:lnTo>
                        <a:pt x="140" y="93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7" name="Google Shape;12137;p59"/>
                <p:cNvSpPr/>
                <p:nvPr/>
              </p:nvSpPr>
              <p:spPr>
                <a:xfrm>
                  <a:off x="5045090" y="2771784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8" name="Google Shape;12138;p59"/>
                <p:cNvSpPr/>
                <p:nvPr/>
              </p:nvSpPr>
              <p:spPr>
                <a:xfrm>
                  <a:off x="5050996" y="2769829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93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93"/>
                      </a:lnTo>
                      <a:lnTo>
                        <a:pt x="47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9" name="Google Shape;12139;p59"/>
                <p:cNvSpPr/>
                <p:nvPr/>
              </p:nvSpPr>
              <p:spPr>
                <a:xfrm>
                  <a:off x="5049042" y="2771784"/>
                  <a:ext cx="42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0" y="93"/>
                      </a:moveTo>
                      <a:lnTo>
                        <a:pt x="0" y="9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0" name="Google Shape;12140;p59"/>
                <p:cNvSpPr/>
                <p:nvPr/>
              </p:nvSpPr>
              <p:spPr>
                <a:xfrm>
                  <a:off x="5045090" y="2771784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1" y="1"/>
                      </a:moveTo>
                      <a:lnTo>
                        <a:pt x="47" y="93"/>
                      </a:lnTo>
                      <a:lnTo>
                        <a:pt x="93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1" name="Google Shape;12141;p59"/>
                <p:cNvSpPr/>
                <p:nvPr/>
              </p:nvSpPr>
              <p:spPr>
                <a:xfrm>
                  <a:off x="5049042" y="2769829"/>
                  <a:ext cx="3951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0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0" y="139"/>
                      </a:lnTo>
                      <a:lnTo>
                        <a:pt x="93" y="93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2" name="Google Shape;12142;p59"/>
                <p:cNvSpPr/>
                <p:nvPr/>
              </p:nvSpPr>
              <p:spPr>
                <a:xfrm>
                  <a:off x="5047045" y="2771784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1"/>
                      </a:move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3" name="Google Shape;12143;p59"/>
                <p:cNvSpPr/>
                <p:nvPr/>
              </p:nvSpPr>
              <p:spPr>
                <a:xfrm>
                  <a:off x="5080482" y="2750158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39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4" name="Google Shape;12144;p59"/>
                <p:cNvSpPr/>
                <p:nvPr/>
              </p:nvSpPr>
              <p:spPr>
                <a:xfrm>
                  <a:off x="5031324" y="2767875"/>
                  <a:ext cx="5948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9" extrusionOk="0">
                      <a:moveTo>
                        <a:pt x="93" y="0"/>
                      </a:move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139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5" name="Google Shape;12145;p59"/>
                <p:cNvSpPr/>
                <p:nvPr/>
              </p:nvSpPr>
              <p:spPr>
                <a:xfrm>
                  <a:off x="5082437" y="274034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6" name="Google Shape;12146;p59"/>
                <p:cNvSpPr/>
                <p:nvPr/>
              </p:nvSpPr>
              <p:spPr>
                <a:xfrm>
                  <a:off x="5082437" y="2742297"/>
                  <a:ext cx="5948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40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40" y="47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7" name="Google Shape;12147;p59"/>
                <p:cNvSpPr/>
                <p:nvPr/>
              </p:nvSpPr>
              <p:spPr>
                <a:xfrm>
                  <a:off x="5088343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8" name="Google Shape;12148;p59"/>
                <p:cNvSpPr/>
                <p:nvPr/>
              </p:nvSpPr>
              <p:spPr>
                <a:xfrm>
                  <a:off x="5088343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9" name="Google Shape;12149;p59"/>
                <p:cNvSpPr/>
                <p:nvPr/>
              </p:nvSpPr>
              <p:spPr>
                <a:xfrm>
                  <a:off x="5027416" y="2765878"/>
                  <a:ext cx="5906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94" extrusionOk="0">
                      <a:moveTo>
                        <a:pt x="139" y="1"/>
                      </a:moveTo>
                      <a:lnTo>
                        <a:pt x="46" y="47"/>
                      </a:ln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0" name="Google Shape;12150;p59"/>
                <p:cNvSpPr/>
                <p:nvPr/>
              </p:nvSpPr>
              <p:spPr>
                <a:xfrm>
                  <a:off x="5029370" y="2765878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1" name="Google Shape;12151;p59"/>
                <p:cNvSpPr/>
                <p:nvPr/>
              </p:nvSpPr>
              <p:spPr>
                <a:xfrm>
                  <a:off x="5029370" y="2765878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0" y="47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2" name="Google Shape;12152;p59"/>
                <p:cNvSpPr/>
                <p:nvPr/>
              </p:nvSpPr>
              <p:spPr>
                <a:xfrm>
                  <a:off x="5086388" y="273834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3" name="Google Shape;12153;p59"/>
                <p:cNvSpPr/>
                <p:nvPr/>
              </p:nvSpPr>
              <p:spPr>
                <a:xfrm>
                  <a:off x="5088343" y="273834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4" name="Google Shape;12154;p59"/>
                <p:cNvSpPr/>
                <p:nvPr/>
              </p:nvSpPr>
              <p:spPr>
                <a:xfrm>
                  <a:off x="5088343" y="273834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5" name="Google Shape;12155;p59"/>
                <p:cNvSpPr/>
                <p:nvPr/>
              </p:nvSpPr>
              <p:spPr>
                <a:xfrm>
                  <a:off x="5082437" y="2740343"/>
                  <a:ext cx="5948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140" y="0"/>
                      </a:moveTo>
                      <a:lnTo>
                        <a:pt x="140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40" y="0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6" name="Google Shape;12156;p59"/>
                <p:cNvSpPr/>
                <p:nvPr/>
              </p:nvSpPr>
              <p:spPr>
                <a:xfrm>
                  <a:off x="5088343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7" name="Google Shape;12157;p59"/>
                <p:cNvSpPr/>
                <p:nvPr/>
              </p:nvSpPr>
              <p:spPr>
                <a:xfrm>
                  <a:off x="5088343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8" name="Google Shape;12158;p59"/>
                <p:cNvSpPr/>
                <p:nvPr/>
              </p:nvSpPr>
              <p:spPr>
                <a:xfrm>
                  <a:off x="5082437" y="2740343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9" name="Google Shape;12159;p59"/>
                <p:cNvSpPr/>
                <p:nvPr/>
              </p:nvSpPr>
              <p:spPr>
                <a:xfrm>
                  <a:off x="5082437" y="2740343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9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0" name="Google Shape;12160;p59"/>
                <p:cNvSpPr/>
                <p:nvPr/>
              </p:nvSpPr>
              <p:spPr>
                <a:xfrm>
                  <a:off x="5029370" y="2767875"/>
                  <a:ext cx="5948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39" y="0"/>
                      </a:moveTo>
                      <a:lnTo>
                        <a:pt x="0" y="46"/>
                      </a:ln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1" name="Google Shape;12161;p59"/>
                <p:cNvSpPr/>
                <p:nvPr/>
              </p:nvSpPr>
              <p:spPr>
                <a:xfrm>
                  <a:off x="5082437" y="2740343"/>
                  <a:ext cx="5948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140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2" name="Google Shape;12162;p59"/>
                <p:cNvSpPr/>
                <p:nvPr/>
              </p:nvSpPr>
              <p:spPr>
                <a:xfrm>
                  <a:off x="5088343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3" name="Google Shape;12163;p59"/>
                <p:cNvSpPr/>
                <p:nvPr/>
              </p:nvSpPr>
              <p:spPr>
                <a:xfrm>
                  <a:off x="5088343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4" name="Google Shape;12164;p59"/>
                <p:cNvSpPr/>
                <p:nvPr/>
              </p:nvSpPr>
              <p:spPr>
                <a:xfrm>
                  <a:off x="5029370" y="2765878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93" y="1"/>
                      </a:moveTo>
                      <a:lnTo>
                        <a:pt x="0" y="93"/>
                      </a:lnTo>
                      <a:lnTo>
                        <a:pt x="139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5" name="Google Shape;12165;p59"/>
                <p:cNvSpPr/>
                <p:nvPr/>
              </p:nvSpPr>
              <p:spPr>
                <a:xfrm>
                  <a:off x="5086388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6" name="Google Shape;12166;p59"/>
                <p:cNvSpPr/>
                <p:nvPr/>
              </p:nvSpPr>
              <p:spPr>
                <a:xfrm>
                  <a:off x="5088343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7" name="Google Shape;12167;p59"/>
                <p:cNvSpPr/>
                <p:nvPr/>
              </p:nvSpPr>
              <p:spPr>
                <a:xfrm>
                  <a:off x="5088343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8" name="Google Shape;12168;p59"/>
                <p:cNvSpPr/>
                <p:nvPr/>
              </p:nvSpPr>
              <p:spPr>
                <a:xfrm>
                  <a:off x="5084434" y="2740343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93" y="46"/>
                      </a:moveTo>
                      <a:lnTo>
                        <a:pt x="93" y="46"/>
                      </a:lnTo>
                      <a:lnTo>
                        <a:pt x="93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3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9" name="Google Shape;12169;p59"/>
                <p:cNvSpPr/>
                <p:nvPr/>
              </p:nvSpPr>
              <p:spPr>
                <a:xfrm>
                  <a:off x="5088343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0" name="Google Shape;12170;p59"/>
                <p:cNvSpPr/>
                <p:nvPr/>
              </p:nvSpPr>
              <p:spPr>
                <a:xfrm>
                  <a:off x="5088343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1" name="Google Shape;12171;p59"/>
                <p:cNvSpPr/>
                <p:nvPr/>
              </p:nvSpPr>
              <p:spPr>
                <a:xfrm>
                  <a:off x="5084434" y="2740343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2" name="Google Shape;12172;p59"/>
                <p:cNvSpPr/>
                <p:nvPr/>
              </p:nvSpPr>
              <p:spPr>
                <a:xfrm>
                  <a:off x="5088343" y="274034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3" name="Google Shape;12173;p59"/>
                <p:cNvSpPr/>
                <p:nvPr/>
              </p:nvSpPr>
              <p:spPr>
                <a:xfrm>
                  <a:off x="5088343" y="274034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4" name="Google Shape;12174;p59"/>
                <p:cNvSpPr/>
                <p:nvPr/>
              </p:nvSpPr>
              <p:spPr>
                <a:xfrm>
                  <a:off x="5027416" y="2765878"/>
                  <a:ext cx="0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5" name="Google Shape;12175;p59"/>
                <p:cNvSpPr/>
                <p:nvPr/>
              </p:nvSpPr>
              <p:spPr>
                <a:xfrm>
                  <a:off x="5027416" y="276787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6" name="Google Shape;12176;p59"/>
                <p:cNvSpPr/>
                <p:nvPr/>
              </p:nvSpPr>
              <p:spPr>
                <a:xfrm>
                  <a:off x="5027416" y="2765878"/>
                  <a:ext cx="0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8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7" name="Google Shape;12177;p59"/>
                <p:cNvSpPr/>
                <p:nvPr/>
              </p:nvSpPr>
              <p:spPr>
                <a:xfrm>
                  <a:off x="5027416" y="2763924"/>
                  <a:ext cx="5906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94" extrusionOk="0">
                      <a:moveTo>
                        <a:pt x="139" y="0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8" name="Google Shape;12178;p59"/>
                <p:cNvSpPr/>
                <p:nvPr/>
              </p:nvSpPr>
              <p:spPr>
                <a:xfrm>
                  <a:off x="5027416" y="2761969"/>
                  <a:ext cx="3951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0" y="93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9" name="Google Shape;12179;p59"/>
                <p:cNvSpPr/>
                <p:nvPr/>
              </p:nvSpPr>
              <p:spPr>
                <a:xfrm>
                  <a:off x="5027416" y="2761969"/>
                  <a:ext cx="3951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93" y="0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0" name="Google Shape;12180;p59"/>
                <p:cNvSpPr/>
                <p:nvPr/>
              </p:nvSpPr>
              <p:spPr>
                <a:xfrm>
                  <a:off x="5086388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1" name="Google Shape;12181;p59"/>
                <p:cNvSpPr/>
                <p:nvPr/>
              </p:nvSpPr>
              <p:spPr>
                <a:xfrm>
                  <a:off x="5084434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2" name="Google Shape;12182;p59"/>
                <p:cNvSpPr/>
                <p:nvPr/>
              </p:nvSpPr>
              <p:spPr>
                <a:xfrm>
                  <a:off x="5084434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3" name="Google Shape;12183;p59"/>
                <p:cNvSpPr/>
                <p:nvPr/>
              </p:nvSpPr>
              <p:spPr>
                <a:xfrm>
                  <a:off x="5080482" y="2736392"/>
                  <a:ext cx="5948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93" y="0"/>
                      </a:move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4" name="Google Shape;12184;p59"/>
                <p:cNvSpPr/>
                <p:nvPr/>
              </p:nvSpPr>
              <p:spPr>
                <a:xfrm>
                  <a:off x="5080482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5" name="Google Shape;12185;p59"/>
                <p:cNvSpPr/>
                <p:nvPr/>
              </p:nvSpPr>
              <p:spPr>
                <a:xfrm>
                  <a:off x="5082437" y="2738346"/>
                  <a:ext cx="5948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40" y="1"/>
                      </a:lnTo>
                      <a:lnTo>
                        <a:pt x="140" y="1"/>
                      </a:lnTo>
                      <a:lnTo>
                        <a:pt x="140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6" name="Google Shape;12186;p59"/>
                <p:cNvSpPr/>
                <p:nvPr/>
              </p:nvSpPr>
              <p:spPr>
                <a:xfrm>
                  <a:off x="5080482" y="2738346"/>
                  <a:ext cx="5948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47" y="1"/>
                      </a:move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7" name="Google Shape;12187;p59"/>
                <p:cNvSpPr/>
                <p:nvPr/>
              </p:nvSpPr>
              <p:spPr>
                <a:xfrm>
                  <a:off x="5084434" y="273639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8" name="Google Shape;12188;p59"/>
                <p:cNvSpPr/>
                <p:nvPr/>
              </p:nvSpPr>
              <p:spPr>
                <a:xfrm>
                  <a:off x="5084434" y="273639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9" name="Google Shape;12189;p59"/>
                <p:cNvSpPr/>
                <p:nvPr/>
              </p:nvSpPr>
              <p:spPr>
                <a:xfrm>
                  <a:off x="5080482" y="2736392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0" name="Google Shape;12190;p59"/>
                <p:cNvSpPr/>
                <p:nvPr/>
              </p:nvSpPr>
              <p:spPr>
                <a:xfrm>
                  <a:off x="5080482" y="273639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1" name="Google Shape;12191;p59"/>
                <p:cNvSpPr/>
                <p:nvPr/>
              </p:nvSpPr>
              <p:spPr>
                <a:xfrm>
                  <a:off x="5082437" y="2738346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2" name="Google Shape;12192;p59"/>
                <p:cNvSpPr/>
                <p:nvPr/>
              </p:nvSpPr>
              <p:spPr>
                <a:xfrm>
                  <a:off x="5080482" y="273834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3" name="Google Shape;12193;p59"/>
                <p:cNvSpPr/>
                <p:nvPr/>
              </p:nvSpPr>
              <p:spPr>
                <a:xfrm>
                  <a:off x="5027416" y="276787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0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4" name="Google Shape;12194;p59"/>
                <p:cNvSpPr/>
                <p:nvPr/>
              </p:nvSpPr>
              <p:spPr>
                <a:xfrm>
                  <a:off x="5027416" y="276787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5" name="Google Shape;12195;p59"/>
                <p:cNvSpPr/>
                <p:nvPr/>
              </p:nvSpPr>
              <p:spPr>
                <a:xfrm>
                  <a:off x="5027416" y="276787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6" name="Google Shape;12196;p59"/>
                <p:cNvSpPr/>
                <p:nvPr/>
              </p:nvSpPr>
              <p:spPr>
                <a:xfrm>
                  <a:off x="5029370" y="2763924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93" y="0"/>
                      </a:moveTo>
                      <a:lnTo>
                        <a:pt x="0" y="93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7" name="Google Shape;12197;p59"/>
                <p:cNvSpPr/>
                <p:nvPr/>
              </p:nvSpPr>
              <p:spPr>
                <a:xfrm>
                  <a:off x="5084434" y="2738346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0" y="1"/>
                      </a:moveTo>
                      <a:lnTo>
                        <a:pt x="46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8" name="Google Shape;12198;p59"/>
                <p:cNvSpPr/>
                <p:nvPr/>
              </p:nvSpPr>
              <p:spPr>
                <a:xfrm>
                  <a:off x="5088343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9" name="Google Shape;12199;p59"/>
                <p:cNvSpPr/>
                <p:nvPr/>
              </p:nvSpPr>
              <p:spPr>
                <a:xfrm>
                  <a:off x="5088343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0" name="Google Shape;12200;p59"/>
                <p:cNvSpPr/>
                <p:nvPr/>
              </p:nvSpPr>
              <p:spPr>
                <a:xfrm>
                  <a:off x="5082437" y="2738346"/>
                  <a:ext cx="3994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1" name="Google Shape;12201;p59"/>
                <p:cNvSpPr/>
                <p:nvPr/>
              </p:nvSpPr>
              <p:spPr>
                <a:xfrm>
                  <a:off x="5082437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2" name="Google Shape;12202;p59"/>
                <p:cNvSpPr/>
                <p:nvPr/>
              </p:nvSpPr>
              <p:spPr>
                <a:xfrm>
                  <a:off x="5082437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3" name="Google Shape;12203;p59"/>
                <p:cNvSpPr/>
                <p:nvPr/>
              </p:nvSpPr>
              <p:spPr>
                <a:xfrm>
                  <a:off x="5027416" y="2763924"/>
                  <a:ext cx="5906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139" y="0"/>
                      </a:moveTo>
                      <a:lnTo>
                        <a:pt x="139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4" name="Google Shape;12204;p59"/>
                <p:cNvSpPr/>
                <p:nvPr/>
              </p:nvSpPr>
              <p:spPr>
                <a:xfrm>
                  <a:off x="5027416" y="2763924"/>
                  <a:ext cx="5906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94" extrusionOk="0">
                      <a:moveTo>
                        <a:pt x="139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5" name="Google Shape;12205;p59"/>
                <p:cNvSpPr/>
                <p:nvPr/>
              </p:nvSpPr>
              <p:spPr>
                <a:xfrm>
                  <a:off x="5027416" y="2761969"/>
                  <a:ext cx="5906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93" extrusionOk="0">
                      <a:moveTo>
                        <a:pt x="93" y="0"/>
                      </a:moveTo>
                      <a:lnTo>
                        <a:pt x="56" y="74"/>
                      </a:lnTo>
                      <a:lnTo>
                        <a:pt x="56" y="74"/>
                      </a:lnTo>
                      <a:lnTo>
                        <a:pt x="139" y="46"/>
                      </a:lnTo>
                      <a:lnTo>
                        <a:pt x="93" y="0"/>
                      </a:lnTo>
                      <a:close/>
                      <a:moveTo>
                        <a:pt x="56" y="74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56" y="7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6" name="Google Shape;12206;p59"/>
                <p:cNvSpPr/>
                <p:nvPr/>
              </p:nvSpPr>
              <p:spPr>
                <a:xfrm>
                  <a:off x="5086388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7" name="Google Shape;12207;p59"/>
                <p:cNvSpPr/>
                <p:nvPr/>
              </p:nvSpPr>
              <p:spPr>
                <a:xfrm>
                  <a:off x="5084434" y="2736392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46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8" name="Google Shape;12208;p59"/>
                <p:cNvSpPr/>
                <p:nvPr/>
              </p:nvSpPr>
              <p:spPr>
                <a:xfrm>
                  <a:off x="5086388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9" name="Google Shape;12209;p59"/>
                <p:cNvSpPr/>
                <p:nvPr/>
              </p:nvSpPr>
              <p:spPr>
                <a:xfrm>
                  <a:off x="5084434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0" name="Google Shape;12210;p59"/>
                <p:cNvSpPr/>
                <p:nvPr/>
              </p:nvSpPr>
              <p:spPr>
                <a:xfrm>
                  <a:off x="5080482" y="2738346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1" y="1"/>
                      </a:move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1" name="Google Shape;12211;p59"/>
                <p:cNvSpPr/>
                <p:nvPr/>
              </p:nvSpPr>
              <p:spPr>
                <a:xfrm>
                  <a:off x="5080482" y="2738346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2" name="Google Shape;12212;p59"/>
                <p:cNvSpPr/>
                <p:nvPr/>
              </p:nvSpPr>
              <p:spPr>
                <a:xfrm>
                  <a:off x="5025419" y="2756063"/>
                  <a:ext cx="5948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86" extrusionOk="0">
                      <a:moveTo>
                        <a:pt x="140" y="0"/>
                      </a:moveTo>
                      <a:lnTo>
                        <a:pt x="1" y="139"/>
                      </a:lnTo>
                      <a:lnTo>
                        <a:pt x="1" y="185"/>
                      </a:lnTo>
                      <a:lnTo>
                        <a:pt x="140" y="93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3" name="Google Shape;12213;p59"/>
                <p:cNvSpPr/>
                <p:nvPr/>
              </p:nvSpPr>
              <p:spPr>
                <a:xfrm>
                  <a:off x="5082437" y="2734437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4" name="Google Shape;12214;p59"/>
                <p:cNvSpPr/>
                <p:nvPr/>
              </p:nvSpPr>
              <p:spPr>
                <a:xfrm>
                  <a:off x="5082437" y="2734437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5" name="Google Shape;12215;p59"/>
                <p:cNvSpPr/>
                <p:nvPr/>
              </p:nvSpPr>
              <p:spPr>
                <a:xfrm>
                  <a:off x="5078528" y="2732440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6" name="Google Shape;12216;p59"/>
                <p:cNvSpPr/>
                <p:nvPr/>
              </p:nvSpPr>
              <p:spPr>
                <a:xfrm>
                  <a:off x="5078528" y="2732440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93" y="47"/>
                      </a:lnTo>
                      <a:lnTo>
                        <a:pt x="139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7" name="Google Shape;12217;p59"/>
                <p:cNvSpPr/>
                <p:nvPr/>
              </p:nvSpPr>
              <p:spPr>
                <a:xfrm>
                  <a:off x="5076574" y="273443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8" name="Google Shape;12218;p59"/>
                <p:cNvSpPr/>
                <p:nvPr/>
              </p:nvSpPr>
              <p:spPr>
                <a:xfrm>
                  <a:off x="5076574" y="273443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9" name="Google Shape;12219;p59"/>
                <p:cNvSpPr/>
                <p:nvPr/>
              </p:nvSpPr>
              <p:spPr>
                <a:xfrm>
                  <a:off x="5076574" y="273443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0" name="Google Shape;12220;p59"/>
                <p:cNvSpPr/>
                <p:nvPr/>
              </p:nvSpPr>
              <p:spPr>
                <a:xfrm>
                  <a:off x="5076574" y="273443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1" name="Google Shape;12221;p59"/>
                <p:cNvSpPr/>
                <p:nvPr/>
              </p:nvSpPr>
              <p:spPr>
                <a:xfrm>
                  <a:off x="5076574" y="273443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2" name="Google Shape;12222;p59"/>
                <p:cNvSpPr/>
                <p:nvPr/>
              </p:nvSpPr>
              <p:spPr>
                <a:xfrm>
                  <a:off x="5076574" y="273443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6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3" name="Google Shape;12223;p59"/>
                <p:cNvSpPr/>
                <p:nvPr/>
              </p:nvSpPr>
              <p:spPr>
                <a:xfrm>
                  <a:off x="5078528" y="273443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4" name="Google Shape;12224;p59"/>
                <p:cNvSpPr/>
                <p:nvPr/>
              </p:nvSpPr>
              <p:spPr>
                <a:xfrm>
                  <a:off x="5025419" y="2759972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40" y="1"/>
                      </a:moveTo>
                      <a:lnTo>
                        <a:pt x="1" y="93"/>
                      </a:lnTo>
                      <a:lnTo>
                        <a:pt x="140" y="47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5" name="Google Shape;12225;p59"/>
                <p:cNvSpPr/>
                <p:nvPr/>
              </p:nvSpPr>
              <p:spPr>
                <a:xfrm>
                  <a:off x="5025419" y="2761969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140" y="0"/>
                      </a:move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6" name="Google Shape;12226;p59"/>
                <p:cNvSpPr/>
                <p:nvPr/>
              </p:nvSpPr>
              <p:spPr>
                <a:xfrm>
                  <a:off x="5025419" y="2761969"/>
                  <a:ext cx="5948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40" y="0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47" y="46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7" name="Google Shape;12227;p59"/>
                <p:cNvSpPr/>
                <p:nvPr/>
              </p:nvSpPr>
              <p:spPr>
                <a:xfrm>
                  <a:off x="5078528" y="2734437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46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8" name="Google Shape;12228;p59"/>
                <p:cNvSpPr/>
                <p:nvPr/>
              </p:nvSpPr>
              <p:spPr>
                <a:xfrm>
                  <a:off x="5084434" y="273443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9" name="Google Shape;12229;p59"/>
                <p:cNvSpPr/>
                <p:nvPr/>
              </p:nvSpPr>
              <p:spPr>
                <a:xfrm>
                  <a:off x="5078528" y="2734437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93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0" name="Google Shape;12230;p59"/>
                <p:cNvSpPr/>
                <p:nvPr/>
              </p:nvSpPr>
              <p:spPr>
                <a:xfrm>
                  <a:off x="5078528" y="2734437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1" name="Google Shape;12231;p59"/>
                <p:cNvSpPr/>
                <p:nvPr/>
              </p:nvSpPr>
              <p:spPr>
                <a:xfrm>
                  <a:off x="5078528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2" name="Google Shape;12232;p59"/>
                <p:cNvSpPr/>
                <p:nvPr/>
              </p:nvSpPr>
              <p:spPr>
                <a:xfrm>
                  <a:off x="5078528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3" name="Google Shape;12233;p59"/>
                <p:cNvSpPr/>
                <p:nvPr/>
              </p:nvSpPr>
              <p:spPr>
                <a:xfrm>
                  <a:off x="5031324" y="275997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4" name="Google Shape;12234;p59"/>
                <p:cNvSpPr/>
                <p:nvPr/>
              </p:nvSpPr>
              <p:spPr>
                <a:xfrm>
                  <a:off x="5031324" y="275997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5" name="Google Shape;12235;p59"/>
                <p:cNvSpPr/>
                <p:nvPr/>
              </p:nvSpPr>
              <p:spPr>
                <a:xfrm>
                  <a:off x="5025419" y="2761969"/>
                  <a:ext cx="5948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40" y="0"/>
                      </a:moveTo>
                      <a:lnTo>
                        <a:pt x="47" y="46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6" name="Google Shape;12236;p59"/>
                <p:cNvSpPr/>
                <p:nvPr/>
              </p:nvSpPr>
              <p:spPr>
                <a:xfrm>
                  <a:off x="5025419" y="2765878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7" name="Google Shape;12237;p59"/>
                <p:cNvSpPr/>
                <p:nvPr/>
              </p:nvSpPr>
              <p:spPr>
                <a:xfrm>
                  <a:off x="5078528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8" name="Google Shape;12238;p59"/>
                <p:cNvSpPr/>
                <p:nvPr/>
              </p:nvSpPr>
              <p:spPr>
                <a:xfrm>
                  <a:off x="5082437" y="2734437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9" name="Google Shape;12239;p59"/>
                <p:cNvSpPr/>
                <p:nvPr/>
              </p:nvSpPr>
              <p:spPr>
                <a:xfrm>
                  <a:off x="5080482" y="2734437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0" name="Google Shape;12240;p59"/>
                <p:cNvSpPr/>
                <p:nvPr/>
              </p:nvSpPr>
              <p:spPr>
                <a:xfrm>
                  <a:off x="5078528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1" name="Google Shape;12241;p59"/>
                <p:cNvSpPr/>
                <p:nvPr/>
              </p:nvSpPr>
              <p:spPr>
                <a:xfrm>
                  <a:off x="5058856" y="2758018"/>
                  <a:ext cx="21669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325" extrusionOk="0">
                      <a:moveTo>
                        <a:pt x="510" y="1"/>
                      </a:moveTo>
                      <a:lnTo>
                        <a:pt x="278" y="139"/>
                      </a:lnTo>
                      <a:lnTo>
                        <a:pt x="139" y="186"/>
                      </a:lnTo>
                      <a:lnTo>
                        <a:pt x="1" y="325"/>
                      </a:lnTo>
                      <a:lnTo>
                        <a:pt x="47" y="325"/>
                      </a:lnTo>
                      <a:lnTo>
                        <a:pt x="232" y="186"/>
                      </a:lnTo>
                      <a:lnTo>
                        <a:pt x="463" y="93"/>
                      </a:lnTo>
                      <a:lnTo>
                        <a:pt x="51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2" name="Google Shape;12242;p59"/>
                <p:cNvSpPr/>
                <p:nvPr/>
              </p:nvSpPr>
              <p:spPr>
                <a:xfrm>
                  <a:off x="5060811" y="2761969"/>
                  <a:ext cx="17760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232" extrusionOk="0">
                      <a:moveTo>
                        <a:pt x="417" y="0"/>
                      </a:moveTo>
                      <a:lnTo>
                        <a:pt x="186" y="93"/>
                      </a:lnTo>
                      <a:lnTo>
                        <a:pt x="1" y="232"/>
                      </a:lnTo>
                      <a:lnTo>
                        <a:pt x="93" y="185"/>
                      </a:lnTo>
                      <a:lnTo>
                        <a:pt x="140" y="185"/>
                      </a:lnTo>
                      <a:lnTo>
                        <a:pt x="232" y="93"/>
                      </a:lnTo>
                      <a:lnTo>
                        <a:pt x="279" y="93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3" name="Google Shape;12243;p59"/>
                <p:cNvSpPr/>
                <p:nvPr/>
              </p:nvSpPr>
              <p:spPr>
                <a:xfrm>
                  <a:off x="5037230" y="2775735"/>
                  <a:ext cx="3951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4" name="Google Shape;12244;p59"/>
                <p:cNvSpPr/>
                <p:nvPr/>
              </p:nvSpPr>
              <p:spPr>
                <a:xfrm>
                  <a:off x="5033279" y="2773738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5" name="Google Shape;12245;p59"/>
                <p:cNvSpPr/>
                <p:nvPr/>
              </p:nvSpPr>
              <p:spPr>
                <a:xfrm>
                  <a:off x="5082437" y="275801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6" name="Google Shape;12246;p59"/>
                <p:cNvSpPr/>
                <p:nvPr/>
              </p:nvSpPr>
              <p:spPr>
                <a:xfrm>
                  <a:off x="5088343" y="274425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7" name="Google Shape;12247;p59"/>
                <p:cNvSpPr/>
                <p:nvPr/>
              </p:nvSpPr>
              <p:spPr>
                <a:xfrm>
                  <a:off x="5086388" y="274820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8" name="Google Shape;12248;p59"/>
                <p:cNvSpPr/>
                <p:nvPr/>
              </p:nvSpPr>
              <p:spPr>
                <a:xfrm>
                  <a:off x="5052951" y="2773738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9" name="Google Shape;12249;p59"/>
                <p:cNvSpPr/>
                <p:nvPr/>
              </p:nvSpPr>
              <p:spPr>
                <a:xfrm>
                  <a:off x="5047045" y="277573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0" name="Google Shape;12250;p59"/>
                <p:cNvSpPr/>
                <p:nvPr/>
              </p:nvSpPr>
              <p:spPr>
                <a:xfrm>
                  <a:off x="5086388" y="275015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1" name="Google Shape;12251;p59"/>
                <p:cNvSpPr/>
                <p:nvPr/>
              </p:nvSpPr>
              <p:spPr>
                <a:xfrm>
                  <a:off x="5031324" y="277178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2" name="Google Shape;12252;p59"/>
                <p:cNvSpPr/>
                <p:nvPr/>
              </p:nvSpPr>
              <p:spPr>
                <a:xfrm>
                  <a:off x="5027416" y="276982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3" name="Google Shape;12253;p59"/>
                <p:cNvSpPr/>
                <p:nvPr/>
              </p:nvSpPr>
              <p:spPr>
                <a:xfrm>
                  <a:off x="5029370" y="2771784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4" name="Google Shape;12254;p59"/>
                <p:cNvSpPr/>
                <p:nvPr/>
              </p:nvSpPr>
              <p:spPr>
                <a:xfrm>
                  <a:off x="5088343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5" name="Google Shape;12255;p59"/>
                <p:cNvSpPr/>
                <p:nvPr/>
              </p:nvSpPr>
              <p:spPr>
                <a:xfrm>
                  <a:off x="5027416" y="2767875"/>
                  <a:ext cx="0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6" name="Google Shape;12256;p59"/>
                <p:cNvSpPr/>
                <p:nvPr/>
              </p:nvSpPr>
              <p:spPr>
                <a:xfrm>
                  <a:off x="5027416" y="2767875"/>
                  <a:ext cx="0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7" name="Google Shape;12257;p59"/>
                <p:cNvSpPr/>
                <p:nvPr/>
              </p:nvSpPr>
              <p:spPr>
                <a:xfrm>
                  <a:off x="5027416" y="2769829"/>
                  <a:ext cx="0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8" name="Google Shape;12258;p59"/>
                <p:cNvSpPr/>
                <p:nvPr/>
              </p:nvSpPr>
              <p:spPr>
                <a:xfrm>
                  <a:off x="5027416" y="2769829"/>
                  <a:ext cx="0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9" name="Google Shape;12259;p59"/>
                <p:cNvSpPr/>
                <p:nvPr/>
              </p:nvSpPr>
              <p:spPr>
                <a:xfrm>
                  <a:off x="5027416" y="2767875"/>
                  <a:ext cx="0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0" name="Google Shape;12260;p59"/>
                <p:cNvSpPr/>
                <p:nvPr/>
              </p:nvSpPr>
              <p:spPr>
                <a:xfrm>
                  <a:off x="5058856" y="2771784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1" name="Google Shape;12261;p59"/>
                <p:cNvSpPr/>
                <p:nvPr/>
              </p:nvSpPr>
              <p:spPr>
                <a:xfrm>
                  <a:off x="5064762" y="276982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2" name="Google Shape;12262;p59"/>
                <p:cNvSpPr/>
                <p:nvPr/>
              </p:nvSpPr>
              <p:spPr>
                <a:xfrm>
                  <a:off x="5070668" y="2761969"/>
                  <a:ext cx="7903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3" extrusionOk="0">
                      <a:moveTo>
                        <a:pt x="185" y="0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3" name="Google Shape;12263;p59"/>
                <p:cNvSpPr/>
                <p:nvPr/>
              </p:nvSpPr>
              <p:spPr>
                <a:xfrm>
                  <a:off x="5060811" y="277178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4" name="Google Shape;12264;p59"/>
                <p:cNvSpPr/>
                <p:nvPr/>
              </p:nvSpPr>
              <p:spPr>
                <a:xfrm>
                  <a:off x="5058856" y="2736392"/>
                  <a:ext cx="985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4" extrusionOk="0">
                      <a:moveTo>
                        <a:pt x="186" y="0"/>
                      </a:moveTo>
                      <a:lnTo>
                        <a:pt x="1" y="93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5" name="Google Shape;12265;p59"/>
                <p:cNvSpPr/>
                <p:nvPr/>
              </p:nvSpPr>
              <p:spPr>
                <a:xfrm>
                  <a:off x="5047045" y="2738346"/>
                  <a:ext cx="1185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40" extrusionOk="0">
                      <a:moveTo>
                        <a:pt x="279" y="1"/>
                      </a:moveTo>
                      <a:lnTo>
                        <a:pt x="1" y="93"/>
                      </a:lnTo>
                      <a:lnTo>
                        <a:pt x="1" y="140"/>
                      </a:lnTo>
                      <a:lnTo>
                        <a:pt x="27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6" name="Google Shape;12266;p59"/>
                <p:cNvSpPr/>
                <p:nvPr/>
              </p:nvSpPr>
              <p:spPr>
                <a:xfrm>
                  <a:off x="5041139" y="274620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7" name="Google Shape;12267;p59"/>
                <p:cNvSpPr/>
                <p:nvPr/>
              </p:nvSpPr>
              <p:spPr>
                <a:xfrm>
                  <a:off x="5047045" y="274229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8" name="Google Shape;12268;p59"/>
                <p:cNvSpPr/>
                <p:nvPr/>
              </p:nvSpPr>
              <p:spPr>
                <a:xfrm>
                  <a:off x="5041139" y="2744252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9" name="Google Shape;12269;p59"/>
                <p:cNvSpPr/>
                <p:nvPr/>
              </p:nvSpPr>
              <p:spPr>
                <a:xfrm>
                  <a:off x="5045090" y="274425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0" name="Google Shape;12270;p59"/>
                <p:cNvSpPr/>
                <p:nvPr/>
              </p:nvSpPr>
              <p:spPr>
                <a:xfrm>
                  <a:off x="5045090" y="2742297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1" name="Google Shape;12271;p59"/>
                <p:cNvSpPr/>
                <p:nvPr/>
              </p:nvSpPr>
              <p:spPr>
                <a:xfrm>
                  <a:off x="5043136" y="274425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2" name="Google Shape;12272;p59"/>
                <p:cNvSpPr/>
                <p:nvPr/>
              </p:nvSpPr>
              <p:spPr>
                <a:xfrm>
                  <a:off x="5037230" y="2748203"/>
                  <a:ext cx="3951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93" y="0"/>
                      </a:moveTo>
                      <a:lnTo>
                        <a:pt x="0" y="93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3" name="Google Shape;12273;p59"/>
                <p:cNvSpPr/>
                <p:nvPr/>
              </p:nvSpPr>
              <p:spPr>
                <a:xfrm>
                  <a:off x="5047045" y="2736392"/>
                  <a:ext cx="19714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232" extrusionOk="0">
                      <a:moveTo>
                        <a:pt x="464" y="0"/>
                      </a:moveTo>
                      <a:lnTo>
                        <a:pt x="279" y="47"/>
                      </a:lnTo>
                      <a:lnTo>
                        <a:pt x="1" y="186"/>
                      </a:lnTo>
                      <a:lnTo>
                        <a:pt x="1" y="232"/>
                      </a:lnTo>
                      <a:lnTo>
                        <a:pt x="279" y="93"/>
                      </a:ln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4" name="Google Shape;12274;p59"/>
                <p:cNvSpPr/>
                <p:nvPr/>
              </p:nvSpPr>
              <p:spPr>
                <a:xfrm>
                  <a:off x="5041139" y="2746206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5" name="Google Shape;12275;p59"/>
                <p:cNvSpPr/>
                <p:nvPr/>
              </p:nvSpPr>
              <p:spPr>
                <a:xfrm>
                  <a:off x="5047045" y="274425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6" name="Google Shape;12276;p59"/>
                <p:cNvSpPr/>
                <p:nvPr/>
              </p:nvSpPr>
              <p:spPr>
                <a:xfrm>
                  <a:off x="5045090" y="274620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7" name="Google Shape;12277;p59"/>
                <p:cNvSpPr/>
                <p:nvPr/>
              </p:nvSpPr>
              <p:spPr>
                <a:xfrm>
                  <a:off x="5041139" y="2746206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1" y="1"/>
                      </a:moveTo>
                      <a:lnTo>
                        <a:pt x="47" y="93"/>
                      </a:lnTo>
                      <a:lnTo>
                        <a:pt x="94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8" name="Google Shape;12278;p59"/>
                <p:cNvSpPr/>
                <p:nvPr/>
              </p:nvSpPr>
              <p:spPr>
                <a:xfrm>
                  <a:off x="5045090" y="2744252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9" name="Google Shape;12279;p59"/>
                <p:cNvSpPr/>
                <p:nvPr/>
              </p:nvSpPr>
              <p:spPr>
                <a:xfrm>
                  <a:off x="5043136" y="274620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0" name="Google Shape;12280;p59"/>
                <p:cNvSpPr/>
                <p:nvPr/>
              </p:nvSpPr>
              <p:spPr>
                <a:xfrm>
                  <a:off x="5041139" y="2763924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94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1" name="Google Shape;12281;p59"/>
                <p:cNvSpPr/>
                <p:nvPr/>
              </p:nvSpPr>
              <p:spPr>
                <a:xfrm>
                  <a:off x="5076574" y="274820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6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2" name="Google Shape;12282;p59"/>
                <p:cNvSpPr/>
                <p:nvPr/>
              </p:nvSpPr>
              <p:spPr>
                <a:xfrm>
                  <a:off x="5049042" y="2748203"/>
                  <a:ext cx="27574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464" extrusionOk="0">
                      <a:moveTo>
                        <a:pt x="602" y="0"/>
                      </a:moveTo>
                      <a:lnTo>
                        <a:pt x="278" y="139"/>
                      </a:lnTo>
                      <a:lnTo>
                        <a:pt x="0" y="278"/>
                      </a:lnTo>
                      <a:lnTo>
                        <a:pt x="46" y="463"/>
                      </a:lnTo>
                      <a:lnTo>
                        <a:pt x="232" y="417"/>
                      </a:lnTo>
                      <a:lnTo>
                        <a:pt x="370" y="324"/>
                      </a:lnTo>
                      <a:lnTo>
                        <a:pt x="509" y="232"/>
                      </a:lnTo>
                      <a:lnTo>
                        <a:pt x="648" y="93"/>
                      </a:lnTo>
                      <a:lnTo>
                        <a:pt x="648" y="46"/>
                      </a:lnTo>
                      <a:lnTo>
                        <a:pt x="6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3" name="Google Shape;12283;p59"/>
                <p:cNvSpPr/>
                <p:nvPr/>
              </p:nvSpPr>
              <p:spPr>
                <a:xfrm>
                  <a:off x="5043136" y="2763924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0"/>
                      </a:move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4" name="Google Shape;12284;p59"/>
                <p:cNvSpPr/>
                <p:nvPr/>
              </p:nvSpPr>
              <p:spPr>
                <a:xfrm>
                  <a:off x="5049042" y="2759972"/>
                  <a:ext cx="1997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7" extrusionOk="0">
                      <a:moveTo>
                        <a:pt x="46" y="186"/>
                      </a:moveTo>
                      <a:lnTo>
                        <a:pt x="46" y="186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8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5" name="Google Shape;12285;p59"/>
                <p:cNvSpPr/>
                <p:nvPr/>
              </p:nvSpPr>
              <p:spPr>
                <a:xfrm>
                  <a:off x="5047045" y="2761969"/>
                  <a:ext cx="2039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40" extrusionOk="0">
                      <a:moveTo>
                        <a:pt x="47" y="139"/>
                      </a:moveTo>
                      <a:lnTo>
                        <a:pt x="47" y="139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139"/>
                      </a:lnTo>
                      <a:lnTo>
                        <a:pt x="47" y="13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6" name="Google Shape;12286;p59"/>
                <p:cNvSpPr/>
                <p:nvPr/>
              </p:nvSpPr>
              <p:spPr>
                <a:xfrm>
                  <a:off x="5045090" y="2761969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1" y="139"/>
                      </a:lnTo>
                      <a:lnTo>
                        <a:pt x="47" y="139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7" name="Google Shape;12287;p59"/>
                <p:cNvSpPr/>
                <p:nvPr/>
              </p:nvSpPr>
              <p:spPr>
                <a:xfrm>
                  <a:off x="5047045" y="2759972"/>
                  <a:ext cx="3994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7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186"/>
                      </a:lnTo>
                      <a:lnTo>
                        <a:pt x="93" y="18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8" name="Google Shape;12288;p59"/>
                <p:cNvSpPr/>
                <p:nvPr/>
              </p:nvSpPr>
              <p:spPr>
                <a:xfrm>
                  <a:off x="5047045" y="2761969"/>
                  <a:ext cx="2039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40" extrusionOk="0">
                      <a:moveTo>
                        <a:pt x="1" y="0"/>
                      </a:moveTo>
                      <a:lnTo>
                        <a:pt x="1" y="139"/>
                      </a:lnTo>
                      <a:lnTo>
                        <a:pt x="47" y="13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9" name="Google Shape;12289;p59"/>
                <p:cNvSpPr/>
                <p:nvPr/>
              </p:nvSpPr>
              <p:spPr>
                <a:xfrm>
                  <a:off x="5076574" y="274820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0" name="Google Shape;12290;p59"/>
                <p:cNvSpPr/>
                <p:nvPr/>
              </p:nvSpPr>
              <p:spPr>
                <a:xfrm>
                  <a:off x="5074577" y="2748203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47" y="46"/>
                      </a:lnTo>
                      <a:lnTo>
                        <a:pt x="93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1" name="Google Shape;12291;p59"/>
                <p:cNvSpPr/>
                <p:nvPr/>
              </p:nvSpPr>
              <p:spPr>
                <a:xfrm>
                  <a:off x="5074577" y="2748203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2" name="Google Shape;12292;p59"/>
                <p:cNvSpPr/>
                <p:nvPr/>
              </p:nvSpPr>
              <p:spPr>
                <a:xfrm>
                  <a:off x="5039185" y="2761969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93" y="0"/>
                      </a:moveTo>
                      <a:lnTo>
                        <a:pt x="47" y="46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3" name="Google Shape;12293;p59"/>
                <p:cNvSpPr/>
                <p:nvPr/>
              </p:nvSpPr>
              <p:spPr>
                <a:xfrm>
                  <a:off x="5074577" y="2746206"/>
                  <a:ext cx="3994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4" name="Google Shape;12294;p59"/>
                <p:cNvSpPr/>
                <p:nvPr/>
              </p:nvSpPr>
              <p:spPr>
                <a:xfrm>
                  <a:off x="5074577" y="2742297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5" name="Google Shape;12295;p59"/>
                <p:cNvSpPr/>
                <p:nvPr/>
              </p:nvSpPr>
              <p:spPr>
                <a:xfrm>
                  <a:off x="5049042" y="2746206"/>
                  <a:ext cx="25577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325" extrusionOk="0">
                      <a:moveTo>
                        <a:pt x="556" y="1"/>
                      </a:moveTo>
                      <a:lnTo>
                        <a:pt x="278" y="140"/>
                      </a:lnTo>
                      <a:lnTo>
                        <a:pt x="0" y="279"/>
                      </a:lnTo>
                      <a:lnTo>
                        <a:pt x="0" y="325"/>
                      </a:lnTo>
                      <a:lnTo>
                        <a:pt x="278" y="186"/>
                      </a:lnTo>
                      <a:lnTo>
                        <a:pt x="602" y="47"/>
                      </a:lnTo>
                      <a:lnTo>
                        <a:pt x="556" y="47"/>
                      </a:lnTo>
                      <a:lnTo>
                        <a:pt x="5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6" name="Google Shape;12296;p59"/>
                <p:cNvSpPr/>
                <p:nvPr/>
              </p:nvSpPr>
              <p:spPr>
                <a:xfrm>
                  <a:off x="5043136" y="276196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7" name="Google Shape;12297;p59"/>
                <p:cNvSpPr/>
                <p:nvPr/>
              </p:nvSpPr>
              <p:spPr>
                <a:xfrm>
                  <a:off x="5049042" y="275801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8" name="Google Shape;12298;p59"/>
                <p:cNvSpPr/>
                <p:nvPr/>
              </p:nvSpPr>
              <p:spPr>
                <a:xfrm>
                  <a:off x="5047045" y="275997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9" name="Google Shape;12299;p59"/>
                <p:cNvSpPr/>
                <p:nvPr/>
              </p:nvSpPr>
              <p:spPr>
                <a:xfrm>
                  <a:off x="5045090" y="2759972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0" name="Google Shape;12300;p59"/>
                <p:cNvSpPr/>
                <p:nvPr/>
              </p:nvSpPr>
              <p:spPr>
                <a:xfrm>
                  <a:off x="5047045" y="2758018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1" name="Google Shape;12301;p59"/>
                <p:cNvSpPr/>
                <p:nvPr/>
              </p:nvSpPr>
              <p:spPr>
                <a:xfrm>
                  <a:off x="5047045" y="275997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2" name="Google Shape;12302;p59"/>
                <p:cNvSpPr/>
                <p:nvPr/>
              </p:nvSpPr>
              <p:spPr>
                <a:xfrm>
                  <a:off x="5041139" y="2761969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3" name="Google Shape;12303;p59"/>
                <p:cNvSpPr/>
                <p:nvPr/>
              </p:nvSpPr>
              <p:spPr>
                <a:xfrm>
                  <a:off x="5049042" y="2752112"/>
                  <a:ext cx="11812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140" extrusionOk="0">
                      <a:moveTo>
                        <a:pt x="278" y="1"/>
                      </a:moveTo>
                      <a:lnTo>
                        <a:pt x="278" y="1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4" name="Google Shape;12304;p59"/>
                <p:cNvSpPr/>
                <p:nvPr/>
              </p:nvSpPr>
              <p:spPr>
                <a:xfrm>
                  <a:off x="5064762" y="2744252"/>
                  <a:ext cx="7903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186" y="1"/>
                      </a:move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186" y="1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5" name="Google Shape;12305;p59"/>
                <p:cNvSpPr/>
                <p:nvPr/>
              </p:nvSpPr>
              <p:spPr>
                <a:xfrm>
                  <a:off x="5074577" y="2742297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6" name="Google Shape;12306;p59"/>
                <p:cNvSpPr/>
                <p:nvPr/>
              </p:nvSpPr>
              <p:spPr>
                <a:xfrm>
                  <a:off x="5043136" y="276196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7" name="Google Shape;12307;p59"/>
                <p:cNvSpPr/>
                <p:nvPr/>
              </p:nvSpPr>
              <p:spPr>
                <a:xfrm>
                  <a:off x="5049042" y="275801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8" name="Google Shape;12308;p59"/>
                <p:cNvSpPr/>
                <p:nvPr/>
              </p:nvSpPr>
              <p:spPr>
                <a:xfrm>
                  <a:off x="5047045" y="275997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9" name="Google Shape;12309;p59"/>
                <p:cNvSpPr/>
                <p:nvPr/>
              </p:nvSpPr>
              <p:spPr>
                <a:xfrm>
                  <a:off x="5045090" y="275997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0" name="Google Shape;12310;p59"/>
                <p:cNvSpPr/>
                <p:nvPr/>
              </p:nvSpPr>
              <p:spPr>
                <a:xfrm>
                  <a:off x="5047045" y="2758018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47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1" name="Google Shape;12311;p59"/>
                <p:cNvSpPr/>
                <p:nvPr/>
              </p:nvSpPr>
              <p:spPr>
                <a:xfrm>
                  <a:off x="5047045" y="275997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2" name="Google Shape;12312;p59"/>
                <p:cNvSpPr/>
                <p:nvPr/>
              </p:nvSpPr>
              <p:spPr>
                <a:xfrm>
                  <a:off x="5064762" y="2744252"/>
                  <a:ext cx="7903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186" y="1"/>
                      </a:moveTo>
                      <a:lnTo>
                        <a:pt x="186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3" name="Google Shape;12313;p59"/>
                <p:cNvSpPr/>
                <p:nvPr/>
              </p:nvSpPr>
              <p:spPr>
                <a:xfrm>
                  <a:off x="5037230" y="2759972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39" y="1"/>
                      </a:move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139" y="1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4" name="Google Shape;12314;p59"/>
                <p:cNvSpPr/>
                <p:nvPr/>
              </p:nvSpPr>
              <p:spPr>
                <a:xfrm>
                  <a:off x="5049042" y="2744252"/>
                  <a:ext cx="23623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279" extrusionOk="0">
                      <a:moveTo>
                        <a:pt x="463" y="1"/>
                      </a:moveTo>
                      <a:lnTo>
                        <a:pt x="417" y="47"/>
                      </a:lnTo>
                      <a:lnTo>
                        <a:pt x="0" y="278"/>
                      </a:lnTo>
                      <a:lnTo>
                        <a:pt x="0" y="278"/>
                      </a:lnTo>
                      <a:lnTo>
                        <a:pt x="370" y="93"/>
                      </a:lnTo>
                      <a:lnTo>
                        <a:pt x="5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5" name="Google Shape;12315;p59"/>
                <p:cNvSpPr/>
                <p:nvPr/>
              </p:nvSpPr>
              <p:spPr>
                <a:xfrm>
                  <a:off x="5043136" y="275801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6" name="Google Shape;12316;p59"/>
                <p:cNvSpPr/>
                <p:nvPr/>
              </p:nvSpPr>
              <p:spPr>
                <a:xfrm>
                  <a:off x="5049042" y="275606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7" name="Google Shape;12317;p59"/>
                <p:cNvSpPr/>
                <p:nvPr/>
              </p:nvSpPr>
              <p:spPr>
                <a:xfrm>
                  <a:off x="5043136" y="275801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8" name="Google Shape;12318;p59"/>
                <p:cNvSpPr/>
                <p:nvPr/>
              </p:nvSpPr>
              <p:spPr>
                <a:xfrm>
                  <a:off x="5047045" y="275801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9" name="Google Shape;12319;p59"/>
                <p:cNvSpPr/>
                <p:nvPr/>
              </p:nvSpPr>
              <p:spPr>
                <a:xfrm>
                  <a:off x="5047045" y="275606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0" name="Google Shape;12320;p59"/>
                <p:cNvSpPr/>
                <p:nvPr/>
              </p:nvSpPr>
              <p:spPr>
                <a:xfrm>
                  <a:off x="5045090" y="2758018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1" name="Google Shape;12321;p59"/>
                <p:cNvSpPr/>
                <p:nvPr/>
              </p:nvSpPr>
              <p:spPr>
                <a:xfrm>
                  <a:off x="5037230" y="2758018"/>
                  <a:ext cx="5948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139" y="1"/>
                      </a:moveTo>
                      <a:lnTo>
                        <a:pt x="0" y="139"/>
                      </a:lnTo>
                      <a:lnTo>
                        <a:pt x="139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2" name="Google Shape;12322;p59"/>
                <p:cNvSpPr/>
                <p:nvPr/>
              </p:nvSpPr>
              <p:spPr>
                <a:xfrm>
                  <a:off x="5049042" y="2746206"/>
                  <a:ext cx="17717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33" extrusionOk="0">
                      <a:moveTo>
                        <a:pt x="370" y="1"/>
                      </a:moveTo>
                      <a:lnTo>
                        <a:pt x="278" y="47"/>
                      </a:lnTo>
                      <a:lnTo>
                        <a:pt x="0" y="186"/>
                      </a:lnTo>
                      <a:lnTo>
                        <a:pt x="0" y="232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3" name="Google Shape;12323;p59"/>
                <p:cNvSpPr/>
                <p:nvPr/>
              </p:nvSpPr>
              <p:spPr>
                <a:xfrm>
                  <a:off x="5043136" y="275801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4" name="Google Shape;12324;p59"/>
                <p:cNvSpPr/>
                <p:nvPr/>
              </p:nvSpPr>
              <p:spPr>
                <a:xfrm>
                  <a:off x="5049042" y="275410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5" name="Google Shape;12325;p59"/>
                <p:cNvSpPr/>
                <p:nvPr/>
              </p:nvSpPr>
              <p:spPr>
                <a:xfrm>
                  <a:off x="5043136" y="275606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6" name="Google Shape;12326;p59"/>
                <p:cNvSpPr/>
                <p:nvPr/>
              </p:nvSpPr>
              <p:spPr>
                <a:xfrm>
                  <a:off x="5047045" y="275606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7" name="Google Shape;12327;p59"/>
                <p:cNvSpPr/>
                <p:nvPr/>
              </p:nvSpPr>
              <p:spPr>
                <a:xfrm>
                  <a:off x="5047045" y="2754109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8" name="Google Shape;12328;p59"/>
                <p:cNvSpPr/>
                <p:nvPr/>
              </p:nvSpPr>
              <p:spPr>
                <a:xfrm>
                  <a:off x="5045090" y="275606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9" name="Google Shape;12329;p59"/>
                <p:cNvSpPr/>
                <p:nvPr/>
              </p:nvSpPr>
              <p:spPr>
                <a:xfrm>
                  <a:off x="5074577" y="274820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0" name="Google Shape;12330;p59"/>
                <p:cNvSpPr/>
                <p:nvPr/>
              </p:nvSpPr>
              <p:spPr>
                <a:xfrm>
                  <a:off x="5072622" y="2748203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1" name="Google Shape;12331;p59"/>
                <p:cNvSpPr/>
                <p:nvPr/>
              </p:nvSpPr>
              <p:spPr>
                <a:xfrm>
                  <a:off x="5072622" y="274620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2" name="Google Shape;12332;p59"/>
                <p:cNvSpPr/>
                <p:nvPr/>
              </p:nvSpPr>
              <p:spPr>
                <a:xfrm>
                  <a:off x="5074577" y="274620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3" name="Google Shape;12333;p59"/>
                <p:cNvSpPr/>
                <p:nvPr/>
              </p:nvSpPr>
              <p:spPr>
                <a:xfrm>
                  <a:off x="5074577" y="274620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4" name="Google Shape;12334;p59"/>
                <p:cNvSpPr/>
                <p:nvPr/>
              </p:nvSpPr>
              <p:spPr>
                <a:xfrm>
                  <a:off x="5072622" y="274425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5" name="Google Shape;12335;p59"/>
                <p:cNvSpPr/>
                <p:nvPr/>
              </p:nvSpPr>
              <p:spPr>
                <a:xfrm>
                  <a:off x="5072622" y="274425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6" name="Google Shape;12336;p59"/>
                <p:cNvSpPr/>
                <p:nvPr/>
              </p:nvSpPr>
              <p:spPr>
                <a:xfrm>
                  <a:off x="5072622" y="274425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7" name="Google Shape;12337;p59"/>
                <p:cNvSpPr/>
                <p:nvPr/>
              </p:nvSpPr>
              <p:spPr>
                <a:xfrm>
                  <a:off x="5072622" y="274425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8" name="Google Shape;12338;p59"/>
                <p:cNvSpPr/>
                <p:nvPr/>
              </p:nvSpPr>
              <p:spPr>
                <a:xfrm>
                  <a:off x="5072622" y="274425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9" name="Google Shape;12339;p59"/>
                <p:cNvSpPr/>
                <p:nvPr/>
              </p:nvSpPr>
              <p:spPr>
                <a:xfrm>
                  <a:off x="5072622" y="274425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0" name="Google Shape;12340;p59"/>
                <p:cNvSpPr/>
                <p:nvPr/>
              </p:nvSpPr>
              <p:spPr>
                <a:xfrm>
                  <a:off x="5072622" y="274229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1" name="Google Shape;12341;p59"/>
                <p:cNvSpPr/>
                <p:nvPr/>
              </p:nvSpPr>
              <p:spPr>
                <a:xfrm>
                  <a:off x="5072622" y="274229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2" name="Google Shape;12342;p59"/>
                <p:cNvSpPr/>
                <p:nvPr/>
              </p:nvSpPr>
              <p:spPr>
                <a:xfrm>
                  <a:off x="5072622" y="274229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3" name="Google Shape;12343;p59"/>
                <p:cNvSpPr/>
                <p:nvPr/>
              </p:nvSpPr>
              <p:spPr>
                <a:xfrm>
                  <a:off x="5074577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4" name="Google Shape;12344;p59"/>
                <p:cNvSpPr/>
                <p:nvPr/>
              </p:nvSpPr>
              <p:spPr>
                <a:xfrm>
                  <a:off x="5072622" y="274229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5" name="Google Shape;12345;p59"/>
                <p:cNvSpPr/>
                <p:nvPr/>
              </p:nvSpPr>
              <p:spPr>
                <a:xfrm>
                  <a:off x="5072622" y="274229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6" name="Google Shape;12346;p59"/>
                <p:cNvSpPr/>
                <p:nvPr/>
              </p:nvSpPr>
              <p:spPr>
                <a:xfrm>
                  <a:off x="5072622" y="274229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7" name="Google Shape;12347;p59"/>
                <p:cNvSpPr/>
                <p:nvPr/>
              </p:nvSpPr>
              <p:spPr>
                <a:xfrm>
                  <a:off x="5039185" y="2763924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8" name="Google Shape;12348;p59"/>
                <p:cNvSpPr/>
                <p:nvPr/>
              </p:nvSpPr>
              <p:spPr>
                <a:xfrm>
                  <a:off x="5074577" y="2742297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93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93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9" name="Google Shape;12349;p59"/>
                <p:cNvSpPr/>
                <p:nvPr/>
              </p:nvSpPr>
              <p:spPr>
                <a:xfrm>
                  <a:off x="5060811" y="2746206"/>
                  <a:ext cx="1185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40" extrusionOk="0">
                      <a:moveTo>
                        <a:pt x="279" y="1"/>
                      </a:moveTo>
                      <a:lnTo>
                        <a:pt x="279" y="1"/>
                      </a:lnTo>
                      <a:lnTo>
                        <a:pt x="279" y="1"/>
                      </a:lnTo>
                      <a:lnTo>
                        <a:pt x="279" y="1"/>
                      </a:lnTo>
                      <a:lnTo>
                        <a:pt x="279" y="1"/>
                      </a:lnTo>
                      <a:lnTo>
                        <a:pt x="279" y="1"/>
                      </a:lnTo>
                      <a:lnTo>
                        <a:pt x="279" y="1"/>
                      </a:lnTo>
                      <a:lnTo>
                        <a:pt x="279" y="1"/>
                      </a:lnTo>
                      <a:lnTo>
                        <a:pt x="279" y="1"/>
                      </a:lnTo>
                      <a:lnTo>
                        <a:pt x="279" y="1"/>
                      </a:lnTo>
                      <a:lnTo>
                        <a:pt x="279" y="1"/>
                      </a:lnTo>
                      <a:lnTo>
                        <a:pt x="279" y="1"/>
                      </a:lnTo>
                      <a:lnTo>
                        <a:pt x="279" y="1"/>
                      </a:lnTo>
                      <a:lnTo>
                        <a:pt x="1" y="140"/>
                      </a:lnTo>
                      <a:lnTo>
                        <a:pt x="1" y="140"/>
                      </a:lnTo>
                      <a:lnTo>
                        <a:pt x="279" y="1"/>
                      </a:lnTo>
                      <a:lnTo>
                        <a:pt x="27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0" name="Google Shape;12350;p59"/>
                <p:cNvSpPr/>
                <p:nvPr/>
              </p:nvSpPr>
              <p:spPr>
                <a:xfrm>
                  <a:off x="5037230" y="2759972"/>
                  <a:ext cx="5948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139" y="1"/>
                      </a:moveTo>
                      <a:lnTo>
                        <a:pt x="0" y="93"/>
                      </a:lnTo>
                      <a:lnTo>
                        <a:pt x="47" y="140"/>
                      </a:lnTo>
                      <a:lnTo>
                        <a:pt x="93" y="93"/>
                      </a:lnTo>
                      <a:lnTo>
                        <a:pt x="139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1" name="Google Shape;12351;p59"/>
                <p:cNvSpPr/>
                <p:nvPr/>
              </p:nvSpPr>
              <p:spPr>
                <a:xfrm>
                  <a:off x="5049042" y="2744252"/>
                  <a:ext cx="23623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325" extrusionOk="0">
                      <a:moveTo>
                        <a:pt x="556" y="1"/>
                      </a:moveTo>
                      <a:lnTo>
                        <a:pt x="370" y="93"/>
                      </a:lnTo>
                      <a:lnTo>
                        <a:pt x="0" y="278"/>
                      </a:lnTo>
                      <a:lnTo>
                        <a:pt x="0" y="325"/>
                      </a:lnTo>
                      <a:lnTo>
                        <a:pt x="278" y="186"/>
                      </a:lnTo>
                      <a:lnTo>
                        <a:pt x="556" y="47"/>
                      </a:lnTo>
                      <a:lnTo>
                        <a:pt x="5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2" name="Google Shape;12352;p59"/>
                <p:cNvSpPr/>
                <p:nvPr/>
              </p:nvSpPr>
              <p:spPr>
                <a:xfrm>
                  <a:off x="5074577" y="274425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3" name="Google Shape;12353;p59"/>
                <p:cNvSpPr/>
                <p:nvPr/>
              </p:nvSpPr>
              <p:spPr>
                <a:xfrm>
                  <a:off x="5043136" y="275997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4" name="Google Shape;12354;p59"/>
                <p:cNvSpPr/>
                <p:nvPr/>
              </p:nvSpPr>
              <p:spPr>
                <a:xfrm>
                  <a:off x="5049042" y="275606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5" name="Google Shape;12355;p59"/>
                <p:cNvSpPr/>
                <p:nvPr/>
              </p:nvSpPr>
              <p:spPr>
                <a:xfrm>
                  <a:off x="5043136" y="2759972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0" y="1"/>
                      </a:move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6" name="Google Shape;12356;p59"/>
                <p:cNvSpPr/>
                <p:nvPr/>
              </p:nvSpPr>
              <p:spPr>
                <a:xfrm>
                  <a:off x="5047045" y="275801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7" name="Google Shape;12357;p59"/>
                <p:cNvSpPr/>
                <p:nvPr/>
              </p:nvSpPr>
              <p:spPr>
                <a:xfrm>
                  <a:off x="5047045" y="2756063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8" name="Google Shape;12358;p59"/>
                <p:cNvSpPr/>
                <p:nvPr/>
              </p:nvSpPr>
              <p:spPr>
                <a:xfrm>
                  <a:off x="5045090" y="275801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9" name="Google Shape;12359;p59"/>
                <p:cNvSpPr/>
                <p:nvPr/>
              </p:nvSpPr>
              <p:spPr>
                <a:xfrm>
                  <a:off x="5037230" y="2759972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0" y="93"/>
                      </a:move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0" name="Google Shape;12360;p59"/>
                <p:cNvSpPr/>
                <p:nvPr/>
              </p:nvSpPr>
              <p:spPr>
                <a:xfrm>
                  <a:off x="5049042" y="2748203"/>
                  <a:ext cx="15763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186" extrusionOk="0">
                      <a:moveTo>
                        <a:pt x="0" y="185"/>
                      </a:moveTo>
                      <a:lnTo>
                        <a:pt x="370" y="0"/>
                      </a:lnTo>
                      <a:lnTo>
                        <a:pt x="370" y="0"/>
                      </a:lnTo>
                      <a:lnTo>
                        <a:pt x="370" y="0"/>
                      </a:lnTo>
                      <a:lnTo>
                        <a:pt x="0" y="185"/>
                      </a:lnTo>
                      <a:lnTo>
                        <a:pt x="0" y="1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1" name="Google Shape;12361;p59"/>
                <p:cNvSpPr/>
                <p:nvPr/>
              </p:nvSpPr>
              <p:spPr>
                <a:xfrm>
                  <a:off x="5043136" y="275997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2" name="Google Shape;12362;p59"/>
                <p:cNvSpPr/>
                <p:nvPr/>
              </p:nvSpPr>
              <p:spPr>
                <a:xfrm>
                  <a:off x="5049042" y="275606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3" name="Google Shape;12363;p59"/>
                <p:cNvSpPr/>
                <p:nvPr/>
              </p:nvSpPr>
              <p:spPr>
                <a:xfrm>
                  <a:off x="5047045" y="275801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4" name="Google Shape;12364;p59"/>
                <p:cNvSpPr/>
                <p:nvPr/>
              </p:nvSpPr>
              <p:spPr>
                <a:xfrm>
                  <a:off x="5043136" y="275997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5" name="Google Shape;12365;p59"/>
                <p:cNvSpPr/>
                <p:nvPr/>
              </p:nvSpPr>
              <p:spPr>
                <a:xfrm>
                  <a:off x="5047045" y="275606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47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6" name="Google Shape;12366;p59"/>
                <p:cNvSpPr/>
                <p:nvPr/>
              </p:nvSpPr>
              <p:spPr>
                <a:xfrm>
                  <a:off x="5045090" y="275801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7" name="Google Shape;12367;p59"/>
                <p:cNvSpPr/>
                <p:nvPr/>
              </p:nvSpPr>
              <p:spPr>
                <a:xfrm>
                  <a:off x="5037230" y="2759972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39" y="1"/>
                      </a:move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8" name="Google Shape;12368;p59"/>
                <p:cNvSpPr/>
                <p:nvPr/>
              </p:nvSpPr>
              <p:spPr>
                <a:xfrm>
                  <a:off x="5049042" y="2748203"/>
                  <a:ext cx="15763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186" extrusionOk="0">
                      <a:moveTo>
                        <a:pt x="370" y="0"/>
                      </a:moveTo>
                      <a:lnTo>
                        <a:pt x="370" y="0"/>
                      </a:lnTo>
                      <a:lnTo>
                        <a:pt x="0" y="185"/>
                      </a:lnTo>
                      <a:lnTo>
                        <a:pt x="0" y="185"/>
                      </a:ln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9" name="Google Shape;12369;p59"/>
                <p:cNvSpPr/>
                <p:nvPr/>
              </p:nvSpPr>
              <p:spPr>
                <a:xfrm>
                  <a:off x="5043136" y="275997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0" name="Google Shape;12370;p59"/>
                <p:cNvSpPr/>
                <p:nvPr/>
              </p:nvSpPr>
              <p:spPr>
                <a:xfrm>
                  <a:off x="5049042" y="275606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1" name="Google Shape;12371;p59"/>
                <p:cNvSpPr/>
                <p:nvPr/>
              </p:nvSpPr>
              <p:spPr>
                <a:xfrm>
                  <a:off x="5043136" y="275801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2" name="Google Shape;12372;p59"/>
                <p:cNvSpPr/>
                <p:nvPr/>
              </p:nvSpPr>
              <p:spPr>
                <a:xfrm>
                  <a:off x="5047045" y="275801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3" name="Google Shape;12373;p59"/>
                <p:cNvSpPr/>
                <p:nvPr/>
              </p:nvSpPr>
              <p:spPr>
                <a:xfrm>
                  <a:off x="5047045" y="275606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4" name="Google Shape;12374;p59"/>
                <p:cNvSpPr/>
                <p:nvPr/>
              </p:nvSpPr>
              <p:spPr>
                <a:xfrm>
                  <a:off x="5045090" y="275801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5" name="Google Shape;12375;p59"/>
                <p:cNvSpPr/>
                <p:nvPr/>
              </p:nvSpPr>
              <p:spPr>
                <a:xfrm>
                  <a:off x="5072622" y="274620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6" name="Google Shape;12376;p59"/>
                <p:cNvSpPr/>
                <p:nvPr/>
              </p:nvSpPr>
              <p:spPr>
                <a:xfrm>
                  <a:off x="5072622" y="274620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7" name="Google Shape;12377;p59"/>
                <p:cNvSpPr/>
                <p:nvPr/>
              </p:nvSpPr>
              <p:spPr>
                <a:xfrm>
                  <a:off x="5072622" y="274620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8" name="Google Shape;12378;p59"/>
                <p:cNvSpPr/>
                <p:nvPr/>
              </p:nvSpPr>
              <p:spPr>
                <a:xfrm>
                  <a:off x="5072622" y="274620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9" name="Google Shape;12379;p59"/>
                <p:cNvSpPr/>
                <p:nvPr/>
              </p:nvSpPr>
              <p:spPr>
                <a:xfrm>
                  <a:off x="5072622" y="274620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0" name="Google Shape;12380;p59"/>
                <p:cNvSpPr/>
                <p:nvPr/>
              </p:nvSpPr>
              <p:spPr>
                <a:xfrm>
                  <a:off x="5072622" y="274425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1" name="Google Shape;12381;p59"/>
                <p:cNvSpPr/>
                <p:nvPr/>
              </p:nvSpPr>
              <p:spPr>
                <a:xfrm>
                  <a:off x="5072622" y="274425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2" name="Google Shape;12382;p59"/>
                <p:cNvSpPr/>
                <p:nvPr/>
              </p:nvSpPr>
              <p:spPr>
                <a:xfrm>
                  <a:off x="5072622" y="274425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3" name="Google Shape;12383;p59"/>
                <p:cNvSpPr/>
                <p:nvPr/>
              </p:nvSpPr>
              <p:spPr>
                <a:xfrm>
                  <a:off x="5072622" y="274425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4" name="Google Shape;12384;p59"/>
                <p:cNvSpPr/>
                <p:nvPr/>
              </p:nvSpPr>
              <p:spPr>
                <a:xfrm>
                  <a:off x="5072622" y="274425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5" name="Google Shape;12385;p59"/>
                <p:cNvSpPr/>
                <p:nvPr/>
              </p:nvSpPr>
              <p:spPr>
                <a:xfrm>
                  <a:off x="5072622" y="274425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6" name="Google Shape;12386;p59"/>
                <p:cNvSpPr/>
                <p:nvPr/>
              </p:nvSpPr>
              <p:spPr>
                <a:xfrm>
                  <a:off x="5072622" y="274425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7" name="Google Shape;12387;p59"/>
                <p:cNvSpPr/>
                <p:nvPr/>
              </p:nvSpPr>
              <p:spPr>
                <a:xfrm>
                  <a:off x="5074577" y="274425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8" name="Google Shape;12388;p59"/>
                <p:cNvSpPr/>
                <p:nvPr/>
              </p:nvSpPr>
              <p:spPr>
                <a:xfrm>
                  <a:off x="5074577" y="274425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9" name="Google Shape;12389;p59"/>
                <p:cNvSpPr/>
                <p:nvPr/>
              </p:nvSpPr>
              <p:spPr>
                <a:xfrm>
                  <a:off x="5076574" y="274034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0" name="Google Shape;12390;p59"/>
                <p:cNvSpPr/>
                <p:nvPr/>
              </p:nvSpPr>
              <p:spPr>
                <a:xfrm>
                  <a:off x="5076574" y="274034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1" name="Google Shape;12391;p59"/>
                <p:cNvSpPr/>
                <p:nvPr/>
              </p:nvSpPr>
              <p:spPr>
                <a:xfrm>
                  <a:off x="5035276" y="2754109"/>
                  <a:ext cx="7903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3" extrusionOk="0">
                      <a:moveTo>
                        <a:pt x="185" y="0"/>
                      </a:moveTo>
                      <a:lnTo>
                        <a:pt x="185" y="0"/>
                      </a:lnTo>
                      <a:lnTo>
                        <a:pt x="0" y="93"/>
                      </a:lnTo>
                      <a:lnTo>
                        <a:pt x="185" y="0"/>
                      </a:lnTo>
                      <a:lnTo>
                        <a:pt x="185" y="0"/>
                      </a:lnTo>
                      <a:lnTo>
                        <a:pt x="185" y="0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2" name="Google Shape;12392;p59"/>
                <p:cNvSpPr/>
                <p:nvPr/>
              </p:nvSpPr>
              <p:spPr>
                <a:xfrm>
                  <a:off x="5049042" y="2744252"/>
                  <a:ext cx="11812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140" extrusionOk="0">
                      <a:moveTo>
                        <a:pt x="278" y="1"/>
                      </a:moveTo>
                      <a:lnTo>
                        <a:pt x="278" y="1"/>
                      </a:lnTo>
                      <a:lnTo>
                        <a:pt x="0" y="139"/>
                      </a:lnTo>
                      <a:lnTo>
                        <a:pt x="0" y="139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3" name="Google Shape;12393;p59"/>
                <p:cNvSpPr/>
                <p:nvPr/>
              </p:nvSpPr>
              <p:spPr>
                <a:xfrm>
                  <a:off x="5043136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4" name="Google Shape;12394;p59"/>
                <p:cNvSpPr/>
                <p:nvPr/>
              </p:nvSpPr>
              <p:spPr>
                <a:xfrm>
                  <a:off x="5049042" y="275015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5" name="Google Shape;12395;p59"/>
                <p:cNvSpPr/>
                <p:nvPr/>
              </p:nvSpPr>
              <p:spPr>
                <a:xfrm>
                  <a:off x="5045090" y="27521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6" name="Google Shape;12396;p59"/>
                <p:cNvSpPr/>
                <p:nvPr/>
              </p:nvSpPr>
              <p:spPr>
                <a:xfrm>
                  <a:off x="5043136" y="275211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47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7" name="Google Shape;12397;p59"/>
                <p:cNvSpPr/>
                <p:nvPr/>
              </p:nvSpPr>
              <p:spPr>
                <a:xfrm>
                  <a:off x="5045090" y="2750158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8" name="Google Shape;12398;p59"/>
                <p:cNvSpPr/>
                <p:nvPr/>
              </p:nvSpPr>
              <p:spPr>
                <a:xfrm>
                  <a:off x="5045090" y="27521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9" name="Google Shape;12399;p59"/>
                <p:cNvSpPr/>
                <p:nvPr/>
              </p:nvSpPr>
              <p:spPr>
                <a:xfrm>
                  <a:off x="5035276" y="2758018"/>
                  <a:ext cx="7903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185" y="1"/>
                      </a:moveTo>
                      <a:lnTo>
                        <a:pt x="185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0" name="Google Shape;12400;p59"/>
                <p:cNvSpPr/>
                <p:nvPr/>
              </p:nvSpPr>
              <p:spPr>
                <a:xfrm>
                  <a:off x="5049042" y="2742297"/>
                  <a:ext cx="17717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79" extrusionOk="0">
                      <a:moveTo>
                        <a:pt x="0" y="278"/>
                      </a:moveTo>
                      <a:lnTo>
                        <a:pt x="417" y="0"/>
                      </a:lnTo>
                      <a:lnTo>
                        <a:pt x="417" y="0"/>
                      </a:lnTo>
                      <a:lnTo>
                        <a:pt x="417" y="0"/>
                      </a:lnTo>
                      <a:lnTo>
                        <a:pt x="0" y="278"/>
                      </a:lnTo>
                      <a:lnTo>
                        <a:pt x="0" y="27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1" name="Google Shape;12401;p59"/>
                <p:cNvSpPr/>
                <p:nvPr/>
              </p:nvSpPr>
              <p:spPr>
                <a:xfrm>
                  <a:off x="5070668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2" name="Google Shape;12402;p59"/>
                <p:cNvSpPr/>
                <p:nvPr/>
              </p:nvSpPr>
              <p:spPr>
                <a:xfrm>
                  <a:off x="5043136" y="275801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3" name="Google Shape;12403;p59"/>
                <p:cNvSpPr/>
                <p:nvPr/>
              </p:nvSpPr>
              <p:spPr>
                <a:xfrm>
                  <a:off x="5049042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4" name="Google Shape;12404;p59"/>
                <p:cNvSpPr/>
                <p:nvPr/>
              </p:nvSpPr>
              <p:spPr>
                <a:xfrm>
                  <a:off x="5043136" y="275606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5" name="Google Shape;12405;p59"/>
                <p:cNvSpPr/>
                <p:nvPr/>
              </p:nvSpPr>
              <p:spPr>
                <a:xfrm>
                  <a:off x="5047045" y="275606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6" name="Google Shape;12406;p59"/>
                <p:cNvSpPr/>
                <p:nvPr/>
              </p:nvSpPr>
              <p:spPr>
                <a:xfrm>
                  <a:off x="5047045" y="2754109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7" name="Google Shape;12407;p59"/>
                <p:cNvSpPr/>
                <p:nvPr/>
              </p:nvSpPr>
              <p:spPr>
                <a:xfrm>
                  <a:off x="5049042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8" name="Google Shape;12408;p59"/>
                <p:cNvSpPr/>
                <p:nvPr/>
              </p:nvSpPr>
              <p:spPr>
                <a:xfrm>
                  <a:off x="5045090" y="275606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9" name="Google Shape;12409;p59"/>
                <p:cNvSpPr/>
                <p:nvPr/>
              </p:nvSpPr>
              <p:spPr>
                <a:xfrm>
                  <a:off x="5074577" y="274034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0" name="Google Shape;12410;p59"/>
                <p:cNvSpPr/>
                <p:nvPr/>
              </p:nvSpPr>
              <p:spPr>
                <a:xfrm>
                  <a:off x="5068671" y="2742297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4" y="0"/>
                      </a:moveTo>
                      <a:lnTo>
                        <a:pt x="94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1" name="Google Shape;12411;p59"/>
                <p:cNvSpPr/>
                <p:nvPr/>
              </p:nvSpPr>
              <p:spPr>
                <a:xfrm>
                  <a:off x="5035276" y="2758018"/>
                  <a:ext cx="7903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0" y="93"/>
                      </a:moveTo>
                      <a:lnTo>
                        <a:pt x="0" y="93"/>
                      </a:lnTo>
                      <a:lnTo>
                        <a:pt x="185" y="1"/>
                      </a:lnTo>
                      <a:lnTo>
                        <a:pt x="185" y="1"/>
                      </a:lnTo>
                      <a:lnTo>
                        <a:pt x="185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2" name="Google Shape;12412;p59"/>
                <p:cNvSpPr/>
                <p:nvPr/>
              </p:nvSpPr>
              <p:spPr>
                <a:xfrm>
                  <a:off x="5049042" y="2742297"/>
                  <a:ext cx="23623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279" extrusionOk="0">
                      <a:moveTo>
                        <a:pt x="417" y="0"/>
                      </a:moveTo>
                      <a:lnTo>
                        <a:pt x="0" y="278"/>
                      </a:lnTo>
                      <a:lnTo>
                        <a:pt x="463" y="47"/>
                      </a:lnTo>
                      <a:lnTo>
                        <a:pt x="5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3" name="Google Shape;12413;p59"/>
                <p:cNvSpPr/>
                <p:nvPr/>
              </p:nvSpPr>
              <p:spPr>
                <a:xfrm>
                  <a:off x="5070668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4" name="Google Shape;12414;p59"/>
                <p:cNvSpPr/>
                <p:nvPr/>
              </p:nvSpPr>
              <p:spPr>
                <a:xfrm>
                  <a:off x="5043136" y="275801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5" name="Google Shape;12415;p59"/>
                <p:cNvSpPr/>
                <p:nvPr/>
              </p:nvSpPr>
              <p:spPr>
                <a:xfrm>
                  <a:off x="5049042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6" name="Google Shape;12416;p59"/>
                <p:cNvSpPr/>
                <p:nvPr/>
              </p:nvSpPr>
              <p:spPr>
                <a:xfrm>
                  <a:off x="5043136" y="275606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7" name="Google Shape;12417;p59"/>
                <p:cNvSpPr/>
                <p:nvPr/>
              </p:nvSpPr>
              <p:spPr>
                <a:xfrm>
                  <a:off x="5047045" y="275606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8" name="Google Shape;12418;p59"/>
                <p:cNvSpPr/>
                <p:nvPr/>
              </p:nvSpPr>
              <p:spPr>
                <a:xfrm>
                  <a:off x="5047045" y="2754109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9" name="Google Shape;12419;p59"/>
                <p:cNvSpPr/>
                <p:nvPr/>
              </p:nvSpPr>
              <p:spPr>
                <a:xfrm>
                  <a:off x="5049042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0" name="Google Shape;12420;p59"/>
                <p:cNvSpPr/>
                <p:nvPr/>
              </p:nvSpPr>
              <p:spPr>
                <a:xfrm>
                  <a:off x="5045090" y="275606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1" name="Google Shape;12421;p59"/>
                <p:cNvSpPr/>
                <p:nvPr/>
              </p:nvSpPr>
              <p:spPr>
                <a:xfrm>
                  <a:off x="5035276" y="2754109"/>
                  <a:ext cx="7903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3" extrusionOk="0">
                      <a:moveTo>
                        <a:pt x="185" y="0"/>
                      </a:moveTo>
                      <a:lnTo>
                        <a:pt x="185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2" name="Google Shape;12422;p59"/>
                <p:cNvSpPr/>
                <p:nvPr/>
              </p:nvSpPr>
              <p:spPr>
                <a:xfrm>
                  <a:off x="5049042" y="2744252"/>
                  <a:ext cx="11812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140" extrusionOk="0">
                      <a:moveTo>
                        <a:pt x="0" y="139"/>
                      </a:moveTo>
                      <a:lnTo>
                        <a:pt x="278" y="1"/>
                      </a:lnTo>
                      <a:lnTo>
                        <a:pt x="278" y="1"/>
                      </a:lnTo>
                      <a:lnTo>
                        <a:pt x="278" y="1"/>
                      </a:lnTo>
                      <a:lnTo>
                        <a:pt x="0" y="139"/>
                      </a:ln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3" name="Google Shape;12423;p59"/>
                <p:cNvSpPr/>
                <p:nvPr/>
              </p:nvSpPr>
              <p:spPr>
                <a:xfrm>
                  <a:off x="5043136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4" name="Google Shape;12424;p59"/>
                <p:cNvSpPr/>
                <p:nvPr/>
              </p:nvSpPr>
              <p:spPr>
                <a:xfrm>
                  <a:off x="5049042" y="275015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5" name="Google Shape;12425;p59"/>
                <p:cNvSpPr/>
                <p:nvPr/>
              </p:nvSpPr>
              <p:spPr>
                <a:xfrm>
                  <a:off x="5045090" y="27521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6" name="Google Shape;12426;p59"/>
                <p:cNvSpPr/>
                <p:nvPr/>
              </p:nvSpPr>
              <p:spPr>
                <a:xfrm>
                  <a:off x="5043136" y="275211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47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7" name="Google Shape;12427;p59"/>
                <p:cNvSpPr/>
                <p:nvPr/>
              </p:nvSpPr>
              <p:spPr>
                <a:xfrm>
                  <a:off x="5045090" y="2750158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8" name="Google Shape;12428;p59"/>
                <p:cNvSpPr/>
                <p:nvPr/>
              </p:nvSpPr>
              <p:spPr>
                <a:xfrm>
                  <a:off x="5045090" y="27521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9" name="Google Shape;12429;p59"/>
                <p:cNvSpPr/>
                <p:nvPr/>
              </p:nvSpPr>
              <p:spPr>
                <a:xfrm>
                  <a:off x="5035276" y="2754109"/>
                  <a:ext cx="7903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39" extrusionOk="0">
                      <a:moveTo>
                        <a:pt x="185" y="0"/>
                      </a:moveTo>
                      <a:lnTo>
                        <a:pt x="0" y="93"/>
                      </a:lnTo>
                      <a:lnTo>
                        <a:pt x="0" y="139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0" name="Google Shape;12430;p59"/>
                <p:cNvSpPr/>
                <p:nvPr/>
              </p:nvSpPr>
              <p:spPr>
                <a:xfrm>
                  <a:off x="5049042" y="2740343"/>
                  <a:ext cx="21669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278" extrusionOk="0">
                      <a:moveTo>
                        <a:pt x="509" y="0"/>
                      </a:moveTo>
                      <a:lnTo>
                        <a:pt x="278" y="93"/>
                      </a:lnTo>
                      <a:lnTo>
                        <a:pt x="0" y="231"/>
                      </a:lnTo>
                      <a:lnTo>
                        <a:pt x="0" y="278"/>
                      </a:lnTo>
                      <a:lnTo>
                        <a:pt x="370" y="93"/>
                      </a:lnTo>
                      <a:lnTo>
                        <a:pt x="50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1" name="Google Shape;12431;p59"/>
                <p:cNvSpPr/>
                <p:nvPr/>
              </p:nvSpPr>
              <p:spPr>
                <a:xfrm>
                  <a:off x="5049042" y="2750158"/>
                  <a:ext cx="5906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139" y="0"/>
                      </a:moveTo>
                      <a:lnTo>
                        <a:pt x="139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2" name="Google Shape;12432;p59"/>
                <p:cNvSpPr/>
                <p:nvPr/>
              </p:nvSpPr>
              <p:spPr>
                <a:xfrm>
                  <a:off x="5043136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3" name="Google Shape;12433;p59"/>
                <p:cNvSpPr/>
                <p:nvPr/>
              </p:nvSpPr>
              <p:spPr>
                <a:xfrm>
                  <a:off x="5049042" y="275015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4" name="Google Shape;12434;p59"/>
                <p:cNvSpPr/>
                <p:nvPr/>
              </p:nvSpPr>
              <p:spPr>
                <a:xfrm>
                  <a:off x="5049042" y="27521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5" name="Google Shape;12435;p59"/>
                <p:cNvSpPr/>
                <p:nvPr/>
              </p:nvSpPr>
              <p:spPr>
                <a:xfrm>
                  <a:off x="5047045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6" name="Google Shape;12436;p59"/>
                <p:cNvSpPr/>
                <p:nvPr/>
              </p:nvSpPr>
              <p:spPr>
                <a:xfrm>
                  <a:off x="5043136" y="275410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7" name="Google Shape;12437;p59"/>
                <p:cNvSpPr/>
                <p:nvPr/>
              </p:nvSpPr>
              <p:spPr>
                <a:xfrm>
                  <a:off x="5045090" y="27521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8" name="Google Shape;12438;p59"/>
                <p:cNvSpPr/>
                <p:nvPr/>
              </p:nvSpPr>
              <p:spPr>
                <a:xfrm>
                  <a:off x="5043136" y="275211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9" name="Google Shape;12439;p59"/>
                <p:cNvSpPr/>
                <p:nvPr/>
              </p:nvSpPr>
              <p:spPr>
                <a:xfrm>
                  <a:off x="5045090" y="2750158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0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0" name="Google Shape;12440;p59"/>
                <p:cNvSpPr/>
                <p:nvPr/>
              </p:nvSpPr>
              <p:spPr>
                <a:xfrm>
                  <a:off x="5047045" y="2752112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47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1" name="Google Shape;12441;p59"/>
                <p:cNvSpPr/>
                <p:nvPr/>
              </p:nvSpPr>
              <p:spPr>
                <a:xfrm>
                  <a:off x="5045090" y="275410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2" name="Google Shape;12442;p59"/>
                <p:cNvSpPr/>
                <p:nvPr/>
              </p:nvSpPr>
              <p:spPr>
                <a:xfrm>
                  <a:off x="5045090" y="275211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3" name="Google Shape;12443;p59"/>
                <p:cNvSpPr/>
                <p:nvPr/>
              </p:nvSpPr>
              <p:spPr>
                <a:xfrm>
                  <a:off x="5035276" y="2756063"/>
                  <a:ext cx="790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85" y="0"/>
                      </a:moveTo>
                      <a:lnTo>
                        <a:pt x="0" y="139"/>
                      </a:lnTo>
                      <a:lnTo>
                        <a:pt x="185" y="47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4" name="Google Shape;12444;p59"/>
                <p:cNvSpPr/>
                <p:nvPr/>
              </p:nvSpPr>
              <p:spPr>
                <a:xfrm>
                  <a:off x="5070668" y="273834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5" name="Google Shape;12445;p59"/>
                <p:cNvSpPr/>
                <p:nvPr/>
              </p:nvSpPr>
              <p:spPr>
                <a:xfrm>
                  <a:off x="5049042" y="2742297"/>
                  <a:ext cx="17717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79" extrusionOk="0">
                      <a:moveTo>
                        <a:pt x="417" y="0"/>
                      </a:moveTo>
                      <a:lnTo>
                        <a:pt x="278" y="93"/>
                      </a:lnTo>
                      <a:lnTo>
                        <a:pt x="278" y="93"/>
                      </a:lnTo>
                      <a:lnTo>
                        <a:pt x="370" y="47"/>
                      </a:lnTo>
                      <a:lnTo>
                        <a:pt x="417" y="47"/>
                      </a:lnTo>
                      <a:lnTo>
                        <a:pt x="417" y="0"/>
                      </a:lnTo>
                      <a:close/>
                      <a:moveTo>
                        <a:pt x="232" y="93"/>
                      </a:moveTo>
                      <a:lnTo>
                        <a:pt x="139" y="185"/>
                      </a:lnTo>
                      <a:lnTo>
                        <a:pt x="0" y="232"/>
                      </a:lnTo>
                      <a:lnTo>
                        <a:pt x="0" y="278"/>
                      </a:lnTo>
                      <a:lnTo>
                        <a:pt x="278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6" name="Google Shape;12446;p59"/>
                <p:cNvSpPr/>
                <p:nvPr/>
              </p:nvSpPr>
              <p:spPr>
                <a:xfrm>
                  <a:off x="5043136" y="275606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7" name="Google Shape;12447;p59"/>
                <p:cNvSpPr/>
                <p:nvPr/>
              </p:nvSpPr>
              <p:spPr>
                <a:xfrm>
                  <a:off x="5049042" y="275211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8" name="Google Shape;12448;p59"/>
                <p:cNvSpPr/>
                <p:nvPr/>
              </p:nvSpPr>
              <p:spPr>
                <a:xfrm>
                  <a:off x="5043136" y="2754109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0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9" name="Google Shape;12449;p59"/>
                <p:cNvSpPr/>
                <p:nvPr/>
              </p:nvSpPr>
              <p:spPr>
                <a:xfrm>
                  <a:off x="5047045" y="275410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0" name="Google Shape;12450;p59"/>
                <p:cNvSpPr/>
                <p:nvPr/>
              </p:nvSpPr>
              <p:spPr>
                <a:xfrm>
                  <a:off x="5047045" y="2752112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1" name="Google Shape;12451;p59"/>
                <p:cNvSpPr/>
                <p:nvPr/>
              </p:nvSpPr>
              <p:spPr>
                <a:xfrm>
                  <a:off x="5045090" y="275410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2" name="Google Shape;12452;p59"/>
                <p:cNvSpPr/>
                <p:nvPr/>
              </p:nvSpPr>
              <p:spPr>
                <a:xfrm>
                  <a:off x="5072622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3" name="Google Shape;12453;p59"/>
                <p:cNvSpPr/>
                <p:nvPr/>
              </p:nvSpPr>
              <p:spPr>
                <a:xfrm>
                  <a:off x="5072622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4" name="Google Shape;12454;p59"/>
                <p:cNvSpPr/>
                <p:nvPr/>
              </p:nvSpPr>
              <p:spPr>
                <a:xfrm>
                  <a:off x="5072622" y="273834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5" name="Google Shape;12455;p59"/>
                <p:cNvSpPr/>
                <p:nvPr/>
              </p:nvSpPr>
              <p:spPr>
                <a:xfrm>
                  <a:off x="5074577" y="273834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6" name="Google Shape;12456;p59"/>
                <p:cNvSpPr/>
                <p:nvPr/>
              </p:nvSpPr>
              <p:spPr>
                <a:xfrm>
                  <a:off x="5074577" y="273834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7" name="Google Shape;12457;p59"/>
                <p:cNvSpPr/>
                <p:nvPr/>
              </p:nvSpPr>
              <p:spPr>
                <a:xfrm>
                  <a:off x="5074577" y="273834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8" name="Google Shape;12458;p59"/>
                <p:cNvSpPr/>
                <p:nvPr/>
              </p:nvSpPr>
              <p:spPr>
                <a:xfrm>
                  <a:off x="5074577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9" name="Google Shape;12459;p59"/>
                <p:cNvSpPr/>
                <p:nvPr/>
              </p:nvSpPr>
              <p:spPr>
                <a:xfrm>
                  <a:off x="5074577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0" name="Google Shape;12460;p59"/>
                <p:cNvSpPr/>
                <p:nvPr/>
              </p:nvSpPr>
              <p:spPr>
                <a:xfrm>
                  <a:off x="5074577" y="273834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1" name="Google Shape;12461;p59"/>
                <p:cNvSpPr/>
                <p:nvPr/>
              </p:nvSpPr>
              <p:spPr>
                <a:xfrm>
                  <a:off x="5072622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2" name="Google Shape;12462;p59"/>
                <p:cNvSpPr/>
                <p:nvPr/>
              </p:nvSpPr>
              <p:spPr>
                <a:xfrm>
                  <a:off x="5074577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3" name="Google Shape;12463;p59"/>
                <p:cNvSpPr/>
                <p:nvPr/>
              </p:nvSpPr>
              <p:spPr>
                <a:xfrm>
                  <a:off x="5072622" y="274034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4" name="Google Shape;12464;p59"/>
                <p:cNvSpPr/>
                <p:nvPr/>
              </p:nvSpPr>
              <p:spPr>
                <a:xfrm>
                  <a:off x="5072622" y="274229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5" name="Google Shape;12465;p59"/>
                <p:cNvSpPr/>
                <p:nvPr/>
              </p:nvSpPr>
              <p:spPr>
                <a:xfrm>
                  <a:off x="5072622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6" name="Google Shape;12466;p59"/>
                <p:cNvSpPr/>
                <p:nvPr/>
              </p:nvSpPr>
              <p:spPr>
                <a:xfrm>
                  <a:off x="5072622" y="274229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7" name="Google Shape;12467;p59"/>
                <p:cNvSpPr/>
                <p:nvPr/>
              </p:nvSpPr>
              <p:spPr>
                <a:xfrm>
                  <a:off x="5074577" y="273834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8" name="Google Shape;12468;p59"/>
                <p:cNvSpPr/>
                <p:nvPr/>
              </p:nvSpPr>
              <p:spPr>
                <a:xfrm>
                  <a:off x="5076574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9" name="Google Shape;12469;p59"/>
                <p:cNvSpPr/>
                <p:nvPr/>
              </p:nvSpPr>
              <p:spPr>
                <a:xfrm>
                  <a:off x="5074577" y="2738346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0" name="Google Shape;12470;p59"/>
                <p:cNvSpPr/>
                <p:nvPr/>
              </p:nvSpPr>
              <p:spPr>
                <a:xfrm>
                  <a:off x="5074577" y="273834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1" name="Google Shape;12471;p59"/>
                <p:cNvSpPr/>
                <p:nvPr/>
              </p:nvSpPr>
              <p:spPr>
                <a:xfrm>
                  <a:off x="5076574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2" name="Google Shape;12472;p59"/>
                <p:cNvSpPr/>
                <p:nvPr/>
              </p:nvSpPr>
              <p:spPr>
                <a:xfrm>
                  <a:off x="5076574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3" name="Google Shape;12473;p59"/>
                <p:cNvSpPr/>
                <p:nvPr/>
              </p:nvSpPr>
              <p:spPr>
                <a:xfrm>
                  <a:off x="5074577" y="274034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4" name="Google Shape;12474;p59"/>
                <p:cNvSpPr/>
                <p:nvPr/>
              </p:nvSpPr>
              <p:spPr>
                <a:xfrm>
                  <a:off x="5072622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5" name="Google Shape;12475;p59"/>
                <p:cNvSpPr/>
                <p:nvPr/>
              </p:nvSpPr>
              <p:spPr>
                <a:xfrm>
                  <a:off x="5076574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6" name="Google Shape;12476;p59"/>
                <p:cNvSpPr/>
                <p:nvPr/>
              </p:nvSpPr>
              <p:spPr>
                <a:xfrm>
                  <a:off x="5076574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7" name="Google Shape;12477;p59"/>
                <p:cNvSpPr/>
                <p:nvPr/>
              </p:nvSpPr>
              <p:spPr>
                <a:xfrm>
                  <a:off x="5074577" y="2740343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47" y="0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8" name="Google Shape;12478;p59"/>
                <p:cNvSpPr/>
                <p:nvPr/>
              </p:nvSpPr>
              <p:spPr>
                <a:xfrm>
                  <a:off x="5074577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9" name="Google Shape;12479;p59"/>
                <p:cNvSpPr/>
                <p:nvPr/>
              </p:nvSpPr>
              <p:spPr>
                <a:xfrm>
                  <a:off x="5074577" y="2740343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0" name="Google Shape;12480;p59"/>
                <p:cNvSpPr/>
                <p:nvPr/>
              </p:nvSpPr>
              <p:spPr>
                <a:xfrm>
                  <a:off x="5072622" y="274034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1" name="Google Shape;12481;p59"/>
                <p:cNvSpPr/>
                <p:nvPr/>
              </p:nvSpPr>
              <p:spPr>
                <a:xfrm>
                  <a:off x="5072622" y="274034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2" name="Google Shape;12482;p59"/>
                <p:cNvSpPr/>
                <p:nvPr/>
              </p:nvSpPr>
              <p:spPr>
                <a:xfrm>
                  <a:off x="5076574" y="274034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0"/>
                      </a:moveTo>
                      <a:lnTo>
                        <a:pt x="0" y="46"/>
                      </a:lnTo>
                      <a:lnTo>
                        <a:pt x="46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3" name="Google Shape;12483;p59"/>
                <p:cNvSpPr/>
                <p:nvPr/>
              </p:nvSpPr>
              <p:spPr>
                <a:xfrm>
                  <a:off x="5074577" y="2742297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4" name="Google Shape;12484;p59"/>
                <p:cNvSpPr/>
                <p:nvPr/>
              </p:nvSpPr>
              <p:spPr>
                <a:xfrm>
                  <a:off x="5049042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5" name="Google Shape;12485;p59"/>
                <p:cNvSpPr/>
                <p:nvPr/>
              </p:nvSpPr>
              <p:spPr>
                <a:xfrm>
                  <a:off x="5074577" y="2742297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6" name="Google Shape;12486;p59"/>
                <p:cNvSpPr/>
                <p:nvPr/>
              </p:nvSpPr>
              <p:spPr>
                <a:xfrm>
                  <a:off x="5068671" y="2742297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4" y="0"/>
                      </a:moveTo>
                      <a:lnTo>
                        <a:pt x="1" y="47"/>
                      </a:lnTo>
                      <a:lnTo>
                        <a:pt x="94" y="47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7" name="Google Shape;12487;p59"/>
                <p:cNvSpPr/>
                <p:nvPr/>
              </p:nvSpPr>
              <p:spPr>
                <a:xfrm>
                  <a:off x="5035276" y="2758018"/>
                  <a:ext cx="790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85" y="1"/>
                      </a:moveTo>
                      <a:lnTo>
                        <a:pt x="0" y="93"/>
                      </a:lnTo>
                      <a:lnTo>
                        <a:pt x="46" y="139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8" name="Google Shape;12488;p59"/>
                <p:cNvSpPr/>
                <p:nvPr/>
              </p:nvSpPr>
              <p:spPr>
                <a:xfrm>
                  <a:off x="5049042" y="2744252"/>
                  <a:ext cx="19672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233" extrusionOk="0">
                      <a:moveTo>
                        <a:pt x="463" y="1"/>
                      </a:moveTo>
                      <a:lnTo>
                        <a:pt x="370" y="47"/>
                      </a:lnTo>
                      <a:lnTo>
                        <a:pt x="417" y="47"/>
                      </a:lnTo>
                      <a:lnTo>
                        <a:pt x="463" y="1"/>
                      </a:lnTo>
                      <a:close/>
                      <a:moveTo>
                        <a:pt x="370" y="47"/>
                      </a:moveTo>
                      <a:lnTo>
                        <a:pt x="356" y="54"/>
                      </a:lnTo>
                      <a:lnTo>
                        <a:pt x="370" y="47"/>
                      </a:lnTo>
                      <a:close/>
                      <a:moveTo>
                        <a:pt x="356" y="54"/>
                      </a:moveTo>
                      <a:lnTo>
                        <a:pt x="0" y="232"/>
                      </a:lnTo>
                      <a:lnTo>
                        <a:pt x="278" y="93"/>
                      </a:lnTo>
                      <a:lnTo>
                        <a:pt x="356" y="5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9" name="Google Shape;12489;p59"/>
                <p:cNvSpPr/>
                <p:nvPr/>
              </p:nvSpPr>
              <p:spPr>
                <a:xfrm>
                  <a:off x="5043136" y="275801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0" name="Google Shape;12490;p59"/>
                <p:cNvSpPr/>
                <p:nvPr/>
              </p:nvSpPr>
              <p:spPr>
                <a:xfrm>
                  <a:off x="5049042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1" name="Google Shape;12491;p59"/>
                <p:cNvSpPr/>
                <p:nvPr/>
              </p:nvSpPr>
              <p:spPr>
                <a:xfrm>
                  <a:off x="5043136" y="275606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2" name="Google Shape;12492;p59"/>
                <p:cNvSpPr/>
                <p:nvPr/>
              </p:nvSpPr>
              <p:spPr>
                <a:xfrm>
                  <a:off x="5047045" y="275606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3" name="Google Shape;12493;p59"/>
                <p:cNvSpPr/>
                <p:nvPr/>
              </p:nvSpPr>
              <p:spPr>
                <a:xfrm>
                  <a:off x="5047045" y="2754109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4" name="Google Shape;12494;p59"/>
                <p:cNvSpPr/>
                <p:nvPr/>
              </p:nvSpPr>
              <p:spPr>
                <a:xfrm>
                  <a:off x="5045090" y="275606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5" name="Google Shape;12495;p59"/>
                <p:cNvSpPr/>
                <p:nvPr/>
              </p:nvSpPr>
              <p:spPr>
                <a:xfrm>
                  <a:off x="5049042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6" name="Google Shape;12496;p59"/>
                <p:cNvSpPr/>
                <p:nvPr/>
              </p:nvSpPr>
              <p:spPr>
                <a:xfrm>
                  <a:off x="5072622" y="274229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7" name="Google Shape;12497;p59"/>
                <p:cNvSpPr/>
                <p:nvPr/>
              </p:nvSpPr>
              <p:spPr>
                <a:xfrm>
                  <a:off x="5074577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8" name="Google Shape;12498;p59"/>
                <p:cNvSpPr/>
                <p:nvPr/>
              </p:nvSpPr>
              <p:spPr>
                <a:xfrm>
                  <a:off x="5074577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9" name="Google Shape;12499;p59"/>
                <p:cNvSpPr/>
                <p:nvPr/>
              </p:nvSpPr>
              <p:spPr>
                <a:xfrm>
                  <a:off x="5074577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0" name="Google Shape;12500;p59"/>
                <p:cNvSpPr/>
                <p:nvPr/>
              </p:nvSpPr>
              <p:spPr>
                <a:xfrm>
                  <a:off x="5074577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1" name="Google Shape;12501;p59"/>
                <p:cNvSpPr/>
                <p:nvPr/>
              </p:nvSpPr>
              <p:spPr>
                <a:xfrm>
                  <a:off x="5074577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2" name="Google Shape;12502;p59"/>
                <p:cNvSpPr/>
                <p:nvPr/>
              </p:nvSpPr>
              <p:spPr>
                <a:xfrm>
                  <a:off x="5072622" y="274229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3" name="Google Shape;12503;p59"/>
                <p:cNvSpPr/>
                <p:nvPr/>
              </p:nvSpPr>
              <p:spPr>
                <a:xfrm>
                  <a:off x="5066717" y="2740343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46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4" name="Google Shape;12504;p59"/>
                <p:cNvSpPr/>
                <p:nvPr/>
              </p:nvSpPr>
              <p:spPr>
                <a:xfrm>
                  <a:off x="5066717" y="2740343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93" y="0"/>
                      </a:moveTo>
                      <a:lnTo>
                        <a:pt x="1" y="46"/>
                      </a:lnTo>
                      <a:lnTo>
                        <a:pt x="140" y="46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5" name="Google Shape;12505;p59"/>
                <p:cNvSpPr/>
                <p:nvPr/>
              </p:nvSpPr>
              <p:spPr>
                <a:xfrm>
                  <a:off x="5035276" y="2754109"/>
                  <a:ext cx="7903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39" extrusionOk="0">
                      <a:moveTo>
                        <a:pt x="185" y="0"/>
                      </a:moveTo>
                      <a:lnTo>
                        <a:pt x="0" y="139"/>
                      </a:lnTo>
                      <a:lnTo>
                        <a:pt x="185" y="46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6" name="Google Shape;12506;p59"/>
                <p:cNvSpPr/>
                <p:nvPr/>
              </p:nvSpPr>
              <p:spPr>
                <a:xfrm>
                  <a:off x="5049042" y="2744252"/>
                  <a:ext cx="15763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186" extrusionOk="0">
                      <a:moveTo>
                        <a:pt x="370" y="1"/>
                      </a:move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139" y="139"/>
                      </a:ln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7" name="Google Shape;12507;p59"/>
                <p:cNvSpPr/>
                <p:nvPr/>
              </p:nvSpPr>
              <p:spPr>
                <a:xfrm>
                  <a:off x="5043136" y="275410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8" name="Google Shape;12508;p59"/>
                <p:cNvSpPr/>
                <p:nvPr/>
              </p:nvSpPr>
              <p:spPr>
                <a:xfrm>
                  <a:off x="5049042" y="27521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9" name="Google Shape;12509;p59"/>
                <p:cNvSpPr/>
                <p:nvPr/>
              </p:nvSpPr>
              <p:spPr>
                <a:xfrm>
                  <a:off x="5043136" y="275410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0" name="Google Shape;12510;p59"/>
                <p:cNvSpPr/>
                <p:nvPr/>
              </p:nvSpPr>
              <p:spPr>
                <a:xfrm>
                  <a:off x="5045090" y="275211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47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1" name="Google Shape;12511;p59"/>
                <p:cNvSpPr/>
                <p:nvPr/>
              </p:nvSpPr>
              <p:spPr>
                <a:xfrm>
                  <a:off x="5045090" y="2752112"/>
                  <a:ext cx="3994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2" name="Google Shape;12512;p59"/>
                <p:cNvSpPr/>
                <p:nvPr/>
              </p:nvSpPr>
              <p:spPr>
                <a:xfrm>
                  <a:off x="5045090" y="275211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3" name="Google Shape;12513;p59"/>
                <p:cNvSpPr/>
                <p:nvPr/>
              </p:nvSpPr>
              <p:spPr>
                <a:xfrm>
                  <a:off x="5035276" y="2756063"/>
                  <a:ext cx="790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85" y="0"/>
                      </a:moveTo>
                      <a:lnTo>
                        <a:pt x="0" y="93"/>
                      </a:lnTo>
                      <a:lnTo>
                        <a:pt x="0" y="139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4" name="Google Shape;12514;p59"/>
                <p:cNvSpPr/>
                <p:nvPr/>
              </p:nvSpPr>
              <p:spPr>
                <a:xfrm>
                  <a:off x="5054905" y="2740343"/>
                  <a:ext cx="15805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32" extrusionOk="0">
                      <a:moveTo>
                        <a:pt x="371" y="0"/>
                      </a:moveTo>
                      <a:lnTo>
                        <a:pt x="279" y="46"/>
                      </a:lnTo>
                      <a:lnTo>
                        <a:pt x="279" y="62"/>
                      </a:lnTo>
                      <a:lnTo>
                        <a:pt x="371" y="0"/>
                      </a:lnTo>
                      <a:close/>
                      <a:moveTo>
                        <a:pt x="279" y="62"/>
                      </a:moveTo>
                      <a:lnTo>
                        <a:pt x="232" y="93"/>
                      </a:lnTo>
                      <a:lnTo>
                        <a:pt x="279" y="93"/>
                      </a:lnTo>
                      <a:lnTo>
                        <a:pt x="279" y="62"/>
                      </a:lnTo>
                      <a:close/>
                      <a:moveTo>
                        <a:pt x="232" y="93"/>
                      </a:moveTo>
                      <a:lnTo>
                        <a:pt x="140" y="139"/>
                      </a:lnTo>
                      <a:lnTo>
                        <a:pt x="94" y="139"/>
                      </a:lnTo>
                      <a:lnTo>
                        <a:pt x="1" y="231"/>
                      </a:lnTo>
                      <a:lnTo>
                        <a:pt x="232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5" name="Google Shape;12515;p59"/>
                <p:cNvSpPr/>
                <p:nvPr/>
              </p:nvSpPr>
              <p:spPr>
                <a:xfrm>
                  <a:off x="5043136" y="275606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6" name="Google Shape;12516;p59"/>
                <p:cNvSpPr/>
                <p:nvPr/>
              </p:nvSpPr>
              <p:spPr>
                <a:xfrm>
                  <a:off x="5043136" y="275606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7" name="Google Shape;12517;p59"/>
                <p:cNvSpPr/>
                <p:nvPr/>
              </p:nvSpPr>
              <p:spPr>
                <a:xfrm>
                  <a:off x="5072622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8" name="Google Shape;12518;p59"/>
                <p:cNvSpPr/>
                <p:nvPr/>
              </p:nvSpPr>
              <p:spPr>
                <a:xfrm>
                  <a:off x="5072622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9" name="Google Shape;12519;p59"/>
                <p:cNvSpPr/>
                <p:nvPr/>
              </p:nvSpPr>
              <p:spPr>
                <a:xfrm>
                  <a:off x="5072622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0" name="Google Shape;12520;p59"/>
                <p:cNvSpPr/>
                <p:nvPr/>
              </p:nvSpPr>
              <p:spPr>
                <a:xfrm>
                  <a:off x="5076574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1" name="Google Shape;12521;p59"/>
                <p:cNvSpPr/>
                <p:nvPr/>
              </p:nvSpPr>
              <p:spPr>
                <a:xfrm>
                  <a:off x="5074577" y="2738346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2" name="Google Shape;12522;p59"/>
                <p:cNvSpPr/>
                <p:nvPr/>
              </p:nvSpPr>
              <p:spPr>
                <a:xfrm>
                  <a:off x="5072622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3" name="Google Shape;12523;p59"/>
                <p:cNvSpPr/>
                <p:nvPr/>
              </p:nvSpPr>
              <p:spPr>
                <a:xfrm>
                  <a:off x="5076574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4" name="Google Shape;12524;p59"/>
                <p:cNvSpPr/>
                <p:nvPr/>
              </p:nvSpPr>
              <p:spPr>
                <a:xfrm>
                  <a:off x="5074577" y="2740343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5" name="Google Shape;12525;p59"/>
                <p:cNvSpPr/>
                <p:nvPr/>
              </p:nvSpPr>
              <p:spPr>
                <a:xfrm>
                  <a:off x="5035276" y="2750158"/>
                  <a:ext cx="5906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40" extrusionOk="0">
                      <a:moveTo>
                        <a:pt x="139" y="0"/>
                      </a:moveTo>
                      <a:lnTo>
                        <a:pt x="46" y="93"/>
                      </a:lnTo>
                      <a:lnTo>
                        <a:pt x="0" y="139"/>
                      </a:lnTo>
                      <a:lnTo>
                        <a:pt x="0" y="139"/>
                      </a:lnTo>
                      <a:lnTo>
                        <a:pt x="139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6" name="Google Shape;12526;p59"/>
                <p:cNvSpPr/>
                <p:nvPr/>
              </p:nvSpPr>
              <p:spPr>
                <a:xfrm>
                  <a:off x="5047045" y="2736392"/>
                  <a:ext cx="25620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279" extrusionOk="0">
                      <a:moveTo>
                        <a:pt x="510" y="0"/>
                      </a:moveTo>
                      <a:lnTo>
                        <a:pt x="279" y="93"/>
                      </a:lnTo>
                      <a:lnTo>
                        <a:pt x="1" y="232"/>
                      </a:lnTo>
                      <a:lnTo>
                        <a:pt x="47" y="278"/>
                      </a:lnTo>
                      <a:lnTo>
                        <a:pt x="279" y="139"/>
                      </a:lnTo>
                      <a:lnTo>
                        <a:pt x="556" y="47"/>
                      </a:lnTo>
                      <a:lnTo>
                        <a:pt x="60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7" name="Google Shape;12527;p59"/>
                <p:cNvSpPr/>
                <p:nvPr/>
              </p:nvSpPr>
              <p:spPr>
                <a:xfrm>
                  <a:off x="5041139" y="2750158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8" name="Google Shape;12528;p59"/>
                <p:cNvSpPr/>
                <p:nvPr/>
              </p:nvSpPr>
              <p:spPr>
                <a:xfrm>
                  <a:off x="5047045" y="2746206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9" name="Google Shape;12529;p59"/>
                <p:cNvSpPr/>
                <p:nvPr/>
              </p:nvSpPr>
              <p:spPr>
                <a:xfrm>
                  <a:off x="5043136" y="2748203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0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0" name="Google Shape;12530;p59"/>
                <p:cNvSpPr/>
                <p:nvPr/>
              </p:nvSpPr>
              <p:spPr>
                <a:xfrm>
                  <a:off x="5045090" y="274820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1" name="Google Shape;12531;p59"/>
                <p:cNvSpPr/>
                <p:nvPr/>
              </p:nvSpPr>
              <p:spPr>
                <a:xfrm>
                  <a:off x="5045090" y="2746206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2" name="Google Shape;12532;p59"/>
                <p:cNvSpPr/>
                <p:nvPr/>
              </p:nvSpPr>
              <p:spPr>
                <a:xfrm>
                  <a:off x="5045090" y="274820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3" name="Google Shape;12533;p59"/>
                <p:cNvSpPr/>
                <p:nvPr/>
              </p:nvSpPr>
              <p:spPr>
                <a:xfrm>
                  <a:off x="5037230" y="2750158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93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4" name="Google Shape;12534;p59"/>
                <p:cNvSpPr/>
                <p:nvPr/>
              </p:nvSpPr>
              <p:spPr>
                <a:xfrm>
                  <a:off x="5047045" y="2740343"/>
                  <a:ext cx="11854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39" extrusionOk="0">
                      <a:moveTo>
                        <a:pt x="279" y="0"/>
                      </a:moveTo>
                      <a:lnTo>
                        <a:pt x="279" y="0"/>
                      </a:lnTo>
                      <a:lnTo>
                        <a:pt x="1" y="139"/>
                      </a:lnTo>
                      <a:lnTo>
                        <a:pt x="1" y="139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5" name="Google Shape;12535;p59"/>
                <p:cNvSpPr/>
                <p:nvPr/>
              </p:nvSpPr>
              <p:spPr>
                <a:xfrm>
                  <a:off x="5041139" y="2750158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6" name="Google Shape;12536;p59"/>
                <p:cNvSpPr/>
                <p:nvPr/>
              </p:nvSpPr>
              <p:spPr>
                <a:xfrm>
                  <a:off x="5047045" y="274620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7" name="Google Shape;12537;p59"/>
                <p:cNvSpPr/>
                <p:nvPr/>
              </p:nvSpPr>
              <p:spPr>
                <a:xfrm>
                  <a:off x="5043136" y="274820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8" name="Google Shape;12538;p59"/>
                <p:cNvSpPr/>
                <p:nvPr/>
              </p:nvSpPr>
              <p:spPr>
                <a:xfrm>
                  <a:off x="5045090" y="274820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9" name="Google Shape;12539;p59"/>
                <p:cNvSpPr/>
                <p:nvPr/>
              </p:nvSpPr>
              <p:spPr>
                <a:xfrm>
                  <a:off x="5045090" y="274620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40" name="Google Shape;12540;p59"/>
                <p:cNvSpPr/>
                <p:nvPr/>
              </p:nvSpPr>
              <p:spPr>
                <a:xfrm>
                  <a:off x="5045090" y="274820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41" name="Google Shape;12541;p59"/>
                <p:cNvSpPr/>
                <p:nvPr/>
              </p:nvSpPr>
              <p:spPr>
                <a:xfrm>
                  <a:off x="5070668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42" name="Google Shape;12542;p59"/>
                <p:cNvSpPr/>
                <p:nvPr/>
              </p:nvSpPr>
              <p:spPr>
                <a:xfrm>
                  <a:off x="5070668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43" name="Google Shape;12543;p59"/>
                <p:cNvSpPr/>
                <p:nvPr/>
              </p:nvSpPr>
              <p:spPr>
                <a:xfrm>
                  <a:off x="5035276" y="2752112"/>
                  <a:ext cx="5906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40" extrusionOk="0">
                      <a:moveTo>
                        <a:pt x="139" y="1"/>
                      </a:moveTo>
                      <a:lnTo>
                        <a:pt x="0" y="93"/>
                      </a:lnTo>
                      <a:lnTo>
                        <a:pt x="0" y="140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44" name="Google Shape;12544;p59"/>
                <p:cNvSpPr/>
                <p:nvPr/>
              </p:nvSpPr>
              <p:spPr>
                <a:xfrm>
                  <a:off x="5049042" y="2738346"/>
                  <a:ext cx="21669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279" extrusionOk="0">
                      <a:moveTo>
                        <a:pt x="509" y="1"/>
                      </a:moveTo>
                      <a:lnTo>
                        <a:pt x="370" y="47"/>
                      </a:lnTo>
                      <a:lnTo>
                        <a:pt x="370" y="47"/>
                      </a:lnTo>
                      <a:lnTo>
                        <a:pt x="509" y="1"/>
                      </a:lnTo>
                      <a:close/>
                      <a:moveTo>
                        <a:pt x="370" y="47"/>
                      </a:moveTo>
                      <a:lnTo>
                        <a:pt x="232" y="93"/>
                      </a:lnTo>
                      <a:lnTo>
                        <a:pt x="0" y="232"/>
                      </a:lnTo>
                      <a:lnTo>
                        <a:pt x="0" y="278"/>
                      </a:lnTo>
                      <a:lnTo>
                        <a:pt x="37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45" name="Google Shape;12545;p59"/>
                <p:cNvSpPr/>
                <p:nvPr/>
              </p:nvSpPr>
              <p:spPr>
                <a:xfrm>
                  <a:off x="5041139" y="2752112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46" name="Google Shape;12546;p59"/>
                <p:cNvSpPr/>
                <p:nvPr/>
              </p:nvSpPr>
              <p:spPr>
                <a:xfrm>
                  <a:off x="5049042" y="274820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47" name="Google Shape;12547;p59"/>
                <p:cNvSpPr/>
                <p:nvPr/>
              </p:nvSpPr>
              <p:spPr>
                <a:xfrm>
                  <a:off x="5043136" y="275015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48" name="Google Shape;12548;p59"/>
                <p:cNvSpPr/>
                <p:nvPr/>
              </p:nvSpPr>
              <p:spPr>
                <a:xfrm>
                  <a:off x="5045090" y="275015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49" name="Google Shape;12549;p59"/>
                <p:cNvSpPr/>
                <p:nvPr/>
              </p:nvSpPr>
              <p:spPr>
                <a:xfrm>
                  <a:off x="5045090" y="2748203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0"/>
                      </a:moveTo>
                      <a:lnTo>
                        <a:pt x="1" y="46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0" name="Google Shape;12550;p59"/>
                <p:cNvSpPr/>
                <p:nvPr/>
              </p:nvSpPr>
              <p:spPr>
                <a:xfrm>
                  <a:off x="5045090" y="275015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1" name="Google Shape;12551;p59"/>
                <p:cNvSpPr/>
                <p:nvPr/>
              </p:nvSpPr>
              <p:spPr>
                <a:xfrm>
                  <a:off x="5064762" y="2738346"/>
                  <a:ext cx="5948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8" extrusionOk="0">
                      <a:moveTo>
                        <a:pt x="0" y="47"/>
                      </a:move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2" name="Google Shape;12552;p59"/>
                <p:cNvSpPr/>
                <p:nvPr/>
              </p:nvSpPr>
              <p:spPr>
                <a:xfrm>
                  <a:off x="5064762" y="2736392"/>
                  <a:ext cx="7903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186" y="0"/>
                      </a:moveTo>
                      <a:lnTo>
                        <a:pt x="139" y="47"/>
                      </a:lnTo>
                      <a:lnTo>
                        <a:pt x="0" y="93"/>
                      </a:lnTo>
                      <a:lnTo>
                        <a:pt x="186" y="47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3" name="Google Shape;12553;p59"/>
                <p:cNvSpPr/>
                <p:nvPr/>
              </p:nvSpPr>
              <p:spPr>
                <a:xfrm>
                  <a:off x="5072622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4" name="Google Shape;12554;p59"/>
                <p:cNvSpPr/>
                <p:nvPr/>
              </p:nvSpPr>
              <p:spPr>
                <a:xfrm>
                  <a:off x="5072622" y="273834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5" name="Google Shape;12555;p59"/>
                <p:cNvSpPr/>
                <p:nvPr/>
              </p:nvSpPr>
              <p:spPr>
                <a:xfrm>
                  <a:off x="5035276" y="2752112"/>
                  <a:ext cx="790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39" y="1"/>
                      </a:moveTo>
                      <a:lnTo>
                        <a:pt x="0" y="140"/>
                      </a:lnTo>
                      <a:lnTo>
                        <a:pt x="185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6" name="Google Shape;12556;p59"/>
                <p:cNvSpPr/>
                <p:nvPr/>
              </p:nvSpPr>
              <p:spPr>
                <a:xfrm>
                  <a:off x="5049042" y="2740343"/>
                  <a:ext cx="15763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232" extrusionOk="0">
                      <a:moveTo>
                        <a:pt x="370" y="0"/>
                      </a:moveTo>
                      <a:lnTo>
                        <a:pt x="0" y="231"/>
                      </a:lnTo>
                      <a:lnTo>
                        <a:pt x="278" y="93"/>
                      </a:ln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7" name="Google Shape;12557;p59"/>
                <p:cNvSpPr/>
                <p:nvPr/>
              </p:nvSpPr>
              <p:spPr>
                <a:xfrm>
                  <a:off x="5041139" y="2752112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8" name="Google Shape;12558;p59"/>
                <p:cNvSpPr/>
                <p:nvPr/>
              </p:nvSpPr>
              <p:spPr>
                <a:xfrm>
                  <a:off x="5049042" y="275015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9" name="Google Shape;12559;p59"/>
                <p:cNvSpPr/>
                <p:nvPr/>
              </p:nvSpPr>
              <p:spPr>
                <a:xfrm>
                  <a:off x="5045090" y="275015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0" name="Google Shape;12560;p59"/>
                <p:cNvSpPr/>
                <p:nvPr/>
              </p:nvSpPr>
              <p:spPr>
                <a:xfrm>
                  <a:off x="5043136" y="275211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1" name="Google Shape;12561;p59"/>
                <p:cNvSpPr/>
                <p:nvPr/>
              </p:nvSpPr>
              <p:spPr>
                <a:xfrm>
                  <a:off x="5045090" y="2750158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2" name="Google Shape;12562;p59"/>
                <p:cNvSpPr/>
                <p:nvPr/>
              </p:nvSpPr>
              <p:spPr>
                <a:xfrm>
                  <a:off x="5045090" y="275015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3" name="Google Shape;12563;p59"/>
                <p:cNvSpPr/>
                <p:nvPr/>
              </p:nvSpPr>
              <p:spPr>
                <a:xfrm>
                  <a:off x="5035276" y="275801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4" name="Google Shape;12564;p59"/>
                <p:cNvSpPr/>
                <p:nvPr/>
              </p:nvSpPr>
              <p:spPr>
                <a:xfrm>
                  <a:off x="5060811" y="2740343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1" y="93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5" name="Google Shape;12565;p59"/>
                <p:cNvSpPr/>
                <p:nvPr/>
              </p:nvSpPr>
              <p:spPr>
                <a:xfrm>
                  <a:off x="5035276" y="275801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6" name="Google Shape;12566;p59"/>
                <p:cNvSpPr/>
                <p:nvPr/>
              </p:nvSpPr>
              <p:spPr>
                <a:xfrm>
                  <a:off x="5060811" y="2738346"/>
                  <a:ext cx="1185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40" extrusionOk="0">
                      <a:moveTo>
                        <a:pt x="279" y="1"/>
                      </a:moveTo>
                      <a:lnTo>
                        <a:pt x="93" y="47"/>
                      </a:lnTo>
                      <a:lnTo>
                        <a:pt x="1" y="140"/>
                      </a:lnTo>
                      <a:lnTo>
                        <a:pt x="1" y="140"/>
                      </a:lnTo>
                      <a:lnTo>
                        <a:pt x="232" y="47"/>
                      </a:lnTo>
                      <a:lnTo>
                        <a:pt x="27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7" name="Google Shape;12567;p59"/>
                <p:cNvSpPr/>
                <p:nvPr/>
              </p:nvSpPr>
              <p:spPr>
                <a:xfrm>
                  <a:off x="5070668" y="273834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8" name="Google Shape;12568;p59"/>
                <p:cNvSpPr/>
                <p:nvPr/>
              </p:nvSpPr>
              <p:spPr>
                <a:xfrm>
                  <a:off x="5072622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9" name="Google Shape;12569;p59"/>
                <p:cNvSpPr/>
                <p:nvPr/>
              </p:nvSpPr>
              <p:spPr>
                <a:xfrm>
                  <a:off x="5072622" y="273834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0" name="Google Shape;12570;p59"/>
                <p:cNvSpPr/>
                <p:nvPr/>
              </p:nvSpPr>
              <p:spPr>
                <a:xfrm>
                  <a:off x="5074577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1" name="Google Shape;12571;p59"/>
                <p:cNvSpPr/>
                <p:nvPr/>
              </p:nvSpPr>
              <p:spPr>
                <a:xfrm>
                  <a:off x="4938914" y="2075669"/>
                  <a:ext cx="247787" cy="22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5231" extrusionOk="0">
                      <a:moveTo>
                        <a:pt x="1342" y="1"/>
                      </a:moveTo>
                      <a:lnTo>
                        <a:pt x="1111" y="93"/>
                      </a:lnTo>
                      <a:lnTo>
                        <a:pt x="880" y="186"/>
                      </a:lnTo>
                      <a:lnTo>
                        <a:pt x="695" y="324"/>
                      </a:lnTo>
                      <a:lnTo>
                        <a:pt x="509" y="510"/>
                      </a:lnTo>
                      <a:lnTo>
                        <a:pt x="278" y="787"/>
                      </a:lnTo>
                      <a:lnTo>
                        <a:pt x="139" y="1111"/>
                      </a:lnTo>
                      <a:lnTo>
                        <a:pt x="47" y="1435"/>
                      </a:lnTo>
                      <a:lnTo>
                        <a:pt x="0" y="1713"/>
                      </a:lnTo>
                      <a:lnTo>
                        <a:pt x="0" y="1759"/>
                      </a:lnTo>
                      <a:lnTo>
                        <a:pt x="47" y="1759"/>
                      </a:lnTo>
                      <a:lnTo>
                        <a:pt x="232" y="2037"/>
                      </a:lnTo>
                      <a:lnTo>
                        <a:pt x="972" y="2685"/>
                      </a:lnTo>
                      <a:lnTo>
                        <a:pt x="1018" y="3055"/>
                      </a:lnTo>
                      <a:lnTo>
                        <a:pt x="1157" y="3425"/>
                      </a:lnTo>
                      <a:lnTo>
                        <a:pt x="1389" y="3749"/>
                      </a:lnTo>
                      <a:lnTo>
                        <a:pt x="1666" y="4027"/>
                      </a:lnTo>
                      <a:lnTo>
                        <a:pt x="1990" y="4259"/>
                      </a:lnTo>
                      <a:lnTo>
                        <a:pt x="2314" y="4351"/>
                      </a:lnTo>
                      <a:lnTo>
                        <a:pt x="3286" y="5138"/>
                      </a:lnTo>
                      <a:lnTo>
                        <a:pt x="3425" y="5230"/>
                      </a:lnTo>
                      <a:lnTo>
                        <a:pt x="3564" y="5230"/>
                      </a:lnTo>
                      <a:lnTo>
                        <a:pt x="3703" y="5184"/>
                      </a:lnTo>
                      <a:lnTo>
                        <a:pt x="3842" y="5092"/>
                      </a:lnTo>
                      <a:lnTo>
                        <a:pt x="3888" y="4999"/>
                      </a:lnTo>
                      <a:lnTo>
                        <a:pt x="3934" y="4814"/>
                      </a:lnTo>
                      <a:lnTo>
                        <a:pt x="3888" y="4721"/>
                      </a:lnTo>
                      <a:lnTo>
                        <a:pt x="3888" y="4721"/>
                      </a:lnTo>
                      <a:lnTo>
                        <a:pt x="4073" y="4860"/>
                      </a:lnTo>
                      <a:lnTo>
                        <a:pt x="4212" y="4953"/>
                      </a:lnTo>
                      <a:lnTo>
                        <a:pt x="4397" y="4953"/>
                      </a:lnTo>
                      <a:lnTo>
                        <a:pt x="4582" y="4906"/>
                      </a:lnTo>
                      <a:lnTo>
                        <a:pt x="4721" y="4814"/>
                      </a:lnTo>
                      <a:lnTo>
                        <a:pt x="4814" y="4629"/>
                      </a:lnTo>
                      <a:lnTo>
                        <a:pt x="4814" y="4444"/>
                      </a:lnTo>
                      <a:lnTo>
                        <a:pt x="4721" y="4259"/>
                      </a:lnTo>
                      <a:lnTo>
                        <a:pt x="4860" y="4305"/>
                      </a:lnTo>
                      <a:lnTo>
                        <a:pt x="4999" y="4259"/>
                      </a:lnTo>
                      <a:lnTo>
                        <a:pt x="5138" y="4212"/>
                      </a:lnTo>
                      <a:lnTo>
                        <a:pt x="5230" y="4120"/>
                      </a:lnTo>
                      <a:lnTo>
                        <a:pt x="5369" y="4027"/>
                      </a:lnTo>
                      <a:lnTo>
                        <a:pt x="5462" y="3888"/>
                      </a:lnTo>
                      <a:lnTo>
                        <a:pt x="5415" y="3749"/>
                      </a:lnTo>
                      <a:lnTo>
                        <a:pt x="5323" y="3611"/>
                      </a:lnTo>
                      <a:lnTo>
                        <a:pt x="5277" y="3564"/>
                      </a:lnTo>
                      <a:lnTo>
                        <a:pt x="5462" y="3564"/>
                      </a:lnTo>
                      <a:lnTo>
                        <a:pt x="5647" y="3518"/>
                      </a:lnTo>
                      <a:lnTo>
                        <a:pt x="5786" y="3379"/>
                      </a:lnTo>
                      <a:lnTo>
                        <a:pt x="5832" y="3194"/>
                      </a:lnTo>
                      <a:lnTo>
                        <a:pt x="5832" y="3055"/>
                      </a:lnTo>
                      <a:lnTo>
                        <a:pt x="5786" y="2870"/>
                      </a:lnTo>
                      <a:lnTo>
                        <a:pt x="5647" y="2731"/>
                      </a:lnTo>
                      <a:lnTo>
                        <a:pt x="4582" y="1898"/>
                      </a:lnTo>
                      <a:lnTo>
                        <a:pt x="4490" y="1852"/>
                      </a:lnTo>
                      <a:lnTo>
                        <a:pt x="4351" y="1620"/>
                      </a:lnTo>
                      <a:lnTo>
                        <a:pt x="4490" y="1713"/>
                      </a:lnTo>
                      <a:lnTo>
                        <a:pt x="4629" y="1806"/>
                      </a:lnTo>
                      <a:lnTo>
                        <a:pt x="4814" y="1806"/>
                      </a:lnTo>
                      <a:lnTo>
                        <a:pt x="4953" y="1759"/>
                      </a:lnTo>
                      <a:lnTo>
                        <a:pt x="5091" y="1620"/>
                      </a:lnTo>
                      <a:lnTo>
                        <a:pt x="5184" y="1482"/>
                      </a:lnTo>
                      <a:lnTo>
                        <a:pt x="5184" y="1296"/>
                      </a:lnTo>
                      <a:lnTo>
                        <a:pt x="5138" y="1111"/>
                      </a:lnTo>
                      <a:lnTo>
                        <a:pt x="4999" y="972"/>
                      </a:lnTo>
                      <a:lnTo>
                        <a:pt x="3981" y="278"/>
                      </a:lnTo>
                      <a:lnTo>
                        <a:pt x="3888" y="232"/>
                      </a:lnTo>
                      <a:lnTo>
                        <a:pt x="3657" y="232"/>
                      </a:lnTo>
                      <a:lnTo>
                        <a:pt x="3518" y="278"/>
                      </a:lnTo>
                      <a:lnTo>
                        <a:pt x="2500" y="834"/>
                      </a:lnTo>
                      <a:lnTo>
                        <a:pt x="1898" y="278"/>
                      </a:lnTo>
                      <a:lnTo>
                        <a:pt x="1666" y="93"/>
                      </a:lnTo>
                      <a:lnTo>
                        <a:pt x="13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2" name="Google Shape;12572;p59"/>
                <p:cNvSpPr/>
                <p:nvPr/>
              </p:nvSpPr>
              <p:spPr>
                <a:xfrm>
                  <a:off x="3554544" y="249451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3" name="Google Shape;12573;p59"/>
                <p:cNvSpPr/>
                <p:nvPr/>
              </p:nvSpPr>
              <p:spPr>
                <a:xfrm>
                  <a:off x="3550593" y="2490601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93" y="93"/>
                      </a:moveTo>
                      <a:lnTo>
                        <a:pt x="1" y="0"/>
                      </a:lnTo>
                      <a:lnTo>
                        <a:pt x="93" y="93"/>
                      </a:lnTo>
                      <a:lnTo>
                        <a:pt x="93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4" name="Google Shape;12574;p59"/>
                <p:cNvSpPr/>
                <p:nvPr/>
              </p:nvSpPr>
              <p:spPr>
                <a:xfrm>
                  <a:off x="3971431" y="3296844"/>
                  <a:ext cx="41340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278" extrusionOk="0">
                      <a:moveTo>
                        <a:pt x="0" y="0"/>
                      </a:moveTo>
                      <a:lnTo>
                        <a:pt x="46" y="139"/>
                      </a:lnTo>
                      <a:lnTo>
                        <a:pt x="46" y="185"/>
                      </a:lnTo>
                      <a:lnTo>
                        <a:pt x="46" y="278"/>
                      </a:lnTo>
                      <a:lnTo>
                        <a:pt x="972" y="278"/>
                      </a:lnTo>
                      <a:lnTo>
                        <a:pt x="926" y="185"/>
                      </a:lnTo>
                      <a:lnTo>
                        <a:pt x="880" y="46"/>
                      </a:lnTo>
                      <a:lnTo>
                        <a:pt x="463" y="46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5" name="Google Shape;12575;p59"/>
                <p:cNvSpPr/>
                <p:nvPr/>
              </p:nvSpPr>
              <p:spPr>
                <a:xfrm>
                  <a:off x="3882930" y="3267315"/>
                  <a:ext cx="88544" cy="41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973" extrusionOk="0">
                      <a:moveTo>
                        <a:pt x="0" y="1"/>
                      </a:moveTo>
                      <a:lnTo>
                        <a:pt x="0" y="371"/>
                      </a:lnTo>
                      <a:lnTo>
                        <a:pt x="93" y="417"/>
                      </a:lnTo>
                      <a:lnTo>
                        <a:pt x="186" y="464"/>
                      </a:lnTo>
                      <a:lnTo>
                        <a:pt x="648" y="602"/>
                      </a:lnTo>
                      <a:lnTo>
                        <a:pt x="1111" y="788"/>
                      </a:lnTo>
                      <a:lnTo>
                        <a:pt x="1852" y="926"/>
                      </a:lnTo>
                      <a:lnTo>
                        <a:pt x="1898" y="926"/>
                      </a:lnTo>
                      <a:lnTo>
                        <a:pt x="2083" y="973"/>
                      </a:lnTo>
                      <a:lnTo>
                        <a:pt x="2037" y="834"/>
                      </a:lnTo>
                      <a:lnTo>
                        <a:pt x="2037" y="741"/>
                      </a:lnTo>
                      <a:lnTo>
                        <a:pt x="2037" y="649"/>
                      </a:lnTo>
                      <a:lnTo>
                        <a:pt x="1898" y="649"/>
                      </a:lnTo>
                      <a:lnTo>
                        <a:pt x="1667" y="556"/>
                      </a:lnTo>
                      <a:lnTo>
                        <a:pt x="1435" y="556"/>
                      </a:lnTo>
                      <a:lnTo>
                        <a:pt x="1204" y="464"/>
                      </a:lnTo>
                      <a:lnTo>
                        <a:pt x="972" y="417"/>
                      </a:lnTo>
                      <a:lnTo>
                        <a:pt x="834" y="325"/>
                      </a:lnTo>
                      <a:lnTo>
                        <a:pt x="602" y="232"/>
                      </a:lnTo>
                      <a:lnTo>
                        <a:pt x="510" y="232"/>
                      </a:lnTo>
                      <a:lnTo>
                        <a:pt x="463" y="186"/>
                      </a:lnTo>
                      <a:lnTo>
                        <a:pt x="324" y="14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6" name="Google Shape;12576;p59"/>
                <p:cNvSpPr/>
                <p:nvPr/>
              </p:nvSpPr>
              <p:spPr>
                <a:xfrm>
                  <a:off x="4010732" y="3298799"/>
                  <a:ext cx="23666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" h="232" extrusionOk="0">
                      <a:moveTo>
                        <a:pt x="1" y="0"/>
                      </a:moveTo>
                      <a:lnTo>
                        <a:pt x="93" y="232"/>
                      </a:lnTo>
                      <a:lnTo>
                        <a:pt x="140" y="232"/>
                      </a:lnTo>
                      <a:lnTo>
                        <a:pt x="556" y="185"/>
                      </a:lnTo>
                      <a:lnTo>
                        <a:pt x="5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7" name="Google Shape;12577;p59"/>
                <p:cNvSpPr/>
                <p:nvPr/>
              </p:nvSpPr>
              <p:spPr>
                <a:xfrm>
                  <a:off x="3837681" y="3243735"/>
                  <a:ext cx="43337" cy="33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788" extrusionOk="0">
                      <a:moveTo>
                        <a:pt x="47" y="0"/>
                      </a:moveTo>
                      <a:lnTo>
                        <a:pt x="47" y="186"/>
                      </a:lnTo>
                      <a:lnTo>
                        <a:pt x="1" y="186"/>
                      </a:lnTo>
                      <a:lnTo>
                        <a:pt x="1019" y="787"/>
                      </a:lnTo>
                      <a:lnTo>
                        <a:pt x="1019" y="510"/>
                      </a:lnTo>
                      <a:lnTo>
                        <a:pt x="973" y="510"/>
                      </a:lnTo>
                      <a:lnTo>
                        <a:pt x="834" y="417"/>
                      </a:lnTo>
                      <a:lnTo>
                        <a:pt x="649" y="324"/>
                      </a:lnTo>
                      <a:lnTo>
                        <a:pt x="464" y="232"/>
                      </a:lnTo>
                      <a:lnTo>
                        <a:pt x="417" y="232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8" name="Google Shape;12578;p59"/>
                <p:cNvSpPr/>
                <p:nvPr/>
              </p:nvSpPr>
              <p:spPr>
                <a:xfrm>
                  <a:off x="3499480" y="2486650"/>
                  <a:ext cx="55106" cy="137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" h="3241" extrusionOk="0">
                      <a:moveTo>
                        <a:pt x="972" y="1"/>
                      </a:moveTo>
                      <a:lnTo>
                        <a:pt x="833" y="232"/>
                      </a:lnTo>
                      <a:lnTo>
                        <a:pt x="833" y="278"/>
                      </a:lnTo>
                      <a:lnTo>
                        <a:pt x="695" y="510"/>
                      </a:lnTo>
                      <a:lnTo>
                        <a:pt x="648" y="602"/>
                      </a:lnTo>
                      <a:lnTo>
                        <a:pt x="602" y="741"/>
                      </a:lnTo>
                      <a:lnTo>
                        <a:pt x="741" y="787"/>
                      </a:lnTo>
                      <a:lnTo>
                        <a:pt x="648" y="926"/>
                      </a:lnTo>
                      <a:lnTo>
                        <a:pt x="648" y="973"/>
                      </a:lnTo>
                      <a:lnTo>
                        <a:pt x="741" y="1111"/>
                      </a:lnTo>
                      <a:lnTo>
                        <a:pt x="741" y="1111"/>
                      </a:lnTo>
                      <a:lnTo>
                        <a:pt x="602" y="926"/>
                      </a:lnTo>
                      <a:lnTo>
                        <a:pt x="509" y="1111"/>
                      </a:lnTo>
                      <a:lnTo>
                        <a:pt x="463" y="1250"/>
                      </a:lnTo>
                      <a:lnTo>
                        <a:pt x="232" y="1944"/>
                      </a:lnTo>
                      <a:lnTo>
                        <a:pt x="185" y="2037"/>
                      </a:lnTo>
                      <a:lnTo>
                        <a:pt x="93" y="2500"/>
                      </a:lnTo>
                      <a:lnTo>
                        <a:pt x="0" y="3009"/>
                      </a:lnTo>
                      <a:lnTo>
                        <a:pt x="0" y="3102"/>
                      </a:lnTo>
                      <a:lnTo>
                        <a:pt x="93" y="3102"/>
                      </a:lnTo>
                      <a:lnTo>
                        <a:pt x="324" y="3240"/>
                      </a:lnTo>
                      <a:lnTo>
                        <a:pt x="324" y="3102"/>
                      </a:lnTo>
                      <a:lnTo>
                        <a:pt x="417" y="2546"/>
                      </a:lnTo>
                      <a:lnTo>
                        <a:pt x="509" y="2083"/>
                      </a:lnTo>
                      <a:lnTo>
                        <a:pt x="556" y="1944"/>
                      </a:lnTo>
                      <a:lnTo>
                        <a:pt x="556" y="1806"/>
                      </a:lnTo>
                      <a:lnTo>
                        <a:pt x="741" y="1204"/>
                      </a:lnTo>
                      <a:lnTo>
                        <a:pt x="787" y="1158"/>
                      </a:lnTo>
                      <a:lnTo>
                        <a:pt x="833" y="1019"/>
                      </a:lnTo>
                      <a:lnTo>
                        <a:pt x="972" y="741"/>
                      </a:lnTo>
                      <a:lnTo>
                        <a:pt x="833" y="695"/>
                      </a:lnTo>
                      <a:lnTo>
                        <a:pt x="833" y="649"/>
                      </a:lnTo>
                      <a:lnTo>
                        <a:pt x="972" y="741"/>
                      </a:lnTo>
                      <a:lnTo>
                        <a:pt x="1157" y="371"/>
                      </a:lnTo>
                      <a:lnTo>
                        <a:pt x="1204" y="325"/>
                      </a:lnTo>
                      <a:lnTo>
                        <a:pt x="1111" y="186"/>
                      </a:lnTo>
                      <a:lnTo>
                        <a:pt x="1204" y="278"/>
                      </a:lnTo>
                      <a:lnTo>
                        <a:pt x="1296" y="186"/>
                      </a:lnTo>
                      <a:lnTo>
                        <a:pt x="1204" y="139"/>
                      </a:lnTo>
                      <a:lnTo>
                        <a:pt x="1204" y="93"/>
                      </a:lnTo>
                      <a:lnTo>
                        <a:pt x="1111" y="47"/>
                      </a:lnTo>
                      <a:lnTo>
                        <a:pt x="1111" y="93"/>
                      </a:lnTo>
                      <a:lnTo>
                        <a:pt x="1065" y="47"/>
                      </a:lnTo>
                      <a:lnTo>
                        <a:pt x="97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9" name="Google Shape;12579;p59"/>
                <p:cNvSpPr/>
                <p:nvPr/>
              </p:nvSpPr>
              <p:spPr>
                <a:xfrm>
                  <a:off x="3733459" y="2866191"/>
                  <a:ext cx="17760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232" extrusionOk="0">
                      <a:moveTo>
                        <a:pt x="47" y="0"/>
                      </a:moveTo>
                      <a:lnTo>
                        <a:pt x="1" y="185"/>
                      </a:lnTo>
                      <a:lnTo>
                        <a:pt x="417" y="232"/>
                      </a:lnTo>
                      <a:lnTo>
                        <a:pt x="41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0" name="Google Shape;12580;p59"/>
                <p:cNvSpPr/>
                <p:nvPr/>
              </p:nvSpPr>
              <p:spPr>
                <a:xfrm>
                  <a:off x="3548638" y="2848474"/>
                  <a:ext cx="15763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186" extrusionOk="0">
                      <a:moveTo>
                        <a:pt x="47" y="1"/>
                      </a:moveTo>
                      <a:lnTo>
                        <a:pt x="0" y="186"/>
                      </a:lnTo>
                      <a:lnTo>
                        <a:pt x="371" y="186"/>
                      </a:lnTo>
                      <a:lnTo>
                        <a:pt x="371" y="93"/>
                      </a:lnTo>
                      <a:lnTo>
                        <a:pt x="324" y="47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1" name="Google Shape;12581;p59"/>
                <p:cNvSpPr/>
                <p:nvPr/>
              </p:nvSpPr>
              <p:spPr>
                <a:xfrm>
                  <a:off x="3646954" y="2931069"/>
                  <a:ext cx="143608" cy="86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0" h="2037" extrusionOk="0">
                      <a:moveTo>
                        <a:pt x="3240" y="0"/>
                      </a:moveTo>
                      <a:lnTo>
                        <a:pt x="556" y="1528"/>
                      </a:lnTo>
                      <a:lnTo>
                        <a:pt x="510" y="1574"/>
                      </a:lnTo>
                      <a:lnTo>
                        <a:pt x="93" y="1805"/>
                      </a:lnTo>
                      <a:lnTo>
                        <a:pt x="0" y="1852"/>
                      </a:lnTo>
                      <a:lnTo>
                        <a:pt x="93" y="2037"/>
                      </a:lnTo>
                      <a:lnTo>
                        <a:pt x="556" y="1759"/>
                      </a:lnTo>
                      <a:lnTo>
                        <a:pt x="2777" y="510"/>
                      </a:lnTo>
                      <a:lnTo>
                        <a:pt x="2963" y="417"/>
                      </a:lnTo>
                      <a:lnTo>
                        <a:pt x="3287" y="186"/>
                      </a:lnTo>
                      <a:lnTo>
                        <a:pt x="3379" y="139"/>
                      </a:lnTo>
                      <a:lnTo>
                        <a:pt x="32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2" name="Google Shape;12582;p59"/>
                <p:cNvSpPr/>
                <p:nvPr/>
              </p:nvSpPr>
              <p:spPr>
                <a:xfrm>
                  <a:off x="3587939" y="2421772"/>
                  <a:ext cx="31526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" h="325" extrusionOk="0">
                      <a:moveTo>
                        <a:pt x="742" y="0"/>
                      </a:moveTo>
                      <a:lnTo>
                        <a:pt x="325" y="47"/>
                      </a:lnTo>
                      <a:lnTo>
                        <a:pt x="1" y="232"/>
                      </a:lnTo>
                      <a:lnTo>
                        <a:pt x="140" y="324"/>
                      </a:lnTo>
                      <a:lnTo>
                        <a:pt x="232" y="324"/>
                      </a:lnTo>
                      <a:lnTo>
                        <a:pt x="371" y="232"/>
                      </a:lnTo>
                      <a:lnTo>
                        <a:pt x="74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3" name="Google Shape;12583;p59"/>
                <p:cNvSpPr/>
                <p:nvPr/>
              </p:nvSpPr>
              <p:spPr>
                <a:xfrm>
                  <a:off x="5178799" y="3475759"/>
                  <a:ext cx="19714" cy="80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1899" extrusionOk="0">
                      <a:moveTo>
                        <a:pt x="1" y="1"/>
                      </a:moveTo>
                      <a:lnTo>
                        <a:pt x="1" y="649"/>
                      </a:lnTo>
                      <a:lnTo>
                        <a:pt x="1" y="1112"/>
                      </a:lnTo>
                      <a:lnTo>
                        <a:pt x="1" y="1389"/>
                      </a:lnTo>
                      <a:lnTo>
                        <a:pt x="1" y="1436"/>
                      </a:lnTo>
                      <a:lnTo>
                        <a:pt x="1" y="1482"/>
                      </a:lnTo>
                      <a:lnTo>
                        <a:pt x="186" y="1806"/>
                      </a:lnTo>
                      <a:lnTo>
                        <a:pt x="232" y="1898"/>
                      </a:lnTo>
                      <a:lnTo>
                        <a:pt x="371" y="1806"/>
                      </a:lnTo>
                      <a:lnTo>
                        <a:pt x="464" y="162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4" name="Google Shape;12584;p59"/>
                <p:cNvSpPr/>
                <p:nvPr/>
              </p:nvSpPr>
              <p:spPr>
                <a:xfrm>
                  <a:off x="5178799" y="3355817"/>
                  <a:ext cx="35435" cy="184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4352" extrusionOk="0">
                      <a:moveTo>
                        <a:pt x="1" y="1"/>
                      </a:moveTo>
                      <a:lnTo>
                        <a:pt x="1" y="2639"/>
                      </a:lnTo>
                      <a:lnTo>
                        <a:pt x="232" y="3518"/>
                      </a:lnTo>
                      <a:lnTo>
                        <a:pt x="325" y="3703"/>
                      </a:lnTo>
                      <a:lnTo>
                        <a:pt x="464" y="4120"/>
                      </a:lnTo>
                      <a:lnTo>
                        <a:pt x="510" y="4351"/>
                      </a:lnTo>
                      <a:lnTo>
                        <a:pt x="834" y="3657"/>
                      </a:lnTo>
                      <a:lnTo>
                        <a:pt x="788" y="3611"/>
                      </a:lnTo>
                      <a:lnTo>
                        <a:pt x="695" y="3379"/>
                      </a:lnTo>
                      <a:lnTo>
                        <a:pt x="649" y="3148"/>
                      </a:lnTo>
                      <a:lnTo>
                        <a:pt x="602" y="2916"/>
                      </a:lnTo>
                      <a:lnTo>
                        <a:pt x="325" y="1065"/>
                      </a:lnTo>
                      <a:lnTo>
                        <a:pt x="325" y="787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5" name="Google Shape;12585;p59"/>
                <p:cNvSpPr/>
                <p:nvPr/>
              </p:nvSpPr>
              <p:spPr>
                <a:xfrm>
                  <a:off x="5200425" y="3517057"/>
                  <a:ext cx="19714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742" extrusionOk="0">
                      <a:moveTo>
                        <a:pt x="371" y="1"/>
                      </a:moveTo>
                      <a:lnTo>
                        <a:pt x="1" y="741"/>
                      </a:lnTo>
                      <a:lnTo>
                        <a:pt x="232" y="602"/>
                      </a:lnTo>
                      <a:lnTo>
                        <a:pt x="279" y="602"/>
                      </a:lnTo>
                      <a:lnTo>
                        <a:pt x="371" y="649"/>
                      </a:lnTo>
                      <a:lnTo>
                        <a:pt x="464" y="649"/>
                      </a:lnTo>
                      <a:lnTo>
                        <a:pt x="464" y="278"/>
                      </a:lnTo>
                      <a:lnTo>
                        <a:pt x="3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6" name="Google Shape;12586;p59"/>
                <p:cNvSpPr/>
                <p:nvPr/>
              </p:nvSpPr>
              <p:spPr>
                <a:xfrm>
                  <a:off x="5139498" y="3367628"/>
                  <a:ext cx="37389" cy="163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" h="3842" extrusionOk="0">
                      <a:moveTo>
                        <a:pt x="185" y="0"/>
                      </a:moveTo>
                      <a:lnTo>
                        <a:pt x="0" y="46"/>
                      </a:lnTo>
                      <a:lnTo>
                        <a:pt x="417" y="2823"/>
                      </a:lnTo>
                      <a:lnTo>
                        <a:pt x="463" y="3055"/>
                      </a:lnTo>
                      <a:lnTo>
                        <a:pt x="509" y="3101"/>
                      </a:lnTo>
                      <a:lnTo>
                        <a:pt x="556" y="3240"/>
                      </a:lnTo>
                      <a:lnTo>
                        <a:pt x="694" y="3471"/>
                      </a:lnTo>
                      <a:lnTo>
                        <a:pt x="833" y="3842"/>
                      </a:lnTo>
                      <a:lnTo>
                        <a:pt x="833" y="3425"/>
                      </a:lnTo>
                      <a:lnTo>
                        <a:pt x="833" y="3379"/>
                      </a:lnTo>
                      <a:lnTo>
                        <a:pt x="833" y="3240"/>
                      </a:lnTo>
                      <a:lnTo>
                        <a:pt x="879" y="2361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7" name="Google Shape;12587;p59"/>
                <p:cNvSpPr/>
                <p:nvPr/>
              </p:nvSpPr>
              <p:spPr>
                <a:xfrm>
                  <a:off x="3497483" y="1755143"/>
                  <a:ext cx="2025507" cy="1866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3" h="43923" extrusionOk="0">
                      <a:moveTo>
                        <a:pt x="12266" y="23095"/>
                      </a:moveTo>
                      <a:lnTo>
                        <a:pt x="12266" y="24530"/>
                      </a:lnTo>
                      <a:lnTo>
                        <a:pt x="11016" y="25271"/>
                      </a:lnTo>
                      <a:lnTo>
                        <a:pt x="9952" y="24484"/>
                      </a:lnTo>
                      <a:lnTo>
                        <a:pt x="10044" y="24299"/>
                      </a:lnTo>
                      <a:lnTo>
                        <a:pt x="10276" y="24067"/>
                      </a:lnTo>
                      <a:lnTo>
                        <a:pt x="10322" y="24206"/>
                      </a:lnTo>
                      <a:lnTo>
                        <a:pt x="12266" y="23095"/>
                      </a:lnTo>
                      <a:close/>
                      <a:moveTo>
                        <a:pt x="12266" y="24762"/>
                      </a:moveTo>
                      <a:lnTo>
                        <a:pt x="12266" y="26150"/>
                      </a:lnTo>
                      <a:lnTo>
                        <a:pt x="11572" y="25687"/>
                      </a:lnTo>
                      <a:lnTo>
                        <a:pt x="11525" y="25641"/>
                      </a:lnTo>
                      <a:lnTo>
                        <a:pt x="11572" y="25502"/>
                      </a:lnTo>
                      <a:lnTo>
                        <a:pt x="11155" y="25502"/>
                      </a:lnTo>
                      <a:lnTo>
                        <a:pt x="11155" y="25595"/>
                      </a:lnTo>
                      <a:lnTo>
                        <a:pt x="10831" y="25595"/>
                      </a:lnTo>
                      <a:lnTo>
                        <a:pt x="10970" y="25502"/>
                      </a:lnTo>
                      <a:lnTo>
                        <a:pt x="12266" y="24762"/>
                      </a:lnTo>
                      <a:close/>
                      <a:moveTo>
                        <a:pt x="23698" y="29714"/>
                      </a:moveTo>
                      <a:lnTo>
                        <a:pt x="23744" y="29760"/>
                      </a:lnTo>
                      <a:lnTo>
                        <a:pt x="23698" y="29760"/>
                      </a:lnTo>
                      <a:lnTo>
                        <a:pt x="23698" y="29714"/>
                      </a:lnTo>
                      <a:close/>
                      <a:moveTo>
                        <a:pt x="21800" y="27353"/>
                      </a:moveTo>
                      <a:lnTo>
                        <a:pt x="21708" y="27446"/>
                      </a:lnTo>
                      <a:lnTo>
                        <a:pt x="21661" y="27492"/>
                      </a:lnTo>
                      <a:lnTo>
                        <a:pt x="21661" y="27539"/>
                      </a:lnTo>
                      <a:lnTo>
                        <a:pt x="21846" y="28557"/>
                      </a:lnTo>
                      <a:lnTo>
                        <a:pt x="22078" y="28788"/>
                      </a:lnTo>
                      <a:lnTo>
                        <a:pt x="22309" y="28927"/>
                      </a:lnTo>
                      <a:lnTo>
                        <a:pt x="22772" y="29205"/>
                      </a:lnTo>
                      <a:lnTo>
                        <a:pt x="23420" y="29575"/>
                      </a:lnTo>
                      <a:lnTo>
                        <a:pt x="23513" y="29621"/>
                      </a:lnTo>
                      <a:lnTo>
                        <a:pt x="23466" y="29714"/>
                      </a:lnTo>
                      <a:lnTo>
                        <a:pt x="23466" y="29760"/>
                      </a:lnTo>
                      <a:lnTo>
                        <a:pt x="23235" y="29806"/>
                      </a:lnTo>
                      <a:lnTo>
                        <a:pt x="23975" y="29945"/>
                      </a:lnTo>
                      <a:lnTo>
                        <a:pt x="24253" y="29992"/>
                      </a:lnTo>
                      <a:lnTo>
                        <a:pt x="24346" y="29575"/>
                      </a:lnTo>
                      <a:lnTo>
                        <a:pt x="24207" y="29621"/>
                      </a:lnTo>
                      <a:lnTo>
                        <a:pt x="24253" y="29482"/>
                      </a:lnTo>
                      <a:lnTo>
                        <a:pt x="24299" y="29344"/>
                      </a:lnTo>
                      <a:lnTo>
                        <a:pt x="24253" y="29159"/>
                      </a:lnTo>
                      <a:lnTo>
                        <a:pt x="24207" y="28973"/>
                      </a:lnTo>
                      <a:lnTo>
                        <a:pt x="24068" y="28696"/>
                      </a:lnTo>
                      <a:lnTo>
                        <a:pt x="23883" y="28464"/>
                      </a:lnTo>
                      <a:lnTo>
                        <a:pt x="23790" y="28418"/>
                      </a:lnTo>
                      <a:lnTo>
                        <a:pt x="23744" y="28372"/>
                      </a:lnTo>
                      <a:lnTo>
                        <a:pt x="23559" y="28233"/>
                      </a:lnTo>
                      <a:lnTo>
                        <a:pt x="22170" y="27446"/>
                      </a:lnTo>
                      <a:lnTo>
                        <a:pt x="22032" y="27400"/>
                      </a:lnTo>
                      <a:lnTo>
                        <a:pt x="21893" y="27353"/>
                      </a:lnTo>
                      <a:close/>
                      <a:moveTo>
                        <a:pt x="21615" y="25132"/>
                      </a:moveTo>
                      <a:lnTo>
                        <a:pt x="22217" y="25363"/>
                      </a:lnTo>
                      <a:lnTo>
                        <a:pt x="22032" y="25734"/>
                      </a:lnTo>
                      <a:lnTo>
                        <a:pt x="21939" y="25919"/>
                      </a:lnTo>
                      <a:lnTo>
                        <a:pt x="21893" y="26104"/>
                      </a:lnTo>
                      <a:lnTo>
                        <a:pt x="21846" y="26289"/>
                      </a:lnTo>
                      <a:lnTo>
                        <a:pt x="21893" y="26474"/>
                      </a:lnTo>
                      <a:lnTo>
                        <a:pt x="21939" y="26659"/>
                      </a:lnTo>
                      <a:lnTo>
                        <a:pt x="22032" y="26798"/>
                      </a:lnTo>
                      <a:lnTo>
                        <a:pt x="22170" y="26937"/>
                      </a:lnTo>
                      <a:lnTo>
                        <a:pt x="22309" y="27030"/>
                      </a:lnTo>
                      <a:lnTo>
                        <a:pt x="25781" y="29251"/>
                      </a:lnTo>
                      <a:lnTo>
                        <a:pt x="25873" y="29297"/>
                      </a:lnTo>
                      <a:lnTo>
                        <a:pt x="24299" y="30501"/>
                      </a:lnTo>
                      <a:lnTo>
                        <a:pt x="24253" y="30547"/>
                      </a:lnTo>
                      <a:lnTo>
                        <a:pt x="24207" y="30593"/>
                      </a:lnTo>
                      <a:lnTo>
                        <a:pt x="24161" y="30640"/>
                      </a:lnTo>
                      <a:lnTo>
                        <a:pt x="24068" y="30686"/>
                      </a:lnTo>
                      <a:lnTo>
                        <a:pt x="24022" y="30732"/>
                      </a:lnTo>
                      <a:lnTo>
                        <a:pt x="23929" y="30778"/>
                      </a:lnTo>
                      <a:lnTo>
                        <a:pt x="23466" y="30917"/>
                      </a:lnTo>
                      <a:lnTo>
                        <a:pt x="23142" y="31010"/>
                      </a:lnTo>
                      <a:lnTo>
                        <a:pt x="22957" y="31056"/>
                      </a:lnTo>
                      <a:lnTo>
                        <a:pt x="22448" y="31056"/>
                      </a:lnTo>
                      <a:lnTo>
                        <a:pt x="22309" y="31010"/>
                      </a:lnTo>
                      <a:lnTo>
                        <a:pt x="21708" y="30917"/>
                      </a:lnTo>
                      <a:lnTo>
                        <a:pt x="21661" y="30871"/>
                      </a:lnTo>
                      <a:lnTo>
                        <a:pt x="21661" y="27539"/>
                      </a:lnTo>
                      <a:lnTo>
                        <a:pt x="21615" y="25132"/>
                      </a:lnTo>
                      <a:close/>
                      <a:moveTo>
                        <a:pt x="24022" y="32583"/>
                      </a:moveTo>
                      <a:lnTo>
                        <a:pt x="24022" y="32676"/>
                      </a:lnTo>
                      <a:lnTo>
                        <a:pt x="24022" y="32722"/>
                      </a:lnTo>
                      <a:lnTo>
                        <a:pt x="24022" y="32815"/>
                      </a:lnTo>
                      <a:lnTo>
                        <a:pt x="24114" y="32861"/>
                      </a:lnTo>
                      <a:lnTo>
                        <a:pt x="24022" y="32861"/>
                      </a:lnTo>
                      <a:lnTo>
                        <a:pt x="24022" y="32954"/>
                      </a:lnTo>
                      <a:lnTo>
                        <a:pt x="24022" y="33000"/>
                      </a:lnTo>
                      <a:lnTo>
                        <a:pt x="23975" y="33093"/>
                      </a:lnTo>
                      <a:lnTo>
                        <a:pt x="23929" y="33185"/>
                      </a:lnTo>
                      <a:lnTo>
                        <a:pt x="23837" y="33278"/>
                      </a:lnTo>
                      <a:lnTo>
                        <a:pt x="23698" y="33324"/>
                      </a:lnTo>
                      <a:lnTo>
                        <a:pt x="23513" y="33324"/>
                      </a:lnTo>
                      <a:lnTo>
                        <a:pt x="23374" y="33278"/>
                      </a:lnTo>
                      <a:lnTo>
                        <a:pt x="23281" y="33231"/>
                      </a:lnTo>
                      <a:lnTo>
                        <a:pt x="23142" y="33139"/>
                      </a:lnTo>
                      <a:lnTo>
                        <a:pt x="23096" y="33093"/>
                      </a:lnTo>
                      <a:lnTo>
                        <a:pt x="23004" y="33000"/>
                      </a:lnTo>
                      <a:lnTo>
                        <a:pt x="22957" y="33000"/>
                      </a:lnTo>
                      <a:lnTo>
                        <a:pt x="22865" y="32861"/>
                      </a:lnTo>
                      <a:lnTo>
                        <a:pt x="22680" y="32630"/>
                      </a:lnTo>
                      <a:lnTo>
                        <a:pt x="22818" y="32630"/>
                      </a:lnTo>
                      <a:lnTo>
                        <a:pt x="23004" y="32676"/>
                      </a:lnTo>
                      <a:lnTo>
                        <a:pt x="23513" y="32676"/>
                      </a:lnTo>
                      <a:lnTo>
                        <a:pt x="23790" y="32630"/>
                      </a:lnTo>
                      <a:lnTo>
                        <a:pt x="23975" y="32583"/>
                      </a:lnTo>
                      <a:close/>
                      <a:moveTo>
                        <a:pt x="24161" y="34203"/>
                      </a:moveTo>
                      <a:lnTo>
                        <a:pt x="24207" y="34250"/>
                      </a:lnTo>
                      <a:lnTo>
                        <a:pt x="24299" y="34250"/>
                      </a:lnTo>
                      <a:lnTo>
                        <a:pt x="24346" y="34296"/>
                      </a:lnTo>
                      <a:lnTo>
                        <a:pt x="24392" y="34296"/>
                      </a:lnTo>
                      <a:lnTo>
                        <a:pt x="24716" y="34527"/>
                      </a:lnTo>
                      <a:lnTo>
                        <a:pt x="24947" y="34851"/>
                      </a:lnTo>
                      <a:lnTo>
                        <a:pt x="25133" y="35175"/>
                      </a:lnTo>
                      <a:lnTo>
                        <a:pt x="25179" y="35592"/>
                      </a:lnTo>
                      <a:lnTo>
                        <a:pt x="25179" y="35731"/>
                      </a:lnTo>
                      <a:lnTo>
                        <a:pt x="25179" y="35777"/>
                      </a:lnTo>
                      <a:lnTo>
                        <a:pt x="25179" y="35823"/>
                      </a:lnTo>
                      <a:lnTo>
                        <a:pt x="25133" y="35962"/>
                      </a:lnTo>
                      <a:lnTo>
                        <a:pt x="25040" y="36055"/>
                      </a:lnTo>
                      <a:lnTo>
                        <a:pt x="24947" y="36147"/>
                      </a:lnTo>
                      <a:lnTo>
                        <a:pt x="24855" y="36193"/>
                      </a:lnTo>
                      <a:lnTo>
                        <a:pt x="24670" y="36193"/>
                      </a:lnTo>
                      <a:lnTo>
                        <a:pt x="24438" y="36101"/>
                      </a:lnTo>
                      <a:lnTo>
                        <a:pt x="24114" y="35869"/>
                      </a:lnTo>
                      <a:lnTo>
                        <a:pt x="24114" y="35823"/>
                      </a:lnTo>
                      <a:lnTo>
                        <a:pt x="24022" y="35731"/>
                      </a:lnTo>
                      <a:lnTo>
                        <a:pt x="23975" y="35684"/>
                      </a:lnTo>
                      <a:lnTo>
                        <a:pt x="23929" y="35638"/>
                      </a:lnTo>
                      <a:lnTo>
                        <a:pt x="23929" y="35592"/>
                      </a:lnTo>
                      <a:lnTo>
                        <a:pt x="23837" y="35453"/>
                      </a:lnTo>
                      <a:lnTo>
                        <a:pt x="23837" y="35407"/>
                      </a:lnTo>
                      <a:lnTo>
                        <a:pt x="23744" y="35268"/>
                      </a:lnTo>
                      <a:lnTo>
                        <a:pt x="23698" y="35083"/>
                      </a:lnTo>
                      <a:lnTo>
                        <a:pt x="23651" y="34944"/>
                      </a:lnTo>
                      <a:lnTo>
                        <a:pt x="23651" y="34898"/>
                      </a:lnTo>
                      <a:lnTo>
                        <a:pt x="23651" y="34851"/>
                      </a:lnTo>
                      <a:lnTo>
                        <a:pt x="23651" y="34805"/>
                      </a:lnTo>
                      <a:lnTo>
                        <a:pt x="23651" y="34759"/>
                      </a:lnTo>
                      <a:lnTo>
                        <a:pt x="23651" y="34712"/>
                      </a:lnTo>
                      <a:lnTo>
                        <a:pt x="23651" y="34527"/>
                      </a:lnTo>
                      <a:lnTo>
                        <a:pt x="23744" y="34388"/>
                      </a:lnTo>
                      <a:lnTo>
                        <a:pt x="23837" y="34296"/>
                      </a:lnTo>
                      <a:lnTo>
                        <a:pt x="23790" y="34203"/>
                      </a:lnTo>
                      <a:lnTo>
                        <a:pt x="23790" y="34203"/>
                      </a:lnTo>
                      <a:lnTo>
                        <a:pt x="23883" y="34250"/>
                      </a:lnTo>
                      <a:lnTo>
                        <a:pt x="24022" y="34203"/>
                      </a:lnTo>
                      <a:close/>
                      <a:moveTo>
                        <a:pt x="21291" y="35962"/>
                      </a:moveTo>
                      <a:lnTo>
                        <a:pt x="21384" y="36008"/>
                      </a:lnTo>
                      <a:lnTo>
                        <a:pt x="21430" y="36055"/>
                      </a:lnTo>
                      <a:lnTo>
                        <a:pt x="21522" y="36055"/>
                      </a:lnTo>
                      <a:lnTo>
                        <a:pt x="21522" y="36101"/>
                      </a:lnTo>
                      <a:lnTo>
                        <a:pt x="21800" y="36332"/>
                      </a:lnTo>
                      <a:lnTo>
                        <a:pt x="22032" y="36610"/>
                      </a:lnTo>
                      <a:lnTo>
                        <a:pt x="22124" y="36795"/>
                      </a:lnTo>
                      <a:lnTo>
                        <a:pt x="22217" y="37073"/>
                      </a:lnTo>
                      <a:lnTo>
                        <a:pt x="22263" y="37304"/>
                      </a:lnTo>
                      <a:lnTo>
                        <a:pt x="22263" y="37489"/>
                      </a:lnTo>
                      <a:lnTo>
                        <a:pt x="22263" y="37536"/>
                      </a:lnTo>
                      <a:lnTo>
                        <a:pt x="22263" y="37582"/>
                      </a:lnTo>
                      <a:lnTo>
                        <a:pt x="22217" y="37675"/>
                      </a:lnTo>
                      <a:lnTo>
                        <a:pt x="22124" y="37813"/>
                      </a:lnTo>
                      <a:lnTo>
                        <a:pt x="22032" y="37860"/>
                      </a:lnTo>
                      <a:lnTo>
                        <a:pt x="21939" y="37906"/>
                      </a:lnTo>
                      <a:lnTo>
                        <a:pt x="21846" y="37952"/>
                      </a:lnTo>
                      <a:lnTo>
                        <a:pt x="21661" y="37906"/>
                      </a:lnTo>
                      <a:lnTo>
                        <a:pt x="21522" y="37860"/>
                      </a:lnTo>
                      <a:lnTo>
                        <a:pt x="21476" y="37860"/>
                      </a:lnTo>
                      <a:lnTo>
                        <a:pt x="21199" y="37628"/>
                      </a:lnTo>
                      <a:lnTo>
                        <a:pt x="21199" y="37582"/>
                      </a:lnTo>
                      <a:lnTo>
                        <a:pt x="21106" y="37489"/>
                      </a:lnTo>
                      <a:lnTo>
                        <a:pt x="21060" y="37443"/>
                      </a:lnTo>
                      <a:lnTo>
                        <a:pt x="21013" y="37397"/>
                      </a:lnTo>
                      <a:lnTo>
                        <a:pt x="21013" y="37351"/>
                      </a:lnTo>
                      <a:lnTo>
                        <a:pt x="20921" y="37212"/>
                      </a:lnTo>
                      <a:lnTo>
                        <a:pt x="20921" y="37165"/>
                      </a:lnTo>
                      <a:lnTo>
                        <a:pt x="20828" y="37027"/>
                      </a:lnTo>
                      <a:lnTo>
                        <a:pt x="20782" y="37027"/>
                      </a:lnTo>
                      <a:lnTo>
                        <a:pt x="20828" y="36980"/>
                      </a:lnTo>
                      <a:lnTo>
                        <a:pt x="20782" y="36934"/>
                      </a:lnTo>
                      <a:lnTo>
                        <a:pt x="20782" y="36795"/>
                      </a:lnTo>
                      <a:lnTo>
                        <a:pt x="20875" y="36656"/>
                      </a:lnTo>
                      <a:lnTo>
                        <a:pt x="21106" y="36240"/>
                      </a:lnTo>
                      <a:lnTo>
                        <a:pt x="21152" y="36147"/>
                      </a:lnTo>
                      <a:lnTo>
                        <a:pt x="21199" y="36055"/>
                      </a:lnTo>
                      <a:lnTo>
                        <a:pt x="21245" y="35962"/>
                      </a:lnTo>
                      <a:close/>
                      <a:moveTo>
                        <a:pt x="14580" y="0"/>
                      </a:moveTo>
                      <a:lnTo>
                        <a:pt x="14488" y="93"/>
                      </a:lnTo>
                      <a:lnTo>
                        <a:pt x="13932" y="556"/>
                      </a:lnTo>
                      <a:lnTo>
                        <a:pt x="13469" y="1111"/>
                      </a:lnTo>
                      <a:lnTo>
                        <a:pt x="13053" y="1713"/>
                      </a:lnTo>
                      <a:lnTo>
                        <a:pt x="12682" y="2315"/>
                      </a:lnTo>
                      <a:lnTo>
                        <a:pt x="12405" y="2963"/>
                      </a:lnTo>
                      <a:lnTo>
                        <a:pt x="12173" y="3657"/>
                      </a:lnTo>
                      <a:lnTo>
                        <a:pt x="12081" y="4351"/>
                      </a:lnTo>
                      <a:lnTo>
                        <a:pt x="11988" y="5092"/>
                      </a:lnTo>
                      <a:lnTo>
                        <a:pt x="12035" y="5554"/>
                      </a:lnTo>
                      <a:lnTo>
                        <a:pt x="12035" y="5971"/>
                      </a:lnTo>
                      <a:lnTo>
                        <a:pt x="12127" y="6434"/>
                      </a:lnTo>
                      <a:lnTo>
                        <a:pt x="12220" y="6850"/>
                      </a:lnTo>
                      <a:lnTo>
                        <a:pt x="12220" y="15829"/>
                      </a:lnTo>
                      <a:lnTo>
                        <a:pt x="3981" y="11062"/>
                      </a:lnTo>
                      <a:lnTo>
                        <a:pt x="3842" y="11016"/>
                      </a:lnTo>
                      <a:lnTo>
                        <a:pt x="3750" y="10969"/>
                      </a:lnTo>
                      <a:lnTo>
                        <a:pt x="3611" y="10969"/>
                      </a:lnTo>
                      <a:lnTo>
                        <a:pt x="3518" y="11016"/>
                      </a:lnTo>
                      <a:lnTo>
                        <a:pt x="3426" y="11062"/>
                      </a:lnTo>
                      <a:lnTo>
                        <a:pt x="3380" y="11155"/>
                      </a:lnTo>
                      <a:lnTo>
                        <a:pt x="3333" y="11293"/>
                      </a:lnTo>
                      <a:lnTo>
                        <a:pt x="3333" y="11432"/>
                      </a:lnTo>
                      <a:lnTo>
                        <a:pt x="3380" y="11756"/>
                      </a:lnTo>
                      <a:lnTo>
                        <a:pt x="3518" y="12034"/>
                      </a:lnTo>
                      <a:lnTo>
                        <a:pt x="3704" y="12312"/>
                      </a:lnTo>
                      <a:lnTo>
                        <a:pt x="3935" y="12497"/>
                      </a:lnTo>
                      <a:lnTo>
                        <a:pt x="12266" y="17264"/>
                      </a:lnTo>
                      <a:lnTo>
                        <a:pt x="12266" y="17449"/>
                      </a:lnTo>
                      <a:lnTo>
                        <a:pt x="11387" y="16894"/>
                      </a:lnTo>
                      <a:lnTo>
                        <a:pt x="12266" y="17773"/>
                      </a:lnTo>
                      <a:lnTo>
                        <a:pt x="12266" y="22864"/>
                      </a:lnTo>
                      <a:lnTo>
                        <a:pt x="10831" y="23697"/>
                      </a:lnTo>
                      <a:lnTo>
                        <a:pt x="10646" y="23790"/>
                      </a:lnTo>
                      <a:lnTo>
                        <a:pt x="10461" y="23882"/>
                      </a:lnTo>
                      <a:lnTo>
                        <a:pt x="10415" y="23929"/>
                      </a:lnTo>
                      <a:lnTo>
                        <a:pt x="10322" y="24021"/>
                      </a:lnTo>
                      <a:lnTo>
                        <a:pt x="9767" y="24299"/>
                      </a:lnTo>
                      <a:lnTo>
                        <a:pt x="9674" y="24253"/>
                      </a:lnTo>
                      <a:lnTo>
                        <a:pt x="9628" y="24206"/>
                      </a:lnTo>
                      <a:lnTo>
                        <a:pt x="9489" y="24160"/>
                      </a:lnTo>
                      <a:lnTo>
                        <a:pt x="9350" y="24160"/>
                      </a:lnTo>
                      <a:lnTo>
                        <a:pt x="9350" y="24114"/>
                      </a:lnTo>
                      <a:lnTo>
                        <a:pt x="9258" y="24160"/>
                      </a:lnTo>
                      <a:lnTo>
                        <a:pt x="9165" y="24160"/>
                      </a:lnTo>
                      <a:lnTo>
                        <a:pt x="9165" y="24206"/>
                      </a:lnTo>
                      <a:lnTo>
                        <a:pt x="9119" y="24253"/>
                      </a:lnTo>
                      <a:lnTo>
                        <a:pt x="9119" y="24299"/>
                      </a:lnTo>
                      <a:lnTo>
                        <a:pt x="9119" y="24391"/>
                      </a:lnTo>
                      <a:lnTo>
                        <a:pt x="9119" y="24438"/>
                      </a:lnTo>
                      <a:lnTo>
                        <a:pt x="9165" y="24438"/>
                      </a:lnTo>
                      <a:lnTo>
                        <a:pt x="9258" y="24484"/>
                      </a:lnTo>
                      <a:lnTo>
                        <a:pt x="9350" y="24530"/>
                      </a:lnTo>
                      <a:lnTo>
                        <a:pt x="8517" y="24993"/>
                      </a:lnTo>
                      <a:lnTo>
                        <a:pt x="8378" y="25086"/>
                      </a:lnTo>
                      <a:lnTo>
                        <a:pt x="8332" y="25132"/>
                      </a:lnTo>
                      <a:lnTo>
                        <a:pt x="8424" y="25317"/>
                      </a:lnTo>
                      <a:lnTo>
                        <a:pt x="9350" y="24762"/>
                      </a:lnTo>
                      <a:lnTo>
                        <a:pt x="9396" y="24715"/>
                      </a:lnTo>
                      <a:lnTo>
                        <a:pt x="9489" y="24669"/>
                      </a:lnTo>
                      <a:lnTo>
                        <a:pt x="9582" y="24715"/>
                      </a:lnTo>
                      <a:lnTo>
                        <a:pt x="9674" y="24808"/>
                      </a:lnTo>
                      <a:lnTo>
                        <a:pt x="9720" y="24854"/>
                      </a:lnTo>
                      <a:lnTo>
                        <a:pt x="9720" y="24901"/>
                      </a:lnTo>
                      <a:lnTo>
                        <a:pt x="9813" y="24947"/>
                      </a:lnTo>
                      <a:lnTo>
                        <a:pt x="10044" y="25363"/>
                      </a:lnTo>
                      <a:lnTo>
                        <a:pt x="9720" y="25317"/>
                      </a:lnTo>
                      <a:lnTo>
                        <a:pt x="9674" y="25363"/>
                      </a:lnTo>
                      <a:lnTo>
                        <a:pt x="9258" y="25271"/>
                      </a:lnTo>
                      <a:lnTo>
                        <a:pt x="9258" y="25317"/>
                      </a:lnTo>
                      <a:lnTo>
                        <a:pt x="9211" y="25271"/>
                      </a:lnTo>
                      <a:lnTo>
                        <a:pt x="9026" y="25224"/>
                      </a:lnTo>
                      <a:lnTo>
                        <a:pt x="8702" y="25224"/>
                      </a:lnTo>
                      <a:lnTo>
                        <a:pt x="8702" y="25410"/>
                      </a:lnTo>
                      <a:lnTo>
                        <a:pt x="8841" y="25410"/>
                      </a:lnTo>
                      <a:lnTo>
                        <a:pt x="8887" y="25456"/>
                      </a:lnTo>
                      <a:lnTo>
                        <a:pt x="9165" y="25456"/>
                      </a:lnTo>
                      <a:lnTo>
                        <a:pt x="9211" y="25502"/>
                      </a:lnTo>
                      <a:lnTo>
                        <a:pt x="9258" y="25502"/>
                      </a:lnTo>
                      <a:lnTo>
                        <a:pt x="9304" y="25456"/>
                      </a:lnTo>
                      <a:lnTo>
                        <a:pt x="9396" y="25456"/>
                      </a:lnTo>
                      <a:lnTo>
                        <a:pt x="9813" y="25548"/>
                      </a:lnTo>
                      <a:lnTo>
                        <a:pt x="10044" y="25595"/>
                      </a:lnTo>
                      <a:lnTo>
                        <a:pt x="10461" y="25595"/>
                      </a:lnTo>
                      <a:lnTo>
                        <a:pt x="9767" y="25965"/>
                      </a:lnTo>
                      <a:lnTo>
                        <a:pt x="9720" y="26011"/>
                      </a:lnTo>
                      <a:lnTo>
                        <a:pt x="9674" y="26011"/>
                      </a:lnTo>
                      <a:lnTo>
                        <a:pt x="9443" y="26150"/>
                      </a:lnTo>
                      <a:lnTo>
                        <a:pt x="9396" y="26196"/>
                      </a:lnTo>
                      <a:lnTo>
                        <a:pt x="9258" y="26243"/>
                      </a:lnTo>
                      <a:lnTo>
                        <a:pt x="9396" y="26335"/>
                      </a:lnTo>
                      <a:lnTo>
                        <a:pt x="9443" y="26382"/>
                      </a:lnTo>
                      <a:lnTo>
                        <a:pt x="9489" y="26335"/>
                      </a:lnTo>
                      <a:lnTo>
                        <a:pt x="9535" y="26335"/>
                      </a:lnTo>
                      <a:lnTo>
                        <a:pt x="9813" y="26150"/>
                      </a:lnTo>
                      <a:lnTo>
                        <a:pt x="9859" y="26150"/>
                      </a:lnTo>
                      <a:lnTo>
                        <a:pt x="10276" y="25919"/>
                      </a:lnTo>
                      <a:lnTo>
                        <a:pt x="10322" y="26150"/>
                      </a:lnTo>
                      <a:lnTo>
                        <a:pt x="10322" y="26196"/>
                      </a:lnTo>
                      <a:lnTo>
                        <a:pt x="11155" y="26798"/>
                      </a:lnTo>
                      <a:lnTo>
                        <a:pt x="12266" y="26937"/>
                      </a:lnTo>
                      <a:lnTo>
                        <a:pt x="12266" y="27030"/>
                      </a:lnTo>
                      <a:lnTo>
                        <a:pt x="11201" y="26891"/>
                      </a:lnTo>
                      <a:lnTo>
                        <a:pt x="11618" y="27122"/>
                      </a:lnTo>
                      <a:lnTo>
                        <a:pt x="11896" y="27307"/>
                      </a:lnTo>
                      <a:lnTo>
                        <a:pt x="12081" y="27446"/>
                      </a:lnTo>
                      <a:lnTo>
                        <a:pt x="12266" y="27539"/>
                      </a:lnTo>
                      <a:lnTo>
                        <a:pt x="12266" y="29251"/>
                      </a:lnTo>
                      <a:lnTo>
                        <a:pt x="8841" y="26752"/>
                      </a:lnTo>
                      <a:lnTo>
                        <a:pt x="8795" y="26798"/>
                      </a:lnTo>
                      <a:lnTo>
                        <a:pt x="8841" y="26706"/>
                      </a:lnTo>
                      <a:lnTo>
                        <a:pt x="8054" y="26150"/>
                      </a:lnTo>
                      <a:lnTo>
                        <a:pt x="7453" y="25687"/>
                      </a:lnTo>
                      <a:lnTo>
                        <a:pt x="7360" y="25641"/>
                      </a:lnTo>
                      <a:lnTo>
                        <a:pt x="7314" y="25595"/>
                      </a:lnTo>
                      <a:lnTo>
                        <a:pt x="7175" y="25548"/>
                      </a:lnTo>
                      <a:lnTo>
                        <a:pt x="7129" y="25548"/>
                      </a:lnTo>
                      <a:lnTo>
                        <a:pt x="7036" y="25502"/>
                      </a:lnTo>
                      <a:lnTo>
                        <a:pt x="6943" y="25502"/>
                      </a:lnTo>
                      <a:lnTo>
                        <a:pt x="6851" y="25548"/>
                      </a:lnTo>
                      <a:lnTo>
                        <a:pt x="6758" y="25595"/>
                      </a:lnTo>
                      <a:lnTo>
                        <a:pt x="6712" y="25734"/>
                      </a:lnTo>
                      <a:lnTo>
                        <a:pt x="6666" y="25872"/>
                      </a:lnTo>
                      <a:lnTo>
                        <a:pt x="6666" y="25965"/>
                      </a:lnTo>
                      <a:lnTo>
                        <a:pt x="6666" y="26058"/>
                      </a:lnTo>
                      <a:lnTo>
                        <a:pt x="3333" y="27955"/>
                      </a:lnTo>
                      <a:lnTo>
                        <a:pt x="3333" y="28001"/>
                      </a:lnTo>
                      <a:lnTo>
                        <a:pt x="2361" y="28557"/>
                      </a:lnTo>
                      <a:lnTo>
                        <a:pt x="2361" y="28511"/>
                      </a:lnTo>
                      <a:lnTo>
                        <a:pt x="2223" y="28325"/>
                      </a:lnTo>
                      <a:lnTo>
                        <a:pt x="2084" y="28048"/>
                      </a:lnTo>
                      <a:lnTo>
                        <a:pt x="1991" y="27909"/>
                      </a:lnTo>
                      <a:lnTo>
                        <a:pt x="1945" y="27677"/>
                      </a:lnTo>
                      <a:lnTo>
                        <a:pt x="1760" y="27353"/>
                      </a:lnTo>
                      <a:lnTo>
                        <a:pt x="1713" y="27215"/>
                      </a:lnTo>
                      <a:lnTo>
                        <a:pt x="1667" y="27215"/>
                      </a:lnTo>
                      <a:lnTo>
                        <a:pt x="1621" y="26983"/>
                      </a:lnTo>
                      <a:lnTo>
                        <a:pt x="1482" y="26659"/>
                      </a:lnTo>
                      <a:lnTo>
                        <a:pt x="1389" y="26474"/>
                      </a:lnTo>
                      <a:lnTo>
                        <a:pt x="1343" y="26289"/>
                      </a:lnTo>
                      <a:lnTo>
                        <a:pt x="1204" y="25919"/>
                      </a:lnTo>
                      <a:lnTo>
                        <a:pt x="1158" y="25872"/>
                      </a:lnTo>
                      <a:lnTo>
                        <a:pt x="1112" y="25826"/>
                      </a:lnTo>
                      <a:lnTo>
                        <a:pt x="973" y="25780"/>
                      </a:lnTo>
                      <a:lnTo>
                        <a:pt x="927" y="25687"/>
                      </a:lnTo>
                      <a:lnTo>
                        <a:pt x="880" y="25548"/>
                      </a:lnTo>
                      <a:lnTo>
                        <a:pt x="788" y="25224"/>
                      </a:lnTo>
                      <a:lnTo>
                        <a:pt x="742" y="24993"/>
                      </a:lnTo>
                      <a:lnTo>
                        <a:pt x="603" y="24438"/>
                      </a:lnTo>
                      <a:lnTo>
                        <a:pt x="742" y="24438"/>
                      </a:lnTo>
                      <a:lnTo>
                        <a:pt x="695" y="24299"/>
                      </a:lnTo>
                      <a:lnTo>
                        <a:pt x="649" y="24021"/>
                      </a:lnTo>
                      <a:lnTo>
                        <a:pt x="649" y="23975"/>
                      </a:lnTo>
                      <a:lnTo>
                        <a:pt x="603" y="23975"/>
                      </a:lnTo>
                      <a:lnTo>
                        <a:pt x="603" y="23882"/>
                      </a:lnTo>
                      <a:lnTo>
                        <a:pt x="603" y="23743"/>
                      </a:lnTo>
                      <a:lnTo>
                        <a:pt x="556" y="23558"/>
                      </a:lnTo>
                      <a:lnTo>
                        <a:pt x="510" y="23373"/>
                      </a:lnTo>
                      <a:lnTo>
                        <a:pt x="464" y="22864"/>
                      </a:lnTo>
                      <a:lnTo>
                        <a:pt x="464" y="22818"/>
                      </a:lnTo>
                      <a:lnTo>
                        <a:pt x="418" y="22818"/>
                      </a:lnTo>
                      <a:lnTo>
                        <a:pt x="418" y="22679"/>
                      </a:lnTo>
                      <a:lnTo>
                        <a:pt x="418" y="22540"/>
                      </a:lnTo>
                      <a:lnTo>
                        <a:pt x="418" y="22448"/>
                      </a:lnTo>
                      <a:lnTo>
                        <a:pt x="371" y="21753"/>
                      </a:lnTo>
                      <a:lnTo>
                        <a:pt x="371" y="21707"/>
                      </a:lnTo>
                      <a:lnTo>
                        <a:pt x="325" y="21661"/>
                      </a:lnTo>
                      <a:lnTo>
                        <a:pt x="232" y="21614"/>
                      </a:lnTo>
                      <a:lnTo>
                        <a:pt x="186" y="21522"/>
                      </a:lnTo>
                      <a:lnTo>
                        <a:pt x="1" y="20966"/>
                      </a:lnTo>
                      <a:lnTo>
                        <a:pt x="1" y="21568"/>
                      </a:lnTo>
                      <a:lnTo>
                        <a:pt x="1" y="22262"/>
                      </a:lnTo>
                      <a:lnTo>
                        <a:pt x="94" y="23003"/>
                      </a:lnTo>
                      <a:lnTo>
                        <a:pt x="94" y="23049"/>
                      </a:lnTo>
                      <a:lnTo>
                        <a:pt x="94" y="23234"/>
                      </a:lnTo>
                      <a:lnTo>
                        <a:pt x="140" y="23466"/>
                      </a:lnTo>
                      <a:lnTo>
                        <a:pt x="186" y="23512"/>
                      </a:lnTo>
                      <a:lnTo>
                        <a:pt x="279" y="24160"/>
                      </a:lnTo>
                      <a:lnTo>
                        <a:pt x="279" y="24253"/>
                      </a:lnTo>
                      <a:lnTo>
                        <a:pt x="371" y="24484"/>
                      </a:lnTo>
                      <a:lnTo>
                        <a:pt x="510" y="25086"/>
                      </a:lnTo>
                      <a:lnTo>
                        <a:pt x="556" y="25317"/>
                      </a:lnTo>
                      <a:lnTo>
                        <a:pt x="695" y="25687"/>
                      </a:lnTo>
                      <a:lnTo>
                        <a:pt x="788" y="25919"/>
                      </a:lnTo>
                      <a:lnTo>
                        <a:pt x="788" y="26104"/>
                      </a:lnTo>
                      <a:lnTo>
                        <a:pt x="927" y="26428"/>
                      </a:lnTo>
                      <a:lnTo>
                        <a:pt x="1065" y="26706"/>
                      </a:lnTo>
                      <a:lnTo>
                        <a:pt x="1112" y="26937"/>
                      </a:lnTo>
                      <a:lnTo>
                        <a:pt x="1204" y="27168"/>
                      </a:lnTo>
                      <a:lnTo>
                        <a:pt x="1343" y="27446"/>
                      </a:lnTo>
                      <a:lnTo>
                        <a:pt x="1436" y="27631"/>
                      </a:lnTo>
                      <a:lnTo>
                        <a:pt x="1528" y="27863"/>
                      </a:lnTo>
                      <a:lnTo>
                        <a:pt x="1667" y="28140"/>
                      </a:lnTo>
                      <a:lnTo>
                        <a:pt x="1760" y="28372"/>
                      </a:lnTo>
                      <a:lnTo>
                        <a:pt x="1899" y="28603"/>
                      </a:lnTo>
                      <a:lnTo>
                        <a:pt x="2037" y="28835"/>
                      </a:lnTo>
                      <a:lnTo>
                        <a:pt x="2130" y="29020"/>
                      </a:lnTo>
                      <a:lnTo>
                        <a:pt x="2269" y="29297"/>
                      </a:lnTo>
                      <a:lnTo>
                        <a:pt x="3009" y="30454"/>
                      </a:lnTo>
                      <a:lnTo>
                        <a:pt x="3842" y="31611"/>
                      </a:lnTo>
                      <a:lnTo>
                        <a:pt x="4120" y="31982"/>
                      </a:lnTo>
                      <a:lnTo>
                        <a:pt x="4305" y="32167"/>
                      </a:lnTo>
                      <a:lnTo>
                        <a:pt x="4352" y="32213"/>
                      </a:lnTo>
                      <a:lnTo>
                        <a:pt x="4490" y="32445"/>
                      </a:lnTo>
                      <a:lnTo>
                        <a:pt x="5185" y="33185"/>
                      </a:lnTo>
                      <a:lnTo>
                        <a:pt x="5879" y="33833"/>
                      </a:lnTo>
                      <a:lnTo>
                        <a:pt x="6619" y="34435"/>
                      </a:lnTo>
                      <a:lnTo>
                        <a:pt x="7314" y="34990"/>
                      </a:lnTo>
                      <a:lnTo>
                        <a:pt x="7453" y="35083"/>
                      </a:lnTo>
                      <a:lnTo>
                        <a:pt x="7545" y="35129"/>
                      </a:lnTo>
                      <a:lnTo>
                        <a:pt x="7776" y="35268"/>
                      </a:lnTo>
                      <a:lnTo>
                        <a:pt x="8054" y="35453"/>
                      </a:lnTo>
                      <a:lnTo>
                        <a:pt x="8054" y="35453"/>
                      </a:lnTo>
                      <a:lnTo>
                        <a:pt x="8008" y="35222"/>
                      </a:lnTo>
                      <a:lnTo>
                        <a:pt x="8008" y="35175"/>
                      </a:lnTo>
                      <a:lnTo>
                        <a:pt x="7962" y="35036"/>
                      </a:lnTo>
                      <a:lnTo>
                        <a:pt x="7962" y="34944"/>
                      </a:lnTo>
                      <a:lnTo>
                        <a:pt x="7915" y="34944"/>
                      </a:lnTo>
                      <a:lnTo>
                        <a:pt x="7314" y="34481"/>
                      </a:lnTo>
                      <a:lnTo>
                        <a:pt x="6666" y="34018"/>
                      </a:lnTo>
                      <a:lnTo>
                        <a:pt x="5925" y="33324"/>
                      </a:lnTo>
                      <a:lnTo>
                        <a:pt x="5833" y="33231"/>
                      </a:lnTo>
                      <a:lnTo>
                        <a:pt x="5740" y="33231"/>
                      </a:lnTo>
                      <a:lnTo>
                        <a:pt x="5740" y="33185"/>
                      </a:lnTo>
                      <a:lnTo>
                        <a:pt x="5740" y="33139"/>
                      </a:lnTo>
                      <a:lnTo>
                        <a:pt x="5694" y="33139"/>
                      </a:lnTo>
                      <a:lnTo>
                        <a:pt x="5416" y="32815"/>
                      </a:lnTo>
                      <a:lnTo>
                        <a:pt x="5000" y="32352"/>
                      </a:lnTo>
                      <a:lnTo>
                        <a:pt x="4953" y="32352"/>
                      </a:lnTo>
                      <a:lnTo>
                        <a:pt x="4907" y="32306"/>
                      </a:lnTo>
                      <a:lnTo>
                        <a:pt x="4861" y="32259"/>
                      </a:lnTo>
                      <a:lnTo>
                        <a:pt x="4861" y="32213"/>
                      </a:lnTo>
                      <a:lnTo>
                        <a:pt x="4814" y="32167"/>
                      </a:lnTo>
                      <a:lnTo>
                        <a:pt x="4490" y="31843"/>
                      </a:lnTo>
                      <a:lnTo>
                        <a:pt x="4444" y="31750"/>
                      </a:lnTo>
                      <a:lnTo>
                        <a:pt x="4305" y="31519"/>
                      </a:lnTo>
                      <a:lnTo>
                        <a:pt x="4166" y="31426"/>
                      </a:lnTo>
                      <a:lnTo>
                        <a:pt x="4074" y="31241"/>
                      </a:lnTo>
                      <a:lnTo>
                        <a:pt x="3796" y="30825"/>
                      </a:lnTo>
                      <a:lnTo>
                        <a:pt x="3657" y="30686"/>
                      </a:lnTo>
                      <a:lnTo>
                        <a:pt x="3611" y="30686"/>
                      </a:lnTo>
                      <a:lnTo>
                        <a:pt x="3565" y="30501"/>
                      </a:lnTo>
                      <a:lnTo>
                        <a:pt x="3287" y="30130"/>
                      </a:lnTo>
                      <a:lnTo>
                        <a:pt x="3194" y="29992"/>
                      </a:lnTo>
                      <a:lnTo>
                        <a:pt x="3148" y="29945"/>
                      </a:lnTo>
                      <a:lnTo>
                        <a:pt x="3102" y="29899"/>
                      </a:lnTo>
                      <a:lnTo>
                        <a:pt x="3056" y="29806"/>
                      </a:lnTo>
                      <a:lnTo>
                        <a:pt x="3009" y="29853"/>
                      </a:lnTo>
                      <a:lnTo>
                        <a:pt x="2917" y="29853"/>
                      </a:lnTo>
                      <a:lnTo>
                        <a:pt x="2315" y="28788"/>
                      </a:lnTo>
                      <a:lnTo>
                        <a:pt x="2361" y="28742"/>
                      </a:lnTo>
                      <a:lnTo>
                        <a:pt x="3333" y="28187"/>
                      </a:lnTo>
                      <a:lnTo>
                        <a:pt x="3380" y="28187"/>
                      </a:lnTo>
                      <a:lnTo>
                        <a:pt x="6666" y="26289"/>
                      </a:lnTo>
                      <a:lnTo>
                        <a:pt x="6712" y="26289"/>
                      </a:lnTo>
                      <a:lnTo>
                        <a:pt x="6712" y="26335"/>
                      </a:lnTo>
                      <a:lnTo>
                        <a:pt x="6758" y="26428"/>
                      </a:lnTo>
                      <a:lnTo>
                        <a:pt x="6758" y="26474"/>
                      </a:lnTo>
                      <a:lnTo>
                        <a:pt x="6805" y="26520"/>
                      </a:lnTo>
                      <a:lnTo>
                        <a:pt x="6805" y="26567"/>
                      </a:lnTo>
                      <a:lnTo>
                        <a:pt x="6851" y="26613"/>
                      </a:lnTo>
                      <a:lnTo>
                        <a:pt x="6990" y="26798"/>
                      </a:lnTo>
                      <a:lnTo>
                        <a:pt x="7175" y="26983"/>
                      </a:lnTo>
                      <a:lnTo>
                        <a:pt x="7545" y="27261"/>
                      </a:lnTo>
                      <a:lnTo>
                        <a:pt x="7406" y="27307"/>
                      </a:lnTo>
                      <a:lnTo>
                        <a:pt x="7267" y="27400"/>
                      </a:lnTo>
                      <a:lnTo>
                        <a:pt x="7360" y="27585"/>
                      </a:lnTo>
                      <a:lnTo>
                        <a:pt x="7638" y="27400"/>
                      </a:lnTo>
                      <a:lnTo>
                        <a:pt x="7684" y="27353"/>
                      </a:lnTo>
                      <a:lnTo>
                        <a:pt x="12266" y="30732"/>
                      </a:lnTo>
                      <a:lnTo>
                        <a:pt x="12266" y="34064"/>
                      </a:lnTo>
                      <a:lnTo>
                        <a:pt x="12312" y="34574"/>
                      </a:lnTo>
                      <a:lnTo>
                        <a:pt x="12405" y="35083"/>
                      </a:lnTo>
                      <a:lnTo>
                        <a:pt x="12544" y="35546"/>
                      </a:lnTo>
                      <a:lnTo>
                        <a:pt x="12729" y="36008"/>
                      </a:lnTo>
                      <a:lnTo>
                        <a:pt x="12775" y="36147"/>
                      </a:lnTo>
                      <a:lnTo>
                        <a:pt x="12868" y="36286"/>
                      </a:lnTo>
                      <a:lnTo>
                        <a:pt x="12960" y="36471"/>
                      </a:lnTo>
                      <a:lnTo>
                        <a:pt x="13284" y="36980"/>
                      </a:lnTo>
                      <a:lnTo>
                        <a:pt x="13377" y="37073"/>
                      </a:lnTo>
                      <a:lnTo>
                        <a:pt x="13654" y="37351"/>
                      </a:lnTo>
                      <a:lnTo>
                        <a:pt x="13932" y="37628"/>
                      </a:lnTo>
                      <a:lnTo>
                        <a:pt x="14256" y="37860"/>
                      </a:lnTo>
                      <a:lnTo>
                        <a:pt x="14580" y="38091"/>
                      </a:lnTo>
                      <a:lnTo>
                        <a:pt x="14626" y="38091"/>
                      </a:lnTo>
                      <a:lnTo>
                        <a:pt x="14904" y="38276"/>
                      </a:lnTo>
                      <a:lnTo>
                        <a:pt x="15043" y="38322"/>
                      </a:lnTo>
                      <a:lnTo>
                        <a:pt x="15367" y="38461"/>
                      </a:lnTo>
                      <a:lnTo>
                        <a:pt x="16293" y="38693"/>
                      </a:lnTo>
                      <a:lnTo>
                        <a:pt x="16987" y="38739"/>
                      </a:lnTo>
                      <a:lnTo>
                        <a:pt x="17635" y="38693"/>
                      </a:lnTo>
                      <a:lnTo>
                        <a:pt x="17774" y="38693"/>
                      </a:lnTo>
                      <a:lnTo>
                        <a:pt x="18144" y="38600"/>
                      </a:lnTo>
                      <a:lnTo>
                        <a:pt x="18514" y="38461"/>
                      </a:lnTo>
                      <a:lnTo>
                        <a:pt x="18514" y="38461"/>
                      </a:lnTo>
                      <a:lnTo>
                        <a:pt x="18422" y="38924"/>
                      </a:lnTo>
                      <a:lnTo>
                        <a:pt x="18190" y="38832"/>
                      </a:lnTo>
                      <a:lnTo>
                        <a:pt x="18144" y="38832"/>
                      </a:lnTo>
                      <a:lnTo>
                        <a:pt x="17866" y="39017"/>
                      </a:lnTo>
                      <a:lnTo>
                        <a:pt x="17496" y="39109"/>
                      </a:lnTo>
                      <a:lnTo>
                        <a:pt x="17172" y="39202"/>
                      </a:lnTo>
                      <a:lnTo>
                        <a:pt x="16802" y="39202"/>
                      </a:lnTo>
                      <a:lnTo>
                        <a:pt x="16200" y="39156"/>
                      </a:lnTo>
                      <a:lnTo>
                        <a:pt x="15645" y="39063"/>
                      </a:lnTo>
                      <a:lnTo>
                        <a:pt x="15228" y="38878"/>
                      </a:lnTo>
                      <a:lnTo>
                        <a:pt x="14904" y="38785"/>
                      </a:lnTo>
                      <a:lnTo>
                        <a:pt x="14765" y="38693"/>
                      </a:lnTo>
                      <a:lnTo>
                        <a:pt x="13886" y="40683"/>
                      </a:lnTo>
                      <a:lnTo>
                        <a:pt x="13840" y="40868"/>
                      </a:lnTo>
                      <a:lnTo>
                        <a:pt x="13840" y="41007"/>
                      </a:lnTo>
                      <a:lnTo>
                        <a:pt x="13840" y="41192"/>
                      </a:lnTo>
                      <a:lnTo>
                        <a:pt x="13886" y="41377"/>
                      </a:lnTo>
                      <a:lnTo>
                        <a:pt x="13978" y="41516"/>
                      </a:lnTo>
                      <a:lnTo>
                        <a:pt x="14071" y="41655"/>
                      </a:lnTo>
                      <a:lnTo>
                        <a:pt x="14210" y="41747"/>
                      </a:lnTo>
                      <a:lnTo>
                        <a:pt x="14349" y="41840"/>
                      </a:lnTo>
                      <a:lnTo>
                        <a:pt x="19023" y="43876"/>
                      </a:lnTo>
                      <a:lnTo>
                        <a:pt x="19116" y="43876"/>
                      </a:lnTo>
                      <a:lnTo>
                        <a:pt x="19347" y="43923"/>
                      </a:lnTo>
                      <a:lnTo>
                        <a:pt x="19579" y="43876"/>
                      </a:lnTo>
                      <a:lnTo>
                        <a:pt x="19810" y="43784"/>
                      </a:lnTo>
                      <a:lnTo>
                        <a:pt x="19995" y="43645"/>
                      </a:lnTo>
                      <a:lnTo>
                        <a:pt x="20134" y="43414"/>
                      </a:lnTo>
                      <a:lnTo>
                        <a:pt x="20227" y="43228"/>
                      </a:lnTo>
                      <a:lnTo>
                        <a:pt x="20227" y="43182"/>
                      </a:lnTo>
                      <a:lnTo>
                        <a:pt x="20273" y="43136"/>
                      </a:lnTo>
                      <a:lnTo>
                        <a:pt x="20273" y="43090"/>
                      </a:lnTo>
                      <a:lnTo>
                        <a:pt x="20412" y="42627"/>
                      </a:lnTo>
                      <a:lnTo>
                        <a:pt x="20458" y="42118"/>
                      </a:lnTo>
                      <a:lnTo>
                        <a:pt x="20458" y="42071"/>
                      </a:lnTo>
                      <a:lnTo>
                        <a:pt x="20504" y="41979"/>
                      </a:lnTo>
                      <a:lnTo>
                        <a:pt x="20504" y="41886"/>
                      </a:lnTo>
                      <a:lnTo>
                        <a:pt x="20412" y="41331"/>
                      </a:lnTo>
                      <a:lnTo>
                        <a:pt x="20273" y="40775"/>
                      </a:lnTo>
                      <a:lnTo>
                        <a:pt x="20041" y="40313"/>
                      </a:lnTo>
                      <a:lnTo>
                        <a:pt x="19717" y="39850"/>
                      </a:lnTo>
                      <a:lnTo>
                        <a:pt x="19671" y="39804"/>
                      </a:lnTo>
                      <a:lnTo>
                        <a:pt x="19625" y="39757"/>
                      </a:lnTo>
                      <a:lnTo>
                        <a:pt x="19625" y="39711"/>
                      </a:lnTo>
                      <a:lnTo>
                        <a:pt x="19486" y="39618"/>
                      </a:lnTo>
                      <a:lnTo>
                        <a:pt x="19486" y="39572"/>
                      </a:lnTo>
                      <a:lnTo>
                        <a:pt x="19440" y="39572"/>
                      </a:lnTo>
                      <a:lnTo>
                        <a:pt x="19301" y="39433"/>
                      </a:lnTo>
                      <a:lnTo>
                        <a:pt x="19255" y="39387"/>
                      </a:lnTo>
                      <a:lnTo>
                        <a:pt x="19208" y="39341"/>
                      </a:lnTo>
                      <a:lnTo>
                        <a:pt x="19162" y="39341"/>
                      </a:lnTo>
                      <a:lnTo>
                        <a:pt x="19486" y="37998"/>
                      </a:lnTo>
                      <a:lnTo>
                        <a:pt x="19532" y="37952"/>
                      </a:lnTo>
                      <a:lnTo>
                        <a:pt x="19625" y="37906"/>
                      </a:lnTo>
                      <a:lnTo>
                        <a:pt x="19995" y="37628"/>
                      </a:lnTo>
                      <a:lnTo>
                        <a:pt x="20088" y="37582"/>
                      </a:lnTo>
                      <a:lnTo>
                        <a:pt x="20227" y="37443"/>
                      </a:lnTo>
                      <a:lnTo>
                        <a:pt x="20319" y="37304"/>
                      </a:lnTo>
                      <a:lnTo>
                        <a:pt x="20412" y="37721"/>
                      </a:lnTo>
                      <a:lnTo>
                        <a:pt x="20412" y="37860"/>
                      </a:lnTo>
                      <a:lnTo>
                        <a:pt x="20412" y="37906"/>
                      </a:lnTo>
                      <a:lnTo>
                        <a:pt x="20412" y="37952"/>
                      </a:lnTo>
                      <a:lnTo>
                        <a:pt x="20365" y="38091"/>
                      </a:lnTo>
                      <a:lnTo>
                        <a:pt x="20273" y="38184"/>
                      </a:lnTo>
                      <a:lnTo>
                        <a:pt x="20180" y="38276"/>
                      </a:lnTo>
                      <a:lnTo>
                        <a:pt x="20088" y="38276"/>
                      </a:lnTo>
                      <a:lnTo>
                        <a:pt x="20041" y="38322"/>
                      </a:lnTo>
                      <a:lnTo>
                        <a:pt x="19949" y="38322"/>
                      </a:lnTo>
                      <a:lnTo>
                        <a:pt x="19810" y="38878"/>
                      </a:lnTo>
                      <a:lnTo>
                        <a:pt x="19903" y="38878"/>
                      </a:lnTo>
                      <a:lnTo>
                        <a:pt x="20227" y="39063"/>
                      </a:lnTo>
                      <a:lnTo>
                        <a:pt x="20551" y="39202"/>
                      </a:lnTo>
                      <a:lnTo>
                        <a:pt x="20875" y="39294"/>
                      </a:lnTo>
                      <a:lnTo>
                        <a:pt x="21522" y="39294"/>
                      </a:lnTo>
                      <a:lnTo>
                        <a:pt x="21754" y="39202"/>
                      </a:lnTo>
                      <a:lnTo>
                        <a:pt x="21985" y="39109"/>
                      </a:lnTo>
                      <a:lnTo>
                        <a:pt x="22217" y="38924"/>
                      </a:lnTo>
                      <a:lnTo>
                        <a:pt x="22448" y="38646"/>
                      </a:lnTo>
                      <a:lnTo>
                        <a:pt x="22587" y="38461"/>
                      </a:lnTo>
                      <a:lnTo>
                        <a:pt x="22680" y="38230"/>
                      </a:lnTo>
                      <a:lnTo>
                        <a:pt x="22726" y="37952"/>
                      </a:lnTo>
                      <a:lnTo>
                        <a:pt x="22772" y="37628"/>
                      </a:lnTo>
                      <a:lnTo>
                        <a:pt x="22818" y="37536"/>
                      </a:lnTo>
                      <a:lnTo>
                        <a:pt x="22818" y="37489"/>
                      </a:lnTo>
                      <a:lnTo>
                        <a:pt x="22818" y="37119"/>
                      </a:lnTo>
                      <a:lnTo>
                        <a:pt x="22818" y="36980"/>
                      </a:lnTo>
                      <a:lnTo>
                        <a:pt x="22772" y="36610"/>
                      </a:lnTo>
                      <a:lnTo>
                        <a:pt x="22772" y="36564"/>
                      </a:lnTo>
                      <a:lnTo>
                        <a:pt x="22726" y="36379"/>
                      </a:lnTo>
                      <a:lnTo>
                        <a:pt x="22726" y="36332"/>
                      </a:lnTo>
                      <a:lnTo>
                        <a:pt x="22587" y="35869"/>
                      </a:lnTo>
                      <a:lnTo>
                        <a:pt x="22448" y="35407"/>
                      </a:lnTo>
                      <a:lnTo>
                        <a:pt x="22402" y="35268"/>
                      </a:lnTo>
                      <a:lnTo>
                        <a:pt x="22263" y="34990"/>
                      </a:lnTo>
                      <a:lnTo>
                        <a:pt x="22217" y="34944"/>
                      </a:lnTo>
                      <a:lnTo>
                        <a:pt x="22170" y="34851"/>
                      </a:lnTo>
                      <a:lnTo>
                        <a:pt x="22124" y="34759"/>
                      </a:lnTo>
                      <a:lnTo>
                        <a:pt x="22032" y="34527"/>
                      </a:lnTo>
                      <a:lnTo>
                        <a:pt x="21754" y="34157"/>
                      </a:lnTo>
                      <a:lnTo>
                        <a:pt x="21661" y="33972"/>
                      </a:lnTo>
                      <a:lnTo>
                        <a:pt x="21661" y="32398"/>
                      </a:lnTo>
                      <a:lnTo>
                        <a:pt x="21985" y="32491"/>
                      </a:lnTo>
                      <a:lnTo>
                        <a:pt x="22541" y="32630"/>
                      </a:lnTo>
                      <a:lnTo>
                        <a:pt x="22633" y="32630"/>
                      </a:lnTo>
                      <a:lnTo>
                        <a:pt x="22726" y="33139"/>
                      </a:lnTo>
                      <a:lnTo>
                        <a:pt x="23050" y="33370"/>
                      </a:lnTo>
                      <a:lnTo>
                        <a:pt x="23142" y="33417"/>
                      </a:lnTo>
                      <a:lnTo>
                        <a:pt x="23189" y="33463"/>
                      </a:lnTo>
                      <a:lnTo>
                        <a:pt x="23235" y="33509"/>
                      </a:lnTo>
                      <a:lnTo>
                        <a:pt x="23281" y="33602"/>
                      </a:lnTo>
                      <a:lnTo>
                        <a:pt x="23328" y="33648"/>
                      </a:lnTo>
                      <a:lnTo>
                        <a:pt x="23420" y="33787"/>
                      </a:lnTo>
                      <a:lnTo>
                        <a:pt x="23466" y="33833"/>
                      </a:lnTo>
                      <a:lnTo>
                        <a:pt x="23513" y="34018"/>
                      </a:lnTo>
                      <a:lnTo>
                        <a:pt x="23513" y="34064"/>
                      </a:lnTo>
                      <a:lnTo>
                        <a:pt x="23559" y="34157"/>
                      </a:lnTo>
                      <a:lnTo>
                        <a:pt x="23559" y="34250"/>
                      </a:lnTo>
                      <a:lnTo>
                        <a:pt x="23559" y="34296"/>
                      </a:lnTo>
                      <a:lnTo>
                        <a:pt x="23559" y="34342"/>
                      </a:lnTo>
                      <a:lnTo>
                        <a:pt x="23559" y="34527"/>
                      </a:lnTo>
                      <a:lnTo>
                        <a:pt x="23466" y="34620"/>
                      </a:lnTo>
                      <a:lnTo>
                        <a:pt x="23420" y="34712"/>
                      </a:lnTo>
                      <a:lnTo>
                        <a:pt x="23050" y="34898"/>
                      </a:lnTo>
                      <a:lnTo>
                        <a:pt x="23096" y="34990"/>
                      </a:lnTo>
                      <a:lnTo>
                        <a:pt x="23281" y="35546"/>
                      </a:lnTo>
                      <a:lnTo>
                        <a:pt x="23420" y="36147"/>
                      </a:lnTo>
                      <a:lnTo>
                        <a:pt x="23420" y="36240"/>
                      </a:lnTo>
                      <a:lnTo>
                        <a:pt x="23420" y="36332"/>
                      </a:lnTo>
                      <a:lnTo>
                        <a:pt x="23466" y="36425"/>
                      </a:lnTo>
                      <a:lnTo>
                        <a:pt x="23466" y="36888"/>
                      </a:lnTo>
                      <a:lnTo>
                        <a:pt x="23420" y="37351"/>
                      </a:lnTo>
                      <a:lnTo>
                        <a:pt x="23420" y="37443"/>
                      </a:lnTo>
                      <a:lnTo>
                        <a:pt x="23513" y="37443"/>
                      </a:lnTo>
                      <a:lnTo>
                        <a:pt x="23790" y="37536"/>
                      </a:lnTo>
                      <a:lnTo>
                        <a:pt x="24485" y="37536"/>
                      </a:lnTo>
                      <a:lnTo>
                        <a:pt x="24670" y="37443"/>
                      </a:lnTo>
                      <a:lnTo>
                        <a:pt x="24901" y="37351"/>
                      </a:lnTo>
                      <a:lnTo>
                        <a:pt x="25133" y="37212"/>
                      </a:lnTo>
                      <a:lnTo>
                        <a:pt x="25364" y="36934"/>
                      </a:lnTo>
                      <a:lnTo>
                        <a:pt x="25503" y="36703"/>
                      </a:lnTo>
                      <a:lnTo>
                        <a:pt x="25595" y="36471"/>
                      </a:lnTo>
                      <a:lnTo>
                        <a:pt x="25642" y="36193"/>
                      </a:lnTo>
                      <a:lnTo>
                        <a:pt x="25688" y="35916"/>
                      </a:lnTo>
                      <a:lnTo>
                        <a:pt x="25688" y="35869"/>
                      </a:lnTo>
                      <a:lnTo>
                        <a:pt x="25734" y="35777"/>
                      </a:lnTo>
                      <a:lnTo>
                        <a:pt x="25734" y="35731"/>
                      </a:lnTo>
                      <a:lnTo>
                        <a:pt x="25734" y="35175"/>
                      </a:lnTo>
                      <a:lnTo>
                        <a:pt x="25642" y="34666"/>
                      </a:lnTo>
                      <a:lnTo>
                        <a:pt x="25642" y="34620"/>
                      </a:lnTo>
                      <a:lnTo>
                        <a:pt x="25642" y="34574"/>
                      </a:lnTo>
                      <a:lnTo>
                        <a:pt x="25503" y="34018"/>
                      </a:lnTo>
                      <a:lnTo>
                        <a:pt x="25271" y="33463"/>
                      </a:lnTo>
                      <a:lnTo>
                        <a:pt x="24994" y="32907"/>
                      </a:lnTo>
                      <a:lnTo>
                        <a:pt x="24670" y="32398"/>
                      </a:lnTo>
                      <a:lnTo>
                        <a:pt x="24670" y="32352"/>
                      </a:lnTo>
                      <a:lnTo>
                        <a:pt x="24716" y="32352"/>
                      </a:lnTo>
                      <a:lnTo>
                        <a:pt x="24994" y="32167"/>
                      </a:lnTo>
                      <a:lnTo>
                        <a:pt x="25086" y="32121"/>
                      </a:lnTo>
                      <a:lnTo>
                        <a:pt x="25271" y="31982"/>
                      </a:lnTo>
                      <a:lnTo>
                        <a:pt x="29252" y="28881"/>
                      </a:lnTo>
                      <a:lnTo>
                        <a:pt x="29391" y="28788"/>
                      </a:lnTo>
                      <a:lnTo>
                        <a:pt x="29344" y="28696"/>
                      </a:lnTo>
                      <a:lnTo>
                        <a:pt x="29344" y="28696"/>
                      </a:lnTo>
                      <a:lnTo>
                        <a:pt x="29437" y="28788"/>
                      </a:lnTo>
                      <a:lnTo>
                        <a:pt x="29576" y="28696"/>
                      </a:lnTo>
                      <a:lnTo>
                        <a:pt x="29853" y="28557"/>
                      </a:lnTo>
                      <a:lnTo>
                        <a:pt x="30131" y="28418"/>
                      </a:lnTo>
                      <a:lnTo>
                        <a:pt x="30409" y="28372"/>
                      </a:lnTo>
                      <a:lnTo>
                        <a:pt x="30548" y="28325"/>
                      </a:lnTo>
                      <a:lnTo>
                        <a:pt x="30686" y="28325"/>
                      </a:lnTo>
                      <a:lnTo>
                        <a:pt x="31057" y="28279"/>
                      </a:lnTo>
                      <a:lnTo>
                        <a:pt x="31427" y="28279"/>
                      </a:lnTo>
                      <a:lnTo>
                        <a:pt x="31844" y="28325"/>
                      </a:lnTo>
                      <a:lnTo>
                        <a:pt x="32214" y="28418"/>
                      </a:lnTo>
                      <a:lnTo>
                        <a:pt x="32723" y="28557"/>
                      </a:lnTo>
                      <a:lnTo>
                        <a:pt x="32353" y="26983"/>
                      </a:lnTo>
                      <a:lnTo>
                        <a:pt x="31936" y="26844"/>
                      </a:lnTo>
                      <a:lnTo>
                        <a:pt x="31658" y="26798"/>
                      </a:lnTo>
                      <a:lnTo>
                        <a:pt x="31612" y="26798"/>
                      </a:lnTo>
                      <a:lnTo>
                        <a:pt x="31427" y="26752"/>
                      </a:lnTo>
                      <a:lnTo>
                        <a:pt x="31334" y="26706"/>
                      </a:lnTo>
                      <a:lnTo>
                        <a:pt x="31057" y="26706"/>
                      </a:lnTo>
                      <a:lnTo>
                        <a:pt x="30964" y="26659"/>
                      </a:lnTo>
                      <a:lnTo>
                        <a:pt x="30594" y="26659"/>
                      </a:lnTo>
                      <a:lnTo>
                        <a:pt x="29992" y="26706"/>
                      </a:lnTo>
                      <a:lnTo>
                        <a:pt x="29807" y="26752"/>
                      </a:lnTo>
                      <a:lnTo>
                        <a:pt x="29668" y="26752"/>
                      </a:lnTo>
                      <a:lnTo>
                        <a:pt x="29576" y="26798"/>
                      </a:lnTo>
                      <a:lnTo>
                        <a:pt x="29391" y="26844"/>
                      </a:lnTo>
                      <a:lnTo>
                        <a:pt x="29205" y="26891"/>
                      </a:lnTo>
                      <a:lnTo>
                        <a:pt x="29205" y="26937"/>
                      </a:lnTo>
                      <a:lnTo>
                        <a:pt x="29020" y="26983"/>
                      </a:lnTo>
                      <a:lnTo>
                        <a:pt x="28881" y="27076"/>
                      </a:lnTo>
                      <a:lnTo>
                        <a:pt x="28789" y="27076"/>
                      </a:lnTo>
                      <a:lnTo>
                        <a:pt x="28743" y="27122"/>
                      </a:lnTo>
                      <a:lnTo>
                        <a:pt x="28280" y="27400"/>
                      </a:lnTo>
                      <a:lnTo>
                        <a:pt x="27493" y="28048"/>
                      </a:lnTo>
                      <a:lnTo>
                        <a:pt x="27539" y="27909"/>
                      </a:lnTo>
                      <a:lnTo>
                        <a:pt x="27539" y="27816"/>
                      </a:lnTo>
                      <a:lnTo>
                        <a:pt x="27586" y="27770"/>
                      </a:lnTo>
                      <a:lnTo>
                        <a:pt x="27586" y="27677"/>
                      </a:lnTo>
                      <a:lnTo>
                        <a:pt x="27632" y="27215"/>
                      </a:lnTo>
                      <a:lnTo>
                        <a:pt x="27586" y="26706"/>
                      </a:lnTo>
                      <a:lnTo>
                        <a:pt x="27586" y="26613"/>
                      </a:lnTo>
                      <a:lnTo>
                        <a:pt x="27539" y="26520"/>
                      </a:lnTo>
                      <a:lnTo>
                        <a:pt x="27539" y="26428"/>
                      </a:lnTo>
                      <a:lnTo>
                        <a:pt x="27447" y="26104"/>
                      </a:lnTo>
                      <a:lnTo>
                        <a:pt x="27354" y="25826"/>
                      </a:lnTo>
                      <a:lnTo>
                        <a:pt x="27169" y="25502"/>
                      </a:lnTo>
                      <a:lnTo>
                        <a:pt x="26984" y="25224"/>
                      </a:lnTo>
                      <a:lnTo>
                        <a:pt x="33695" y="24438"/>
                      </a:lnTo>
                      <a:lnTo>
                        <a:pt x="33741" y="24808"/>
                      </a:lnTo>
                      <a:lnTo>
                        <a:pt x="32029" y="25780"/>
                      </a:lnTo>
                      <a:lnTo>
                        <a:pt x="36935" y="28649"/>
                      </a:lnTo>
                      <a:lnTo>
                        <a:pt x="38323" y="35129"/>
                      </a:lnTo>
                      <a:lnTo>
                        <a:pt x="38369" y="35268"/>
                      </a:lnTo>
                      <a:lnTo>
                        <a:pt x="38416" y="35314"/>
                      </a:lnTo>
                      <a:lnTo>
                        <a:pt x="38416" y="35314"/>
                      </a:lnTo>
                      <a:lnTo>
                        <a:pt x="38231" y="35222"/>
                      </a:lnTo>
                      <a:lnTo>
                        <a:pt x="38369" y="36332"/>
                      </a:lnTo>
                      <a:lnTo>
                        <a:pt x="39526" y="40174"/>
                      </a:lnTo>
                      <a:lnTo>
                        <a:pt x="39526" y="39480"/>
                      </a:lnTo>
                      <a:lnTo>
                        <a:pt x="39526" y="36101"/>
                      </a:lnTo>
                      <a:lnTo>
                        <a:pt x="39388" y="35268"/>
                      </a:lnTo>
                      <a:lnTo>
                        <a:pt x="45358" y="31843"/>
                      </a:lnTo>
                      <a:lnTo>
                        <a:pt x="45636" y="31611"/>
                      </a:lnTo>
                      <a:lnTo>
                        <a:pt x="45867" y="31334"/>
                      </a:lnTo>
                      <a:lnTo>
                        <a:pt x="46006" y="31010"/>
                      </a:lnTo>
                      <a:lnTo>
                        <a:pt x="46145" y="30686"/>
                      </a:lnTo>
                      <a:lnTo>
                        <a:pt x="47672" y="22494"/>
                      </a:lnTo>
                      <a:lnTo>
                        <a:pt x="47672" y="22448"/>
                      </a:lnTo>
                      <a:lnTo>
                        <a:pt x="47626" y="22448"/>
                      </a:lnTo>
                      <a:lnTo>
                        <a:pt x="42766" y="19624"/>
                      </a:lnTo>
                      <a:lnTo>
                        <a:pt x="38879" y="21846"/>
                      </a:lnTo>
                      <a:lnTo>
                        <a:pt x="39156" y="21892"/>
                      </a:lnTo>
                      <a:lnTo>
                        <a:pt x="39203" y="21938"/>
                      </a:lnTo>
                      <a:lnTo>
                        <a:pt x="39249" y="21938"/>
                      </a:lnTo>
                      <a:lnTo>
                        <a:pt x="42581" y="20041"/>
                      </a:lnTo>
                      <a:lnTo>
                        <a:pt x="42720" y="19948"/>
                      </a:lnTo>
                      <a:lnTo>
                        <a:pt x="47117" y="22494"/>
                      </a:lnTo>
                      <a:lnTo>
                        <a:pt x="40452" y="26335"/>
                      </a:lnTo>
                      <a:lnTo>
                        <a:pt x="40452" y="26243"/>
                      </a:lnTo>
                      <a:lnTo>
                        <a:pt x="40360" y="26058"/>
                      </a:lnTo>
                      <a:lnTo>
                        <a:pt x="40174" y="25687"/>
                      </a:lnTo>
                      <a:lnTo>
                        <a:pt x="40036" y="25456"/>
                      </a:lnTo>
                      <a:lnTo>
                        <a:pt x="39850" y="25132"/>
                      </a:lnTo>
                      <a:lnTo>
                        <a:pt x="39665" y="24854"/>
                      </a:lnTo>
                      <a:lnTo>
                        <a:pt x="39526" y="24669"/>
                      </a:lnTo>
                      <a:lnTo>
                        <a:pt x="39480" y="24901"/>
                      </a:lnTo>
                      <a:lnTo>
                        <a:pt x="39480" y="24993"/>
                      </a:lnTo>
                      <a:lnTo>
                        <a:pt x="39434" y="25086"/>
                      </a:lnTo>
                      <a:lnTo>
                        <a:pt x="39434" y="25132"/>
                      </a:lnTo>
                      <a:lnTo>
                        <a:pt x="39434" y="25178"/>
                      </a:lnTo>
                      <a:lnTo>
                        <a:pt x="39341" y="25317"/>
                      </a:lnTo>
                      <a:lnTo>
                        <a:pt x="39341" y="25363"/>
                      </a:lnTo>
                      <a:lnTo>
                        <a:pt x="39249" y="25502"/>
                      </a:lnTo>
                      <a:lnTo>
                        <a:pt x="39203" y="25595"/>
                      </a:lnTo>
                      <a:lnTo>
                        <a:pt x="39156" y="25641"/>
                      </a:lnTo>
                      <a:lnTo>
                        <a:pt x="39017" y="25780"/>
                      </a:lnTo>
                      <a:lnTo>
                        <a:pt x="38925" y="25919"/>
                      </a:lnTo>
                      <a:lnTo>
                        <a:pt x="38832" y="26011"/>
                      </a:lnTo>
                      <a:lnTo>
                        <a:pt x="38740" y="26058"/>
                      </a:lnTo>
                      <a:lnTo>
                        <a:pt x="38693" y="26104"/>
                      </a:lnTo>
                      <a:lnTo>
                        <a:pt x="38647" y="26150"/>
                      </a:lnTo>
                      <a:lnTo>
                        <a:pt x="38555" y="26150"/>
                      </a:lnTo>
                      <a:lnTo>
                        <a:pt x="38555" y="26196"/>
                      </a:lnTo>
                      <a:lnTo>
                        <a:pt x="38462" y="26243"/>
                      </a:lnTo>
                      <a:lnTo>
                        <a:pt x="38323" y="26335"/>
                      </a:lnTo>
                      <a:lnTo>
                        <a:pt x="38231" y="26382"/>
                      </a:lnTo>
                      <a:lnTo>
                        <a:pt x="38184" y="26382"/>
                      </a:lnTo>
                      <a:lnTo>
                        <a:pt x="38092" y="26428"/>
                      </a:lnTo>
                      <a:lnTo>
                        <a:pt x="38045" y="26474"/>
                      </a:lnTo>
                      <a:lnTo>
                        <a:pt x="38045" y="26567"/>
                      </a:lnTo>
                      <a:lnTo>
                        <a:pt x="37999" y="26474"/>
                      </a:lnTo>
                      <a:lnTo>
                        <a:pt x="37953" y="26520"/>
                      </a:lnTo>
                      <a:lnTo>
                        <a:pt x="37629" y="26613"/>
                      </a:lnTo>
                      <a:lnTo>
                        <a:pt x="37536" y="26659"/>
                      </a:lnTo>
                      <a:lnTo>
                        <a:pt x="37397" y="26659"/>
                      </a:lnTo>
                      <a:lnTo>
                        <a:pt x="37259" y="26706"/>
                      </a:lnTo>
                      <a:lnTo>
                        <a:pt x="36657" y="26706"/>
                      </a:lnTo>
                      <a:lnTo>
                        <a:pt x="36518" y="26659"/>
                      </a:lnTo>
                      <a:lnTo>
                        <a:pt x="36472" y="26659"/>
                      </a:lnTo>
                      <a:lnTo>
                        <a:pt x="36333" y="26613"/>
                      </a:lnTo>
                      <a:lnTo>
                        <a:pt x="36055" y="26474"/>
                      </a:lnTo>
                      <a:lnTo>
                        <a:pt x="36148" y="26659"/>
                      </a:lnTo>
                      <a:lnTo>
                        <a:pt x="36379" y="27261"/>
                      </a:lnTo>
                      <a:lnTo>
                        <a:pt x="36426" y="27400"/>
                      </a:lnTo>
                      <a:lnTo>
                        <a:pt x="36472" y="27446"/>
                      </a:lnTo>
                      <a:lnTo>
                        <a:pt x="36611" y="27770"/>
                      </a:lnTo>
                      <a:lnTo>
                        <a:pt x="36750" y="28048"/>
                      </a:lnTo>
                      <a:lnTo>
                        <a:pt x="36750" y="28048"/>
                      </a:lnTo>
                      <a:lnTo>
                        <a:pt x="32723" y="25734"/>
                      </a:lnTo>
                      <a:lnTo>
                        <a:pt x="35870" y="23929"/>
                      </a:lnTo>
                      <a:lnTo>
                        <a:pt x="35870" y="23882"/>
                      </a:lnTo>
                      <a:lnTo>
                        <a:pt x="35963" y="23836"/>
                      </a:lnTo>
                      <a:lnTo>
                        <a:pt x="35963" y="23790"/>
                      </a:lnTo>
                      <a:lnTo>
                        <a:pt x="35963" y="23743"/>
                      </a:lnTo>
                      <a:lnTo>
                        <a:pt x="35963" y="23697"/>
                      </a:lnTo>
                      <a:lnTo>
                        <a:pt x="36009" y="23512"/>
                      </a:lnTo>
                      <a:lnTo>
                        <a:pt x="35685" y="23697"/>
                      </a:lnTo>
                      <a:lnTo>
                        <a:pt x="35639" y="23558"/>
                      </a:lnTo>
                      <a:lnTo>
                        <a:pt x="35592" y="23327"/>
                      </a:lnTo>
                      <a:lnTo>
                        <a:pt x="35315" y="22679"/>
                      </a:lnTo>
                      <a:lnTo>
                        <a:pt x="35500" y="23836"/>
                      </a:lnTo>
                      <a:lnTo>
                        <a:pt x="34806" y="24206"/>
                      </a:lnTo>
                      <a:lnTo>
                        <a:pt x="34667" y="23373"/>
                      </a:lnTo>
                      <a:lnTo>
                        <a:pt x="34574" y="23419"/>
                      </a:lnTo>
                      <a:lnTo>
                        <a:pt x="34065" y="23512"/>
                      </a:lnTo>
                      <a:lnTo>
                        <a:pt x="33649" y="23558"/>
                      </a:lnTo>
                      <a:lnTo>
                        <a:pt x="33556" y="23558"/>
                      </a:lnTo>
                      <a:lnTo>
                        <a:pt x="33278" y="23605"/>
                      </a:lnTo>
                      <a:lnTo>
                        <a:pt x="33232" y="23605"/>
                      </a:lnTo>
                      <a:lnTo>
                        <a:pt x="33232" y="23558"/>
                      </a:lnTo>
                      <a:lnTo>
                        <a:pt x="33139" y="23512"/>
                      </a:lnTo>
                      <a:lnTo>
                        <a:pt x="33047" y="23512"/>
                      </a:lnTo>
                      <a:lnTo>
                        <a:pt x="33047" y="23558"/>
                      </a:lnTo>
                      <a:lnTo>
                        <a:pt x="32769" y="23558"/>
                      </a:lnTo>
                      <a:lnTo>
                        <a:pt x="32214" y="23466"/>
                      </a:lnTo>
                      <a:lnTo>
                        <a:pt x="31890" y="23373"/>
                      </a:lnTo>
                      <a:lnTo>
                        <a:pt x="31612" y="23234"/>
                      </a:lnTo>
                      <a:lnTo>
                        <a:pt x="31473" y="23142"/>
                      </a:lnTo>
                      <a:lnTo>
                        <a:pt x="31288" y="23003"/>
                      </a:lnTo>
                      <a:lnTo>
                        <a:pt x="23281" y="23975"/>
                      </a:lnTo>
                      <a:lnTo>
                        <a:pt x="23189" y="23975"/>
                      </a:lnTo>
                      <a:lnTo>
                        <a:pt x="23096" y="24021"/>
                      </a:lnTo>
                      <a:lnTo>
                        <a:pt x="23004" y="24021"/>
                      </a:lnTo>
                      <a:lnTo>
                        <a:pt x="22818" y="23975"/>
                      </a:lnTo>
                      <a:lnTo>
                        <a:pt x="22587" y="23975"/>
                      </a:lnTo>
                      <a:lnTo>
                        <a:pt x="22309" y="23929"/>
                      </a:lnTo>
                      <a:lnTo>
                        <a:pt x="22078" y="23836"/>
                      </a:lnTo>
                      <a:lnTo>
                        <a:pt x="21846" y="23743"/>
                      </a:lnTo>
                      <a:lnTo>
                        <a:pt x="21754" y="23697"/>
                      </a:lnTo>
                      <a:lnTo>
                        <a:pt x="21615" y="23651"/>
                      </a:lnTo>
                      <a:lnTo>
                        <a:pt x="21615" y="21522"/>
                      </a:lnTo>
                      <a:lnTo>
                        <a:pt x="23189" y="22401"/>
                      </a:lnTo>
                      <a:lnTo>
                        <a:pt x="23328" y="22494"/>
                      </a:lnTo>
                      <a:lnTo>
                        <a:pt x="23374" y="22540"/>
                      </a:lnTo>
                      <a:lnTo>
                        <a:pt x="23466" y="22540"/>
                      </a:lnTo>
                      <a:lnTo>
                        <a:pt x="23744" y="22679"/>
                      </a:lnTo>
                      <a:lnTo>
                        <a:pt x="23837" y="22725"/>
                      </a:lnTo>
                      <a:lnTo>
                        <a:pt x="23975" y="22772"/>
                      </a:lnTo>
                      <a:lnTo>
                        <a:pt x="24022" y="22679"/>
                      </a:lnTo>
                      <a:lnTo>
                        <a:pt x="24022" y="22772"/>
                      </a:lnTo>
                      <a:lnTo>
                        <a:pt x="24114" y="22818"/>
                      </a:lnTo>
                      <a:lnTo>
                        <a:pt x="24207" y="22864"/>
                      </a:lnTo>
                      <a:lnTo>
                        <a:pt x="24346" y="22864"/>
                      </a:lnTo>
                      <a:lnTo>
                        <a:pt x="24485" y="22910"/>
                      </a:lnTo>
                      <a:lnTo>
                        <a:pt x="24670" y="22910"/>
                      </a:lnTo>
                      <a:lnTo>
                        <a:pt x="24762" y="22957"/>
                      </a:lnTo>
                      <a:lnTo>
                        <a:pt x="25086" y="22957"/>
                      </a:lnTo>
                      <a:lnTo>
                        <a:pt x="25179" y="22910"/>
                      </a:lnTo>
                      <a:lnTo>
                        <a:pt x="29807" y="22355"/>
                      </a:lnTo>
                      <a:lnTo>
                        <a:pt x="29853" y="22355"/>
                      </a:lnTo>
                      <a:lnTo>
                        <a:pt x="29900" y="22216"/>
                      </a:lnTo>
                      <a:lnTo>
                        <a:pt x="28557" y="21429"/>
                      </a:lnTo>
                      <a:lnTo>
                        <a:pt x="28280" y="21290"/>
                      </a:lnTo>
                      <a:lnTo>
                        <a:pt x="27956" y="21105"/>
                      </a:lnTo>
                      <a:lnTo>
                        <a:pt x="27771" y="21013"/>
                      </a:lnTo>
                      <a:lnTo>
                        <a:pt x="27632" y="20920"/>
                      </a:lnTo>
                      <a:lnTo>
                        <a:pt x="27586" y="20828"/>
                      </a:lnTo>
                      <a:lnTo>
                        <a:pt x="27447" y="20643"/>
                      </a:lnTo>
                      <a:lnTo>
                        <a:pt x="27400" y="20643"/>
                      </a:lnTo>
                      <a:lnTo>
                        <a:pt x="27400" y="20550"/>
                      </a:lnTo>
                      <a:lnTo>
                        <a:pt x="27354" y="20457"/>
                      </a:lnTo>
                      <a:lnTo>
                        <a:pt x="27354" y="20411"/>
                      </a:lnTo>
                      <a:lnTo>
                        <a:pt x="27354" y="20272"/>
                      </a:lnTo>
                      <a:lnTo>
                        <a:pt x="27354" y="20226"/>
                      </a:lnTo>
                      <a:lnTo>
                        <a:pt x="27354" y="20133"/>
                      </a:lnTo>
                      <a:lnTo>
                        <a:pt x="27354" y="20087"/>
                      </a:lnTo>
                      <a:lnTo>
                        <a:pt x="27308" y="20087"/>
                      </a:lnTo>
                      <a:lnTo>
                        <a:pt x="27308" y="19995"/>
                      </a:lnTo>
                      <a:lnTo>
                        <a:pt x="27447" y="20087"/>
                      </a:lnTo>
                      <a:lnTo>
                        <a:pt x="27586" y="20133"/>
                      </a:lnTo>
                      <a:lnTo>
                        <a:pt x="27724" y="20133"/>
                      </a:lnTo>
                      <a:lnTo>
                        <a:pt x="27910" y="20041"/>
                      </a:lnTo>
                      <a:lnTo>
                        <a:pt x="28002" y="19948"/>
                      </a:lnTo>
                      <a:lnTo>
                        <a:pt x="28095" y="19856"/>
                      </a:lnTo>
                      <a:lnTo>
                        <a:pt x="28095" y="19717"/>
                      </a:lnTo>
                      <a:lnTo>
                        <a:pt x="28095" y="19578"/>
                      </a:lnTo>
                      <a:lnTo>
                        <a:pt x="28280" y="19624"/>
                      </a:lnTo>
                      <a:lnTo>
                        <a:pt x="28557" y="19624"/>
                      </a:lnTo>
                      <a:lnTo>
                        <a:pt x="28557" y="19578"/>
                      </a:lnTo>
                      <a:lnTo>
                        <a:pt x="28650" y="19624"/>
                      </a:lnTo>
                      <a:lnTo>
                        <a:pt x="28835" y="19763"/>
                      </a:lnTo>
                      <a:lnTo>
                        <a:pt x="29113" y="19948"/>
                      </a:lnTo>
                      <a:lnTo>
                        <a:pt x="30455" y="20735"/>
                      </a:lnTo>
                      <a:lnTo>
                        <a:pt x="32306" y="13515"/>
                      </a:lnTo>
                      <a:lnTo>
                        <a:pt x="32399" y="13098"/>
                      </a:lnTo>
                      <a:lnTo>
                        <a:pt x="32445" y="12682"/>
                      </a:lnTo>
                      <a:lnTo>
                        <a:pt x="32445" y="12265"/>
                      </a:lnTo>
                      <a:lnTo>
                        <a:pt x="32399" y="11849"/>
                      </a:lnTo>
                      <a:lnTo>
                        <a:pt x="32353" y="11432"/>
                      </a:lnTo>
                      <a:lnTo>
                        <a:pt x="32260" y="11062"/>
                      </a:lnTo>
                      <a:lnTo>
                        <a:pt x="32121" y="10645"/>
                      </a:lnTo>
                      <a:lnTo>
                        <a:pt x="31936" y="10275"/>
                      </a:lnTo>
                      <a:lnTo>
                        <a:pt x="31890" y="10183"/>
                      </a:lnTo>
                      <a:lnTo>
                        <a:pt x="31844" y="10090"/>
                      </a:lnTo>
                      <a:lnTo>
                        <a:pt x="31612" y="9720"/>
                      </a:lnTo>
                      <a:lnTo>
                        <a:pt x="31334" y="9350"/>
                      </a:lnTo>
                      <a:lnTo>
                        <a:pt x="31057" y="9026"/>
                      </a:lnTo>
                      <a:lnTo>
                        <a:pt x="30733" y="8748"/>
                      </a:lnTo>
                      <a:lnTo>
                        <a:pt x="26799" y="5508"/>
                      </a:lnTo>
                      <a:lnTo>
                        <a:pt x="26382" y="5878"/>
                      </a:lnTo>
                      <a:lnTo>
                        <a:pt x="26012" y="6156"/>
                      </a:lnTo>
                      <a:lnTo>
                        <a:pt x="25642" y="6387"/>
                      </a:lnTo>
                      <a:lnTo>
                        <a:pt x="25225" y="6619"/>
                      </a:lnTo>
                      <a:lnTo>
                        <a:pt x="24809" y="6804"/>
                      </a:lnTo>
                      <a:lnTo>
                        <a:pt x="24762" y="6804"/>
                      </a:lnTo>
                      <a:lnTo>
                        <a:pt x="24716" y="6850"/>
                      </a:lnTo>
                      <a:lnTo>
                        <a:pt x="24716" y="6989"/>
                      </a:lnTo>
                      <a:lnTo>
                        <a:pt x="24670" y="7035"/>
                      </a:lnTo>
                      <a:lnTo>
                        <a:pt x="26660" y="10044"/>
                      </a:lnTo>
                      <a:lnTo>
                        <a:pt x="26845" y="10321"/>
                      </a:lnTo>
                      <a:lnTo>
                        <a:pt x="26984" y="10645"/>
                      </a:lnTo>
                      <a:lnTo>
                        <a:pt x="27123" y="10923"/>
                      </a:lnTo>
                      <a:lnTo>
                        <a:pt x="27215" y="11293"/>
                      </a:lnTo>
                      <a:lnTo>
                        <a:pt x="27262" y="11617"/>
                      </a:lnTo>
                      <a:lnTo>
                        <a:pt x="27262" y="11941"/>
                      </a:lnTo>
                      <a:lnTo>
                        <a:pt x="27262" y="12265"/>
                      </a:lnTo>
                      <a:lnTo>
                        <a:pt x="27215" y="12636"/>
                      </a:lnTo>
                      <a:lnTo>
                        <a:pt x="27076" y="13098"/>
                      </a:lnTo>
                      <a:lnTo>
                        <a:pt x="26845" y="13561"/>
                      </a:lnTo>
                      <a:lnTo>
                        <a:pt x="26614" y="13978"/>
                      </a:lnTo>
                      <a:lnTo>
                        <a:pt x="26243" y="14394"/>
                      </a:lnTo>
                      <a:lnTo>
                        <a:pt x="26197" y="14441"/>
                      </a:lnTo>
                      <a:lnTo>
                        <a:pt x="26706" y="15227"/>
                      </a:lnTo>
                      <a:lnTo>
                        <a:pt x="26428" y="15135"/>
                      </a:lnTo>
                      <a:lnTo>
                        <a:pt x="26104" y="15089"/>
                      </a:lnTo>
                      <a:lnTo>
                        <a:pt x="25734" y="15135"/>
                      </a:lnTo>
                      <a:lnTo>
                        <a:pt x="25364" y="15181"/>
                      </a:lnTo>
                      <a:lnTo>
                        <a:pt x="24716" y="15413"/>
                      </a:lnTo>
                      <a:lnTo>
                        <a:pt x="24253" y="15598"/>
                      </a:lnTo>
                      <a:lnTo>
                        <a:pt x="24207" y="15598"/>
                      </a:lnTo>
                      <a:lnTo>
                        <a:pt x="24068" y="15413"/>
                      </a:lnTo>
                      <a:lnTo>
                        <a:pt x="23559" y="15413"/>
                      </a:lnTo>
                      <a:lnTo>
                        <a:pt x="23142" y="15320"/>
                      </a:lnTo>
                      <a:lnTo>
                        <a:pt x="22726" y="15227"/>
                      </a:lnTo>
                      <a:lnTo>
                        <a:pt x="22356" y="15089"/>
                      </a:lnTo>
                      <a:lnTo>
                        <a:pt x="22263" y="15042"/>
                      </a:lnTo>
                      <a:lnTo>
                        <a:pt x="21615" y="17588"/>
                      </a:lnTo>
                      <a:lnTo>
                        <a:pt x="21615" y="14626"/>
                      </a:lnTo>
                      <a:lnTo>
                        <a:pt x="21569" y="14579"/>
                      </a:lnTo>
                      <a:lnTo>
                        <a:pt x="21245" y="14255"/>
                      </a:lnTo>
                      <a:lnTo>
                        <a:pt x="20921" y="13885"/>
                      </a:lnTo>
                      <a:lnTo>
                        <a:pt x="16848" y="7730"/>
                      </a:lnTo>
                      <a:lnTo>
                        <a:pt x="16617" y="7313"/>
                      </a:lnTo>
                      <a:lnTo>
                        <a:pt x="16431" y="6943"/>
                      </a:lnTo>
                      <a:lnTo>
                        <a:pt x="16339" y="6480"/>
                      </a:lnTo>
                      <a:lnTo>
                        <a:pt x="16246" y="6063"/>
                      </a:lnTo>
                      <a:lnTo>
                        <a:pt x="16246" y="5601"/>
                      </a:lnTo>
                      <a:lnTo>
                        <a:pt x="16293" y="5184"/>
                      </a:lnTo>
                      <a:lnTo>
                        <a:pt x="16431" y="4768"/>
                      </a:lnTo>
                      <a:lnTo>
                        <a:pt x="16570" y="4351"/>
                      </a:lnTo>
                      <a:lnTo>
                        <a:pt x="17079" y="3240"/>
                      </a:lnTo>
                      <a:lnTo>
                        <a:pt x="15135" y="880"/>
                      </a:lnTo>
                      <a:lnTo>
                        <a:pt x="14858" y="510"/>
                      </a:lnTo>
                      <a:lnTo>
                        <a:pt x="14626" y="139"/>
                      </a:lnTo>
                      <a:lnTo>
                        <a:pt x="1458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8" name="Google Shape;12588;p59"/>
                <p:cNvSpPr/>
                <p:nvPr/>
              </p:nvSpPr>
              <p:spPr>
                <a:xfrm>
                  <a:off x="4820926" y="3172951"/>
                  <a:ext cx="367772" cy="85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6" h="20226" extrusionOk="0">
                      <a:moveTo>
                        <a:pt x="3888" y="0"/>
                      </a:moveTo>
                      <a:lnTo>
                        <a:pt x="5230" y="8701"/>
                      </a:lnTo>
                      <a:lnTo>
                        <a:pt x="5230" y="8794"/>
                      </a:lnTo>
                      <a:lnTo>
                        <a:pt x="5277" y="8979"/>
                      </a:lnTo>
                      <a:lnTo>
                        <a:pt x="5323" y="9072"/>
                      </a:lnTo>
                      <a:lnTo>
                        <a:pt x="5369" y="9072"/>
                      </a:lnTo>
                      <a:lnTo>
                        <a:pt x="5369" y="9118"/>
                      </a:lnTo>
                      <a:lnTo>
                        <a:pt x="5415" y="9257"/>
                      </a:lnTo>
                      <a:lnTo>
                        <a:pt x="5462" y="9303"/>
                      </a:lnTo>
                      <a:lnTo>
                        <a:pt x="5508" y="9442"/>
                      </a:lnTo>
                      <a:lnTo>
                        <a:pt x="5601" y="9673"/>
                      </a:lnTo>
                      <a:lnTo>
                        <a:pt x="5693" y="9858"/>
                      </a:lnTo>
                      <a:lnTo>
                        <a:pt x="6017" y="10553"/>
                      </a:lnTo>
                      <a:lnTo>
                        <a:pt x="6063" y="10645"/>
                      </a:lnTo>
                      <a:lnTo>
                        <a:pt x="5739" y="10599"/>
                      </a:lnTo>
                      <a:lnTo>
                        <a:pt x="5693" y="10784"/>
                      </a:lnTo>
                      <a:lnTo>
                        <a:pt x="5786" y="10784"/>
                      </a:lnTo>
                      <a:lnTo>
                        <a:pt x="6063" y="10830"/>
                      </a:lnTo>
                      <a:lnTo>
                        <a:pt x="6156" y="10830"/>
                      </a:lnTo>
                      <a:lnTo>
                        <a:pt x="6202" y="10923"/>
                      </a:lnTo>
                      <a:lnTo>
                        <a:pt x="2500" y="13052"/>
                      </a:lnTo>
                      <a:lnTo>
                        <a:pt x="2453" y="13052"/>
                      </a:lnTo>
                      <a:lnTo>
                        <a:pt x="2361" y="12821"/>
                      </a:lnTo>
                      <a:lnTo>
                        <a:pt x="2222" y="12543"/>
                      </a:lnTo>
                      <a:lnTo>
                        <a:pt x="2129" y="12404"/>
                      </a:lnTo>
                      <a:lnTo>
                        <a:pt x="2037" y="12173"/>
                      </a:lnTo>
                      <a:lnTo>
                        <a:pt x="1852" y="11849"/>
                      </a:lnTo>
                      <a:lnTo>
                        <a:pt x="1805" y="11663"/>
                      </a:lnTo>
                      <a:lnTo>
                        <a:pt x="1759" y="11663"/>
                      </a:lnTo>
                      <a:lnTo>
                        <a:pt x="1713" y="11478"/>
                      </a:lnTo>
                      <a:lnTo>
                        <a:pt x="1574" y="11108"/>
                      </a:lnTo>
                      <a:lnTo>
                        <a:pt x="1481" y="10923"/>
                      </a:lnTo>
                      <a:lnTo>
                        <a:pt x="1435" y="10738"/>
                      </a:lnTo>
                      <a:lnTo>
                        <a:pt x="1250" y="10321"/>
                      </a:lnTo>
                      <a:lnTo>
                        <a:pt x="1574" y="10321"/>
                      </a:lnTo>
                      <a:lnTo>
                        <a:pt x="1620" y="10368"/>
                      </a:lnTo>
                      <a:lnTo>
                        <a:pt x="1620" y="10182"/>
                      </a:lnTo>
                      <a:lnTo>
                        <a:pt x="1481" y="10136"/>
                      </a:lnTo>
                      <a:lnTo>
                        <a:pt x="1250" y="10136"/>
                      </a:lnTo>
                      <a:lnTo>
                        <a:pt x="1250" y="10275"/>
                      </a:lnTo>
                      <a:lnTo>
                        <a:pt x="1157" y="10275"/>
                      </a:lnTo>
                      <a:lnTo>
                        <a:pt x="1019" y="10182"/>
                      </a:lnTo>
                      <a:lnTo>
                        <a:pt x="972" y="10090"/>
                      </a:lnTo>
                      <a:lnTo>
                        <a:pt x="926" y="9951"/>
                      </a:lnTo>
                      <a:lnTo>
                        <a:pt x="880" y="9627"/>
                      </a:lnTo>
                      <a:lnTo>
                        <a:pt x="787" y="9396"/>
                      </a:lnTo>
                      <a:lnTo>
                        <a:pt x="648" y="8933"/>
                      </a:lnTo>
                      <a:lnTo>
                        <a:pt x="741" y="8933"/>
                      </a:lnTo>
                      <a:lnTo>
                        <a:pt x="1250" y="8794"/>
                      </a:lnTo>
                      <a:lnTo>
                        <a:pt x="787" y="8748"/>
                      </a:lnTo>
                      <a:lnTo>
                        <a:pt x="787" y="8655"/>
                      </a:lnTo>
                      <a:lnTo>
                        <a:pt x="695" y="8377"/>
                      </a:lnTo>
                      <a:lnTo>
                        <a:pt x="695" y="8331"/>
                      </a:lnTo>
                      <a:lnTo>
                        <a:pt x="648" y="8331"/>
                      </a:lnTo>
                      <a:lnTo>
                        <a:pt x="648" y="8285"/>
                      </a:lnTo>
                      <a:lnTo>
                        <a:pt x="695" y="8239"/>
                      </a:lnTo>
                      <a:lnTo>
                        <a:pt x="648" y="8053"/>
                      </a:lnTo>
                      <a:lnTo>
                        <a:pt x="602" y="7868"/>
                      </a:lnTo>
                      <a:lnTo>
                        <a:pt x="556" y="7729"/>
                      </a:lnTo>
                      <a:lnTo>
                        <a:pt x="509" y="7174"/>
                      </a:lnTo>
                      <a:lnTo>
                        <a:pt x="509" y="7128"/>
                      </a:lnTo>
                      <a:lnTo>
                        <a:pt x="463" y="7128"/>
                      </a:lnTo>
                      <a:lnTo>
                        <a:pt x="463" y="7035"/>
                      </a:lnTo>
                      <a:lnTo>
                        <a:pt x="463" y="6850"/>
                      </a:lnTo>
                      <a:lnTo>
                        <a:pt x="463" y="6757"/>
                      </a:lnTo>
                      <a:lnTo>
                        <a:pt x="371" y="6017"/>
                      </a:lnTo>
                      <a:lnTo>
                        <a:pt x="371" y="5971"/>
                      </a:lnTo>
                      <a:lnTo>
                        <a:pt x="324" y="5924"/>
                      </a:lnTo>
                      <a:lnTo>
                        <a:pt x="232" y="5878"/>
                      </a:lnTo>
                      <a:lnTo>
                        <a:pt x="185" y="5786"/>
                      </a:lnTo>
                      <a:lnTo>
                        <a:pt x="0" y="5184"/>
                      </a:lnTo>
                      <a:lnTo>
                        <a:pt x="0" y="5786"/>
                      </a:lnTo>
                      <a:lnTo>
                        <a:pt x="47" y="6387"/>
                      </a:lnTo>
                      <a:lnTo>
                        <a:pt x="47" y="6757"/>
                      </a:lnTo>
                      <a:lnTo>
                        <a:pt x="93" y="6850"/>
                      </a:lnTo>
                      <a:lnTo>
                        <a:pt x="93" y="7220"/>
                      </a:lnTo>
                      <a:lnTo>
                        <a:pt x="139" y="7544"/>
                      </a:lnTo>
                      <a:lnTo>
                        <a:pt x="185" y="7729"/>
                      </a:lnTo>
                      <a:lnTo>
                        <a:pt x="232" y="7961"/>
                      </a:lnTo>
                      <a:lnTo>
                        <a:pt x="232" y="8100"/>
                      </a:lnTo>
                      <a:lnTo>
                        <a:pt x="278" y="8192"/>
                      </a:lnTo>
                      <a:lnTo>
                        <a:pt x="278" y="8377"/>
                      </a:lnTo>
                      <a:lnTo>
                        <a:pt x="371" y="8794"/>
                      </a:lnTo>
                      <a:lnTo>
                        <a:pt x="417" y="8933"/>
                      </a:lnTo>
                      <a:lnTo>
                        <a:pt x="463" y="9118"/>
                      </a:lnTo>
                      <a:lnTo>
                        <a:pt x="556" y="9349"/>
                      </a:lnTo>
                      <a:lnTo>
                        <a:pt x="556" y="9396"/>
                      </a:lnTo>
                      <a:lnTo>
                        <a:pt x="602" y="9581"/>
                      </a:lnTo>
                      <a:lnTo>
                        <a:pt x="602" y="9627"/>
                      </a:lnTo>
                      <a:lnTo>
                        <a:pt x="741" y="10044"/>
                      </a:lnTo>
                      <a:lnTo>
                        <a:pt x="833" y="10321"/>
                      </a:lnTo>
                      <a:lnTo>
                        <a:pt x="880" y="10506"/>
                      </a:lnTo>
                      <a:lnTo>
                        <a:pt x="1019" y="10923"/>
                      </a:lnTo>
                      <a:lnTo>
                        <a:pt x="1111" y="11108"/>
                      </a:lnTo>
                      <a:lnTo>
                        <a:pt x="1204" y="11339"/>
                      </a:lnTo>
                      <a:lnTo>
                        <a:pt x="1805" y="12682"/>
                      </a:lnTo>
                      <a:lnTo>
                        <a:pt x="2500" y="14024"/>
                      </a:lnTo>
                      <a:lnTo>
                        <a:pt x="3055" y="14950"/>
                      </a:lnTo>
                      <a:lnTo>
                        <a:pt x="3472" y="15505"/>
                      </a:lnTo>
                      <a:lnTo>
                        <a:pt x="3657" y="15829"/>
                      </a:lnTo>
                      <a:lnTo>
                        <a:pt x="3981" y="16199"/>
                      </a:lnTo>
                      <a:lnTo>
                        <a:pt x="4027" y="16292"/>
                      </a:lnTo>
                      <a:lnTo>
                        <a:pt x="4351" y="16662"/>
                      </a:lnTo>
                      <a:lnTo>
                        <a:pt x="4397" y="16755"/>
                      </a:lnTo>
                      <a:lnTo>
                        <a:pt x="4721" y="17125"/>
                      </a:lnTo>
                      <a:lnTo>
                        <a:pt x="4860" y="17264"/>
                      </a:lnTo>
                      <a:lnTo>
                        <a:pt x="4953" y="17356"/>
                      </a:lnTo>
                      <a:lnTo>
                        <a:pt x="5138" y="17541"/>
                      </a:lnTo>
                      <a:lnTo>
                        <a:pt x="5230" y="17680"/>
                      </a:lnTo>
                      <a:lnTo>
                        <a:pt x="5277" y="17680"/>
                      </a:lnTo>
                      <a:lnTo>
                        <a:pt x="5601" y="18050"/>
                      </a:lnTo>
                      <a:lnTo>
                        <a:pt x="6110" y="18560"/>
                      </a:lnTo>
                      <a:lnTo>
                        <a:pt x="6619" y="18976"/>
                      </a:lnTo>
                      <a:lnTo>
                        <a:pt x="7128" y="19393"/>
                      </a:lnTo>
                      <a:lnTo>
                        <a:pt x="7637" y="19763"/>
                      </a:lnTo>
                      <a:lnTo>
                        <a:pt x="7868" y="19902"/>
                      </a:lnTo>
                      <a:lnTo>
                        <a:pt x="8100" y="20041"/>
                      </a:lnTo>
                      <a:lnTo>
                        <a:pt x="8377" y="20226"/>
                      </a:lnTo>
                      <a:lnTo>
                        <a:pt x="8331" y="19994"/>
                      </a:lnTo>
                      <a:lnTo>
                        <a:pt x="8331" y="19948"/>
                      </a:lnTo>
                      <a:lnTo>
                        <a:pt x="8285" y="19809"/>
                      </a:lnTo>
                      <a:lnTo>
                        <a:pt x="8285" y="19717"/>
                      </a:lnTo>
                      <a:lnTo>
                        <a:pt x="8424" y="19717"/>
                      </a:lnTo>
                      <a:lnTo>
                        <a:pt x="8424" y="19161"/>
                      </a:lnTo>
                      <a:lnTo>
                        <a:pt x="8239" y="19161"/>
                      </a:lnTo>
                      <a:lnTo>
                        <a:pt x="8239" y="19717"/>
                      </a:lnTo>
                      <a:lnTo>
                        <a:pt x="8100" y="19624"/>
                      </a:lnTo>
                      <a:lnTo>
                        <a:pt x="7730" y="19346"/>
                      </a:lnTo>
                      <a:lnTo>
                        <a:pt x="7313" y="19022"/>
                      </a:lnTo>
                      <a:lnTo>
                        <a:pt x="7220" y="18930"/>
                      </a:lnTo>
                      <a:lnTo>
                        <a:pt x="7082" y="18884"/>
                      </a:lnTo>
                      <a:lnTo>
                        <a:pt x="6943" y="18745"/>
                      </a:lnTo>
                      <a:lnTo>
                        <a:pt x="6896" y="18698"/>
                      </a:lnTo>
                      <a:lnTo>
                        <a:pt x="6850" y="18652"/>
                      </a:lnTo>
                      <a:lnTo>
                        <a:pt x="6665" y="18513"/>
                      </a:lnTo>
                      <a:lnTo>
                        <a:pt x="6387" y="18236"/>
                      </a:lnTo>
                      <a:lnTo>
                        <a:pt x="6248" y="18097"/>
                      </a:lnTo>
                      <a:lnTo>
                        <a:pt x="6110" y="18004"/>
                      </a:lnTo>
                      <a:lnTo>
                        <a:pt x="6341" y="17541"/>
                      </a:lnTo>
                      <a:lnTo>
                        <a:pt x="5925" y="18004"/>
                      </a:lnTo>
                      <a:lnTo>
                        <a:pt x="5878" y="18050"/>
                      </a:lnTo>
                      <a:lnTo>
                        <a:pt x="5601" y="17726"/>
                      </a:lnTo>
                      <a:lnTo>
                        <a:pt x="5415" y="17541"/>
                      </a:lnTo>
                      <a:lnTo>
                        <a:pt x="5184" y="17356"/>
                      </a:lnTo>
                      <a:lnTo>
                        <a:pt x="4999" y="17125"/>
                      </a:lnTo>
                      <a:lnTo>
                        <a:pt x="4999" y="17032"/>
                      </a:lnTo>
                      <a:lnTo>
                        <a:pt x="4999" y="16986"/>
                      </a:lnTo>
                      <a:lnTo>
                        <a:pt x="5138" y="17032"/>
                      </a:lnTo>
                      <a:lnTo>
                        <a:pt x="5138" y="16986"/>
                      </a:lnTo>
                      <a:lnTo>
                        <a:pt x="5138" y="16940"/>
                      </a:lnTo>
                      <a:lnTo>
                        <a:pt x="5184" y="16940"/>
                      </a:lnTo>
                      <a:lnTo>
                        <a:pt x="5277" y="16662"/>
                      </a:lnTo>
                      <a:lnTo>
                        <a:pt x="5138" y="16616"/>
                      </a:lnTo>
                      <a:lnTo>
                        <a:pt x="5091" y="16662"/>
                      </a:lnTo>
                      <a:lnTo>
                        <a:pt x="4999" y="16801"/>
                      </a:lnTo>
                      <a:lnTo>
                        <a:pt x="4721" y="16477"/>
                      </a:lnTo>
                      <a:lnTo>
                        <a:pt x="4629" y="16384"/>
                      </a:lnTo>
                      <a:lnTo>
                        <a:pt x="4443" y="16153"/>
                      </a:lnTo>
                      <a:lnTo>
                        <a:pt x="4351" y="16060"/>
                      </a:lnTo>
                      <a:lnTo>
                        <a:pt x="4258" y="15875"/>
                      </a:lnTo>
                      <a:lnTo>
                        <a:pt x="3981" y="15459"/>
                      </a:lnTo>
                      <a:lnTo>
                        <a:pt x="3795" y="15274"/>
                      </a:lnTo>
                      <a:lnTo>
                        <a:pt x="3703" y="15135"/>
                      </a:lnTo>
                      <a:lnTo>
                        <a:pt x="3425" y="14672"/>
                      </a:lnTo>
                      <a:lnTo>
                        <a:pt x="3333" y="14533"/>
                      </a:lnTo>
                      <a:lnTo>
                        <a:pt x="3240" y="14394"/>
                      </a:lnTo>
                      <a:lnTo>
                        <a:pt x="3055" y="14394"/>
                      </a:lnTo>
                      <a:lnTo>
                        <a:pt x="2407" y="13330"/>
                      </a:lnTo>
                      <a:lnTo>
                        <a:pt x="2453" y="13283"/>
                      </a:lnTo>
                      <a:lnTo>
                        <a:pt x="6248" y="11154"/>
                      </a:lnTo>
                      <a:lnTo>
                        <a:pt x="6295" y="11108"/>
                      </a:lnTo>
                      <a:lnTo>
                        <a:pt x="6341" y="11247"/>
                      </a:lnTo>
                      <a:lnTo>
                        <a:pt x="6480" y="11432"/>
                      </a:lnTo>
                      <a:lnTo>
                        <a:pt x="6665" y="11663"/>
                      </a:lnTo>
                      <a:lnTo>
                        <a:pt x="6711" y="11710"/>
                      </a:lnTo>
                      <a:lnTo>
                        <a:pt x="6850" y="11756"/>
                      </a:lnTo>
                      <a:lnTo>
                        <a:pt x="6943" y="11802"/>
                      </a:lnTo>
                      <a:lnTo>
                        <a:pt x="7082" y="11941"/>
                      </a:lnTo>
                      <a:lnTo>
                        <a:pt x="7174" y="12080"/>
                      </a:lnTo>
                      <a:lnTo>
                        <a:pt x="3795" y="14024"/>
                      </a:lnTo>
                      <a:lnTo>
                        <a:pt x="3657" y="14116"/>
                      </a:lnTo>
                      <a:lnTo>
                        <a:pt x="3610" y="14116"/>
                      </a:lnTo>
                      <a:lnTo>
                        <a:pt x="3703" y="14302"/>
                      </a:lnTo>
                      <a:lnTo>
                        <a:pt x="6572" y="12682"/>
                      </a:lnTo>
                      <a:lnTo>
                        <a:pt x="6711" y="12589"/>
                      </a:lnTo>
                      <a:lnTo>
                        <a:pt x="7082" y="12358"/>
                      </a:lnTo>
                      <a:lnTo>
                        <a:pt x="7174" y="12311"/>
                      </a:lnTo>
                      <a:lnTo>
                        <a:pt x="7267" y="12219"/>
                      </a:lnTo>
                      <a:lnTo>
                        <a:pt x="7359" y="12265"/>
                      </a:lnTo>
                      <a:lnTo>
                        <a:pt x="7406" y="12311"/>
                      </a:lnTo>
                      <a:lnTo>
                        <a:pt x="7591" y="12450"/>
                      </a:lnTo>
                      <a:lnTo>
                        <a:pt x="7822" y="12543"/>
                      </a:lnTo>
                      <a:lnTo>
                        <a:pt x="8146" y="12543"/>
                      </a:lnTo>
                      <a:lnTo>
                        <a:pt x="8285" y="12497"/>
                      </a:lnTo>
                      <a:lnTo>
                        <a:pt x="8331" y="12497"/>
                      </a:lnTo>
                      <a:lnTo>
                        <a:pt x="8377" y="12450"/>
                      </a:lnTo>
                      <a:lnTo>
                        <a:pt x="8516" y="12358"/>
                      </a:lnTo>
                      <a:lnTo>
                        <a:pt x="8563" y="12219"/>
                      </a:lnTo>
                      <a:lnTo>
                        <a:pt x="8609" y="12080"/>
                      </a:lnTo>
                      <a:lnTo>
                        <a:pt x="8655" y="11895"/>
                      </a:lnTo>
                      <a:lnTo>
                        <a:pt x="8655" y="11849"/>
                      </a:lnTo>
                      <a:lnTo>
                        <a:pt x="8655" y="11756"/>
                      </a:lnTo>
                      <a:lnTo>
                        <a:pt x="8655" y="11710"/>
                      </a:lnTo>
                      <a:lnTo>
                        <a:pt x="8655" y="11525"/>
                      </a:lnTo>
                      <a:lnTo>
                        <a:pt x="8609" y="11478"/>
                      </a:lnTo>
                      <a:lnTo>
                        <a:pt x="8609" y="11432"/>
                      </a:lnTo>
                      <a:lnTo>
                        <a:pt x="8609" y="11339"/>
                      </a:lnTo>
                      <a:lnTo>
                        <a:pt x="8563" y="11293"/>
                      </a:lnTo>
                      <a:lnTo>
                        <a:pt x="8563" y="11154"/>
                      </a:lnTo>
                      <a:lnTo>
                        <a:pt x="8516" y="11062"/>
                      </a:lnTo>
                      <a:lnTo>
                        <a:pt x="8470" y="11015"/>
                      </a:lnTo>
                      <a:lnTo>
                        <a:pt x="8470" y="10969"/>
                      </a:lnTo>
                      <a:lnTo>
                        <a:pt x="8424" y="10923"/>
                      </a:lnTo>
                      <a:lnTo>
                        <a:pt x="8377" y="10830"/>
                      </a:lnTo>
                      <a:lnTo>
                        <a:pt x="8377" y="10784"/>
                      </a:lnTo>
                      <a:lnTo>
                        <a:pt x="8331" y="10738"/>
                      </a:lnTo>
                      <a:lnTo>
                        <a:pt x="8285" y="10692"/>
                      </a:lnTo>
                      <a:lnTo>
                        <a:pt x="8239" y="10599"/>
                      </a:lnTo>
                      <a:lnTo>
                        <a:pt x="8239" y="10553"/>
                      </a:lnTo>
                      <a:lnTo>
                        <a:pt x="7868" y="10090"/>
                      </a:lnTo>
                      <a:lnTo>
                        <a:pt x="8054" y="10692"/>
                      </a:lnTo>
                      <a:lnTo>
                        <a:pt x="8100" y="10692"/>
                      </a:lnTo>
                      <a:lnTo>
                        <a:pt x="8100" y="10830"/>
                      </a:lnTo>
                      <a:lnTo>
                        <a:pt x="8100" y="10877"/>
                      </a:lnTo>
                      <a:lnTo>
                        <a:pt x="8100" y="10969"/>
                      </a:lnTo>
                      <a:lnTo>
                        <a:pt x="8100" y="11015"/>
                      </a:lnTo>
                      <a:lnTo>
                        <a:pt x="8100" y="11062"/>
                      </a:lnTo>
                      <a:lnTo>
                        <a:pt x="8100" y="11108"/>
                      </a:lnTo>
                      <a:lnTo>
                        <a:pt x="8100" y="11154"/>
                      </a:lnTo>
                      <a:lnTo>
                        <a:pt x="8054" y="11247"/>
                      </a:lnTo>
                      <a:lnTo>
                        <a:pt x="8054" y="11293"/>
                      </a:lnTo>
                      <a:lnTo>
                        <a:pt x="8007" y="11339"/>
                      </a:lnTo>
                      <a:lnTo>
                        <a:pt x="7822" y="11525"/>
                      </a:lnTo>
                      <a:lnTo>
                        <a:pt x="7637" y="11663"/>
                      </a:lnTo>
                      <a:lnTo>
                        <a:pt x="7544" y="11710"/>
                      </a:lnTo>
                      <a:lnTo>
                        <a:pt x="7359" y="11756"/>
                      </a:lnTo>
                      <a:lnTo>
                        <a:pt x="7267" y="11802"/>
                      </a:lnTo>
                      <a:lnTo>
                        <a:pt x="7220" y="11802"/>
                      </a:lnTo>
                      <a:lnTo>
                        <a:pt x="7359" y="11710"/>
                      </a:lnTo>
                      <a:lnTo>
                        <a:pt x="7406" y="11617"/>
                      </a:lnTo>
                      <a:lnTo>
                        <a:pt x="7452" y="11525"/>
                      </a:lnTo>
                      <a:lnTo>
                        <a:pt x="7452" y="11478"/>
                      </a:lnTo>
                      <a:lnTo>
                        <a:pt x="7452" y="11432"/>
                      </a:lnTo>
                      <a:lnTo>
                        <a:pt x="7452" y="11339"/>
                      </a:lnTo>
                      <a:lnTo>
                        <a:pt x="7452" y="11247"/>
                      </a:lnTo>
                      <a:lnTo>
                        <a:pt x="7452" y="11201"/>
                      </a:lnTo>
                      <a:lnTo>
                        <a:pt x="7406" y="11062"/>
                      </a:lnTo>
                      <a:lnTo>
                        <a:pt x="6572" y="9257"/>
                      </a:lnTo>
                      <a:lnTo>
                        <a:pt x="6480" y="9072"/>
                      </a:lnTo>
                      <a:lnTo>
                        <a:pt x="6434" y="8979"/>
                      </a:lnTo>
                      <a:lnTo>
                        <a:pt x="6387" y="8886"/>
                      </a:lnTo>
                      <a:lnTo>
                        <a:pt x="6387" y="8748"/>
                      </a:lnTo>
                      <a:lnTo>
                        <a:pt x="6341" y="8470"/>
                      </a:lnTo>
                      <a:lnTo>
                        <a:pt x="6295" y="8146"/>
                      </a:lnTo>
                      <a:lnTo>
                        <a:pt x="6202" y="8146"/>
                      </a:lnTo>
                      <a:lnTo>
                        <a:pt x="6295" y="8100"/>
                      </a:lnTo>
                      <a:lnTo>
                        <a:pt x="6248" y="7915"/>
                      </a:lnTo>
                      <a:lnTo>
                        <a:pt x="6110" y="6757"/>
                      </a:lnTo>
                      <a:lnTo>
                        <a:pt x="5184" y="741"/>
                      </a:lnTo>
                      <a:lnTo>
                        <a:pt x="38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9" name="Google Shape;12589;p59"/>
                <p:cNvSpPr/>
                <p:nvPr/>
              </p:nvSpPr>
              <p:spPr>
                <a:xfrm>
                  <a:off x="5222051" y="4038166"/>
                  <a:ext cx="92495" cy="43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" h="1019" extrusionOk="0">
                      <a:moveTo>
                        <a:pt x="1" y="1"/>
                      </a:moveTo>
                      <a:lnTo>
                        <a:pt x="1" y="371"/>
                      </a:lnTo>
                      <a:lnTo>
                        <a:pt x="47" y="417"/>
                      </a:lnTo>
                      <a:lnTo>
                        <a:pt x="927" y="741"/>
                      </a:lnTo>
                      <a:lnTo>
                        <a:pt x="1760" y="926"/>
                      </a:lnTo>
                      <a:lnTo>
                        <a:pt x="2037" y="973"/>
                      </a:lnTo>
                      <a:lnTo>
                        <a:pt x="2176" y="1019"/>
                      </a:lnTo>
                      <a:lnTo>
                        <a:pt x="2130" y="880"/>
                      </a:lnTo>
                      <a:lnTo>
                        <a:pt x="2130" y="787"/>
                      </a:lnTo>
                      <a:lnTo>
                        <a:pt x="2084" y="695"/>
                      </a:lnTo>
                      <a:lnTo>
                        <a:pt x="1991" y="695"/>
                      </a:lnTo>
                      <a:lnTo>
                        <a:pt x="1760" y="602"/>
                      </a:lnTo>
                      <a:lnTo>
                        <a:pt x="1482" y="602"/>
                      </a:lnTo>
                      <a:lnTo>
                        <a:pt x="1251" y="510"/>
                      </a:lnTo>
                      <a:lnTo>
                        <a:pt x="1019" y="463"/>
                      </a:lnTo>
                      <a:lnTo>
                        <a:pt x="1019" y="417"/>
                      </a:lnTo>
                      <a:lnTo>
                        <a:pt x="927" y="417"/>
                      </a:lnTo>
                      <a:lnTo>
                        <a:pt x="880" y="371"/>
                      </a:lnTo>
                      <a:lnTo>
                        <a:pt x="649" y="278"/>
                      </a:lnTo>
                      <a:lnTo>
                        <a:pt x="510" y="232"/>
                      </a:lnTo>
                      <a:lnTo>
                        <a:pt x="464" y="232"/>
                      </a:lnTo>
                      <a:lnTo>
                        <a:pt x="325" y="18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0" name="Google Shape;12590;p59"/>
                <p:cNvSpPr/>
                <p:nvPr/>
              </p:nvSpPr>
              <p:spPr>
                <a:xfrm>
                  <a:off x="4824835" y="3228015"/>
                  <a:ext cx="57103" cy="143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" h="3379" extrusionOk="0">
                      <a:moveTo>
                        <a:pt x="1019" y="0"/>
                      </a:moveTo>
                      <a:lnTo>
                        <a:pt x="927" y="93"/>
                      </a:lnTo>
                      <a:lnTo>
                        <a:pt x="927" y="185"/>
                      </a:lnTo>
                      <a:lnTo>
                        <a:pt x="834" y="278"/>
                      </a:lnTo>
                      <a:lnTo>
                        <a:pt x="695" y="556"/>
                      </a:lnTo>
                      <a:lnTo>
                        <a:pt x="603" y="787"/>
                      </a:lnTo>
                      <a:lnTo>
                        <a:pt x="741" y="880"/>
                      </a:lnTo>
                      <a:lnTo>
                        <a:pt x="649" y="1018"/>
                      </a:lnTo>
                      <a:lnTo>
                        <a:pt x="695" y="1065"/>
                      </a:lnTo>
                      <a:lnTo>
                        <a:pt x="788" y="1203"/>
                      </a:lnTo>
                      <a:lnTo>
                        <a:pt x="695" y="1111"/>
                      </a:lnTo>
                      <a:lnTo>
                        <a:pt x="603" y="1018"/>
                      </a:lnTo>
                      <a:lnTo>
                        <a:pt x="464" y="1250"/>
                      </a:lnTo>
                      <a:lnTo>
                        <a:pt x="232" y="1990"/>
                      </a:lnTo>
                      <a:lnTo>
                        <a:pt x="140" y="2222"/>
                      </a:lnTo>
                      <a:lnTo>
                        <a:pt x="140" y="2453"/>
                      </a:lnTo>
                      <a:lnTo>
                        <a:pt x="93" y="2453"/>
                      </a:lnTo>
                      <a:lnTo>
                        <a:pt x="93" y="2638"/>
                      </a:lnTo>
                      <a:lnTo>
                        <a:pt x="47" y="2685"/>
                      </a:lnTo>
                      <a:lnTo>
                        <a:pt x="47" y="2823"/>
                      </a:lnTo>
                      <a:lnTo>
                        <a:pt x="1" y="3147"/>
                      </a:lnTo>
                      <a:lnTo>
                        <a:pt x="1" y="3240"/>
                      </a:lnTo>
                      <a:lnTo>
                        <a:pt x="93" y="3240"/>
                      </a:lnTo>
                      <a:lnTo>
                        <a:pt x="325" y="3379"/>
                      </a:lnTo>
                      <a:lnTo>
                        <a:pt x="325" y="3240"/>
                      </a:lnTo>
                      <a:lnTo>
                        <a:pt x="417" y="2685"/>
                      </a:lnTo>
                      <a:lnTo>
                        <a:pt x="510" y="2175"/>
                      </a:lnTo>
                      <a:lnTo>
                        <a:pt x="556" y="2037"/>
                      </a:lnTo>
                      <a:lnTo>
                        <a:pt x="556" y="1898"/>
                      </a:lnTo>
                      <a:lnTo>
                        <a:pt x="788" y="1250"/>
                      </a:lnTo>
                      <a:lnTo>
                        <a:pt x="788" y="1203"/>
                      </a:lnTo>
                      <a:lnTo>
                        <a:pt x="880" y="1065"/>
                      </a:lnTo>
                      <a:lnTo>
                        <a:pt x="1204" y="417"/>
                      </a:lnTo>
                      <a:lnTo>
                        <a:pt x="1204" y="324"/>
                      </a:lnTo>
                      <a:lnTo>
                        <a:pt x="1112" y="232"/>
                      </a:lnTo>
                      <a:lnTo>
                        <a:pt x="1158" y="185"/>
                      </a:lnTo>
                      <a:lnTo>
                        <a:pt x="1251" y="278"/>
                      </a:lnTo>
                      <a:lnTo>
                        <a:pt x="1343" y="185"/>
                      </a:lnTo>
                      <a:lnTo>
                        <a:pt x="1343" y="139"/>
                      </a:lnTo>
                      <a:lnTo>
                        <a:pt x="1297" y="93"/>
                      </a:lnTo>
                      <a:lnTo>
                        <a:pt x="1204" y="46"/>
                      </a:lnTo>
                      <a:lnTo>
                        <a:pt x="1158" y="46"/>
                      </a:lnTo>
                      <a:lnTo>
                        <a:pt x="1158" y="93"/>
                      </a:lnTo>
                      <a:lnTo>
                        <a:pt x="101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1" name="Google Shape;12591;p59"/>
                <p:cNvSpPr/>
                <p:nvPr/>
              </p:nvSpPr>
              <p:spPr>
                <a:xfrm>
                  <a:off x="5314504" y="4069649"/>
                  <a:ext cx="41340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278" extrusionOk="0">
                      <a:moveTo>
                        <a:pt x="93" y="0"/>
                      </a:moveTo>
                      <a:lnTo>
                        <a:pt x="0" y="46"/>
                      </a:lnTo>
                      <a:lnTo>
                        <a:pt x="0" y="139"/>
                      </a:lnTo>
                      <a:lnTo>
                        <a:pt x="47" y="185"/>
                      </a:lnTo>
                      <a:lnTo>
                        <a:pt x="47" y="278"/>
                      </a:lnTo>
                      <a:lnTo>
                        <a:pt x="972" y="278"/>
                      </a:lnTo>
                      <a:lnTo>
                        <a:pt x="926" y="185"/>
                      </a:lnTo>
                      <a:lnTo>
                        <a:pt x="926" y="46"/>
                      </a:lnTo>
                      <a:lnTo>
                        <a:pt x="463" y="46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2" name="Google Shape;12592;p59"/>
                <p:cNvSpPr/>
                <p:nvPr/>
              </p:nvSpPr>
              <p:spPr>
                <a:xfrm>
                  <a:off x="5176844" y="4014586"/>
                  <a:ext cx="43295" cy="33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787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47" y="232"/>
                      </a:lnTo>
                      <a:lnTo>
                        <a:pt x="1019" y="787"/>
                      </a:lnTo>
                      <a:lnTo>
                        <a:pt x="1019" y="556"/>
                      </a:lnTo>
                      <a:lnTo>
                        <a:pt x="972" y="509"/>
                      </a:lnTo>
                      <a:lnTo>
                        <a:pt x="834" y="417"/>
                      </a:lnTo>
                      <a:lnTo>
                        <a:pt x="648" y="324"/>
                      </a:lnTo>
                      <a:lnTo>
                        <a:pt x="417" y="2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3" name="Google Shape;12593;p59"/>
                <p:cNvSpPr/>
                <p:nvPr/>
              </p:nvSpPr>
              <p:spPr>
                <a:xfrm>
                  <a:off x="5355801" y="4071604"/>
                  <a:ext cx="23623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232" extrusionOk="0">
                      <a:moveTo>
                        <a:pt x="0" y="0"/>
                      </a:moveTo>
                      <a:lnTo>
                        <a:pt x="47" y="232"/>
                      </a:lnTo>
                      <a:lnTo>
                        <a:pt x="139" y="232"/>
                      </a:lnTo>
                      <a:lnTo>
                        <a:pt x="324" y="186"/>
                      </a:lnTo>
                      <a:lnTo>
                        <a:pt x="556" y="186"/>
                      </a:lnTo>
                      <a:lnTo>
                        <a:pt x="509" y="93"/>
                      </a:lnTo>
                      <a:lnTo>
                        <a:pt x="50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4" name="Google Shape;12594;p59"/>
                <p:cNvSpPr/>
                <p:nvPr/>
              </p:nvSpPr>
              <p:spPr>
                <a:xfrm>
                  <a:off x="5294832" y="3178857"/>
                  <a:ext cx="350055" cy="918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9" h="21615" extrusionOk="0">
                      <a:moveTo>
                        <a:pt x="371" y="0"/>
                      </a:moveTo>
                      <a:lnTo>
                        <a:pt x="324" y="46"/>
                      </a:lnTo>
                      <a:lnTo>
                        <a:pt x="139" y="139"/>
                      </a:lnTo>
                      <a:lnTo>
                        <a:pt x="0" y="185"/>
                      </a:lnTo>
                      <a:lnTo>
                        <a:pt x="417" y="555"/>
                      </a:lnTo>
                      <a:lnTo>
                        <a:pt x="556" y="694"/>
                      </a:lnTo>
                      <a:lnTo>
                        <a:pt x="602" y="741"/>
                      </a:lnTo>
                      <a:lnTo>
                        <a:pt x="741" y="879"/>
                      </a:lnTo>
                      <a:lnTo>
                        <a:pt x="787" y="926"/>
                      </a:lnTo>
                      <a:lnTo>
                        <a:pt x="926" y="1065"/>
                      </a:lnTo>
                      <a:lnTo>
                        <a:pt x="972" y="1111"/>
                      </a:lnTo>
                      <a:lnTo>
                        <a:pt x="1111" y="1250"/>
                      </a:lnTo>
                      <a:lnTo>
                        <a:pt x="1158" y="1296"/>
                      </a:lnTo>
                      <a:lnTo>
                        <a:pt x="1296" y="1435"/>
                      </a:lnTo>
                      <a:lnTo>
                        <a:pt x="1343" y="1481"/>
                      </a:lnTo>
                      <a:lnTo>
                        <a:pt x="1482" y="1666"/>
                      </a:lnTo>
                      <a:lnTo>
                        <a:pt x="1620" y="1759"/>
                      </a:lnTo>
                      <a:lnTo>
                        <a:pt x="2407" y="2638"/>
                      </a:lnTo>
                      <a:lnTo>
                        <a:pt x="2592" y="2916"/>
                      </a:lnTo>
                      <a:lnTo>
                        <a:pt x="2639" y="2962"/>
                      </a:lnTo>
                      <a:lnTo>
                        <a:pt x="2824" y="3194"/>
                      </a:lnTo>
                      <a:lnTo>
                        <a:pt x="2870" y="3240"/>
                      </a:lnTo>
                      <a:lnTo>
                        <a:pt x="3009" y="3471"/>
                      </a:lnTo>
                      <a:lnTo>
                        <a:pt x="3101" y="3518"/>
                      </a:lnTo>
                      <a:lnTo>
                        <a:pt x="3240" y="3749"/>
                      </a:lnTo>
                      <a:lnTo>
                        <a:pt x="3796" y="4536"/>
                      </a:lnTo>
                      <a:lnTo>
                        <a:pt x="3935" y="4767"/>
                      </a:lnTo>
                      <a:lnTo>
                        <a:pt x="3981" y="4813"/>
                      </a:lnTo>
                      <a:lnTo>
                        <a:pt x="4166" y="5045"/>
                      </a:lnTo>
                      <a:lnTo>
                        <a:pt x="4166" y="5091"/>
                      </a:lnTo>
                      <a:lnTo>
                        <a:pt x="4629" y="5832"/>
                      </a:lnTo>
                      <a:lnTo>
                        <a:pt x="5045" y="6618"/>
                      </a:lnTo>
                      <a:lnTo>
                        <a:pt x="5508" y="7405"/>
                      </a:lnTo>
                      <a:lnTo>
                        <a:pt x="5878" y="8238"/>
                      </a:lnTo>
                      <a:lnTo>
                        <a:pt x="6017" y="8470"/>
                      </a:lnTo>
                      <a:lnTo>
                        <a:pt x="6573" y="9858"/>
                      </a:lnTo>
                      <a:lnTo>
                        <a:pt x="6619" y="10043"/>
                      </a:lnTo>
                      <a:lnTo>
                        <a:pt x="6711" y="10321"/>
                      </a:lnTo>
                      <a:lnTo>
                        <a:pt x="6804" y="10553"/>
                      </a:lnTo>
                      <a:lnTo>
                        <a:pt x="6989" y="11015"/>
                      </a:lnTo>
                      <a:lnTo>
                        <a:pt x="6989" y="11062"/>
                      </a:lnTo>
                      <a:lnTo>
                        <a:pt x="7035" y="11247"/>
                      </a:lnTo>
                      <a:lnTo>
                        <a:pt x="7128" y="11617"/>
                      </a:lnTo>
                      <a:lnTo>
                        <a:pt x="7359" y="12450"/>
                      </a:lnTo>
                      <a:lnTo>
                        <a:pt x="7545" y="13283"/>
                      </a:lnTo>
                      <a:lnTo>
                        <a:pt x="7683" y="14116"/>
                      </a:lnTo>
                      <a:lnTo>
                        <a:pt x="7822" y="14903"/>
                      </a:lnTo>
                      <a:lnTo>
                        <a:pt x="7822" y="15181"/>
                      </a:lnTo>
                      <a:lnTo>
                        <a:pt x="7869" y="16153"/>
                      </a:lnTo>
                      <a:lnTo>
                        <a:pt x="7869" y="17125"/>
                      </a:lnTo>
                      <a:lnTo>
                        <a:pt x="7822" y="17958"/>
                      </a:lnTo>
                      <a:lnTo>
                        <a:pt x="7683" y="18745"/>
                      </a:lnTo>
                      <a:lnTo>
                        <a:pt x="7637" y="18883"/>
                      </a:lnTo>
                      <a:lnTo>
                        <a:pt x="7637" y="19069"/>
                      </a:lnTo>
                      <a:lnTo>
                        <a:pt x="7637" y="19115"/>
                      </a:lnTo>
                      <a:lnTo>
                        <a:pt x="7452" y="19624"/>
                      </a:lnTo>
                      <a:lnTo>
                        <a:pt x="7313" y="20133"/>
                      </a:lnTo>
                      <a:lnTo>
                        <a:pt x="7082" y="20642"/>
                      </a:lnTo>
                      <a:lnTo>
                        <a:pt x="6850" y="21105"/>
                      </a:lnTo>
                      <a:lnTo>
                        <a:pt x="6804" y="21198"/>
                      </a:lnTo>
                      <a:lnTo>
                        <a:pt x="6711" y="21336"/>
                      </a:lnTo>
                      <a:lnTo>
                        <a:pt x="6711" y="21383"/>
                      </a:lnTo>
                      <a:lnTo>
                        <a:pt x="6619" y="21522"/>
                      </a:lnTo>
                      <a:lnTo>
                        <a:pt x="6665" y="21568"/>
                      </a:lnTo>
                      <a:lnTo>
                        <a:pt x="6758" y="21614"/>
                      </a:lnTo>
                      <a:lnTo>
                        <a:pt x="7221" y="20920"/>
                      </a:lnTo>
                      <a:lnTo>
                        <a:pt x="7545" y="20179"/>
                      </a:lnTo>
                      <a:lnTo>
                        <a:pt x="7822" y="19439"/>
                      </a:lnTo>
                      <a:lnTo>
                        <a:pt x="8007" y="18652"/>
                      </a:lnTo>
                      <a:lnTo>
                        <a:pt x="8146" y="17819"/>
                      </a:lnTo>
                      <a:lnTo>
                        <a:pt x="8193" y="16986"/>
                      </a:lnTo>
                      <a:lnTo>
                        <a:pt x="8239" y="15968"/>
                      </a:lnTo>
                      <a:lnTo>
                        <a:pt x="8146" y="14903"/>
                      </a:lnTo>
                      <a:lnTo>
                        <a:pt x="8007" y="13792"/>
                      </a:lnTo>
                      <a:lnTo>
                        <a:pt x="7822" y="12682"/>
                      </a:lnTo>
                      <a:lnTo>
                        <a:pt x="7776" y="12496"/>
                      </a:lnTo>
                      <a:lnTo>
                        <a:pt x="7730" y="12265"/>
                      </a:lnTo>
                      <a:lnTo>
                        <a:pt x="7730" y="12219"/>
                      </a:lnTo>
                      <a:lnTo>
                        <a:pt x="7498" y="11478"/>
                      </a:lnTo>
                      <a:lnTo>
                        <a:pt x="7498" y="11339"/>
                      </a:lnTo>
                      <a:lnTo>
                        <a:pt x="7406" y="11154"/>
                      </a:lnTo>
                      <a:lnTo>
                        <a:pt x="7359" y="11015"/>
                      </a:lnTo>
                      <a:lnTo>
                        <a:pt x="7221" y="10506"/>
                      </a:lnTo>
                      <a:lnTo>
                        <a:pt x="7221" y="10460"/>
                      </a:lnTo>
                      <a:lnTo>
                        <a:pt x="7174" y="10367"/>
                      </a:lnTo>
                      <a:lnTo>
                        <a:pt x="7082" y="10090"/>
                      </a:lnTo>
                      <a:lnTo>
                        <a:pt x="7035" y="9997"/>
                      </a:lnTo>
                      <a:lnTo>
                        <a:pt x="6850" y="9488"/>
                      </a:lnTo>
                      <a:lnTo>
                        <a:pt x="6804" y="9349"/>
                      </a:lnTo>
                      <a:lnTo>
                        <a:pt x="6711" y="9118"/>
                      </a:lnTo>
                      <a:lnTo>
                        <a:pt x="6665" y="9071"/>
                      </a:lnTo>
                      <a:lnTo>
                        <a:pt x="6480" y="8562"/>
                      </a:lnTo>
                      <a:lnTo>
                        <a:pt x="6480" y="8516"/>
                      </a:lnTo>
                      <a:lnTo>
                        <a:pt x="6434" y="8424"/>
                      </a:lnTo>
                      <a:lnTo>
                        <a:pt x="6295" y="8192"/>
                      </a:lnTo>
                      <a:lnTo>
                        <a:pt x="6295" y="8146"/>
                      </a:lnTo>
                      <a:lnTo>
                        <a:pt x="6064" y="7637"/>
                      </a:lnTo>
                      <a:lnTo>
                        <a:pt x="6017" y="7544"/>
                      </a:lnTo>
                      <a:lnTo>
                        <a:pt x="5878" y="7266"/>
                      </a:lnTo>
                      <a:lnTo>
                        <a:pt x="5601" y="6711"/>
                      </a:lnTo>
                      <a:lnTo>
                        <a:pt x="5554" y="6618"/>
                      </a:lnTo>
                      <a:lnTo>
                        <a:pt x="5416" y="6341"/>
                      </a:lnTo>
                      <a:lnTo>
                        <a:pt x="4768" y="5323"/>
                      </a:lnTo>
                      <a:lnTo>
                        <a:pt x="4768" y="5276"/>
                      </a:lnTo>
                      <a:lnTo>
                        <a:pt x="4629" y="4999"/>
                      </a:lnTo>
                      <a:lnTo>
                        <a:pt x="4536" y="4906"/>
                      </a:lnTo>
                      <a:lnTo>
                        <a:pt x="4258" y="4443"/>
                      </a:lnTo>
                      <a:lnTo>
                        <a:pt x="4166" y="4397"/>
                      </a:lnTo>
                      <a:lnTo>
                        <a:pt x="4073" y="4166"/>
                      </a:lnTo>
                      <a:lnTo>
                        <a:pt x="3935" y="4027"/>
                      </a:lnTo>
                      <a:lnTo>
                        <a:pt x="3611" y="3564"/>
                      </a:lnTo>
                      <a:lnTo>
                        <a:pt x="3518" y="3425"/>
                      </a:lnTo>
                      <a:lnTo>
                        <a:pt x="3379" y="3194"/>
                      </a:lnTo>
                      <a:lnTo>
                        <a:pt x="3240" y="3101"/>
                      </a:lnTo>
                      <a:lnTo>
                        <a:pt x="3194" y="3055"/>
                      </a:lnTo>
                      <a:lnTo>
                        <a:pt x="3009" y="2777"/>
                      </a:lnTo>
                      <a:lnTo>
                        <a:pt x="2731" y="2453"/>
                      </a:lnTo>
                      <a:lnTo>
                        <a:pt x="2453" y="2129"/>
                      </a:lnTo>
                      <a:lnTo>
                        <a:pt x="2407" y="2037"/>
                      </a:lnTo>
                      <a:lnTo>
                        <a:pt x="2361" y="1990"/>
                      </a:lnTo>
                      <a:lnTo>
                        <a:pt x="1991" y="1620"/>
                      </a:lnTo>
                      <a:lnTo>
                        <a:pt x="1852" y="1435"/>
                      </a:lnTo>
                      <a:lnTo>
                        <a:pt x="1435" y="1018"/>
                      </a:lnTo>
                      <a:lnTo>
                        <a:pt x="1389" y="926"/>
                      </a:lnTo>
                      <a:lnTo>
                        <a:pt x="1296" y="879"/>
                      </a:lnTo>
                      <a:lnTo>
                        <a:pt x="695" y="278"/>
                      </a:lnTo>
                      <a:lnTo>
                        <a:pt x="648" y="231"/>
                      </a:lnTo>
                      <a:lnTo>
                        <a:pt x="510" y="139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5" name="Google Shape;12595;p59"/>
                <p:cNvSpPr/>
                <p:nvPr/>
              </p:nvSpPr>
              <p:spPr>
                <a:xfrm>
                  <a:off x="5186659" y="3469853"/>
                  <a:ext cx="196717" cy="114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0" h="2686" extrusionOk="0">
                      <a:moveTo>
                        <a:pt x="4537" y="1"/>
                      </a:moveTo>
                      <a:lnTo>
                        <a:pt x="2639" y="1065"/>
                      </a:lnTo>
                      <a:lnTo>
                        <a:pt x="2454" y="1158"/>
                      </a:lnTo>
                      <a:lnTo>
                        <a:pt x="2130" y="1343"/>
                      </a:lnTo>
                      <a:lnTo>
                        <a:pt x="2084" y="1389"/>
                      </a:lnTo>
                      <a:lnTo>
                        <a:pt x="834" y="2084"/>
                      </a:lnTo>
                      <a:lnTo>
                        <a:pt x="788" y="2130"/>
                      </a:lnTo>
                      <a:lnTo>
                        <a:pt x="232" y="2454"/>
                      </a:lnTo>
                      <a:lnTo>
                        <a:pt x="186" y="2454"/>
                      </a:lnTo>
                      <a:lnTo>
                        <a:pt x="1" y="2593"/>
                      </a:lnTo>
                      <a:lnTo>
                        <a:pt x="140" y="2639"/>
                      </a:lnTo>
                      <a:lnTo>
                        <a:pt x="186" y="2685"/>
                      </a:lnTo>
                      <a:lnTo>
                        <a:pt x="371" y="2593"/>
                      </a:lnTo>
                      <a:lnTo>
                        <a:pt x="1158" y="2130"/>
                      </a:lnTo>
                      <a:lnTo>
                        <a:pt x="1343" y="2037"/>
                      </a:lnTo>
                      <a:lnTo>
                        <a:pt x="1621" y="1852"/>
                      </a:lnTo>
                      <a:lnTo>
                        <a:pt x="4537" y="232"/>
                      </a:lnTo>
                      <a:lnTo>
                        <a:pt x="4629" y="140"/>
                      </a:lnTo>
                      <a:lnTo>
                        <a:pt x="45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6" name="Google Shape;12596;p59"/>
                <p:cNvSpPr/>
                <p:nvPr/>
              </p:nvSpPr>
              <p:spPr>
                <a:xfrm>
                  <a:off x="5336130" y="4083415"/>
                  <a:ext cx="35435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232" extrusionOk="0">
                      <a:moveTo>
                        <a:pt x="510" y="139"/>
                      </a:moveTo>
                      <a:lnTo>
                        <a:pt x="510" y="185"/>
                      </a:lnTo>
                      <a:lnTo>
                        <a:pt x="463" y="185"/>
                      </a:lnTo>
                      <a:lnTo>
                        <a:pt x="510" y="139"/>
                      </a:lnTo>
                      <a:close/>
                      <a:moveTo>
                        <a:pt x="463" y="0"/>
                      </a:moveTo>
                      <a:lnTo>
                        <a:pt x="510" y="93"/>
                      </a:lnTo>
                      <a:lnTo>
                        <a:pt x="463" y="46"/>
                      </a:lnTo>
                      <a:lnTo>
                        <a:pt x="0" y="139"/>
                      </a:lnTo>
                      <a:lnTo>
                        <a:pt x="833" y="232"/>
                      </a:lnTo>
                      <a:lnTo>
                        <a:pt x="833" y="232"/>
                      </a:lnTo>
                      <a:lnTo>
                        <a:pt x="556" y="46"/>
                      </a:lnTo>
                      <a:lnTo>
                        <a:pt x="5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7" name="Google Shape;12597;p59"/>
                <p:cNvSpPr/>
                <p:nvPr/>
              </p:nvSpPr>
              <p:spPr>
                <a:xfrm>
                  <a:off x="5310552" y="3593747"/>
                  <a:ext cx="2562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233" extrusionOk="0">
                      <a:moveTo>
                        <a:pt x="47" y="1"/>
                      </a:moveTo>
                      <a:lnTo>
                        <a:pt x="1" y="186"/>
                      </a:lnTo>
                      <a:lnTo>
                        <a:pt x="556" y="232"/>
                      </a:lnTo>
                      <a:lnTo>
                        <a:pt x="602" y="47"/>
                      </a:lnTo>
                      <a:lnTo>
                        <a:pt x="510" y="47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8" name="Google Shape;12598;p59"/>
                <p:cNvSpPr/>
                <p:nvPr/>
              </p:nvSpPr>
              <p:spPr>
                <a:xfrm>
                  <a:off x="5204376" y="3522963"/>
                  <a:ext cx="212395" cy="116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9" h="2732" extrusionOk="0">
                      <a:moveTo>
                        <a:pt x="4906" y="1"/>
                      </a:moveTo>
                      <a:lnTo>
                        <a:pt x="2083" y="1620"/>
                      </a:lnTo>
                      <a:lnTo>
                        <a:pt x="1852" y="1574"/>
                      </a:lnTo>
                      <a:lnTo>
                        <a:pt x="1528" y="1528"/>
                      </a:lnTo>
                      <a:lnTo>
                        <a:pt x="1435" y="1528"/>
                      </a:lnTo>
                      <a:lnTo>
                        <a:pt x="1111" y="1482"/>
                      </a:lnTo>
                      <a:lnTo>
                        <a:pt x="1065" y="1482"/>
                      </a:lnTo>
                      <a:lnTo>
                        <a:pt x="1065" y="1528"/>
                      </a:lnTo>
                      <a:lnTo>
                        <a:pt x="510" y="1435"/>
                      </a:lnTo>
                      <a:lnTo>
                        <a:pt x="371" y="1389"/>
                      </a:lnTo>
                      <a:lnTo>
                        <a:pt x="0" y="1389"/>
                      </a:lnTo>
                      <a:lnTo>
                        <a:pt x="0" y="1574"/>
                      </a:lnTo>
                      <a:lnTo>
                        <a:pt x="139" y="1574"/>
                      </a:lnTo>
                      <a:lnTo>
                        <a:pt x="324" y="1620"/>
                      </a:lnTo>
                      <a:lnTo>
                        <a:pt x="510" y="1620"/>
                      </a:lnTo>
                      <a:lnTo>
                        <a:pt x="602" y="1667"/>
                      </a:lnTo>
                      <a:lnTo>
                        <a:pt x="695" y="1620"/>
                      </a:lnTo>
                      <a:lnTo>
                        <a:pt x="741" y="1620"/>
                      </a:lnTo>
                      <a:lnTo>
                        <a:pt x="1204" y="1713"/>
                      </a:lnTo>
                      <a:lnTo>
                        <a:pt x="1435" y="1759"/>
                      </a:lnTo>
                      <a:lnTo>
                        <a:pt x="1852" y="1759"/>
                      </a:lnTo>
                      <a:lnTo>
                        <a:pt x="1111" y="2176"/>
                      </a:lnTo>
                      <a:lnTo>
                        <a:pt x="1065" y="2222"/>
                      </a:lnTo>
                      <a:lnTo>
                        <a:pt x="787" y="2361"/>
                      </a:lnTo>
                      <a:lnTo>
                        <a:pt x="741" y="2407"/>
                      </a:lnTo>
                      <a:lnTo>
                        <a:pt x="648" y="2454"/>
                      </a:lnTo>
                      <a:lnTo>
                        <a:pt x="602" y="2454"/>
                      </a:lnTo>
                      <a:lnTo>
                        <a:pt x="602" y="2500"/>
                      </a:lnTo>
                      <a:lnTo>
                        <a:pt x="556" y="2500"/>
                      </a:lnTo>
                      <a:lnTo>
                        <a:pt x="510" y="2546"/>
                      </a:lnTo>
                      <a:lnTo>
                        <a:pt x="510" y="2639"/>
                      </a:lnTo>
                      <a:lnTo>
                        <a:pt x="556" y="2731"/>
                      </a:lnTo>
                      <a:lnTo>
                        <a:pt x="648" y="2639"/>
                      </a:lnTo>
                      <a:lnTo>
                        <a:pt x="695" y="2639"/>
                      </a:lnTo>
                      <a:lnTo>
                        <a:pt x="880" y="2546"/>
                      </a:lnTo>
                      <a:lnTo>
                        <a:pt x="1158" y="2361"/>
                      </a:lnTo>
                      <a:lnTo>
                        <a:pt x="1204" y="2361"/>
                      </a:lnTo>
                      <a:lnTo>
                        <a:pt x="1250" y="2315"/>
                      </a:lnTo>
                      <a:lnTo>
                        <a:pt x="2407" y="1667"/>
                      </a:lnTo>
                      <a:lnTo>
                        <a:pt x="4860" y="278"/>
                      </a:lnTo>
                      <a:lnTo>
                        <a:pt x="4999" y="186"/>
                      </a:lnTo>
                      <a:lnTo>
                        <a:pt x="490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9" name="Google Shape;12599;p59"/>
                <p:cNvSpPr/>
                <p:nvPr/>
              </p:nvSpPr>
              <p:spPr>
                <a:xfrm>
                  <a:off x="4917288" y="3165091"/>
                  <a:ext cx="25577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325" extrusionOk="0">
                      <a:moveTo>
                        <a:pt x="602" y="0"/>
                      </a:moveTo>
                      <a:lnTo>
                        <a:pt x="185" y="46"/>
                      </a:lnTo>
                      <a:lnTo>
                        <a:pt x="0" y="93"/>
                      </a:lnTo>
                      <a:lnTo>
                        <a:pt x="139" y="324"/>
                      </a:lnTo>
                      <a:lnTo>
                        <a:pt x="232" y="232"/>
                      </a:lnTo>
                      <a:lnTo>
                        <a:pt x="6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0" name="Google Shape;12600;p59"/>
                <p:cNvSpPr/>
                <p:nvPr/>
              </p:nvSpPr>
              <p:spPr>
                <a:xfrm>
                  <a:off x="5263349" y="3623233"/>
                  <a:ext cx="11854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79" extrusionOk="0">
                      <a:moveTo>
                        <a:pt x="94" y="1"/>
                      </a:moveTo>
                      <a:lnTo>
                        <a:pt x="1" y="140"/>
                      </a:lnTo>
                      <a:lnTo>
                        <a:pt x="186" y="279"/>
                      </a:lnTo>
                      <a:lnTo>
                        <a:pt x="279" y="94"/>
                      </a:lnTo>
                      <a:lnTo>
                        <a:pt x="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1" name="Google Shape;12601;p59"/>
                <p:cNvSpPr/>
                <p:nvPr/>
              </p:nvSpPr>
              <p:spPr>
                <a:xfrm>
                  <a:off x="5017558" y="2557434"/>
                  <a:ext cx="151468" cy="49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5" h="1158" extrusionOk="0">
                      <a:moveTo>
                        <a:pt x="139" y="1"/>
                      </a:moveTo>
                      <a:lnTo>
                        <a:pt x="139" y="47"/>
                      </a:lnTo>
                      <a:lnTo>
                        <a:pt x="47" y="93"/>
                      </a:lnTo>
                      <a:lnTo>
                        <a:pt x="1" y="140"/>
                      </a:lnTo>
                      <a:lnTo>
                        <a:pt x="1" y="232"/>
                      </a:lnTo>
                      <a:lnTo>
                        <a:pt x="1" y="371"/>
                      </a:lnTo>
                      <a:lnTo>
                        <a:pt x="1" y="417"/>
                      </a:lnTo>
                      <a:lnTo>
                        <a:pt x="47" y="510"/>
                      </a:lnTo>
                      <a:lnTo>
                        <a:pt x="1" y="556"/>
                      </a:lnTo>
                      <a:lnTo>
                        <a:pt x="47" y="602"/>
                      </a:lnTo>
                      <a:lnTo>
                        <a:pt x="93" y="1019"/>
                      </a:lnTo>
                      <a:lnTo>
                        <a:pt x="93" y="1112"/>
                      </a:lnTo>
                      <a:lnTo>
                        <a:pt x="186" y="1112"/>
                      </a:lnTo>
                      <a:lnTo>
                        <a:pt x="649" y="1065"/>
                      </a:lnTo>
                      <a:lnTo>
                        <a:pt x="741" y="1019"/>
                      </a:lnTo>
                      <a:lnTo>
                        <a:pt x="787" y="973"/>
                      </a:lnTo>
                      <a:lnTo>
                        <a:pt x="973" y="926"/>
                      </a:lnTo>
                      <a:lnTo>
                        <a:pt x="1065" y="926"/>
                      </a:lnTo>
                      <a:lnTo>
                        <a:pt x="1250" y="973"/>
                      </a:lnTo>
                      <a:lnTo>
                        <a:pt x="1343" y="1065"/>
                      </a:lnTo>
                      <a:lnTo>
                        <a:pt x="1389" y="1112"/>
                      </a:lnTo>
                      <a:lnTo>
                        <a:pt x="1667" y="1112"/>
                      </a:lnTo>
                      <a:lnTo>
                        <a:pt x="1806" y="1158"/>
                      </a:lnTo>
                      <a:lnTo>
                        <a:pt x="2083" y="1158"/>
                      </a:lnTo>
                      <a:lnTo>
                        <a:pt x="2592" y="1112"/>
                      </a:lnTo>
                      <a:lnTo>
                        <a:pt x="2639" y="1112"/>
                      </a:lnTo>
                      <a:lnTo>
                        <a:pt x="3055" y="1019"/>
                      </a:lnTo>
                      <a:lnTo>
                        <a:pt x="3240" y="973"/>
                      </a:lnTo>
                      <a:lnTo>
                        <a:pt x="3426" y="880"/>
                      </a:lnTo>
                      <a:lnTo>
                        <a:pt x="3518" y="834"/>
                      </a:lnTo>
                      <a:lnTo>
                        <a:pt x="3564" y="741"/>
                      </a:lnTo>
                      <a:lnTo>
                        <a:pt x="3564" y="602"/>
                      </a:lnTo>
                      <a:lnTo>
                        <a:pt x="3564" y="556"/>
                      </a:lnTo>
                      <a:lnTo>
                        <a:pt x="3564" y="510"/>
                      </a:lnTo>
                      <a:lnTo>
                        <a:pt x="3518" y="464"/>
                      </a:lnTo>
                      <a:lnTo>
                        <a:pt x="3472" y="278"/>
                      </a:lnTo>
                      <a:lnTo>
                        <a:pt x="3333" y="140"/>
                      </a:lnTo>
                      <a:lnTo>
                        <a:pt x="3287" y="93"/>
                      </a:lnTo>
                      <a:lnTo>
                        <a:pt x="3240" y="47"/>
                      </a:lnTo>
                      <a:lnTo>
                        <a:pt x="3194" y="1"/>
                      </a:lnTo>
                      <a:lnTo>
                        <a:pt x="3009" y="1"/>
                      </a:lnTo>
                      <a:lnTo>
                        <a:pt x="2592" y="93"/>
                      </a:lnTo>
                      <a:lnTo>
                        <a:pt x="2361" y="186"/>
                      </a:lnTo>
                      <a:lnTo>
                        <a:pt x="2176" y="186"/>
                      </a:lnTo>
                      <a:lnTo>
                        <a:pt x="1898" y="232"/>
                      </a:lnTo>
                      <a:lnTo>
                        <a:pt x="1389" y="232"/>
                      </a:lnTo>
                      <a:lnTo>
                        <a:pt x="1111" y="186"/>
                      </a:lnTo>
                      <a:lnTo>
                        <a:pt x="1111" y="278"/>
                      </a:lnTo>
                      <a:lnTo>
                        <a:pt x="1065" y="186"/>
                      </a:lnTo>
                      <a:lnTo>
                        <a:pt x="834" y="140"/>
                      </a:lnTo>
                      <a:lnTo>
                        <a:pt x="741" y="140"/>
                      </a:lnTo>
                      <a:lnTo>
                        <a:pt x="602" y="93"/>
                      </a:lnTo>
                      <a:lnTo>
                        <a:pt x="510" y="47"/>
                      </a:lnTo>
                      <a:lnTo>
                        <a:pt x="3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2" name="Google Shape;12602;p59"/>
                <p:cNvSpPr/>
                <p:nvPr/>
              </p:nvSpPr>
              <p:spPr>
                <a:xfrm>
                  <a:off x="4901525" y="2612498"/>
                  <a:ext cx="153422" cy="72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1" h="1714" extrusionOk="0">
                      <a:moveTo>
                        <a:pt x="140" y="1"/>
                      </a:moveTo>
                      <a:lnTo>
                        <a:pt x="93" y="47"/>
                      </a:lnTo>
                      <a:lnTo>
                        <a:pt x="93" y="93"/>
                      </a:lnTo>
                      <a:lnTo>
                        <a:pt x="47" y="93"/>
                      </a:lnTo>
                      <a:lnTo>
                        <a:pt x="47" y="140"/>
                      </a:lnTo>
                      <a:lnTo>
                        <a:pt x="1" y="232"/>
                      </a:lnTo>
                      <a:lnTo>
                        <a:pt x="47" y="371"/>
                      </a:lnTo>
                      <a:lnTo>
                        <a:pt x="93" y="464"/>
                      </a:lnTo>
                      <a:lnTo>
                        <a:pt x="93" y="510"/>
                      </a:lnTo>
                      <a:lnTo>
                        <a:pt x="47" y="602"/>
                      </a:lnTo>
                      <a:lnTo>
                        <a:pt x="140" y="602"/>
                      </a:lnTo>
                      <a:lnTo>
                        <a:pt x="279" y="1667"/>
                      </a:lnTo>
                      <a:lnTo>
                        <a:pt x="279" y="1713"/>
                      </a:lnTo>
                      <a:lnTo>
                        <a:pt x="371" y="1713"/>
                      </a:lnTo>
                      <a:lnTo>
                        <a:pt x="741" y="1667"/>
                      </a:lnTo>
                      <a:lnTo>
                        <a:pt x="1112" y="1574"/>
                      </a:lnTo>
                      <a:lnTo>
                        <a:pt x="1343" y="1482"/>
                      </a:lnTo>
                      <a:lnTo>
                        <a:pt x="1343" y="1435"/>
                      </a:lnTo>
                      <a:lnTo>
                        <a:pt x="1297" y="1065"/>
                      </a:lnTo>
                      <a:lnTo>
                        <a:pt x="1297" y="1065"/>
                      </a:lnTo>
                      <a:lnTo>
                        <a:pt x="1528" y="1111"/>
                      </a:lnTo>
                      <a:lnTo>
                        <a:pt x="2685" y="1111"/>
                      </a:lnTo>
                      <a:lnTo>
                        <a:pt x="3009" y="1065"/>
                      </a:lnTo>
                      <a:lnTo>
                        <a:pt x="3056" y="1019"/>
                      </a:lnTo>
                      <a:lnTo>
                        <a:pt x="3148" y="1019"/>
                      </a:lnTo>
                      <a:lnTo>
                        <a:pt x="3333" y="973"/>
                      </a:lnTo>
                      <a:lnTo>
                        <a:pt x="3472" y="880"/>
                      </a:lnTo>
                      <a:lnTo>
                        <a:pt x="3518" y="787"/>
                      </a:lnTo>
                      <a:lnTo>
                        <a:pt x="3565" y="695"/>
                      </a:lnTo>
                      <a:lnTo>
                        <a:pt x="3611" y="602"/>
                      </a:lnTo>
                      <a:lnTo>
                        <a:pt x="3611" y="556"/>
                      </a:lnTo>
                      <a:lnTo>
                        <a:pt x="3611" y="510"/>
                      </a:lnTo>
                      <a:lnTo>
                        <a:pt x="3565" y="464"/>
                      </a:lnTo>
                      <a:lnTo>
                        <a:pt x="3518" y="325"/>
                      </a:lnTo>
                      <a:lnTo>
                        <a:pt x="3518" y="278"/>
                      </a:lnTo>
                      <a:lnTo>
                        <a:pt x="3472" y="232"/>
                      </a:lnTo>
                      <a:lnTo>
                        <a:pt x="3287" y="47"/>
                      </a:lnTo>
                      <a:lnTo>
                        <a:pt x="3241" y="47"/>
                      </a:lnTo>
                      <a:lnTo>
                        <a:pt x="3148" y="1"/>
                      </a:lnTo>
                      <a:lnTo>
                        <a:pt x="2870" y="1"/>
                      </a:lnTo>
                      <a:lnTo>
                        <a:pt x="2824" y="47"/>
                      </a:lnTo>
                      <a:lnTo>
                        <a:pt x="2639" y="93"/>
                      </a:lnTo>
                      <a:lnTo>
                        <a:pt x="2408" y="140"/>
                      </a:lnTo>
                      <a:lnTo>
                        <a:pt x="2315" y="186"/>
                      </a:lnTo>
                      <a:lnTo>
                        <a:pt x="2222" y="186"/>
                      </a:lnTo>
                      <a:lnTo>
                        <a:pt x="1945" y="232"/>
                      </a:lnTo>
                      <a:lnTo>
                        <a:pt x="1667" y="232"/>
                      </a:lnTo>
                      <a:lnTo>
                        <a:pt x="1436" y="186"/>
                      </a:lnTo>
                      <a:lnTo>
                        <a:pt x="1158" y="186"/>
                      </a:lnTo>
                      <a:lnTo>
                        <a:pt x="1112" y="278"/>
                      </a:lnTo>
                      <a:lnTo>
                        <a:pt x="1112" y="186"/>
                      </a:lnTo>
                      <a:lnTo>
                        <a:pt x="880" y="140"/>
                      </a:lnTo>
                      <a:lnTo>
                        <a:pt x="788" y="93"/>
                      </a:lnTo>
                      <a:lnTo>
                        <a:pt x="649" y="93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3" name="Google Shape;12603;p59"/>
                <p:cNvSpPr/>
                <p:nvPr/>
              </p:nvSpPr>
              <p:spPr>
                <a:xfrm>
                  <a:off x="4109048" y="3566215"/>
                  <a:ext cx="116076" cy="104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2" h="2454" extrusionOk="0">
                      <a:moveTo>
                        <a:pt x="417" y="1"/>
                      </a:moveTo>
                      <a:lnTo>
                        <a:pt x="232" y="47"/>
                      </a:lnTo>
                      <a:lnTo>
                        <a:pt x="140" y="93"/>
                      </a:lnTo>
                      <a:lnTo>
                        <a:pt x="94" y="140"/>
                      </a:lnTo>
                      <a:lnTo>
                        <a:pt x="47" y="278"/>
                      </a:lnTo>
                      <a:lnTo>
                        <a:pt x="1" y="510"/>
                      </a:lnTo>
                      <a:lnTo>
                        <a:pt x="47" y="741"/>
                      </a:lnTo>
                      <a:lnTo>
                        <a:pt x="94" y="926"/>
                      </a:lnTo>
                      <a:lnTo>
                        <a:pt x="232" y="1158"/>
                      </a:lnTo>
                      <a:lnTo>
                        <a:pt x="417" y="1343"/>
                      </a:lnTo>
                      <a:lnTo>
                        <a:pt x="556" y="1482"/>
                      </a:lnTo>
                      <a:lnTo>
                        <a:pt x="741" y="1574"/>
                      </a:lnTo>
                      <a:lnTo>
                        <a:pt x="1204" y="1852"/>
                      </a:lnTo>
                      <a:lnTo>
                        <a:pt x="1667" y="2130"/>
                      </a:lnTo>
                      <a:lnTo>
                        <a:pt x="2130" y="2361"/>
                      </a:lnTo>
                      <a:lnTo>
                        <a:pt x="2269" y="2407"/>
                      </a:lnTo>
                      <a:lnTo>
                        <a:pt x="2361" y="2454"/>
                      </a:lnTo>
                      <a:lnTo>
                        <a:pt x="2500" y="2407"/>
                      </a:lnTo>
                      <a:lnTo>
                        <a:pt x="2593" y="2361"/>
                      </a:lnTo>
                      <a:lnTo>
                        <a:pt x="2639" y="2269"/>
                      </a:lnTo>
                      <a:lnTo>
                        <a:pt x="2685" y="2176"/>
                      </a:lnTo>
                      <a:lnTo>
                        <a:pt x="2732" y="1991"/>
                      </a:lnTo>
                      <a:lnTo>
                        <a:pt x="2685" y="1806"/>
                      </a:lnTo>
                      <a:lnTo>
                        <a:pt x="2639" y="1621"/>
                      </a:lnTo>
                      <a:lnTo>
                        <a:pt x="2546" y="1389"/>
                      </a:lnTo>
                      <a:lnTo>
                        <a:pt x="2408" y="1204"/>
                      </a:lnTo>
                      <a:lnTo>
                        <a:pt x="2223" y="1065"/>
                      </a:lnTo>
                      <a:lnTo>
                        <a:pt x="1991" y="880"/>
                      </a:lnTo>
                      <a:lnTo>
                        <a:pt x="603" y="93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4" name="Google Shape;12604;p59"/>
                <p:cNvSpPr/>
                <p:nvPr/>
              </p:nvSpPr>
              <p:spPr>
                <a:xfrm>
                  <a:off x="4807160" y="1243848"/>
                  <a:ext cx="357915" cy="202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4" h="4769" extrusionOk="0">
                      <a:moveTo>
                        <a:pt x="5647" y="1"/>
                      </a:moveTo>
                      <a:lnTo>
                        <a:pt x="4999" y="232"/>
                      </a:lnTo>
                      <a:lnTo>
                        <a:pt x="4397" y="371"/>
                      </a:lnTo>
                      <a:lnTo>
                        <a:pt x="4212" y="464"/>
                      </a:lnTo>
                      <a:lnTo>
                        <a:pt x="3564" y="556"/>
                      </a:lnTo>
                      <a:lnTo>
                        <a:pt x="3009" y="649"/>
                      </a:lnTo>
                      <a:lnTo>
                        <a:pt x="2129" y="649"/>
                      </a:lnTo>
                      <a:lnTo>
                        <a:pt x="1759" y="556"/>
                      </a:lnTo>
                      <a:lnTo>
                        <a:pt x="1620" y="510"/>
                      </a:lnTo>
                      <a:lnTo>
                        <a:pt x="1620" y="649"/>
                      </a:lnTo>
                      <a:lnTo>
                        <a:pt x="1667" y="1019"/>
                      </a:lnTo>
                      <a:lnTo>
                        <a:pt x="1805" y="1389"/>
                      </a:lnTo>
                      <a:lnTo>
                        <a:pt x="1805" y="1436"/>
                      </a:lnTo>
                      <a:lnTo>
                        <a:pt x="1805" y="1482"/>
                      </a:lnTo>
                      <a:lnTo>
                        <a:pt x="602" y="2315"/>
                      </a:lnTo>
                      <a:lnTo>
                        <a:pt x="324" y="2547"/>
                      </a:lnTo>
                      <a:lnTo>
                        <a:pt x="139" y="2870"/>
                      </a:lnTo>
                      <a:lnTo>
                        <a:pt x="0" y="3194"/>
                      </a:lnTo>
                      <a:lnTo>
                        <a:pt x="0" y="3565"/>
                      </a:lnTo>
                      <a:lnTo>
                        <a:pt x="0" y="3611"/>
                      </a:lnTo>
                      <a:lnTo>
                        <a:pt x="0" y="3657"/>
                      </a:lnTo>
                      <a:lnTo>
                        <a:pt x="47" y="3704"/>
                      </a:lnTo>
                      <a:lnTo>
                        <a:pt x="93" y="3981"/>
                      </a:lnTo>
                      <a:lnTo>
                        <a:pt x="232" y="4213"/>
                      </a:lnTo>
                      <a:lnTo>
                        <a:pt x="463" y="4444"/>
                      </a:lnTo>
                      <a:lnTo>
                        <a:pt x="741" y="4629"/>
                      </a:lnTo>
                      <a:lnTo>
                        <a:pt x="1019" y="4722"/>
                      </a:lnTo>
                      <a:lnTo>
                        <a:pt x="1343" y="4768"/>
                      </a:lnTo>
                      <a:lnTo>
                        <a:pt x="1574" y="4768"/>
                      </a:lnTo>
                      <a:lnTo>
                        <a:pt x="1759" y="4722"/>
                      </a:lnTo>
                      <a:lnTo>
                        <a:pt x="1944" y="4629"/>
                      </a:lnTo>
                      <a:lnTo>
                        <a:pt x="2129" y="4537"/>
                      </a:lnTo>
                      <a:lnTo>
                        <a:pt x="3564" y="3565"/>
                      </a:lnTo>
                      <a:lnTo>
                        <a:pt x="3610" y="3565"/>
                      </a:lnTo>
                      <a:lnTo>
                        <a:pt x="3657" y="3611"/>
                      </a:lnTo>
                      <a:lnTo>
                        <a:pt x="4073" y="3796"/>
                      </a:lnTo>
                      <a:lnTo>
                        <a:pt x="4490" y="3889"/>
                      </a:lnTo>
                      <a:lnTo>
                        <a:pt x="4953" y="3981"/>
                      </a:lnTo>
                      <a:lnTo>
                        <a:pt x="5369" y="4028"/>
                      </a:lnTo>
                      <a:lnTo>
                        <a:pt x="5832" y="3981"/>
                      </a:lnTo>
                      <a:lnTo>
                        <a:pt x="6249" y="3935"/>
                      </a:lnTo>
                      <a:lnTo>
                        <a:pt x="6665" y="3796"/>
                      </a:lnTo>
                      <a:lnTo>
                        <a:pt x="7035" y="3657"/>
                      </a:lnTo>
                      <a:lnTo>
                        <a:pt x="7406" y="3426"/>
                      </a:lnTo>
                      <a:lnTo>
                        <a:pt x="7730" y="3194"/>
                      </a:lnTo>
                      <a:lnTo>
                        <a:pt x="8054" y="2917"/>
                      </a:lnTo>
                      <a:lnTo>
                        <a:pt x="8331" y="2593"/>
                      </a:lnTo>
                      <a:lnTo>
                        <a:pt x="8424" y="2500"/>
                      </a:lnTo>
                      <a:lnTo>
                        <a:pt x="8331" y="2454"/>
                      </a:lnTo>
                      <a:lnTo>
                        <a:pt x="7915" y="2223"/>
                      </a:lnTo>
                      <a:lnTo>
                        <a:pt x="7498" y="1945"/>
                      </a:lnTo>
                      <a:lnTo>
                        <a:pt x="7128" y="1621"/>
                      </a:lnTo>
                      <a:lnTo>
                        <a:pt x="6758" y="1251"/>
                      </a:lnTo>
                      <a:lnTo>
                        <a:pt x="6156" y="556"/>
                      </a:lnTo>
                      <a:lnTo>
                        <a:pt x="5739" y="47"/>
                      </a:lnTo>
                      <a:lnTo>
                        <a:pt x="56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5" name="Google Shape;12605;p59"/>
                <p:cNvSpPr/>
                <p:nvPr/>
              </p:nvSpPr>
              <p:spPr>
                <a:xfrm>
                  <a:off x="4665550" y="2874051"/>
                  <a:ext cx="11854" cy="68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621" extrusionOk="0">
                      <a:moveTo>
                        <a:pt x="47" y="0"/>
                      </a:moveTo>
                      <a:lnTo>
                        <a:pt x="94" y="787"/>
                      </a:lnTo>
                      <a:lnTo>
                        <a:pt x="47" y="1157"/>
                      </a:lnTo>
                      <a:lnTo>
                        <a:pt x="1" y="1620"/>
                      </a:lnTo>
                      <a:lnTo>
                        <a:pt x="232" y="1204"/>
                      </a:lnTo>
                      <a:lnTo>
                        <a:pt x="279" y="1111"/>
                      </a:lnTo>
                      <a:lnTo>
                        <a:pt x="279" y="926"/>
                      </a:lnTo>
                      <a:lnTo>
                        <a:pt x="279" y="741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6" name="Google Shape;12606;p59"/>
                <p:cNvSpPr/>
                <p:nvPr/>
              </p:nvSpPr>
              <p:spPr>
                <a:xfrm>
                  <a:off x="4421714" y="2907489"/>
                  <a:ext cx="125890" cy="110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3" h="2592" extrusionOk="0">
                      <a:moveTo>
                        <a:pt x="417" y="0"/>
                      </a:moveTo>
                      <a:lnTo>
                        <a:pt x="1" y="231"/>
                      </a:lnTo>
                      <a:lnTo>
                        <a:pt x="232" y="278"/>
                      </a:lnTo>
                      <a:lnTo>
                        <a:pt x="371" y="370"/>
                      </a:lnTo>
                      <a:lnTo>
                        <a:pt x="649" y="509"/>
                      </a:lnTo>
                      <a:lnTo>
                        <a:pt x="1343" y="926"/>
                      </a:lnTo>
                      <a:lnTo>
                        <a:pt x="1760" y="1157"/>
                      </a:lnTo>
                      <a:lnTo>
                        <a:pt x="1898" y="1250"/>
                      </a:lnTo>
                      <a:lnTo>
                        <a:pt x="1991" y="1296"/>
                      </a:lnTo>
                      <a:lnTo>
                        <a:pt x="2037" y="1342"/>
                      </a:lnTo>
                      <a:lnTo>
                        <a:pt x="2269" y="1574"/>
                      </a:lnTo>
                      <a:lnTo>
                        <a:pt x="2408" y="1851"/>
                      </a:lnTo>
                      <a:lnTo>
                        <a:pt x="2454" y="2037"/>
                      </a:lnTo>
                      <a:lnTo>
                        <a:pt x="2500" y="2222"/>
                      </a:lnTo>
                      <a:lnTo>
                        <a:pt x="2500" y="2268"/>
                      </a:lnTo>
                      <a:lnTo>
                        <a:pt x="2500" y="2314"/>
                      </a:lnTo>
                      <a:lnTo>
                        <a:pt x="2500" y="2360"/>
                      </a:lnTo>
                      <a:lnTo>
                        <a:pt x="2454" y="2360"/>
                      </a:lnTo>
                      <a:lnTo>
                        <a:pt x="2408" y="2592"/>
                      </a:lnTo>
                      <a:lnTo>
                        <a:pt x="2963" y="2268"/>
                      </a:lnTo>
                      <a:lnTo>
                        <a:pt x="2963" y="1944"/>
                      </a:lnTo>
                      <a:lnTo>
                        <a:pt x="2917" y="1759"/>
                      </a:lnTo>
                      <a:lnTo>
                        <a:pt x="2824" y="1574"/>
                      </a:lnTo>
                      <a:lnTo>
                        <a:pt x="2732" y="1435"/>
                      </a:lnTo>
                      <a:lnTo>
                        <a:pt x="2639" y="1389"/>
                      </a:lnTo>
                      <a:lnTo>
                        <a:pt x="2639" y="1342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7" name="Google Shape;12607;p59"/>
                <p:cNvSpPr/>
                <p:nvPr/>
              </p:nvSpPr>
              <p:spPr>
                <a:xfrm>
                  <a:off x="3833772" y="2966461"/>
                  <a:ext cx="7903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325" extrusionOk="0">
                      <a:moveTo>
                        <a:pt x="185" y="1"/>
                      </a:moveTo>
                      <a:lnTo>
                        <a:pt x="93" y="47"/>
                      </a:lnTo>
                      <a:lnTo>
                        <a:pt x="0" y="325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8" name="Google Shape;12608;p59"/>
                <p:cNvSpPr/>
                <p:nvPr/>
              </p:nvSpPr>
              <p:spPr>
                <a:xfrm>
                  <a:off x="3753130" y="3013665"/>
                  <a:ext cx="7903" cy="17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17" extrusionOk="0">
                      <a:moveTo>
                        <a:pt x="186" y="0"/>
                      </a:moveTo>
                      <a:lnTo>
                        <a:pt x="186" y="0"/>
                      </a:lnTo>
                      <a:lnTo>
                        <a:pt x="1" y="417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9" name="Google Shape;12609;p59"/>
                <p:cNvSpPr/>
                <p:nvPr/>
              </p:nvSpPr>
              <p:spPr>
                <a:xfrm>
                  <a:off x="3751176" y="3031340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0" name="Google Shape;12610;p59"/>
                <p:cNvSpPr/>
                <p:nvPr/>
              </p:nvSpPr>
              <p:spPr>
                <a:xfrm>
                  <a:off x="3747225" y="3035291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1" name="Google Shape;12611;p59"/>
                <p:cNvSpPr/>
                <p:nvPr/>
              </p:nvSpPr>
              <p:spPr>
                <a:xfrm>
                  <a:off x="3753130" y="3023480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2" name="Google Shape;12612;p59"/>
                <p:cNvSpPr/>
                <p:nvPr/>
              </p:nvSpPr>
              <p:spPr>
                <a:xfrm>
                  <a:off x="3755127" y="3017574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0" y="140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3" name="Google Shape;12613;p59"/>
                <p:cNvSpPr/>
                <p:nvPr/>
              </p:nvSpPr>
              <p:spPr>
                <a:xfrm>
                  <a:off x="3918322" y="2765878"/>
                  <a:ext cx="17760" cy="33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788" extrusionOk="0">
                      <a:moveTo>
                        <a:pt x="324" y="1"/>
                      </a:moveTo>
                      <a:lnTo>
                        <a:pt x="324" y="47"/>
                      </a:lnTo>
                      <a:lnTo>
                        <a:pt x="278" y="140"/>
                      </a:lnTo>
                      <a:lnTo>
                        <a:pt x="139" y="371"/>
                      </a:lnTo>
                      <a:lnTo>
                        <a:pt x="139" y="417"/>
                      </a:lnTo>
                      <a:lnTo>
                        <a:pt x="93" y="510"/>
                      </a:lnTo>
                      <a:lnTo>
                        <a:pt x="47" y="602"/>
                      </a:lnTo>
                      <a:lnTo>
                        <a:pt x="1" y="649"/>
                      </a:lnTo>
                      <a:lnTo>
                        <a:pt x="1" y="695"/>
                      </a:lnTo>
                      <a:lnTo>
                        <a:pt x="1" y="741"/>
                      </a:lnTo>
                      <a:lnTo>
                        <a:pt x="47" y="788"/>
                      </a:lnTo>
                      <a:lnTo>
                        <a:pt x="93" y="741"/>
                      </a:lnTo>
                      <a:lnTo>
                        <a:pt x="93" y="649"/>
                      </a:lnTo>
                      <a:lnTo>
                        <a:pt x="139" y="556"/>
                      </a:lnTo>
                      <a:lnTo>
                        <a:pt x="186" y="510"/>
                      </a:lnTo>
                      <a:lnTo>
                        <a:pt x="324" y="232"/>
                      </a:lnTo>
                      <a:lnTo>
                        <a:pt x="324" y="140"/>
                      </a:lnTo>
                      <a:lnTo>
                        <a:pt x="371" y="93"/>
                      </a:lnTo>
                      <a:lnTo>
                        <a:pt x="417" y="47"/>
                      </a:lnTo>
                      <a:lnTo>
                        <a:pt x="371" y="47"/>
                      </a:lnTo>
                      <a:lnTo>
                        <a:pt x="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4" name="Google Shape;12614;p59"/>
                <p:cNvSpPr/>
                <p:nvPr/>
              </p:nvSpPr>
              <p:spPr>
                <a:xfrm>
                  <a:off x="3743316" y="317885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5" name="Google Shape;12615;p59"/>
                <p:cNvSpPr/>
                <p:nvPr/>
              </p:nvSpPr>
              <p:spPr>
                <a:xfrm>
                  <a:off x="3739365" y="3170954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6" name="Google Shape;12616;p59"/>
                <p:cNvSpPr/>
                <p:nvPr/>
              </p:nvSpPr>
              <p:spPr>
                <a:xfrm>
                  <a:off x="3703972" y="313165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7" name="Google Shape;12617;p59"/>
                <p:cNvSpPr/>
                <p:nvPr/>
              </p:nvSpPr>
              <p:spPr>
                <a:xfrm>
                  <a:off x="3698067" y="312770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8" name="Google Shape;12618;p59"/>
                <p:cNvSpPr/>
                <p:nvPr/>
              </p:nvSpPr>
              <p:spPr>
                <a:xfrm>
                  <a:off x="3523061" y="2374568"/>
                  <a:ext cx="399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1" y="0"/>
                      </a:moveTo>
                      <a:lnTo>
                        <a:pt x="47" y="93"/>
                      </a:lnTo>
                      <a:lnTo>
                        <a:pt x="47" y="139"/>
                      </a:lnTo>
                      <a:lnTo>
                        <a:pt x="93" y="139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9" name="Google Shape;12619;p59"/>
                <p:cNvSpPr/>
                <p:nvPr/>
              </p:nvSpPr>
              <p:spPr>
                <a:xfrm>
                  <a:off x="3479808" y="2398149"/>
                  <a:ext cx="5948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93" y="140"/>
                      </a:lnTo>
                      <a:lnTo>
                        <a:pt x="139" y="93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0" name="Google Shape;12620;p59"/>
                <p:cNvSpPr/>
                <p:nvPr/>
              </p:nvSpPr>
              <p:spPr>
                <a:xfrm>
                  <a:off x="3527012" y="2370617"/>
                  <a:ext cx="17717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187" extrusionOk="0">
                      <a:moveTo>
                        <a:pt x="139" y="1"/>
                      </a:moveTo>
                      <a:lnTo>
                        <a:pt x="93" y="47"/>
                      </a:lnTo>
                      <a:lnTo>
                        <a:pt x="47" y="47"/>
                      </a:lnTo>
                      <a:lnTo>
                        <a:pt x="0" y="93"/>
                      </a:lnTo>
                      <a:lnTo>
                        <a:pt x="0" y="140"/>
                      </a:lnTo>
                      <a:lnTo>
                        <a:pt x="47" y="186"/>
                      </a:lnTo>
                      <a:lnTo>
                        <a:pt x="93" y="186"/>
                      </a:lnTo>
                      <a:lnTo>
                        <a:pt x="139" y="140"/>
                      </a:lnTo>
                      <a:lnTo>
                        <a:pt x="232" y="140"/>
                      </a:lnTo>
                      <a:lnTo>
                        <a:pt x="417" y="47"/>
                      </a:lnTo>
                      <a:lnTo>
                        <a:pt x="185" y="47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1" name="Google Shape;12621;p59"/>
                <p:cNvSpPr/>
                <p:nvPr/>
              </p:nvSpPr>
              <p:spPr>
                <a:xfrm>
                  <a:off x="3816054" y="2431586"/>
                  <a:ext cx="29571" cy="2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" h="557" extrusionOk="0">
                      <a:moveTo>
                        <a:pt x="93" y="1"/>
                      </a:move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417" y="417"/>
                      </a:lnTo>
                      <a:lnTo>
                        <a:pt x="464" y="417"/>
                      </a:lnTo>
                      <a:lnTo>
                        <a:pt x="510" y="464"/>
                      </a:lnTo>
                      <a:lnTo>
                        <a:pt x="602" y="510"/>
                      </a:lnTo>
                      <a:lnTo>
                        <a:pt x="602" y="556"/>
                      </a:lnTo>
                      <a:lnTo>
                        <a:pt x="649" y="556"/>
                      </a:lnTo>
                      <a:lnTo>
                        <a:pt x="695" y="464"/>
                      </a:lnTo>
                      <a:lnTo>
                        <a:pt x="695" y="417"/>
                      </a:lnTo>
                      <a:lnTo>
                        <a:pt x="649" y="371"/>
                      </a:lnTo>
                      <a:lnTo>
                        <a:pt x="602" y="371"/>
                      </a:lnTo>
                      <a:lnTo>
                        <a:pt x="556" y="325"/>
                      </a:lnTo>
                      <a:lnTo>
                        <a:pt x="510" y="278"/>
                      </a:lnTo>
                      <a:lnTo>
                        <a:pt x="464" y="232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2" name="Google Shape;12622;p59"/>
                <p:cNvSpPr/>
                <p:nvPr/>
              </p:nvSpPr>
              <p:spPr>
                <a:xfrm>
                  <a:off x="3493574" y="2380474"/>
                  <a:ext cx="11854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79" extrusionOk="0">
                      <a:moveTo>
                        <a:pt x="93" y="0"/>
                      </a:moveTo>
                      <a:lnTo>
                        <a:pt x="93" y="185"/>
                      </a:lnTo>
                      <a:lnTo>
                        <a:pt x="0" y="278"/>
                      </a:lnTo>
                      <a:lnTo>
                        <a:pt x="278" y="278"/>
                      </a:lnTo>
                      <a:lnTo>
                        <a:pt x="232" y="185"/>
                      </a:lnTo>
                      <a:lnTo>
                        <a:pt x="232" y="139"/>
                      </a:lnTo>
                      <a:lnTo>
                        <a:pt x="139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3" name="Google Shape;12623;p59"/>
                <p:cNvSpPr/>
                <p:nvPr/>
              </p:nvSpPr>
              <p:spPr>
                <a:xfrm>
                  <a:off x="4079562" y="3391209"/>
                  <a:ext cx="13808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279" extrusionOk="0">
                      <a:moveTo>
                        <a:pt x="232" y="1"/>
                      </a:moveTo>
                      <a:lnTo>
                        <a:pt x="1" y="139"/>
                      </a:lnTo>
                      <a:lnTo>
                        <a:pt x="47" y="186"/>
                      </a:lnTo>
                      <a:lnTo>
                        <a:pt x="93" y="278"/>
                      </a:lnTo>
                      <a:lnTo>
                        <a:pt x="140" y="232"/>
                      </a:lnTo>
                      <a:lnTo>
                        <a:pt x="186" y="186"/>
                      </a:lnTo>
                      <a:lnTo>
                        <a:pt x="278" y="139"/>
                      </a:lnTo>
                      <a:lnTo>
                        <a:pt x="325" y="93"/>
                      </a:lnTo>
                      <a:lnTo>
                        <a:pt x="278" y="47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4" name="Google Shape;12624;p59"/>
                <p:cNvSpPr/>
                <p:nvPr/>
              </p:nvSpPr>
              <p:spPr>
                <a:xfrm>
                  <a:off x="5241723" y="2441443"/>
                  <a:ext cx="5948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93" y="93"/>
                      </a:lnTo>
                      <a:lnTo>
                        <a:pt x="140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5" name="Google Shape;12625;p59"/>
                <p:cNvSpPr/>
                <p:nvPr/>
              </p:nvSpPr>
              <p:spPr>
                <a:xfrm>
                  <a:off x="5235817" y="2445352"/>
                  <a:ext cx="5948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40"/>
                      </a:lnTo>
                      <a:lnTo>
                        <a:pt x="94" y="140"/>
                      </a:lnTo>
                      <a:lnTo>
                        <a:pt x="140" y="93"/>
                      </a:lnTo>
                      <a:lnTo>
                        <a:pt x="140" y="47"/>
                      </a:lnTo>
                      <a:lnTo>
                        <a:pt x="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6" name="Google Shape;12626;p59"/>
                <p:cNvSpPr/>
                <p:nvPr/>
              </p:nvSpPr>
              <p:spPr>
                <a:xfrm>
                  <a:off x="5041139" y="2860285"/>
                  <a:ext cx="15805" cy="25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602" extrusionOk="0">
                      <a:moveTo>
                        <a:pt x="94" y="0"/>
                      </a:moveTo>
                      <a:lnTo>
                        <a:pt x="1" y="47"/>
                      </a:lnTo>
                      <a:lnTo>
                        <a:pt x="186" y="371"/>
                      </a:lnTo>
                      <a:lnTo>
                        <a:pt x="186" y="463"/>
                      </a:lnTo>
                      <a:lnTo>
                        <a:pt x="232" y="509"/>
                      </a:lnTo>
                      <a:lnTo>
                        <a:pt x="279" y="556"/>
                      </a:lnTo>
                      <a:lnTo>
                        <a:pt x="279" y="602"/>
                      </a:lnTo>
                      <a:lnTo>
                        <a:pt x="371" y="556"/>
                      </a:lnTo>
                      <a:lnTo>
                        <a:pt x="325" y="463"/>
                      </a:lnTo>
                      <a:lnTo>
                        <a:pt x="279" y="417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7" name="Google Shape;12627;p59"/>
                <p:cNvSpPr/>
                <p:nvPr/>
              </p:nvSpPr>
              <p:spPr>
                <a:xfrm>
                  <a:off x="5062808" y="2858331"/>
                  <a:ext cx="15763" cy="25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602" extrusionOk="0">
                      <a:moveTo>
                        <a:pt x="93" y="0"/>
                      </a:moveTo>
                      <a:lnTo>
                        <a:pt x="46" y="46"/>
                      </a:lnTo>
                      <a:lnTo>
                        <a:pt x="0" y="46"/>
                      </a:lnTo>
                      <a:lnTo>
                        <a:pt x="93" y="185"/>
                      </a:lnTo>
                      <a:lnTo>
                        <a:pt x="278" y="555"/>
                      </a:lnTo>
                      <a:lnTo>
                        <a:pt x="278" y="602"/>
                      </a:lnTo>
                      <a:lnTo>
                        <a:pt x="324" y="602"/>
                      </a:lnTo>
                      <a:lnTo>
                        <a:pt x="370" y="555"/>
                      </a:lnTo>
                      <a:lnTo>
                        <a:pt x="185" y="231"/>
                      </a:lnTo>
                      <a:lnTo>
                        <a:pt x="139" y="139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8" name="Google Shape;12628;p59"/>
                <p:cNvSpPr/>
                <p:nvPr/>
              </p:nvSpPr>
              <p:spPr>
                <a:xfrm>
                  <a:off x="5082437" y="2854379"/>
                  <a:ext cx="15805" cy="2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556" extrusionOk="0">
                      <a:moveTo>
                        <a:pt x="93" y="0"/>
                      </a:moveTo>
                      <a:lnTo>
                        <a:pt x="1" y="47"/>
                      </a:lnTo>
                      <a:lnTo>
                        <a:pt x="232" y="417"/>
                      </a:lnTo>
                      <a:lnTo>
                        <a:pt x="279" y="510"/>
                      </a:lnTo>
                      <a:lnTo>
                        <a:pt x="279" y="556"/>
                      </a:lnTo>
                      <a:lnTo>
                        <a:pt x="371" y="510"/>
                      </a:lnTo>
                      <a:lnTo>
                        <a:pt x="325" y="46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9" name="Google Shape;12629;p59"/>
                <p:cNvSpPr/>
                <p:nvPr/>
              </p:nvSpPr>
              <p:spPr>
                <a:xfrm>
                  <a:off x="5102109" y="2846519"/>
                  <a:ext cx="15763" cy="25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602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93" y="232"/>
                      </a:lnTo>
                      <a:lnTo>
                        <a:pt x="186" y="417"/>
                      </a:lnTo>
                      <a:lnTo>
                        <a:pt x="278" y="602"/>
                      </a:lnTo>
                      <a:lnTo>
                        <a:pt x="278" y="556"/>
                      </a:lnTo>
                      <a:lnTo>
                        <a:pt x="371" y="556"/>
                      </a:lnTo>
                      <a:lnTo>
                        <a:pt x="278" y="371"/>
                      </a:lnTo>
                      <a:lnTo>
                        <a:pt x="232" y="324"/>
                      </a:lnTo>
                      <a:lnTo>
                        <a:pt x="140" y="13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0" name="Google Shape;12630;p59"/>
                <p:cNvSpPr/>
                <p:nvPr/>
              </p:nvSpPr>
              <p:spPr>
                <a:xfrm>
                  <a:off x="5119826" y="2834708"/>
                  <a:ext cx="13808" cy="25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603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278" y="602"/>
                      </a:lnTo>
                      <a:lnTo>
                        <a:pt x="324" y="556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1" name="Google Shape;12631;p59"/>
                <p:cNvSpPr/>
                <p:nvPr/>
              </p:nvSpPr>
              <p:spPr>
                <a:xfrm>
                  <a:off x="5135546" y="2822896"/>
                  <a:ext cx="15763" cy="2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557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140"/>
                      </a:lnTo>
                      <a:lnTo>
                        <a:pt x="139" y="325"/>
                      </a:lnTo>
                      <a:lnTo>
                        <a:pt x="278" y="556"/>
                      </a:lnTo>
                      <a:lnTo>
                        <a:pt x="371" y="510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2" name="Google Shape;12632;p59"/>
                <p:cNvSpPr/>
                <p:nvPr/>
              </p:nvSpPr>
              <p:spPr>
                <a:xfrm>
                  <a:off x="5149312" y="2807176"/>
                  <a:ext cx="15763" cy="2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557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278" y="556"/>
                      </a:lnTo>
                      <a:lnTo>
                        <a:pt x="371" y="510"/>
                      </a:lnTo>
                      <a:lnTo>
                        <a:pt x="139" y="93"/>
                      </a:lnTo>
                      <a:lnTo>
                        <a:pt x="139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3" name="Google Shape;12633;p59"/>
                <p:cNvSpPr/>
                <p:nvPr/>
              </p:nvSpPr>
              <p:spPr>
                <a:xfrm>
                  <a:off x="5037230" y="2779644"/>
                  <a:ext cx="13808" cy="2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557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232" y="556"/>
                      </a:lnTo>
                      <a:lnTo>
                        <a:pt x="278" y="510"/>
                      </a:lnTo>
                      <a:lnTo>
                        <a:pt x="324" y="510"/>
                      </a:lnTo>
                      <a:lnTo>
                        <a:pt x="324" y="464"/>
                      </a:lnTo>
                      <a:lnTo>
                        <a:pt x="278" y="417"/>
                      </a:lnTo>
                      <a:lnTo>
                        <a:pt x="278" y="371"/>
                      </a:lnTo>
                      <a:lnTo>
                        <a:pt x="232" y="278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4" name="Google Shape;12634;p59"/>
                <p:cNvSpPr/>
                <p:nvPr/>
              </p:nvSpPr>
              <p:spPr>
                <a:xfrm>
                  <a:off x="5052951" y="2779644"/>
                  <a:ext cx="13808" cy="2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557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278" y="556"/>
                      </a:lnTo>
                      <a:lnTo>
                        <a:pt x="325" y="510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5" name="Google Shape;12635;p59"/>
                <p:cNvSpPr/>
                <p:nvPr/>
              </p:nvSpPr>
              <p:spPr>
                <a:xfrm>
                  <a:off x="5068671" y="2777690"/>
                  <a:ext cx="13808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510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232" y="463"/>
                      </a:lnTo>
                      <a:lnTo>
                        <a:pt x="232" y="510"/>
                      </a:lnTo>
                      <a:lnTo>
                        <a:pt x="325" y="510"/>
                      </a:lnTo>
                      <a:lnTo>
                        <a:pt x="325" y="463"/>
                      </a:lnTo>
                      <a:lnTo>
                        <a:pt x="279" y="41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6" name="Google Shape;12636;p59"/>
                <p:cNvSpPr/>
                <p:nvPr/>
              </p:nvSpPr>
              <p:spPr>
                <a:xfrm>
                  <a:off x="5078528" y="2767875"/>
                  <a:ext cx="15763" cy="2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556" extrusionOk="0">
                      <a:moveTo>
                        <a:pt x="93" y="0"/>
                      </a:moveTo>
                      <a:lnTo>
                        <a:pt x="0" y="46"/>
                      </a:lnTo>
                      <a:lnTo>
                        <a:pt x="278" y="555"/>
                      </a:lnTo>
                      <a:lnTo>
                        <a:pt x="371" y="50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7" name="Google Shape;12637;p59"/>
                <p:cNvSpPr/>
                <p:nvPr/>
              </p:nvSpPr>
              <p:spPr>
                <a:xfrm>
                  <a:off x="5031324" y="2732440"/>
                  <a:ext cx="51155" cy="39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927" extrusionOk="0">
                      <a:moveTo>
                        <a:pt x="973" y="93"/>
                      </a:moveTo>
                      <a:lnTo>
                        <a:pt x="1019" y="140"/>
                      </a:lnTo>
                      <a:lnTo>
                        <a:pt x="1065" y="140"/>
                      </a:lnTo>
                      <a:lnTo>
                        <a:pt x="1065" y="186"/>
                      </a:lnTo>
                      <a:lnTo>
                        <a:pt x="1111" y="186"/>
                      </a:lnTo>
                      <a:lnTo>
                        <a:pt x="1111" y="232"/>
                      </a:lnTo>
                      <a:lnTo>
                        <a:pt x="1111" y="325"/>
                      </a:lnTo>
                      <a:lnTo>
                        <a:pt x="1111" y="371"/>
                      </a:lnTo>
                      <a:lnTo>
                        <a:pt x="1111" y="417"/>
                      </a:lnTo>
                      <a:lnTo>
                        <a:pt x="1065" y="417"/>
                      </a:lnTo>
                      <a:lnTo>
                        <a:pt x="1065" y="464"/>
                      </a:lnTo>
                      <a:lnTo>
                        <a:pt x="926" y="603"/>
                      </a:lnTo>
                      <a:lnTo>
                        <a:pt x="787" y="695"/>
                      </a:lnTo>
                      <a:lnTo>
                        <a:pt x="649" y="788"/>
                      </a:lnTo>
                      <a:lnTo>
                        <a:pt x="463" y="834"/>
                      </a:lnTo>
                      <a:lnTo>
                        <a:pt x="325" y="834"/>
                      </a:lnTo>
                      <a:lnTo>
                        <a:pt x="232" y="788"/>
                      </a:lnTo>
                      <a:lnTo>
                        <a:pt x="186" y="788"/>
                      </a:lnTo>
                      <a:lnTo>
                        <a:pt x="139" y="741"/>
                      </a:lnTo>
                      <a:lnTo>
                        <a:pt x="93" y="695"/>
                      </a:lnTo>
                      <a:lnTo>
                        <a:pt x="93" y="649"/>
                      </a:lnTo>
                      <a:lnTo>
                        <a:pt x="93" y="603"/>
                      </a:lnTo>
                      <a:lnTo>
                        <a:pt x="93" y="556"/>
                      </a:lnTo>
                      <a:lnTo>
                        <a:pt x="139" y="510"/>
                      </a:lnTo>
                      <a:lnTo>
                        <a:pt x="139" y="464"/>
                      </a:lnTo>
                      <a:lnTo>
                        <a:pt x="232" y="371"/>
                      </a:lnTo>
                      <a:lnTo>
                        <a:pt x="232" y="325"/>
                      </a:lnTo>
                      <a:lnTo>
                        <a:pt x="278" y="279"/>
                      </a:lnTo>
                      <a:lnTo>
                        <a:pt x="325" y="279"/>
                      </a:lnTo>
                      <a:lnTo>
                        <a:pt x="371" y="232"/>
                      </a:lnTo>
                      <a:lnTo>
                        <a:pt x="649" y="140"/>
                      </a:lnTo>
                      <a:lnTo>
                        <a:pt x="834" y="93"/>
                      </a:lnTo>
                      <a:close/>
                      <a:moveTo>
                        <a:pt x="695" y="1"/>
                      </a:moveTo>
                      <a:lnTo>
                        <a:pt x="510" y="47"/>
                      </a:lnTo>
                      <a:lnTo>
                        <a:pt x="371" y="140"/>
                      </a:lnTo>
                      <a:lnTo>
                        <a:pt x="278" y="186"/>
                      </a:lnTo>
                      <a:lnTo>
                        <a:pt x="232" y="232"/>
                      </a:lnTo>
                      <a:lnTo>
                        <a:pt x="139" y="325"/>
                      </a:lnTo>
                      <a:lnTo>
                        <a:pt x="93" y="417"/>
                      </a:lnTo>
                      <a:lnTo>
                        <a:pt x="47" y="464"/>
                      </a:lnTo>
                      <a:lnTo>
                        <a:pt x="1" y="556"/>
                      </a:lnTo>
                      <a:lnTo>
                        <a:pt x="1" y="649"/>
                      </a:lnTo>
                      <a:lnTo>
                        <a:pt x="1" y="695"/>
                      </a:lnTo>
                      <a:lnTo>
                        <a:pt x="47" y="741"/>
                      </a:lnTo>
                      <a:lnTo>
                        <a:pt x="47" y="788"/>
                      </a:lnTo>
                      <a:lnTo>
                        <a:pt x="93" y="834"/>
                      </a:lnTo>
                      <a:lnTo>
                        <a:pt x="139" y="880"/>
                      </a:lnTo>
                      <a:lnTo>
                        <a:pt x="325" y="927"/>
                      </a:lnTo>
                      <a:lnTo>
                        <a:pt x="417" y="927"/>
                      </a:lnTo>
                      <a:lnTo>
                        <a:pt x="463" y="880"/>
                      </a:lnTo>
                      <a:lnTo>
                        <a:pt x="787" y="788"/>
                      </a:lnTo>
                      <a:lnTo>
                        <a:pt x="926" y="741"/>
                      </a:lnTo>
                      <a:lnTo>
                        <a:pt x="1019" y="603"/>
                      </a:lnTo>
                      <a:lnTo>
                        <a:pt x="1111" y="510"/>
                      </a:lnTo>
                      <a:lnTo>
                        <a:pt x="1158" y="464"/>
                      </a:lnTo>
                      <a:lnTo>
                        <a:pt x="1204" y="417"/>
                      </a:lnTo>
                      <a:lnTo>
                        <a:pt x="1204" y="325"/>
                      </a:lnTo>
                      <a:lnTo>
                        <a:pt x="1204" y="279"/>
                      </a:lnTo>
                      <a:lnTo>
                        <a:pt x="1204" y="232"/>
                      </a:lnTo>
                      <a:lnTo>
                        <a:pt x="1204" y="186"/>
                      </a:lnTo>
                      <a:lnTo>
                        <a:pt x="1158" y="186"/>
                      </a:lnTo>
                      <a:lnTo>
                        <a:pt x="1158" y="140"/>
                      </a:lnTo>
                      <a:lnTo>
                        <a:pt x="1158" y="93"/>
                      </a:lnTo>
                      <a:lnTo>
                        <a:pt x="1111" y="93"/>
                      </a:lnTo>
                      <a:lnTo>
                        <a:pt x="1065" y="47"/>
                      </a:lnTo>
                      <a:lnTo>
                        <a:pt x="1019" y="47"/>
                      </a:lnTo>
                      <a:lnTo>
                        <a:pt x="97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8" name="Google Shape;12638;p59"/>
                <p:cNvSpPr/>
                <p:nvPr/>
              </p:nvSpPr>
              <p:spPr>
                <a:xfrm>
                  <a:off x="5058856" y="2901583"/>
                  <a:ext cx="64921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" h="371" extrusionOk="0">
                      <a:moveTo>
                        <a:pt x="1435" y="0"/>
                      </a:moveTo>
                      <a:lnTo>
                        <a:pt x="1343" y="47"/>
                      </a:lnTo>
                      <a:lnTo>
                        <a:pt x="1296" y="47"/>
                      </a:lnTo>
                      <a:lnTo>
                        <a:pt x="1250" y="93"/>
                      </a:lnTo>
                      <a:lnTo>
                        <a:pt x="1158" y="93"/>
                      </a:lnTo>
                      <a:lnTo>
                        <a:pt x="695" y="232"/>
                      </a:lnTo>
                      <a:lnTo>
                        <a:pt x="325" y="278"/>
                      </a:lnTo>
                      <a:lnTo>
                        <a:pt x="278" y="278"/>
                      </a:lnTo>
                      <a:lnTo>
                        <a:pt x="186" y="232"/>
                      </a:lnTo>
                      <a:lnTo>
                        <a:pt x="93" y="232"/>
                      </a:lnTo>
                      <a:lnTo>
                        <a:pt x="47" y="185"/>
                      </a:lnTo>
                      <a:lnTo>
                        <a:pt x="1" y="278"/>
                      </a:lnTo>
                      <a:lnTo>
                        <a:pt x="186" y="324"/>
                      </a:lnTo>
                      <a:lnTo>
                        <a:pt x="232" y="324"/>
                      </a:lnTo>
                      <a:lnTo>
                        <a:pt x="278" y="370"/>
                      </a:lnTo>
                      <a:lnTo>
                        <a:pt x="417" y="370"/>
                      </a:lnTo>
                      <a:lnTo>
                        <a:pt x="787" y="324"/>
                      </a:lnTo>
                      <a:lnTo>
                        <a:pt x="1250" y="185"/>
                      </a:lnTo>
                      <a:lnTo>
                        <a:pt x="1296" y="139"/>
                      </a:lnTo>
                      <a:lnTo>
                        <a:pt x="1389" y="139"/>
                      </a:lnTo>
                      <a:lnTo>
                        <a:pt x="1435" y="93"/>
                      </a:lnTo>
                      <a:lnTo>
                        <a:pt x="1528" y="47"/>
                      </a:lnTo>
                      <a:lnTo>
                        <a:pt x="148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9" name="Google Shape;12639;p59"/>
                <p:cNvSpPr/>
                <p:nvPr/>
              </p:nvSpPr>
              <p:spPr>
                <a:xfrm>
                  <a:off x="4720613" y="2535808"/>
                  <a:ext cx="1971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371" extrusionOk="0">
                      <a:moveTo>
                        <a:pt x="325" y="1"/>
                      </a:moveTo>
                      <a:lnTo>
                        <a:pt x="47" y="232"/>
                      </a:lnTo>
                      <a:lnTo>
                        <a:pt x="1" y="278"/>
                      </a:lnTo>
                      <a:lnTo>
                        <a:pt x="1" y="325"/>
                      </a:lnTo>
                      <a:lnTo>
                        <a:pt x="93" y="371"/>
                      </a:lnTo>
                      <a:lnTo>
                        <a:pt x="93" y="325"/>
                      </a:lnTo>
                      <a:lnTo>
                        <a:pt x="417" y="140"/>
                      </a:lnTo>
                      <a:lnTo>
                        <a:pt x="464" y="93"/>
                      </a:lnTo>
                      <a:lnTo>
                        <a:pt x="417" y="47"/>
                      </a:lnTo>
                      <a:lnTo>
                        <a:pt x="3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0" name="Google Shape;12640;p59"/>
                <p:cNvSpPr/>
                <p:nvPr/>
              </p:nvSpPr>
              <p:spPr>
                <a:xfrm>
                  <a:off x="4714750" y="2527948"/>
                  <a:ext cx="17717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325" extrusionOk="0">
                      <a:moveTo>
                        <a:pt x="324" y="1"/>
                      </a:moveTo>
                      <a:lnTo>
                        <a:pt x="0" y="232"/>
                      </a:lnTo>
                      <a:lnTo>
                        <a:pt x="0" y="278"/>
                      </a:lnTo>
                      <a:lnTo>
                        <a:pt x="0" y="325"/>
                      </a:lnTo>
                      <a:lnTo>
                        <a:pt x="93" y="325"/>
                      </a:lnTo>
                      <a:lnTo>
                        <a:pt x="417" y="139"/>
                      </a:lnTo>
                      <a:lnTo>
                        <a:pt x="417" y="93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1" name="Google Shape;12641;p59"/>
                <p:cNvSpPr/>
                <p:nvPr/>
              </p:nvSpPr>
              <p:spPr>
                <a:xfrm>
                  <a:off x="4689173" y="2557434"/>
                  <a:ext cx="19714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325" extrusionOk="0">
                      <a:moveTo>
                        <a:pt x="324" y="1"/>
                      </a:moveTo>
                      <a:lnTo>
                        <a:pt x="47" y="186"/>
                      </a:lnTo>
                      <a:lnTo>
                        <a:pt x="0" y="232"/>
                      </a:lnTo>
                      <a:lnTo>
                        <a:pt x="0" y="278"/>
                      </a:lnTo>
                      <a:lnTo>
                        <a:pt x="93" y="325"/>
                      </a:lnTo>
                      <a:lnTo>
                        <a:pt x="417" y="93"/>
                      </a:lnTo>
                      <a:lnTo>
                        <a:pt x="463" y="47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2" name="Google Shape;12642;p59"/>
                <p:cNvSpPr/>
                <p:nvPr/>
              </p:nvSpPr>
              <p:spPr>
                <a:xfrm>
                  <a:off x="4683267" y="2547620"/>
                  <a:ext cx="17760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71" extrusionOk="0">
                      <a:moveTo>
                        <a:pt x="371" y="0"/>
                      </a:moveTo>
                      <a:lnTo>
                        <a:pt x="324" y="47"/>
                      </a:lnTo>
                      <a:lnTo>
                        <a:pt x="1" y="232"/>
                      </a:lnTo>
                      <a:lnTo>
                        <a:pt x="1" y="278"/>
                      </a:lnTo>
                      <a:lnTo>
                        <a:pt x="1" y="324"/>
                      </a:lnTo>
                      <a:lnTo>
                        <a:pt x="47" y="371"/>
                      </a:lnTo>
                      <a:lnTo>
                        <a:pt x="93" y="371"/>
                      </a:lnTo>
                      <a:lnTo>
                        <a:pt x="417" y="139"/>
                      </a:lnTo>
                      <a:lnTo>
                        <a:pt x="417" y="93"/>
                      </a:lnTo>
                      <a:lnTo>
                        <a:pt x="417" y="47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3" name="Google Shape;12643;p59"/>
                <p:cNvSpPr/>
                <p:nvPr/>
              </p:nvSpPr>
              <p:spPr>
                <a:xfrm>
                  <a:off x="4663595" y="2579060"/>
                  <a:ext cx="17760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25" extrusionOk="0">
                      <a:moveTo>
                        <a:pt x="325" y="1"/>
                      </a:moveTo>
                      <a:lnTo>
                        <a:pt x="278" y="47"/>
                      </a:lnTo>
                      <a:lnTo>
                        <a:pt x="93" y="140"/>
                      </a:lnTo>
                      <a:lnTo>
                        <a:pt x="1" y="232"/>
                      </a:lnTo>
                      <a:lnTo>
                        <a:pt x="1" y="279"/>
                      </a:lnTo>
                      <a:lnTo>
                        <a:pt x="1" y="325"/>
                      </a:lnTo>
                      <a:lnTo>
                        <a:pt x="93" y="325"/>
                      </a:lnTo>
                      <a:lnTo>
                        <a:pt x="278" y="186"/>
                      </a:lnTo>
                      <a:lnTo>
                        <a:pt x="371" y="140"/>
                      </a:lnTo>
                      <a:lnTo>
                        <a:pt x="417" y="93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4" name="Google Shape;12644;p59"/>
                <p:cNvSpPr/>
                <p:nvPr/>
              </p:nvSpPr>
              <p:spPr>
                <a:xfrm>
                  <a:off x="4655735" y="2571200"/>
                  <a:ext cx="17760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25" extrusionOk="0">
                      <a:moveTo>
                        <a:pt x="325" y="1"/>
                      </a:moveTo>
                      <a:lnTo>
                        <a:pt x="47" y="232"/>
                      </a:lnTo>
                      <a:lnTo>
                        <a:pt x="1" y="278"/>
                      </a:lnTo>
                      <a:lnTo>
                        <a:pt x="1" y="325"/>
                      </a:lnTo>
                      <a:lnTo>
                        <a:pt x="139" y="325"/>
                      </a:lnTo>
                      <a:lnTo>
                        <a:pt x="417" y="93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5" name="Google Shape;12645;p59"/>
                <p:cNvSpPr/>
                <p:nvPr/>
              </p:nvSpPr>
              <p:spPr>
                <a:xfrm>
                  <a:off x="4620343" y="2579060"/>
                  <a:ext cx="17717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372" extrusionOk="0">
                      <a:moveTo>
                        <a:pt x="324" y="1"/>
                      </a:moveTo>
                      <a:lnTo>
                        <a:pt x="0" y="232"/>
                      </a:lnTo>
                      <a:lnTo>
                        <a:pt x="0" y="279"/>
                      </a:lnTo>
                      <a:lnTo>
                        <a:pt x="0" y="325"/>
                      </a:lnTo>
                      <a:lnTo>
                        <a:pt x="47" y="371"/>
                      </a:lnTo>
                      <a:lnTo>
                        <a:pt x="93" y="325"/>
                      </a:lnTo>
                      <a:lnTo>
                        <a:pt x="371" y="140"/>
                      </a:lnTo>
                      <a:lnTo>
                        <a:pt x="417" y="93"/>
                      </a:lnTo>
                      <a:lnTo>
                        <a:pt x="417" y="47"/>
                      </a:lnTo>
                      <a:lnTo>
                        <a:pt x="3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6" name="Google Shape;12646;p59"/>
                <p:cNvSpPr/>
                <p:nvPr/>
              </p:nvSpPr>
              <p:spPr>
                <a:xfrm>
                  <a:off x="4726519" y="2449304"/>
                  <a:ext cx="9900" cy="25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602" extrusionOk="0">
                      <a:moveTo>
                        <a:pt x="93" y="0"/>
                      </a:moveTo>
                      <a:lnTo>
                        <a:pt x="47" y="47"/>
                      </a:lnTo>
                      <a:lnTo>
                        <a:pt x="1" y="232"/>
                      </a:lnTo>
                      <a:lnTo>
                        <a:pt x="1" y="417"/>
                      </a:lnTo>
                      <a:lnTo>
                        <a:pt x="47" y="556"/>
                      </a:lnTo>
                      <a:lnTo>
                        <a:pt x="140" y="602"/>
                      </a:lnTo>
                      <a:lnTo>
                        <a:pt x="232" y="602"/>
                      </a:lnTo>
                      <a:lnTo>
                        <a:pt x="232" y="556"/>
                      </a:lnTo>
                      <a:lnTo>
                        <a:pt x="232" y="509"/>
                      </a:lnTo>
                      <a:lnTo>
                        <a:pt x="140" y="417"/>
                      </a:lnTo>
                      <a:lnTo>
                        <a:pt x="93" y="278"/>
                      </a:lnTo>
                      <a:lnTo>
                        <a:pt x="140" y="93"/>
                      </a:lnTo>
                      <a:lnTo>
                        <a:pt x="140" y="47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647" name="Google Shape;12647;p59"/>
              <p:cNvGrpSpPr/>
              <p:nvPr/>
            </p:nvGrpSpPr>
            <p:grpSpPr>
              <a:xfrm>
                <a:off x="3373632" y="946946"/>
                <a:ext cx="2308643" cy="3266269"/>
                <a:chOff x="3373632" y="946946"/>
                <a:chExt cx="2308643" cy="3266269"/>
              </a:xfrm>
            </p:grpSpPr>
            <p:sp>
              <p:nvSpPr>
                <p:cNvPr id="12648" name="Google Shape;12648;p59"/>
                <p:cNvSpPr/>
                <p:nvPr/>
              </p:nvSpPr>
              <p:spPr>
                <a:xfrm>
                  <a:off x="4354881" y="3534774"/>
                  <a:ext cx="17717" cy="57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1343" extrusionOk="0">
                      <a:moveTo>
                        <a:pt x="278" y="0"/>
                      </a:moveTo>
                      <a:lnTo>
                        <a:pt x="232" y="509"/>
                      </a:lnTo>
                      <a:lnTo>
                        <a:pt x="139" y="972"/>
                      </a:lnTo>
                      <a:lnTo>
                        <a:pt x="0" y="1342"/>
                      </a:lnTo>
                      <a:lnTo>
                        <a:pt x="0" y="1342"/>
                      </a:lnTo>
                      <a:lnTo>
                        <a:pt x="278" y="1065"/>
                      </a:lnTo>
                      <a:lnTo>
                        <a:pt x="371" y="926"/>
                      </a:lnTo>
                      <a:lnTo>
                        <a:pt x="417" y="833"/>
                      </a:lnTo>
                      <a:lnTo>
                        <a:pt x="417" y="648"/>
                      </a:lnTo>
                      <a:lnTo>
                        <a:pt x="417" y="509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649" name="Google Shape;12649;p59"/>
                <p:cNvGrpSpPr/>
                <p:nvPr/>
              </p:nvGrpSpPr>
              <p:grpSpPr>
                <a:xfrm>
                  <a:off x="3373632" y="946946"/>
                  <a:ext cx="2308643" cy="3266269"/>
                  <a:chOff x="3373632" y="946946"/>
                  <a:chExt cx="2308643" cy="3266269"/>
                </a:xfrm>
              </p:grpSpPr>
              <p:sp>
                <p:nvSpPr>
                  <p:cNvPr id="12650" name="Google Shape;12650;p59"/>
                  <p:cNvSpPr/>
                  <p:nvPr/>
                </p:nvSpPr>
                <p:spPr>
                  <a:xfrm>
                    <a:off x="4116951" y="3552449"/>
                    <a:ext cx="147517" cy="1141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2" h="2686" extrusionOk="0">
                        <a:moveTo>
                          <a:pt x="602" y="1"/>
                        </a:moveTo>
                        <a:lnTo>
                          <a:pt x="0" y="325"/>
                        </a:lnTo>
                        <a:lnTo>
                          <a:pt x="231" y="417"/>
                        </a:lnTo>
                        <a:lnTo>
                          <a:pt x="417" y="464"/>
                        </a:lnTo>
                        <a:lnTo>
                          <a:pt x="648" y="602"/>
                        </a:lnTo>
                        <a:lnTo>
                          <a:pt x="1342" y="1019"/>
                        </a:lnTo>
                        <a:lnTo>
                          <a:pt x="1759" y="1250"/>
                        </a:lnTo>
                        <a:lnTo>
                          <a:pt x="1990" y="1389"/>
                        </a:lnTo>
                        <a:lnTo>
                          <a:pt x="2175" y="1574"/>
                        </a:lnTo>
                        <a:lnTo>
                          <a:pt x="2314" y="1760"/>
                        </a:lnTo>
                        <a:lnTo>
                          <a:pt x="2407" y="1945"/>
                        </a:lnTo>
                        <a:lnTo>
                          <a:pt x="2453" y="2130"/>
                        </a:lnTo>
                        <a:lnTo>
                          <a:pt x="2499" y="2315"/>
                        </a:lnTo>
                        <a:lnTo>
                          <a:pt x="2499" y="2361"/>
                        </a:lnTo>
                        <a:lnTo>
                          <a:pt x="2499" y="2454"/>
                        </a:lnTo>
                        <a:lnTo>
                          <a:pt x="2407" y="2685"/>
                        </a:lnTo>
                        <a:lnTo>
                          <a:pt x="3471" y="2083"/>
                        </a:lnTo>
                        <a:lnTo>
                          <a:pt x="3471" y="1760"/>
                        </a:lnTo>
                        <a:lnTo>
                          <a:pt x="3425" y="1574"/>
                        </a:lnTo>
                        <a:lnTo>
                          <a:pt x="3379" y="1389"/>
                        </a:lnTo>
                        <a:lnTo>
                          <a:pt x="3240" y="1250"/>
                        </a:lnTo>
                        <a:lnTo>
                          <a:pt x="3101" y="1158"/>
                        </a:lnTo>
                        <a:lnTo>
                          <a:pt x="60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2651" name="Google Shape;12651;p59"/>
                  <p:cNvGrpSpPr/>
                  <p:nvPr/>
                </p:nvGrpSpPr>
                <p:grpSpPr>
                  <a:xfrm>
                    <a:off x="3373632" y="946946"/>
                    <a:ext cx="2308643" cy="3266269"/>
                    <a:chOff x="3373632" y="946946"/>
                    <a:chExt cx="2308643" cy="3266269"/>
                  </a:xfrm>
                </p:grpSpPr>
                <p:sp>
                  <p:nvSpPr>
                    <p:cNvPr id="12652" name="Google Shape;12652;p59"/>
                    <p:cNvSpPr/>
                    <p:nvPr/>
                  </p:nvSpPr>
                  <p:spPr>
                    <a:xfrm>
                      <a:off x="4634109" y="1668638"/>
                      <a:ext cx="414975" cy="5309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67" h="12497" extrusionOk="0">
                          <a:moveTo>
                            <a:pt x="7591" y="0"/>
                          </a:moveTo>
                          <a:lnTo>
                            <a:pt x="7313" y="648"/>
                          </a:lnTo>
                          <a:lnTo>
                            <a:pt x="6943" y="1342"/>
                          </a:lnTo>
                          <a:lnTo>
                            <a:pt x="6480" y="1990"/>
                          </a:lnTo>
                          <a:lnTo>
                            <a:pt x="5971" y="2592"/>
                          </a:lnTo>
                          <a:lnTo>
                            <a:pt x="5416" y="3101"/>
                          </a:lnTo>
                          <a:lnTo>
                            <a:pt x="0" y="7590"/>
                          </a:lnTo>
                          <a:lnTo>
                            <a:pt x="3934" y="10830"/>
                          </a:lnTo>
                          <a:lnTo>
                            <a:pt x="4305" y="11154"/>
                          </a:lnTo>
                          <a:lnTo>
                            <a:pt x="4582" y="11478"/>
                          </a:lnTo>
                          <a:lnTo>
                            <a:pt x="4860" y="11848"/>
                          </a:lnTo>
                          <a:lnTo>
                            <a:pt x="5092" y="12265"/>
                          </a:lnTo>
                          <a:lnTo>
                            <a:pt x="5138" y="12311"/>
                          </a:lnTo>
                          <a:lnTo>
                            <a:pt x="5184" y="12311"/>
                          </a:lnTo>
                          <a:lnTo>
                            <a:pt x="5693" y="12450"/>
                          </a:lnTo>
                          <a:lnTo>
                            <a:pt x="6249" y="12496"/>
                          </a:lnTo>
                          <a:lnTo>
                            <a:pt x="6665" y="12450"/>
                          </a:lnTo>
                          <a:lnTo>
                            <a:pt x="7082" y="12404"/>
                          </a:lnTo>
                          <a:lnTo>
                            <a:pt x="7498" y="12265"/>
                          </a:lnTo>
                          <a:lnTo>
                            <a:pt x="7869" y="12126"/>
                          </a:lnTo>
                          <a:lnTo>
                            <a:pt x="7961" y="12033"/>
                          </a:lnTo>
                          <a:lnTo>
                            <a:pt x="7452" y="11571"/>
                          </a:lnTo>
                          <a:lnTo>
                            <a:pt x="7359" y="11478"/>
                          </a:lnTo>
                          <a:lnTo>
                            <a:pt x="7221" y="11339"/>
                          </a:lnTo>
                          <a:lnTo>
                            <a:pt x="7221" y="11200"/>
                          </a:lnTo>
                          <a:lnTo>
                            <a:pt x="7267" y="11062"/>
                          </a:lnTo>
                          <a:lnTo>
                            <a:pt x="7313" y="10784"/>
                          </a:lnTo>
                          <a:lnTo>
                            <a:pt x="7406" y="10552"/>
                          </a:lnTo>
                          <a:lnTo>
                            <a:pt x="7545" y="10321"/>
                          </a:lnTo>
                          <a:lnTo>
                            <a:pt x="7683" y="10136"/>
                          </a:lnTo>
                          <a:lnTo>
                            <a:pt x="7961" y="9904"/>
                          </a:lnTo>
                          <a:lnTo>
                            <a:pt x="8285" y="9719"/>
                          </a:lnTo>
                          <a:lnTo>
                            <a:pt x="8424" y="9673"/>
                          </a:lnTo>
                          <a:lnTo>
                            <a:pt x="8563" y="9627"/>
                          </a:lnTo>
                          <a:lnTo>
                            <a:pt x="8748" y="9719"/>
                          </a:lnTo>
                          <a:lnTo>
                            <a:pt x="9026" y="9858"/>
                          </a:lnTo>
                          <a:lnTo>
                            <a:pt x="9535" y="10321"/>
                          </a:lnTo>
                          <a:lnTo>
                            <a:pt x="9581" y="10182"/>
                          </a:lnTo>
                          <a:lnTo>
                            <a:pt x="9674" y="9858"/>
                          </a:lnTo>
                          <a:lnTo>
                            <a:pt x="9720" y="9488"/>
                          </a:lnTo>
                          <a:lnTo>
                            <a:pt x="9766" y="9118"/>
                          </a:lnTo>
                          <a:lnTo>
                            <a:pt x="9766" y="8794"/>
                          </a:lnTo>
                          <a:lnTo>
                            <a:pt x="9720" y="8423"/>
                          </a:lnTo>
                          <a:lnTo>
                            <a:pt x="9674" y="8099"/>
                          </a:lnTo>
                          <a:lnTo>
                            <a:pt x="9535" y="7775"/>
                          </a:lnTo>
                          <a:lnTo>
                            <a:pt x="9442" y="7452"/>
                          </a:lnTo>
                          <a:lnTo>
                            <a:pt x="9257" y="7174"/>
                          </a:lnTo>
                          <a:lnTo>
                            <a:pt x="9072" y="6896"/>
                          </a:lnTo>
                          <a:lnTo>
                            <a:pt x="8840" y="6618"/>
                          </a:lnTo>
                          <a:lnTo>
                            <a:pt x="8609" y="6387"/>
                          </a:lnTo>
                          <a:lnTo>
                            <a:pt x="6758" y="4721"/>
                          </a:lnTo>
                          <a:lnTo>
                            <a:pt x="7591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653" name="Google Shape;12653;p59"/>
                    <p:cNvSpPr/>
                    <p:nvPr/>
                  </p:nvSpPr>
                  <p:spPr>
                    <a:xfrm>
                      <a:off x="3373632" y="2325410"/>
                      <a:ext cx="761036" cy="1111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12" h="26151" extrusionOk="0">
                          <a:moveTo>
                            <a:pt x="5739" y="0"/>
                          </a:moveTo>
                          <a:lnTo>
                            <a:pt x="4860" y="47"/>
                          </a:lnTo>
                          <a:lnTo>
                            <a:pt x="3980" y="186"/>
                          </a:lnTo>
                          <a:lnTo>
                            <a:pt x="3888" y="186"/>
                          </a:lnTo>
                          <a:lnTo>
                            <a:pt x="3795" y="232"/>
                          </a:lnTo>
                          <a:lnTo>
                            <a:pt x="3425" y="510"/>
                          </a:lnTo>
                          <a:lnTo>
                            <a:pt x="3009" y="833"/>
                          </a:lnTo>
                          <a:lnTo>
                            <a:pt x="2962" y="833"/>
                          </a:lnTo>
                          <a:lnTo>
                            <a:pt x="2499" y="1250"/>
                          </a:lnTo>
                          <a:lnTo>
                            <a:pt x="2129" y="1620"/>
                          </a:lnTo>
                          <a:lnTo>
                            <a:pt x="1759" y="2037"/>
                          </a:lnTo>
                          <a:lnTo>
                            <a:pt x="1389" y="2500"/>
                          </a:lnTo>
                          <a:lnTo>
                            <a:pt x="1111" y="2963"/>
                          </a:lnTo>
                          <a:lnTo>
                            <a:pt x="833" y="3472"/>
                          </a:lnTo>
                          <a:lnTo>
                            <a:pt x="648" y="3981"/>
                          </a:lnTo>
                          <a:lnTo>
                            <a:pt x="509" y="4258"/>
                          </a:lnTo>
                          <a:lnTo>
                            <a:pt x="417" y="4582"/>
                          </a:lnTo>
                          <a:lnTo>
                            <a:pt x="556" y="4629"/>
                          </a:lnTo>
                          <a:lnTo>
                            <a:pt x="370" y="5323"/>
                          </a:lnTo>
                          <a:lnTo>
                            <a:pt x="232" y="5277"/>
                          </a:lnTo>
                          <a:lnTo>
                            <a:pt x="232" y="5415"/>
                          </a:lnTo>
                          <a:lnTo>
                            <a:pt x="93" y="6295"/>
                          </a:lnTo>
                          <a:lnTo>
                            <a:pt x="0" y="7221"/>
                          </a:lnTo>
                          <a:lnTo>
                            <a:pt x="0" y="8192"/>
                          </a:lnTo>
                          <a:lnTo>
                            <a:pt x="46" y="9164"/>
                          </a:lnTo>
                          <a:lnTo>
                            <a:pt x="185" y="10044"/>
                          </a:lnTo>
                          <a:lnTo>
                            <a:pt x="324" y="10877"/>
                          </a:lnTo>
                          <a:lnTo>
                            <a:pt x="509" y="11756"/>
                          </a:lnTo>
                          <a:lnTo>
                            <a:pt x="787" y="12682"/>
                          </a:lnTo>
                          <a:lnTo>
                            <a:pt x="1204" y="13931"/>
                          </a:lnTo>
                          <a:lnTo>
                            <a:pt x="1713" y="15135"/>
                          </a:lnTo>
                          <a:lnTo>
                            <a:pt x="2268" y="16338"/>
                          </a:lnTo>
                          <a:lnTo>
                            <a:pt x="2916" y="17495"/>
                          </a:lnTo>
                          <a:lnTo>
                            <a:pt x="3379" y="18282"/>
                          </a:lnTo>
                          <a:lnTo>
                            <a:pt x="3888" y="19023"/>
                          </a:lnTo>
                          <a:lnTo>
                            <a:pt x="4397" y="19717"/>
                          </a:lnTo>
                          <a:lnTo>
                            <a:pt x="4906" y="20365"/>
                          </a:lnTo>
                          <a:lnTo>
                            <a:pt x="5091" y="20596"/>
                          </a:lnTo>
                          <a:lnTo>
                            <a:pt x="5138" y="20642"/>
                          </a:lnTo>
                          <a:lnTo>
                            <a:pt x="5369" y="20920"/>
                          </a:lnTo>
                          <a:lnTo>
                            <a:pt x="5600" y="21152"/>
                          </a:lnTo>
                          <a:lnTo>
                            <a:pt x="6063" y="21661"/>
                          </a:lnTo>
                          <a:lnTo>
                            <a:pt x="6156" y="21753"/>
                          </a:lnTo>
                          <a:lnTo>
                            <a:pt x="6202" y="21800"/>
                          </a:lnTo>
                          <a:lnTo>
                            <a:pt x="6943" y="22540"/>
                          </a:lnTo>
                          <a:lnTo>
                            <a:pt x="7729" y="23234"/>
                          </a:lnTo>
                          <a:lnTo>
                            <a:pt x="7822" y="23281"/>
                          </a:lnTo>
                          <a:lnTo>
                            <a:pt x="7961" y="23419"/>
                          </a:lnTo>
                          <a:lnTo>
                            <a:pt x="8053" y="23466"/>
                          </a:lnTo>
                          <a:lnTo>
                            <a:pt x="8192" y="23605"/>
                          </a:lnTo>
                          <a:lnTo>
                            <a:pt x="8470" y="23790"/>
                          </a:lnTo>
                          <a:lnTo>
                            <a:pt x="9025" y="24206"/>
                          </a:lnTo>
                          <a:lnTo>
                            <a:pt x="9581" y="24576"/>
                          </a:lnTo>
                          <a:lnTo>
                            <a:pt x="10275" y="24947"/>
                          </a:lnTo>
                          <a:lnTo>
                            <a:pt x="11062" y="25317"/>
                          </a:lnTo>
                          <a:lnTo>
                            <a:pt x="11802" y="25641"/>
                          </a:lnTo>
                          <a:lnTo>
                            <a:pt x="12543" y="25872"/>
                          </a:lnTo>
                          <a:lnTo>
                            <a:pt x="13330" y="26011"/>
                          </a:lnTo>
                          <a:lnTo>
                            <a:pt x="13839" y="26104"/>
                          </a:lnTo>
                          <a:lnTo>
                            <a:pt x="14348" y="26150"/>
                          </a:lnTo>
                          <a:lnTo>
                            <a:pt x="14579" y="26150"/>
                          </a:lnTo>
                          <a:lnTo>
                            <a:pt x="15412" y="26104"/>
                          </a:lnTo>
                          <a:lnTo>
                            <a:pt x="15597" y="26058"/>
                          </a:lnTo>
                          <a:lnTo>
                            <a:pt x="16060" y="25965"/>
                          </a:lnTo>
                          <a:lnTo>
                            <a:pt x="16477" y="25872"/>
                          </a:lnTo>
                          <a:lnTo>
                            <a:pt x="16616" y="25826"/>
                          </a:lnTo>
                          <a:lnTo>
                            <a:pt x="16755" y="25780"/>
                          </a:lnTo>
                          <a:lnTo>
                            <a:pt x="17495" y="25548"/>
                          </a:lnTo>
                          <a:lnTo>
                            <a:pt x="17495" y="25502"/>
                          </a:lnTo>
                          <a:lnTo>
                            <a:pt x="17634" y="25456"/>
                          </a:lnTo>
                          <a:lnTo>
                            <a:pt x="17865" y="24947"/>
                          </a:lnTo>
                          <a:lnTo>
                            <a:pt x="17912" y="24854"/>
                          </a:lnTo>
                          <a:lnTo>
                            <a:pt x="17865" y="24808"/>
                          </a:lnTo>
                          <a:lnTo>
                            <a:pt x="17541" y="24623"/>
                          </a:lnTo>
                          <a:lnTo>
                            <a:pt x="17495" y="24623"/>
                          </a:lnTo>
                          <a:lnTo>
                            <a:pt x="17171" y="24391"/>
                          </a:lnTo>
                          <a:lnTo>
                            <a:pt x="16893" y="24160"/>
                          </a:lnTo>
                          <a:lnTo>
                            <a:pt x="16616" y="23882"/>
                          </a:lnTo>
                          <a:lnTo>
                            <a:pt x="16338" y="23605"/>
                          </a:lnTo>
                          <a:lnTo>
                            <a:pt x="16292" y="23558"/>
                          </a:lnTo>
                          <a:lnTo>
                            <a:pt x="16199" y="23605"/>
                          </a:lnTo>
                          <a:lnTo>
                            <a:pt x="16014" y="23743"/>
                          </a:lnTo>
                          <a:lnTo>
                            <a:pt x="15968" y="23651"/>
                          </a:lnTo>
                          <a:lnTo>
                            <a:pt x="15921" y="23743"/>
                          </a:lnTo>
                          <a:lnTo>
                            <a:pt x="15829" y="23743"/>
                          </a:lnTo>
                          <a:lnTo>
                            <a:pt x="15551" y="23929"/>
                          </a:lnTo>
                          <a:lnTo>
                            <a:pt x="15227" y="24021"/>
                          </a:lnTo>
                          <a:lnTo>
                            <a:pt x="14626" y="24206"/>
                          </a:lnTo>
                          <a:lnTo>
                            <a:pt x="14024" y="24299"/>
                          </a:lnTo>
                          <a:lnTo>
                            <a:pt x="13422" y="24299"/>
                          </a:lnTo>
                          <a:lnTo>
                            <a:pt x="12867" y="24253"/>
                          </a:lnTo>
                          <a:lnTo>
                            <a:pt x="12358" y="24160"/>
                          </a:lnTo>
                          <a:lnTo>
                            <a:pt x="11895" y="24021"/>
                          </a:lnTo>
                          <a:lnTo>
                            <a:pt x="11525" y="23929"/>
                          </a:lnTo>
                          <a:lnTo>
                            <a:pt x="11432" y="23882"/>
                          </a:lnTo>
                          <a:lnTo>
                            <a:pt x="11293" y="23836"/>
                          </a:lnTo>
                          <a:lnTo>
                            <a:pt x="11201" y="23790"/>
                          </a:lnTo>
                          <a:lnTo>
                            <a:pt x="11062" y="23743"/>
                          </a:lnTo>
                          <a:lnTo>
                            <a:pt x="10830" y="23651"/>
                          </a:lnTo>
                          <a:lnTo>
                            <a:pt x="10691" y="23605"/>
                          </a:lnTo>
                          <a:lnTo>
                            <a:pt x="10645" y="23558"/>
                          </a:lnTo>
                          <a:lnTo>
                            <a:pt x="10506" y="23466"/>
                          </a:lnTo>
                          <a:lnTo>
                            <a:pt x="10460" y="23558"/>
                          </a:lnTo>
                          <a:lnTo>
                            <a:pt x="10460" y="23466"/>
                          </a:lnTo>
                          <a:lnTo>
                            <a:pt x="9858" y="23142"/>
                          </a:lnTo>
                          <a:lnTo>
                            <a:pt x="9766" y="23095"/>
                          </a:lnTo>
                          <a:lnTo>
                            <a:pt x="9581" y="23003"/>
                          </a:lnTo>
                          <a:lnTo>
                            <a:pt x="9534" y="22957"/>
                          </a:lnTo>
                          <a:lnTo>
                            <a:pt x="9488" y="23003"/>
                          </a:lnTo>
                          <a:lnTo>
                            <a:pt x="8886" y="22633"/>
                          </a:lnTo>
                          <a:lnTo>
                            <a:pt x="8285" y="22170"/>
                          </a:lnTo>
                          <a:lnTo>
                            <a:pt x="7359" y="21429"/>
                          </a:lnTo>
                          <a:lnTo>
                            <a:pt x="6526" y="20596"/>
                          </a:lnTo>
                          <a:lnTo>
                            <a:pt x="5739" y="19671"/>
                          </a:lnTo>
                          <a:lnTo>
                            <a:pt x="4952" y="18652"/>
                          </a:lnTo>
                          <a:lnTo>
                            <a:pt x="4999" y="18652"/>
                          </a:lnTo>
                          <a:lnTo>
                            <a:pt x="4860" y="18421"/>
                          </a:lnTo>
                          <a:lnTo>
                            <a:pt x="4073" y="17218"/>
                          </a:lnTo>
                          <a:lnTo>
                            <a:pt x="3379" y="15968"/>
                          </a:lnTo>
                          <a:lnTo>
                            <a:pt x="2777" y="14672"/>
                          </a:lnTo>
                          <a:lnTo>
                            <a:pt x="2268" y="13284"/>
                          </a:lnTo>
                          <a:lnTo>
                            <a:pt x="1990" y="12450"/>
                          </a:lnTo>
                          <a:lnTo>
                            <a:pt x="1944" y="12312"/>
                          </a:lnTo>
                          <a:lnTo>
                            <a:pt x="1898" y="12219"/>
                          </a:lnTo>
                          <a:lnTo>
                            <a:pt x="1851" y="12080"/>
                          </a:lnTo>
                          <a:lnTo>
                            <a:pt x="1851" y="11988"/>
                          </a:lnTo>
                          <a:lnTo>
                            <a:pt x="1574" y="10692"/>
                          </a:lnTo>
                          <a:lnTo>
                            <a:pt x="1481" y="10044"/>
                          </a:lnTo>
                          <a:lnTo>
                            <a:pt x="1389" y="9442"/>
                          </a:lnTo>
                          <a:lnTo>
                            <a:pt x="1389" y="8840"/>
                          </a:lnTo>
                          <a:lnTo>
                            <a:pt x="1389" y="8239"/>
                          </a:lnTo>
                          <a:lnTo>
                            <a:pt x="1389" y="7683"/>
                          </a:lnTo>
                          <a:lnTo>
                            <a:pt x="1435" y="7128"/>
                          </a:lnTo>
                          <a:lnTo>
                            <a:pt x="1528" y="6665"/>
                          </a:lnTo>
                          <a:lnTo>
                            <a:pt x="1620" y="6202"/>
                          </a:lnTo>
                          <a:lnTo>
                            <a:pt x="1805" y="5647"/>
                          </a:lnTo>
                          <a:lnTo>
                            <a:pt x="2037" y="5092"/>
                          </a:lnTo>
                          <a:lnTo>
                            <a:pt x="2314" y="4536"/>
                          </a:lnTo>
                          <a:lnTo>
                            <a:pt x="2685" y="3981"/>
                          </a:lnTo>
                          <a:lnTo>
                            <a:pt x="3147" y="3518"/>
                          </a:lnTo>
                          <a:lnTo>
                            <a:pt x="3425" y="3286"/>
                          </a:lnTo>
                          <a:lnTo>
                            <a:pt x="3749" y="3101"/>
                          </a:lnTo>
                          <a:lnTo>
                            <a:pt x="4304" y="2777"/>
                          </a:lnTo>
                          <a:lnTo>
                            <a:pt x="4351" y="2777"/>
                          </a:lnTo>
                          <a:lnTo>
                            <a:pt x="4536" y="2731"/>
                          </a:lnTo>
                          <a:lnTo>
                            <a:pt x="4767" y="2639"/>
                          </a:lnTo>
                          <a:lnTo>
                            <a:pt x="5091" y="2546"/>
                          </a:lnTo>
                          <a:lnTo>
                            <a:pt x="5230" y="2546"/>
                          </a:lnTo>
                          <a:lnTo>
                            <a:pt x="5323" y="2500"/>
                          </a:lnTo>
                          <a:lnTo>
                            <a:pt x="5693" y="2500"/>
                          </a:lnTo>
                          <a:lnTo>
                            <a:pt x="6017" y="2453"/>
                          </a:lnTo>
                          <a:lnTo>
                            <a:pt x="6202" y="2453"/>
                          </a:lnTo>
                          <a:lnTo>
                            <a:pt x="6665" y="2500"/>
                          </a:lnTo>
                          <a:lnTo>
                            <a:pt x="7081" y="2546"/>
                          </a:lnTo>
                          <a:lnTo>
                            <a:pt x="7544" y="2639"/>
                          </a:lnTo>
                          <a:lnTo>
                            <a:pt x="8007" y="2777"/>
                          </a:lnTo>
                          <a:lnTo>
                            <a:pt x="8053" y="2824"/>
                          </a:lnTo>
                          <a:lnTo>
                            <a:pt x="8146" y="2870"/>
                          </a:lnTo>
                          <a:lnTo>
                            <a:pt x="8239" y="2870"/>
                          </a:lnTo>
                          <a:lnTo>
                            <a:pt x="9025" y="3194"/>
                          </a:lnTo>
                          <a:lnTo>
                            <a:pt x="9072" y="3240"/>
                          </a:lnTo>
                          <a:lnTo>
                            <a:pt x="9210" y="3286"/>
                          </a:lnTo>
                          <a:lnTo>
                            <a:pt x="9303" y="3333"/>
                          </a:lnTo>
                          <a:lnTo>
                            <a:pt x="10044" y="3749"/>
                          </a:lnTo>
                          <a:lnTo>
                            <a:pt x="10830" y="4258"/>
                          </a:lnTo>
                          <a:lnTo>
                            <a:pt x="10877" y="4305"/>
                          </a:lnTo>
                          <a:lnTo>
                            <a:pt x="10969" y="4351"/>
                          </a:lnTo>
                          <a:lnTo>
                            <a:pt x="11062" y="4397"/>
                          </a:lnTo>
                          <a:lnTo>
                            <a:pt x="11849" y="5045"/>
                          </a:lnTo>
                          <a:lnTo>
                            <a:pt x="11895" y="5092"/>
                          </a:lnTo>
                          <a:lnTo>
                            <a:pt x="11987" y="5184"/>
                          </a:lnTo>
                          <a:lnTo>
                            <a:pt x="12080" y="5230"/>
                          </a:lnTo>
                          <a:lnTo>
                            <a:pt x="12728" y="5878"/>
                          </a:lnTo>
                          <a:lnTo>
                            <a:pt x="13422" y="6619"/>
                          </a:lnTo>
                          <a:lnTo>
                            <a:pt x="13561" y="6758"/>
                          </a:lnTo>
                          <a:lnTo>
                            <a:pt x="13792" y="7035"/>
                          </a:lnTo>
                          <a:lnTo>
                            <a:pt x="14302" y="7683"/>
                          </a:lnTo>
                          <a:lnTo>
                            <a:pt x="14394" y="7637"/>
                          </a:lnTo>
                          <a:lnTo>
                            <a:pt x="14394" y="7637"/>
                          </a:lnTo>
                          <a:lnTo>
                            <a:pt x="14348" y="7730"/>
                          </a:lnTo>
                          <a:lnTo>
                            <a:pt x="14394" y="7822"/>
                          </a:lnTo>
                          <a:lnTo>
                            <a:pt x="14487" y="7730"/>
                          </a:lnTo>
                          <a:lnTo>
                            <a:pt x="14440" y="7822"/>
                          </a:lnTo>
                          <a:lnTo>
                            <a:pt x="15042" y="8702"/>
                          </a:lnTo>
                          <a:lnTo>
                            <a:pt x="15227" y="8933"/>
                          </a:lnTo>
                          <a:lnTo>
                            <a:pt x="15227" y="4258"/>
                          </a:lnTo>
                          <a:lnTo>
                            <a:pt x="15181" y="4212"/>
                          </a:lnTo>
                          <a:lnTo>
                            <a:pt x="14996" y="3981"/>
                          </a:lnTo>
                          <a:lnTo>
                            <a:pt x="14811" y="3796"/>
                          </a:lnTo>
                          <a:lnTo>
                            <a:pt x="14348" y="3472"/>
                          </a:lnTo>
                          <a:lnTo>
                            <a:pt x="13422" y="2916"/>
                          </a:lnTo>
                          <a:lnTo>
                            <a:pt x="12589" y="2361"/>
                          </a:lnTo>
                          <a:lnTo>
                            <a:pt x="11617" y="1759"/>
                          </a:lnTo>
                          <a:lnTo>
                            <a:pt x="10784" y="1296"/>
                          </a:lnTo>
                          <a:lnTo>
                            <a:pt x="9951" y="880"/>
                          </a:lnTo>
                          <a:lnTo>
                            <a:pt x="9118" y="556"/>
                          </a:lnTo>
                          <a:lnTo>
                            <a:pt x="8285" y="278"/>
                          </a:lnTo>
                          <a:lnTo>
                            <a:pt x="7452" y="93"/>
                          </a:lnTo>
                          <a:lnTo>
                            <a:pt x="6572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654" name="Google Shape;12654;p59"/>
                    <p:cNvSpPr/>
                    <p:nvPr/>
                  </p:nvSpPr>
                  <p:spPr>
                    <a:xfrm>
                      <a:off x="5308598" y="3163094"/>
                      <a:ext cx="373678" cy="9458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795" h="22263" extrusionOk="0">
                          <a:moveTo>
                            <a:pt x="1111" y="1"/>
                          </a:moveTo>
                          <a:lnTo>
                            <a:pt x="741" y="93"/>
                          </a:lnTo>
                          <a:lnTo>
                            <a:pt x="139" y="325"/>
                          </a:lnTo>
                          <a:lnTo>
                            <a:pt x="0" y="417"/>
                          </a:lnTo>
                          <a:lnTo>
                            <a:pt x="139" y="556"/>
                          </a:lnTo>
                          <a:lnTo>
                            <a:pt x="278" y="649"/>
                          </a:lnTo>
                          <a:lnTo>
                            <a:pt x="324" y="695"/>
                          </a:lnTo>
                          <a:lnTo>
                            <a:pt x="834" y="1158"/>
                          </a:lnTo>
                          <a:lnTo>
                            <a:pt x="926" y="1250"/>
                          </a:lnTo>
                          <a:lnTo>
                            <a:pt x="1019" y="1343"/>
                          </a:lnTo>
                          <a:lnTo>
                            <a:pt x="1111" y="1436"/>
                          </a:lnTo>
                          <a:lnTo>
                            <a:pt x="1481" y="1852"/>
                          </a:lnTo>
                          <a:lnTo>
                            <a:pt x="1667" y="2037"/>
                          </a:lnTo>
                          <a:lnTo>
                            <a:pt x="1991" y="2408"/>
                          </a:lnTo>
                          <a:lnTo>
                            <a:pt x="2083" y="2500"/>
                          </a:lnTo>
                          <a:lnTo>
                            <a:pt x="2407" y="2824"/>
                          </a:lnTo>
                          <a:lnTo>
                            <a:pt x="2639" y="3194"/>
                          </a:lnTo>
                          <a:lnTo>
                            <a:pt x="2824" y="3426"/>
                          </a:lnTo>
                          <a:lnTo>
                            <a:pt x="2870" y="3472"/>
                          </a:lnTo>
                          <a:lnTo>
                            <a:pt x="2916" y="3518"/>
                          </a:lnTo>
                          <a:lnTo>
                            <a:pt x="3009" y="3657"/>
                          </a:lnTo>
                          <a:lnTo>
                            <a:pt x="3148" y="3842"/>
                          </a:lnTo>
                          <a:lnTo>
                            <a:pt x="3240" y="3981"/>
                          </a:lnTo>
                          <a:lnTo>
                            <a:pt x="3564" y="4444"/>
                          </a:lnTo>
                          <a:lnTo>
                            <a:pt x="3611" y="4444"/>
                          </a:lnTo>
                          <a:lnTo>
                            <a:pt x="3703" y="4583"/>
                          </a:lnTo>
                          <a:lnTo>
                            <a:pt x="3842" y="4768"/>
                          </a:lnTo>
                          <a:lnTo>
                            <a:pt x="3888" y="4860"/>
                          </a:lnTo>
                          <a:lnTo>
                            <a:pt x="4166" y="5323"/>
                          </a:lnTo>
                          <a:lnTo>
                            <a:pt x="4258" y="5462"/>
                          </a:lnTo>
                          <a:lnTo>
                            <a:pt x="4397" y="5694"/>
                          </a:lnTo>
                          <a:lnTo>
                            <a:pt x="5045" y="6758"/>
                          </a:lnTo>
                          <a:lnTo>
                            <a:pt x="5138" y="6943"/>
                          </a:lnTo>
                          <a:lnTo>
                            <a:pt x="5230" y="7082"/>
                          </a:lnTo>
                          <a:lnTo>
                            <a:pt x="5230" y="7128"/>
                          </a:lnTo>
                          <a:lnTo>
                            <a:pt x="5508" y="7637"/>
                          </a:lnTo>
                          <a:lnTo>
                            <a:pt x="5601" y="7869"/>
                          </a:lnTo>
                          <a:lnTo>
                            <a:pt x="5693" y="8008"/>
                          </a:lnTo>
                          <a:lnTo>
                            <a:pt x="5693" y="8054"/>
                          </a:lnTo>
                          <a:lnTo>
                            <a:pt x="5925" y="8563"/>
                          </a:lnTo>
                          <a:lnTo>
                            <a:pt x="6063" y="8795"/>
                          </a:lnTo>
                          <a:lnTo>
                            <a:pt x="6110" y="8933"/>
                          </a:lnTo>
                          <a:lnTo>
                            <a:pt x="6295" y="9442"/>
                          </a:lnTo>
                          <a:lnTo>
                            <a:pt x="6341" y="9489"/>
                          </a:lnTo>
                          <a:lnTo>
                            <a:pt x="6434" y="9720"/>
                          </a:lnTo>
                          <a:lnTo>
                            <a:pt x="6480" y="9859"/>
                          </a:lnTo>
                          <a:lnTo>
                            <a:pt x="6480" y="9905"/>
                          </a:lnTo>
                          <a:lnTo>
                            <a:pt x="6665" y="10368"/>
                          </a:lnTo>
                          <a:lnTo>
                            <a:pt x="6711" y="10461"/>
                          </a:lnTo>
                          <a:lnTo>
                            <a:pt x="6804" y="10692"/>
                          </a:lnTo>
                          <a:lnTo>
                            <a:pt x="6850" y="10831"/>
                          </a:lnTo>
                          <a:lnTo>
                            <a:pt x="6850" y="10877"/>
                          </a:lnTo>
                          <a:lnTo>
                            <a:pt x="6989" y="11386"/>
                          </a:lnTo>
                          <a:lnTo>
                            <a:pt x="7035" y="11525"/>
                          </a:lnTo>
                          <a:lnTo>
                            <a:pt x="7128" y="11710"/>
                          </a:lnTo>
                          <a:lnTo>
                            <a:pt x="7128" y="11849"/>
                          </a:lnTo>
                          <a:lnTo>
                            <a:pt x="7128" y="11895"/>
                          </a:lnTo>
                          <a:lnTo>
                            <a:pt x="7359" y="12590"/>
                          </a:lnTo>
                          <a:lnTo>
                            <a:pt x="7359" y="12682"/>
                          </a:lnTo>
                          <a:lnTo>
                            <a:pt x="7406" y="12867"/>
                          </a:lnTo>
                          <a:lnTo>
                            <a:pt x="7452" y="13053"/>
                          </a:lnTo>
                          <a:lnTo>
                            <a:pt x="7637" y="14163"/>
                          </a:lnTo>
                          <a:lnTo>
                            <a:pt x="7776" y="15274"/>
                          </a:lnTo>
                          <a:lnTo>
                            <a:pt x="7869" y="16339"/>
                          </a:lnTo>
                          <a:lnTo>
                            <a:pt x="7822" y="17357"/>
                          </a:lnTo>
                          <a:lnTo>
                            <a:pt x="7776" y="18190"/>
                          </a:lnTo>
                          <a:lnTo>
                            <a:pt x="7637" y="19023"/>
                          </a:lnTo>
                          <a:lnTo>
                            <a:pt x="7452" y="19810"/>
                          </a:lnTo>
                          <a:lnTo>
                            <a:pt x="7174" y="20504"/>
                          </a:lnTo>
                          <a:lnTo>
                            <a:pt x="6850" y="21291"/>
                          </a:lnTo>
                          <a:lnTo>
                            <a:pt x="6434" y="21939"/>
                          </a:lnTo>
                          <a:lnTo>
                            <a:pt x="6295" y="22124"/>
                          </a:lnTo>
                          <a:lnTo>
                            <a:pt x="6387" y="22263"/>
                          </a:lnTo>
                          <a:lnTo>
                            <a:pt x="6480" y="22170"/>
                          </a:lnTo>
                          <a:lnTo>
                            <a:pt x="6573" y="22078"/>
                          </a:lnTo>
                          <a:lnTo>
                            <a:pt x="6619" y="22031"/>
                          </a:lnTo>
                          <a:lnTo>
                            <a:pt x="6758" y="21893"/>
                          </a:lnTo>
                          <a:lnTo>
                            <a:pt x="6804" y="21846"/>
                          </a:lnTo>
                          <a:lnTo>
                            <a:pt x="6943" y="21707"/>
                          </a:lnTo>
                          <a:lnTo>
                            <a:pt x="6943" y="21661"/>
                          </a:lnTo>
                          <a:lnTo>
                            <a:pt x="7082" y="21476"/>
                          </a:lnTo>
                          <a:lnTo>
                            <a:pt x="7221" y="21291"/>
                          </a:lnTo>
                          <a:lnTo>
                            <a:pt x="7545" y="20782"/>
                          </a:lnTo>
                          <a:lnTo>
                            <a:pt x="7591" y="20735"/>
                          </a:lnTo>
                          <a:lnTo>
                            <a:pt x="7683" y="20550"/>
                          </a:lnTo>
                          <a:lnTo>
                            <a:pt x="7822" y="20365"/>
                          </a:lnTo>
                          <a:lnTo>
                            <a:pt x="7869" y="20226"/>
                          </a:lnTo>
                          <a:lnTo>
                            <a:pt x="7915" y="20134"/>
                          </a:lnTo>
                          <a:lnTo>
                            <a:pt x="7961" y="19995"/>
                          </a:lnTo>
                          <a:lnTo>
                            <a:pt x="8007" y="19902"/>
                          </a:lnTo>
                          <a:lnTo>
                            <a:pt x="8054" y="19810"/>
                          </a:lnTo>
                          <a:lnTo>
                            <a:pt x="8100" y="19671"/>
                          </a:lnTo>
                          <a:lnTo>
                            <a:pt x="8146" y="19578"/>
                          </a:lnTo>
                          <a:lnTo>
                            <a:pt x="8192" y="19440"/>
                          </a:lnTo>
                          <a:lnTo>
                            <a:pt x="8239" y="19347"/>
                          </a:lnTo>
                          <a:lnTo>
                            <a:pt x="8285" y="19162"/>
                          </a:lnTo>
                          <a:lnTo>
                            <a:pt x="8516" y="18375"/>
                          </a:lnTo>
                          <a:lnTo>
                            <a:pt x="8655" y="17496"/>
                          </a:lnTo>
                          <a:lnTo>
                            <a:pt x="8748" y="16755"/>
                          </a:lnTo>
                          <a:lnTo>
                            <a:pt x="8794" y="15968"/>
                          </a:lnTo>
                          <a:lnTo>
                            <a:pt x="8794" y="15829"/>
                          </a:lnTo>
                          <a:lnTo>
                            <a:pt x="8748" y="15182"/>
                          </a:lnTo>
                          <a:lnTo>
                            <a:pt x="8702" y="14487"/>
                          </a:lnTo>
                          <a:lnTo>
                            <a:pt x="8702" y="14348"/>
                          </a:lnTo>
                          <a:lnTo>
                            <a:pt x="8609" y="13654"/>
                          </a:lnTo>
                          <a:lnTo>
                            <a:pt x="8516" y="12960"/>
                          </a:lnTo>
                          <a:lnTo>
                            <a:pt x="8378" y="12266"/>
                          </a:lnTo>
                          <a:lnTo>
                            <a:pt x="8192" y="11525"/>
                          </a:lnTo>
                          <a:lnTo>
                            <a:pt x="7961" y="10600"/>
                          </a:lnTo>
                          <a:lnTo>
                            <a:pt x="7637" y="9720"/>
                          </a:lnTo>
                          <a:lnTo>
                            <a:pt x="7313" y="8795"/>
                          </a:lnTo>
                          <a:lnTo>
                            <a:pt x="6897" y="7869"/>
                          </a:lnTo>
                          <a:lnTo>
                            <a:pt x="6526" y="7082"/>
                          </a:lnTo>
                          <a:lnTo>
                            <a:pt x="6110" y="6295"/>
                          </a:lnTo>
                          <a:lnTo>
                            <a:pt x="5693" y="5508"/>
                          </a:lnTo>
                          <a:lnTo>
                            <a:pt x="5230" y="4768"/>
                          </a:lnTo>
                          <a:lnTo>
                            <a:pt x="4721" y="4027"/>
                          </a:lnTo>
                          <a:lnTo>
                            <a:pt x="4212" y="3287"/>
                          </a:lnTo>
                          <a:lnTo>
                            <a:pt x="3703" y="2593"/>
                          </a:lnTo>
                          <a:lnTo>
                            <a:pt x="3148" y="1945"/>
                          </a:lnTo>
                          <a:lnTo>
                            <a:pt x="2315" y="1065"/>
                          </a:lnTo>
                          <a:lnTo>
                            <a:pt x="1481" y="279"/>
                          </a:lnTo>
                          <a:lnTo>
                            <a:pt x="1296" y="93"/>
                          </a:lnTo>
                          <a:lnTo>
                            <a:pt x="1158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655" name="Google Shape;12655;p59"/>
                    <p:cNvSpPr/>
                    <p:nvPr/>
                  </p:nvSpPr>
                  <p:spPr>
                    <a:xfrm>
                      <a:off x="4697033" y="2848474"/>
                      <a:ext cx="934088" cy="13647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5" h="32121" extrusionOk="0">
                          <a:moveTo>
                            <a:pt x="3842" y="1"/>
                          </a:moveTo>
                          <a:lnTo>
                            <a:pt x="4860" y="4814"/>
                          </a:lnTo>
                          <a:lnTo>
                            <a:pt x="4814" y="4860"/>
                          </a:lnTo>
                          <a:lnTo>
                            <a:pt x="4397" y="4999"/>
                          </a:lnTo>
                          <a:lnTo>
                            <a:pt x="4351" y="4999"/>
                          </a:lnTo>
                          <a:lnTo>
                            <a:pt x="4305" y="5045"/>
                          </a:lnTo>
                          <a:lnTo>
                            <a:pt x="4259" y="5045"/>
                          </a:lnTo>
                          <a:lnTo>
                            <a:pt x="4212" y="5092"/>
                          </a:lnTo>
                          <a:lnTo>
                            <a:pt x="3888" y="5231"/>
                          </a:lnTo>
                          <a:lnTo>
                            <a:pt x="3888" y="5277"/>
                          </a:lnTo>
                          <a:lnTo>
                            <a:pt x="3472" y="5555"/>
                          </a:lnTo>
                          <a:lnTo>
                            <a:pt x="3055" y="5832"/>
                          </a:lnTo>
                          <a:lnTo>
                            <a:pt x="3009" y="5878"/>
                          </a:lnTo>
                          <a:lnTo>
                            <a:pt x="2546" y="6295"/>
                          </a:lnTo>
                          <a:lnTo>
                            <a:pt x="2083" y="6712"/>
                          </a:lnTo>
                          <a:lnTo>
                            <a:pt x="1713" y="7128"/>
                          </a:lnTo>
                          <a:lnTo>
                            <a:pt x="1389" y="7591"/>
                          </a:lnTo>
                          <a:lnTo>
                            <a:pt x="1065" y="8100"/>
                          </a:lnTo>
                          <a:lnTo>
                            <a:pt x="787" y="8609"/>
                          </a:lnTo>
                          <a:lnTo>
                            <a:pt x="556" y="9165"/>
                          </a:lnTo>
                          <a:lnTo>
                            <a:pt x="463" y="9442"/>
                          </a:lnTo>
                          <a:lnTo>
                            <a:pt x="371" y="9766"/>
                          </a:lnTo>
                          <a:lnTo>
                            <a:pt x="324" y="9951"/>
                          </a:lnTo>
                          <a:lnTo>
                            <a:pt x="463" y="9998"/>
                          </a:lnTo>
                          <a:lnTo>
                            <a:pt x="278" y="10599"/>
                          </a:lnTo>
                          <a:lnTo>
                            <a:pt x="139" y="11340"/>
                          </a:lnTo>
                          <a:lnTo>
                            <a:pt x="47" y="12034"/>
                          </a:lnTo>
                          <a:lnTo>
                            <a:pt x="0" y="12775"/>
                          </a:lnTo>
                          <a:lnTo>
                            <a:pt x="0" y="13515"/>
                          </a:lnTo>
                          <a:lnTo>
                            <a:pt x="47" y="14256"/>
                          </a:lnTo>
                          <a:lnTo>
                            <a:pt x="139" y="15042"/>
                          </a:lnTo>
                          <a:lnTo>
                            <a:pt x="232" y="15829"/>
                          </a:lnTo>
                          <a:lnTo>
                            <a:pt x="417" y="16616"/>
                          </a:lnTo>
                          <a:lnTo>
                            <a:pt x="602" y="17449"/>
                          </a:lnTo>
                          <a:lnTo>
                            <a:pt x="648" y="17449"/>
                          </a:lnTo>
                          <a:lnTo>
                            <a:pt x="741" y="17912"/>
                          </a:lnTo>
                          <a:lnTo>
                            <a:pt x="787" y="17958"/>
                          </a:lnTo>
                          <a:lnTo>
                            <a:pt x="926" y="18467"/>
                          </a:lnTo>
                          <a:lnTo>
                            <a:pt x="1158" y="19208"/>
                          </a:lnTo>
                          <a:lnTo>
                            <a:pt x="1250" y="19393"/>
                          </a:lnTo>
                          <a:lnTo>
                            <a:pt x="1806" y="20735"/>
                          </a:lnTo>
                          <a:lnTo>
                            <a:pt x="2407" y="22031"/>
                          </a:lnTo>
                          <a:lnTo>
                            <a:pt x="3101" y="23327"/>
                          </a:lnTo>
                          <a:lnTo>
                            <a:pt x="3842" y="24530"/>
                          </a:lnTo>
                          <a:lnTo>
                            <a:pt x="4675" y="25641"/>
                          </a:lnTo>
                          <a:lnTo>
                            <a:pt x="5554" y="26706"/>
                          </a:lnTo>
                          <a:lnTo>
                            <a:pt x="6480" y="27724"/>
                          </a:lnTo>
                          <a:lnTo>
                            <a:pt x="7452" y="28650"/>
                          </a:lnTo>
                          <a:lnTo>
                            <a:pt x="8007" y="29112"/>
                          </a:lnTo>
                          <a:lnTo>
                            <a:pt x="8563" y="29529"/>
                          </a:lnTo>
                          <a:lnTo>
                            <a:pt x="9164" y="29945"/>
                          </a:lnTo>
                          <a:lnTo>
                            <a:pt x="9720" y="30316"/>
                          </a:lnTo>
                          <a:lnTo>
                            <a:pt x="10507" y="30732"/>
                          </a:lnTo>
                          <a:lnTo>
                            <a:pt x="11247" y="31103"/>
                          </a:lnTo>
                          <a:lnTo>
                            <a:pt x="11988" y="31427"/>
                          </a:lnTo>
                          <a:lnTo>
                            <a:pt x="12728" y="31658"/>
                          </a:lnTo>
                          <a:lnTo>
                            <a:pt x="12821" y="31658"/>
                          </a:lnTo>
                          <a:lnTo>
                            <a:pt x="12775" y="31797"/>
                          </a:lnTo>
                          <a:lnTo>
                            <a:pt x="13746" y="32028"/>
                          </a:lnTo>
                          <a:lnTo>
                            <a:pt x="14302" y="32121"/>
                          </a:lnTo>
                          <a:lnTo>
                            <a:pt x="15042" y="32121"/>
                          </a:lnTo>
                          <a:lnTo>
                            <a:pt x="15922" y="32074"/>
                          </a:lnTo>
                          <a:lnTo>
                            <a:pt x="16107" y="32074"/>
                          </a:lnTo>
                          <a:lnTo>
                            <a:pt x="16570" y="31982"/>
                          </a:lnTo>
                          <a:lnTo>
                            <a:pt x="17033" y="31843"/>
                          </a:lnTo>
                          <a:lnTo>
                            <a:pt x="17310" y="31797"/>
                          </a:lnTo>
                          <a:lnTo>
                            <a:pt x="18051" y="31519"/>
                          </a:lnTo>
                          <a:lnTo>
                            <a:pt x="18097" y="31519"/>
                          </a:lnTo>
                          <a:lnTo>
                            <a:pt x="18236" y="31427"/>
                          </a:lnTo>
                          <a:lnTo>
                            <a:pt x="18375" y="31334"/>
                          </a:lnTo>
                          <a:lnTo>
                            <a:pt x="18838" y="31103"/>
                          </a:lnTo>
                          <a:lnTo>
                            <a:pt x="18930" y="31056"/>
                          </a:lnTo>
                          <a:lnTo>
                            <a:pt x="18976" y="31010"/>
                          </a:lnTo>
                          <a:lnTo>
                            <a:pt x="19023" y="30964"/>
                          </a:lnTo>
                          <a:lnTo>
                            <a:pt x="19069" y="30964"/>
                          </a:lnTo>
                          <a:lnTo>
                            <a:pt x="19162" y="30871"/>
                          </a:lnTo>
                          <a:lnTo>
                            <a:pt x="19254" y="30825"/>
                          </a:lnTo>
                          <a:lnTo>
                            <a:pt x="19300" y="30779"/>
                          </a:lnTo>
                          <a:lnTo>
                            <a:pt x="19347" y="30732"/>
                          </a:lnTo>
                          <a:lnTo>
                            <a:pt x="19717" y="30455"/>
                          </a:lnTo>
                          <a:lnTo>
                            <a:pt x="19856" y="30316"/>
                          </a:lnTo>
                          <a:lnTo>
                            <a:pt x="19995" y="30177"/>
                          </a:lnTo>
                          <a:lnTo>
                            <a:pt x="20041" y="30177"/>
                          </a:lnTo>
                          <a:lnTo>
                            <a:pt x="20134" y="30038"/>
                          </a:lnTo>
                          <a:lnTo>
                            <a:pt x="20180" y="30038"/>
                          </a:lnTo>
                          <a:lnTo>
                            <a:pt x="20272" y="29945"/>
                          </a:lnTo>
                          <a:lnTo>
                            <a:pt x="20596" y="29483"/>
                          </a:lnTo>
                          <a:lnTo>
                            <a:pt x="20920" y="28974"/>
                          </a:lnTo>
                          <a:lnTo>
                            <a:pt x="20967" y="28881"/>
                          </a:lnTo>
                          <a:lnTo>
                            <a:pt x="21198" y="28418"/>
                          </a:lnTo>
                          <a:lnTo>
                            <a:pt x="21429" y="27955"/>
                          </a:lnTo>
                          <a:lnTo>
                            <a:pt x="21568" y="27446"/>
                          </a:lnTo>
                          <a:lnTo>
                            <a:pt x="21753" y="26891"/>
                          </a:lnTo>
                          <a:lnTo>
                            <a:pt x="21753" y="26845"/>
                          </a:lnTo>
                          <a:lnTo>
                            <a:pt x="21753" y="26706"/>
                          </a:lnTo>
                          <a:lnTo>
                            <a:pt x="21800" y="26521"/>
                          </a:lnTo>
                          <a:lnTo>
                            <a:pt x="21939" y="25734"/>
                          </a:lnTo>
                          <a:lnTo>
                            <a:pt x="21985" y="24901"/>
                          </a:lnTo>
                          <a:lnTo>
                            <a:pt x="21985" y="23929"/>
                          </a:lnTo>
                          <a:lnTo>
                            <a:pt x="21939" y="22957"/>
                          </a:lnTo>
                          <a:lnTo>
                            <a:pt x="21939" y="22679"/>
                          </a:lnTo>
                          <a:lnTo>
                            <a:pt x="21846" y="21892"/>
                          </a:lnTo>
                          <a:lnTo>
                            <a:pt x="21661" y="21059"/>
                          </a:lnTo>
                          <a:lnTo>
                            <a:pt x="21476" y="20226"/>
                          </a:lnTo>
                          <a:lnTo>
                            <a:pt x="21244" y="19347"/>
                          </a:lnTo>
                          <a:lnTo>
                            <a:pt x="21152" y="19023"/>
                          </a:lnTo>
                          <a:lnTo>
                            <a:pt x="21105" y="18838"/>
                          </a:lnTo>
                          <a:lnTo>
                            <a:pt x="21105" y="18791"/>
                          </a:lnTo>
                          <a:lnTo>
                            <a:pt x="20920" y="18329"/>
                          </a:lnTo>
                          <a:lnTo>
                            <a:pt x="20828" y="18051"/>
                          </a:lnTo>
                          <a:lnTo>
                            <a:pt x="20735" y="17819"/>
                          </a:lnTo>
                          <a:lnTo>
                            <a:pt x="20689" y="17634"/>
                          </a:lnTo>
                          <a:lnTo>
                            <a:pt x="20134" y="16246"/>
                          </a:lnTo>
                          <a:lnTo>
                            <a:pt x="20087" y="16200"/>
                          </a:lnTo>
                          <a:lnTo>
                            <a:pt x="19995" y="16014"/>
                          </a:lnTo>
                          <a:lnTo>
                            <a:pt x="19624" y="15181"/>
                          </a:lnTo>
                          <a:lnTo>
                            <a:pt x="19162" y="14348"/>
                          </a:lnTo>
                          <a:lnTo>
                            <a:pt x="18745" y="13608"/>
                          </a:lnTo>
                          <a:lnTo>
                            <a:pt x="18282" y="12821"/>
                          </a:lnTo>
                          <a:lnTo>
                            <a:pt x="18097" y="12543"/>
                          </a:lnTo>
                          <a:lnTo>
                            <a:pt x="18051" y="12497"/>
                          </a:lnTo>
                          <a:lnTo>
                            <a:pt x="17912" y="12312"/>
                          </a:lnTo>
                          <a:lnTo>
                            <a:pt x="17866" y="12173"/>
                          </a:lnTo>
                          <a:lnTo>
                            <a:pt x="17727" y="12034"/>
                          </a:lnTo>
                          <a:lnTo>
                            <a:pt x="17357" y="11479"/>
                          </a:lnTo>
                          <a:lnTo>
                            <a:pt x="17171" y="11294"/>
                          </a:lnTo>
                          <a:lnTo>
                            <a:pt x="17125" y="11201"/>
                          </a:lnTo>
                          <a:lnTo>
                            <a:pt x="16986" y="10970"/>
                          </a:lnTo>
                          <a:lnTo>
                            <a:pt x="16940" y="10923"/>
                          </a:lnTo>
                          <a:lnTo>
                            <a:pt x="16755" y="10692"/>
                          </a:lnTo>
                          <a:lnTo>
                            <a:pt x="16709" y="10692"/>
                          </a:lnTo>
                          <a:lnTo>
                            <a:pt x="16523" y="10414"/>
                          </a:lnTo>
                          <a:lnTo>
                            <a:pt x="15690" y="9489"/>
                          </a:lnTo>
                          <a:lnTo>
                            <a:pt x="15598" y="9396"/>
                          </a:lnTo>
                          <a:lnTo>
                            <a:pt x="15413" y="9211"/>
                          </a:lnTo>
                          <a:lnTo>
                            <a:pt x="15228" y="9026"/>
                          </a:lnTo>
                          <a:lnTo>
                            <a:pt x="15228" y="8979"/>
                          </a:lnTo>
                          <a:lnTo>
                            <a:pt x="15089" y="8841"/>
                          </a:lnTo>
                          <a:lnTo>
                            <a:pt x="15042" y="8794"/>
                          </a:lnTo>
                          <a:lnTo>
                            <a:pt x="14904" y="8655"/>
                          </a:lnTo>
                          <a:lnTo>
                            <a:pt x="14857" y="8609"/>
                          </a:lnTo>
                          <a:lnTo>
                            <a:pt x="14672" y="8470"/>
                          </a:lnTo>
                          <a:lnTo>
                            <a:pt x="14626" y="8424"/>
                          </a:lnTo>
                          <a:lnTo>
                            <a:pt x="14487" y="8285"/>
                          </a:lnTo>
                          <a:lnTo>
                            <a:pt x="14302" y="8100"/>
                          </a:lnTo>
                          <a:lnTo>
                            <a:pt x="14117" y="7961"/>
                          </a:lnTo>
                          <a:lnTo>
                            <a:pt x="14070" y="7961"/>
                          </a:lnTo>
                          <a:lnTo>
                            <a:pt x="13700" y="8146"/>
                          </a:lnTo>
                          <a:lnTo>
                            <a:pt x="13423" y="8378"/>
                          </a:lnTo>
                          <a:lnTo>
                            <a:pt x="13191" y="8609"/>
                          </a:lnTo>
                          <a:lnTo>
                            <a:pt x="13006" y="8887"/>
                          </a:lnTo>
                          <a:lnTo>
                            <a:pt x="12867" y="9211"/>
                          </a:lnTo>
                          <a:lnTo>
                            <a:pt x="12821" y="9211"/>
                          </a:lnTo>
                          <a:lnTo>
                            <a:pt x="12775" y="9350"/>
                          </a:lnTo>
                          <a:lnTo>
                            <a:pt x="12775" y="9396"/>
                          </a:lnTo>
                          <a:lnTo>
                            <a:pt x="12775" y="9489"/>
                          </a:lnTo>
                          <a:lnTo>
                            <a:pt x="12728" y="9813"/>
                          </a:lnTo>
                          <a:lnTo>
                            <a:pt x="12728" y="10599"/>
                          </a:lnTo>
                          <a:lnTo>
                            <a:pt x="12728" y="10646"/>
                          </a:lnTo>
                          <a:lnTo>
                            <a:pt x="12913" y="10784"/>
                          </a:lnTo>
                          <a:lnTo>
                            <a:pt x="13052" y="10923"/>
                          </a:lnTo>
                          <a:lnTo>
                            <a:pt x="13191" y="11062"/>
                          </a:lnTo>
                          <a:lnTo>
                            <a:pt x="13561" y="11432"/>
                          </a:lnTo>
                          <a:lnTo>
                            <a:pt x="13746" y="11664"/>
                          </a:lnTo>
                          <a:lnTo>
                            <a:pt x="14024" y="11988"/>
                          </a:lnTo>
                          <a:lnTo>
                            <a:pt x="14302" y="12265"/>
                          </a:lnTo>
                          <a:lnTo>
                            <a:pt x="14394" y="12358"/>
                          </a:lnTo>
                          <a:lnTo>
                            <a:pt x="14441" y="12451"/>
                          </a:lnTo>
                          <a:lnTo>
                            <a:pt x="14765" y="12867"/>
                          </a:lnTo>
                          <a:lnTo>
                            <a:pt x="14950" y="13099"/>
                          </a:lnTo>
                          <a:lnTo>
                            <a:pt x="15228" y="13423"/>
                          </a:lnTo>
                          <a:lnTo>
                            <a:pt x="16014" y="14580"/>
                          </a:lnTo>
                          <a:lnTo>
                            <a:pt x="16153" y="14857"/>
                          </a:lnTo>
                          <a:lnTo>
                            <a:pt x="16755" y="15876"/>
                          </a:lnTo>
                          <a:lnTo>
                            <a:pt x="16894" y="16153"/>
                          </a:lnTo>
                          <a:lnTo>
                            <a:pt x="17357" y="16986"/>
                          </a:lnTo>
                          <a:lnTo>
                            <a:pt x="17727" y="17866"/>
                          </a:lnTo>
                          <a:lnTo>
                            <a:pt x="17819" y="18143"/>
                          </a:lnTo>
                          <a:lnTo>
                            <a:pt x="18236" y="19254"/>
                          </a:lnTo>
                          <a:lnTo>
                            <a:pt x="18328" y="19532"/>
                          </a:lnTo>
                          <a:lnTo>
                            <a:pt x="18606" y="20504"/>
                          </a:lnTo>
                          <a:lnTo>
                            <a:pt x="18791" y="21476"/>
                          </a:lnTo>
                          <a:lnTo>
                            <a:pt x="18838" y="21753"/>
                          </a:lnTo>
                          <a:lnTo>
                            <a:pt x="18976" y="22679"/>
                          </a:lnTo>
                          <a:lnTo>
                            <a:pt x="18976" y="23188"/>
                          </a:lnTo>
                          <a:lnTo>
                            <a:pt x="19023" y="23929"/>
                          </a:lnTo>
                          <a:lnTo>
                            <a:pt x="18976" y="24623"/>
                          </a:lnTo>
                          <a:lnTo>
                            <a:pt x="18976" y="24901"/>
                          </a:lnTo>
                          <a:lnTo>
                            <a:pt x="18930" y="25178"/>
                          </a:lnTo>
                          <a:lnTo>
                            <a:pt x="18791" y="26011"/>
                          </a:lnTo>
                          <a:lnTo>
                            <a:pt x="18745" y="26289"/>
                          </a:lnTo>
                          <a:lnTo>
                            <a:pt x="18652" y="26659"/>
                          </a:lnTo>
                          <a:lnTo>
                            <a:pt x="18606" y="26798"/>
                          </a:lnTo>
                          <a:lnTo>
                            <a:pt x="18560" y="26937"/>
                          </a:lnTo>
                          <a:lnTo>
                            <a:pt x="18467" y="27215"/>
                          </a:lnTo>
                          <a:lnTo>
                            <a:pt x="18143" y="27909"/>
                          </a:lnTo>
                          <a:lnTo>
                            <a:pt x="18097" y="28002"/>
                          </a:lnTo>
                          <a:lnTo>
                            <a:pt x="18051" y="28048"/>
                          </a:lnTo>
                          <a:lnTo>
                            <a:pt x="18005" y="28140"/>
                          </a:lnTo>
                          <a:lnTo>
                            <a:pt x="17819" y="28464"/>
                          </a:lnTo>
                          <a:lnTo>
                            <a:pt x="17773" y="28464"/>
                          </a:lnTo>
                          <a:lnTo>
                            <a:pt x="17727" y="28557"/>
                          </a:lnTo>
                          <a:lnTo>
                            <a:pt x="17634" y="28650"/>
                          </a:lnTo>
                          <a:lnTo>
                            <a:pt x="17542" y="28742"/>
                          </a:lnTo>
                          <a:lnTo>
                            <a:pt x="17542" y="28788"/>
                          </a:lnTo>
                          <a:lnTo>
                            <a:pt x="17449" y="28881"/>
                          </a:lnTo>
                          <a:lnTo>
                            <a:pt x="16986" y="29344"/>
                          </a:lnTo>
                          <a:lnTo>
                            <a:pt x="16940" y="29390"/>
                          </a:lnTo>
                          <a:lnTo>
                            <a:pt x="16847" y="29436"/>
                          </a:lnTo>
                          <a:lnTo>
                            <a:pt x="16709" y="29529"/>
                          </a:lnTo>
                          <a:lnTo>
                            <a:pt x="16662" y="29575"/>
                          </a:lnTo>
                          <a:lnTo>
                            <a:pt x="16061" y="29899"/>
                          </a:lnTo>
                          <a:lnTo>
                            <a:pt x="15690" y="30038"/>
                          </a:lnTo>
                          <a:lnTo>
                            <a:pt x="15274" y="30177"/>
                          </a:lnTo>
                          <a:lnTo>
                            <a:pt x="14857" y="30223"/>
                          </a:lnTo>
                          <a:lnTo>
                            <a:pt x="14441" y="30269"/>
                          </a:lnTo>
                          <a:lnTo>
                            <a:pt x="14024" y="30316"/>
                          </a:lnTo>
                          <a:lnTo>
                            <a:pt x="13608" y="30269"/>
                          </a:lnTo>
                          <a:lnTo>
                            <a:pt x="13145" y="30223"/>
                          </a:lnTo>
                          <a:lnTo>
                            <a:pt x="12682" y="30131"/>
                          </a:lnTo>
                          <a:lnTo>
                            <a:pt x="12636" y="30131"/>
                          </a:lnTo>
                          <a:lnTo>
                            <a:pt x="12358" y="30038"/>
                          </a:lnTo>
                          <a:lnTo>
                            <a:pt x="11988" y="29945"/>
                          </a:lnTo>
                          <a:lnTo>
                            <a:pt x="11941" y="29945"/>
                          </a:lnTo>
                          <a:lnTo>
                            <a:pt x="11756" y="29853"/>
                          </a:lnTo>
                          <a:lnTo>
                            <a:pt x="11479" y="29760"/>
                          </a:lnTo>
                          <a:lnTo>
                            <a:pt x="11247" y="29668"/>
                          </a:lnTo>
                          <a:lnTo>
                            <a:pt x="11201" y="29668"/>
                          </a:lnTo>
                          <a:lnTo>
                            <a:pt x="10970" y="29529"/>
                          </a:lnTo>
                          <a:lnTo>
                            <a:pt x="10923" y="29621"/>
                          </a:lnTo>
                          <a:lnTo>
                            <a:pt x="10923" y="29529"/>
                          </a:lnTo>
                          <a:lnTo>
                            <a:pt x="10136" y="29112"/>
                          </a:lnTo>
                          <a:lnTo>
                            <a:pt x="9535" y="28742"/>
                          </a:lnTo>
                          <a:lnTo>
                            <a:pt x="8979" y="28326"/>
                          </a:lnTo>
                          <a:lnTo>
                            <a:pt x="8378" y="27909"/>
                          </a:lnTo>
                          <a:lnTo>
                            <a:pt x="7822" y="27446"/>
                          </a:lnTo>
                          <a:lnTo>
                            <a:pt x="7267" y="26937"/>
                          </a:lnTo>
                          <a:lnTo>
                            <a:pt x="6758" y="26428"/>
                          </a:lnTo>
                          <a:lnTo>
                            <a:pt x="6249" y="25873"/>
                          </a:lnTo>
                          <a:lnTo>
                            <a:pt x="5740" y="25271"/>
                          </a:lnTo>
                          <a:lnTo>
                            <a:pt x="5277" y="24669"/>
                          </a:lnTo>
                          <a:lnTo>
                            <a:pt x="5230" y="24623"/>
                          </a:lnTo>
                          <a:lnTo>
                            <a:pt x="5184" y="24577"/>
                          </a:lnTo>
                          <a:lnTo>
                            <a:pt x="4721" y="23929"/>
                          </a:lnTo>
                          <a:lnTo>
                            <a:pt x="4259" y="23234"/>
                          </a:lnTo>
                          <a:lnTo>
                            <a:pt x="3842" y="22540"/>
                          </a:lnTo>
                          <a:lnTo>
                            <a:pt x="3472" y="21846"/>
                          </a:lnTo>
                          <a:lnTo>
                            <a:pt x="3101" y="21105"/>
                          </a:lnTo>
                          <a:lnTo>
                            <a:pt x="2777" y="20365"/>
                          </a:lnTo>
                          <a:lnTo>
                            <a:pt x="2453" y="19578"/>
                          </a:lnTo>
                          <a:lnTo>
                            <a:pt x="2176" y="18838"/>
                          </a:lnTo>
                          <a:lnTo>
                            <a:pt x="1898" y="17958"/>
                          </a:lnTo>
                          <a:lnTo>
                            <a:pt x="1852" y="17819"/>
                          </a:lnTo>
                          <a:lnTo>
                            <a:pt x="1852" y="17773"/>
                          </a:lnTo>
                          <a:lnTo>
                            <a:pt x="1713" y="17218"/>
                          </a:lnTo>
                          <a:lnTo>
                            <a:pt x="1667" y="17033"/>
                          </a:lnTo>
                          <a:lnTo>
                            <a:pt x="1574" y="16662"/>
                          </a:lnTo>
                          <a:lnTo>
                            <a:pt x="1389" y="15552"/>
                          </a:lnTo>
                          <a:lnTo>
                            <a:pt x="1296" y="14441"/>
                          </a:lnTo>
                          <a:lnTo>
                            <a:pt x="1250" y="13423"/>
                          </a:lnTo>
                          <a:lnTo>
                            <a:pt x="1343" y="12404"/>
                          </a:lnTo>
                          <a:lnTo>
                            <a:pt x="1435" y="11942"/>
                          </a:lnTo>
                          <a:lnTo>
                            <a:pt x="1574" y="11386"/>
                          </a:lnTo>
                          <a:lnTo>
                            <a:pt x="1713" y="10831"/>
                          </a:lnTo>
                          <a:lnTo>
                            <a:pt x="1944" y="10229"/>
                          </a:lnTo>
                          <a:lnTo>
                            <a:pt x="2268" y="9674"/>
                          </a:lnTo>
                          <a:lnTo>
                            <a:pt x="2685" y="9118"/>
                          </a:lnTo>
                          <a:lnTo>
                            <a:pt x="2916" y="8841"/>
                          </a:lnTo>
                          <a:lnTo>
                            <a:pt x="3148" y="8609"/>
                          </a:lnTo>
                          <a:lnTo>
                            <a:pt x="3425" y="8378"/>
                          </a:lnTo>
                          <a:lnTo>
                            <a:pt x="3749" y="8146"/>
                          </a:lnTo>
                          <a:lnTo>
                            <a:pt x="4351" y="7822"/>
                          </a:lnTo>
                          <a:lnTo>
                            <a:pt x="4397" y="7822"/>
                          </a:lnTo>
                          <a:lnTo>
                            <a:pt x="4536" y="7776"/>
                          </a:lnTo>
                          <a:lnTo>
                            <a:pt x="4906" y="7637"/>
                          </a:lnTo>
                          <a:lnTo>
                            <a:pt x="5323" y="7545"/>
                          </a:lnTo>
                          <a:lnTo>
                            <a:pt x="5508" y="7545"/>
                          </a:lnTo>
                          <a:lnTo>
                            <a:pt x="5786" y="7498"/>
                          </a:lnTo>
                          <a:lnTo>
                            <a:pt x="6434" y="7498"/>
                          </a:lnTo>
                          <a:lnTo>
                            <a:pt x="9535" y="9303"/>
                          </a:lnTo>
                          <a:lnTo>
                            <a:pt x="10229" y="9674"/>
                          </a:lnTo>
                          <a:lnTo>
                            <a:pt x="10136" y="9442"/>
                          </a:lnTo>
                          <a:lnTo>
                            <a:pt x="10136" y="9396"/>
                          </a:lnTo>
                          <a:lnTo>
                            <a:pt x="8748" y="2870"/>
                          </a:lnTo>
                          <a:lnTo>
                            <a:pt x="3842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656" name="Google Shape;12656;p59"/>
                    <p:cNvSpPr/>
                    <p:nvPr/>
                  </p:nvSpPr>
                  <p:spPr>
                    <a:xfrm>
                      <a:off x="5259440" y="2594823"/>
                      <a:ext cx="59015" cy="2576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9" h="6064" extrusionOk="0">
                          <a:moveTo>
                            <a:pt x="1157" y="0"/>
                          </a:moveTo>
                          <a:lnTo>
                            <a:pt x="1111" y="93"/>
                          </a:lnTo>
                          <a:lnTo>
                            <a:pt x="0" y="5878"/>
                          </a:lnTo>
                          <a:lnTo>
                            <a:pt x="47" y="5971"/>
                          </a:lnTo>
                          <a:lnTo>
                            <a:pt x="93" y="6017"/>
                          </a:lnTo>
                          <a:lnTo>
                            <a:pt x="139" y="6063"/>
                          </a:lnTo>
                          <a:lnTo>
                            <a:pt x="186" y="6063"/>
                          </a:lnTo>
                          <a:lnTo>
                            <a:pt x="278" y="6017"/>
                          </a:lnTo>
                          <a:lnTo>
                            <a:pt x="324" y="5924"/>
                          </a:lnTo>
                          <a:lnTo>
                            <a:pt x="1389" y="278"/>
                          </a:lnTo>
                          <a:lnTo>
                            <a:pt x="1389" y="185"/>
                          </a:lnTo>
                          <a:lnTo>
                            <a:pt x="1389" y="46"/>
                          </a:lnTo>
                          <a:lnTo>
                            <a:pt x="1296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657" name="Google Shape;12657;p59"/>
                    <p:cNvSpPr/>
                    <p:nvPr/>
                  </p:nvSpPr>
                  <p:spPr>
                    <a:xfrm>
                      <a:off x="5078528" y="2683282"/>
                      <a:ext cx="64921" cy="531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8" h="1251" extrusionOk="0">
                          <a:moveTo>
                            <a:pt x="741" y="1"/>
                          </a:moveTo>
                          <a:lnTo>
                            <a:pt x="695" y="47"/>
                          </a:lnTo>
                          <a:lnTo>
                            <a:pt x="648" y="93"/>
                          </a:lnTo>
                          <a:lnTo>
                            <a:pt x="695" y="140"/>
                          </a:lnTo>
                          <a:lnTo>
                            <a:pt x="602" y="140"/>
                          </a:lnTo>
                          <a:lnTo>
                            <a:pt x="0" y="1112"/>
                          </a:lnTo>
                          <a:lnTo>
                            <a:pt x="93" y="1158"/>
                          </a:lnTo>
                          <a:lnTo>
                            <a:pt x="139" y="1158"/>
                          </a:lnTo>
                          <a:lnTo>
                            <a:pt x="185" y="1250"/>
                          </a:lnTo>
                          <a:lnTo>
                            <a:pt x="417" y="1204"/>
                          </a:lnTo>
                          <a:lnTo>
                            <a:pt x="880" y="1204"/>
                          </a:lnTo>
                          <a:lnTo>
                            <a:pt x="1528" y="186"/>
                          </a:lnTo>
                          <a:lnTo>
                            <a:pt x="833" y="140"/>
                          </a:lnTo>
                          <a:lnTo>
                            <a:pt x="1019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658" name="Google Shape;12658;p59"/>
                    <p:cNvSpPr/>
                    <p:nvPr/>
                  </p:nvSpPr>
                  <p:spPr>
                    <a:xfrm>
                      <a:off x="4999884" y="2767875"/>
                      <a:ext cx="180954" cy="12389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59" h="2916" extrusionOk="0">
                          <a:moveTo>
                            <a:pt x="3795" y="0"/>
                          </a:moveTo>
                          <a:lnTo>
                            <a:pt x="3749" y="324"/>
                          </a:lnTo>
                          <a:lnTo>
                            <a:pt x="3703" y="463"/>
                          </a:lnTo>
                          <a:lnTo>
                            <a:pt x="3610" y="648"/>
                          </a:lnTo>
                          <a:lnTo>
                            <a:pt x="3564" y="741"/>
                          </a:lnTo>
                          <a:lnTo>
                            <a:pt x="3518" y="833"/>
                          </a:lnTo>
                          <a:lnTo>
                            <a:pt x="3471" y="833"/>
                          </a:lnTo>
                          <a:lnTo>
                            <a:pt x="3471" y="879"/>
                          </a:lnTo>
                          <a:lnTo>
                            <a:pt x="3379" y="926"/>
                          </a:lnTo>
                          <a:lnTo>
                            <a:pt x="3425" y="926"/>
                          </a:lnTo>
                          <a:lnTo>
                            <a:pt x="3332" y="1018"/>
                          </a:lnTo>
                          <a:lnTo>
                            <a:pt x="3286" y="1111"/>
                          </a:lnTo>
                          <a:lnTo>
                            <a:pt x="3101" y="1250"/>
                          </a:lnTo>
                          <a:lnTo>
                            <a:pt x="3055" y="1296"/>
                          </a:lnTo>
                          <a:lnTo>
                            <a:pt x="2499" y="1666"/>
                          </a:lnTo>
                          <a:lnTo>
                            <a:pt x="2407" y="1712"/>
                          </a:lnTo>
                          <a:lnTo>
                            <a:pt x="2314" y="1759"/>
                          </a:lnTo>
                          <a:lnTo>
                            <a:pt x="2222" y="1805"/>
                          </a:lnTo>
                          <a:lnTo>
                            <a:pt x="2129" y="1851"/>
                          </a:lnTo>
                          <a:lnTo>
                            <a:pt x="2083" y="1851"/>
                          </a:lnTo>
                          <a:lnTo>
                            <a:pt x="2036" y="1898"/>
                          </a:lnTo>
                          <a:lnTo>
                            <a:pt x="1990" y="1898"/>
                          </a:lnTo>
                          <a:lnTo>
                            <a:pt x="1898" y="1944"/>
                          </a:lnTo>
                          <a:lnTo>
                            <a:pt x="1805" y="1944"/>
                          </a:lnTo>
                          <a:lnTo>
                            <a:pt x="1713" y="1990"/>
                          </a:lnTo>
                          <a:lnTo>
                            <a:pt x="1527" y="2036"/>
                          </a:lnTo>
                          <a:lnTo>
                            <a:pt x="1527" y="2083"/>
                          </a:lnTo>
                          <a:lnTo>
                            <a:pt x="1481" y="2036"/>
                          </a:lnTo>
                          <a:lnTo>
                            <a:pt x="1389" y="2036"/>
                          </a:lnTo>
                          <a:lnTo>
                            <a:pt x="1389" y="2129"/>
                          </a:lnTo>
                          <a:lnTo>
                            <a:pt x="1342" y="2036"/>
                          </a:lnTo>
                          <a:lnTo>
                            <a:pt x="1111" y="2083"/>
                          </a:lnTo>
                          <a:lnTo>
                            <a:pt x="972" y="2083"/>
                          </a:lnTo>
                          <a:lnTo>
                            <a:pt x="787" y="2036"/>
                          </a:lnTo>
                          <a:lnTo>
                            <a:pt x="602" y="1990"/>
                          </a:lnTo>
                          <a:lnTo>
                            <a:pt x="555" y="1990"/>
                          </a:lnTo>
                          <a:lnTo>
                            <a:pt x="509" y="1944"/>
                          </a:lnTo>
                          <a:lnTo>
                            <a:pt x="417" y="1944"/>
                          </a:lnTo>
                          <a:lnTo>
                            <a:pt x="278" y="1851"/>
                          </a:lnTo>
                          <a:lnTo>
                            <a:pt x="0" y="1620"/>
                          </a:lnTo>
                          <a:lnTo>
                            <a:pt x="370" y="2360"/>
                          </a:lnTo>
                          <a:lnTo>
                            <a:pt x="370" y="2407"/>
                          </a:lnTo>
                          <a:lnTo>
                            <a:pt x="463" y="2499"/>
                          </a:lnTo>
                          <a:lnTo>
                            <a:pt x="555" y="2638"/>
                          </a:lnTo>
                          <a:lnTo>
                            <a:pt x="602" y="2638"/>
                          </a:lnTo>
                          <a:lnTo>
                            <a:pt x="694" y="2731"/>
                          </a:lnTo>
                          <a:lnTo>
                            <a:pt x="741" y="2731"/>
                          </a:lnTo>
                          <a:lnTo>
                            <a:pt x="741" y="2777"/>
                          </a:lnTo>
                          <a:lnTo>
                            <a:pt x="787" y="2777"/>
                          </a:lnTo>
                          <a:lnTo>
                            <a:pt x="972" y="2870"/>
                          </a:lnTo>
                          <a:lnTo>
                            <a:pt x="1157" y="2870"/>
                          </a:lnTo>
                          <a:lnTo>
                            <a:pt x="1203" y="2916"/>
                          </a:lnTo>
                          <a:lnTo>
                            <a:pt x="1435" y="2916"/>
                          </a:lnTo>
                          <a:lnTo>
                            <a:pt x="1851" y="2870"/>
                          </a:lnTo>
                          <a:lnTo>
                            <a:pt x="2083" y="2823"/>
                          </a:lnTo>
                          <a:lnTo>
                            <a:pt x="2175" y="2823"/>
                          </a:lnTo>
                          <a:lnTo>
                            <a:pt x="2268" y="2777"/>
                          </a:lnTo>
                          <a:lnTo>
                            <a:pt x="2360" y="2731"/>
                          </a:lnTo>
                          <a:lnTo>
                            <a:pt x="2453" y="2731"/>
                          </a:lnTo>
                          <a:lnTo>
                            <a:pt x="2546" y="2684"/>
                          </a:lnTo>
                          <a:lnTo>
                            <a:pt x="2684" y="2638"/>
                          </a:lnTo>
                          <a:lnTo>
                            <a:pt x="2731" y="2592"/>
                          </a:lnTo>
                          <a:lnTo>
                            <a:pt x="2731" y="2546"/>
                          </a:lnTo>
                          <a:lnTo>
                            <a:pt x="2777" y="2592"/>
                          </a:lnTo>
                          <a:lnTo>
                            <a:pt x="2823" y="2546"/>
                          </a:lnTo>
                          <a:lnTo>
                            <a:pt x="2916" y="2499"/>
                          </a:lnTo>
                          <a:lnTo>
                            <a:pt x="3008" y="2453"/>
                          </a:lnTo>
                          <a:lnTo>
                            <a:pt x="3332" y="2222"/>
                          </a:lnTo>
                          <a:lnTo>
                            <a:pt x="3286" y="2175"/>
                          </a:lnTo>
                          <a:lnTo>
                            <a:pt x="3379" y="2222"/>
                          </a:lnTo>
                          <a:lnTo>
                            <a:pt x="3703" y="1898"/>
                          </a:lnTo>
                          <a:lnTo>
                            <a:pt x="3795" y="1851"/>
                          </a:lnTo>
                          <a:lnTo>
                            <a:pt x="3842" y="1759"/>
                          </a:lnTo>
                          <a:lnTo>
                            <a:pt x="3888" y="1712"/>
                          </a:lnTo>
                          <a:lnTo>
                            <a:pt x="3934" y="1666"/>
                          </a:lnTo>
                          <a:lnTo>
                            <a:pt x="3980" y="1620"/>
                          </a:lnTo>
                          <a:lnTo>
                            <a:pt x="4027" y="1574"/>
                          </a:lnTo>
                          <a:lnTo>
                            <a:pt x="4119" y="1388"/>
                          </a:lnTo>
                          <a:lnTo>
                            <a:pt x="4165" y="1250"/>
                          </a:lnTo>
                          <a:lnTo>
                            <a:pt x="4212" y="1065"/>
                          </a:lnTo>
                          <a:lnTo>
                            <a:pt x="4258" y="1065"/>
                          </a:lnTo>
                          <a:lnTo>
                            <a:pt x="4212" y="1018"/>
                          </a:lnTo>
                          <a:lnTo>
                            <a:pt x="4258" y="972"/>
                          </a:lnTo>
                          <a:lnTo>
                            <a:pt x="4258" y="926"/>
                          </a:lnTo>
                          <a:lnTo>
                            <a:pt x="4258" y="833"/>
                          </a:lnTo>
                          <a:lnTo>
                            <a:pt x="4258" y="787"/>
                          </a:lnTo>
                          <a:lnTo>
                            <a:pt x="4258" y="741"/>
                          </a:lnTo>
                          <a:lnTo>
                            <a:pt x="4212" y="694"/>
                          </a:lnTo>
                          <a:lnTo>
                            <a:pt x="4165" y="694"/>
                          </a:lnTo>
                          <a:lnTo>
                            <a:pt x="4212" y="648"/>
                          </a:lnTo>
                          <a:lnTo>
                            <a:pt x="4165" y="555"/>
                          </a:lnTo>
                          <a:lnTo>
                            <a:pt x="4119" y="555"/>
                          </a:lnTo>
                          <a:lnTo>
                            <a:pt x="4165" y="509"/>
                          </a:lnTo>
                          <a:lnTo>
                            <a:pt x="4119" y="417"/>
                          </a:lnTo>
                          <a:lnTo>
                            <a:pt x="4073" y="463"/>
                          </a:lnTo>
                          <a:lnTo>
                            <a:pt x="3795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659" name="Google Shape;12659;p59"/>
                    <p:cNvSpPr/>
                    <p:nvPr/>
                  </p:nvSpPr>
                  <p:spPr>
                    <a:xfrm>
                      <a:off x="5023464" y="2734437"/>
                      <a:ext cx="86547" cy="767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37" h="1806" extrusionOk="0">
                          <a:moveTo>
                            <a:pt x="1574" y="0"/>
                          </a:moveTo>
                          <a:lnTo>
                            <a:pt x="1528" y="278"/>
                          </a:lnTo>
                          <a:lnTo>
                            <a:pt x="1574" y="278"/>
                          </a:lnTo>
                          <a:lnTo>
                            <a:pt x="1574" y="324"/>
                          </a:lnTo>
                          <a:lnTo>
                            <a:pt x="1528" y="278"/>
                          </a:lnTo>
                          <a:lnTo>
                            <a:pt x="1528" y="370"/>
                          </a:lnTo>
                          <a:lnTo>
                            <a:pt x="1481" y="370"/>
                          </a:lnTo>
                          <a:lnTo>
                            <a:pt x="1435" y="463"/>
                          </a:lnTo>
                          <a:lnTo>
                            <a:pt x="1389" y="509"/>
                          </a:lnTo>
                          <a:lnTo>
                            <a:pt x="1158" y="741"/>
                          </a:lnTo>
                          <a:lnTo>
                            <a:pt x="880" y="880"/>
                          </a:lnTo>
                          <a:lnTo>
                            <a:pt x="834" y="880"/>
                          </a:lnTo>
                          <a:lnTo>
                            <a:pt x="787" y="926"/>
                          </a:lnTo>
                          <a:lnTo>
                            <a:pt x="834" y="972"/>
                          </a:lnTo>
                          <a:lnTo>
                            <a:pt x="787" y="972"/>
                          </a:lnTo>
                          <a:lnTo>
                            <a:pt x="787" y="926"/>
                          </a:lnTo>
                          <a:lnTo>
                            <a:pt x="602" y="972"/>
                          </a:lnTo>
                          <a:lnTo>
                            <a:pt x="463" y="972"/>
                          </a:lnTo>
                          <a:lnTo>
                            <a:pt x="417" y="926"/>
                          </a:lnTo>
                          <a:lnTo>
                            <a:pt x="417" y="972"/>
                          </a:lnTo>
                          <a:lnTo>
                            <a:pt x="278" y="926"/>
                          </a:lnTo>
                          <a:lnTo>
                            <a:pt x="232" y="926"/>
                          </a:lnTo>
                          <a:lnTo>
                            <a:pt x="0" y="833"/>
                          </a:lnTo>
                          <a:lnTo>
                            <a:pt x="0" y="833"/>
                          </a:lnTo>
                          <a:lnTo>
                            <a:pt x="371" y="1574"/>
                          </a:lnTo>
                          <a:lnTo>
                            <a:pt x="463" y="1666"/>
                          </a:lnTo>
                          <a:lnTo>
                            <a:pt x="510" y="1713"/>
                          </a:lnTo>
                          <a:lnTo>
                            <a:pt x="602" y="1759"/>
                          </a:lnTo>
                          <a:lnTo>
                            <a:pt x="648" y="1759"/>
                          </a:lnTo>
                          <a:lnTo>
                            <a:pt x="695" y="1805"/>
                          </a:lnTo>
                          <a:lnTo>
                            <a:pt x="972" y="1805"/>
                          </a:lnTo>
                          <a:lnTo>
                            <a:pt x="1111" y="1759"/>
                          </a:lnTo>
                          <a:lnTo>
                            <a:pt x="1250" y="1759"/>
                          </a:lnTo>
                          <a:lnTo>
                            <a:pt x="1296" y="1713"/>
                          </a:lnTo>
                          <a:lnTo>
                            <a:pt x="1389" y="1666"/>
                          </a:lnTo>
                          <a:lnTo>
                            <a:pt x="1481" y="1620"/>
                          </a:lnTo>
                          <a:lnTo>
                            <a:pt x="1528" y="1620"/>
                          </a:lnTo>
                          <a:lnTo>
                            <a:pt x="1667" y="1528"/>
                          </a:lnTo>
                          <a:lnTo>
                            <a:pt x="1759" y="1435"/>
                          </a:lnTo>
                          <a:lnTo>
                            <a:pt x="1805" y="1389"/>
                          </a:lnTo>
                          <a:lnTo>
                            <a:pt x="1852" y="1342"/>
                          </a:lnTo>
                          <a:lnTo>
                            <a:pt x="1898" y="1296"/>
                          </a:lnTo>
                          <a:lnTo>
                            <a:pt x="1898" y="1250"/>
                          </a:lnTo>
                          <a:lnTo>
                            <a:pt x="1991" y="1111"/>
                          </a:lnTo>
                          <a:lnTo>
                            <a:pt x="1991" y="1065"/>
                          </a:lnTo>
                          <a:lnTo>
                            <a:pt x="2037" y="972"/>
                          </a:lnTo>
                          <a:lnTo>
                            <a:pt x="2037" y="926"/>
                          </a:lnTo>
                          <a:lnTo>
                            <a:pt x="1991" y="880"/>
                          </a:lnTo>
                          <a:lnTo>
                            <a:pt x="1991" y="833"/>
                          </a:lnTo>
                          <a:lnTo>
                            <a:pt x="1991" y="787"/>
                          </a:lnTo>
                          <a:lnTo>
                            <a:pt x="1574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660" name="Google Shape;12660;p59"/>
                    <p:cNvSpPr/>
                    <p:nvPr/>
                  </p:nvSpPr>
                  <p:spPr>
                    <a:xfrm>
                      <a:off x="4185738" y="1513262"/>
                      <a:ext cx="471994" cy="8986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09" h="21152" extrusionOk="0">
                          <a:moveTo>
                            <a:pt x="7082" y="1"/>
                          </a:moveTo>
                          <a:lnTo>
                            <a:pt x="6712" y="47"/>
                          </a:lnTo>
                          <a:lnTo>
                            <a:pt x="6388" y="140"/>
                          </a:lnTo>
                          <a:lnTo>
                            <a:pt x="6064" y="232"/>
                          </a:lnTo>
                          <a:lnTo>
                            <a:pt x="5740" y="371"/>
                          </a:lnTo>
                          <a:lnTo>
                            <a:pt x="5416" y="510"/>
                          </a:lnTo>
                          <a:lnTo>
                            <a:pt x="5138" y="695"/>
                          </a:lnTo>
                          <a:lnTo>
                            <a:pt x="4907" y="926"/>
                          </a:lnTo>
                          <a:lnTo>
                            <a:pt x="4629" y="1158"/>
                          </a:lnTo>
                          <a:lnTo>
                            <a:pt x="4444" y="1435"/>
                          </a:lnTo>
                          <a:lnTo>
                            <a:pt x="4259" y="1713"/>
                          </a:lnTo>
                          <a:lnTo>
                            <a:pt x="4074" y="2037"/>
                          </a:lnTo>
                          <a:lnTo>
                            <a:pt x="325" y="9998"/>
                          </a:lnTo>
                          <a:lnTo>
                            <a:pt x="186" y="10414"/>
                          </a:lnTo>
                          <a:lnTo>
                            <a:pt x="47" y="10877"/>
                          </a:lnTo>
                          <a:lnTo>
                            <a:pt x="1" y="11294"/>
                          </a:lnTo>
                          <a:lnTo>
                            <a:pt x="1" y="11756"/>
                          </a:lnTo>
                          <a:lnTo>
                            <a:pt x="94" y="12219"/>
                          </a:lnTo>
                          <a:lnTo>
                            <a:pt x="186" y="12636"/>
                          </a:lnTo>
                          <a:lnTo>
                            <a:pt x="371" y="13052"/>
                          </a:lnTo>
                          <a:lnTo>
                            <a:pt x="603" y="13423"/>
                          </a:lnTo>
                          <a:lnTo>
                            <a:pt x="4676" y="19578"/>
                          </a:lnTo>
                          <a:lnTo>
                            <a:pt x="4953" y="19902"/>
                          </a:lnTo>
                          <a:lnTo>
                            <a:pt x="5231" y="20226"/>
                          </a:lnTo>
                          <a:lnTo>
                            <a:pt x="5277" y="20272"/>
                          </a:lnTo>
                          <a:lnTo>
                            <a:pt x="5323" y="20319"/>
                          </a:lnTo>
                          <a:lnTo>
                            <a:pt x="5370" y="20319"/>
                          </a:lnTo>
                          <a:lnTo>
                            <a:pt x="5370" y="21059"/>
                          </a:lnTo>
                          <a:lnTo>
                            <a:pt x="5509" y="21013"/>
                          </a:lnTo>
                          <a:lnTo>
                            <a:pt x="5694" y="20920"/>
                          </a:lnTo>
                          <a:lnTo>
                            <a:pt x="5925" y="20828"/>
                          </a:lnTo>
                          <a:lnTo>
                            <a:pt x="6064" y="20782"/>
                          </a:lnTo>
                          <a:lnTo>
                            <a:pt x="6157" y="20828"/>
                          </a:lnTo>
                          <a:lnTo>
                            <a:pt x="6527" y="20967"/>
                          </a:lnTo>
                          <a:lnTo>
                            <a:pt x="6897" y="21059"/>
                          </a:lnTo>
                          <a:lnTo>
                            <a:pt x="7267" y="21106"/>
                          </a:lnTo>
                          <a:lnTo>
                            <a:pt x="7591" y="21152"/>
                          </a:lnTo>
                          <a:lnTo>
                            <a:pt x="7915" y="21152"/>
                          </a:lnTo>
                          <a:lnTo>
                            <a:pt x="8332" y="21059"/>
                          </a:lnTo>
                          <a:lnTo>
                            <a:pt x="8795" y="20967"/>
                          </a:lnTo>
                          <a:lnTo>
                            <a:pt x="9165" y="20782"/>
                          </a:lnTo>
                          <a:lnTo>
                            <a:pt x="9535" y="20550"/>
                          </a:lnTo>
                          <a:lnTo>
                            <a:pt x="9998" y="20180"/>
                          </a:lnTo>
                          <a:lnTo>
                            <a:pt x="10091" y="20087"/>
                          </a:lnTo>
                          <a:lnTo>
                            <a:pt x="10044" y="20041"/>
                          </a:lnTo>
                          <a:lnTo>
                            <a:pt x="10137" y="20087"/>
                          </a:lnTo>
                          <a:lnTo>
                            <a:pt x="10461" y="19717"/>
                          </a:lnTo>
                          <a:lnTo>
                            <a:pt x="10692" y="19254"/>
                          </a:lnTo>
                          <a:lnTo>
                            <a:pt x="10924" y="18791"/>
                          </a:lnTo>
                          <a:lnTo>
                            <a:pt x="11063" y="18329"/>
                          </a:lnTo>
                          <a:lnTo>
                            <a:pt x="11109" y="17958"/>
                          </a:lnTo>
                          <a:lnTo>
                            <a:pt x="11109" y="17634"/>
                          </a:lnTo>
                          <a:lnTo>
                            <a:pt x="11109" y="17310"/>
                          </a:lnTo>
                          <a:lnTo>
                            <a:pt x="11063" y="16940"/>
                          </a:lnTo>
                          <a:lnTo>
                            <a:pt x="10970" y="16616"/>
                          </a:lnTo>
                          <a:lnTo>
                            <a:pt x="10831" y="16292"/>
                          </a:lnTo>
                          <a:lnTo>
                            <a:pt x="10692" y="15968"/>
                          </a:lnTo>
                          <a:lnTo>
                            <a:pt x="10507" y="15690"/>
                          </a:lnTo>
                          <a:lnTo>
                            <a:pt x="7545" y="11247"/>
                          </a:lnTo>
                          <a:lnTo>
                            <a:pt x="7638" y="11109"/>
                          </a:lnTo>
                          <a:lnTo>
                            <a:pt x="7545" y="11201"/>
                          </a:lnTo>
                          <a:lnTo>
                            <a:pt x="10415" y="4999"/>
                          </a:lnTo>
                          <a:lnTo>
                            <a:pt x="10553" y="4675"/>
                          </a:lnTo>
                          <a:lnTo>
                            <a:pt x="10646" y="4351"/>
                          </a:lnTo>
                          <a:lnTo>
                            <a:pt x="10739" y="4027"/>
                          </a:lnTo>
                          <a:lnTo>
                            <a:pt x="10739" y="3703"/>
                          </a:lnTo>
                          <a:lnTo>
                            <a:pt x="10739" y="3333"/>
                          </a:lnTo>
                          <a:lnTo>
                            <a:pt x="10739" y="3009"/>
                          </a:lnTo>
                          <a:lnTo>
                            <a:pt x="10646" y="2685"/>
                          </a:lnTo>
                          <a:lnTo>
                            <a:pt x="10553" y="2315"/>
                          </a:lnTo>
                          <a:lnTo>
                            <a:pt x="10415" y="1991"/>
                          </a:lnTo>
                          <a:lnTo>
                            <a:pt x="10229" y="1713"/>
                          </a:lnTo>
                          <a:lnTo>
                            <a:pt x="10044" y="1435"/>
                          </a:lnTo>
                          <a:lnTo>
                            <a:pt x="9859" y="1158"/>
                          </a:lnTo>
                          <a:lnTo>
                            <a:pt x="9582" y="926"/>
                          </a:lnTo>
                          <a:lnTo>
                            <a:pt x="9350" y="695"/>
                          </a:lnTo>
                          <a:lnTo>
                            <a:pt x="9072" y="510"/>
                          </a:lnTo>
                          <a:lnTo>
                            <a:pt x="8748" y="325"/>
                          </a:lnTo>
                          <a:lnTo>
                            <a:pt x="8424" y="232"/>
                          </a:lnTo>
                          <a:lnTo>
                            <a:pt x="8100" y="93"/>
                          </a:lnTo>
                          <a:lnTo>
                            <a:pt x="7730" y="47"/>
                          </a:lnTo>
                          <a:lnTo>
                            <a:pt x="740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661" name="Google Shape;12661;p59"/>
                    <p:cNvSpPr/>
                    <p:nvPr/>
                  </p:nvSpPr>
                  <p:spPr>
                    <a:xfrm>
                      <a:off x="4826832" y="946946"/>
                      <a:ext cx="405118" cy="4070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35" h="9581" extrusionOk="0">
                          <a:moveTo>
                            <a:pt x="5739" y="0"/>
                          </a:moveTo>
                          <a:lnTo>
                            <a:pt x="5369" y="47"/>
                          </a:lnTo>
                          <a:lnTo>
                            <a:pt x="4999" y="139"/>
                          </a:lnTo>
                          <a:lnTo>
                            <a:pt x="4675" y="324"/>
                          </a:lnTo>
                          <a:lnTo>
                            <a:pt x="4397" y="556"/>
                          </a:lnTo>
                          <a:lnTo>
                            <a:pt x="4166" y="833"/>
                          </a:lnTo>
                          <a:lnTo>
                            <a:pt x="3980" y="1157"/>
                          </a:lnTo>
                          <a:lnTo>
                            <a:pt x="3888" y="1481"/>
                          </a:lnTo>
                          <a:lnTo>
                            <a:pt x="3842" y="1898"/>
                          </a:lnTo>
                          <a:lnTo>
                            <a:pt x="3842" y="2129"/>
                          </a:lnTo>
                          <a:lnTo>
                            <a:pt x="3240" y="2176"/>
                          </a:lnTo>
                          <a:lnTo>
                            <a:pt x="2731" y="2314"/>
                          </a:lnTo>
                          <a:lnTo>
                            <a:pt x="2222" y="2546"/>
                          </a:lnTo>
                          <a:lnTo>
                            <a:pt x="1805" y="2777"/>
                          </a:lnTo>
                          <a:lnTo>
                            <a:pt x="1389" y="3101"/>
                          </a:lnTo>
                          <a:lnTo>
                            <a:pt x="1065" y="3425"/>
                          </a:lnTo>
                          <a:lnTo>
                            <a:pt x="787" y="3749"/>
                          </a:lnTo>
                          <a:lnTo>
                            <a:pt x="556" y="4119"/>
                          </a:lnTo>
                          <a:lnTo>
                            <a:pt x="324" y="4536"/>
                          </a:lnTo>
                          <a:lnTo>
                            <a:pt x="185" y="4906"/>
                          </a:lnTo>
                          <a:lnTo>
                            <a:pt x="46" y="5323"/>
                          </a:lnTo>
                          <a:lnTo>
                            <a:pt x="0" y="5693"/>
                          </a:lnTo>
                          <a:lnTo>
                            <a:pt x="46" y="6063"/>
                          </a:lnTo>
                          <a:lnTo>
                            <a:pt x="93" y="6434"/>
                          </a:lnTo>
                          <a:lnTo>
                            <a:pt x="232" y="6758"/>
                          </a:lnTo>
                          <a:lnTo>
                            <a:pt x="417" y="7035"/>
                          </a:lnTo>
                          <a:lnTo>
                            <a:pt x="556" y="7174"/>
                          </a:lnTo>
                          <a:lnTo>
                            <a:pt x="694" y="7313"/>
                          </a:lnTo>
                          <a:lnTo>
                            <a:pt x="1065" y="7498"/>
                          </a:lnTo>
                          <a:lnTo>
                            <a:pt x="1157" y="7544"/>
                          </a:lnTo>
                          <a:lnTo>
                            <a:pt x="1204" y="7544"/>
                          </a:lnTo>
                          <a:lnTo>
                            <a:pt x="1481" y="7637"/>
                          </a:lnTo>
                          <a:lnTo>
                            <a:pt x="1805" y="7683"/>
                          </a:lnTo>
                          <a:lnTo>
                            <a:pt x="2546" y="7683"/>
                          </a:lnTo>
                          <a:lnTo>
                            <a:pt x="2685" y="7637"/>
                          </a:lnTo>
                          <a:lnTo>
                            <a:pt x="2916" y="7637"/>
                          </a:lnTo>
                          <a:lnTo>
                            <a:pt x="3425" y="7544"/>
                          </a:lnTo>
                          <a:lnTo>
                            <a:pt x="3610" y="7498"/>
                          </a:lnTo>
                          <a:lnTo>
                            <a:pt x="3795" y="7452"/>
                          </a:lnTo>
                          <a:lnTo>
                            <a:pt x="4490" y="7267"/>
                          </a:lnTo>
                          <a:lnTo>
                            <a:pt x="5230" y="7035"/>
                          </a:lnTo>
                          <a:lnTo>
                            <a:pt x="5276" y="7082"/>
                          </a:lnTo>
                          <a:lnTo>
                            <a:pt x="5693" y="7591"/>
                          </a:lnTo>
                          <a:lnTo>
                            <a:pt x="6295" y="8285"/>
                          </a:lnTo>
                          <a:lnTo>
                            <a:pt x="6665" y="8655"/>
                          </a:lnTo>
                          <a:lnTo>
                            <a:pt x="7081" y="8979"/>
                          </a:lnTo>
                          <a:lnTo>
                            <a:pt x="7452" y="9257"/>
                          </a:lnTo>
                          <a:lnTo>
                            <a:pt x="7868" y="9488"/>
                          </a:lnTo>
                          <a:lnTo>
                            <a:pt x="7961" y="9488"/>
                          </a:lnTo>
                          <a:lnTo>
                            <a:pt x="8007" y="9535"/>
                          </a:lnTo>
                          <a:lnTo>
                            <a:pt x="8377" y="9581"/>
                          </a:lnTo>
                          <a:lnTo>
                            <a:pt x="8562" y="9581"/>
                          </a:lnTo>
                          <a:lnTo>
                            <a:pt x="8748" y="9535"/>
                          </a:lnTo>
                          <a:lnTo>
                            <a:pt x="8979" y="9349"/>
                          </a:lnTo>
                          <a:lnTo>
                            <a:pt x="9164" y="9118"/>
                          </a:lnTo>
                          <a:lnTo>
                            <a:pt x="9303" y="8840"/>
                          </a:lnTo>
                          <a:lnTo>
                            <a:pt x="9442" y="8470"/>
                          </a:lnTo>
                          <a:lnTo>
                            <a:pt x="9488" y="8100"/>
                          </a:lnTo>
                          <a:lnTo>
                            <a:pt x="9534" y="7683"/>
                          </a:lnTo>
                          <a:lnTo>
                            <a:pt x="9488" y="7220"/>
                          </a:lnTo>
                          <a:lnTo>
                            <a:pt x="9442" y="6758"/>
                          </a:lnTo>
                          <a:lnTo>
                            <a:pt x="9349" y="6480"/>
                          </a:lnTo>
                          <a:lnTo>
                            <a:pt x="9257" y="6156"/>
                          </a:lnTo>
                          <a:lnTo>
                            <a:pt x="9072" y="5786"/>
                          </a:lnTo>
                          <a:lnTo>
                            <a:pt x="8794" y="5369"/>
                          </a:lnTo>
                          <a:lnTo>
                            <a:pt x="8701" y="5277"/>
                          </a:lnTo>
                          <a:lnTo>
                            <a:pt x="8609" y="5184"/>
                          </a:lnTo>
                          <a:lnTo>
                            <a:pt x="8516" y="4906"/>
                          </a:lnTo>
                          <a:lnTo>
                            <a:pt x="8238" y="4397"/>
                          </a:lnTo>
                          <a:lnTo>
                            <a:pt x="8053" y="4119"/>
                          </a:lnTo>
                          <a:lnTo>
                            <a:pt x="7822" y="3842"/>
                          </a:lnTo>
                          <a:lnTo>
                            <a:pt x="7498" y="3518"/>
                          </a:lnTo>
                          <a:lnTo>
                            <a:pt x="7128" y="3240"/>
                          </a:lnTo>
                          <a:lnTo>
                            <a:pt x="7081" y="3194"/>
                          </a:lnTo>
                          <a:lnTo>
                            <a:pt x="7313" y="2916"/>
                          </a:lnTo>
                          <a:lnTo>
                            <a:pt x="7498" y="2592"/>
                          </a:lnTo>
                          <a:lnTo>
                            <a:pt x="7591" y="2222"/>
                          </a:lnTo>
                          <a:lnTo>
                            <a:pt x="7637" y="1898"/>
                          </a:lnTo>
                          <a:lnTo>
                            <a:pt x="7591" y="1481"/>
                          </a:lnTo>
                          <a:lnTo>
                            <a:pt x="7452" y="1157"/>
                          </a:lnTo>
                          <a:lnTo>
                            <a:pt x="7313" y="833"/>
                          </a:lnTo>
                          <a:lnTo>
                            <a:pt x="7081" y="556"/>
                          </a:lnTo>
                          <a:lnTo>
                            <a:pt x="6804" y="324"/>
                          </a:lnTo>
                          <a:lnTo>
                            <a:pt x="6480" y="139"/>
                          </a:lnTo>
                          <a:lnTo>
                            <a:pt x="6109" y="47"/>
                          </a:lnTo>
                          <a:lnTo>
                            <a:pt x="5739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12662" name="Google Shape;12662;p59"/>
              <p:cNvSpPr/>
              <p:nvPr/>
            </p:nvSpPr>
            <p:spPr>
              <a:xfrm>
                <a:off x="3371635" y="944991"/>
                <a:ext cx="2310640" cy="3270220"/>
              </a:xfrm>
              <a:custGeom>
                <a:avLst/>
                <a:gdLst/>
                <a:ahLst/>
                <a:cxnLst/>
                <a:rect l="l" t="t" r="r" b="b"/>
                <a:pathLst>
                  <a:path w="54384" h="76969" extrusionOk="0">
                    <a:moveTo>
                      <a:pt x="40359" y="139"/>
                    </a:moveTo>
                    <a:lnTo>
                      <a:pt x="40683" y="278"/>
                    </a:lnTo>
                    <a:lnTo>
                      <a:pt x="41007" y="417"/>
                    </a:lnTo>
                    <a:lnTo>
                      <a:pt x="41239" y="648"/>
                    </a:lnTo>
                    <a:lnTo>
                      <a:pt x="41470" y="926"/>
                    </a:lnTo>
                    <a:lnTo>
                      <a:pt x="41655" y="1203"/>
                    </a:lnTo>
                    <a:lnTo>
                      <a:pt x="41748" y="1574"/>
                    </a:lnTo>
                    <a:lnTo>
                      <a:pt x="41794" y="1944"/>
                    </a:lnTo>
                    <a:lnTo>
                      <a:pt x="41748" y="2268"/>
                    </a:lnTo>
                    <a:lnTo>
                      <a:pt x="41655" y="2592"/>
                    </a:lnTo>
                    <a:lnTo>
                      <a:pt x="41470" y="2916"/>
                    </a:lnTo>
                    <a:lnTo>
                      <a:pt x="41285" y="3147"/>
                    </a:lnTo>
                    <a:lnTo>
                      <a:pt x="41239" y="3194"/>
                    </a:lnTo>
                    <a:lnTo>
                      <a:pt x="41193" y="3240"/>
                    </a:lnTo>
                    <a:lnTo>
                      <a:pt x="40822" y="3517"/>
                    </a:lnTo>
                    <a:lnTo>
                      <a:pt x="40452" y="3656"/>
                    </a:lnTo>
                    <a:lnTo>
                      <a:pt x="40313" y="3703"/>
                    </a:lnTo>
                    <a:lnTo>
                      <a:pt x="40174" y="3703"/>
                    </a:lnTo>
                    <a:lnTo>
                      <a:pt x="39989" y="3749"/>
                    </a:lnTo>
                    <a:lnTo>
                      <a:pt x="39619" y="3703"/>
                    </a:lnTo>
                    <a:lnTo>
                      <a:pt x="39249" y="3564"/>
                    </a:lnTo>
                    <a:lnTo>
                      <a:pt x="39110" y="3517"/>
                    </a:lnTo>
                    <a:lnTo>
                      <a:pt x="39017" y="3471"/>
                    </a:lnTo>
                    <a:lnTo>
                      <a:pt x="38740" y="3240"/>
                    </a:lnTo>
                    <a:lnTo>
                      <a:pt x="38508" y="2962"/>
                    </a:lnTo>
                    <a:lnTo>
                      <a:pt x="38323" y="2638"/>
                    </a:lnTo>
                    <a:lnTo>
                      <a:pt x="38230" y="2268"/>
                    </a:lnTo>
                    <a:lnTo>
                      <a:pt x="38184" y="2222"/>
                    </a:lnTo>
                    <a:lnTo>
                      <a:pt x="38184" y="2129"/>
                    </a:lnTo>
                    <a:lnTo>
                      <a:pt x="38184" y="1944"/>
                    </a:lnTo>
                    <a:lnTo>
                      <a:pt x="38230" y="1574"/>
                    </a:lnTo>
                    <a:lnTo>
                      <a:pt x="38323" y="1203"/>
                    </a:lnTo>
                    <a:lnTo>
                      <a:pt x="38462" y="926"/>
                    </a:lnTo>
                    <a:lnTo>
                      <a:pt x="38693" y="648"/>
                    </a:lnTo>
                    <a:lnTo>
                      <a:pt x="38971" y="417"/>
                    </a:lnTo>
                    <a:lnTo>
                      <a:pt x="39295" y="278"/>
                    </a:lnTo>
                    <a:lnTo>
                      <a:pt x="39619" y="139"/>
                    </a:lnTo>
                    <a:close/>
                    <a:moveTo>
                      <a:pt x="38092" y="2268"/>
                    </a:moveTo>
                    <a:lnTo>
                      <a:pt x="38184" y="2638"/>
                    </a:lnTo>
                    <a:lnTo>
                      <a:pt x="38323" y="2962"/>
                    </a:lnTo>
                    <a:lnTo>
                      <a:pt x="38554" y="3240"/>
                    </a:lnTo>
                    <a:lnTo>
                      <a:pt x="38786" y="3471"/>
                    </a:lnTo>
                    <a:lnTo>
                      <a:pt x="38878" y="3517"/>
                    </a:lnTo>
                    <a:lnTo>
                      <a:pt x="38971" y="3564"/>
                    </a:lnTo>
                    <a:lnTo>
                      <a:pt x="39202" y="3703"/>
                    </a:lnTo>
                    <a:lnTo>
                      <a:pt x="39434" y="3795"/>
                    </a:lnTo>
                    <a:lnTo>
                      <a:pt x="39712" y="3841"/>
                    </a:lnTo>
                    <a:lnTo>
                      <a:pt x="40221" y="3841"/>
                    </a:lnTo>
                    <a:lnTo>
                      <a:pt x="40452" y="3795"/>
                    </a:lnTo>
                    <a:lnTo>
                      <a:pt x="40545" y="3795"/>
                    </a:lnTo>
                    <a:lnTo>
                      <a:pt x="40637" y="3749"/>
                    </a:lnTo>
                    <a:lnTo>
                      <a:pt x="41007" y="3564"/>
                    </a:lnTo>
                    <a:lnTo>
                      <a:pt x="41285" y="3332"/>
                    </a:lnTo>
                    <a:lnTo>
                      <a:pt x="41702" y="3656"/>
                    </a:lnTo>
                    <a:lnTo>
                      <a:pt x="41979" y="3934"/>
                    </a:lnTo>
                    <a:lnTo>
                      <a:pt x="42211" y="4212"/>
                    </a:lnTo>
                    <a:lnTo>
                      <a:pt x="42396" y="4489"/>
                    </a:lnTo>
                    <a:lnTo>
                      <a:pt x="42674" y="4999"/>
                    </a:lnTo>
                    <a:lnTo>
                      <a:pt x="42303" y="4721"/>
                    </a:lnTo>
                    <a:lnTo>
                      <a:pt x="41887" y="4536"/>
                    </a:lnTo>
                    <a:lnTo>
                      <a:pt x="41702" y="4489"/>
                    </a:lnTo>
                    <a:lnTo>
                      <a:pt x="41563" y="4443"/>
                    </a:lnTo>
                    <a:lnTo>
                      <a:pt x="41146" y="4397"/>
                    </a:lnTo>
                    <a:lnTo>
                      <a:pt x="40683" y="4351"/>
                    </a:lnTo>
                    <a:lnTo>
                      <a:pt x="40683" y="4443"/>
                    </a:lnTo>
                    <a:lnTo>
                      <a:pt x="40683" y="4489"/>
                    </a:lnTo>
                    <a:lnTo>
                      <a:pt x="41285" y="4536"/>
                    </a:lnTo>
                    <a:lnTo>
                      <a:pt x="41794" y="4675"/>
                    </a:lnTo>
                    <a:lnTo>
                      <a:pt x="41933" y="4721"/>
                    </a:lnTo>
                    <a:lnTo>
                      <a:pt x="42072" y="4767"/>
                    </a:lnTo>
                    <a:lnTo>
                      <a:pt x="42442" y="4999"/>
                    </a:lnTo>
                    <a:lnTo>
                      <a:pt x="42766" y="5276"/>
                    </a:lnTo>
                    <a:lnTo>
                      <a:pt x="42859" y="5369"/>
                    </a:lnTo>
                    <a:lnTo>
                      <a:pt x="42951" y="5461"/>
                    </a:lnTo>
                    <a:lnTo>
                      <a:pt x="43229" y="5832"/>
                    </a:lnTo>
                    <a:lnTo>
                      <a:pt x="43414" y="6202"/>
                    </a:lnTo>
                    <a:lnTo>
                      <a:pt x="43507" y="6572"/>
                    </a:lnTo>
                    <a:lnTo>
                      <a:pt x="43599" y="6850"/>
                    </a:lnTo>
                    <a:lnTo>
                      <a:pt x="43646" y="7266"/>
                    </a:lnTo>
                    <a:lnTo>
                      <a:pt x="43692" y="7683"/>
                    </a:lnTo>
                    <a:lnTo>
                      <a:pt x="43646" y="8099"/>
                    </a:lnTo>
                    <a:lnTo>
                      <a:pt x="43599" y="8470"/>
                    </a:lnTo>
                    <a:lnTo>
                      <a:pt x="43507" y="8840"/>
                    </a:lnTo>
                    <a:lnTo>
                      <a:pt x="43322" y="9118"/>
                    </a:lnTo>
                    <a:lnTo>
                      <a:pt x="43136" y="9349"/>
                    </a:lnTo>
                    <a:lnTo>
                      <a:pt x="42951" y="9488"/>
                    </a:lnTo>
                    <a:lnTo>
                      <a:pt x="42812" y="9534"/>
                    </a:lnTo>
                    <a:lnTo>
                      <a:pt x="42627" y="9534"/>
                    </a:lnTo>
                    <a:lnTo>
                      <a:pt x="42303" y="9488"/>
                    </a:lnTo>
                    <a:lnTo>
                      <a:pt x="42211" y="9488"/>
                    </a:lnTo>
                    <a:lnTo>
                      <a:pt x="42165" y="9442"/>
                    </a:lnTo>
                    <a:lnTo>
                      <a:pt x="41748" y="9257"/>
                    </a:lnTo>
                    <a:lnTo>
                      <a:pt x="41378" y="8979"/>
                    </a:lnTo>
                    <a:lnTo>
                      <a:pt x="41007" y="8655"/>
                    </a:lnTo>
                    <a:lnTo>
                      <a:pt x="40637" y="8285"/>
                    </a:lnTo>
                    <a:lnTo>
                      <a:pt x="39989" y="7590"/>
                    </a:lnTo>
                    <a:lnTo>
                      <a:pt x="39619" y="7081"/>
                    </a:lnTo>
                    <a:lnTo>
                      <a:pt x="39573" y="7035"/>
                    </a:lnTo>
                    <a:lnTo>
                      <a:pt x="39526" y="6942"/>
                    </a:lnTo>
                    <a:lnTo>
                      <a:pt x="39480" y="6942"/>
                    </a:lnTo>
                    <a:lnTo>
                      <a:pt x="39434" y="6989"/>
                    </a:lnTo>
                    <a:lnTo>
                      <a:pt x="38786" y="7220"/>
                    </a:lnTo>
                    <a:lnTo>
                      <a:pt x="37999" y="7405"/>
                    </a:lnTo>
                    <a:lnTo>
                      <a:pt x="37860" y="7452"/>
                    </a:lnTo>
                    <a:lnTo>
                      <a:pt x="37675" y="7498"/>
                    </a:lnTo>
                    <a:lnTo>
                      <a:pt x="37120" y="7590"/>
                    </a:lnTo>
                    <a:lnTo>
                      <a:pt x="36935" y="7590"/>
                    </a:lnTo>
                    <a:lnTo>
                      <a:pt x="36796" y="7637"/>
                    </a:lnTo>
                    <a:lnTo>
                      <a:pt x="36101" y="7637"/>
                    </a:lnTo>
                    <a:lnTo>
                      <a:pt x="35777" y="7590"/>
                    </a:lnTo>
                    <a:lnTo>
                      <a:pt x="35500" y="7544"/>
                    </a:lnTo>
                    <a:lnTo>
                      <a:pt x="35407" y="7498"/>
                    </a:lnTo>
                    <a:lnTo>
                      <a:pt x="35361" y="7452"/>
                    </a:lnTo>
                    <a:lnTo>
                      <a:pt x="34991" y="7266"/>
                    </a:lnTo>
                    <a:lnTo>
                      <a:pt x="34852" y="7174"/>
                    </a:lnTo>
                    <a:lnTo>
                      <a:pt x="34713" y="7035"/>
                    </a:lnTo>
                    <a:lnTo>
                      <a:pt x="34574" y="6757"/>
                    </a:lnTo>
                    <a:lnTo>
                      <a:pt x="34435" y="6433"/>
                    </a:lnTo>
                    <a:lnTo>
                      <a:pt x="34389" y="6109"/>
                    </a:lnTo>
                    <a:lnTo>
                      <a:pt x="34343" y="5739"/>
                    </a:lnTo>
                    <a:lnTo>
                      <a:pt x="34389" y="5369"/>
                    </a:lnTo>
                    <a:lnTo>
                      <a:pt x="34528" y="4999"/>
                    </a:lnTo>
                    <a:lnTo>
                      <a:pt x="34667" y="4582"/>
                    </a:lnTo>
                    <a:lnTo>
                      <a:pt x="34852" y="4212"/>
                    </a:lnTo>
                    <a:lnTo>
                      <a:pt x="35083" y="3841"/>
                    </a:lnTo>
                    <a:lnTo>
                      <a:pt x="35407" y="3517"/>
                    </a:lnTo>
                    <a:lnTo>
                      <a:pt x="35731" y="3194"/>
                    </a:lnTo>
                    <a:lnTo>
                      <a:pt x="36101" y="2916"/>
                    </a:lnTo>
                    <a:lnTo>
                      <a:pt x="36518" y="2638"/>
                    </a:lnTo>
                    <a:lnTo>
                      <a:pt x="37027" y="2453"/>
                    </a:lnTo>
                    <a:lnTo>
                      <a:pt x="37536" y="2314"/>
                    </a:lnTo>
                    <a:lnTo>
                      <a:pt x="38092" y="2268"/>
                    </a:lnTo>
                    <a:close/>
                    <a:moveTo>
                      <a:pt x="39480" y="7128"/>
                    </a:moveTo>
                    <a:lnTo>
                      <a:pt x="39850" y="7637"/>
                    </a:lnTo>
                    <a:lnTo>
                      <a:pt x="40498" y="8331"/>
                    </a:lnTo>
                    <a:lnTo>
                      <a:pt x="40869" y="8701"/>
                    </a:lnTo>
                    <a:lnTo>
                      <a:pt x="41239" y="9025"/>
                    </a:lnTo>
                    <a:lnTo>
                      <a:pt x="41655" y="9349"/>
                    </a:lnTo>
                    <a:lnTo>
                      <a:pt x="42072" y="9534"/>
                    </a:lnTo>
                    <a:lnTo>
                      <a:pt x="41794" y="9858"/>
                    </a:lnTo>
                    <a:lnTo>
                      <a:pt x="41517" y="10136"/>
                    </a:lnTo>
                    <a:lnTo>
                      <a:pt x="41146" y="10367"/>
                    </a:lnTo>
                    <a:lnTo>
                      <a:pt x="40822" y="10599"/>
                    </a:lnTo>
                    <a:lnTo>
                      <a:pt x="40406" y="10738"/>
                    </a:lnTo>
                    <a:lnTo>
                      <a:pt x="40036" y="10876"/>
                    </a:lnTo>
                    <a:lnTo>
                      <a:pt x="39619" y="10923"/>
                    </a:lnTo>
                    <a:lnTo>
                      <a:pt x="39156" y="10969"/>
                    </a:lnTo>
                    <a:lnTo>
                      <a:pt x="38740" y="10923"/>
                    </a:lnTo>
                    <a:lnTo>
                      <a:pt x="38277" y="10830"/>
                    </a:lnTo>
                    <a:lnTo>
                      <a:pt x="37860" y="10738"/>
                    </a:lnTo>
                    <a:lnTo>
                      <a:pt x="37490" y="10552"/>
                    </a:lnTo>
                    <a:lnTo>
                      <a:pt x="37397" y="10506"/>
                    </a:lnTo>
                    <a:lnTo>
                      <a:pt x="37351" y="10460"/>
                    </a:lnTo>
                    <a:lnTo>
                      <a:pt x="37073" y="10321"/>
                    </a:lnTo>
                    <a:lnTo>
                      <a:pt x="36796" y="10090"/>
                    </a:lnTo>
                    <a:lnTo>
                      <a:pt x="36564" y="9904"/>
                    </a:lnTo>
                    <a:lnTo>
                      <a:pt x="36379" y="9627"/>
                    </a:lnTo>
                    <a:lnTo>
                      <a:pt x="36148" y="9395"/>
                    </a:lnTo>
                    <a:lnTo>
                      <a:pt x="36009" y="9118"/>
                    </a:lnTo>
                    <a:lnTo>
                      <a:pt x="35824" y="8840"/>
                    </a:lnTo>
                    <a:lnTo>
                      <a:pt x="35731" y="8516"/>
                    </a:lnTo>
                    <a:lnTo>
                      <a:pt x="35685" y="8470"/>
                    </a:lnTo>
                    <a:lnTo>
                      <a:pt x="35639" y="8377"/>
                    </a:lnTo>
                    <a:lnTo>
                      <a:pt x="35546" y="8053"/>
                    </a:lnTo>
                    <a:lnTo>
                      <a:pt x="35500" y="7683"/>
                    </a:lnTo>
                    <a:lnTo>
                      <a:pt x="35916" y="7775"/>
                    </a:lnTo>
                    <a:lnTo>
                      <a:pt x="36796" y="7775"/>
                    </a:lnTo>
                    <a:lnTo>
                      <a:pt x="37397" y="7683"/>
                    </a:lnTo>
                    <a:lnTo>
                      <a:pt x="37999" y="7544"/>
                    </a:lnTo>
                    <a:lnTo>
                      <a:pt x="38138" y="7544"/>
                    </a:lnTo>
                    <a:lnTo>
                      <a:pt x="38230" y="7498"/>
                    </a:lnTo>
                    <a:lnTo>
                      <a:pt x="38878" y="7313"/>
                    </a:lnTo>
                    <a:lnTo>
                      <a:pt x="39480" y="7128"/>
                    </a:lnTo>
                    <a:close/>
                    <a:moveTo>
                      <a:pt x="35592" y="8609"/>
                    </a:moveTo>
                    <a:lnTo>
                      <a:pt x="35731" y="8933"/>
                    </a:lnTo>
                    <a:lnTo>
                      <a:pt x="35870" y="9210"/>
                    </a:lnTo>
                    <a:lnTo>
                      <a:pt x="36240" y="9719"/>
                    </a:lnTo>
                    <a:lnTo>
                      <a:pt x="36703" y="10182"/>
                    </a:lnTo>
                    <a:lnTo>
                      <a:pt x="37212" y="10552"/>
                    </a:lnTo>
                    <a:lnTo>
                      <a:pt x="36657" y="10923"/>
                    </a:lnTo>
                    <a:lnTo>
                      <a:pt x="36611" y="10969"/>
                    </a:lnTo>
                    <a:lnTo>
                      <a:pt x="36564" y="11015"/>
                    </a:lnTo>
                    <a:lnTo>
                      <a:pt x="36287" y="11200"/>
                    </a:lnTo>
                    <a:lnTo>
                      <a:pt x="36240" y="11247"/>
                    </a:lnTo>
                    <a:lnTo>
                      <a:pt x="36148" y="11293"/>
                    </a:lnTo>
                    <a:lnTo>
                      <a:pt x="35870" y="11478"/>
                    </a:lnTo>
                    <a:lnTo>
                      <a:pt x="35685" y="11617"/>
                    </a:lnTo>
                    <a:lnTo>
                      <a:pt x="35546" y="11663"/>
                    </a:lnTo>
                    <a:lnTo>
                      <a:pt x="35361" y="11710"/>
                    </a:lnTo>
                    <a:lnTo>
                      <a:pt x="34852" y="11710"/>
                    </a:lnTo>
                    <a:lnTo>
                      <a:pt x="34574" y="11571"/>
                    </a:lnTo>
                    <a:lnTo>
                      <a:pt x="34296" y="11432"/>
                    </a:lnTo>
                    <a:lnTo>
                      <a:pt x="34111" y="11200"/>
                    </a:lnTo>
                    <a:lnTo>
                      <a:pt x="33972" y="10969"/>
                    </a:lnTo>
                    <a:lnTo>
                      <a:pt x="33926" y="10738"/>
                    </a:lnTo>
                    <a:lnTo>
                      <a:pt x="33880" y="10645"/>
                    </a:lnTo>
                    <a:lnTo>
                      <a:pt x="33880" y="10599"/>
                    </a:lnTo>
                    <a:lnTo>
                      <a:pt x="33880" y="10275"/>
                    </a:lnTo>
                    <a:lnTo>
                      <a:pt x="33972" y="9951"/>
                    </a:lnTo>
                    <a:lnTo>
                      <a:pt x="34158" y="9673"/>
                    </a:lnTo>
                    <a:lnTo>
                      <a:pt x="34435" y="9395"/>
                    </a:lnTo>
                    <a:lnTo>
                      <a:pt x="34852" y="9118"/>
                    </a:lnTo>
                    <a:lnTo>
                      <a:pt x="34898" y="9071"/>
                    </a:lnTo>
                    <a:lnTo>
                      <a:pt x="34944" y="9025"/>
                    </a:lnTo>
                    <a:lnTo>
                      <a:pt x="35592" y="8609"/>
                    </a:lnTo>
                    <a:close/>
                    <a:moveTo>
                      <a:pt x="37120" y="17726"/>
                    </a:moveTo>
                    <a:lnTo>
                      <a:pt x="36379" y="21707"/>
                    </a:lnTo>
                    <a:lnTo>
                      <a:pt x="36009" y="21707"/>
                    </a:lnTo>
                    <a:lnTo>
                      <a:pt x="35592" y="21568"/>
                    </a:lnTo>
                    <a:lnTo>
                      <a:pt x="35130" y="21336"/>
                    </a:lnTo>
                    <a:lnTo>
                      <a:pt x="35083" y="21290"/>
                    </a:lnTo>
                    <a:lnTo>
                      <a:pt x="35037" y="21336"/>
                    </a:lnTo>
                    <a:lnTo>
                      <a:pt x="35037" y="21383"/>
                    </a:lnTo>
                    <a:lnTo>
                      <a:pt x="35083" y="21429"/>
                    </a:lnTo>
                    <a:lnTo>
                      <a:pt x="35407" y="21614"/>
                    </a:lnTo>
                    <a:lnTo>
                      <a:pt x="35685" y="21753"/>
                    </a:lnTo>
                    <a:lnTo>
                      <a:pt x="36055" y="21845"/>
                    </a:lnTo>
                    <a:lnTo>
                      <a:pt x="35777" y="21892"/>
                    </a:lnTo>
                    <a:lnTo>
                      <a:pt x="35407" y="21892"/>
                    </a:lnTo>
                    <a:lnTo>
                      <a:pt x="35361" y="21938"/>
                    </a:lnTo>
                    <a:lnTo>
                      <a:pt x="35407" y="21984"/>
                    </a:lnTo>
                    <a:lnTo>
                      <a:pt x="35454" y="22031"/>
                    </a:lnTo>
                    <a:lnTo>
                      <a:pt x="35824" y="21984"/>
                    </a:lnTo>
                    <a:lnTo>
                      <a:pt x="36148" y="21984"/>
                    </a:lnTo>
                    <a:lnTo>
                      <a:pt x="36472" y="21845"/>
                    </a:lnTo>
                    <a:lnTo>
                      <a:pt x="38230" y="23465"/>
                    </a:lnTo>
                    <a:lnTo>
                      <a:pt x="38508" y="23697"/>
                    </a:lnTo>
                    <a:lnTo>
                      <a:pt x="38693" y="23974"/>
                    </a:lnTo>
                    <a:lnTo>
                      <a:pt x="38878" y="24252"/>
                    </a:lnTo>
                    <a:lnTo>
                      <a:pt x="39064" y="24530"/>
                    </a:lnTo>
                    <a:lnTo>
                      <a:pt x="39202" y="24854"/>
                    </a:lnTo>
                    <a:lnTo>
                      <a:pt x="39295" y="25131"/>
                    </a:lnTo>
                    <a:lnTo>
                      <a:pt x="39341" y="25502"/>
                    </a:lnTo>
                    <a:lnTo>
                      <a:pt x="39388" y="25826"/>
                    </a:lnTo>
                    <a:lnTo>
                      <a:pt x="39388" y="26150"/>
                    </a:lnTo>
                    <a:lnTo>
                      <a:pt x="39341" y="26520"/>
                    </a:lnTo>
                    <a:lnTo>
                      <a:pt x="39295" y="26844"/>
                    </a:lnTo>
                    <a:lnTo>
                      <a:pt x="39202" y="27168"/>
                    </a:lnTo>
                    <a:lnTo>
                      <a:pt x="38786" y="26844"/>
                    </a:lnTo>
                    <a:lnTo>
                      <a:pt x="38508" y="26659"/>
                    </a:lnTo>
                    <a:lnTo>
                      <a:pt x="38832" y="26613"/>
                    </a:lnTo>
                    <a:lnTo>
                      <a:pt x="38971" y="26613"/>
                    </a:lnTo>
                    <a:lnTo>
                      <a:pt x="39017" y="26566"/>
                    </a:lnTo>
                    <a:lnTo>
                      <a:pt x="39017" y="26520"/>
                    </a:lnTo>
                    <a:lnTo>
                      <a:pt x="38971" y="26474"/>
                    </a:lnTo>
                    <a:lnTo>
                      <a:pt x="38647" y="26474"/>
                    </a:lnTo>
                    <a:lnTo>
                      <a:pt x="38230" y="26566"/>
                    </a:lnTo>
                    <a:lnTo>
                      <a:pt x="38092" y="26613"/>
                    </a:lnTo>
                    <a:lnTo>
                      <a:pt x="37953" y="26659"/>
                    </a:lnTo>
                    <a:lnTo>
                      <a:pt x="37675" y="26844"/>
                    </a:lnTo>
                    <a:lnTo>
                      <a:pt x="37351" y="27075"/>
                    </a:lnTo>
                    <a:lnTo>
                      <a:pt x="37166" y="27307"/>
                    </a:lnTo>
                    <a:lnTo>
                      <a:pt x="37027" y="27584"/>
                    </a:lnTo>
                    <a:lnTo>
                      <a:pt x="36935" y="27816"/>
                    </a:lnTo>
                    <a:lnTo>
                      <a:pt x="36888" y="28094"/>
                    </a:lnTo>
                    <a:lnTo>
                      <a:pt x="36842" y="28232"/>
                    </a:lnTo>
                    <a:lnTo>
                      <a:pt x="36842" y="28371"/>
                    </a:lnTo>
                    <a:lnTo>
                      <a:pt x="36842" y="28742"/>
                    </a:lnTo>
                    <a:lnTo>
                      <a:pt x="36888" y="28880"/>
                    </a:lnTo>
                    <a:lnTo>
                      <a:pt x="36888" y="28927"/>
                    </a:lnTo>
                    <a:lnTo>
                      <a:pt x="37027" y="28927"/>
                    </a:lnTo>
                    <a:lnTo>
                      <a:pt x="37027" y="28880"/>
                    </a:lnTo>
                    <a:lnTo>
                      <a:pt x="36981" y="28742"/>
                    </a:lnTo>
                    <a:lnTo>
                      <a:pt x="36981" y="28556"/>
                    </a:lnTo>
                    <a:lnTo>
                      <a:pt x="37120" y="28695"/>
                    </a:lnTo>
                    <a:lnTo>
                      <a:pt x="37536" y="29065"/>
                    </a:lnTo>
                    <a:lnTo>
                      <a:pt x="37212" y="29204"/>
                    </a:lnTo>
                    <a:lnTo>
                      <a:pt x="36888" y="29297"/>
                    </a:lnTo>
                    <a:lnTo>
                      <a:pt x="36564" y="29389"/>
                    </a:lnTo>
                    <a:lnTo>
                      <a:pt x="36240" y="29436"/>
                    </a:lnTo>
                    <a:lnTo>
                      <a:pt x="35916" y="29436"/>
                    </a:lnTo>
                    <a:lnTo>
                      <a:pt x="35546" y="29389"/>
                    </a:lnTo>
                    <a:lnTo>
                      <a:pt x="35222" y="29343"/>
                    </a:lnTo>
                    <a:lnTo>
                      <a:pt x="34898" y="29251"/>
                    </a:lnTo>
                    <a:lnTo>
                      <a:pt x="34667" y="28834"/>
                    </a:lnTo>
                    <a:lnTo>
                      <a:pt x="34389" y="28464"/>
                    </a:lnTo>
                    <a:lnTo>
                      <a:pt x="34065" y="28094"/>
                    </a:lnTo>
                    <a:lnTo>
                      <a:pt x="33741" y="27770"/>
                    </a:lnTo>
                    <a:lnTo>
                      <a:pt x="29900" y="24622"/>
                    </a:lnTo>
                    <a:lnTo>
                      <a:pt x="35176" y="20226"/>
                    </a:lnTo>
                    <a:lnTo>
                      <a:pt x="35777" y="19670"/>
                    </a:lnTo>
                    <a:lnTo>
                      <a:pt x="36287" y="19068"/>
                    </a:lnTo>
                    <a:lnTo>
                      <a:pt x="36749" y="18420"/>
                    </a:lnTo>
                    <a:lnTo>
                      <a:pt x="37120" y="17726"/>
                    </a:lnTo>
                    <a:close/>
                    <a:moveTo>
                      <a:pt x="38230" y="26705"/>
                    </a:moveTo>
                    <a:lnTo>
                      <a:pt x="38508" y="26798"/>
                    </a:lnTo>
                    <a:lnTo>
                      <a:pt x="38693" y="26936"/>
                    </a:lnTo>
                    <a:lnTo>
                      <a:pt x="39156" y="27307"/>
                    </a:lnTo>
                    <a:lnTo>
                      <a:pt x="39202" y="27353"/>
                    </a:lnTo>
                    <a:lnTo>
                      <a:pt x="39249" y="27399"/>
                    </a:lnTo>
                    <a:lnTo>
                      <a:pt x="39341" y="27492"/>
                    </a:lnTo>
                    <a:lnTo>
                      <a:pt x="39434" y="27492"/>
                    </a:lnTo>
                    <a:lnTo>
                      <a:pt x="40452" y="26936"/>
                    </a:lnTo>
                    <a:lnTo>
                      <a:pt x="40637" y="26936"/>
                    </a:lnTo>
                    <a:lnTo>
                      <a:pt x="40822" y="26983"/>
                    </a:lnTo>
                    <a:lnTo>
                      <a:pt x="41841" y="27677"/>
                    </a:lnTo>
                    <a:lnTo>
                      <a:pt x="41933" y="27770"/>
                    </a:lnTo>
                    <a:lnTo>
                      <a:pt x="41979" y="27908"/>
                    </a:lnTo>
                    <a:lnTo>
                      <a:pt x="41979" y="28047"/>
                    </a:lnTo>
                    <a:lnTo>
                      <a:pt x="41887" y="28186"/>
                    </a:lnTo>
                    <a:lnTo>
                      <a:pt x="41794" y="28279"/>
                    </a:lnTo>
                    <a:lnTo>
                      <a:pt x="41655" y="28325"/>
                    </a:lnTo>
                    <a:lnTo>
                      <a:pt x="41563" y="28325"/>
                    </a:lnTo>
                    <a:lnTo>
                      <a:pt x="41424" y="28232"/>
                    </a:lnTo>
                    <a:lnTo>
                      <a:pt x="41193" y="28094"/>
                    </a:lnTo>
                    <a:lnTo>
                      <a:pt x="40683" y="27677"/>
                    </a:lnTo>
                    <a:lnTo>
                      <a:pt x="40637" y="27631"/>
                    </a:lnTo>
                    <a:lnTo>
                      <a:pt x="40591" y="27677"/>
                    </a:lnTo>
                    <a:lnTo>
                      <a:pt x="40591" y="27723"/>
                    </a:lnTo>
                    <a:lnTo>
                      <a:pt x="40591" y="27770"/>
                    </a:lnTo>
                    <a:lnTo>
                      <a:pt x="41100" y="28186"/>
                    </a:lnTo>
                    <a:lnTo>
                      <a:pt x="41285" y="28510"/>
                    </a:lnTo>
                    <a:lnTo>
                      <a:pt x="41331" y="28510"/>
                    </a:lnTo>
                    <a:lnTo>
                      <a:pt x="41424" y="28603"/>
                    </a:lnTo>
                    <a:lnTo>
                      <a:pt x="42488" y="29436"/>
                    </a:lnTo>
                    <a:lnTo>
                      <a:pt x="42581" y="29528"/>
                    </a:lnTo>
                    <a:lnTo>
                      <a:pt x="42627" y="29667"/>
                    </a:lnTo>
                    <a:lnTo>
                      <a:pt x="42627" y="29806"/>
                    </a:lnTo>
                    <a:lnTo>
                      <a:pt x="42581" y="29945"/>
                    </a:lnTo>
                    <a:lnTo>
                      <a:pt x="42488" y="30037"/>
                    </a:lnTo>
                    <a:lnTo>
                      <a:pt x="42350" y="30084"/>
                    </a:lnTo>
                    <a:lnTo>
                      <a:pt x="42165" y="30084"/>
                    </a:lnTo>
                    <a:lnTo>
                      <a:pt x="42026" y="30037"/>
                    </a:lnTo>
                    <a:lnTo>
                      <a:pt x="40776" y="28973"/>
                    </a:lnTo>
                    <a:lnTo>
                      <a:pt x="40730" y="28973"/>
                    </a:lnTo>
                    <a:lnTo>
                      <a:pt x="40683" y="29019"/>
                    </a:lnTo>
                    <a:lnTo>
                      <a:pt x="40683" y="29065"/>
                    </a:lnTo>
                    <a:lnTo>
                      <a:pt x="40683" y="29112"/>
                    </a:lnTo>
                    <a:lnTo>
                      <a:pt x="41979" y="30130"/>
                    </a:lnTo>
                    <a:lnTo>
                      <a:pt x="42165" y="30269"/>
                    </a:lnTo>
                    <a:lnTo>
                      <a:pt x="42211" y="30361"/>
                    </a:lnTo>
                    <a:lnTo>
                      <a:pt x="42257" y="30500"/>
                    </a:lnTo>
                    <a:lnTo>
                      <a:pt x="42211" y="30593"/>
                    </a:lnTo>
                    <a:lnTo>
                      <a:pt x="42118" y="30639"/>
                    </a:lnTo>
                    <a:lnTo>
                      <a:pt x="42072" y="30685"/>
                    </a:lnTo>
                    <a:lnTo>
                      <a:pt x="41979" y="30778"/>
                    </a:lnTo>
                    <a:lnTo>
                      <a:pt x="41841" y="30824"/>
                    </a:lnTo>
                    <a:lnTo>
                      <a:pt x="41702" y="30778"/>
                    </a:lnTo>
                    <a:lnTo>
                      <a:pt x="41563" y="30732"/>
                    </a:lnTo>
                    <a:lnTo>
                      <a:pt x="40498" y="29852"/>
                    </a:lnTo>
                    <a:lnTo>
                      <a:pt x="40406" y="29806"/>
                    </a:lnTo>
                    <a:lnTo>
                      <a:pt x="40359" y="29852"/>
                    </a:lnTo>
                    <a:lnTo>
                      <a:pt x="40359" y="29899"/>
                    </a:lnTo>
                    <a:lnTo>
                      <a:pt x="40406" y="29945"/>
                    </a:lnTo>
                    <a:lnTo>
                      <a:pt x="41470" y="30824"/>
                    </a:lnTo>
                    <a:lnTo>
                      <a:pt x="41563" y="30963"/>
                    </a:lnTo>
                    <a:lnTo>
                      <a:pt x="41609" y="31102"/>
                    </a:lnTo>
                    <a:lnTo>
                      <a:pt x="41609" y="31241"/>
                    </a:lnTo>
                    <a:lnTo>
                      <a:pt x="41517" y="31333"/>
                    </a:lnTo>
                    <a:lnTo>
                      <a:pt x="41424" y="31426"/>
                    </a:lnTo>
                    <a:lnTo>
                      <a:pt x="41285" y="31472"/>
                    </a:lnTo>
                    <a:lnTo>
                      <a:pt x="41146" y="31472"/>
                    </a:lnTo>
                    <a:lnTo>
                      <a:pt x="41007" y="31426"/>
                    </a:lnTo>
                    <a:lnTo>
                      <a:pt x="40683" y="31148"/>
                    </a:lnTo>
                    <a:lnTo>
                      <a:pt x="39712" y="30269"/>
                    </a:lnTo>
                    <a:lnTo>
                      <a:pt x="39619" y="30269"/>
                    </a:lnTo>
                    <a:lnTo>
                      <a:pt x="39619" y="30315"/>
                    </a:lnTo>
                    <a:lnTo>
                      <a:pt x="39619" y="30408"/>
                    </a:lnTo>
                    <a:lnTo>
                      <a:pt x="40591" y="31241"/>
                    </a:lnTo>
                    <a:lnTo>
                      <a:pt x="40683" y="31333"/>
                    </a:lnTo>
                    <a:lnTo>
                      <a:pt x="40730" y="31472"/>
                    </a:lnTo>
                    <a:lnTo>
                      <a:pt x="40683" y="31565"/>
                    </a:lnTo>
                    <a:lnTo>
                      <a:pt x="40637" y="31657"/>
                    </a:lnTo>
                    <a:lnTo>
                      <a:pt x="40545" y="31750"/>
                    </a:lnTo>
                    <a:lnTo>
                      <a:pt x="40359" y="31750"/>
                    </a:lnTo>
                    <a:lnTo>
                      <a:pt x="40267" y="31704"/>
                    </a:lnTo>
                    <a:lnTo>
                      <a:pt x="39249" y="30917"/>
                    </a:lnTo>
                    <a:lnTo>
                      <a:pt x="39202" y="30871"/>
                    </a:lnTo>
                    <a:lnTo>
                      <a:pt x="38925" y="30778"/>
                    </a:lnTo>
                    <a:lnTo>
                      <a:pt x="38601" y="30593"/>
                    </a:lnTo>
                    <a:lnTo>
                      <a:pt x="38369" y="30315"/>
                    </a:lnTo>
                    <a:lnTo>
                      <a:pt x="38138" y="29991"/>
                    </a:lnTo>
                    <a:lnTo>
                      <a:pt x="37999" y="29667"/>
                    </a:lnTo>
                    <a:lnTo>
                      <a:pt x="37953" y="29251"/>
                    </a:lnTo>
                    <a:lnTo>
                      <a:pt x="37953" y="29204"/>
                    </a:lnTo>
                    <a:lnTo>
                      <a:pt x="37768" y="29065"/>
                    </a:lnTo>
                    <a:lnTo>
                      <a:pt x="37721" y="29019"/>
                    </a:lnTo>
                    <a:lnTo>
                      <a:pt x="37675" y="28973"/>
                    </a:lnTo>
                    <a:lnTo>
                      <a:pt x="37212" y="28603"/>
                    </a:lnTo>
                    <a:lnTo>
                      <a:pt x="36981" y="28325"/>
                    </a:lnTo>
                    <a:lnTo>
                      <a:pt x="37027" y="28047"/>
                    </a:lnTo>
                    <a:lnTo>
                      <a:pt x="37120" y="27770"/>
                    </a:lnTo>
                    <a:lnTo>
                      <a:pt x="37212" y="27446"/>
                    </a:lnTo>
                    <a:lnTo>
                      <a:pt x="37444" y="27168"/>
                    </a:lnTo>
                    <a:lnTo>
                      <a:pt x="37629" y="27029"/>
                    </a:lnTo>
                    <a:lnTo>
                      <a:pt x="37860" y="26890"/>
                    </a:lnTo>
                    <a:lnTo>
                      <a:pt x="38230" y="26705"/>
                    </a:lnTo>
                    <a:close/>
                    <a:moveTo>
                      <a:pt x="40082" y="33092"/>
                    </a:moveTo>
                    <a:lnTo>
                      <a:pt x="40082" y="33138"/>
                    </a:lnTo>
                    <a:lnTo>
                      <a:pt x="39989" y="33185"/>
                    </a:lnTo>
                    <a:lnTo>
                      <a:pt x="39989" y="33277"/>
                    </a:lnTo>
                    <a:lnTo>
                      <a:pt x="39850" y="33509"/>
                    </a:lnTo>
                    <a:lnTo>
                      <a:pt x="39758" y="33786"/>
                    </a:lnTo>
                    <a:lnTo>
                      <a:pt x="39758" y="33740"/>
                    </a:lnTo>
                    <a:lnTo>
                      <a:pt x="39758" y="33694"/>
                    </a:lnTo>
                    <a:lnTo>
                      <a:pt x="39712" y="33694"/>
                    </a:lnTo>
                    <a:lnTo>
                      <a:pt x="39712" y="33647"/>
                    </a:lnTo>
                    <a:lnTo>
                      <a:pt x="39712" y="33601"/>
                    </a:lnTo>
                    <a:lnTo>
                      <a:pt x="39758" y="33555"/>
                    </a:lnTo>
                    <a:lnTo>
                      <a:pt x="39758" y="33509"/>
                    </a:lnTo>
                    <a:lnTo>
                      <a:pt x="39758" y="33462"/>
                    </a:lnTo>
                    <a:lnTo>
                      <a:pt x="39804" y="33416"/>
                    </a:lnTo>
                    <a:lnTo>
                      <a:pt x="39804" y="33370"/>
                    </a:lnTo>
                    <a:lnTo>
                      <a:pt x="39850" y="33323"/>
                    </a:lnTo>
                    <a:lnTo>
                      <a:pt x="39897" y="33277"/>
                    </a:lnTo>
                    <a:lnTo>
                      <a:pt x="39897" y="33231"/>
                    </a:lnTo>
                    <a:lnTo>
                      <a:pt x="39943" y="33231"/>
                    </a:lnTo>
                    <a:lnTo>
                      <a:pt x="39989" y="33185"/>
                    </a:lnTo>
                    <a:lnTo>
                      <a:pt x="39989" y="33138"/>
                    </a:lnTo>
                    <a:lnTo>
                      <a:pt x="40036" y="33138"/>
                    </a:lnTo>
                    <a:lnTo>
                      <a:pt x="40082" y="33092"/>
                    </a:lnTo>
                    <a:close/>
                    <a:moveTo>
                      <a:pt x="24623" y="33833"/>
                    </a:moveTo>
                    <a:lnTo>
                      <a:pt x="25040" y="34110"/>
                    </a:lnTo>
                    <a:lnTo>
                      <a:pt x="24808" y="34203"/>
                    </a:lnTo>
                    <a:lnTo>
                      <a:pt x="24623" y="34295"/>
                    </a:lnTo>
                    <a:lnTo>
                      <a:pt x="24623" y="33833"/>
                    </a:lnTo>
                    <a:close/>
                    <a:moveTo>
                      <a:pt x="26428" y="13468"/>
                    </a:moveTo>
                    <a:lnTo>
                      <a:pt x="26799" y="13515"/>
                    </a:lnTo>
                    <a:lnTo>
                      <a:pt x="27169" y="13561"/>
                    </a:lnTo>
                    <a:lnTo>
                      <a:pt x="27493" y="13653"/>
                    </a:lnTo>
                    <a:lnTo>
                      <a:pt x="27863" y="13792"/>
                    </a:lnTo>
                    <a:lnTo>
                      <a:pt x="28187" y="13977"/>
                    </a:lnTo>
                    <a:lnTo>
                      <a:pt x="28465" y="14162"/>
                    </a:lnTo>
                    <a:lnTo>
                      <a:pt x="28696" y="14394"/>
                    </a:lnTo>
                    <a:lnTo>
                      <a:pt x="28974" y="14625"/>
                    </a:lnTo>
                    <a:lnTo>
                      <a:pt x="29159" y="14857"/>
                    </a:lnTo>
                    <a:lnTo>
                      <a:pt x="29344" y="15134"/>
                    </a:lnTo>
                    <a:lnTo>
                      <a:pt x="29483" y="15412"/>
                    </a:lnTo>
                    <a:lnTo>
                      <a:pt x="29622" y="15736"/>
                    </a:lnTo>
                    <a:lnTo>
                      <a:pt x="29714" y="16060"/>
                    </a:lnTo>
                    <a:lnTo>
                      <a:pt x="29807" y="16384"/>
                    </a:lnTo>
                    <a:lnTo>
                      <a:pt x="29807" y="16708"/>
                    </a:lnTo>
                    <a:lnTo>
                      <a:pt x="29807" y="17032"/>
                    </a:lnTo>
                    <a:lnTo>
                      <a:pt x="29807" y="17356"/>
                    </a:lnTo>
                    <a:lnTo>
                      <a:pt x="29714" y="17680"/>
                    </a:lnTo>
                    <a:lnTo>
                      <a:pt x="29622" y="18004"/>
                    </a:lnTo>
                    <a:lnTo>
                      <a:pt x="29483" y="18328"/>
                    </a:lnTo>
                    <a:lnTo>
                      <a:pt x="27678" y="22216"/>
                    </a:lnTo>
                    <a:lnTo>
                      <a:pt x="27632" y="22308"/>
                    </a:lnTo>
                    <a:lnTo>
                      <a:pt x="27585" y="22401"/>
                    </a:lnTo>
                    <a:lnTo>
                      <a:pt x="27493" y="22632"/>
                    </a:lnTo>
                    <a:lnTo>
                      <a:pt x="27447" y="22725"/>
                    </a:lnTo>
                    <a:lnTo>
                      <a:pt x="27447" y="22771"/>
                    </a:lnTo>
                    <a:lnTo>
                      <a:pt x="26613" y="24530"/>
                    </a:lnTo>
                    <a:lnTo>
                      <a:pt x="26475" y="24622"/>
                    </a:lnTo>
                    <a:lnTo>
                      <a:pt x="26382" y="24715"/>
                    </a:lnTo>
                    <a:lnTo>
                      <a:pt x="26197" y="24761"/>
                    </a:lnTo>
                    <a:lnTo>
                      <a:pt x="25966" y="24807"/>
                    </a:lnTo>
                    <a:lnTo>
                      <a:pt x="25642" y="24761"/>
                    </a:lnTo>
                    <a:lnTo>
                      <a:pt x="25271" y="24715"/>
                    </a:lnTo>
                    <a:lnTo>
                      <a:pt x="24808" y="24530"/>
                    </a:lnTo>
                    <a:lnTo>
                      <a:pt x="24716" y="24530"/>
                    </a:lnTo>
                    <a:lnTo>
                      <a:pt x="24716" y="24576"/>
                    </a:lnTo>
                    <a:lnTo>
                      <a:pt x="24762" y="24622"/>
                    </a:lnTo>
                    <a:lnTo>
                      <a:pt x="25086" y="24761"/>
                    </a:lnTo>
                    <a:lnTo>
                      <a:pt x="25410" y="24854"/>
                    </a:lnTo>
                    <a:lnTo>
                      <a:pt x="25688" y="24946"/>
                    </a:lnTo>
                    <a:lnTo>
                      <a:pt x="25919" y="24946"/>
                    </a:lnTo>
                    <a:lnTo>
                      <a:pt x="26243" y="24900"/>
                    </a:lnTo>
                    <a:lnTo>
                      <a:pt x="26521" y="24807"/>
                    </a:lnTo>
                    <a:lnTo>
                      <a:pt x="26521" y="24807"/>
                    </a:lnTo>
                    <a:lnTo>
                      <a:pt x="26382" y="24900"/>
                    </a:lnTo>
                    <a:lnTo>
                      <a:pt x="26290" y="25039"/>
                    </a:lnTo>
                    <a:lnTo>
                      <a:pt x="26058" y="25131"/>
                    </a:lnTo>
                    <a:lnTo>
                      <a:pt x="25873" y="25224"/>
                    </a:lnTo>
                    <a:lnTo>
                      <a:pt x="25734" y="25224"/>
                    </a:lnTo>
                    <a:lnTo>
                      <a:pt x="25734" y="25270"/>
                    </a:lnTo>
                    <a:lnTo>
                      <a:pt x="25734" y="25317"/>
                    </a:lnTo>
                    <a:lnTo>
                      <a:pt x="25780" y="25363"/>
                    </a:lnTo>
                    <a:lnTo>
                      <a:pt x="25919" y="25317"/>
                    </a:lnTo>
                    <a:lnTo>
                      <a:pt x="26151" y="25270"/>
                    </a:lnTo>
                    <a:lnTo>
                      <a:pt x="26290" y="25178"/>
                    </a:lnTo>
                    <a:lnTo>
                      <a:pt x="26428" y="25085"/>
                    </a:lnTo>
                    <a:lnTo>
                      <a:pt x="26567" y="24946"/>
                    </a:lnTo>
                    <a:lnTo>
                      <a:pt x="26706" y="24761"/>
                    </a:lnTo>
                    <a:lnTo>
                      <a:pt x="27447" y="25918"/>
                    </a:lnTo>
                    <a:lnTo>
                      <a:pt x="27493" y="25965"/>
                    </a:lnTo>
                    <a:lnTo>
                      <a:pt x="27539" y="26011"/>
                    </a:lnTo>
                    <a:lnTo>
                      <a:pt x="27585" y="26103"/>
                    </a:lnTo>
                    <a:lnTo>
                      <a:pt x="27632" y="26196"/>
                    </a:lnTo>
                    <a:lnTo>
                      <a:pt x="27678" y="26242"/>
                    </a:lnTo>
                    <a:lnTo>
                      <a:pt x="29622" y="29112"/>
                    </a:lnTo>
                    <a:lnTo>
                      <a:pt x="29761" y="29389"/>
                    </a:lnTo>
                    <a:lnTo>
                      <a:pt x="29946" y="29713"/>
                    </a:lnTo>
                    <a:lnTo>
                      <a:pt x="30038" y="30037"/>
                    </a:lnTo>
                    <a:lnTo>
                      <a:pt x="30131" y="30361"/>
                    </a:lnTo>
                    <a:lnTo>
                      <a:pt x="30177" y="30685"/>
                    </a:lnTo>
                    <a:lnTo>
                      <a:pt x="30177" y="31009"/>
                    </a:lnTo>
                    <a:lnTo>
                      <a:pt x="30177" y="31333"/>
                    </a:lnTo>
                    <a:lnTo>
                      <a:pt x="30131" y="31704"/>
                    </a:lnTo>
                    <a:lnTo>
                      <a:pt x="29992" y="32166"/>
                    </a:lnTo>
                    <a:lnTo>
                      <a:pt x="29807" y="32583"/>
                    </a:lnTo>
                    <a:lnTo>
                      <a:pt x="29529" y="33000"/>
                    </a:lnTo>
                    <a:lnTo>
                      <a:pt x="29205" y="33370"/>
                    </a:lnTo>
                    <a:lnTo>
                      <a:pt x="29205" y="33416"/>
                    </a:lnTo>
                    <a:lnTo>
                      <a:pt x="29159" y="33462"/>
                    </a:lnTo>
                    <a:lnTo>
                      <a:pt x="29113" y="33509"/>
                    </a:lnTo>
                    <a:lnTo>
                      <a:pt x="28650" y="33833"/>
                    </a:lnTo>
                    <a:lnTo>
                      <a:pt x="28280" y="34064"/>
                    </a:lnTo>
                    <a:lnTo>
                      <a:pt x="27909" y="34249"/>
                    </a:lnTo>
                    <a:lnTo>
                      <a:pt x="27493" y="34342"/>
                    </a:lnTo>
                    <a:lnTo>
                      <a:pt x="27076" y="34434"/>
                    </a:lnTo>
                    <a:lnTo>
                      <a:pt x="26521" y="34434"/>
                    </a:lnTo>
                    <a:lnTo>
                      <a:pt x="26104" y="34342"/>
                    </a:lnTo>
                    <a:lnTo>
                      <a:pt x="25734" y="34249"/>
                    </a:lnTo>
                    <a:lnTo>
                      <a:pt x="25364" y="34110"/>
                    </a:lnTo>
                    <a:lnTo>
                      <a:pt x="25271" y="34110"/>
                    </a:lnTo>
                    <a:lnTo>
                      <a:pt x="25271" y="34064"/>
                    </a:lnTo>
                    <a:lnTo>
                      <a:pt x="25179" y="34064"/>
                    </a:lnTo>
                    <a:lnTo>
                      <a:pt x="24901" y="33879"/>
                    </a:lnTo>
                    <a:lnTo>
                      <a:pt x="24623" y="33647"/>
                    </a:lnTo>
                    <a:lnTo>
                      <a:pt x="24531" y="33601"/>
                    </a:lnTo>
                    <a:lnTo>
                      <a:pt x="24484" y="33555"/>
                    </a:lnTo>
                    <a:lnTo>
                      <a:pt x="24161" y="33231"/>
                    </a:lnTo>
                    <a:lnTo>
                      <a:pt x="23929" y="32907"/>
                    </a:lnTo>
                    <a:lnTo>
                      <a:pt x="22541" y="30824"/>
                    </a:lnTo>
                    <a:lnTo>
                      <a:pt x="22448" y="30732"/>
                    </a:lnTo>
                    <a:lnTo>
                      <a:pt x="22402" y="30639"/>
                    </a:lnTo>
                    <a:lnTo>
                      <a:pt x="22355" y="30593"/>
                    </a:lnTo>
                    <a:lnTo>
                      <a:pt x="22309" y="30454"/>
                    </a:lnTo>
                    <a:lnTo>
                      <a:pt x="22263" y="30454"/>
                    </a:lnTo>
                    <a:lnTo>
                      <a:pt x="21985" y="29991"/>
                    </a:lnTo>
                    <a:lnTo>
                      <a:pt x="21893" y="29852"/>
                    </a:lnTo>
                    <a:lnTo>
                      <a:pt x="21800" y="29713"/>
                    </a:lnTo>
                    <a:lnTo>
                      <a:pt x="20458" y="27723"/>
                    </a:lnTo>
                    <a:lnTo>
                      <a:pt x="20412" y="27631"/>
                    </a:lnTo>
                    <a:lnTo>
                      <a:pt x="20365" y="27584"/>
                    </a:lnTo>
                    <a:lnTo>
                      <a:pt x="20365" y="27538"/>
                    </a:lnTo>
                    <a:lnTo>
                      <a:pt x="19949" y="26936"/>
                    </a:lnTo>
                    <a:lnTo>
                      <a:pt x="19902" y="26844"/>
                    </a:lnTo>
                    <a:lnTo>
                      <a:pt x="19856" y="26798"/>
                    </a:lnTo>
                    <a:lnTo>
                      <a:pt x="19810" y="26751"/>
                    </a:lnTo>
                    <a:lnTo>
                      <a:pt x="19625" y="26381"/>
                    </a:lnTo>
                    <a:lnTo>
                      <a:pt x="19440" y="25965"/>
                    </a:lnTo>
                    <a:lnTo>
                      <a:pt x="19347" y="25548"/>
                    </a:lnTo>
                    <a:lnTo>
                      <a:pt x="19255" y="25131"/>
                    </a:lnTo>
                    <a:lnTo>
                      <a:pt x="19255" y="24715"/>
                    </a:lnTo>
                    <a:lnTo>
                      <a:pt x="19301" y="24252"/>
                    </a:lnTo>
                    <a:lnTo>
                      <a:pt x="19393" y="23836"/>
                    </a:lnTo>
                    <a:lnTo>
                      <a:pt x="19579" y="23419"/>
                    </a:lnTo>
                    <a:lnTo>
                      <a:pt x="20041" y="22447"/>
                    </a:lnTo>
                    <a:lnTo>
                      <a:pt x="20041" y="22401"/>
                    </a:lnTo>
                    <a:lnTo>
                      <a:pt x="20088" y="22308"/>
                    </a:lnTo>
                    <a:lnTo>
                      <a:pt x="22170" y="17911"/>
                    </a:lnTo>
                    <a:lnTo>
                      <a:pt x="22170" y="17865"/>
                    </a:lnTo>
                    <a:lnTo>
                      <a:pt x="22217" y="17773"/>
                    </a:lnTo>
                    <a:lnTo>
                      <a:pt x="23327" y="15458"/>
                    </a:lnTo>
                    <a:lnTo>
                      <a:pt x="23466" y="15134"/>
                    </a:lnTo>
                    <a:lnTo>
                      <a:pt x="23651" y="14857"/>
                    </a:lnTo>
                    <a:lnTo>
                      <a:pt x="23883" y="14625"/>
                    </a:lnTo>
                    <a:lnTo>
                      <a:pt x="24114" y="14394"/>
                    </a:lnTo>
                    <a:lnTo>
                      <a:pt x="24346" y="14162"/>
                    </a:lnTo>
                    <a:lnTo>
                      <a:pt x="24623" y="13977"/>
                    </a:lnTo>
                    <a:lnTo>
                      <a:pt x="24947" y="13792"/>
                    </a:lnTo>
                    <a:lnTo>
                      <a:pt x="25271" y="13700"/>
                    </a:lnTo>
                    <a:lnTo>
                      <a:pt x="25827" y="13515"/>
                    </a:lnTo>
                    <a:lnTo>
                      <a:pt x="26428" y="13468"/>
                    </a:lnTo>
                    <a:close/>
                    <a:moveTo>
                      <a:pt x="40036" y="34157"/>
                    </a:moveTo>
                    <a:lnTo>
                      <a:pt x="40174" y="34249"/>
                    </a:lnTo>
                    <a:lnTo>
                      <a:pt x="40267" y="34295"/>
                    </a:lnTo>
                    <a:lnTo>
                      <a:pt x="40406" y="34342"/>
                    </a:lnTo>
                    <a:lnTo>
                      <a:pt x="43056" y="35915"/>
                    </a:lnTo>
                    <a:lnTo>
                      <a:pt x="41609" y="35082"/>
                    </a:lnTo>
                    <a:lnTo>
                      <a:pt x="40359" y="34342"/>
                    </a:lnTo>
                    <a:lnTo>
                      <a:pt x="40221" y="34295"/>
                    </a:lnTo>
                    <a:lnTo>
                      <a:pt x="40036" y="34157"/>
                    </a:lnTo>
                    <a:close/>
                    <a:moveTo>
                      <a:pt x="43368" y="36100"/>
                    </a:moveTo>
                    <a:lnTo>
                      <a:pt x="43460" y="36147"/>
                    </a:lnTo>
                    <a:lnTo>
                      <a:pt x="43484" y="36170"/>
                    </a:lnTo>
                    <a:lnTo>
                      <a:pt x="43368" y="36100"/>
                    </a:lnTo>
                    <a:close/>
                    <a:moveTo>
                      <a:pt x="43553" y="36193"/>
                    </a:moveTo>
                    <a:lnTo>
                      <a:pt x="43553" y="36212"/>
                    </a:lnTo>
                    <a:lnTo>
                      <a:pt x="43553" y="36212"/>
                    </a:lnTo>
                    <a:lnTo>
                      <a:pt x="43522" y="36193"/>
                    </a:lnTo>
                    <a:close/>
                    <a:moveTo>
                      <a:pt x="6758" y="30130"/>
                    </a:moveTo>
                    <a:lnTo>
                      <a:pt x="6897" y="30223"/>
                    </a:lnTo>
                    <a:lnTo>
                      <a:pt x="9257" y="31565"/>
                    </a:lnTo>
                    <a:lnTo>
                      <a:pt x="9443" y="31657"/>
                    </a:lnTo>
                    <a:lnTo>
                      <a:pt x="9628" y="31796"/>
                    </a:lnTo>
                    <a:lnTo>
                      <a:pt x="9859" y="31889"/>
                    </a:lnTo>
                    <a:lnTo>
                      <a:pt x="9952" y="31981"/>
                    </a:lnTo>
                    <a:lnTo>
                      <a:pt x="10229" y="32120"/>
                    </a:lnTo>
                    <a:lnTo>
                      <a:pt x="10553" y="32305"/>
                    </a:lnTo>
                    <a:lnTo>
                      <a:pt x="13701" y="34110"/>
                    </a:lnTo>
                    <a:lnTo>
                      <a:pt x="14256" y="34434"/>
                    </a:lnTo>
                    <a:lnTo>
                      <a:pt x="14765" y="34712"/>
                    </a:lnTo>
                    <a:lnTo>
                      <a:pt x="15182" y="34990"/>
                    </a:lnTo>
                    <a:lnTo>
                      <a:pt x="15182" y="35036"/>
                    </a:lnTo>
                    <a:lnTo>
                      <a:pt x="15182" y="35129"/>
                    </a:lnTo>
                    <a:lnTo>
                      <a:pt x="15182" y="35221"/>
                    </a:lnTo>
                    <a:lnTo>
                      <a:pt x="15182" y="36193"/>
                    </a:lnTo>
                    <a:lnTo>
                      <a:pt x="15182" y="36239"/>
                    </a:lnTo>
                    <a:lnTo>
                      <a:pt x="15043" y="36147"/>
                    </a:lnTo>
                    <a:lnTo>
                      <a:pt x="14858" y="36054"/>
                    </a:lnTo>
                    <a:lnTo>
                      <a:pt x="14117" y="35591"/>
                    </a:lnTo>
                    <a:lnTo>
                      <a:pt x="13839" y="35453"/>
                    </a:lnTo>
                    <a:lnTo>
                      <a:pt x="13515" y="35267"/>
                    </a:lnTo>
                    <a:lnTo>
                      <a:pt x="11710" y="34203"/>
                    </a:lnTo>
                    <a:lnTo>
                      <a:pt x="10877" y="33740"/>
                    </a:lnTo>
                    <a:lnTo>
                      <a:pt x="8702" y="32490"/>
                    </a:lnTo>
                    <a:lnTo>
                      <a:pt x="8471" y="32352"/>
                    </a:lnTo>
                    <a:lnTo>
                      <a:pt x="8332" y="32305"/>
                    </a:lnTo>
                    <a:lnTo>
                      <a:pt x="8239" y="32213"/>
                    </a:lnTo>
                    <a:lnTo>
                      <a:pt x="8008" y="32074"/>
                    </a:lnTo>
                    <a:lnTo>
                      <a:pt x="7962" y="32074"/>
                    </a:lnTo>
                    <a:lnTo>
                      <a:pt x="7823" y="31981"/>
                    </a:lnTo>
                    <a:lnTo>
                      <a:pt x="7684" y="31889"/>
                    </a:lnTo>
                    <a:lnTo>
                      <a:pt x="7638" y="31889"/>
                    </a:lnTo>
                    <a:lnTo>
                      <a:pt x="7452" y="31750"/>
                    </a:lnTo>
                    <a:lnTo>
                      <a:pt x="7314" y="31704"/>
                    </a:lnTo>
                    <a:lnTo>
                      <a:pt x="7267" y="31657"/>
                    </a:lnTo>
                    <a:lnTo>
                      <a:pt x="7221" y="31657"/>
                    </a:lnTo>
                    <a:lnTo>
                      <a:pt x="7175" y="31611"/>
                    </a:lnTo>
                    <a:lnTo>
                      <a:pt x="7082" y="31565"/>
                    </a:lnTo>
                    <a:lnTo>
                      <a:pt x="6990" y="31518"/>
                    </a:lnTo>
                    <a:lnTo>
                      <a:pt x="6943" y="31472"/>
                    </a:lnTo>
                    <a:lnTo>
                      <a:pt x="6758" y="31287"/>
                    </a:lnTo>
                    <a:lnTo>
                      <a:pt x="6573" y="31056"/>
                    </a:lnTo>
                    <a:lnTo>
                      <a:pt x="6434" y="30778"/>
                    </a:lnTo>
                    <a:lnTo>
                      <a:pt x="6388" y="30500"/>
                    </a:lnTo>
                    <a:lnTo>
                      <a:pt x="6434" y="30269"/>
                    </a:lnTo>
                    <a:lnTo>
                      <a:pt x="6527" y="30176"/>
                    </a:lnTo>
                    <a:lnTo>
                      <a:pt x="6666" y="30130"/>
                    </a:lnTo>
                    <a:close/>
                    <a:moveTo>
                      <a:pt x="25132" y="34249"/>
                    </a:moveTo>
                    <a:lnTo>
                      <a:pt x="24623" y="36286"/>
                    </a:lnTo>
                    <a:lnTo>
                      <a:pt x="24623" y="34434"/>
                    </a:lnTo>
                    <a:lnTo>
                      <a:pt x="24855" y="34342"/>
                    </a:lnTo>
                    <a:lnTo>
                      <a:pt x="25132" y="34249"/>
                    </a:lnTo>
                    <a:close/>
                    <a:moveTo>
                      <a:pt x="3981" y="36517"/>
                    </a:moveTo>
                    <a:lnTo>
                      <a:pt x="3935" y="36600"/>
                    </a:lnTo>
                    <a:lnTo>
                      <a:pt x="3935" y="36517"/>
                    </a:lnTo>
                    <a:close/>
                    <a:moveTo>
                      <a:pt x="15043" y="36517"/>
                    </a:moveTo>
                    <a:lnTo>
                      <a:pt x="15182" y="36610"/>
                    </a:lnTo>
                    <a:lnTo>
                      <a:pt x="15182" y="36656"/>
                    </a:lnTo>
                    <a:lnTo>
                      <a:pt x="15043" y="36517"/>
                    </a:lnTo>
                    <a:close/>
                    <a:moveTo>
                      <a:pt x="39943" y="34295"/>
                    </a:moveTo>
                    <a:lnTo>
                      <a:pt x="40174" y="34434"/>
                    </a:lnTo>
                    <a:lnTo>
                      <a:pt x="40313" y="34481"/>
                    </a:lnTo>
                    <a:lnTo>
                      <a:pt x="40406" y="34527"/>
                    </a:lnTo>
                    <a:lnTo>
                      <a:pt x="40498" y="34573"/>
                    </a:lnTo>
                    <a:lnTo>
                      <a:pt x="40591" y="34666"/>
                    </a:lnTo>
                    <a:lnTo>
                      <a:pt x="40730" y="34712"/>
                    </a:lnTo>
                    <a:lnTo>
                      <a:pt x="40915" y="34851"/>
                    </a:lnTo>
                    <a:lnTo>
                      <a:pt x="43553" y="36378"/>
                    </a:lnTo>
                    <a:lnTo>
                      <a:pt x="43599" y="36378"/>
                    </a:lnTo>
                    <a:lnTo>
                      <a:pt x="43599" y="36471"/>
                    </a:lnTo>
                    <a:lnTo>
                      <a:pt x="43646" y="36517"/>
                    </a:lnTo>
                    <a:lnTo>
                      <a:pt x="43692" y="36517"/>
                    </a:lnTo>
                    <a:lnTo>
                      <a:pt x="43738" y="36471"/>
                    </a:lnTo>
                    <a:lnTo>
                      <a:pt x="43831" y="36563"/>
                    </a:lnTo>
                    <a:lnTo>
                      <a:pt x="43877" y="36610"/>
                    </a:lnTo>
                    <a:lnTo>
                      <a:pt x="43923" y="36656"/>
                    </a:lnTo>
                    <a:lnTo>
                      <a:pt x="43970" y="36748"/>
                    </a:lnTo>
                    <a:lnTo>
                      <a:pt x="44016" y="36795"/>
                    </a:lnTo>
                    <a:lnTo>
                      <a:pt x="44016" y="36841"/>
                    </a:lnTo>
                    <a:lnTo>
                      <a:pt x="43923" y="36748"/>
                    </a:lnTo>
                    <a:lnTo>
                      <a:pt x="43877" y="36748"/>
                    </a:lnTo>
                    <a:lnTo>
                      <a:pt x="43784" y="36656"/>
                    </a:lnTo>
                    <a:lnTo>
                      <a:pt x="43784" y="36610"/>
                    </a:lnTo>
                    <a:lnTo>
                      <a:pt x="43692" y="36656"/>
                    </a:lnTo>
                    <a:lnTo>
                      <a:pt x="40961" y="35036"/>
                    </a:lnTo>
                    <a:lnTo>
                      <a:pt x="40683" y="34897"/>
                    </a:lnTo>
                    <a:lnTo>
                      <a:pt x="40221" y="34666"/>
                    </a:lnTo>
                    <a:lnTo>
                      <a:pt x="40036" y="34481"/>
                    </a:lnTo>
                    <a:lnTo>
                      <a:pt x="39943" y="34342"/>
                    </a:lnTo>
                    <a:lnTo>
                      <a:pt x="39943" y="34295"/>
                    </a:lnTo>
                    <a:close/>
                    <a:moveTo>
                      <a:pt x="772" y="36548"/>
                    </a:moveTo>
                    <a:lnTo>
                      <a:pt x="649" y="36848"/>
                    </a:lnTo>
                    <a:lnTo>
                      <a:pt x="649" y="36795"/>
                    </a:lnTo>
                    <a:lnTo>
                      <a:pt x="772" y="36548"/>
                    </a:lnTo>
                    <a:close/>
                    <a:moveTo>
                      <a:pt x="3865" y="36725"/>
                    </a:moveTo>
                    <a:lnTo>
                      <a:pt x="3783" y="36874"/>
                    </a:lnTo>
                    <a:lnTo>
                      <a:pt x="3796" y="36841"/>
                    </a:lnTo>
                    <a:lnTo>
                      <a:pt x="3865" y="36725"/>
                    </a:lnTo>
                    <a:close/>
                    <a:moveTo>
                      <a:pt x="3750" y="36957"/>
                    </a:moveTo>
                    <a:lnTo>
                      <a:pt x="3750" y="36980"/>
                    </a:lnTo>
                    <a:lnTo>
                      <a:pt x="3704" y="37072"/>
                    </a:lnTo>
                    <a:lnTo>
                      <a:pt x="3750" y="36957"/>
                    </a:lnTo>
                    <a:close/>
                    <a:moveTo>
                      <a:pt x="3889" y="36980"/>
                    </a:moveTo>
                    <a:lnTo>
                      <a:pt x="3750" y="37258"/>
                    </a:lnTo>
                    <a:lnTo>
                      <a:pt x="3842" y="37072"/>
                    </a:lnTo>
                    <a:lnTo>
                      <a:pt x="3889" y="36980"/>
                    </a:lnTo>
                    <a:close/>
                    <a:moveTo>
                      <a:pt x="44779" y="37905"/>
                    </a:moveTo>
                    <a:lnTo>
                      <a:pt x="44756" y="37952"/>
                    </a:lnTo>
                    <a:lnTo>
                      <a:pt x="44618" y="37998"/>
                    </a:lnTo>
                    <a:lnTo>
                      <a:pt x="44664" y="37952"/>
                    </a:lnTo>
                    <a:lnTo>
                      <a:pt x="44756" y="37905"/>
                    </a:lnTo>
                    <a:close/>
                    <a:moveTo>
                      <a:pt x="44479" y="38091"/>
                    </a:moveTo>
                    <a:lnTo>
                      <a:pt x="44432" y="38137"/>
                    </a:lnTo>
                    <a:lnTo>
                      <a:pt x="44386" y="38183"/>
                    </a:lnTo>
                    <a:lnTo>
                      <a:pt x="44340" y="38183"/>
                    </a:lnTo>
                    <a:lnTo>
                      <a:pt x="44278" y="38214"/>
                    </a:lnTo>
                    <a:lnTo>
                      <a:pt x="44278" y="38214"/>
                    </a:lnTo>
                    <a:lnTo>
                      <a:pt x="44479" y="38091"/>
                    </a:lnTo>
                    <a:close/>
                    <a:moveTo>
                      <a:pt x="41887" y="38044"/>
                    </a:moveTo>
                    <a:lnTo>
                      <a:pt x="41933" y="38091"/>
                    </a:lnTo>
                    <a:lnTo>
                      <a:pt x="42026" y="38137"/>
                    </a:lnTo>
                    <a:lnTo>
                      <a:pt x="42118" y="38322"/>
                    </a:lnTo>
                    <a:lnTo>
                      <a:pt x="42211" y="38507"/>
                    </a:lnTo>
                    <a:lnTo>
                      <a:pt x="42211" y="38553"/>
                    </a:lnTo>
                    <a:lnTo>
                      <a:pt x="42211" y="38646"/>
                    </a:lnTo>
                    <a:lnTo>
                      <a:pt x="42118" y="38785"/>
                    </a:lnTo>
                    <a:lnTo>
                      <a:pt x="41933" y="38831"/>
                    </a:lnTo>
                    <a:lnTo>
                      <a:pt x="41748" y="38924"/>
                    </a:lnTo>
                    <a:lnTo>
                      <a:pt x="41378" y="38970"/>
                    </a:lnTo>
                    <a:lnTo>
                      <a:pt x="41331" y="38970"/>
                    </a:lnTo>
                    <a:lnTo>
                      <a:pt x="40822" y="39016"/>
                    </a:lnTo>
                    <a:lnTo>
                      <a:pt x="40545" y="39016"/>
                    </a:lnTo>
                    <a:lnTo>
                      <a:pt x="40406" y="38970"/>
                    </a:lnTo>
                    <a:lnTo>
                      <a:pt x="40174" y="38970"/>
                    </a:lnTo>
                    <a:lnTo>
                      <a:pt x="40082" y="38877"/>
                    </a:lnTo>
                    <a:lnTo>
                      <a:pt x="39989" y="38831"/>
                    </a:lnTo>
                    <a:lnTo>
                      <a:pt x="39943" y="38785"/>
                    </a:lnTo>
                    <a:lnTo>
                      <a:pt x="39665" y="38785"/>
                    </a:lnTo>
                    <a:lnTo>
                      <a:pt x="39526" y="38877"/>
                    </a:lnTo>
                    <a:lnTo>
                      <a:pt x="39434" y="38877"/>
                    </a:lnTo>
                    <a:lnTo>
                      <a:pt x="39388" y="38924"/>
                    </a:lnTo>
                    <a:lnTo>
                      <a:pt x="38925" y="38970"/>
                    </a:lnTo>
                    <a:lnTo>
                      <a:pt x="38878" y="38507"/>
                    </a:lnTo>
                    <a:lnTo>
                      <a:pt x="38878" y="38461"/>
                    </a:lnTo>
                    <a:lnTo>
                      <a:pt x="38878" y="38415"/>
                    </a:lnTo>
                    <a:lnTo>
                      <a:pt x="38832" y="38322"/>
                    </a:lnTo>
                    <a:lnTo>
                      <a:pt x="38832" y="38276"/>
                    </a:lnTo>
                    <a:lnTo>
                      <a:pt x="38832" y="38183"/>
                    </a:lnTo>
                    <a:lnTo>
                      <a:pt x="38832" y="38137"/>
                    </a:lnTo>
                    <a:lnTo>
                      <a:pt x="38925" y="38044"/>
                    </a:lnTo>
                    <a:lnTo>
                      <a:pt x="39064" y="38044"/>
                    </a:lnTo>
                    <a:lnTo>
                      <a:pt x="39202" y="38091"/>
                    </a:lnTo>
                    <a:lnTo>
                      <a:pt x="39341" y="38137"/>
                    </a:lnTo>
                    <a:lnTo>
                      <a:pt x="39480" y="38183"/>
                    </a:lnTo>
                    <a:lnTo>
                      <a:pt x="39573" y="38183"/>
                    </a:lnTo>
                    <a:lnTo>
                      <a:pt x="39804" y="38229"/>
                    </a:lnTo>
                    <a:lnTo>
                      <a:pt x="39850" y="38229"/>
                    </a:lnTo>
                    <a:lnTo>
                      <a:pt x="40128" y="38276"/>
                    </a:lnTo>
                    <a:lnTo>
                      <a:pt x="40637" y="38276"/>
                    </a:lnTo>
                    <a:lnTo>
                      <a:pt x="40915" y="38229"/>
                    </a:lnTo>
                    <a:lnTo>
                      <a:pt x="41146" y="38229"/>
                    </a:lnTo>
                    <a:lnTo>
                      <a:pt x="41378" y="38137"/>
                    </a:lnTo>
                    <a:lnTo>
                      <a:pt x="41748" y="38044"/>
                    </a:lnTo>
                    <a:close/>
                    <a:moveTo>
                      <a:pt x="29066" y="34249"/>
                    </a:moveTo>
                    <a:lnTo>
                      <a:pt x="29390" y="34295"/>
                    </a:lnTo>
                    <a:lnTo>
                      <a:pt x="29529" y="34342"/>
                    </a:lnTo>
                    <a:lnTo>
                      <a:pt x="29668" y="34388"/>
                    </a:lnTo>
                    <a:lnTo>
                      <a:pt x="29853" y="34712"/>
                    </a:lnTo>
                    <a:lnTo>
                      <a:pt x="29946" y="34758"/>
                    </a:lnTo>
                    <a:lnTo>
                      <a:pt x="29992" y="34758"/>
                    </a:lnTo>
                    <a:lnTo>
                      <a:pt x="31103" y="34527"/>
                    </a:lnTo>
                    <a:lnTo>
                      <a:pt x="31288" y="34573"/>
                    </a:lnTo>
                    <a:lnTo>
                      <a:pt x="31427" y="34666"/>
                    </a:lnTo>
                    <a:lnTo>
                      <a:pt x="32214" y="35638"/>
                    </a:lnTo>
                    <a:lnTo>
                      <a:pt x="32260" y="35776"/>
                    </a:lnTo>
                    <a:lnTo>
                      <a:pt x="32260" y="35915"/>
                    </a:lnTo>
                    <a:lnTo>
                      <a:pt x="32214" y="36054"/>
                    </a:lnTo>
                    <a:lnTo>
                      <a:pt x="32121" y="36147"/>
                    </a:lnTo>
                    <a:lnTo>
                      <a:pt x="32029" y="36193"/>
                    </a:lnTo>
                    <a:lnTo>
                      <a:pt x="31890" y="36193"/>
                    </a:lnTo>
                    <a:lnTo>
                      <a:pt x="31751" y="36147"/>
                    </a:lnTo>
                    <a:lnTo>
                      <a:pt x="31658" y="36054"/>
                    </a:lnTo>
                    <a:lnTo>
                      <a:pt x="31473" y="35823"/>
                    </a:lnTo>
                    <a:lnTo>
                      <a:pt x="31381" y="35823"/>
                    </a:lnTo>
                    <a:lnTo>
                      <a:pt x="31334" y="35869"/>
                    </a:lnTo>
                    <a:lnTo>
                      <a:pt x="31334" y="35915"/>
                    </a:lnTo>
                    <a:lnTo>
                      <a:pt x="31427" y="36239"/>
                    </a:lnTo>
                    <a:lnTo>
                      <a:pt x="31473" y="36286"/>
                    </a:lnTo>
                    <a:lnTo>
                      <a:pt x="31519" y="36378"/>
                    </a:lnTo>
                    <a:lnTo>
                      <a:pt x="32306" y="37535"/>
                    </a:lnTo>
                    <a:lnTo>
                      <a:pt x="32353" y="37674"/>
                    </a:lnTo>
                    <a:lnTo>
                      <a:pt x="32353" y="37813"/>
                    </a:lnTo>
                    <a:lnTo>
                      <a:pt x="32306" y="37905"/>
                    </a:lnTo>
                    <a:lnTo>
                      <a:pt x="32214" y="38044"/>
                    </a:lnTo>
                    <a:lnTo>
                      <a:pt x="32075" y="38091"/>
                    </a:lnTo>
                    <a:lnTo>
                      <a:pt x="31936" y="38091"/>
                    </a:lnTo>
                    <a:lnTo>
                      <a:pt x="31797" y="38044"/>
                    </a:lnTo>
                    <a:lnTo>
                      <a:pt x="31705" y="37952"/>
                    </a:lnTo>
                    <a:lnTo>
                      <a:pt x="30825" y="36563"/>
                    </a:lnTo>
                    <a:lnTo>
                      <a:pt x="30733" y="36563"/>
                    </a:lnTo>
                    <a:lnTo>
                      <a:pt x="30686" y="36610"/>
                    </a:lnTo>
                    <a:lnTo>
                      <a:pt x="30686" y="36656"/>
                    </a:lnTo>
                    <a:lnTo>
                      <a:pt x="31612" y="37998"/>
                    </a:lnTo>
                    <a:lnTo>
                      <a:pt x="31612" y="38044"/>
                    </a:lnTo>
                    <a:lnTo>
                      <a:pt x="31705" y="38183"/>
                    </a:lnTo>
                    <a:lnTo>
                      <a:pt x="31705" y="38322"/>
                    </a:lnTo>
                    <a:lnTo>
                      <a:pt x="31658" y="38461"/>
                    </a:lnTo>
                    <a:lnTo>
                      <a:pt x="31519" y="38553"/>
                    </a:lnTo>
                    <a:lnTo>
                      <a:pt x="31473" y="38600"/>
                    </a:lnTo>
                    <a:lnTo>
                      <a:pt x="31381" y="38646"/>
                    </a:lnTo>
                    <a:lnTo>
                      <a:pt x="31242" y="38600"/>
                    </a:lnTo>
                    <a:lnTo>
                      <a:pt x="31149" y="38553"/>
                    </a:lnTo>
                    <a:lnTo>
                      <a:pt x="31010" y="38461"/>
                    </a:lnTo>
                    <a:lnTo>
                      <a:pt x="31010" y="38415"/>
                    </a:lnTo>
                    <a:lnTo>
                      <a:pt x="30964" y="38368"/>
                    </a:lnTo>
                    <a:lnTo>
                      <a:pt x="30918" y="38322"/>
                    </a:lnTo>
                    <a:lnTo>
                      <a:pt x="30270" y="37304"/>
                    </a:lnTo>
                    <a:lnTo>
                      <a:pt x="30224" y="37258"/>
                    </a:lnTo>
                    <a:lnTo>
                      <a:pt x="30177" y="37258"/>
                    </a:lnTo>
                    <a:lnTo>
                      <a:pt x="30131" y="37304"/>
                    </a:lnTo>
                    <a:lnTo>
                      <a:pt x="30131" y="37350"/>
                    </a:lnTo>
                    <a:lnTo>
                      <a:pt x="30779" y="38322"/>
                    </a:lnTo>
                    <a:lnTo>
                      <a:pt x="30825" y="38368"/>
                    </a:lnTo>
                    <a:lnTo>
                      <a:pt x="30825" y="38415"/>
                    </a:lnTo>
                    <a:lnTo>
                      <a:pt x="30918" y="38507"/>
                    </a:lnTo>
                    <a:lnTo>
                      <a:pt x="30918" y="38553"/>
                    </a:lnTo>
                    <a:lnTo>
                      <a:pt x="30964" y="38692"/>
                    </a:lnTo>
                    <a:lnTo>
                      <a:pt x="30964" y="38831"/>
                    </a:lnTo>
                    <a:lnTo>
                      <a:pt x="30918" y="38970"/>
                    </a:lnTo>
                    <a:lnTo>
                      <a:pt x="30825" y="39063"/>
                    </a:lnTo>
                    <a:lnTo>
                      <a:pt x="30686" y="39109"/>
                    </a:lnTo>
                    <a:lnTo>
                      <a:pt x="30548" y="39109"/>
                    </a:lnTo>
                    <a:lnTo>
                      <a:pt x="30409" y="39063"/>
                    </a:lnTo>
                    <a:lnTo>
                      <a:pt x="30316" y="38970"/>
                    </a:lnTo>
                    <a:lnTo>
                      <a:pt x="30270" y="38924"/>
                    </a:lnTo>
                    <a:lnTo>
                      <a:pt x="30224" y="38877"/>
                    </a:lnTo>
                    <a:lnTo>
                      <a:pt x="30085" y="38600"/>
                    </a:lnTo>
                    <a:lnTo>
                      <a:pt x="29390" y="37489"/>
                    </a:lnTo>
                    <a:lnTo>
                      <a:pt x="29390" y="37443"/>
                    </a:lnTo>
                    <a:lnTo>
                      <a:pt x="29298" y="37489"/>
                    </a:lnTo>
                    <a:lnTo>
                      <a:pt x="29298" y="37535"/>
                    </a:lnTo>
                    <a:lnTo>
                      <a:pt x="29298" y="37582"/>
                    </a:lnTo>
                    <a:lnTo>
                      <a:pt x="29946" y="38646"/>
                    </a:lnTo>
                    <a:lnTo>
                      <a:pt x="29853" y="38646"/>
                    </a:lnTo>
                    <a:lnTo>
                      <a:pt x="29576" y="38877"/>
                    </a:lnTo>
                    <a:lnTo>
                      <a:pt x="29529" y="38924"/>
                    </a:lnTo>
                    <a:lnTo>
                      <a:pt x="29529" y="38970"/>
                    </a:lnTo>
                    <a:lnTo>
                      <a:pt x="29622" y="39016"/>
                    </a:lnTo>
                    <a:lnTo>
                      <a:pt x="29622" y="38970"/>
                    </a:lnTo>
                    <a:lnTo>
                      <a:pt x="29946" y="38785"/>
                    </a:lnTo>
                    <a:lnTo>
                      <a:pt x="29946" y="38692"/>
                    </a:lnTo>
                    <a:lnTo>
                      <a:pt x="29992" y="38785"/>
                    </a:lnTo>
                    <a:lnTo>
                      <a:pt x="29992" y="38924"/>
                    </a:lnTo>
                    <a:lnTo>
                      <a:pt x="29946" y="39016"/>
                    </a:lnTo>
                    <a:lnTo>
                      <a:pt x="29900" y="39063"/>
                    </a:lnTo>
                    <a:lnTo>
                      <a:pt x="29807" y="39109"/>
                    </a:lnTo>
                    <a:lnTo>
                      <a:pt x="29668" y="39109"/>
                    </a:lnTo>
                    <a:lnTo>
                      <a:pt x="29576" y="39063"/>
                    </a:lnTo>
                    <a:lnTo>
                      <a:pt x="29483" y="39016"/>
                    </a:lnTo>
                    <a:lnTo>
                      <a:pt x="28789" y="37952"/>
                    </a:lnTo>
                    <a:lnTo>
                      <a:pt x="28743" y="37905"/>
                    </a:lnTo>
                    <a:lnTo>
                      <a:pt x="28465" y="37720"/>
                    </a:lnTo>
                    <a:lnTo>
                      <a:pt x="28280" y="37443"/>
                    </a:lnTo>
                    <a:lnTo>
                      <a:pt x="28095" y="37119"/>
                    </a:lnTo>
                    <a:lnTo>
                      <a:pt x="28002" y="36748"/>
                    </a:lnTo>
                    <a:lnTo>
                      <a:pt x="27956" y="36378"/>
                    </a:lnTo>
                    <a:lnTo>
                      <a:pt x="28048" y="36008"/>
                    </a:lnTo>
                    <a:lnTo>
                      <a:pt x="28002" y="35962"/>
                    </a:lnTo>
                    <a:lnTo>
                      <a:pt x="27261" y="34758"/>
                    </a:lnTo>
                    <a:lnTo>
                      <a:pt x="27678" y="34573"/>
                    </a:lnTo>
                    <a:lnTo>
                      <a:pt x="28372" y="34342"/>
                    </a:lnTo>
                    <a:lnTo>
                      <a:pt x="28743" y="34295"/>
                    </a:lnTo>
                    <a:lnTo>
                      <a:pt x="29066" y="34249"/>
                    </a:lnTo>
                    <a:close/>
                    <a:moveTo>
                      <a:pt x="3611" y="37396"/>
                    </a:moveTo>
                    <a:lnTo>
                      <a:pt x="3704" y="37443"/>
                    </a:lnTo>
                    <a:lnTo>
                      <a:pt x="3472" y="38091"/>
                    </a:lnTo>
                    <a:lnTo>
                      <a:pt x="3472" y="38183"/>
                    </a:lnTo>
                    <a:lnTo>
                      <a:pt x="3426" y="38322"/>
                    </a:lnTo>
                    <a:lnTo>
                      <a:pt x="3333" y="38831"/>
                    </a:lnTo>
                    <a:lnTo>
                      <a:pt x="3241" y="39387"/>
                    </a:lnTo>
                    <a:lnTo>
                      <a:pt x="3148" y="39294"/>
                    </a:lnTo>
                    <a:lnTo>
                      <a:pt x="3102" y="39294"/>
                    </a:lnTo>
                    <a:lnTo>
                      <a:pt x="3194" y="38831"/>
                    </a:lnTo>
                    <a:lnTo>
                      <a:pt x="3287" y="38368"/>
                    </a:lnTo>
                    <a:lnTo>
                      <a:pt x="3333" y="38229"/>
                    </a:lnTo>
                    <a:lnTo>
                      <a:pt x="3380" y="38091"/>
                    </a:lnTo>
                    <a:lnTo>
                      <a:pt x="3380" y="38044"/>
                    </a:lnTo>
                    <a:lnTo>
                      <a:pt x="3426" y="37952"/>
                    </a:lnTo>
                    <a:lnTo>
                      <a:pt x="3426" y="37905"/>
                    </a:lnTo>
                    <a:lnTo>
                      <a:pt x="3426" y="37859"/>
                    </a:lnTo>
                    <a:lnTo>
                      <a:pt x="3472" y="37813"/>
                    </a:lnTo>
                    <a:lnTo>
                      <a:pt x="3472" y="37767"/>
                    </a:lnTo>
                    <a:lnTo>
                      <a:pt x="3472" y="37720"/>
                    </a:lnTo>
                    <a:lnTo>
                      <a:pt x="3518" y="37628"/>
                    </a:lnTo>
                    <a:lnTo>
                      <a:pt x="3565" y="37582"/>
                    </a:lnTo>
                    <a:lnTo>
                      <a:pt x="3611" y="37443"/>
                    </a:lnTo>
                    <a:lnTo>
                      <a:pt x="3611" y="37396"/>
                    </a:lnTo>
                    <a:close/>
                    <a:moveTo>
                      <a:pt x="30362" y="39387"/>
                    </a:moveTo>
                    <a:lnTo>
                      <a:pt x="30409" y="39433"/>
                    </a:lnTo>
                    <a:lnTo>
                      <a:pt x="30362" y="39433"/>
                    </a:lnTo>
                    <a:lnTo>
                      <a:pt x="30362" y="39387"/>
                    </a:lnTo>
                    <a:close/>
                    <a:moveTo>
                      <a:pt x="29761" y="24715"/>
                    </a:moveTo>
                    <a:lnTo>
                      <a:pt x="33648" y="27908"/>
                    </a:lnTo>
                    <a:lnTo>
                      <a:pt x="33972" y="28186"/>
                    </a:lnTo>
                    <a:lnTo>
                      <a:pt x="34250" y="28510"/>
                    </a:lnTo>
                    <a:lnTo>
                      <a:pt x="34482" y="28834"/>
                    </a:lnTo>
                    <a:lnTo>
                      <a:pt x="34713" y="29204"/>
                    </a:lnTo>
                    <a:lnTo>
                      <a:pt x="34759" y="29297"/>
                    </a:lnTo>
                    <a:lnTo>
                      <a:pt x="34806" y="29389"/>
                    </a:lnTo>
                    <a:lnTo>
                      <a:pt x="34991" y="29760"/>
                    </a:lnTo>
                    <a:lnTo>
                      <a:pt x="35130" y="30130"/>
                    </a:lnTo>
                    <a:lnTo>
                      <a:pt x="35222" y="30500"/>
                    </a:lnTo>
                    <a:lnTo>
                      <a:pt x="35268" y="30917"/>
                    </a:lnTo>
                    <a:lnTo>
                      <a:pt x="35315" y="31333"/>
                    </a:lnTo>
                    <a:lnTo>
                      <a:pt x="35315" y="31750"/>
                    </a:lnTo>
                    <a:lnTo>
                      <a:pt x="35268" y="32166"/>
                    </a:lnTo>
                    <a:lnTo>
                      <a:pt x="35176" y="32537"/>
                    </a:lnTo>
                    <a:lnTo>
                      <a:pt x="33371" y="39664"/>
                    </a:lnTo>
                    <a:lnTo>
                      <a:pt x="32121" y="38924"/>
                    </a:lnTo>
                    <a:lnTo>
                      <a:pt x="31843" y="38785"/>
                    </a:lnTo>
                    <a:lnTo>
                      <a:pt x="31843" y="38739"/>
                    </a:lnTo>
                    <a:lnTo>
                      <a:pt x="31658" y="38646"/>
                    </a:lnTo>
                    <a:lnTo>
                      <a:pt x="31751" y="38553"/>
                    </a:lnTo>
                    <a:lnTo>
                      <a:pt x="31797" y="38415"/>
                    </a:lnTo>
                    <a:lnTo>
                      <a:pt x="31843" y="38322"/>
                    </a:lnTo>
                    <a:lnTo>
                      <a:pt x="31843" y="38183"/>
                    </a:lnTo>
                    <a:lnTo>
                      <a:pt x="31936" y="38229"/>
                    </a:lnTo>
                    <a:lnTo>
                      <a:pt x="32075" y="38229"/>
                    </a:lnTo>
                    <a:lnTo>
                      <a:pt x="32167" y="38183"/>
                    </a:lnTo>
                    <a:lnTo>
                      <a:pt x="32306" y="38137"/>
                    </a:lnTo>
                    <a:lnTo>
                      <a:pt x="32445" y="37998"/>
                    </a:lnTo>
                    <a:lnTo>
                      <a:pt x="32491" y="37813"/>
                    </a:lnTo>
                    <a:lnTo>
                      <a:pt x="32491" y="37628"/>
                    </a:lnTo>
                    <a:lnTo>
                      <a:pt x="32445" y="37443"/>
                    </a:lnTo>
                    <a:lnTo>
                      <a:pt x="31658" y="36286"/>
                    </a:lnTo>
                    <a:lnTo>
                      <a:pt x="31566" y="36193"/>
                    </a:lnTo>
                    <a:lnTo>
                      <a:pt x="31705" y="36286"/>
                    </a:lnTo>
                    <a:lnTo>
                      <a:pt x="31843" y="36332"/>
                    </a:lnTo>
                    <a:lnTo>
                      <a:pt x="32029" y="36332"/>
                    </a:lnTo>
                    <a:lnTo>
                      <a:pt x="32214" y="36239"/>
                    </a:lnTo>
                    <a:lnTo>
                      <a:pt x="32353" y="36100"/>
                    </a:lnTo>
                    <a:lnTo>
                      <a:pt x="32399" y="35915"/>
                    </a:lnTo>
                    <a:lnTo>
                      <a:pt x="32399" y="35730"/>
                    </a:lnTo>
                    <a:lnTo>
                      <a:pt x="32306" y="35545"/>
                    </a:lnTo>
                    <a:lnTo>
                      <a:pt x="31566" y="34573"/>
                    </a:lnTo>
                    <a:lnTo>
                      <a:pt x="31473" y="34481"/>
                    </a:lnTo>
                    <a:lnTo>
                      <a:pt x="31334" y="34434"/>
                    </a:lnTo>
                    <a:lnTo>
                      <a:pt x="31195" y="34388"/>
                    </a:lnTo>
                    <a:lnTo>
                      <a:pt x="31103" y="34388"/>
                    </a:lnTo>
                    <a:lnTo>
                      <a:pt x="29992" y="34619"/>
                    </a:lnTo>
                    <a:lnTo>
                      <a:pt x="29298" y="33509"/>
                    </a:lnTo>
                    <a:lnTo>
                      <a:pt x="29622" y="33138"/>
                    </a:lnTo>
                    <a:lnTo>
                      <a:pt x="29900" y="32676"/>
                    </a:lnTo>
                    <a:lnTo>
                      <a:pt x="30131" y="32213"/>
                    </a:lnTo>
                    <a:lnTo>
                      <a:pt x="30270" y="31704"/>
                    </a:lnTo>
                    <a:lnTo>
                      <a:pt x="30316" y="31380"/>
                    </a:lnTo>
                    <a:lnTo>
                      <a:pt x="30316" y="31009"/>
                    </a:lnTo>
                    <a:lnTo>
                      <a:pt x="30316" y="30685"/>
                    </a:lnTo>
                    <a:lnTo>
                      <a:pt x="30270" y="30315"/>
                    </a:lnTo>
                    <a:lnTo>
                      <a:pt x="30177" y="29991"/>
                    </a:lnTo>
                    <a:lnTo>
                      <a:pt x="30038" y="29667"/>
                    </a:lnTo>
                    <a:lnTo>
                      <a:pt x="29900" y="29343"/>
                    </a:lnTo>
                    <a:lnTo>
                      <a:pt x="29714" y="29019"/>
                    </a:lnTo>
                    <a:lnTo>
                      <a:pt x="27771" y="26103"/>
                    </a:lnTo>
                    <a:lnTo>
                      <a:pt x="27771" y="25965"/>
                    </a:lnTo>
                    <a:lnTo>
                      <a:pt x="28233" y="25779"/>
                    </a:lnTo>
                    <a:lnTo>
                      <a:pt x="28650" y="25548"/>
                    </a:lnTo>
                    <a:lnTo>
                      <a:pt x="29020" y="25317"/>
                    </a:lnTo>
                    <a:lnTo>
                      <a:pt x="29437" y="24993"/>
                    </a:lnTo>
                    <a:lnTo>
                      <a:pt x="29622" y="24854"/>
                    </a:lnTo>
                    <a:lnTo>
                      <a:pt x="29668" y="24807"/>
                    </a:lnTo>
                    <a:lnTo>
                      <a:pt x="29714" y="24761"/>
                    </a:lnTo>
                    <a:lnTo>
                      <a:pt x="29761" y="24715"/>
                    </a:lnTo>
                    <a:close/>
                    <a:moveTo>
                      <a:pt x="41609" y="39757"/>
                    </a:moveTo>
                    <a:lnTo>
                      <a:pt x="41285" y="39942"/>
                    </a:lnTo>
                    <a:lnTo>
                      <a:pt x="41007" y="40127"/>
                    </a:lnTo>
                    <a:lnTo>
                      <a:pt x="40915" y="40173"/>
                    </a:lnTo>
                    <a:lnTo>
                      <a:pt x="40869" y="40173"/>
                    </a:lnTo>
                    <a:lnTo>
                      <a:pt x="40915" y="40127"/>
                    </a:lnTo>
                    <a:lnTo>
                      <a:pt x="41007" y="40081"/>
                    </a:lnTo>
                    <a:lnTo>
                      <a:pt x="41609" y="39757"/>
                    </a:lnTo>
                    <a:close/>
                    <a:moveTo>
                      <a:pt x="40313" y="40497"/>
                    </a:moveTo>
                    <a:lnTo>
                      <a:pt x="40267" y="40544"/>
                    </a:lnTo>
                    <a:lnTo>
                      <a:pt x="40221" y="40544"/>
                    </a:lnTo>
                    <a:lnTo>
                      <a:pt x="40267" y="40497"/>
                    </a:lnTo>
                    <a:close/>
                    <a:moveTo>
                      <a:pt x="40174" y="40590"/>
                    </a:moveTo>
                    <a:lnTo>
                      <a:pt x="40036" y="40682"/>
                    </a:lnTo>
                    <a:lnTo>
                      <a:pt x="39989" y="40682"/>
                    </a:lnTo>
                    <a:lnTo>
                      <a:pt x="40036" y="40636"/>
                    </a:lnTo>
                    <a:lnTo>
                      <a:pt x="40174" y="40590"/>
                    </a:lnTo>
                    <a:close/>
                    <a:moveTo>
                      <a:pt x="6619" y="35129"/>
                    </a:moveTo>
                    <a:lnTo>
                      <a:pt x="7221" y="35175"/>
                    </a:lnTo>
                    <a:lnTo>
                      <a:pt x="7823" y="35314"/>
                    </a:lnTo>
                    <a:lnTo>
                      <a:pt x="8100" y="35406"/>
                    </a:lnTo>
                    <a:lnTo>
                      <a:pt x="9654" y="40706"/>
                    </a:lnTo>
                    <a:lnTo>
                      <a:pt x="6434" y="35129"/>
                    </a:lnTo>
                    <a:close/>
                    <a:moveTo>
                      <a:pt x="39202" y="39340"/>
                    </a:moveTo>
                    <a:lnTo>
                      <a:pt x="39249" y="39387"/>
                    </a:lnTo>
                    <a:lnTo>
                      <a:pt x="39388" y="39525"/>
                    </a:lnTo>
                    <a:lnTo>
                      <a:pt x="39434" y="39572"/>
                    </a:lnTo>
                    <a:lnTo>
                      <a:pt x="39480" y="39618"/>
                    </a:lnTo>
                    <a:lnTo>
                      <a:pt x="39526" y="39803"/>
                    </a:lnTo>
                    <a:lnTo>
                      <a:pt x="39526" y="39849"/>
                    </a:lnTo>
                    <a:lnTo>
                      <a:pt x="39526" y="39942"/>
                    </a:lnTo>
                    <a:lnTo>
                      <a:pt x="39434" y="40034"/>
                    </a:lnTo>
                    <a:lnTo>
                      <a:pt x="39295" y="40127"/>
                    </a:lnTo>
                    <a:lnTo>
                      <a:pt x="39110" y="40173"/>
                    </a:lnTo>
                    <a:lnTo>
                      <a:pt x="39017" y="40173"/>
                    </a:lnTo>
                    <a:lnTo>
                      <a:pt x="38971" y="40220"/>
                    </a:lnTo>
                    <a:lnTo>
                      <a:pt x="38693" y="40266"/>
                    </a:lnTo>
                    <a:lnTo>
                      <a:pt x="37536" y="40266"/>
                    </a:lnTo>
                    <a:lnTo>
                      <a:pt x="37351" y="40220"/>
                    </a:lnTo>
                    <a:lnTo>
                      <a:pt x="37259" y="40220"/>
                    </a:lnTo>
                    <a:lnTo>
                      <a:pt x="37212" y="40266"/>
                    </a:lnTo>
                    <a:lnTo>
                      <a:pt x="37166" y="40266"/>
                    </a:lnTo>
                    <a:lnTo>
                      <a:pt x="37166" y="40312"/>
                    </a:lnTo>
                    <a:lnTo>
                      <a:pt x="37212" y="40358"/>
                    </a:lnTo>
                    <a:lnTo>
                      <a:pt x="37259" y="40682"/>
                    </a:lnTo>
                    <a:lnTo>
                      <a:pt x="37166" y="40729"/>
                    </a:lnTo>
                    <a:lnTo>
                      <a:pt x="37120" y="40729"/>
                    </a:lnTo>
                    <a:lnTo>
                      <a:pt x="36749" y="40821"/>
                    </a:lnTo>
                    <a:lnTo>
                      <a:pt x="36379" y="40868"/>
                    </a:lnTo>
                    <a:lnTo>
                      <a:pt x="36240" y="39803"/>
                    </a:lnTo>
                    <a:lnTo>
                      <a:pt x="36194" y="39803"/>
                    </a:lnTo>
                    <a:lnTo>
                      <a:pt x="36194" y="39757"/>
                    </a:lnTo>
                    <a:lnTo>
                      <a:pt x="36194" y="39711"/>
                    </a:lnTo>
                    <a:lnTo>
                      <a:pt x="36148" y="39664"/>
                    </a:lnTo>
                    <a:lnTo>
                      <a:pt x="36148" y="39618"/>
                    </a:lnTo>
                    <a:lnTo>
                      <a:pt x="36148" y="39572"/>
                    </a:lnTo>
                    <a:lnTo>
                      <a:pt x="36101" y="39479"/>
                    </a:lnTo>
                    <a:lnTo>
                      <a:pt x="36148" y="39433"/>
                    </a:lnTo>
                    <a:lnTo>
                      <a:pt x="36148" y="39387"/>
                    </a:lnTo>
                    <a:lnTo>
                      <a:pt x="36194" y="39340"/>
                    </a:lnTo>
                    <a:lnTo>
                      <a:pt x="36425" y="39340"/>
                    </a:lnTo>
                    <a:lnTo>
                      <a:pt x="36611" y="39387"/>
                    </a:lnTo>
                    <a:lnTo>
                      <a:pt x="36749" y="39433"/>
                    </a:lnTo>
                    <a:lnTo>
                      <a:pt x="36796" y="39433"/>
                    </a:lnTo>
                    <a:lnTo>
                      <a:pt x="36796" y="39479"/>
                    </a:lnTo>
                    <a:lnTo>
                      <a:pt x="36888" y="39479"/>
                    </a:lnTo>
                    <a:lnTo>
                      <a:pt x="37120" y="39525"/>
                    </a:lnTo>
                    <a:lnTo>
                      <a:pt x="37444" y="39525"/>
                    </a:lnTo>
                    <a:lnTo>
                      <a:pt x="37675" y="39572"/>
                    </a:lnTo>
                    <a:lnTo>
                      <a:pt x="37953" y="39572"/>
                    </a:lnTo>
                    <a:lnTo>
                      <a:pt x="38230" y="39525"/>
                    </a:lnTo>
                    <a:lnTo>
                      <a:pt x="38416" y="39525"/>
                    </a:lnTo>
                    <a:lnTo>
                      <a:pt x="38462" y="39479"/>
                    </a:lnTo>
                    <a:lnTo>
                      <a:pt x="38693" y="39433"/>
                    </a:lnTo>
                    <a:lnTo>
                      <a:pt x="38832" y="39387"/>
                    </a:lnTo>
                    <a:lnTo>
                      <a:pt x="38925" y="39340"/>
                    </a:lnTo>
                    <a:close/>
                    <a:moveTo>
                      <a:pt x="9443" y="35915"/>
                    </a:moveTo>
                    <a:lnTo>
                      <a:pt x="9489" y="35962"/>
                    </a:lnTo>
                    <a:lnTo>
                      <a:pt x="9535" y="35962"/>
                    </a:lnTo>
                    <a:lnTo>
                      <a:pt x="9535" y="36008"/>
                    </a:lnTo>
                    <a:lnTo>
                      <a:pt x="9720" y="36100"/>
                    </a:lnTo>
                    <a:lnTo>
                      <a:pt x="9767" y="36100"/>
                    </a:lnTo>
                    <a:lnTo>
                      <a:pt x="9859" y="36147"/>
                    </a:lnTo>
                    <a:lnTo>
                      <a:pt x="9998" y="36239"/>
                    </a:lnTo>
                    <a:lnTo>
                      <a:pt x="10044" y="36286"/>
                    </a:lnTo>
                    <a:lnTo>
                      <a:pt x="10091" y="36286"/>
                    </a:lnTo>
                    <a:lnTo>
                      <a:pt x="10137" y="36332"/>
                    </a:lnTo>
                    <a:lnTo>
                      <a:pt x="10924" y="36841"/>
                    </a:lnTo>
                    <a:lnTo>
                      <a:pt x="10877" y="40914"/>
                    </a:lnTo>
                    <a:lnTo>
                      <a:pt x="9443" y="35915"/>
                    </a:lnTo>
                    <a:close/>
                    <a:moveTo>
                      <a:pt x="30548" y="39525"/>
                    </a:moveTo>
                    <a:lnTo>
                      <a:pt x="32954" y="40960"/>
                    </a:lnTo>
                    <a:lnTo>
                      <a:pt x="30964" y="39803"/>
                    </a:lnTo>
                    <a:lnTo>
                      <a:pt x="30825" y="39711"/>
                    </a:lnTo>
                    <a:lnTo>
                      <a:pt x="30594" y="39618"/>
                    </a:lnTo>
                    <a:lnTo>
                      <a:pt x="30594" y="39572"/>
                    </a:lnTo>
                    <a:lnTo>
                      <a:pt x="30548" y="39525"/>
                    </a:lnTo>
                    <a:close/>
                    <a:moveTo>
                      <a:pt x="41193" y="40914"/>
                    </a:moveTo>
                    <a:lnTo>
                      <a:pt x="41748" y="40960"/>
                    </a:lnTo>
                    <a:lnTo>
                      <a:pt x="41470" y="41099"/>
                    </a:lnTo>
                    <a:lnTo>
                      <a:pt x="41146" y="41099"/>
                    </a:lnTo>
                    <a:lnTo>
                      <a:pt x="41100" y="40914"/>
                    </a:lnTo>
                    <a:close/>
                    <a:moveTo>
                      <a:pt x="39202" y="41145"/>
                    </a:moveTo>
                    <a:lnTo>
                      <a:pt x="39156" y="41192"/>
                    </a:lnTo>
                    <a:lnTo>
                      <a:pt x="39110" y="41192"/>
                    </a:lnTo>
                    <a:lnTo>
                      <a:pt x="39156" y="41145"/>
                    </a:lnTo>
                    <a:close/>
                    <a:moveTo>
                      <a:pt x="5370" y="35453"/>
                    </a:moveTo>
                    <a:lnTo>
                      <a:pt x="8702" y="41145"/>
                    </a:lnTo>
                    <a:lnTo>
                      <a:pt x="8748" y="41238"/>
                    </a:lnTo>
                    <a:lnTo>
                      <a:pt x="4583" y="36841"/>
                    </a:lnTo>
                    <a:lnTo>
                      <a:pt x="4722" y="36471"/>
                    </a:lnTo>
                    <a:lnTo>
                      <a:pt x="4999" y="35915"/>
                    </a:lnTo>
                    <a:lnTo>
                      <a:pt x="5323" y="35499"/>
                    </a:lnTo>
                    <a:lnTo>
                      <a:pt x="5370" y="35453"/>
                    </a:lnTo>
                    <a:close/>
                    <a:moveTo>
                      <a:pt x="33001" y="40960"/>
                    </a:moveTo>
                    <a:lnTo>
                      <a:pt x="33093" y="41006"/>
                    </a:lnTo>
                    <a:lnTo>
                      <a:pt x="33463" y="41238"/>
                    </a:lnTo>
                    <a:lnTo>
                      <a:pt x="33510" y="41238"/>
                    </a:lnTo>
                    <a:lnTo>
                      <a:pt x="33602" y="41330"/>
                    </a:lnTo>
                    <a:lnTo>
                      <a:pt x="33463" y="41238"/>
                    </a:lnTo>
                    <a:lnTo>
                      <a:pt x="33047" y="41006"/>
                    </a:lnTo>
                    <a:lnTo>
                      <a:pt x="33001" y="41006"/>
                    </a:lnTo>
                    <a:lnTo>
                      <a:pt x="32954" y="40960"/>
                    </a:lnTo>
                    <a:close/>
                    <a:moveTo>
                      <a:pt x="31519" y="38739"/>
                    </a:moveTo>
                    <a:lnTo>
                      <a:pt x="31751" y="38877"/>
                    </a:lnTo>
                    <a:lnTo>
                      <a:pt x="31797" y="38877"/>
                    </a:lnTo>
                    <a:lnTo>
                      <a:pt x="32029" y="39063"/>
                    </a:lnTo>
                    <a:lnTo>
                      <a:pt x="33325" y="39803"/>
                    </a:lnTo>
                    <a:lnTo>
                      <a:pt x="33417" y="39849"/>
                    </a:lnTo>
                    <a:lnTo>
                      <a:pt x="33463" y="39849"/>
                    </a:lnTo>
                    <a:lnTo>
                      <a:pt x="34713" y="40590"/>
                    </a:lnTo>
                    <a:lnTo>
                      <a:pt x="34620" y="40636"/>
                    </a:lnTo>
                    <a:lnTo>
                      <a:pt x="34574" y="40682"/>
                    </a:lnTo>
                    <a:lnTo>
                      <a:pt x="34528" y="40729"/>
                    </a:lnTo>
                    <a:lnTo>
                      <a:pt x="34482" y="40775"/>
                    </a:lnTo>
                    <a:lnTo>
                      <a:pt x="34343" y="40960"/>
                    </a:lnTo>
                    <a:lnTo>
                      <a:pt x="34250" y="41145"/>
                    </a:lnTo>
                    <a:lnTo>
                      <a:pt x="34250" y="41238"/>
                    </a:lnTo>
                    <a:lnTo>
                      <a:pt x="34204" y="41284"/>
                    </a:lnTo>
                    <a:lnTo>
                      <a:pt x="34204" y="41423"/>
                    </a:lnTo>
                    <a:lnTo>
                      <a:pt x="34204" y="41469"/>
                    </a:lnTo>
                    <a:lnTo>
                      <a:pt x="33926" y="41330"/>
                    </a:lnTo>
                    <a:lnTo>
                      <a:pt x="33834" y="41284"/>
                    </a:lnTo>
                    <a:lnTo>
                      <a:pt x="33741" y="41238"/>
                    </a:lnTo>
                    <a:lnTo>
                      <a:pt x="33139" y="40868"/>
                    </a:lnTo>
                    <a:lnTo>
                      <a:pt x="33093" y="40868"/>
                    </a:lnTo>
                    <a:lnTo>
                      <a:pt x="33001" y="40821"/>
                    </a:lnTo>
                    <a:lnTo>
                      <a:pt x="30501" y="39340"/>
                    </a:lnTo>
                    <a:lnTo>
                      <a:pt x="30409" y="39248"/>
                    </a:lnTo>
                    <a:lnTo>
                      <a:pt x="30362" y="39248"/>
                    </a:lnTo>
                    <a:lnTo>
                      <a:pt x="30362" y="39201"/>
                    </a:lnTo>
                    <a:lnTo>
                      <a:pt x="30501" y="39248"/>
                    </a:lnTo>
                    <a:lnTo>
                      <a:pt x="30733" y="39248"/>
                    </a:lnTo>
                    <a:lnTo>
                      <a:pt x="30918" y="39155"/>
                    </a:lnTo>
                    <a:lnTo>
                      <a:pt x="31010" y="39063"/>
                    </a:lnTo>
                    <a:lnTo>
                      <a:pt x="31057" y="38970"/>
                    </a:lnTo>
                    <a:lnTo>
                      <a:pt x="31103" y="38831"/>
                    </a:lnTo>
                    <a:lnTo>
                      <a:pt x="31103" y="38739"/>
                    </a:lnTo>
                    <a:close/>
                    <a:moveTo>
                      <a:pt x="40498" y="33046"/>
                    </a:moveTo>
                    <a:lnTo>
                      <a:pt x="40822" y="33185"/>
                    </a:lnTo>
                    <a:lnTo>
                      <a:pt x="41146" y="33416"/>
                    </a:lnTo>
                    <a:lnTo>
                      <a:pt x="41470" y="33647"/>
                    </a:lnTo>
                    <a:lnTo>
                      <a:pt x="44294" y="35267"/>
                    </a:lnTo>
                    <a:lnTo>
                      <a:pt x="44340" y="35267"/>
                    </a:lnTo>
                    <a:lnTo>
                      <a:pt x="44386" y="35221"/>
                    </a:lnTo>
                    <a:lnTo>
                      <a:pt x="44386" y="35267"/>
                    </a:lnTo>
                    <a:lnTo>
                      <a:pt x="44386" y="35314"/>
                    </a:lnTo>
                    <a:lnTo>
                      <a:pt x="44479" y="35314"/>
                    </a:lnTo>
                    <a:lnTo>
                      <a:pt x="44479" y="35360"/>
                    </a:lnTo>
                    <a:lnTo>
                      <a:pt x="44571" y="35406"/>
                    </a:lnTo>
                    <a:lnTo>
                      <a:pt x="44664" y="35499"/>
                    </a:lnTo>
                    <a:lnTo>
                      <a:pt x="44710" y="35545"/>
                    </a:lnTo>
                    <a:lnTo>
                      <a:pt x="44941" y="35776"/>
                    </a:lnTo>
                    <a:lnTo>
                      <a:pt x="45034" y="35915"/>
                    </a:lnTo>
                    <a:lnTo>
                      <a:pt x="45080" y="35962"/>
                    </a:lnTo>
                    <a:lnTo>
                      <a:pt x="45127" y="36054"/>
                    </a:lnTo>
                    <a:lnTo>
                      <a:pt x="45173" y="36054"/>
                    </a:lnTo>
                    <a:lnTo>
                      <a:pt x="45127" y="36100"/>
                    </a:lnTo>
                    <a:lnTo>
                      <a:pt x="45173" y="36193"/>
                    </a:lnTo>
                    <a:lnTo>
                      <a:pt x="45173" y="36239"/>
                    </a:lnTo>
                    <a:lnTo>
                      <a:pt x="45219" y="36286"/>
                    </a:lnTo>
                    <a:lnTo>
                      <a:pt x="45219" y="36332"/>
                    </a:lnTo>
                    <a:lnTo>
                      <a:pt x="45219" y="36378"/>
                    </a:lnTo>
                    <a:lnTo>
                      <a:pt x="45265" y="36424"/>
                    </a:lnTo>
                    <a:lnTo>
                      <a:pt x="45265" y="36471"/>
                    </a:lnTo>
                    <a:lnTo>
                      <a:pt x="45265" y="36517"/>
                    </a:lnTo>
                    <a:lnTo>
                      <a:pt x="45265" y="36563"/>
                    </a:lnTo>
                    <a:lnTo>
                      <a:pt x="45265" y="36610"/>
                    </a:lnTo>
                    <a:lnTo>
                      <a:pt x="45312" y="36702"/>
                    </a:lnTo>
                    <a:lnTo>
                      <a:pt x="45312" y="36841"/>
                    </a:lnTo>
                    <a:lnTo>
                      <a:pt x="45265" y="36980"/>
                    </a:lnTo>
                    <a:lnTo>
                      <a:pt x="45265" y="37026"/>
                    </a:lnTo>
                    <a:lnTo>
                      <a:pt x="45219" y="37165"/>
                    </a:lnTo>
                    <a:lnTo>
                      <a:pt x="45173" y="37304"/>
                    </a:lnTo>
                    <a:lnTo>
                      <a:pt x="45127" y="37350"/>
                    </a:lnTo>
                    <a:lnTo>
                      <a:pt x="45080" y="37443"/>
                    </a:lnTo>
                    <a:lnTo>
                      <a:pt x="45034" y="37489"/>
                    </a:lnTo>
                    <a:lnTo>
                      <a:pt x="44941" y="37582"/>
                    </a:lnTo>
                    <a:lnTo>
                      <a:pt x="44849" y="37674"/>
                    </a:lnTo>
                    <a:lnTo>
                      <a:pt x="44803" y="37720"/>
                    </a:lnTo>
                    <a:lnTo>
                      <a:pt x="44756" y="37720"/>
                    </a:lnTo>
                    <a:lnTo>
                      <a:pt x="44710" y="37767"/>
                    </a:lnTo>
                    <a:lnTo>
                      <a:pt x="44664" y="37813"/>
                    </a:lnTo>
                    <a:lnTo>
                      <a:pt x="44618" y="37859"/>
                    </a:lnTo>
                    <a:lnTo>
                      <a:pt x="44479" y="37859"/>
                    </a:lnTo>
                    <a:lnTo>
                      <a:pt x="44479" y="37905"/>
                    </a:lnTo>
                    <a:lnTo>
                      <a:pt x="44479" y="37952"/>
                    </a:lnTo>
                    <a:lnTo>
                      <a:pt x="41193" y="39849"/>
                    </a:lnTo>
                    <a:lnTo>
                      <a:pt x="40961" y="39942"/>
                    </a:lnTo>
                    <a:lnTo>
                      <a:pt x="40915" y="39988"/>
                    </a:lnTo>
                    <a:lnTo>
                      <a:pt x="40869" y="40034"/>
                    </a:lnTo>
                    <a:lnTo>
                      <a:pt x="40267" y="40358"/>
                    </a:lnTo>
                    <a:lnTo>
                      <a:pt x="40221" y="40405"/>
                    </a:lnTo>
                    <a:lnTo>
                      <a:pt x="40128" y="40451"/>
                    </a:lnTo>
                    <a:lnTo>
                      <a:pt x="39897" y="40590"/>
                    </a:lnTo>
                    <a:lnTo>
                      <a:pt x="39804" y="40636"/>
                    </a:lnTo>
                    <a:lnTo>
                      <a:pt x="39758" y="40682"/>
                    </a:lnTo>
                    <a:lnTo>
                      <a:pt x="39249" y="40960"/>
                    </a:lnTo>
                    <a:lnTo>
                      <a:pt x="39156" y="41006"/>
                    </a:lnTo>
                    <a:lnTo>
                      <a:pt x="39110" y="41053"/>
                    </a:lnTo>
                    <a:lnTo>
                      <a:pt x="39064" y="41053"/>
                    </a:lnTo>
                    <a:lnTo>
                      <a:pt x="38878" y="41145"/>
                    </a:lnTo>
                    <a:lnTo>
                      <a:pt x="38832" y="41192"/>
                    </a:lnTo>
                    <a:lnTo>
                      <a:pt x="38693" y="41284"/>
                    </a:lnTo>
                    <a:lnTo>
                      <a:pt x="38323" y="41469"/>
                    </a:lnTo>
                    <a:lnTo>
                      <a:pt x="38323" y="41516"/>
                    </a:lnTo>
                    <a:lnTo>
                      <a:pt x="38277" y="41423"/>
                    </a:lnTo>
                    <a:lnTo>
                      <a:pt x="38230" y="41192"/>
                    </a:lnTo>
                    <a:lnTo>
                      <a:pt x="38230" y="41099"/>
                    </a:lnTo>
                    <a:lnTo>
                      <a:pt x="38184" y="41053"/>
                    </a:lnTo>
                    <a:lnTo>
                      <a:pt x="38138" y="41006"/>
                    </a:lnTo>
                    <a:lnTo>
                      <a:pt x="38138" y="40960"/>
                    </a:lnTo>
                    <a:lnTo>
                      <a:pt x="38092" y="40868"/>
                    </a:lnTo>
                    <a:lnTo>
                      <a:pt x="38045" y="40821"/>
                    </a:lnTo>
                    <a:lnTo>
                      <a:pt x="38045" y="40775"/>
                    </a:lnTo>
                    <a:lnTo>
                      <a:pt x="37999" y="40775"/>
                    </a:lnTo>
                    <a:lnTo>
                      <a:pt x="37953" y="40729"/>
                    </a:lnTo>
                    <a:lnTo>
                      <a:pt x="37860" y="40636"/>
                    </a:lnTo>
                    <a:lnTo>
                      <a:pt x="37814" y="40590"/>
                    </a:lnTo>
                    <a:lnTo>
                      <a:pt x="38045" y="40451"/>
                    </a:lnTo>
                    <a:lnTo>
                      <a:pt x="38092" y="40405"/>
                    </a:lnTo>
                    <a:lnTo>
                      <a:pt x="38647" y="40405"/>
                    </a:lnTo>
                    <a:lnTo>
                      <a:pt x="38693" y="40358"/>
                    </a:lnTo>
                    <a:lnTo>
                      <a:pt x="39017" y="40358"/>
                    </a:lnTo>
                    <a:lnTo>
                      <a:pt x="39064" y="40312"/>
                    </a:lnTo>
                    <a:lnTo>
                      <a:pt x="39110" y="40312"/>
                    </a:lnTo>
                    <a:lnTo>
                      <a:pt x="39341" y="40266"/>
                    </a:lnTo>
                    <a:lnTo>
                      <a:pt x="39480" y="40173"/>
                    </a:lnTo>
                    <a:lnTo>
                      <a:pt x="39526" y="40127"/>
                    </a:lnTo>
                    <a:lnTo>
                      <a:pt x="39712" y="40034"/>
                    </a:lnTo>
                    <a:lnTo>
                      <a:pt x="40036" y="39896"/>
                    </a:lnTo>
                    <a:lnTo>
                      <a:pt x="40036" y="39849"/>
                    </a:lnTo>
                    <a:lnTo>
                      <a:pt x="40128" y="39849"/>
                    </a:lnTo>
                    <a:lnTo>
                      <a:pt x="40128" y="39803"/>
                    </a:lnTo>
                    <a:lnTo>
                      <a:pt x="40174" y="39757"/>
                    </a:lnTo>
                    <a:lnTo>
                      <a:pt x="40313" y="39618"/>
                    </a:lnTo>
                    <a:lnTo>
                      <a:pt x="40359" y="39479"/>
                    </a:lnTo>
                    <a:lnTo>
                      <a:pt x="40359" y="39387"/>
                    </a:lnTo>
                    <a:lnTo>
                      <a:pt x="40359" y="39340"/>
                    </a:lnTo>
                    <a:lnTo>
                      <a:pt x="40313" y="39248"/>
                    </a:lnTo>
                    <a:lnTo>
                      <a:pt x="40267" y="39155"/>
                    </a:lnTo>
                    <a:lnTo>
                      <a:pt x="40313" y="39109"/>
                    </a:lnTo>
                    <a:lnTo>
                      <a:pt x="40359" y="39109"/>
                    </a:lnTo>
                    <a:lnTo>
                      <a:pt x="40730" y="39155"/>
                    </a:lnTo>
                    <a:lnTo>
                      <a:pt x="40869" y="39155"/>
                    </a:lnTo>
                    <a:lnTo>
                      <a:pt x="41331" y="39109"/>
                    </a:lnTo>
                    <a:lnTo>
                      <a:pt x="41378" y="39109"/>
                    </a:lnTo>
                    <a:lnTo>
                      <a:pt x="41794" y="39016"/>
                    </a:lnTo>
                    <a:lnTo>
                      <a:pt x="42026" y="38970"/>
                    </a:lnTo>
                    <a:lnTo>
                      <a:pt x="42211" y="38877"/>
                    </a:lnTo>
                    <a:lnTo>
                      <a:pt x="42396" y="38785"/>
                    </a:lnTo>
                    <a:lnTo>
                      <a:pt x="42627" y="38646"/>
                    </a:lnTo>
                    <a:lnTo>
                      <a:pt x="42859" y="38507"/>
                    </a:lnTo>
                    <a:lnTo>
                      <a:pt x="42998" y="38322"/>
                    </a:lnTo>
                    <a:lnTo>
                      <a:pt x="43044" y="38229"/>
                    </a:lnTo>
                    <a:lnTo>
                      <a:pt x="43044" y="38091"/>
                    </a:lnTo>
                    <a:lnTo>
                      <a:pt x="43044" y="38044"/>
                    </a:lnTo>
                    <a:lnTo>
                      <a:pt x="42998" y="37952"/>
                    </a:lnTo>
                    <a:lnTo>
                      <a:pt x="42951" y="37859"/>
                    </a:lnTo>
                    <a:lnTo>
                      <a:pt x="42859" y="37674"/>
                    </a:lnTo>
                    <a:lnTo>
                      <a:pt x="43460" y="37304"/>
                    </a:lnTo>
                    <a:lnTo>
                      <a:pt x="43507" y="37304"/>
                    </a:lnTo>
                    <a:lnTo>
                      <a:pt x="43646" y="37165"/>
                    </a:lnTo>
                    <a:lnTo>
                      <a:pt x="43877" y="37072"/>
                    </a:lnTo>
                    <a:lnTo>
                      <a:pt x="43923" y="37072"/>
                    </a:lnTo>
                    <a:lnTo>
                      <a:pt x="43970" y="37026"/>
                    </a:lnTo>
                    <a:lnTo>
                      <a:pt x="43970" y="36980"/>
                    </a:lnTo>
                    <a:lnTo>
                      <a:pt x="44062" y="36934"/>
                    </a:lnTo>
                    <a:lnTo>
                      <a:pt x="44108" y="36934"/>
                    </a:lnTo>
                    <a:lnTo>
                      <a:pt x="44108" y="36887"/>
                    </a:lnTo>
                    <a:lnTo>
                      <a:pt x="44155" y="36841"/>
                    </a:lnTo>
                    <a:lnTo>
                      <a:pt x="44201" y="36795"/>
                    </a:lnTo>
                    <a:lnTo>
                      <a:pt x="44201" y="36748"/>
                    </a:lnTo>
                    <a:lnTo>
                      <a:pt x="44201" y="36702"/>
                    </a:lnTo>
                    <a:lnTo>
                      <a:pt x="44155" y="36702"/>
                    </a:lnTo>
                    <a:lnTo>
                      <a:pt x="44062" y="36517"/>
                    </a:lnTo>
                    <a:lnTo>
                      <a:pt x="43923" y="36332"/>
                    </a:lnTo>
                    <a:lnTo>
                      <a:pt x="43831" y="36239"/>
                    </a:lnTo>
                    <a:lnTo>
                      <a:pt x="43784" y="36193"/>
                    </a:lnTo>
                    <a:lnTo>
                      <a:pt x="43738" y="36147"/>
                    </a:lnTo>
                    <a:lnTo>
                      <a:pt x="43692" y="36147"/>
                    </a:lnTo>
                    <a:lnTo>
                      <a:pt x="43692" y="36100"/>
                    </a:lnTo>
                    <a:lnTo>
                      <a:pt x="43646" y="36100"/>
                    </a:lnTo>
                    <a:lnTo>
                      <a:pt x="43599" y="36054"/>
                    </a:lnTo>
                    <a:lnTo>
                      <a:pt x="43553" y="36054"/>
                    </a:lnTo>
                    <a:lnTo>
                      <a:pt x="43229" y="35869"/>
                    </a:lnTo>
                    <a:lnTo>
                      <a:pt x="42720" y="35545"/>
                    </a:lnTo>
                    <a:lnTo>
                      <a:pt x="40452" y="34249"/>
                    </a:lnTo>
                    <a:lnTo>
                      <a:pt x="40359" y="34203"/>
                    </a:lnTo>
                    <a:lnTo>
                      <a:pt x="40128" y="34064"/>
                    </a:lnTo>
                    <a:lnTo>
                      <a:pt x="39943" y="33971"/>
                    </a:lnTo>
                    <a:lnTo>
                      <a:pt x="39943" y="33925"/>
                    </a:lnTo>
                    <a:lnTo>
                      <a:pt x="39897" y="33925"/>
                    </a:lnTo>
                    <a:lnTo>
                      <a:pt x="39897" y="33833"/>
                    </a:lnTo>
                    <a:lnTo>
                      <a:pt x="39943" y="33694"/>
                    </a:lnTo>
                    <a:lnTo>
                      <a:pt x="40082" y="33370"/>
                    </a:lnTo>
                    <a:lnTo>
                      <a:pt x="40082" y="33323"/>
                    </a:lnTo>
                    <a:lnTo>
                      <a:pt x="40128" y="33277"/>
                    </a:lnTo>
                    <a:lnTo>
                      <a:pt x="40174" y="33231"/>
                    </a:lnTo>
                    <a:lnTo>
                      <a:pt x="40221" y="33185"/>
                    </a:lnTo>
                    <a:lnTo>
                      <a:pt x="40267" y="33138"/>
                    </a:lnTo>
                    <a:lnTo>
                      <a:pt x="40313" y="33092"/>
                    </a:lnTo>
                    <a:lnTo>
                      <a:pt x="40359" y="33092"/>
                    </a:lnTo>
                    <a:lnTo>
                      <a:pt x="40406" y="33046"/>
                    </a:lnTo>
                    <a:close/>
                    <a:moveTo>
                      <a:pt x="33741" y="41377"/>
                    </a:moveTo>
                    <a:lnTo>
                      <a:pt x="33880" y="41469"/>
                    </a:lnTo>
                    <a:lnTo>
                      <a:pt x="34034" y="41562"/>
                    </a:lnTo>
                    <a:lnTo>
                      <a:pt x="34034" y="41562"/>
                    </a:lnTo>
                    <a:lnTo>
                      <a:pt x="33695" y="41377"/>
                    </a:lnTo>
                    <a:close/>
                    <a:moveTo>
                      <a:pt x="34034" y="41562"/>
                    </a:moveTo>
                    <a:lnTo>
                      <a:pt x="34034" y="41562"/>
                    </a:lnTo>
                    <a:lnTo>
                      <a:pt x="34034" y="41562"/>
                    </a:lnTo>
                    <a:lnTo>
                      <a:pt x="34034" y="41562"/>
                    </a:lnTo>
                    <a:close/>
                    <a:moveTo>
                      <a:pt x="25271" y="34249"/>
                    </a:moveTo>
                    <a:lnTo>
                      <a:pt x="25642" y="34388"/>
                    </a:lnTo>
                    <a:lnTo>
                      <a:pt x="26058" y="34481"/>
                    </a:lnTo>
                    <a:lnTo>
                      <a:pt x="26428" y="34527"/>
                    </a:lnTo>
                    <a:lnTo>
                      <a:pt x="26752" y="34573"/>
                    </a:lnTo>
                    <a:lnTo>
                      <a:pt x="26984" y="34573"/>
                    </a:lnTo>
                    <a:lnTo>
                      <a:pt x="27909" y="36008"/>
                    </a:lnTo>
                    <a:lnTo>
                      <a:pt x="27817" y="36378"/>
                    </a:lnTo>
                    <a:lnTo>
                      <a:pt x="27863" y="36795"/>
                    </a:lnTo>
                    <a:lnTo>
                      <a:pt x="27956" y="37165"/>
                    </a:lnTo>
                    <a:lnTo>
                      <a:pt x="28141" y="37535"/>
                    </a:lnTo>
                    <a:lnTo>
                      <a:pt x="28372" y="37813"/>
                    </a:lnTo>
                    <a:lnTo>
                      <a:pt x="28650" y="38044"/>
                    </a:lnTo>
                    <a:lnTo>
                      <a:pt x="29390" y="39063"/>
                    </a:lnTo>
                    <a:lnTo>
                      <a:pt x="29529" y="39201"/>
                    </a:lnTo>
                    <a:lnTo>
                      <a:pt x="29714" y="39248"/>
                    </a:lnTo>
                    <a:lnTo>
                      <a:pt x="29853" y="39248"/>
                    </a:lnTo>
                    <a:lnTo>
                      <a:pt x="29946" y="39201"/>
                    </a:lnTo>
                    <a:lnTo>
                      <a:pt x="30085" y="39063"/>
                    </a:lnTo>
                    <a:lnTo>
                      <a:pt x="30131" y="38924"/>
                    </a:lnTo>
                    <a:lnTo>
                      <a:pt x="30177" y="39016"/>
                    </a:lnTo>
                    <a:lnTo>
                      <a:pt x="30224" y="39201"/>
                    </a:lnTo>
                    <a:lnTo>
                      <a:pt x="30224" y="39340"/>
                    </a:lnTo>
                    <a:lnTo>
                      <a:pt x="30224" y="39479"/>
                    </a:lnTo>
                    <a:lnTo>
                      <a:pt x="30224" y="39525"/>
                    </a:lnTo>
                    <a:lnTo>
                      <a:pt x="30270" y="39664"/>
                    </a:lnTo>
                    <a:lnTo>
                      <a:pt x="30316" y="39711"/>
                    </a:lnTo>
                    <a:lnTo>
                      <a:pt x="30316" y="39757"/>
                    </a:lnTo>
                    <a:lnTo>
                      <a:pt x="30455" y="39942"/>
                    </a:lnTo>
                    <a:lnTo>
                      <a:pt x="30501" y="39988"/>
                    </a:lnTo>
                    <a:lnTo>
                      <a:pt x="30548" y="40034"/>
                    </a:lnTo>
                    <a:lnTo>
                      <a:pt x="30686" y="40173"/>
                    </a:lnTo>
                    <a:lnTo>
                      <a:pt x="30825" y="40266"/>
                    </a:lnTo>
                    <a:lnTo>
                      <a:pt x="31195" y="40451"/>
                    </a:lnTo>
                    <a:lnTo>
                      <a:pt x="31473" y="40590"/>
                    </a:lnTo>
                    <a:lnTo>
                      <a:pt x="32769" y="41330"/>
                    </a:lnTo>
                    <a:lnTo>
                      <a:pt x="32723" y="41330"/>
                    </a:lnTo>
                    <a:lnTo>
                      <a:pt x="28141" y="41886"/>
                    </a:lnTo>
                    <a:lnTo>
                      <a:pt x="28048" y="41932"/>
                    </a:lnTo>
                    <a:lnTo>
                      <a:pt x="27724" y="41932"/>
                    </a:lnTo>
                    <a:lnTo>
                      <a:pt x="27678" y="41886"/>
                    </a:lnTo>
                    <a:lnTo>
                      <a:pt x="27447" y="41886"/>
                    </a:lnTo>
                    <a:lnTo>
                      <a:pt x="27354" y="41840"/>
                    </a:lnTo>
                    <a:lnTo>
                      <a:pt x="27215" y="41840"/>
                    </a:lnTo>
                    <a:lnTo>
                      <a:pt x="27123" y="41793"/>
                    </a:lnTo>
                    <a:lnTo>
                      <a:pt x="27076" y="41793"/>
                    </a:lnTo>
                    <a:lnTo>
                      <a:pt x="26984" y="41747"/>
                    </a:lnTo>
                    <a:lnTo>
                      <a:pt x="26845" y="41701"/>
                    </a:lnTo>
                    <a:lnTo>
                      <a:pt x="26706" y="41654"/>
                    </a:lnTo>
                    <a:lnTo>
                      <a:pt x="26660" y="41654"/>
                    </a:lnTo>
                    <a:lnTo>
                      <a:pt x="26613" y="41608"/>
                    </a:lnTo>
                    <a:lnTo>
                      <a:pt x="26521" y="41562"/>
                    </a:lnTo>
                    <a:lnTo>
                      <a:pt x="26475" y="41562"/>
                    </a:lnTo>
                    <a:lnTo>
                      <a:pt x="26382" y="41516"/>
                    </a:lnTo>
                    <a:lnTo>
                      <a:pt x="26382" y="41469"/>
                    </a:lnTo>
                    <a:lnTo>
                      <a:pt x="26336" y="41469"/>
                    </a:lnTo>
                    <a:lnTo>
                      <a:pt x="26197" y="41423"/>
                    </a:lnTo>
                    <a:lnTo>
                      <a:pt x="24623" y="40497"/>
                    </a:lnTo>
                    <a:lnTo>
                      <a:pt x="24623" y="36841"/>
                    </a:lnTo>
                    <a:lnTo>
                      <a:pt x="25271" y="34249"/>
                    </a:lnTo>
                    <a:close/>
                    <a:moveTo>
                      <a:pt x="34343" y="41747"/>
                    </a:moveTo>
                    <a:lnTo>
                      <a:pt x="34482" y="41793"/>
                    </a:lnTo>
                    <a:lnTo>
                      <a:pt x="34759" y="41932"/>
                    </a:lnTo>
                    <a:lnTo>
                      <a:pt x="34852" y="41978"/>
                    </a:lnTo>
                    <a:lnTo>
                      <a:pt x="34806" y="41978"/>
                    </a:lnTo>
                    <a:lnTo>
                      <a:pt x="34482" y="41840"/>
                    </a:lnTo>
                    <a:lnTo>
                      <a:pt x="34389" y="41793"/>
                    </a:lnTo>
                    <a:lnTo>
                      <a:pt x="34343" y="41747"/>
                    </a:lnTo>
                    <a:close/>
                    <a:moveTo>
                      <a:pt x="30409" y="39618"/>
                    </a:moveTo>
                    <a:lnTo>
                      <a:pt x="30501" y="39664"/>
                    </a:lnTo>
                    <a:lnTo>
                      <a:pt x="30640" y="39757"/>
                    </a:lnTo>
                    <a:lnTo>
                      <a:pt x="30779" y="39849"/>
                    </a:lnTo>
                    <a:lnTo>
                      <a:pt x="30872" y="39896"/>
                    </a:lnTo>
                    <a:lnTo>
                      <a:pt x="30918" y="39942"/>
                    </a:lnTo>
                    <a:lnTo>
                      <a:pt x="32908" y="41053"/>
                    </a:lnTo>
                    <a:lnTo>
                      <a:pt x="32954" y="41099"/>
                    </a:lnTo>
                    <a:lnTo>
                      <a:pt x="33001" y="41145"/>
                    </a:lnTo>
                    <a:lnTo>
                      <a:pt x="33278" y="41284"/>
                    </a:lnTo>
                    <a:lnTo>
                      <a:pt x="33371" y="41330"/>
                    </a:lnTo>
                    <a:lnTo>
                      <a:pt x="33463" y="41377"/>
                    </a:lnTo>
                    <a:lnTo>
                      <a:pt x="33602" y="41469"/>
                    </a:lnTo>
                    <a:lnTo>
                      <a:pt x="33602" y="41516"/>
                    </a:lnTo>
                    <a:lnTo>
                      <a:pt x="34158" y="41793"/>
                    </a:lnTo>
                    <a:lnTo>
                      <a:pt x="34158" y="41840"/>
                    </a:lnTo>
                    <a:lnTo>
                      <a:pt x="34204" y="41840"/>
                    </a:lnTo>
                    <a:lnTo>
                      <a:pt x="34204" y="41886"/>
                    </a:lnTo>
                    <a:lnTo>
                      <a:pt x="34204" y="41932"/>
                    </a:lnTo>
                    <a:lnTo>
                      <a:pt x="34204" y="41978"/>
                    </a:lnTo>
                    <a:lnTo>
                      <a:pt x="34204" y="42025"/>
                    </a:lnTo>
                    <a:lnTo>
                      <a:pt x="33186" y="41423"/>
                    </a:lnTo>
                    <a:lnTo>
                      <a:pt x="33093" y="41377"/>
                    </a:lnTo>
                    <a:lnTo>
                      <a:pt x="33001" y="41330"/>
                    </a:lnTo>
                    <a:lnTo>
                      <a:pt x="32954" y="41284"/>
                    </a:lnTo>
                    <a:lnTo>
                      <a:pt x="32862" y="41238"/>
                    </a:lnTo>
                    <a:lnTo>
                      <a:pt x="32815" y="41192"/>
                    </a:lnTo>
                    <a:lnTo>
                      <a:pt x="31519" y="40451"/>
                    </a:lnTo>
                    <a:lnTo>
                      <a:pt x="31288" y="40312"/>
                    </a:lnTo>
                    <a:lnTo>
                      <a:pt x="30825" y="40081"/>
                    </a:lnTo>
                    <a:lnTo>
                      <a:pt x="30640" y="39942"/>
                    </a:lnTo>
                    <a:lnTo>
                      <a:pt x="30548" y="39896"/>
                    </a:lnTo>
                    <a:lnTo>
                      <a:pt x="30548" y="39849"/>
                    </a:lnTo>
                    <a:lnTo>
                      <a:pt x="30455" y="39711"/>
                    </a:lnTo>
                    <a:lnTo>
                      <a:pt x="30409" y="39664"/>
                    </a:lnTo>
                    <a:lnTo>
                      <a:pt x="30409" y="39618"/>
                    </a:lnTo>
                    <a:close/>
                    <a:moveTo>
                      <a:pt x="37675" y="40682"/>
                    </a:moveTo>
                    <a:lnTo>
                      <a:pt x="37721" y="40729"/>
                    </a:lnTo>
                    <a:lnTo>
                      <a:pt x="37814" y="40729"/>
                    </a:lnTo>
                    <a:lnTo>
                      <a:pt x="37860" y="40821"/>
                    </a:lnTo>
                    <a:lnTo>
                      <a:pt x="37906" y="40868"/>
                    </a:lnTo>
                    <a:lnTo>
                      <a:pt x="37953" y="40914"/>
                    </a:lnTo>
                    <a:lnTo>
                      <a:pt x="37953" y="40960"/>
                    </a:lnTo>
                    <a:lnTo>
                      <a:pt x="37999" y="40960"/>
                    </a:lnTo>
                    <a:lnTo>
                      <a:pt x="37999" y="41006"/>
                    </a:lnTo>
                    <a:lnTo>
                      <a:pt x="37999" y="41053"/>
                    </a:lnTo>
                    <a:lnTo>
                      <a:pt x="38045" y="41099"/>
                    </a:lnTo>
                    <a:lnTo>
                      <a:pt x="38045" y="41145"/>
                    </a:lnTo>
                    <a:lnTo>
                      <a:pt x="38092" y="41145"/>
                    </a:lnTo>
                    <a:lnTo>
                      <a:pt x="38184" y="41469"/>
                    </a:lnTo>
                    <a:lnTo>
                      <a:pt x="38184" y="41562"/>
                    </a:lnTo>
                    <a:lnTo>
                      <a:pt x="37953" y="41701"/>
                    </a:lnTo>
                    <a:lnTo>
                      <a:pt x="37860" y="41701"/>
                    </a:lnTo>
                    <a:lnTo>
                      <a:pt x="37814" y="41747"/>
                    </a:lnTo>
                    <a:lnTo>
                      <a:pt x="37768" y="41747"/>
                    </a:lnTo>
                    <a:lnTo>
                      <a:pt x="37583" y="41840"/>
                    </a:lnTo>
                    <a:lnTo>
                      <a:pt x="37444" y="41840"/>
                    </a:lnTo>
                    <a:lnTo>
                      <a:pt x="37444" y="41886"/>
                    </a:lnTo>
                    <a:lnTo>
                      <a:pt x="37166" y="41932"/>
                    </a:lnTo>
                    <a:lnTo>
                      <a:pt x="36888" y="41978"/>
                    </a:lnTo>
                    <a:lnTo>
                      <a:pt x="36703" y="41978"/>
                    </a:lnTo>
                    <a:lnTo>
                      <a:pt x="36611" y="42025"/>
                    </a:lnTo>
                    <a:lnTo>
                      <a:pt x="35870" y="42025"/>
                    </a:lnTo>
                    <a:lnTo>
                      <a:pt x="35777" y="41978"/>
                    </a:lnTo>
                    <a:lnTo>
                      <a:pt x="35500" y="41978"/>
                    </a:lnTo>
                    <a:lnTo>
                      <a:pt x="35361" y="41932"/>
                    </a:lnTo>
                    <a:lnTo>
                      <a:pt x="35315" y="41932"/>
                    </a:lnTo>
                    <a:lnTo>
                      <a:pt x="35083" y="41840"/>
                    </a:lnTo>
                    <a:lnTo>
                      <a:pt x="34898" y="41840"/>
                    </a:lnTo>
                    <a:lnTo>
                      <a:pt x="34852" y="41793"/>
                    </a:lnTo>
                    <a:lnTo>
                      <a:pt x="34806" y="41793"/>
                    </a:lnTo>
                    <a:lnTo>
                      <a:pt x="34528" y="41654"/>
                    </a:lnTo>
                    <a:lnTo>
                      <a:pt x="34343" y="41562"/>
                    </a:lnTo>
                    <a:lnTo>
                      <a:pt x="34296" y="41562"/>
                    </a:lnTo>
                    <a:lnTo>
                      <a:pt x="34343" y="41423"/>
                    </a:lnTo>
                    <a:lnTo>
                      <a:pt x="34343" y="41284"/>
                    </a:lnTo>
                    <a:lnTo>
                      <a:pt x="34389" y="41238"/>
                    </a:lnTo>
                    <a:lnTo>
                      <a:pt x="34389" y="41145"/>
                    </a:lnTo>
                    <a:lnTo>
                      <a:pt x="34620" y="40868"/>
                    </a:lnTo>
                    <a:lnTo>
                      <a:pt x="34620" y="40821"/>
                    </a:lnTo>
                    <a:lnTo>
                      <a:pt x="34667" y="40821"/>
                    </a:lnTo>
                    <a:lnTo>
                      <a:pt x="34713" y="40775"/>
                    </a:lnTo>
                    <a:lnTo>
                      <a:pt x="34759" y="40729"/>
                    </a:lnTo>
                    <a:lnTo>
                      <a:pt x="34852" y="40682"/>
                    </a:lnTo>
                    <a:lnTo>
                      <a:pt x="34991" y="40729"/>
                    </a:lnTo>
                    <a:lnTo>
                      <a:pt x="35130" y="40775"/>
                    </a:lnTo>
                    <a:lnTo>
                      <a:pt x="35222" y="40821"/>
                    </a:lnTo>
                    <a:lnTo>
                      <a:pt x="35361" y="40868"/>
                    </a:lnTo>
                    <a:lnTo>
                      <a:pt x="35777" y="40960"/>
                    </a:lnTo>
                    <a:lnTo>
                      <a:pt x="35824" y="41006"/>
                    </a:lnTo>
                    <a:lnTo>
                      <a:pt x="36379" y="41006"/>
                    </a:lnTo>
                    <a:lnTo>
                      <a:pt x="36749" y="40960"/>
                    </a:lnTo>
                    <a:lnTo>
                      <a:pt x="37073" y="40914"/>
                    </a:lnTo>
                    <a:lnTo>
                      <a:pt x="37166" y="40868"/>
                    </a:lnTo>
                    <a:lnTo>
                      <a:pt x="37212" y="40821"/>
                    </a:lnTo>
                    <a:lnTo>
                      <a:pt x="37259" y="40821"/>
                    </a:lnTo>
                    <a:lnTo>
                      <a:pt x="37305" y="40775"/>
                    </a:lnTo>
                    <a:lnTo>
                      <a:pt x="37397" y="40775"/>
                    </a:lnTo>
                    <a:lnTo>
                      <a:pt x="37444" y="40729"/>
                    </a:lnTo>
                    <a:lnTo>
                      <a:pt x="37490" y="40729"/>
                    </a:lnTo>
                    <a:lnTo>
                      <a:pt x="37629" y="40682"/>
                    </a:lnTo>
                    <a:close/>
                    <a:moveTo>
                      <a:pt x="45034" y="37859"/>
                    </a:moveTo>
                    <a:lnTo>
                      <a:pt x="44849" y="38137"/>
                    </a:lnTo>
                    <a:lnTo>
                      <a:pt x="44571" y="38368"/>
                    </a:lnTo>
                    <a:lnTo>
                      <a:pt x="44525" y="38368"/>
                    </a:lnTo>
                    <a:lnTo>
                      <a:pt x="44525" y="38322"/>
                    </a:lnTo>
                    <a:lnTo>
                      <a:pt x="44479" y="38322"/>
                    </a:lnTo>
                    <a:lnTo>
                      <a:pt x="44432" y="38368"/>
                    </a:lnTo>
                    <a:lnTo>
                      <a:pt x="44386" y="38415"/>
                    </a:lnTo>
                    <a:lnTo>
                      <a:pt x="44247" y="38553"/>
                    </a:lnTo>
                    <a:lnTo>
                      <a:pt x="44108" y="38692"/>
                    </a:lnTo>
                    <a:lnTo>
                      <a:pt x="43970" y="38739"/>
                    </a:lnTo>
                    <a:lnTo>
                      <a:pt x="43784" y="38831"/>
                    </a:lnTo>
                    <a:lnTo>
                      <a:pt x="42488" y="39572"/>
                    </a:lnTo>
                    <a:lnTo>
                      <a:pt x="41054" y="40451"/>
                    </a:lnTo>
                    <a:lnTo>
                      <a:pt x="40961" y="40451"/>
                    </a:lnTo>
                    <a:lnTo>
                      <a:pt x="40915" y="40497"/>
                    </a:lnTo>
                    <a:lnTo>
                      <a:pt x="40359" y="40821"/>
                    </a:lnTo>
                    <a:lnTo>
                      <a:pt x="40313" y="40821"/>
                    </a:lnTo>
                    <a:lnTo>
                      <a:pt x="40267" y="40868"/>
                    </a:lnTo>
                    <a:lnTo>
                      <a:pt x="40221" y="40914"/>
                    </a:lnTo>
                    <a:lnTo>
                      <a:pt x="40128" y="40960"/>
                    </a:lnTo>
                    <a:lnTo>
                      <a:pt x="39295" y="41423"/>
                    </a:lnTo>
                    <a:lnTo>
                      <a:pt x="39249" y="41469"/>
                    </a:lnTo>
                    <a:lnTo>
                      <a:pt x="39202" y="41469"/>
                    </a:lnTo>
                    <a:lnTo>
                      <a:pt x="39156" y="41516"/>
                    </a:lnTo>
                    <a:lnTo>
                      <a:pt x="38369" y="41978"/>
                    </a:lnTo>
                    <a:lnTo>
                      <a:pt x="38323" y="41978"/>
                    </a:lnTo>
                    <a:lnTo>
                      <a:pt x="38277" y="42025"/>
                    </a:lnTo>
                    <a:lnTo>
                      <a:pt x="38277" y="41978"/>
                    </a:lnTo>
                    <a:lnTo>
                      <a:pt x="38277" y="41932"/>
                    </a:lnTo>
                    <a:lnTo>
                      <a:pt x="38323" y="41840"/>
                    </a:lnTo>
                    <a:lnTo>
                      <a:pt x="38369" y="41793"/>
                    </a:lnTo>
                    <a:lnTo>
                      <a:pt x="38693" y="41608"/>
                    </a:lnTo>
                    <a:lnTo>
                      <a:pt x="39110" y="41330"/>
                    </a:lnTo>
                    <a:lnTo>
                      <a:pt x="39202" y="41330"/>
                    </a:lnTo>
                    <a:lnTo>
                      <a:pt x="39202" y="41284"/>
                    </a:lnTo>
                    <a:lnTo>
                      <a:pt x="39295" y="41284"/>
                    </a:lnTo>
                    <a:lnTo>
                      <a:pt x="40036" y="40821"/>
                    </a:lnTo>
                    <a:lnTo>
                      <a:pt x="40082" y="40775"/>
                    </a:lnTo>
                    <a:lnTo>
                      <a:pt x="40174" y="40775"/>
                    </a:lnTo>
                    <a:lnTo>
                      <a:pt x="40174" y="40729"/>
                    </a:lnTo>
                    <a:lnTo>
                      <a:pt x="40267" y="40729"/>
                    </a:lnTo>
                    <a:lnTo>
                      <a:pt x="40313" y="40682"/>
                    </a:lnTo>
                    <a:lnTo>
                      <a:pt x="40915" y="40312"/>
                    </a:lnTo>
                    <a:lnTo>
                      <a:pt x="40961" y="40312"/>
                    </a:lnTo>
                    <a:lnTo>
                      <a:pt x="41007" y="40266"/>
                    </a:lnTo>
                    <a:lnTo>
                      <a:pt x="42026" y="39664"/>
                    </a:lnTo>
                    <a:lnTo>
                      <a:pt x="42396" y="39479"/>
                    </a:lnTo>
                    <a:lnTo>
                      <a:pt x="43136" y="39063"/>
                    </a:lnTo>
                    <a:lnTo>
                      <a:pt x="43275" y="38970"/>
                    </a:lnTo>
                    <a:lnTo>
                      <a:pt x="43923" y="38600"/>
                    </a:lnTo>
                    <a:lnTo>
                      <a:pt x="44108" y="38507"/>
                    </a:lnTo>
                    <a:lnTo>
                      <a:pt x="44201" y="38415"/>
                    </a:lnTo>
                    <a:lnTo>
                      <a:pt x="44432" y="38276"/>
                    </a:lnTo>
                    <a:lnTo>
                      <a:pt x="44571" y="38276"/>
                    </a:lnTo>
                    <a:lnTo>
                      <a:pt x="44618" y="38229"/>
                    </a:lnTo>
                    <a:lnTo>
                      <a:pt x="44664" y="38137"/>
                    </a:lnTo>
                    <a:lnTo>
                      <a:pt x="44756" y="38091"/>
                    </a:lnTo>
                    <a:lnTo>
                      <a:pt x="44941" y="37905"/>
                    </a:lnTo>
                    <a:lnTo>
                      <a:pt x="44988" y="37905"/>
                    </a:lnTo>
                    <a:lnTo>
                      <a:pt x="45034" y="37859"/>
                    </a:lnTo>
                    <a:close/>
                    <a:moveTo>
                      <a:pt x="41007" y="41145"/>
                    </a:moveTo>
                    <a:lnTo>
                      <a:pt x="41100" y="41192"/>
                    </a:lnTo>
                    <a:lnTo>
                      <a:pt x="41563" y="41192"/>
                    </a:lnTo>
                    <a:lnTo>
                      <a:pt x="41563" y="41238"/>
                    </a:lnTo>
                    <a:lnTo>
                      <a:pt x="41517" y="41238"/>
                    </a:lnTo>
                    <a:lnTo>
                      <a:pt x="41470" y="41330"/>
                    </a:lnTo>
                    <a:lnTo>
                      <a:pt x="41470" y="41377"/>
                    </a:lnTo>
                    <a:lnTo>
                      <a:pt x="41378" y="41469"/>
                    </a:lnTo>
                    <a:lnTo>
                      <a:pt x="41285" y="41608"/>
                    </a:lnTo>
                    <a:lnTo>
                      <a:pt x="41239" y="41701"/>
                    </a:lnTo>
                    <a:lnTo>
                      <a:pt x="41193" y="41793"/>
                    </a:lnTo>
                    <a:lnTo>
                      <a:pt x="41146" y="41886"/>
                    </a:lnTo>
                    <a:lnTo>
                      <a:pt x="41007" y="42025"/>
                    </a:lnTo>
                    <a:lnTo>
                      <a:pt x="40359" y="42025"/>
                    </a:lnTo>
                    <a:lnTo>
                      <a:pt x="40267" y="41978"/>
                    </a:lnTo>
                    <a:lnTo>
                      <a:pt x="40359" y="41886"/>
                    </a:lnTo>
                    <a:lnTo>
                      <a:pt x="40406" y="41793"/>
                    </a:lnTo>
                    <a:lnTo>
                      <a:pt x="40452" y="41701"/>
                    </a:lnTo>
                    <a:lnTo>
                      <a:pt x="40498" y="41654"/>
                    </a:lnTo>
                    <a:lnTo>
                      <a:pt x="40545" y="41608"/>
                    </a:lnTo>
                    <a:lnTo>
                      <a:pt x="40591" y="41516"/>
                    </a:lnTo>
                    <a:lnTo>
                      <a:pt x="40822" y="41145"/>
                    </a:lnTo>
                    <a:close/>
                    <a:moveTo>
                      <a:pt x="35037" y="41978"/>
                    </a:moveTo>
                    <a:lnTo>
                      <a:pt x="35130" y="42025"/>
                    </a:lnTo>
                    <a:lnTo>
                      <a:pt x="35315" y="42071"/>
                    </a:lnTo>
                    <a:lnTo>
                      <a:pt x="35361" y="42071"/>
                    </a:lnTo>
                    <a:lnTo>
                      <a:pt x="35407" y="42117"/>
                    </a:lnTo>
                    <a:lnTo>
                      <a:pt x="35268" y="42117"/>
                    </a:lnTo>
                    <a:lnTo>
                      <a:pt x="35130" y="42071"/>
                    </a:lnTo>
                    <a:lnTo>
                      <a:pt x="34991" y="42025"/>
                    </a:lnTo>
                    <a:lnTo>
                      <a:pt x="34944" y="42025"/>
                    </a:lnTo>
                    <a:lnTo>
                      <a:pt x="34898" y="41978"/>
                    </a:lnTo>
                    <a:close/>
                    <a:moveTo>
                      <a:pt x="35454" y="42071"/>
                    </a:moveTo>
                    <a:lnTo>
                      <a:pt x="35454" y="42117"/>
                    </a:lnTo>
                    <a:lnTo>
                      <a:pt x="35685" y="42117"/>
                    </a:lnTo>
                    <a:lnTo>
                      <a:pt x="35731" y="42163"/>
                    </a:lnTo>
                    <a:lnTo>
                      <a:pt x="35500" y="42163"/>
                    </a:lnTo>
                    <a:lnTo>
                      <a:pt x="35454" y="42117"/>
                    </a:lnTo>
                    <a:lnTo>
                      <a:pt x="35407" y="42117"/>
                    </a:lnTo>
                    <a:lnTo>
                      <a:pt x="35454" y="42071"/>
                    </a:lnTo>
                    <a:close/>
                    <a:moveTo>
                      <a:pt x="39110" y="41192"/>
                    </a:moveTo>
                    <a:lnTo>
                      <a:pt x="38508" y="41562"/>
                    </a:lnTo>
                    <a:lnTo>
                      <a:pt x="38323" y="41654"/>
                    </a:lnTo>
                    <a:lnTo>
                      <a:pt x="38277" y="41701"/>
                    </a:lnTo>
                    <a:lnTo>
                      <a:pt x="38230" y="41701"/>
                    </a:lnTo>
                    <a:lnTo>
                      <a:pt x="38230" y="41747"/>
                    </a:lnTo>
                    <a:lnTo>
                      <a:pt x="38184" y="41747"/>
                    </a:lnTo>
                    <a:lnTo>
                      <a:pt x="38138" y="41793"/>
                    </a:lnTo>
                    <a:lnTo>
                      <a:pt x="38092" y="41840"/>
                    </a:lnTo>
                    <a:lnTo>
                      <a:pt x="37999" y="41840"/>
                    </a:lnTo>
                    <a:lnTo>
                      <a:pt x="37953" y="41886"/>
                    </a:lnTo>
                    <a:lnTo>
                      <a:pt x="37860" y="41886"/>
                    </a:lnTo>
                    <a:lnTo>
                      <a:pt x="37814" y="41932"/>
                    </a:lnTo>
                    <a:lnTo>
                      <a:pt x="37721" y="41932"/>
                    </a:lnTo>
                    <a:lnTo>
                      <a:pt x="37721" y="41978"/>
                    </a:lnTo>
                    <a:lnTo>
                      <a:pt x="37583" y="41978"/>
                    </a:lnTo>
                    <a:lnTo>
                      <a:pt x="37583" y="42025"/>
                    </a:lnTo>
                    <a:lnTo>
                      <a:pt x="37444" y="42025"/>
                    </a:lnTo>
                    <a:lnTo>
                      <a:pt x="37397" y="42071"/>
                    </a:lnTo>
                    <a:lnTo>
                      <a:pt x="37259" y="42071"/>
                    </a:lnTo>
                    <a:lnTo>
                      <a:pt x="37166" y="42117"/>
                    </a:lnTo>
                    <a:lnTo>
                      <a:pt x="37120" y="42117"/>
                    </a:lnTo>
                    <a:lnTo>
                      <a:pt x="36981" y="42163"/>
                    </a:lnTo>
                    <a:lnTo>
                      <a:pt x="36703" y="42163"/>
                    </a:lnTo>
                    <a:lnTo>
                      <a:pt x="36703" y="42117"/>
                    </a:lnTo>
                    <a:lnTo>
                      <a:pt x="36981" y="42117"/>
                    </a:lnTo>
                    <a:lnTo>
                      <a:pt x="37166" y="42071"/>
                    </a:lnTo>
                    <a:lnTo>
                      <a:pt x="37259" y="42071"/>
                    </a:lnTo>
                    <a:lnTo>
                      <a:pt x="37444" y="41978"/>
                    </a:lnTo>
                    <a:lnTo>
                      <a:pt x="37583" y="41978"/>
                    </a:lnTo>
                    <a:lnTo>
                      <a:pt x="37629" y="41932"/>
                    </a:lnTo>
                    <a:lnTo>
                      <a:pt x="37814" y="41886"/>
                    </a:lnTo>
                    <a:lnTo>
                      <a:pt x="37860" y="41886"/>
                    </a:lnTo>
                    <a:lnTo>
                      <a:pt x="37953" y="41840"/>
                    </a:lnTo>
                    <a:lnTo>
                      <a:pt x="38045" y="41793"/>
                    </a:lnTo>
                    <a:lnTo>
                      <a:pt x="38092" y="41747"/>
                    </a:lnTo>
                    <a:lnTo>
                      <a:pt x="38230" y="41701"/>
                    </a:lnTo>
                    <a:lnTo>
                      <a:pt x="38277" y="41654"/>
                    </a:lnTo>
                    <a:lnTo>
                      <a:pt x="38323" y="41654"/>
                    </a:lnTo>
                    <a:lnTo>
                      <a:pt x="38508" y="41516"/>
                    </a:lnTo>
                    <a:lnTo>
                      <a:pt x="39110" y="41192"/>
                    </a:lnTo>
                    <a:close/>
                    <a:moveTo>
                      <a:pt x="35824" y="42117"/>
                    </a:moveTo>
                    <a:lnTo>
                      <a:pt x="35824" y="42163"/>
                    </a:lnTo>
                    <a:lnTo>
                      <a:pt x="36611" y="42163"/>
                    </a:lnTo>
                    <a:lnTo>
                      <a:pt x="36564" y="42210"/>
                    </a:lnTo>
                    <a:lnTo>
                      <a:pt x="35870" y="42210"/>
                    </a:lnTo>
                    <a:lnTo>
                      <a:pt x="35824" y="42163"/>
                    </a:lnTo>
                    <a:lnTo>
                      <a:pt x="35777" y="42163"/>
                    </a:lnTo>
                    <a:lnTo>
                      <a:pt x="35824" y="42117"/>
                    </a:lnTo>
                    <a:close/>
                    <a:moveTo>
                      <a:pt x="4305" y="38091"/>
                    </a:moveTo>
                    <a:lnTo>
                      <a:pt x="7962" y="42025"/>
                    </a:lnTo>
                    <a:lnTo>
                      <a:pt x="8100" y="42210"/>
                    </a:lnTo>
                    <a:lnTo>
                      <a:pt x="8239" y="42349"/>
                    </a:lnTo>
                    <a:lnTo>
                      <a:pt x="4213" y="39942"/>
                    </a:lnTo>
                    <a:lnTo>
                      <a:pt x="4213" y="39109"/>
                    </a:lnTo>
                    <a:lnTo>
                      <a:pt x="4213" y="39016"/>
                    </a:lnTo>
                    <a:lnTo>
                      <a:pt x="4213" y="38970"/>
                    </a:lnTo>
                    <a:lnTo>
                      <a:pt x="4213" y="38831"/>
                    </a:lnTo>
                    <a:lnTo>
                      <a:pt x="4213" y="38785"/>
                    </a:lnTo>
                    <a:lnTo>
                      <a:pt x="4213" y="38692"/>
                    </a:lnTo>
                    <a:lnTo>
                      <a:pt x="4213" y="38600"/>
                    </a:lnTo>
                    <a:lnTo>
                      <a:pt x="4259" y="38415"/>
                    </a:lnTo>
                    <a:lnTo>
                      <a:pt x="4259" y="38276"/>
                    </a:lnTo>
                    <a:lnTo>
                      <a:pt x="4305" y="38091"/>
                    </a:lnTo>
                    <a:close/>
                    <a:moveTo>
                      <a:pt x="38138" y="41932"/>
                    </a:moveTo>
                    <a:lnTo>
                      <a:pt x="38138" y="41978"/>
                    </a:lnTo>
                    <a:lnTo>
                      <a:pt x="38138" y="42025"/>
                    </a:lnTo>
                    <a:lnTo>
                      <a:pt x="38092" y="42025"/>
                    </a:lnTo>
                    <a:lnTo>
                      <a:pt x="38092" y="42071"/>
                    </a:lnTo>
                    <a:lnTo>
                      <a:pt x="38045" y="42117"/>
                    </a:lnTo>
                    <a:lnTo>
                      <a:pt x="38045" y="42163"/>
                    </a:lnTo>
                    <a:lnTo>
                      <a:pt x="37999" y="42163"/>
                    </a:lnTo>
                    <a:lnTo>
                      <a:pt x="37953" y="42210"/>
                    </a:lnTo>
                    <a:lnTo>
                      <a:pt x="37906" y="42256"/>
                    </a:lnTo>
                    <a:lnTo>
                      <a:pt x="37860" y="42256"/>
                    </a:lnTo>
                    <a:lnTo>
                      <a:pt x="37814" y="42302"/>
                    </a:lnTo>
                    <a:lnTo>
                      <a:pt x="37768" y="42349"/>
                    </a:lnTo>
                    <a:lnTo>
                      <a:pt x="37675" y="42349"/>
                    </a:lnTo>
                    <a:lnTo>
                      <a:pt x="37675" y="42395"/>
                    </a:lnTo>
                    <a:lnTo>
                      <a:pt x="37583" y="42395"/>
                    </a:lnTo>
                    <a:lnTo>
                      <a:pt x="37536" y="42441"/>
                    </a:lnTo>
                    <a:lnTo>
                      <a:pt x="37259" y="42487"/>
                    </a:lnTo>
                    <a:lnTo>
                      <a:pt x="36935" y="42580"/>
                    </a:lnTo>
                    <a:lnTo>
                      <a:pt x="36425" y="42580"/>
                    </a:lnTo>
                    <a:lnTo>
                      <a:pt x="36425" y="42626"/>
                    </a:lnTo>
                    <a:lnTo>
                      <a:pt x="36101" y="42626"/>
                    </a:lnTo>
                    <a:lnTo>
                      <a:pt x="36055" y="42580"/>
                    </a:lnTo>
                    <a:lnTo>
                      <a:pt x="35731" y="42580"/>
                    </a:lnTo>
                    <a:lnTo>
                      <a:pt x="35500" y="42534"/>
                    </a:lnTo>
                    <a:lnTo>
                      <a:pt x="35037" y="42441"/>
                    </a:lnTo>
                    <a:lnTo>
                      <a:pt x="34806" y="42395"/>
                    </a:lnTo>
                    <a:lnTo>
                      <a:pt x="34620" y="42256"/>
                    </a:lnTo>
                    <a:lnTo>
                      <a:pt x="34482" y="42210"/>
                    </a:lnTo>
                    <a:lnTo>
                      <a:pt x="34482" y="42163"/>
                    </a:lnTo>
                    <a:lnTo>
                      <a:pt x="34435" y="42163"/>
                    </a:lnTo>
                    <a:lnTo>
                      <a:pt x="34435" y="42117"/>
                    </a:lnTo>
                    <a:lnTo>
                      <a:pt x="34389" y="42117"/>
                    </a:lnTo>
                    <a:lnTo>
                      <a:pt x="34389" y="42071"/>
                    </a:lnTo>
                    <a:lnTo>
                      <a:pt x="34389" y="42025"/>
                    </a:lnTo>
                    <a:lnTo>
                      <a:pt x="34343" y="41978"/>
                    </a:lnTo>
                    <a:lnTo>
                      <a:pt x="34343" y="41932"/>
                    </a:lnTo>
                    <a:lnTo>
                      <a:pt x="34528" y="42025"/>
                    </a:lnTo>
                    <a:lnTo>
                      <a:pt x="34667" y="42071"/>
                    </a:lnTo>
                    <a:lnTo>
                      <a:pt x="34759" y="42117"/>
                    </a:lnTo>
                    <a:lnTo>
                      <a:pt x="34806" y="42117"/>
                    </a:lnTo>
                    <a:lnTo>
                      <a:pt x="34944" y="42163"/>
                    </a:lnTo>
                    <a:lnTo>
                      <a:pt x="35083" y="42210"/>
                    </a:lnTo>
                    <a:lnTo>
                      <a:pt x="35222" y="42256"/>
                    </a:lnTo>
                    <a:lnTo>
                      <a:pt x="35454" y="42302"/>
                    </a:lnTo>
                    <a:lnTo>
                      <a:pt x="35824" y="42302"/>
                    </a:lnTo>
                    <a:lnTo>
                      <a:pt x="35963" y="42349"/>
                    </a:lnTo>
                    <a:lnTo>
                      <a:pt x="36518" y="42349"/>
                    </a:lnTo>
                    <a:lnTo>
                      <a:pt x="36564" y="42302"/>
                    </a:lnTo>
                    <a:lnTo>
                      <a:pt x="36935" y="42302"/>
                    </a:lnTo>
                    <a:lnTo>
                      <a:pt x="37027" y="42256"/>
                    </a:lnTo>
                    <a:lnTo>
                      <a:pt x="37212" y="42256"/>
                    </a:lnTo>
                    <a:lnTo>
                      <a:pt x="37305" y="42210"/>
                    </a:lnTo>
                    <a:lnTo>
                      <a:pt x="37490" y="42163"/>
                    </a:lnTo>
                    <a:lnTo>
                      <a:pt x="37583" y="42163"/>
                    </a:lnTo>
                    <a:lnTo>
                      <a:pt x="37629" y="42117"/>
                    </a:lnTo>
                    <a:lnTo>
                      <a:pt x="37814" y="42071"/>
                    </a:lnTo>
                    <a:lnTo>
                      <a:pt x="37860" y="42025"/>
                    </a:lnTo>
                    <a:lnTo>
                      <a:pt x="37906" y="42025"/>
                    </a:lnTo>
                    <a:lnTo>
                      <a:pt x="38138" y="41932"/>
                    </a:lnTo>
                    <a:close/>
                    <a:moveTo>
                      <a:pt x="12081" y="42395"/>
                    </a:moveTo>
                    <a:lnTo>
                      <a:pt x="12034" y="42441"/>
                    </a:lnTo>
                    <a:lnTo>
                      <a:pt x="11942" y="42626"/>
                    </a:lnTo>
                    <a:lnTo>
                      <a:pt x="11896" y="42673"/>
                    </a:lnTo>
                    <a:lnTo>
                      <a:pt x="11896" y="42765"/>
                    </a:lnTo>
                    <a:lnTo>
                      <a:pt x="11988" y="42626"/>
                    </a:lnTo>
                    <a:lnTo>
                      <a:pt x="11988" y="42580"/>
                    </a:lnTo>
                    <a:lnTo>
                      <a:pt x="12081" y="42441"/>
                    </a:lnTo>
                    <a:lnTo>
                      <a:pt x="12081" y="42395"/>
                    </a:lnTo>
                    <a:close/>
                    <a:moveTo>
                      <a:pt x="38462" y="42441"/>
                    </a:moveTo>
                    <a:lnTo>
                      <a:pt x="38508" y="42626"/>
                    </a:lnTo>
                    <a:lnTo>
                      <a:pt x="38554" y="42765"/>
                    </a:lnTo>
                    <a:lnTo>
                      <a:pt x="38508" y="42811"/>
                    </a:lnTo>
                    <a:lnTo>
                      <a:pt x="38462" y="42441"/>
                    </a:lnTo>
                    <a:close/>
                    <a:moveTo>
                      <a:pt x="8378" y="35499"/>
                    </a:moveTo>
                    <a:lnTo>
                      <a:pt x="8887" y="35684"/>
                    </a:lnTo>
                    <a:lnTo>
                      <a:pt x="8980" y="35730"/>
                    </a:lnTo>
                    <a:lnTo>
                      <a:pt x="9165" y="35823"/>
                    </a:lnTo>
                    <a:lnTo>
                      <a:pt x="10877" y="41701"/>
                    </a:lnTo>
                    <a:lnTo>
                      <a:pt x="10877" y="42580"/>
                    </a:lnTo>
                    <a:lnTo>
                      <a:pt x="10877" y="42719"/>
                    </a:lnTo>
                    <a:lnTo>
                      <a:pt x="10877" y="42858"/>
                    </a:lnTo>
                    <a:lnTo>
                      <a:pt x="10183" y="41654"/>
                    </a:lnTo>
                    <a:lnTo>
                      <a:pt x="8378" y="35499"/>
                    </a:lnTo>
                    <a:close/>
                    <a:moveTo>
                      <a:pt x="6203" y="35129"/>
                    </a:moveTo>
                    <a:lnTo>
                      <a:pt x="6203" y="35175"/>
                    </a:lnTo>
                    <a:lnTo>
                      <a:pt x="6295" y="35314"/>
                    </a:lnTo>
                    <a:lnTo>
                      <a:pt x="9998" y="41701"/>
                    </a:lnTo>
                    <a:lnTo>
                      <a:pt x="10229" y="42626"/>
                    </a:lnTo>
                    <a:lnTo>
                      <a:pt x="10276" y="42765"/>
                    </a:lnTo>
                    <a:lnTo>
                      <a:pt x="10322" y="42950"/>
                    </a:lnTo>
                    <a:lnTo>
                      <a:pt x="9396" y="41932"/>
                    </a:lnTo>
                    <a:lnTo>
                      <a:pt x="5555" y="35314"/>
                    </a:lnTo>
                    <a:lnTo>
                      <a:pt x="5601" y="35267"/>
                    </a:lnTo>
                    <a:lnTo>
                      <a:pt x="5647" y="35267"/>
                    </a:lnTo>
                    <a:lnTo>
                      <a:pt x="5879" y="35175"/>
                    </a:lnTo>
                    <a:lnTo>
                      <a:pt x="5925" y="35175"/>
                    </a:lnTo>
                    <a:lnTo>
                      <a:pt x="6203" y="35129"/>
                    </a:lnTo>
                    <a:close/>
                    <a:moveTo>
                      <a:pt x="15182" y="42071"/>
                    </a:moveTo>
                    <a:lnTo>
                      <a:pt x="15182" y="42117"/>
                    </a:lnTo>
                    <a:lnTo>
                      <a:pt x="13515" y="43043"/>
                    </a:lnTo>
                    <a:lnTo>
                      <a:pt x="13423" y="43089"/>
                    </a:lnTo>
                    <a:lnTo>
                      <a:pt x="13469" y="43043"/>
                    </a:lnTo>
                    <a:lnTo>
                      <a:pt x="13654" y="42950"/>
                    </a:lnTo>
                    <a:lnTo>
                      <a:pt x="13839" y="42858"/>
                    </a:lnTo>
                    <a:lnTo>
                      <a:pt x="15182" y="42071"/>
                    </a:lnTo>
                    <a:close/>
                    <a:moveTo>
                      <a:pt x="40174" y="42025"/>
                    </a:moveTo>
                    <a:lnTo>
                      <a:pt x="40221" y="42071"/>
                    </a:lnTo>
                    <a:lnTo>
                      <a:pt x="40267" y="42071"/>
                    </a:lnTo>
                    <a:lnTo>
                      <a:pt x="40313" y="42117"/>
                    </a:lnTo>
                    <a:lnTo>
                      <a:pt x="40359" y="42117"/>
                    </a:lnTo>
                    <a:lnTo>
                      <a:pt x="40359" y="42163"/>
                    </a:lnTo>
                    <a:lnTo>
                      <a:pt x="40406" y="42163"/>
                    </a:lnTo>
                    <a:lnTo>
                      <a:pt x="40406" y="42210"/>
                    </a:lnTo>
                    <a:lnTo>
                      <a:pt x="40406" y="42256"/>
                    </a:lnTo>
                    <a:lnTo>
                      <a:pt x="40406" y="42302"/>
                    </a:lnTo>
                    <a:lnTo>
                      <a:pt x="40406" y="42349"/>
                    </a:lnTo>
                    <a:lnTo>
                      <a:pt x="40406" y="42441"/>
                    </a:lnTo>
                    <a:lnTo>
                      <a:pt x="40359" y="42487"/>
                    </a:lnTo>
                    <a:lnTo>
                      <a:pt x="40359" y="42534"/>
                    </a:lnTo>
                    <a:lnTo>
                      <a:pt x="40313" y="42580"/>
                    </a:lnTo>
                    <a:lnTo>
                      <a:pt x="40267" y="42673"/>
                    </a:lnTo>
                    <a:lnTo>
                      <a:pt x="40221" y="42673"/>
                    </a:lnTo>
                    <a:lnTo>
                      <a:pt x="40174" y="42765"/>
                    </a:lnTo>
                    <a:lnTo>
                      <a:pt x="39989" y="42858"/>
                    </a:lnTo>
                    <a:lnTo>
                      <a:pt x="39897" y="42950"/>
                    </a:lnTo>
                    <a:lnTo>
                      <a:pt x="39850" y="42950"/>
                    </a:lnTo>
                    <a:lnTo>
                      <a:pt x="39758" y="42997"/>
                    </a:lnTo>
                    <a:lnTo>
                      <a:pt x="39712" y="42997"/>
                    </a:lnTo>
                    <a:lnTo>
                      <a:pt x="39665" y="43043"/>
                    </a:lnTo>
                    <a:lnTo>
                      <a:pt x="39573" y="43043"/>
                    </a:lnTo>
                    <a:lnTo>
                      <a:pt x="39480" y="43089"/>
                    </a:lnTo>
                    <a:lnTo>
                      <a:pt x="39202" y="43089"/>
                    </a:lnTo>
                    <a:lnTo>
                      <a:pt x="39156" y="43043"/>
                    </a:lnTo>
                    <a:lnTo>
                      <a:pt x="39064" y="43043"/>
                    </a:lnTo>
                    <a:lnTo>
                      <a:pt x="39064" y="42997"/>
                    </a:lnTo>
                    <a:lnTo>
                      <a:pt x="39017" y="42997"/>
                    </a:lnTo>
                    <a:lnTo>
                      <a:pt x="39017" y="42950"/>
                    </a:lnTo>
                    <a:lnTo>
                      <a:pt x="38971" y="42950"/>
                    </a:lnTo>
                    <a:lnTo>
                      <a:pt x="38971" y="42904"/>
                    </a:lnTo>
                    <a:lnTo>
                      <a:pt x="38971" y="42858"/>
                    </a:lnTo>
                    <a:lnTo>
                      <a:pt x="38925" y="42858"/>
                    </a:lnTo>
                    <a:lnTo>
                      <a:pt x="38925" y="42811"/>
                    </a:lnTo>
                    <a:lnTo>
                      <a:pt x="38925" y="42765"/>
                    </a:lnTo>
                    <a:lnTo>
                      <a:pt x="38971" y="42719"/>
                    </a:lnTo>
                    <a:lnTo>
                      <a:pt x="38971" y="42580"/>
                    </a:lnTo>
                    <a:lnTo>
                      <a:pt x="39017" y="42534"/>
                    </a:lnTo>
                    <a:lnTo>
                      <a:pt x="39064" y="42487"/>
                    </a:lnTo>
                    <a:lnTo>
                      <a:pt x="39295" y="42302"/>
                    </a:lnTo>
                    <a:lnTo>
                      <a:pt x="39295" y="42256"/>
                    </a:lnTo>
                    <a:lnTo>
                      <a:pt x="39341" y="42256"/>
                    </a:lnTo>
                    <a:lnTo>
                      <a:pt x="39341" y="42210"/>
                    </a:lnTo>
                    <a:lnTo>
                      <a:pt x="39434" y="42163"/>
                    </a:lnTo>
                    <a:lnTo>
                      <a:pt x="39619" y="42071"/>
                    </a:lnTo>
                    <a:lnTo>
                      <a:pt x="39850" y="42025"/>
                    </a:lnTo>
                    <a:close/>
                    <a:moveTo>
                      <a:pt x="13377" y="43135"/>
                    </a:moveTo>
                    <a:lnTo>
                      <a:pt x="13238" y="43182"/>
                    </a:lnTo>
                    <a:lnTo>
                      <a:pt x="13238" y="43182"/>
                    </a:lnTo>
                    <a:lnTo>
                      <a:pt x="13330" y="43135"/>
                    </a:lnTo>
                    <a:close/>
                    <a:moveTo>
                      <a:pt x="4537" y="37072"/>
                    </a:moveTo>
                    <a:lnTo>
                      <a:pt x="9211" y="42071"/>
                    </a:lnTo>
                    <a:lnTo>
                      <a:pt x="9720" y="42950"/>
                    </a:lnTo>
                    <a:lnTo>
                      <a:pt x="9813" y="43135"/>
                    </a:lnTo>
                    <a:lnTo>
                      <a:pt x="9952" y="43321"/>
                    </a:lnTo>
                    <a:lnTo>
                      <a:pt x="8980" y="42765"/>
                    </a:lnTo>
                    <a:lnTo>
                      <a:pt x="4351" y="37813"/>
                    </a:lnTo>
                    <a:lnTo>
                      <a:pt x="4490" y="37165"/>
                    </a:lnTo>
                    <a:lnTo>
                      <a:pt x="4490" y="37072"/>
                    </a:lnTo>
                    <a:close/>
                    <a:moveTo>
                      <a:pt x="42118" y="40960"/>
                    </a:moveTo>
                    <a:lnTo>
                      <a:pt x="42211" y="41006"/>
                    </a:lnTo>
                    <a:lnTo>
                      <a:pt x="42257" y="41053"/>
                    </a:lnTo>
                    <a:lnTo>
                      <a:pt x="42303" y="41099"/>
                    </a:lnTo>
                    <a:lnTo>
                      <a:pt x="42396" y="41192"/>
                    </a:lnTo>
                    <a:lnTo>
                      <a:pt x="42488" y="41330"/>
                    </a:lnTo>
                    <a:lnTo>
                      <a:pt x="42627" y="41562"/>
                    </a:lnTo>
                    <a:lnTo>
                      <a:pt x="42720" y="41793"/>
                    </a:lnTo>
                    <a:lnTo>
                      <a:pt x="42766" y="42025"/>
                    </a:lnTo>
                    <a:lnTo>
                      <a:pt x="42812" y="42256"/>
                    </a:lnTo>
                    <a:lnTo>
                      <a:pt x="42812" y="42487"/>
                    </a:lnTo>
                    <a:lnTo>
                      <a:pt x="42766" y="42765"/>
                    </a:lnTo>
                    <a:lnTo>
                      <a:pt x="42674" y="42950"/>
                    </a:lnTo>
                    <a:lnTo>
                      <a:pt x="42627" y="43089"/>
                    </a:lnTo>
                    <a:lnTo>
                      <a:pt x="42442" y="43367"/>
                    </a:lnTo>
                    <a:lnTo>
                      <a:pt x="42396" y="43182"/>
                    </a:lnTo>
                    <a:lnTo>
                      <a:pt x="42581" y="42904"/>
                    </a:lnTo>
                    <a:lnTo>
                      <a:pt x="42627" y="42719"/>
                    </a:lnTo>
                    <a:lnTo>
                      <a:pt x="42674" y="42534"/>
                    </a:lnTo>
                    <a:lnTo>
                      <a:pt x="42674" y="42302"/>
                    </a:lnTo>
                    <a:lnTo>
                      <a:pt x="42674" y="42071"/>
                    </a:lnTo>
                    <a:lnTo>
                      <a:pt x="42535" y="41747"/>
                    </a:lnTo>
                    <a:lnTo>
                      <a:pt x="42442" y="41516"/>
                    </a:lnTo>
                    <a:lnTo>
                      <a:pt x="42350" y="41377"/>
                    </a:lnTo>
                    <a:lnTo>
                      <a:pt x="42257" y="41284"/>
                    </a:lnTo>
                    <a:lnTo>
                      <a:pt x="42118" y="41238"/>
                    </a:lnTo>
                    <a:lnTo>
                      <a:pt x="42026" y="41192"/>
                    </a:lnTo>
                    <a:lnTo>
                      <a:pt x="41887" y="41238"/>
                    </a:lnTo>
                    <a:lnTo>
                      <a:pt x="41794" y="41284"/>
                    </a:lnTo>
                    <a:lnTo>
                      <a:pt x="41748" y="41330"/>
                    </a:lnTo>
                    <a:lnTo>
                      <a:pt x="41748" y="41377"/>
                    </a:lnTo>
                    <a:lnTo>
                      <a:pt x="41655" y="41469"/>
                    </a:lnTo>
                    <a:lnTo>
                      <a:pt x="41655" y="41516"/>
                    </a:lnTo>
                    <a:lnTo>
                      <a:pt x="41609" y="41562"/>
                    </a:lnTo>
                    <a:lnTo>
                      <a:pt x="41563" y="41608"/>
                    </a:lnTo>
                    <a:lnTo>
                      <a:pt x="41285" y="42025"/>
                    </a:lnTo>
                    <a:lnTo>
                      <a:pt x="41285" y="42071"/>
                    </a:lnTo>
                    <a:lnTo>
                      <a:pt x="41239" y="42071"/>
                    </a:lnTo>
                    <a:lnTo>
                      <a:pt x="41146" y="42025"/>
                    </a:lnTo>
                    <a:lnTo>
                      <a:pt x="41100" y="42025"/>
                    </a:lnTo>
                    <a:lnTo>
                      <a:pt x="41146" y="41978"/>
                    </a:lnTo>
                    <a:lnTo>
                      <a:pt x="41193" y="41932"/>
                    </a:lnTo>
                    <a:lnTo>
                      <a:pt x="41239" y="41840"/>
                    </a:lnTo>
                    <a:lnTo>
                      <a:pt x="41470" y="41516"/>
                    </a:lnTo>
                    <a:lnTo>
                      <a:pt x="41517" y="41423"/>
                    </a:lnTo>
                    <a:lnTo>
                      <a:pt x="41517" y="41377"/>
                    </a:lnTo>
                    <a:lnTo>
                      <a:pt x="41563" y="41377"/>
                    </a:lnTo>
                    <a:lnTo>
                      <a:pt x="41609" y="41284"/>
                    </a:lnTo>
                    <a:lnTo>
                      <a:pt x="41655" y="41238"/>
                    </a:lnTo>
                    <a:lnTo>
                      <a:pt x="41702" y="41192"/>
                    </a:lnTo>
                    <a:lnTo>
                      <a:pt x="41748" y="41053"/>
                    </a:lnTo>
                    <a:lnTo>
                      <a:pt x="41841" y="41006"/>
                    </a:lnTo>
                    <a:lnTo>
                      <a:pt x="41887" y="40960"/>
                    </a:lnTo>
                    <a:close/>
                    <a:moveTo>
                      <a:pt x="10461" y="42580"/>
                    </a:moveTo>
                    <a:lnTo>
                      <a:pt x="10877" y="43321"/>
                    </a:lnTo>
                    <a:lnTo>
                      <a:pt x="10877" y="43413"/>
                    </a:lnTo>
                    <a:lnTo>
                      <a:pt x="10877" y="43506"/>
                    </a:lnTo>
                    <a:lnTo>
                      <a:pt x="10738" y="43367"/>
                    </a:lnTo>
                    <a:lnTo>
                      <a:pt x="10692" y="43321"/>
                    </a:lnTo>
                    <a:lnTo>
                      <a:pt x="10600" y="42950"/>
                    </a:lnTo>
                    <a:lnTo>
                      <a:pt x="10461" y="42580"/>
                    </a:lnTo>
                    <a:close/>
                    <a:moveTo>
                      <a:pt x="12312" y="43274"/>
                    </a:moveTo>
                    <a:lnTo>
                      <a:pt x="12312" y="43321"/>
                    </a:lnTo>
                    <a:lnTo>
                      <a:pt x="12451" y="43321"/>
                    </a:lnTo>
                    <a:lnTo>
                      <a:pt x="12544" y="43367"/>
                    </a:lnTo>
                    <a:lnTo>
                      <a:pt x="12590" y="43413"/>
                    </a:lnTo>
                    <a:lnTo>
                      <a:pt x="12358" y="43552"/>
                    </a:lnTo>
                    <a:lnTo>
                      <a:pt x="12266" y="43459"/>
                    </a:lnTo>
                    <a:lnTo>
                      <a:pt x="12173" y="43413"/>
                    </a:lnTo>
                    <a:lnTo>
                      <a:pt x="12173" y="43321"/>
                    </a:lnTo>
                    <a:lnTo>
                      <a:pt x="12266" y="43321"/>
                    </a:lnTo>
                    <a:lnTo>
                      <a:pt x="12312" y="43274"/>
                    </a:lnTo>
                    <a:close/>
                    <a:moveTo>
                      <a:pt x="9905" y="42811"/>
                    </a:moveTo>
                    <a:lnTo>
                      <a:pt x="10461" y="43413"/>
                    </a:lnTo>
                    <a:lnTo>
                      <a:pt x="10507" y="43506"/>
                    </a:lnTo>
                    <a:lnTo>
                      <a:pt x="10553" y="43691"/>
                    </a:lnTo>
                    <a:lnTo>
                      <a:pt x="10322" y="43598"/>
                    </a:lnTo>
                    <a:lnTo>
                      <a:pt x="10137" y="43228"/>
                    </a:lnTo>
                    <a:lnTo>
                      <a:pt x="9905" y="42811"/>
                    </a:lnTo>
                    <a:close/>
                    <a:moveTo>
                      <a:pt x="11155" y="42534"/>
                    </a:moveTo>
                    <a:lnTo>
                      <a:pt x="11433" y="43459"/>
                    </a:lnTo>
                    <a:lnTo>
                      <a:pt x="11433" y="43506"/>
                    </a:lnTo>
                    <a:lnTo>
                      <a:pt x="11479" y="43506"/>
                    </a:lnTo>
                    <a:lnTo>
                      <a:pt x="11433" y="43598"/>
                    </a:lnTo>
                    <a:lnTo>
                      <a:pt x="11433" y="43645"/>
                    </a:lnTo>
                    <a:lnTo>
                      <a:pt x="11386" y="43691"/>
                    </a:lnTo>
                    <a:lnTo>
                      <a:pt x="11340" y="43645"/>
                    </a:lnTo>
                    <a:lnTo>
                      <a:pt x="11386" y="43598"/>
                    </a:lnTo>
                    <a:lnTo>
                      <a:pt x="11433" y="43552"/>
                    </a:lnTo>
                    <a:lnTo>
                      <a:pt x="11340" y="43552"/>
                    </a:lnTo>
                    <a:lnTo>
                      <a:pt x="11340" y="43598"/>
                    </a:lnTo>
                    <a:lnTo>
                      <a:pt x="11109" y="43228"/>
                    </a:lnTo>
                    <a:lnTo>
                      <a:pt x="11155" y="42950"/>
                    </a:lnTo>
                    <a:lnTo>
                      <a:pt x="11155" y="42534"/>
                    </a:lnTo>
                    <a:close/>
                    <a:moveTo>
                      <a:pt x="37536" y="42580"/>
                    </a:moveTo>
                    <a:lnTo>
                      <a:pt x="37583" y="42626"/>
                    </a:lnTo>
                    <a:lnTo>
                      <a:pt x="37675" y="43274"/>
                    </a:lnTo>
                    <a:lnTo>
                      <a:pt x="37536" y="43367"/>
                    </a:lnTo>
                    <a:lnTo>
                      <a:pt x="37397" y="43459"/>
                    </a:lnTo>
                    <a:lnTo>
                      <a:pt x="36796" y="43783"/>
                    </a:lnTo>
                    <a:lnTo>
                      <a:pt x="36749" y="43552"/>
                    </a:lnTo>
                    <a:lnTo>
                      <a:pt x="36749" y="43506"/>
                    </a:lnTo>
                    <a:lnTo>
                      <a:pt x="36749" y="43459"/>
                    </a:lnTo>
                    <a:lnTo>
                      <a:pt x="36749" y="43367"/>
                    </a:lnTo>
                    <a:lnTo>
                      <a:pt x="36657" y="42719"/>
                    </a:lnTo>
                    <a:lnTo>
                      <a:pt x="37073" y="42673"/>
                    </a:lnTo>
                    <a:lnTo>
                      <a:pt x="37536" y="42580"/>
                    </a:lnTo>
                    <a:close/>
                    <a:moveTo>
                      <a:pt x="40498" y="42395"/>
                    </a:moveTo>
                    <a:lnTo>
                      <a:pt x="40545" y="42487"/>
                    </a:lnTo>
                    <a:lnTo>
                      <a:pt x="40591" y="42534"/>
                    </a:lnTo>
                    <a:lnTo>
                      <a:pt x="40591" y="42580"/>
                    </a:lnTo>
                    <a:lnTo>
                      <a:pt x="40591" y="42626"/>
                    </a:lnTo>
                    <a:lnTo>
                      <a:pt x="40637" y="42626"/>
                    </a:lnTo>
                    <a:lnTo>
                      <a:pt x="40637" y="42673"/>
                    </a:lnTo>
                    <a:lnTo>
                      <a:pt x="40683" y="42719"/>
                    </a:lnTo>
                    <a:lnTo>
                      <a:pt x="40776" y="42950"/>
                    </a:lnTo>
                    <a:lnTo>
                      <a:pt x="40776" y="42997"/>
                    </a:lnTo>
                    <a:lnTo>
                      <a:pt x="40822" y="42997"/>
                    </a:lnTo>
                    <a:lnTo>
                      <a:pt x="40822" y="43043"/>
                    </a:lnTo>
                    <a:lnTo>
                      <a:pt x="40822" y="43089"/>
                    </a:lnTo>
                    <a:lnTo>
                      <a:pt x="40776" y="43182"/>
                    </a:lnTo>
                    <a:lnTo>
                      <a:pt x="40776" y="43228"/>
                    </a:lnTo>
                    <a:lnTo>
                      <a:pt x="40730" y="43321"/>
                    </a:lnTo>
                    <a:lnTo>
                      <a:pt x="40683" y="43367"/>
                    </a:lnTo>
                    <a:lnTo>
                      <a:pt x="40637" y="43413"/>
                    </a:lnTo>
                    <a:lnTo>
                      <a:pt x="40591" y="43459"/>
                    </a:lnTo>
                    <a:lnTo>
                      <a:pt x="40498" y="43552"/>
                    </a:lnTo>
                    <a:lnTo>
                      <a:pt x="40359" y="43645"/>
                    </a:lnTo>
                    <a:lnTo>
                      <a:pt x="40313" y="43691"/>
                    </a:lnTo>
                    <a:lnTo>
                      <a:pt x="40267" y="43691"/>
                    </a:lnTo>
                    <a:lnTo>
                      <a:pt x="40221" y="43737"/>
                    </a:lnTo>
                    <a:lnTo>
                      <a:pt x="40174" y="43737"/>
                    </a:lnTo>
                    <a:lnTo>
                      <a:pt x="40082" y="43783"/>
                    </a:lnTo>
                    <a:lnTo>
                      <a:pt x="39989" y="43783"/>
                    </a:lnTo>
                    <a:lnTo>
                      <a:pt x="39943" y="43830"/>
                    </a:lnTo>
                    <a:lnTo>
                      <a:pt x="39573" y="43830"/>
                    </a:lnTo>
                    <a:lnTo>
                      <a:pt x="39526" y="43783"/>
                    </a:lnTo>
                    <a:lnTo>
                      <a:pt x="39388" y="43737"/>
                    </a:lnTo>
                    <a:lnTo>
                      <a:pt x="39341" y="43645"/>
                    </a:lnTo>
                    <a:lnTo>
                      <a:pt x="39064" y="43135"/>
                    </a:lnTo>
                    <a:lnTo>
                      <a:pt x="39156" y="43135"/>
                    </a:lnTo>
                    <a:lnTo>
                      <a:pt x="39295" y="43182"/>
                    </a:lnTo>
                    <a:lnTo>
                      <a:pt x="39526" y="43182"/>
                    </a:lnTo>
                    <a:lnTo>
                      <a:pt x="39526" y="43135"/>
                    </a:lnTo>
                    <a:lnTo>
                      <a:pt x="39712" y="43135"/>
                    </a:lnTo>
                    <a:lnTo>
                      <a:pt x="39712" y="43089"/>
                    </a:lnTo>
                    <a:lnTo>
                      <a:pt x="39804" y="43089"/>
                    </a:lnTo>
                    <a:lnTo>
                      <a:pt x="39850" y="43043"/>
                    </a:lnTo>
                    <a:lnTo>
                      <a:pt x="39897" y="43043"/>
                    </a:lnTo>
                    <a:lnTo>
                      <a:pt x="39989" y="42997"/>
                    </a:lnTo>
                    <a:lnTo>
                      <a:pt x="40036" y="42950"/>
                    </a:lnTo>
                    <a:lnTo>
                      <a:pt x="40082" y="42950"/>
                    </a:lnTo>
                    <a:lnTo>
                      <a:pt x="40174" y="42858"/>
                    </a:lnTo>
                    <a:lnTo>
                      <a:pt x="40221" y="42858"/>
                    </a:lnTo>
                    <a:lnTo>
                      <a:pt x="40221" y="42811"/>
                    </a:lnTo>
                    <a:lnTo>
                      <a:pt x="40267" y="42765"/>
                    </a:lnTo>
                    <a:lnTo>
                      <a:pt x="40313" y="42719"/>
                    </a:lnTo>
                    <a:lnTo>
                      <a:pt x="40359" y="42719"/>
                    </a:lnTo>
                    <a:lnTo>
                      <a:pt x="40359" y="42673"/>
                    </a:lnTo>
                    <a:lnTo>
                      <a:pt x="40406" y="42673"/>
                    </a:lnTo>
                    <a:lnTo>
                      <a:pt x="40406" y="42626"/>
                    </a:lnTo>
                    <a:lnTo>
                      <a:pt x="40452" y="42673"/>
                    </a:lnTo>
                    <a:lnTo>
                      <a:pt x="40452" y="42719"/>
                    </a:lnTo>
                    <a:lnTo>
                      <a:pt x="40498" y="42765"/>
                    </a:lnTo>
                    <a:lnTo>
                      <a:pt x="40591" y="42950"/>
                    </a:lnTo>
                    <a:lnTo>
                      <a:pt x="40683" y="43089"/>
                    </a:lnTo>
                    <a:lnTo>
                      <a:pt x="40730" y="43089"/>
                    </a:lnTo>
                    <a:lnTo>
                      <a:pt x="40637" y="42904"/>
                    </a:lnTo>
                    <a:lnTo>
                      <a:pt x="40637" y="42858"/>
                    </a:lnTo>
                    <a:lnTo>
                      <a:pt x="40591" y="42719"/>
                    </a:lnTo>
                    <a:lnTo>
                      <a:pt x="40545" y="42673"/>
                    </a:lnTo>
                    <a:lnTo>
                      <a:pt x="40545" y="42626"/>
                    </a:lnTo>
                    <a:lnTo>
                      <a:pt x="40498" y="42580"/>
                    </a:lnTo>
                    <a:lnTo>
                      <a:pt x="40452" y="42580"/>
                    </a:lnTo>
                    <a:lnTo>
                      <a:pt x="40452" y="42534"/>
                    </a:lnTo>
                    <a:lnTo>
                      <a:pt x="40452" y="42487"/>
                    </a:lnTo>
                    <a:lnTo>
                      <a:pt x="40498" y="42487"/>
                    </a:lnTo>
                    <a:lnTo>
                      <a:pt x="40498" y="42441"/>
                    </a:lnTo>
                    <a:lnTo>
                      <a:pt x="40498" y="42395"/>
                    </a:lnTo>
                    <a:close/>
                    <a:moveTo>
                      <a:pt x="10831" y="43783"/>
                    </a:moveTo>
                    <a:lnTo>
                      <a:pt x="10877" y="43830"/>
                    </a:lnTo>
                    <a:lnTo>
                      <a:pt x="10831" y="43876"/>
                    </a:lnTo>
                    <a:lnTo>
                      <a:pt x="10831" y="43830"/>
                    </a:lnTo>
                    <a:lnTo>
                      <a:pt x="10831" y="43783"/>
                    </a:lnTo>
                    <a:close/>
                    <a:moveTo>
                      <a:pt x="12729" y="43506"/>
                    </a:moveTo>
                    <a:lnTo>
                      <a:pt x="12497" y="43645"/>
                    </a:lnTo>
                    <a:lnTo>
                      <a:pt x="12451" y="43645"/>
                    </a:lnTo>
                    <a:lnTo>
                      <a:pt x="12405" y="43691"/>
                    </a:lnTo>
                    <a:lnTo>
                      <a:pt x="12358" y="43691"/>
                    </a:lnTo>
                    <a:lnTo>
                      <a:pt x="12266" y="43737"/>
                    </a:lnTo>
                    <a:lnTo>
                      <a:pt x="12081" y="43876"/>
                    </a:lnTo>
                    <a:lnTo>
                      <a:pt x="12081" y="43830"/>
                    </a:lnTo>
                    <a:lnTo>
                      <a:pt x="12358" y="43691"/>
                    </a:lnTo>
                    <a:lnTo>
                      <a:pt x="12405" y="43645"/>
                    </a:lnTo>
                    <a:lnTo>
                      <a:pt x="12451" y="43645"/>
                    </a:lnTo>
                    <a:lnTo>
                      <a:pt x="12729" y="43506"/>
                    </a:lnTo>
                    <a:close/>
                    <a:moveTo>
                      <a:pt x="42165" y="43182"/>
                    </a:moveTo>
                    <a:lnTo>
                      <a:pt x="42211" y="43274"/>
                    </a:lnTo>
                    <a:lnTo>
                      <a:pt x="42257" y="43321"/>
                    </a:lnTo>
                    <a:lnTo>
                      <a:pt x="42257" y="43367"/>
                    </a:lnTo>
                    <a:lnTo>
                      <a:pt x="42350" y="43506"/>
                    </a:lnTo>
                    <a:lnTo>
                      <a:pt x="42350" y="43459"/>
                    </a:lnTo>
                    <a:lnTo>
                      <a:pt x="42396" y="43459"/>
                    </a:lnTo>
                    <a:lnTo>
                      <a:pt x="42442" y="43506"/>
                    </a:lnTo>
                    <a:lnTo>
                      <a:pt x="42442" y="43552"/>
                    </a:lnTo>
                    <a:lnTo>
                      <a:pt x="42442" y="43598"/>
                    </a:lnTo>
                    <a:lnTo>
                      <a:pt x="42442" y="43645"/>
                    </a:lnTo>
                    <a:lnTo>
                      <a:pt x="42488" y="43645"/>
                    </a:lnTo>
                    <a:lnTo>
                      <a:pt x="42488" y="43691"/>
                    </a:lnTo>
                    <a:lnTo>
                      <a:pt x="42488" y="43737"/>
                    </a:lnTo>
                    <a:lnTo>
                      <a:pt x="42488" y="43783"/>
                    </a:lnTo>
                    <a:lnTo>
                      <a:pt x="42488" y="43830"/>
                    </a:lnTo>
                    <a:lnTo>
                      <a:pt x="42488" y="43876"/>
                    </a:lnTo>
                    <a:lnTo>
                      <a:pt x="42442" y="43876"/>
                    </a:lnTo>
                    <a:lnTo>
                      <a:pt x="42396" y="43830"/>
                    </a:lnTo>
                    <a:lnTo>
                      <a:pt x="42350" y="43783"/>
                    </a:lnTo>
                    <a:lnTo>
                      <a:pt x="42350" y="43691"/>
                    </a:lnTo>
                    <a:lnTo>
                      <a:pt x="42303" y="43645"/>
                    </a:lnTo>
                    <a:lnTo>
                      <a:pt x="42303" y="43598"/>
                    </a:lnTo>
                    <a:lnTo>
                      <a:pt x="42257" y="43552"/>
                    </a:lnTo>
                    <a:lnTo>
                      <a:pt x="42211" y="43459"/>
                    </a:lnTo>
                    <a:lnTo>
                      <a:pt x="42165" y="43413"/>
                    </a:lnTo>
                    <a:lnTo>
                      <a:pt x="42165" y="43367"/>
                    </a:lnTo>
                    <a:lnTo>
                      <a:pt x="42118" y="43413"/>
                    </a:lnTo>
                    <a:lnTo>
                      <a:pt x="42118" y="43367"/>
                    </a:lnTo>
                    <a:lnTo>
                      <a:pt x="42165" y="43274"/>
                    </a:lnTo>
                    <a:lnTo>
                      <a:pt x="42165" y="43228"/>
                    </a:lnTo>
                    <a:lnTo>
                      <a:pt x="42165" y="43182"/>
                    </a:lnTo>
                    <a:close/>
                    <a:moveTo>
                      <a:pt x="4351" y="41469"/>
                    </a:moveTo>
                    <a:lnTo>
                      <a:pt x="7915" y="43598"/>
                    </a:lnTo>
                    <a:lnTo>
                      <a:pt x="8147" y="43737"/>
                    </a:lnTo>
                    <a:lnTo>
                      <a:pt x="8424" y="43922"/>
                    </a:lnTo>
                    <a:lnTo>
                      <a:pt x="4814" y="43506"/>
                    </a:lnTo>
                    <a:lnTo>
                      <a:pt x="4537" y="42487"/>
                    </a:lnTo>
                    <a:lnTo>
                      <a:pt x="4351" y="41469"/>
                    </a:lnTo>
                    <a:close/>
                    <a:moveTo>
                      <a:pt x="12034" y="43876"/>
                    </a:moveTo>
                    <a:lnTo>
                      <a:pt x="11988" y="43922"/>
                    </a:lnTo>
                    <a:lnTo>
                      <a:pt x="11942" y="43922"/>
                    </a:lnTo>
                    <a:lnTo>
                      <a:pt x="11988" y="43876"/>
                    </a:lnTo>
                    <a:close/>
                    <a:moveTo>
                      <a:pt x="15182" y="42256"/>
                    </a:moveTo>
                    <a:lnTo>
                      <a:pt x="15182" y="43598"/>
                    </a:lnTo>
                    <a:lnTo>
                      <a:pt x="14626" y="43922"/>
                    </a:lnTo>
                    <a:lnTo>
                      <a:pt x="13608" y="43135"/>
                    </a:lnTo>
                    <a:lnTo>
                      <a:pt x="15182" y="42256"/>
                    </a:lnTo>
                    <a:close/>
                    <a:moveTo>
                      <a:pt x="11248" y="43876"/>
                    </a:moveTo>
                    <a:lnTo>
                      <a:pt x="11294" y="43922"/>
                    </a:lnTo>
                    <a:lnTo>
                      <a:pt x="11248" y="43969"/>
                    </a:lnTo>
                    <a:lnTo>
                      <a:pt x="11248" y="43922"/>
                    </a:lnTo>
                    <a:lnTo>
                      <a:pt x="11248" y="43876"/>
                    </a:lnTo>
                    <a:close/>
                    <a:moveTo>
                      <a:pt x="4213" y="40220"/>
                    </a:moveTo>
                    <a:lnTo>
                      <a:pt x="8841" y="42950"/>
                    </a:lnTo>
                    <a:lnTo>
                      <a:pt x="9489" y="43645"/>
                    </a:lnTo>
                    <a:lnTo>
                      <a:pt x="9581" y="43783"/>
                    </a:lnTo>
                    <a:lnTo>
                      <a:pt x="9859" y="44061"/>
                    </a:lnTo>
                    <a:lnTo>
                      <a:pt x="9026" y="43969"/>
                    </a:lnTo>
                    <a:lnTo>
                      <a:pt x="4305" y="41145"/>
                    </a:lnTo>
                    <a:lnTo>
                      <a:pt x="4259" y="40960"/>
                    </a:lnTo>
                    <a:lnTo>
                      <a:pt x="4213" y="40220"/>
                    </a:lnTo>
                    <a:close/>
                    <a:moveTo>
                      <a:pt x="15182" y="43737"/>
                    </a:moveTo>
                    <a:lnTo>
                      <a:pt x="14765" y="44015"/>
                    </a:lnTo>
                    <a:lnTo>
                      <a:pt x="14719" y="44015"/>
                    </a:lnTo>
                    <a:lnTo>
                      <a:pt x="14626" y="44061"/>
                    </a:lnTo>
                    <a:lnTo>
                      <a:pt x="14673" y="44015"/>
                    </a:lnTo>
                    <a:lnTo>
                      <a:pt x="14765" y="43969"/>
                    </a:lnTo>
                    <a:lnTo>
                      <a:pt x="15182" y="43737"/>
                    </a:lnTo>
                    <a:close/>
                    <a:moveTo>
                      <a:pt x="9581" y="43413"/>
                    </a:moveTo>
                    <a:lnTo>
                      <a:pt x="10183" y="43783"/>
                    </a:lnTo>
                    <a:lnTo>
                      <a:pt x="10229" y="43876"/>
                    </a:lnTo>
                    <a:lnTo>
                      <a:pt x="10368" y="44107"/>
                    </a:lnTo>
                    <a:lnTo>
                      <a:pt x="10229" y="44107"/>
                    </a:lnTo>
                    <a:lnTo>
                      <a:pt x="9952" y="43783"/>
                    </a:lnTo>
                    <a:lnTo>
                      <a:pt x="9581" y="43413"/>
                    </a:lnTo>
                    <a:close/>
                    <a:moveTo>
                      <a:pt x="11710" y="44061"/>
                    </a:moveTo>
                    <a:lnTo>
                      <a:pt x="11664" y="44107"/>
                    </a:lnTo>
                    <a:lnTo>
                      <a:pt x="11572" y="44154"/>
                    </a:lnTo>
                    <a:lnTo>
                      <a:pt x="11710" y="44061"/>
                    </a:lnTo>
                    <a:close/>
                    <a:moveTo>
                      <a:pt x="11155" y="44107"/>
                    </a:moveTo>
                    <a:lnTo>
                      <a:pt x="11155" y="44154"/>
                    </a:lnTo>
                    <a:lnTo>
                      <a:pt x="11155" y="44200"/>
                    </a:lnTo>
                    <a:lnTo>
                      <a:pt x="11109" y="44200"/>
                    </a:lnTo>
                    <a:lnTo>
                      <a:pt x="11109" y="44154"/>
                    </a:lnTo>
                    <a:lnTo>
                      <a:pt x="11109" y="44107"/>
                    </a:lnTo>
                    <a:close/>
                    <a:moveTo>
                      <a:pt x="11433" y="44246"/>
                    </a:moveTo>
                    <a:lnTo>
                      <a:pt x="11340" y="44292"/>
                    </a:lnTo>
                    <a:lnTo>
                      <a:pt x="11386" y="44246"/>
                    </a:lnTo>
                    <a:close/>
                    <a:moveTo>
                      <a:pt x="15182" y="43922"/>
                    </a:moveTo>
                    <a:lnTo>
                      <a:pt x="15182" y="44292"/>
                    </a:lnTo>
                    <a:lnTo>
                      <a:pt x="14904" y="44061"/>
                    </a:lnTo>
                    <a:lnTo>
                      <a:pt x="15182" y="43922"/>
                    </a:lnTo>
                    <a:close/>
                    <a:moveTo>
                      <a:pt x="11942" y="44385"/>
                    </a:moveTo>
                    <a:lnTo>
                      <a:pt x="12034" y="44431"/>
                    </a:lnTo>
                    <a:lnTo>
                      <a:pt x="11896" y="44431"/>
                    </a:lnTo>
                    <a:lnTo>
                      <a:pt x="11849" y="44385"/>
                    </a:lnTo>
                    <a:close/>
                    <a:moveTo>
                      <a:pt x="9628" y="44292"/>
                    </a:moveTo>
                    <a:lnTo>
                      <a:pt x="10137" y="44339"/>
                    </a:lnTo>
                    <a:lnTo>
                      <a:pt x="10137" y="44385"/>
                    </a:lnTo>
                    <a:lnTo>
                      <a:pt x="9905" y="44478"/>
                    </a:lnTo>
                    <a:lnTo>
                      <a:pt x="9628" y="44292"/>
                    </a:lnTo>
                    <a:close/>
                    <a:moveTo>
                      <a:pt x="12266" y="44431"/>
                    </a:moveTo>
                    <a:lnTo>
                      <a:pt x="12220" y="44478"/>
                    </a:lnTo>
                    <a:lnTo>
                      <a:pt x="12127" y="44431"/>
                    </a:lnTo>
                    <a:close/>
                    <a:moveTo>
                      <a:pt x="12682" y="44478"/>
                    </a:moveTo>
                    <a:lnTo>
                      <a:pt x="13006" y="44524"/>
                    </a:lnTo>
                    <a:lnTo>
                      <a:pt x="13191" y="44524"/>
                    </a:lnTo>
                    <a:lnTo>
                      <a:pt x="13377" y="44570"/>
                    </a:lnTo>
                    <a:lnTo>
                      <a:pt x="13053" y="44570"/>
                    </a:lnTo>
                    <a:lnTo>
                      <a:pt x="12775" y="44524"/>
                    </a:lnTo>
                    <a:lnTo>
                      <a:pt x="12682" y="44478"/>
                    </a:lnTo>
                    <a:close/>
                    <a:moveTo>
                      <a:pt x="41146" y="42117"/>
                    </a:moveTo>
                    <a:lnTo>
                      <a:pt x="41239" y="42163"/>
                    </a:lnTo>
                    <a:lnTo>
                      <a:pt x="41331" y="42163"/>
                    </a:lnTo>
                    <a:lnTo>
                      <a:pt x="41378" y="42210"/>
                    </a:lnTo>
                    <a:lnTo>
                      <a:pt x="41517" y="42302"/>
                    </a:lnTo>
                    <a:lnTo>
                      <a:pt x="41563" y="42349"/>
                    </a:lnTo>
                    <a:lnTo>
                      <a:pt x="41655" y="42441"/>
                    </a:lnTo>
                    <a:lnTo>
                      <a:pt x="41702" y="42487"/>
                    </a:lnTo>
                    <a:lnTo>
                      <a:pt x="41748" y="42580"/>
                    </a:lnTo>
                    <a:lnTo>
                      <a:pt x="41748" y="42626"/>
                    </a:lnTo>
                    <a:lnTo>
                      <a:pt x="41748" y="42673"/>
                    </a:lnTo>
                    <a:lnTo>
                      <a:pt x="41748" y="42719"/>
                    </a:lnTo>
                    <a:lnTo>
                      <a:pt x="41748" y="42765"/>
                    </a:lnTo>
                    <a:lnTo>
                      <a:pt x="41748" y="42811"/>
                    </a:lnTo>
                    <a:lnTo>
                      <a:pt x="41748" y="42858"/>
                    </a:lnTo>
                    <a:lnTo>
                      <a:pt x="41748" y="42904"/>
                    </a:lnTo>
                    <a:lnTo>
                      <a:pt x="41748" y="42950"/>
                    </a:lnTo>
                    <a:lnTo>
                      <a:pt x="41748" y="42997"/>
                    </a:lnTo>
                    <a:lnTo>
                      <a:pt x="41702" y="43182"/>
                    </a:lnTo>
                    <a:lnTo>
                      <a:pt x="41655" y="43182"/>
                    </a:lnTo>
                    <a:lnTo>
                      <a:pt x="41655" y="43274"/>
                    </a:lnTo>
                    <a:lnTo>
                      <a:pt x="41609" y="43321"/>
                    </a:lnTo>
                    <a:lnTo>
                      <a:pt x="41563" y="43367"/>
                    </a:lnTo>
                    <a:lnTo>
                      <a:pt x="41517" y="43459"/>
                    </a:lnTo>
                    <a:lnTo>
                      <a:pt x="41470" y="43506"/>
                    </a:lnTo>
                    <a:lnTo>
                      <a:pt x="41470" y="43552"/>
                    </a:lnTo>
                    <a:lnTo>
                      <a:pt x="41424" y="43598"/>
                    </a:lnTo>
                    <a:lnTo>
                      <a:pt x="41378" y="43598"/>
                    </a:lnTo>
                    <a:lnTo>
                      <a:pt x="41378" y="43645"/>
                    </a:lnTo>
                    <a:lnTo>
                      <a:pt x="41285" y="43737"/>
                    </a:lnTo>
                    <a:lnTo>
                      <a:pt x="41239" y="43783"/>
                    </a:lnTo>
                    <a:lnTo>
                      <a:pt x="41193" y="43830"/>
                    </a:lnTo>
                    <a:lnTo>
                      <a:pt x="41146" y="43876"/>
                    </a:lnTo>
                    <a:lnTo>
                      <a:pt x="41100" y="43876"/>
                    </a:lnTo>
                    <a:lnTo>
                      <a:pt x="41007" y="43969"/>
                    </a:lnTo>
                    <a:lnTo>
                      <a:pt x="40961" y="44015"/>
                    </a:lnTo>
                    <a:lnTo>
                      <a:pt x="40869" y="44061"/>
                    </a:lnTo>
                    <a:lnTo>
                      <a:pt x="40822" y="44107"/>
                    </a:lnTo>
                    <a:lnTo>
                      <a:pt x="40776" y="44154"/>
                    </a:lnTo>
                    <a:lnTo>
                      <a:pt x="40683" y="44154"/>
                    </a:lnTo>
                    <a:lnTo>
                      <a:pt x="40683" y="44200"/>
                    </a:lnTo>
                    <a:lnTo>
                      <a:pt x="40591" y="44246"/>
                    </a:lnTo>
                    <a:lnTo>
                      <a:pt x="40498" y="44292"/>
                    </a:lnTo>
                    <a:lnTo>
                      <a:pt x="40452" y="44292"/>
                    </a:lnTo>
                    <a:lnTo>
                      <a:pt x="40313" y="44339"/>
                    </a:lnTo>
                    <a:lnTo>
                      <a:pt x="40267" y="44385"/>
                    </a:lnTo>
                    <a:lnTo>
                      <a:pt x="40174" y="44431"/>
                    </a:lnTo>
                    <a:lnTo>
                      <a:pt x="40128" y="44431"/>
                    </a:lnTo>
                    <a:lnTo>
                      <a:pt x="40036" y="44478"/>
                    </a:lnTo>
                    <a:lnTo>
                      <a:pt x="39943" y="44478"/>
                    </a:lnTo>
                    <a:lnTo>
                      <a:pt x="39850" y="44524"/>
                    </a:lnTo>
                    <a:lnTo>
                      <a:pt x="39619" y="44524"/>
                    </a:lnTo>
                    <a:lnTo>
                      <a:pt x="39619" y="44570"/>
                    </a:lnTo>
                    <a:lnTo>
                      <a:pt x="39110" y="44570"/>
                    </a:lnTo>
                    <a:lnTo>
                      <a:pt x="39064" y="44524"/>
                    </a:lnTo>
                    <a:lnTo>
                      <a:pt x="38971" y="44524"/>
                    </a:lnTo>
                    <a:lnTo>
                      <a:pt x="38832" y="44478"/>
                    </a:lnTo>
                    <a:lnTo>
                      <a:pt x="38786" y="44431"/>
                    </a:lnTo>
                    <a:lnTo>
                      <a:pt x="38693" y="44431"/>
                    </a:lnTo>
                    <a:lnTo>
                      <a:pt x="38693" y="44385"/>
                    </a:lnTo>
                    <a:lnTo>
                      <a:pt x="38647" y="44385"/>
                    </a:lnTo>
                    <a:lnTo>
                      <a:pt x="38601" y="44339"/>
                    </a:lnTo>
                    <a:lnTo>
                      <a:pt x="38554" y="44292"/>
                    </a:lnTo>
                    <a:lnTo>
                      <a:pt x="38508" y="44246"/>
                    </a:lnTo>
                    <a:lnTo>
                      <a:pt x="38462" y="44200"/>
                    </a:lnTo>
                    <a:lnTo>
                      <a:pt x="38462" y="44154"/>
                    </a:lnTo>
                    <a:lnTo>
                      <a:pt x="38416" y="44061"/>
                    </a:lnTo>
                    <a:lnTo>
                      <a:pt x="38369" y="43969"/>
                    </a:lnTo>
                    <a:lnTo>
                      <a:pt x="38369" y="43922"/>
                    </a:lnTo>
                    <a:lnTo>
                      <a:pt x="38416" y="43691"/>
                    </a:lnTo>
                    <a:lnTo>
                      <a:pt x="38462" y="43459"/>
                    </a:lnTo>
                    <a:lnTo>
                      <a:pt x="38508" y="43413"/>
                    </a:lnTo>
                    <a:lnTo>
                      <a:pt x="38554" y="43367"/>
                    </a:lnTo>
                    <a:lnTo>
                      <a:pt x="38601" y="43274"/>
                    </a:lnTo>
                    <a:lnTo>
                      <a:pt x="38647" y="43182"/>
                    </a:lnTo>
                    <a:lnTo>
                      <a:pt x="38740" y="43089"/>
                    </a:lnTo>
                    <a:lnTo>
                      <a:pt x="38786" y="43043"/>
                    </a:lnTo>
                    <a:lnTo>
                      <a:pt x="38878" y="42950"/>
                    </a:lnTo>
                    <a:lnTo>
                      <a:pt x="38878" y="42997"/>
                    </a:lnTo>
                    <a:lnTo>
                      <a:pt x="38925" y="42997"/>
                    </a:lnTo>
                    <a:lnTo>
                      <a:pt x="38925" y="43043"/>
                    </a:lnTo>
                    <a:lnTo>
                      <a:pt x="38971" y="43089"/>
                    </a:lnTo>
                    <a:lnTo>
                      <a:pt x="38971" y="43135"/>
                    </a:lnTo>
                    <a:lnTo>
                      <a:pt x="39249" y="43691"/>
                    </a:lnTo>
                    <a:lnTo>
                      <a:pt x="39388" y="43830"/>
                    </a:lnTo>
                    <a:lnTo>
                      <a:pt x="39526" y="43922"/>
                    </a:lnTo>
                    <a:lnTo>
                      <a:pt x="39850" y="43922"/>
                    </a:lnTo>
                    <a:lnTo>
                      <a:pt x="39989" y="43876"/>
                    </a:lnTo>
                    <a:lnTo>
                      <a:pt x="40082" y="43876"/>
                    </a:lnTo>
                    <a:lnTo>
                      <a:pt x="40359" y="43783"/>
                    </a:lnTo>
                    <a:lnTo>
                      <a:pt x="40637" y="43645"/>
                    </a:lnTo>
                    <a:lnTo>
                      <a:pt x="40683" y="43598"/>
                    </a:lnTo>
                    <a:lnTo>
                      <a:pt x="40730" y="43552"/>
                    </a:lnTo>
                    <a:lnTo>
                      <a:pt x="40776" y="43552"/>
                    </a:lnTo>
                    <a:lnTo>
                      <a:pt x="40915" y="43413"/>
                    </a:lnTo>
                    <a:lnTo>
                      <a:pt x="40961" y="43367"/>
                    </a:lnTo>
                    <a:lnTo>
                      <a:pt x="40961" y="43321"/>
                    </a:lnTo>
                    <a:lnTo>
                      <a:pt x="41054" y="43182"/>
                    </a:lnTo>
                    <a:lnTo>
                      <a:pt x="41054" y="43089"/>
                    </a:lnTo>
                    <a:lnTo>
                      <a:pt x="41054" y="42950"/>
                    </a:lnTo>
                    <a:lnTo>
                      <a:pt x="41054" y="42858"/>
                    </a:lnTo>
                    <a:lnTo>
                      <a:pt x="40915" y="42719"/>
                    </a:lnTo>
                    <a:lnTo>
                      <a:pt x="40730" y="42626"/>
                    </a:lnTo>
                    <a:lnTo>
                      <a:pt x="40683" y="42534"/>
                    </a:lnTo>
                    <a:lnTo>
                      <a:pt x="40637" y="42487"/>
                    </a:lnTo>
                    <a:lnTo>
                      <a:pt x="40591" y="42349"/>
                    </a:lnTo>
                    <a:lnTo>
                      <a:pt x="40545" y="42302"/>
                    </a:lnTo>
                    <a:lnTo>
                      <a:pt x="40545" y="42256"/>
                    </a:lnTo>
                    <a:lnTo>
                      <a:pt x="40498" y="42210"/>
                    </a:lnTo>
                    <a:lnTo>
                      <a:pt x="40498" y="42163"/>
                    </a:lnTo>
                    <a:lnTo>
                      <a:pt x="40452" y="42117"/>
                    </a:lnTo>
                    <a:close/>
                    <a:moveTo>
                      <a:pt x="34250" y="42163"/>
                    </a:moveTo>
                    <a:lnTo>
                      <a:pt x="34389" y="42256"/>
                    </a:lnTo>
                    <a:lnTo>
                      <a:pt x="34528" y="42395"/>
                    </a:lnTo>
                    <a:lnTo>
                      <a:pt x="34806" y="42534"/>
                    </a:lnTo>
                    <a:lnTo>
                      <a:pt x="35130" y="42626"/>
                    </a:lnTo>
                    <a:lnTo>
                      <a:pt x="35731" y="42719"/>
                    </a:lnTo>
                    <a:lnTo>
                      <a:pt x="36101" y="42719"/>
                    </a:lnTo>
                    <a:lnTo>
                      <a:pt x="36101" y="42673"/>
                    </a:lnTo>
                    <a:lnTo>
                      <a:pt x="36148" y="42719"/>
                    </a:lnTo>
                    <a:lnTo>
                      <a:pt x="36194" y="42765"/>
                    </a:lnTo>
                    <a:lnTo>
                      <a:pt x="36240" y="42765"/>
                    </a:lnTo>
                    <a:lnTo>
                      <a:pt x="36333" y="42719"/>
                    </a:lnTo>
                    <a:lnTo>
                      <a:pt x="36472" y="42719"/>
                    </a:lnTo>
                    <a:lnTo>
                      <a:pt x="36472" y="42765"/>
                    </a:lnTo>
                    <a:lnTo>
                      <a:pt x="36564" y="43413"/>
                    </a:lnTo>
                    <a:lnTo>
                      <a:pt x="29946" y="44200"/>
                    </a:lnTo>
                    <a:lnTo>
                      <a:pt x="29807" y="44200"/>
                    </a:lnTo>
                    <a:lnTo>
                      <a:pt x="29344" y="44292"/>
                    </a:lnTo>
                    <a:lnTo>
                      <a:pt x="28881" y="44339"/>
                    </a:lnTo>
                    <a:lnTo>
                      <a:pt x="28696" y="44339"/>
                    </a:lnTo>
                    <a:lnTo>
                      <a:pt x="28511" y="44385"/>
                    </a:lnTo>
                    <a:lnTo>
                      <a:pt x="28095" y="44431"/>
                    </a:lnTo>
                    <a:lnTo>
                      <a:pt x="26845" y="44570"/>
                    </a:lnTo>
                    <a:lnTo>
                      <a:pt x="26475" y="44616"/>
                    </a:lnTo>
                    <a:lnTo>
                      <a:pt x="26104" y="44570"/>
                    </a:lnTo>
                    <a:lnTo>
                      <a:pt x="25734" y="44524"/>
                    </a:lnTo>
                    <a:lnTo>
                      <a:pt x="25318" y="44385"/>
                    </a:lnTo>
                    <a:lnTo>
                      <a:pt x="25271" y="44385"/>
                    </a:lnTo>
                    <a:lnTo>
                      <a:pt x="25225" y="44339"/>
                    </a:lnTo>
                    <a:lnTo>
                      <a:pt x="24623" y="44107"/>
                    </a:lnTo>
                    <a:lnTo>
                      <a:pt x="24623" y="42858"/>
                    </a:lnTo>
                    <a:lnTo>
                      <a:pt x="24762" y="42904"/>
                    </a:lnTo>
                    <a:lnTo>
                      <a:pt x="24994" y="42997"/>
                    </a:lnTo>
                    <a:lnTo>
                      <a:pt x="25040" y="42997"/>
                    </a:lnTo>
                    <a:lnTo>
                      <a:pt x="25271" y="43089"/>
                    </a:lnTo>
                    <a:lnTo>
                      <a:pt x="25503" y="43135"/>
                    </a:lnTo>
                    <a:lnTo>
                      <a:pt x="25780" y="43135"/>
                    </a:lnTo>
                    <a:lnTo>
                      <a:pt x="25966" y="43182"/>
                    </a:lnTo>
                    <a:lnTo>
                      <a:pt x="26012" y="43182"/>
                    </a:lnTo>
                    <a:lnTo>
                      <a:pt x="26104" y="43135"/>
                    </a:lnTo>
                    <a:lnTo>
                      <a:pt x="26243" y="43135"/>
                    </a:lnTo>
                    <a:lnTo>
                      <a:pt x="26613" y="43089"/>
                    </a:lnTo>
                    <a:lnTo>
                      <a:pt x="26845" y="43089"/>
                    </a:lnTo>
                    <a:lnTo>
                      <a:pt x="28095" y="42904"/>
                    </a:lnTo>
                    <a:lnTo>
                      <a:pt x="28280" y="42904"/>
                    </a:lnTo>
                    <a:lnTo>
                      <a:pt x="31751" y="42487"/>
                    </a:lnTo>
                    <a:lnTo>
                      <a:pt x="31890" y="42487"/>
                    </a:lnTo>
                    <a:lnTo>
                      <a:pt x="31982" y="42441"/>
                    </a:lnTo>
                    <a:lnTo>
                      <a:pt x="34250" y="42163"/>
                    </a:lnTo>
                    <a:close/>
                    <a:moveTo>
                      <a:pt x="11155" y="37026"/>
                    </a:moveTo>
                    <a:lnTo>
                      <a:pt x="11896" y="37674"/>
                    </a:lnTo>
                    <a:lnTo>
                      <a:pt x="11942" y="37720"/>
                    </a:lnTo>
                    <a:lnTo>
                      <a:pt x="11942" y="42349"/>
                    </a:lnTo>
                    <a:lnTo>
                      <a:pt x="11942" y="42395"/>
                    </a:lnTo>
                    <a:lnTo>
                      <a:pt x="11988" y="42441"/>
                    </a:lnTo>
                    <a:lnTo>
                      <a:pt x="12034" y="42395"/>
                    </a:lnTo>
                    <a:lnTo>
                      <a:pt x="12127" y="42071"/>
                    </a:lnTo>
                    <a:lnTo>
                      <a:pt x="12173" y="41932"/>
                    </a:lnTo>
                    <a:lnTo>
                      <a:pt x="12173" y="41747"/>
                    </a:lnTo>
                    <a:lnTo>
                      <a:pt x="12173" y="37905"/>
                    </a:lnTo>
                    <a:lnTo>
                      <a:pt x="12821" y="38553"/>
                    </a:lnTo>
                    <a:lnTo>
                      <a:pt x="13469" y="39201"/>
                    </a:lnTo>
                    <a:lnTo>
                      <a:pt x="13469" y="39248"/>
                    </a:lnTo>
                    <a:lnTo>
                      <a:pt x="13562" y="39294"/>
                    </a:lnTo>
                    <a:lnTo>
                      <a:pt x="13562" y="39340"/>
                    </a:lnTo>
                    <a:lnTo>
                      <a:pt x="14349" y="40266"/>
                    </a:lnTo>
                    <a:lnTo>
                      <a:pt x="14349" y="40312"/>
                    </a:lnTo>
                    <a:lnTo>
                      <a:pt x="14395" y="40312"/>
                    </a:lnTo>
                    <a:lnTo>
                      <a:pt x="14441" y="40405"/>
                    </a:lnTo>
                    <a:lnTo>
                      <a:pt x="14487" y="40451"/>
                    </a:lnTo>
                    <a:lnTo>
                      <a:pt x="15182" y="41423"/>
                    </a:lnTo>
                    <a:lnTo>
                      <a:pt x="15182" y="41932"/>
                    </a:lnTo>
                    <a:lnTo>
                      <a:pt x="13747" y="42719"/>
                    </a:lnTo>
                    <a:lnTo>
                      <a:pt x="13608" y="42811"/>
                    </a:lnTo>
                    <a:lnTo>
                      <a:pt x="13377" y="42950"/>
                    </a:lnTo>
                    <a:lnTo>
                      <a:pt x="13330" y="42950"/>
                    </a:lnTo>
                    <a:lnTo>
                      <a:pt x="13330" y="42904"/>
                    </a:lnTo>
                    <a:lnTo>
                      <a:pt x="13284" y="42997"/>
                    </a:lnTo>
                    <a:lnTo>
                      <a:pt x="13238" y="43043"/>
                    </a:lnTo>
                    <a:lnTo>
                      <a:pt x="13191" y="43135"/>
                    </a:lnTo>
                    <a:lnTo>
                      <a:pt x="13099" y="43367"/>
                    </a:lnTo>
                    <a:lnTo>
                      <a:pt x="13099" y="43413"/>
                    </a:lnTo>
                    <a:lnTo>
                      <a:pt x="13053" y="43459"/>
                    </a:lnTo>
                    <a:lnTo>
                      <a:pt x="13006" y="43552"/>
                    </a:lnTo>
                    <a:lnTo>
                      <a:pt x="13006" y="43598"/>
                    </a:lnTo>
                    <a:lnTo>
                      <a:pt x="12960" y="43645"/>
                    </a:lnTo>
                    <a:lnTo>
                      <a:pt x="13886" y="44339"/>
                    </a:lnTo>
                    <a:lnTo>
                      <a:pt x="13654" y="44478"/>
                    </a:lnTo>
                    <a:lnTo>
                      <a:pt x="13469" y="44431"/>
                    </a:lnTo>
                    <a:lnTo>
                      <a:pt x="13099" y="44385"/>
                    </a:lnTo>
                    <a:lnTo>
                      <a:pt x="12821" y="43969"/>
                    </a:lnTo>
                    <a:lnTo>
                      <a:pt x="12775" y="44015"/>
                    </a:lnTo>
                    <a:lnTo>
                      <a:pt x="12775" y="44061"/>
                    </a:lnTo>
                    <a:lnTo>
                      <a:pt x="12775" y="44107"/>
                    </a:lnTo>
                    <a:lnTo>
                      <a:pt x="12729" y="44200"/>
                    </a:lnTo>
                    <a:lnTo>
                      <a:pt x="12636" y="44385"/>
                    </a:lnTo>
                    <a:lnTo>
                      <a:pt x="12590" y="44385"/>
                    </a:lnTo>
                    <a:lnTo>
                      <a:pt x="12682" y="44154"/>
                    </a:lnTo>
                    <a:lnTo>
                      <a:pt x="12682" y="44107"/>
                    </a:lnTo>
                    <a:lnTo>
                      <a:pt x="12729" y="44061"/>
                    </a:lnTo>
                    <a:lnTo>
                      <a:pt x="12775" y="43969"/>
                    </a:lnTo>
                    <a:lnTo>
                      <a:pt x="12775" y="43922"/>
                    </a:lnTo>
                    <a:lnTo>
                      <a:pt x="12729" y="43876"/>
                    </a:lnTo>
                    <a:lnTo>
                      <a:pt x="12682" y="43922"/>
                    </a:lnTo>
                    <a:lnTo>
                      <a:pt x="12682" y="43969"/>
                    </a:lnTo>
                    <a:lnTo>
                      <a:pt x="12497" y="44339"/>
                    </a:lnTo>
                    <a:lnTo>
                      <a:pt x="12451" y="44431"/>
                    </a:lnTo>
                    <a:lnTo>
                      <a:pt x="12451" y="44478"/>
                    </a:lnTo>
                    <a:lnTo>
                      <a:pt x="12405" y="44524"/>
                    </a:lnTo>
                    <a:lnTo>
                      <a:pt x="12405" y="44570"/>
                    </a:lnTo>
                    <a:lnTo>
                      <a:pt x="12358" y="44616"/>
                    </a:lnTo>
                    <a:lnTo>
                      <a:pt x="12358" y="44663"/>
                    </a:lnTo>
                    <a:lnTo>
                      <a:pt x="12312" y="44755"/>
                    </a:lnTo>
                    <a:lnTo>
                      <a:pt x="12266" y="44709"/>
                    </a:lnTo>
                    <a:lnTo>
                      <a:pt x="12312" y="44663"/>
                    </a:lnTo>
                    <a:lnTo>
                      <a:pt x="12312" y="44616"/>
                    </a:lnTo>
                    <a:lnTo>
                      <a:pt x="12312" y="44570"/>
                    </a:lnTo>
                    <a:lnTo>
                      <a:pt x="12358" y="44524"/>
                    </a:lnTo>
                    <a:lnTo>
                      <a:pt x="12358" y="44478"/>
                    </a:lnTo>
                    <a:lnTo>
                      <a:pt x="12405" y="44478"/>
                    </a:lnTo>
                    <a:lnTo>
                      <a:pt x="12405" y="44431"/>
                    </a:lnTo>
                    <a:lnTo>
                      <a:pt x="12405" y="44385"/>
                    </a:lnTo>
                    <a:lnTo>
                      <a:pt x="12451" y="44339"/>
                    </a:lnTo>
                    <a:lnTo>
                      <a:pt x="12636" y="43969"/>
                    </a:lnTo>
                    <a:lnTo>
                      <a:pt x="12636" y="43876"/>
                    </a:lnTo>
                    <a:lnTo>
                      <a:pt x="12682" y="43876"/>
                    </a:lnTo>
                    <a:lnTo>
                      <a:pt x="12682" y="43830"/>
                    </a:lnTo>
                    <a:lnTo>
                      <a:pt x="12590" y="43737"/>
                    </a:lnTo>
                    <a:lnTo>
                      <a:pt x="12775" y="43598"/>
                    </a:lnTo>
                    <a:lnTo>
                      <a:pt x="12821" y="43552"/>
                    </a:lnTo>
                    <a:lnTo>
                      <a:pt x="12821" y="43506"/>
                    </a:lnTo>
                    <a:lnTo>
                      <a:pt x="12868" y="43459"/>
                    </a:lnTo>
                    <a:lnTo>
                      <a:pt x="12914" y="43321"/>
                    </a:lnTo>
                    <a:lnTo>
                      <a:pt x="12960" y="43274"/>
                    </a:lnTo>
                    <a:lnTo>
                      <a:pt x="12960" y="43228"/>
                    </a:lnTo>
                    <a:lnTo>
                      <a:pt x="13006" y="43182"/>
                    </a:lnTo>
                    <a:lnTo>
                      <a:pt x="13099" y="42950"/>
                    </a:lnTo>
                    <a:lnTo>
                      <a:pt x="13145" y="42904"/>
                    </a:lnTo>
                    <a:lnTo>
                      <a:pt x="13145" y="42858"/>
                    </a:lnTo>
                    <a:lnTo>
                      <a:pt x="13099" y="42811"/>
                    </a:lnTo>
                    <a:lnTo>
                      <a:pt x="12775" y="42811"/>
                    </a:lnTo>
                    <a:lnTo>
                      <a:pt x="12729" y="42858"/>
                    </a:lnTo>
                    <a:lnTo>
                      <a:pt x="12173" y="43182"/>
                    </a:lnTo>
                    <a:lnTo>
                      <a:pt x="12173" y="42441"/>
                    </a:lnTo>
                    <a:lnTo>
                      <a:pt x="12127" y="42395"/>
                    </a:lnTo>
                    <a:lnTo>
                      <a:pt x="12127" y="42441"/>
                    </a:lnTo>
                    <a:lnTo>
                      <a:pt x="12081" y="42487"/>
                    </a:lnTo>
                    <a:lnTo>
                      <a:pt x="12034" y="42626"/>
                    </a:lnTo>
                    <a:lnTo>
                      <a:pt x="11988" y="42719"/>
                    </a:lnTo>
                    <a:lnTo>
                      <a:pt x="11988" y="42765"/>
                    </a:lnTo>
                    <a:lnTo>
                      <a:pt x="11896" y="42858"/>
                    </a:lnTo>
                    <a:lnTo>
                      <a:pt x="11896" y="43367"/>
                    </a:lnTo>
                    <a:lnTo>
                      <a:pt x="11803" y="43321"/>
                    </a:lnTo>
                    <a:lnTo>
                      <a:pt x="11710" y="43367"/>
                    </a:lnTo>
                    <a:lnTo>
                      <a:pt x="11664" y="43367"/>
                    </a:lnTo>
                    <a:lnTo>
                      <a:pt x="11618" y="43459"/>
                    </a:lnTo>
                    <a:lnTo>
                      <a:pt x="11618" y="43506"/>
                    </a:lnTo>
                    <a:lnTo>
                      <a:pt x="11618" y="43552"/>
                    </a:lnTo>
                    <a:lnTo>
                      <a:pt x="11572" y="43598"/>
                    </a:lnTo>
                    <a:lnTo>
                      <a:pt x="11572" y="43645"/>
                    </a:lnTo>
                    <a:lnTo>
                      <a:pt x="11525" y="43691"/>
                    </a:lnTo>
                    <a:lnTo>
                      <a:pt x="11479" y="43783"/>
                    </a:lnTo>
                    <a:lnTo>
                      <a:pt x="11433" y="43830"/>
                    </a:lnTo>
                    <a:lnTo>
                      <a:pt x="11433" y="43922"/>
                    </a:lnTo>
                    <a:lnTo>
                      <a:pt x="11386" y="43969"/>
                    </a:lnTo>
                    <a:lnTo>
                      <a:pt x="11386" y="44015"/>
                    </a:lnTo>
                    <a:lnTo>
                      <a:pt x="11386" y="44061"/>
                    </a:lnTo>
                    <a:lnTo>
                      <a:pt x="11340" y="44061"/>
                    </a:lnTo>
                    <a:lnTo>
                      <a:pt x="11340" y="44107"/>
                    </a:lnTo>
                    <a:lnTo>
                      <a:pt x="11340" y="44154"/>
                    </a:lnTo>
                    <a:lnTo>
                      <a:pt x="11294" y="44154"/>
                    </a:lnTo>
                    <a:lnTo>
                      <a:pt x="11294" y="44200"/>
                    </a:lnTo>
                    <a:lnTo>
                      <a:pt x="11294" y="44246"/>
                    </a:lnTo>
                    <a:lnTo>
                      <a:pt x="11248" y="44246"/>
                    </a:lnTo>
                    <a:lnTo>
                      <a:pt x="11248" y="44292"/>
                    </a:lnTo>
                    <a:lnTo>
                      <a:pt x="11248" y="44339"/>
                    </a:lnTo>
                    <a:lnTo>
                      <a:pt x="11201" y="44385"/>
                    </a:lnTo>
                    <a:lnTo>
                      <a:pt x="11155" y="44431"/>
                    </a:lnTo>
                    <a:lnTo>
                      <a:pt x="11201" y="44292"/>
                    </a:lnTo>
                    <a:lnTo>
                      <a:pt x="11201" y="44246"/>
                    </a:lnTo>
                    <a:lnTo>
                      <a:pt x="11248" y="44200"/>
                    </a:lnTo>
                    <a:lnTo>
                      <a:pt x="11248" y="44154"/>
                    </a:lnTo>
                    <a:lnTo>
                      <a:pt x="11294" y="44107"/>
                    </a:lnTo>
                    <a:lnTo>
                      <a:pt x="11294" y="44061"/>
                    </a:lnTo>
                    <a:lnTo>
                      <a:pt x="11294" y="44015"/>
                    </a:lnTo>
                    <a:lnTo>
                      <a:pt x="11340" y="44015"/>
                    </a:lnTo>
                    <a:lnTo>
                      <a:pt x="11340" y="43969"/>
                    </a:lnTo>
                    <a:lnTo>
                      <a:pt x="11386" y="43876"/>
                    </a:lnTo>
                    <a:lnTo>
                      <a:pt x="11433" y="43830"/>
                    </a:lnTo>
                    <a:lnTo>
                      <a:pt x="11433" y="43737"/>
                    </a:lnTo>
                    <a:lnTo>
                      <a:pt x="11479" y="43691"/>
                    </a:lnTo>
                    <a:lnTo>
                      <a:pt x="11525" y="43645"/>
                    </a:lnTo>
                    <a:lnTo>
                      <a:pt x="11525" y="43598"/>
                    </a:lnTo>
                    <a:lnTo>
                      <a:pt x="11572" y="43506"/>
                    </a:lnTo>
                    <a:lnTo>
                      <a:pt x="11572" y="43459"/>
                    </a:lnTo>
                    <a:lnTo>
                      <a:pt x="11572" y="43274"/>
                    </a:lnTo>
                    <a:lnTo>
                      <a:pt x="11572" y="43182"/>
                    </a:lnTo>
                    <a:lnTo>
                      <a:pt x="11525" y="42950"/>
                    </a:lnTo>
                    <a:lnTo>
                      <a:pt x="11433" y="42719"/>
                    </a:lnTo>
                    <a:lnTo>
                      <a:pt x="11386" y="42534"/>
                    </a:lnTo>
                    <a:lnTo>
                      <a:pt x="11155" y="41747"/>
                    </a:lnTo>
                    <a:lnTo>
                      <a:pt x="11155" y="37026"/>
                    </a:lnTo>
                    <a:close/>
                    <a:moveTo>
                      <a:pt x="45728" y="38924"/>
                    </a:moveTo>
                    <a:lnTo>
                      <a:pt x="45728" y="38970"/>
                    </a:lnTo>
                    <a:lnTo>
                      <a:pt x="45728" y="39016"/>
                    </a:lnTo>
                    <a:lnTo>
                      <a:pt x="45728" y="39109"/>
                    </a:lnTo>
                    <a:lnTo>
                      <a:pt x="44710" y="44616"/>
                    </a:lnTo>
                    <a:lnTo>
                      <a:pt x="44664" y="44709"/>
                    </a:lnTo>
                    <a:lnTo>
                      <a:pt x="44664" y="44755"/>
                    </a:lnTo>
                    <a:lnTo>
                      <a:pt x="44664" y="44755"/>
                    </a:lnTo>
                    <a:lnTo>
                      <a:pt x="50125" y="41608"/>
                    </a:lnTo>
                    <a:lnTo>
                      <a:pt x="50171" y="41562"/>
                    </a:lnTo>
                    <a:lnTo>
                      <a:pt x="50125" y="41516"/>
                    </a:lnTo>
                    <a:lnTo>
                      <a:pt x="45728" y="38924"/>
                    </a:lnTo>
                    <a:close/>
                    <a:moveTo>
                      <a:pt x="12451" y="44570"/>
                    </a:moveTo>
                    <a:lnTo>
                      <a:pt x="12497" y="44616"/>
                    </a:lnTo>
                    <a:lnTo>
                      <a:pt x="12497" y="44663"/>
                    </a:lnTo>
                    <a:lnTo>
                      <a:pt x="12451" y="44709"/>
                    </a:lnTo>
                    <a:lnTo>
                      <a:pt x="12405" y="44802"/>
                    </a:lnTo>
                    <a:lnTo>
                      <a:pt x="12358" y="44802"/>
                    </a:lnTo>
                    <a:lnTo>
                      <a:pt x="12405" y="44709"/>
                    </a:lnTo>
                    <a:lnTo>
                      <a:pt x="12451" y="44616"/>
                    </a:lnTo>
                    <a:lnTo>
                      <a:pt x="12451" y="44570"/>
                    </a:lnTo>
                    <a:close/>
                    <a:moveTo>
                      <a:pt x="44664" y="44755"/>
                    </a:moveTo>
                    <a:lnTo>
                      <a:pt x="44605" y="44789"/>
                    </a:lnTo>
                    <a:lnTo>
                      <a:pt x="44618" y="44802"/>
                    </a:lnTo>
                    <a:lnTo>
                      <a:pt x="44664" y="44802"/>
                    </a:lnTo>
                    <a:lnTo>
                      <a:pt x="44664" y="44755"/>
                    </a:lnTo>
                    <a:close/>
                    <a:moveTo>
                      <a:pt x="13978" y="44431"/>
                    </a:moveTo>
                    <a:lnTo>
                      <a:pt x="13701" y="44616"/>
                    </a:lnTo>
                    <a:lnTo>
                      <a:pt x="13284" y="44848"/>
                    </a:lnTo>
                    <a:lnTo>
                      <a:pt x="13238" y="44848"/>
                    </a:lnTo>
                    <a:lnTo>
                      <a:pt x="13284" y="44802"/>
                    </a:lnTo>
                    <a:lnTo>
                      <a:pt x="13978" y="44431"/>
                    </a:lnTo>
                    <a:close/>
                    <a:moveTo>
                      <a:pt x="41794" y="42487"/>
                    </a:moveTo>
                    <a:lnTo>
                      <a:pt x="41841" y="42534"/>
                    </a:lnTo>
                    <a:lnTo>
                      <a:pt x="41887" y="42580"/>
                    </a:lnTo>
                    <a:lnTo>
                      <a:pt x="41887" y="42626"/>
                    </a:lnTo>
                    <a:lnTo>
                      <a:pt x="41933" y="42673"/>
                    </a:lnTo>
                    <a:lnTo>
                      <a:pt x="41933" y="42765"/>
                    </a:lnTo>
                    <a:lnTo>
                      <a:pt x="41979" y="42811"/>
                    </a:lnTo>
                    <a:lnTo>
                      <a:pt x="41979" y="42858"/>
                    </a:lnTo>
                    <a:lnTo>
                      <a:pt x="41979" y="42904"/>
                    </a:lnTo>
                    <a:lnTo>
                      <a:pt x="42026" y="42904"/>
                    </a:lnTo>
                    <a:lnTo>
                      <a:pt x="42026" y="42950"/>
                    </a:lnTo>
                    <a:lnTo>
                      <a:pt x="42026" y="42997"/>
                    </a:lnTo>
                    <a:lnTo>
                      <a:pt x="42026" y="43043"/>
                    </a:lnTo>
                    <a:lnTo>
                      <a:pt x="42026" y="43089"/>
                    </a:lnTo>
                    <a:lnTo>
                      <a:pt x="41979" y="43135"/>
                    </a:lnTo>
                    <a:lnTo>
                      <a:pt x="41979" y="43182"/>
                    </a:lnTo>
                    <a:lnTo>
                      <a:pt x="41979" y="43228"/>
                    </a:lnTo>
                    <a:lnTo>
                      <a:pt x="41979" y="43274"/>
                    </a:lnTo>
                    <a:lnTo>
                      <a:pt x="41979" y="43321"/>
                    </a:lnTo>
                    <a:lnTo>
                      <a:pt x="41933" y="43367"/>
                    </a:lnTo>
                    <a:lnTo>
                      <a:pt x="41933" y="43413"/>
                    </a:lnTo>
                    <a:lnTo>
                      <a:pt x="41933" y="43459"/>
                    </a:lnTo>
                    <a:lnTo>
                      <a:pt x="41887" y="43506"/>
                    </a:lnTo>
                    <a:lnTo>
                      <a:pt x="41841" y="43552"/>
                    </a:lnTo>
                    <a:lnTo>
                      <a:pt x="41841" y="43598"/>
                    </a:lnTo>
                    <a:lnTo>
                      <a:pt x="41794" y="43645"/>
                    </a:lnTo>
                    <a:lnTo>
                      <a:pt x="41702" y="43783"/>
                    </a:lnTo>
                    <a:lnTo>
                      <a:pt x="41655" y="43830"/>
                    </a:lnTo>
                    <a:lnTo>
                      <a:pt x="41609" y="43876"/>
                    </a:lnTo>
                    <a:lnTo>
                      <a:pt x="41609" y="43922"/>
                    </a:lnTo>
                    <a:lnTo>
                      <a:pt x="41563" y="43922"/>
                    </a:lnTo>
                    <a:lnTo>
                      <a:pt x="41563" y="43969"/>
                    </a:lnTo>
                    <a:lnTo>
                      <a:pt x="41517" y="44015"/>
                    </a:lnTo>
                    <a:lnTo>
                      <a:pt x="41470" y="44015"/>
                    </a:lnTo>
                    <a:lnTo>
                      <a:pt x="41470" y="44061"/>
                    </a:lnTo>
                    <a:lnTo>
                      <a:pt x="41424" y="44061"/>
                    </a:lnTo>
                    <a:lnTo>
                      <a:pt x="41424" y="44107"/>
                    </a:lnTo>
                    <a:lnTo>
                      <a:pt x="41378" y="44107"/>
                    </a:lnTo>
                    <a:lnTo>
                      <a:pt x="41331" y="44154"/>
                    </a:lnTo>
                    <a:lnTo>
                      <a:pt x="41331" y="44200"/>
                    </a:lnTo>
                    <a:lnTo>
                      <a:pt x="41285" y="44200"/>
                    </a:lnTo>
                    <a:lnTo>
                      <a:pt x="41239" y="44246"/>
                    </a:lnTo>
                    <a:lnTo>
                      <a:pt x="41193" y="44292"/>
                    </a:lnTo>
                    <a:lnTo>
                      <a:pt x="41100" y="44339"/>
                    </a:lnTo>
                    <a:lnTo>
                      <a:pt x="41054" y="44385"/>
                    </a:lnTo>
                    <a:lnTo>
                      <a:pt x="41007" y="44385"/>
                    </a:lnTo>
                    <a:lnTo>
                      <a:pt x="40961" y="44431"/>
                    </a:lnTo>
                    <a:lnTo>
                      <a:pt x="40915" y="44478"/>
                    </a:lnTo>
                    <a:lnTo>
                      <a:pt x="40869" y="44478"/>
                    </a:lnTo>
                    <a:lnTo>
                      <a:pt x="40822" y="44524"/>
                    </a:lnTo>
                    <a:lnTo>
                      <a:pt x="40776" y="44524"/>
                    </a:lnTo>
                    <a:lnTo>
                      <a:pt x="40776" y="44570"/>
                    </a:lnTo>
                    <a:lnTo>
                      <a:pt x="40683" y="44570"/>
                    </a:lnTo>
                    <a:lnTo>
                      <a:pt x="40637" y="44616"/>
                    </a:lnTo>
                    <a:lnTo>
                      <a:pt x="40545" y="44663"/>
                    </a:lnTo>
                    <a:lnTo>
                      <a:pt x="40498" y="44663"/>
                    </a:lnTo>
                    <a:lnTo>
                      <a:pt x="40452" y="44709"/>
                    </a:lnTo>
                    <a:lnTo>
                      <a:pt x="40359" y="44709"/>
                    </a:lnTo>
                    <a:lnTo>
                      <a:pt x="40313" y="44755"/>
                    </a:lnTo>
                    <a:lnTo>
                      <a:pt x="40267" y="44755"/>
                    </a:lnTo>
                    <a:lnTo>
                      <a:pt x="39943" y="44848"/>
                    </a:lnTo>
                    <a:lnTo>
                      <a:pt x="39897" y="44848"/>
                    </a:lnTo>
                    <a:lnTo>
                      <a:pt x="39850" y="44894"/>
                    </a:lnTo>
                    <a:lnTo>
                      <a:pt x="39064" y="44894"/>
                    </a:lnTo>
                    <a:lnTo>
                      <a:pt x="39064" y="44848"/>
                    </a:lnTo>
                    <a:lnTo>
                      <a:pt x="39017" y="44848"/>
                    </a:lnTo>
                    <a:lnTo>
                      <a:pt x="38878" y="44802"/>
                    </a:lnTo>
                    <a:lnTo>
                      <a:pt x="38832" y="44802"/>
                    </a:lnTo>
                    <a:lnTo>
                      <a:pt x="38740" y="44755"/>
                    </a:lnTo>
                    <a:lnTo>
                      <a:pt x="38740" y="44709"/>
                    </a:lnTo>
                    <a:lnTo>
                      <a:pt x="38693" y="44709"/>
                    </a:lnTo>
                    <a:lnTo>
                      <a:pt x="38601" y="44616"/>
                    </a:lnTo>
                    <a:lnTo>
                      <a:pt x="38554" y="44616"/>
                    </a:lnTo>
                    <a:lnTo>
                      <a:pt x="38554" y="44570"/>
                    </a:lnTo>
                    <a:lnTo>
                      <a:pt x="38508" y="44524"/>
                    </a:lnTo>
                    <a:lnTo>
                      <a:pt x="38508" y="44478"/>
                    </a:lnTo>
                    <a:lnTo>
                      <a:pt x="38462" y="44478"/>
                    </a:lnTo>
                    <a:lnTo>
                      <a:pt x="38462" y="44431"/>
                    </a:lnTo>
                    <a:lnTo>
                      <a:pt x="38369" y="44200"/>
                    </a:lnTo>
                    <a:lnTo>
                      <a:pt x="38416" y="44292"/>
                    </a:lnTo>
                    <a:lnTo>
                      <a:pt x="38462" y="44339"/>
                    </a:lnTo>
                    <a:lnTo>
                      <a:pt x="38462" y="44385"/>
                    </a:lnTo>
                    <a:lnTo>
                      <a:pt x="38508" y="44385"/>
                    </a:lnTo>
                    <a:lnTo>
                      <a:pt x="38508" y="44431"/>
                    </a:lnTo>
                    <a:lnTo>
                      <a:pt x="38554" y="44478"/>
                    </a:lnTo>
                    <a:lnTo>
                      <a:pt x="38601" y="44478"/>
                    </a:lnTo>
                    <a:lnTo>
                      <a:pt x="38601" y="44524"/>
                    </a:lnTo>
                    <a:lnTo>
                      <a:pt x="38647" y="44524"/>
                    </a:lnTo>
                    <a:lnTo>
                      <a:pt x="38693" y="44570"/>
                    </a:lnTo>
                    <a:lnTo>
                      <a:pt x="38740" y="44570"/>
                    </a:lnTo>
                    <a:lnTo>
                      <a:pt x="38740" y="44616"/>
                    </a:lnTo>
                    <a:lnTo>
                      <a:pt x="38786" y="44616"/>
                    </a:lnTo>
                    <a:lnTo>
                      <a:pt x="38832" y="44663"/>
                    </a:lnTo>
                    <a:lnTo>
                      <a:pt x="38971" y="44663"/>
                    </a:lnTo>
                    <a:lnTo>
                      <a:pt x="38971" y="44709"/>
                    </a:lnTo>
                    <a:lnTo>
                      <a:pt x="39202" y="44709"/>
                    </a:lnTo>
                    <a:lnTo>
                      <a:pt x="39249" y="44755"/>
                    </a:lnTo>
                    <a:lnTo>
                      <a:pt x="39573" y="44755"/>
                    </a:lnTo>
                    <a:lnTo>
                      <a:pt x="39619" y="44709"/>
                    </a:lnTo>
                    <a:lnTo>
                      <a:pt x="39850" y="44709"/>
                    </a:lnTo>
                    <a:lnTo>
                      <a:pt x="39897" y="44663"/>
                    </a:lnTo>
                    <a:lnTo>
                      <a:pt x="40036" y="44663"/>
                    </a:lnTo>
                    <a:lnTo>
                      <a:pt x="40128" y="44616"/>
                    </a:lnTo>
                    <a:lnTo>
                      <a:pt x="40221" y="44570"/>
                    </a:lnTo>
                    <a:lnTo>
                      <a:pt x="40313" y="44570"/>
                    </a:lnTo>
                    <a:lnTo>
                      <a:pt x="40406" y="44524"/>
                    </a:lnTo>
                    <a:lnTo>
                      <a:pt x="40452" y="44524"/>
                    </a:lnTo>
                    <a:lnTo>
                      <a:pt x="40452" y="44478"/>
                    </a:lnTo>
                    <a:lnTo>
                      <a:pt x="40545" y="44478"/>
                    </a:lnTo>
                    <a:lnTo>
                      <a:pt x="40637" y="44431"/>
                    </a:lnTo>
                    <a:lnTo>
                      <a:pt x="40730" y="44385"/>
                    </a:lnTo>
                    <a:lnTo>
                      <a:pt x="40776" y="44339"/>
                    </a:lnTo>
                    <a:lnTo>
                      <a:pt x="40869" y="44292"/>
                    </a:lnTo>
                    <a:lnTo>
                      <a:pt x="40915" y="44246"/>
                    </a:lnTo>
                    <a:lnTo>
                      <a:pt x="40961" y="44246"/>
                    </a:lnTo>
                    <a:lnTo>
                      <a:pt x="41007" y="44200"/>
                    </a:lnTo>
                    <a:lnTo>
                      <a:pt x="41054" y="44154"/>
                    </a:lnTo>
                    <a:lnTo>
                      <a:pt x="41100" y="44154"/>
                    </a:lnTo>
                    <a:lnTo>
                      <a:pt x="41100" y="44107"/>
                    </a:lnTo>
                    <a:lnTo>
                      <a:pt x="41146" y="44107"/>
                    </a:lnTo>
                    <a:lnTo>
                      <a:pt x="41146" y="44061"/>
                    </a:lnTo>
                    <a:lnTo>
                      <a:pt x="41239" y="44061"/>
                    </a:lnTo>
                    <a:lnTo>
                      <a:pt x="41239" y="44015"/>
                    </a:lnTo>
                    <a:lnTo>
                      <a:pt x="41285" y="43969"/>
                    </a:lnTo>
                    <a:lnTo>
                      <a:pt x="41331" y="43969"/>
                    </a:lnTo>
                    <a:lnTo>
                      <a:pt x="41331" y="43922"/>
                    </a:lnTo>
                    <a:lnTo>
                      <a:pt x="41378" y="43876"/>
                    </a:lnTo>
                    <a:lnTo>
                      <a:pt x="41424" y="43876"/>
                    </a:lnTo>
                    <a:lnTo>
                      <a:pt x="41424" y="43830"/>
                    </a:lnTo>
                    <a:lnTo>
                      <a:pt x="41470" y="43783"/>
                    </a:lnTo>
                    <a:lnTo>
                      <a:pt x="41517" y="43737"/>
                    </a:lnTo>
                    <a:lnTo>
                      <a:pt x="41563" y="43737"/>
                    </a:lnTo>
                    <a:lnTo>
                      <a:pt x="41563" y="43691"/>
                    </a:lnTo>
                    <a:lnTo>
                      <a:pt x="41609" y="43645"/>
                    </a:lnTo>
                    <a:lnTo>
                      <a:pt x="41609" y="43598"/>
                    </a:lnTo>
                    <a:lnTo>
                      <a:pt x="41655" y="43598"/>
                    </a:lnTo>
                    <a:lnTo>
                      <a:pt x="41655" y="43552"/>
                    </a:lnTo>
                    <a:lnTo>
                      <a:pt x="41702" y="43506"/>
                    </a:lnTo>
                    <a:lnTo>
                      <a:pt x="41702" y="43459"/>
                    </a:lnTo>
                    <a:lnTo>
                      <a:pt x="41748" y="43413"/>
                    </a:lnTo>
                    <a:lnTo>
                      <a:pt x="41794" y="43367"/>
                    </a:lnTo>
                    <a:lnTo>
                      <a:pt x="41794" y="43321"/>
                    </a:lnTo>
                    <a:lnTo>
                      <a:pt x="41794" y="43274"/>
                    </a:lnTo>
                    <a:lnTo>
                      <a:pt x="41841" y="43274"/>
                    </a:lnTo>
                    <a:lnTo>
                      <a:pt x="41841" y="43228"/>
                    </a:lnTo>
                    <a:lnTo>
                      <a:pt x="41841" y="43182"/>
                    </a:lnTo>
                    <a:lnTo>
                      <a:pt x="41841" y="43135"/>
                    </a:lnTo>
                    <a:lnTo>
                      <a:pt x="41887" y="43135"/>
                    </a:lnTo>
                    <a:lnTo>
                      <a:pt x="41887" y="43089"/>
                    </a:lnTo>
                    <a:lnTo>
                      <a:pt x="41887" y="43043"/>
                    </a:lnTo>
                    <a:lnTo>
                      <a:pt x="41887" y="42997"/>
                    </a:lnTo>
                    <a:lnTo>
                      <a:pt x="41887" y="42950"/>
                    </a:lnTo>
                    <a:lnTo>
                      <a:pt x="41887" y="42904"/>
                    </a:lnTo>
                    <a:lnTo>
                      <a:pt x="41887" y="42858"/>
                    </a:lnTo>
                    <a:lnTo>
                      <a:pt x="41887" y="42811"/>
                    </a:lnTo>
                    <a:lnTo>
                      <a:pt x="41887" y="42765"/>
                    </a:lnTo>
                    <a:lnTo>
                      <a:pt x="41887" y="42719"/>
                    </a:lnTo>
                    <a:lnTo>
                      <a:pt x="41887" y="42673"/>
                    </a:lnTo>
                    <a:lnTo>
                      <a:pt x="41887" y="42626"/>
                    </a:lnTo>
                    <a:lnTo>
                      <a:pt x="41841" y="42626"/>
                    </a:lnTo>
                    <a:lnTo>
                      <a:pt x="41841" y="42580"/>
                    </a:lnTo>
                    <a:lnTo>
                      <a:pt x="41841" y="42534"/>
                    </a:lnTo>
                    <a:lnTo>
                      <a:pt x="41794" y="42534"/>
                    </a:lnTo>
                    <a:lnTo>
                      <a:pt x="41794" y="42487"/>
                    </a:lnTo>
                    <a:close/>
                    <a:moveTo>
                      <a:pt x="13053" y="44987"/>
                    </a:moveTo>
                    <a:lnTo>
                      <a:pt x="12960" y="45033"/>
                    </a:lnTo>
                    <a:lnTo>
                      <a:pt x="12960" y="44987"/>
                    </a:lnTo>
                    <a:close/>
                    <a:moveTo>
                      <a:pt x="12220" y="44940"/>
                    </a:moveTo>
                    <a:lnTo>
                      <a:pt x="12173" y="45033"/>
                    </a:lnTo>
                    <a:lnTo>
                      <a:pt x="12173" y="45079"/>
                    </a:lnTo>
                    <a:lnTo>
                      <a:pt x="12127" y="45079"/>
                    </a:lnTo>
                    <a:lnTo>
                      <a:pt x="12127" y="45126"/>
                    </a:lnTo>
                    <a:lnTo>
                      <a:pt x="12081" y="45126"/>
                    </a:lnTo>
                    <a:lnTo>
                      <a:pt x="12081" y="45079"/>
                    </a:lnTo>
                    <a:lnTo>
                      <a:pt x="12127" y="45079"/>
                    </a:lnTo>
                    <a:lnTo>
                      <a:pt x="12127" y="45033"/>
                    </a:lnTo>
                    <a:lnTo>
                      <a:pt x="12127" y="44987"/>
                    </a:lnTo>
                    <a:lnTo>
                      <a:pt x="12173" y="44940"/>
                    </a:lnTo>
                    <a:close/>
                    <a:moveTo>
                      <a:pt x="4907" y="43783"/>
                    </a:moveTo>
                    <a:lnTo>
                      <a:pt x="8980" y="44246"/>
                    </a:lnTo>
                    <a:lnTo>
                      <a:pt x="9628" y="44616"/>
                    </a:lnTo>
                    <a:lnTo>
                      <a:pt x="9674" y="44663"/>
                    </a:lnTo>
                    <a:lnTo>
                      <a:pt x="9628" y="44755"/>
                    </a:lnTo>
                    <a:lnTo>
                      <a:pt x="9581" y="44940"/>
                    </a:lnTo>
                    <a:lnTo>
                      <a:pt x="9581" y="45126"/>
                    </a:lnTo>
                    <a:lnTo>
                      <a:pt x="9304" y="45264"/>
                    </a:lnTo>
                    <a:lnTo>
                      <a:pt x="5277" y="44848"/>
                    </a:lnTo>
                    <a:lnTo>
                      <a:pt x="5092" y="44431"/>
                    </a:lnTo>
                    <a:lnTo>
                      <a:pt x="4907" y="43783"/>
                    </a:lnTo>
                    <a:close/>
                    <a:moveTo>
                      <a:pt x="12775" y="45126"/>
                    </a:moveTo>
                    <a:lnTo>
                      <a:pt x="12729" y="45172"/>
                    </a:lnTo>
                    <a:lnTo>
                      <a:pt x="12451" y="45311"/>
                    </a:lnTo>
                    <a:lnTo>
                      <a:pt x="12451" y="45311"/>
                    </a:lnTo>
                    <a:lnTo>
                      <a:pt x="12682" y="45172"/>
                    </a:lnTo>
                    <a:lnTo>
                      <a:pt x="12775" y="45126"/>
                    </a:lnTo>
                    <a:close/>
                    <a:moveTo>
                      <a:pt x="38554" y="44848"/>
                    </a:moveTo>
                    <a:lnTo>
                      <a:pt x="38693" y="44894"/>
                    </a:lnTo>
                    <a:lnTo>
                      <a:pt x="38693" y="44940"/>
                    </a:lnTo>
                    <a:lnTo>
                      <a:pt x="38786" y="44940"/>
                    </a:lnTo>
                    <a:lnTo>
                      <a:pt x="38832" y="44987"/>
                    </a:lnTo>
                    <a:lnTo>
                      <a:pt x="38925" y="44987"/>
                    </a:lnTo>
                    <a:lnTo>
                      <a:pt x="38878" y="45033"/>
                    </a:lnTo>
                    <a:lnTo>
                      <a:pt x="38971" y="45311"/>
                    </a:lnTo>
                    <a:lnTo>
                      <a:pt x="39017" y="45311"/>
                    </a:lnTo>
                    <a:lnTo>
                      <a:pt x="39064" y="45403"/>
                    </a:lnTo>
                    <a:lnTo>
                      <a:pt x="39064" y="45450"/>
                    </a:lnTo>
                    <a:lnTo>
                      <a:pt x="39110" y="45496"/>
                    </a:lnTo>
                    <a:lnTo>
                      <a:pt x="39110" y="45542"/>
                    </a:lnTo>
                    <a:lnTo>
                      <a:pt x="39110" y="45588"/>
                    </a:lnTo>
                    <a:lnTo>
                      <a:pt x="39064" y="45542"/>
                    </a:lnTo>
                    <a:lnTo>
                      <a:pt x="38971" y="45496"/>
                    </a:lnTo>
                    <a:lnTo>
                      <a:pt x="38925" y="45450"/>
                    </a:lnTo>
                    <a:lnTo>
                      <a:pt x="38832" y="45357"/>
                    </a:lnTo>
                    <a:lnTo>
                      <a:pt x="38786" y="45264"/>
                    </a:lnTo>
                    <a:lnTo>
                      <a:pt x="38740" y="45218"/>
                    </a:lnTo>
                    <a:lnTo>
                      <a:pt x="38554" y="44848"/>
                    </a:lnTo>
                    <a:close/>
                    <a:moveTo>
                      <a:pt x="13377" y="45681"/>
                    </a:moveTo>
                    <a:lnTo>
                      <a:pt x="13423" y="45727"/>
                    </a:lnTo>
                    <a:lnTo>
                      <a:pt x="13377" y="45727"/>
                    </a:lnTo>
                    <a:lnTo>
                      <a:pt x="13377" y="45681"/>
                    </a:lnTo>
                    <a:close/>
                    <a:moveTo>
                      <a:pt x="42072" y="43413"/>
                    </a:moveTo>
                    <a:lnTo>
                      <a:pt x="42118" y="43459"/>
                    </a:lnTo>
                    <a:lnTo>
                      <a:pt x="42118" y="43506"/>
                    </a:lnTo>
                    <a:lnTo>
                      <a:pt x="42165" y="43552"/>
                    </a:lnTo>
                    <a:lnTo>
                      <a:pt x="42165" y="43598"/>
                    </a:lnTo>
                    <a:lnTo>
                      <a:pt x="42211" y="43691"/>
                    </a:lnTo>
                    <a:lnTo>
                      <a:pt x="42257" y="43737"/>
                    </a:lnTo>
                    <a:lnTo>
                      <a:pt x="42257" y="43783"/>
                    </a:lnTo>
                    <a:lnTo>
                      <a:pt x="42350" y="43969"/>
                    </a:lnTo>
                    <a:lnTo>
                      <a:pt x="42442" y="43922"/>
                    </a:lnTo>
                    <a:lnTo>
                      <a:pt x="42442" y="44015"/>
                    </a:lnTo>
                    <a:lnTo>
                      <a:pt x="42442" y="44061"/>
                    </a:lnTo>
                    <a:lnTo>
                      <a:pt x="42396" y="44107"/>
                    </a:lnTo>
                    <a:lnTo>
                      <a:pt x="42396" y="44154"/>
                    </a:lnTo>
                    <a:lnTo>
                      <a:pt x="42350" y="44246"/>
                    </a:lnTo>
                    <a:lnTo>
                      <a:pt x="42257" y="44431"/>
                    </a:lnTo>
                    <a:lnTo>
                      <a:pt x="42211" y="44478"/>
                    </a:lnTo>
                    <a:lnTo>
                      <a:pt x="42165" y="44570"/>
                    </a:lnTo>
                    <a:lnTo>
                      <a:pt x="42118" y="44616"/>
                    </a:lnTo>
                    <a:lnTo>
                      <a:pt x="42072" y="44616"/>
                    </a:lnTo>
                    <a:lnTo>
                      <a:pt x="42026" y="44709"/>
                    </a:lnTo>
                    <a:lnTo>
                      <a:pt x="41979" y="44755"/>
                    </a:lnTo>
                    <a:lnTo>
                      <a:pt x="41933" y="44802"/>
                    </a:lnTo>
                    <a:lnTo>
                      <a:pt x="41887" y="44848"/>
                    </a:lnTo>
                    <a:lnTo>
                      <a:pt x="41841" y="44848"/>
                    </a:lnTo>
                    <a:lnTo>
                      <a:pt x="41841" y="44894"/>
                    </a:lnTo>
                    <a:lnTo>
                      <a:pt x="41794" y="44940"/>
                    </a:lnTo>
                    <a:lnTo>
                      <a:pt x="41748" y="44987"/>
                    </a:lnTo>
                    <a:lnTo>
                      <a:pt x="41702" y="44987"/>
                    </a:lnTo>
                    <a:lnTo>
                      <a:pt x="41655" y="45033"/>
                    </a:lnTo>
                    <a:lnTo>
                      <a:pt x="41609" y="45079"/>
                    </a:lnTo>
                    <a:lnTo>
                      <a:pt x="41563" y="45126"/>
                    </a:lnTo>
                    <a:lnTo>
                      <a:pt x="41517" y="45126"/>
                    </a:lnTo>
                    <a:lnTo>
                      <a:pt x="41470" y="45172"/>
                    </a:lnTo>
                    <a:lnTo>
                      <a:pt x="41424" y="45172"/>
                    </a:lnTo>
                    <a:lnTo>
                      <a:pt x="41378" y="45218"/>
                    </a:lnTo>
                    <a:lnTo>
                      <a:pt x="41331" y="45264"/>
                    </a:lnTo>
                    <a:lnTo>
                      <a:pt x="41285" y="45264"/>
                    </a:lnTo>
                    <a:lnTo>
                      <a:pt x="41193" y="45311"/>
                    </a:lnTo>
                    <a:lnTo>
                      <a:pt x="41146" y="45357"/>
                    </a:lnTo>
                    <a:lnTo>
                      <a:pt x="41100" y="45357"/>
                    </a:lnTo>
                    <a:lnTo>
                      <a:pt x="41054" y="45403"/>
                    </a:lnTo>
                    <a:lnTo>
                      <a:pt x="41054" y="45450"/>
                    </a:lnTo>
                    <a:lnTo>
                      <a:pt x="41007" y="45403"/>
                    </a:lnTo>
                    <a:lnTo>
                      <a:pt x="40961" y="45450"/>
                    </a:lnTo>
                    <a:lnTo>
                      <a:pt x="40915" y="45450"/>
                    </a:lnTo>
                    <a:lnTo>
                      <a:pt x="40915" y="45496"/>
                    </a:lnTo>
                    <a:lnTo>
                      <a:pt x="40869" y="45496"/>
                    </a:lnTo>
                    <a:lnTo>
                      <a:pt x="40776" y="45542"/>
                    </a:lnTo>
                    <a:lnTo>
                      <a:pt x="40730" y="45542"/>
                    </a:lnTo>
                    <a:lnTo>
                      <a:pt x="40683" y="45588"/>
                    </a:lnTo>
                    <a:lnTo>
                      <a:pt x="40545" y="45588"/>
                    </a:lnTo>
                    <a:lnTo>
                      <a:pt x="40498" y="45635"/>
                    </a:lnTo>
                    <a:lnTo>
                      <a:pt x="40359" y="45635"/>
                    </a:lnTo>
                    <a:lnTo>
                      <a:pt x="40313" y="45681"/>
                    </a:lnTo>
                    <a:lnTo>
                      <a:pt x="40128" y="45681"/>
                    </a:lnTo>
                    <a:lnTo>
                      <a:pt x="40082" y="45727"/>
                    </a:lnTo>
                    <a:lnTo>
                      <a:pt x="39665" y="45727"/>
                    </a:lnTo>
                    <a:lnTo>
                      <a:pt x="39526" y="45681"/>
                    </a:lnTo>
                    <a:lnTo>
                      <a:pt x="39341" y="45681"/>
                    </a:lnTo>
                    <a:lnTo>
                      <a:pt x="39156" y="45588"/>
                    </a:lnTo>
                    <a:lnTo>
                      <a:pt x="39110" y="45588"/>
                    </a:lnTo>
                    <a:lnTo>
                      <a:pt x="39156" y="45542"/>
                    </a:lnTo>
                    <a:lnTo>
                      <a:pt x="39202" y="45542"/>
                    </a:lnTo>
                    <a:lnTo>
                      <a:pt x="39156" y="45450"/>
                    </a:lnTo>
                    <a:lnTo>
                      <a:pt x="39110" y="45357"/>
                    </a:lnTo>
                    <a:lnTo>
                      <a:pt x="39017" y="45172"/>
                    </a:lnTo>
                    <a:lnTo>
                      <a:pt x="38971" y="45079"/>
                    </a:lnTo>
                    <a:lnTo>
                      <a:pt x="38925" y="44987"/>
                    </a:lnTo>
                    <a:lnTo>
                      <a:pt x="38925" y="44987"/>
                    </a:lnTo>
                    <a:lnTo>
                      <a:pt x="38971" y="45033"/>
                    </a:lnTo>
                    <a:lnTo>
                      <a:pt x="39110" y="45033"/>
                    </a:lnTo>
                    <a:lnTo>
                      <a:pt x="39295" y="45079"/>
                    </a:lnTo>
                    <a:lnTo>
                      <a:pt x="39573" y="45079"/>
                    </a:lnTo>
                    <a:lnTo>
                      <a:pt x="39573" y="45033"/>
                    </a:lnTo>
                    <a:lnTo>
                      <a:pt x="39897" y="45033"/>
                    </a:lnTo>
                    <a:lnTo>
                      <a:pt x="39943" y="44987"/>
                    </a:lnTo>
                    <a:lnTo>
                      <a:pt x="40036" y="44987"/>
                    </a:lnTo>
                    <a:lnTo>
                      <a:pt x="40128" y="44940"/>
                    </a:lnTo>
                    <a:lnTo>
                      <a:pt x="40221" y="44940"/>
                    </a:lnTo>
                    <a:lnTo>
                      <a:pt x="40313" y="44894"/>
                    </a:lnTo>
                    <a:lnTo>
                      <a:pt x="40406" y="44848"/>
                    </a:lnTo>
                    <a:lnTo>
                      <a:pt x="40498" y="44848"/>
                    </a:lnTo>
                    <a:lnTo>
                      <a:pt x="40591" y="44802"/>
                    </a:lnTo>
                    <a:lnTo>
                      <a:pt x="40683" y="44755"/>
                    </a:lnTo>
                    <a:lnTo>
                      <a:pt x="40776" y="44709"/>
                    </a:lnTo>
                    <a:lnTo>
                      <a:pt x="40869" y="44663"/>
                    </a:lnTo>
                    <a:lnTo>
                      <a:pt x="40915" y="44616"/>
                    </a:lnTo>
                    <a:lnTo>
                      <a:pt x="40961" y="44616"/>
                    </a:lnTo>
                    <a:lnTo>
                      <a:pt x="41007" y="44570"/>
                    </a:lnTo>
                    <a:lnTo>
                      <a:pt x="41054" y="44524"/>
                    </a:lnTo>
                    <a:lnTo>
                      <a:pt x="41100" y="44524"/>
                    </a:lnTo>
                    <a:lnTo>
                      <a:pt x="41146" y="44478"/>
                    </a:lnTo>
                    <a:lnTo>
                      <a:pt x="41193" y="44478"/>
                    </a:lnTo>
                    <a:lnTo>
                      <a:pt x="41239" y="44431"/>
                    </a:lnTo>
                    <a:lnTo>
                      <a:pt x="41285" y="44385"/>
                    </a:lnTo>
                    <a:lnTo>
                      <a:pt x="41331" y="44385"/>
                    </a:lnTo>
                    <a:lnTo>
                      <a:pt x="41331" y="44339"/>
                    </a:lnTo>
                    <a:lnTo>
                      <a:pt x="41378" y="44292"/>
                    </a:lnTo>
                    <a:lnTo>
                      <a:pt x="41424" y="44292"/>
                    </a:lnTo>
                    <a:lnTo>
                      <a:pt x="41470" y="44246"/>
                    </a:lnTo>
                    <a:lnTo>
                      <a:pt x="41517" y="44200"/>
                    </a:lnTo>
                    <a:lnTo>
                      <a:pt x="41563" y="44200"/>
                    </a:lnTo>
                    <a:lnTo>
                      <a:pt x="41563" y="44154"/>
                    </a:lnTo>
                    <a:lnTo>
                      <a:pt x="41609" y="44107"/>
                    </a:lnTo>
                    <a:lnTo>
                      <a:pt x="41655" y="44061"/>
                    </a:lnTo>
                    <a:lnTo>
                      <a:pt x="41748" y="44015"/>
                    </a:lnTo>
                    <a:lnTo>
                      <a:pt x="41748" y="43969"/>
                    </a:lnTo>
                    <a:lnTo>
                      <a:pt x="41794" y="43922"/>
                    </a:lnTo>
                    <a:lnTo>
                      <a:pt x="41794" y="43876"/>
                    </a:lnTo>
                    <a:lnTo>
                      <a:pt x="41841" y="43876"/>
                    </a:lnTo>
                    <a:lnTo>
                      <a:pt x="41841" y="43830"/>
                    </a:lnTo>
                    <a:lnTo>
                      <a:pt x="41887" y="43783"/>
                    </a:lnTo>
                    <a:lnTo>
                      <a:pt x="41933" y="43691"/>
                    </a:lnTo>
                    <a:lnTo>
                      <a:pt x="41979" y="43691"/>
                    </a:lnTo>
                    <a:lnTo>
                      <a:pt x="41979" y="43645"/>
                    </a:lnTo>
                    <a:lnTo>
                      <a:pt x="42026" y="43598"/>
                    </a:lnTo>
                    <a:lnTo>
                      <a:pt x="42026" y="43552"/>
                    </a:lnTo>
                    <a:lnTo>
                      <a:pt x="42072" y="43506"/>
                    </a:lnTo>
                    <a:lnTo>
                      <a:pt x="42072" y="43459"/>
                    </a:lnTo>
                    <a:lnTo>
                      <a:pt x="42072" y="43413"/>
                    </a:lnTo>
                    <a:close/>
                    <a:moveTo>
                      <a:pt x="13747" y="44755"/>
                    </a:moveTo>
                    <a:lnTo>
                      <a:pt x="14534" y="44802"/>
                    </a:lnTo>
                    <a:lnTo>
                      <a:pt x="15182" y="45311"/>
                    </a:lnTo>
                    <a:lnTo>
                      <a:pt x="15182" y="45912"/>
                    </a:lnTo>
                    <a:lnTo>
                      <a:pt x="14117" y="45774"/>
                    </a:lnTo>
                    <a:lnTo>
                      <a:pt x="13377" y="45218"/>
                    </a:lnTo>
                    <a:lnTo>
                      <a:pt x="13330" y="44987"/>
                    </a:lnTo>
                    <a:lnTo>
                      <a:pt x="13747" y="44755"/>
                    </a:lnTo>
                    <a:close/>
                    <a:moveTo>
                      <a:pt x="24623" y="44246"/>
                    </a:moveTo>
                    <a:lnTo>
                      <a:pt x="25132" y="44478"/>
                    </a:lnTo>
                    <a:lnTo>
                      <a:pt x="24947" y="44802"/>
                    </a:lnTo>
                    <a:lnTo>
                      <a:pt x="24855" y="44940"/>
                    </a:lnTo>
                    <a:lnTo>
                      <a:pt x="24808" y="45172"/>
                    </a:lnTo>
                    <a:lnTo>
                      <a:pt x="24762" y="45357"/>
                    </a:lnTo>
                    <a:lnTo>
                      <a:pt x="24808" y="45542"/>
                    </a:lnTo>
                    <a:lnTo>
                      <a:pt x="24855" y="45727"/>
                    </a:lnTo>
                    <a:lnTo>
                      <a:pt x="24947" y="45866"/>
                    </a:lnTo>
                    <a:lnTo>
                      <a:pt x="25040" y="46005"/>
                    </a:lnTo>
                    <a:lnTo>
                      <a:pt x="25179" y="46098"/>
                    </a:lnTo>
                    <a:lnTo>
                      <a:pt x="25132" y="46144"/>
                    </a:lnTo>
                    <a:lnTo>
                      <a:pt x="24670" y="46421"/>
                    </a:lnTo>
                    <a:lnTo>
                      <a:pt x="24623" y="46329"/>
                    </a:lnTo>
                    <a:lnTo>
                      <a:pt x="24623" y="44246"/>
                    </a:lnTo>
                    <a:close/>
                    <a:moveTo>
                      <a:pt x="14626" y="46098"/>
                    </a:moveTo>
                    <a:lnTo>
                      <a:pt x="15182" y="46144"/>
                    </a:lnTo>
                    <a:lnTo>
                      <a:pt x="15182" y="46468"/>
                    </a:lnTo>
                    <a:lnTo>
                      <a:pt x="15089" y="46421"/>
                    </a:lnTo>
                    <a:lnTo>
                      <a:pt x="14904" y="46283"/>
                    </a:lnTo>
                    <a:lnTo>
                      <a:pt x="14626" y="46098"/>
                    </a:lnTo>
                    <a:close/>
                    <a:moveTo>
                      <a:pt x="10553" y="46375"/>
                    </a:moveTo>
                    <a:lnTo>
                      <a:pt x="10553" y="46421"/>
                    </a:lnTo>
                    <a:lnTo>
                      <a:pt x="10276" y="46560"/>
                    </a:lnTo>
                    <a:lnTo>
                      <a:pt x="10415" y="46468"/>
                    </a:lnTo>
                    <a:lnTo>
                      <a:pt x="10553" y="46375"/>
                    </a:lnTo>
                    <a:close/>
                    <a:moveTo>
                      <a:pt x="30640" y="46190"/>
                    </a:moveTo>
                    <a:lnTo>
                      <a:pt x="30640" y="46329"/>
                    </a:lnTo>
                    <a:lnTo>
                      <a:pt x="30640" y="46468"/>
                    </a:lnTo>
                    <a:lnTo>
                      <a:pt x="30594" y="46560"/>
                    </a:lnTo>
                    <a:lnTo>
                      <a:pt x="30640" y="46190"/>
                    </a:lnTo>
                    <a:close/>
                    <a:moveTo>
                      <a:pt x="5370" y="45126"/>
                    </a:moveTo>
                    <a:lnTo>
                      <a:pt x="8286" y="45450"/>
                    </a:lnTo>
                    <a:lnTo>
                      <a:pt x="8517" y="45450"/>
                    </a:lnTo>
                    <a:lnTo>
                      <a:pt x="8887" y="45496"/>
                    </a:lnTo>
                    <a:lnTo>
                      <a:pt x="6295" y="46977"/>
                    </a:lnTo>
                    <a:lnTo>
                      <a:pt x="5740" y="46005"/>
                    </a:lnTo>
                    <a:lnTo>
                      <a:pt x="5370" y="45126"/>
                    </a:lnTo>
                    <a:close/>
                    <a:moveTo>
                      <a:pt x="36611" y="43552"/>
                    </a:moveTo>
                    <a:lnTo>
                      <a:pt x="36611" y="43598"/>
                    </a:lnTo>
                    <a:lnTo>
                      <a:pt x="36611" y="43691"/>
                    </a:lnTo>
                    <a:lnTo>
                      <a:pt x="36657" y="43876"/>
                    </a:lnTo>
                    <a:lnTo>
                      <a:pt x="36240" y="44107"/>
                    </a:lnTo>
                    <a:lnTo>
                      <a:pt x="35407" y="44570"/>
                    </a:lnTo>
                    <a:lnTo>
                      <a:pt x="35176" y="44570"/>
                    </a:lnTo>
                    <a:lnTo>
                      <a:pt x="35037" y="44616"/>
                    </a:lnTo>
                    <a:lnTo>
                      <a:pt x="34759" y="44616"/>
                    </a:lnTo>
                    <a:lnTo>
                      <a:pt x="34620" y="44663"/>
                    </a:lnTo>
                    <a:lnTo>
                      <a:pt x="34435" y="44709"/>
                    </a:lnTo>
                    <a:lnTo>
                      <a:pt x="34343" y="44755"/>
                    </a:lnTo>
                    <a:lnTo>
                      <a:pt x="34250" y="44755"/>
                    </a:lnTo>
                    <a:lnTo>
                      <a:pt x="34065" y="44802"/>
                    </a:lnTo>
                    <a:lnTo>
                      <a:pt x="33926" y="44848"/>
                    </a:lnTo>
                    <a:lnTo>
                      <a:pt x="33926" y="44894"/>
                    </a:lnTo>
                    <a:lnTo>
                      <a:pt x="33880" y="44894"/>
                    </a:lnTo>
                    <a:lnTo>
                      <a:pt x="33741" y="44987"/>
                    </a:lnTo>
                    <a:lnTo>
                      <a:pt x="33695" y="44987"/>
                    </a:lnTo>
                    <a:lnTo>
                      <a:pt x="33556" y="45033"/>
                    </a:lnTo>
                    <a:lnTo>
                      <a:pt x="33556" y="45079"/>
                    </a:lnTo>
                    <a:lnTo>
                      <a:pt x="31612" y="46190"/>
                    </a:lnTo>
                    <a:lnTo>
                      <a:pt x="31242" y="46468"/>
                    </a:lnTo>
                    <a:lnTo>
                      <a:pt x="30548" y="46977"/>
                    </a:lnTo>
                    <a:lnTo>
                      <a:pt x="30594" y="46838"/>
                    </a:lnTo>
                    <a:lnTo>
                      <a:pt x="30686" y="46699"/>
                    </a:lnTo>
                    <a:lnTo>
                      <a:pt x="30779" y="46514"/>
                    </a:lnTo>
                    <a:lnTo>
                      <a:pt x="30779" y="46283"/>
                    </a:lnTo>
                    <a:lnTo>
                      <a:pt x="30733" y="46098"/>
                    </a:lnTo>
                    <a:lnTo>
                      <a:pt x="30594" y="45774"/>
                    </a:lnTo>
                    <a:lnTo>
                      <a:pt x="30501" y="45403"/>
                    </a:lnTo>
                    <a:lnTo>
                      <a:pt x="30409" y="45033"/>
                    </a:lnTo>
                    <a:lnTo>
                      <a:pt x="30224" y="44663"/>
                    </a:lnTo>
                    <a:lnTo>
                      <a:pt x="30038" y="44339"/>
                    </a:lnTo>
                    <a:lnTo>
                      <a:pt x="36611" y="43552"/>
                    </a:lnTo>
                    <a:close/>
                    <a:moveTo>
                      <a:pt x="9350" y="45403"/>
                    </a:moveTo>
                    <a:lnTo>
                      <a:pt x="6388" y="47116"/>
                    </a:lnTo>
                    <a:lnTo>
                      <a:pt x="6342" y="47116"/>
                    </a:lnTo>
                    <a:lnTo>
                      <a:pt x="9350" y="45403"/>
                    </a:lnTo>
                    <a:close/>
                    <a:moveTo>
                      <a:pt x="42535" y="43969"/>
                    </a:moveTo>
                    <a:lnTo>
                      <a:pt x="42720" y="44246"/>
                    </a:lnTo>
                    <a:lnTo>
                      <a:pt x="42905" y="44570"/>
                    </a:lnTo>
                    <a:lnTo>
                      <a:pt x="43044" y="44802"/>
                    </a:lnTo>
                    <a:lnTo>
                      <a:pt x="43044" y="44848"/>
                    </a:lnTo>
                    <a:lnTo>
                      <a:pt x="43090" y="44894"/>
                    </a:lnTo>
                    <a:lnTo>
                      <a:pt x="43183" y="45033"/>
                    </a:lnTo>
                    <a:lnTo>
                      <a:pt x="43183" y="45126"/>
                    </a:lnTo>
                    <a:lnTo>
                      <a:pt x="43229" y="45172"/>
                    </a:lnTo>
                    <a:lnTo>
                      <a:pt x="43322" y="45403"/>
                    </a:lnTo>
                    <a:lnTo>
                      <a:pt x="43368" y="45450"/>
                    </a:lnTo>
                    <a:lnTo>
                      <a:pt x="41933" y="46283"/>
                    </a:lnTo>
                    <a:lnTo>
                      <a:pt x="41887" y="46329"/>
                    </a:lnTo>
                    <a:lnTo>
                      <a:pt x="41794" y="46329"/>
                    </a:lnTo>
                    <a:lnTo>
                      <a:pt x="41285" y="46653"/>
                    </a:lnTo>
                    <a:lnTo>
                      <a:pt x="41239" y="46699"/>
                    </a:lnTo>
                    <a:lnTo>
                      <a:pt x="41146" y="46699"/>
                    </a:lnTo>
                    <a:lnTo>
                      <a:pt x="41100" y="46745"/>
                    </a:lnTo>
                    <a:lnTo>
                      <a:pt x="40174" y="47255"/>
                    </a:lnTo>
                    <a:lnTo>
                      <a:pt x="40128" y="47301"/>
                    </a:lnTo>
                    <a:lnTo>
                      <a:pt x="40082" y="47347"/>
                    </a:lnTo>
                    <a:lnTo>
                      <a:pt x="39850" y="47255"/>
                    </a:lnTo>
                    <a:lnTo>
                      <a:pt x="39804" y="47116"/>
                    </a:lnTo>
                    <a:lnTo>
                      <a:pt x="39758" y="47023"/>
                    </a:lnTo>
                    <a:lnTo>
                      <a:pt x="39712" y="46884"/>
                    </a:lnTo>
                    <a:lnTo>
                      <a:pt x="39665" y="46792"/>
                    </a:lnTo>
                    <a:lnTo>
                      <a:pt x="39480" y="46468"/>
                    </a:lnTo>
                    <a:lnTo>
                      <a:pt x="39480" y="46421"/>
                    </a:lnTo>
                    <a:lnTo>
                      <a:pt x="39434" y="46329"/>
                    </a:lnTo>
                    <a:lnTo>
                      <a:pt x="39202" y="45727"/>
                    </a:lnTo>
                    <a:lnTo>
                      <a:pt x="39249" y="45774"/>
                    </a:lnTo>
                    <a:lnTo>
                      <a:pt x="39388" y="45820"/>
                    </a:lnTo>
                    <a:lnTo>
                      <a:pt x="39526" y="45820"/>
                    </a:lnTo>
                    <a:lnTo>
                      <a:pt x="39573" y="45866"/>
                    </a:lnTo>
                    <a:lnTo>
                      <a:pt x="40221" y="45866"/>
                    </a:lnTo>
                    <a:lnTo>
                      <a:pt x="40359" y="45820"/>
                    </a:lnTo>
                    <a:lnTo>
                      <a:pt x="40545" y="45820"/>
                    </a:lnTo>
                    <a:lnTo>
                      <a:pt x="40637" y="45774"/>
                    </a:lnTo>
                    <a:lnTo>
                      <a:pt x="40915" y="45681"/>
                    </a:lnTo>
                    <a:lnTo>
                      <a:pt x="41007" y="45635"/>
                    </a:lnTo>
                    <a:lnTo>
                      <a:pt x="41054" y="45588"/>
                    </a:lnTo>
                    <a:lnTo>
                      <a:pt x="41100" y="45588"/>
                    </a:lnTo>
                    <a:lnTo>
                      <a:pt x="41193" y="45542"/>
                    </a:lnTo>
                    <a:lnTo>
                      <a:pt x="41239" y="45542"/>
                    </a:lnTo>
                    <a:lnTo>
                      <a:pt x="41331" y="45496"/>
                    </a:lnTo>
                    <a:lnTo>
                      <a:pt x="41470" y="45403"/>
                    </a:lnTo>
                    <a:lnTo>
                      <a:pt x="41563" y="45357"/>
                    </a:lnTo>
                    <a:lnTo>
                      <a:pt x="41609" y="45311"/>
                    </a:lnTo>
                    <a:lnTo>
                      <a:pt x="41655" y="45264"/>
                    </a:lnTo>
                    <a:lnTo>
                      <a:pt x="41702" y="45218"/>
                    </a:lnTo>
                    <a:lnTo>
                      <a:pt x="41748" y="45172"/>
                    </a:lnTo>
                    <a:lnTo>
                      <a:pt x="41841" y="45126"/>
                    </a:lnTo>
                    <a:lnTo>
                      <a:pt x="41933" y="45033"/>
                    </a:lnTo>
                    <a:lnTo>
                      <a:pt x="42026" y="44940"/>
                    </a:lnTo>
                    <a:lnTo>
                      <a:pt x="42211" y="44755"/>
                    </a:lnTo>
                    <a:lnTo>
                      <a:pt x="42211" y="44709"/>
                    </a:lnTo>
                    <a:lnTo>
                      <a:pt x="42303" y="44616"/>
                    </a:lnTo>
                    <a:lnTo>
                      <a:pt x="42350" y="44478"/>
                    </a:lnTo>
                    <a:lnTo>
                      <a:pt x="42396" y="44431"/>
                    </a:lnTo>
                    <a:lnTo>
                      <a:pt x="42442" y="44292"/>
                    </a:lnTo>
                    <a:lnTo>
                      <a:pt x="42488" y="44246"/>
                    </a:lnTo>
                    <a:lnTo>
                      <a:pt x="42488" y="44200"/>
                    </a:lnTo>
                    <a:lnTo>
                      <a:pt x="42488" y="44154"/>
                    </a:lnTo>
                    <a:lnTo>
                      <a:pt x="42535" y="44061"/>
                    </a:lnTo>
                    <a:lnTo>
                      <a:pt x="42535" y="44015"/>
                    </a:lnTo>
                    <a:lnTo>
                      <a:pt x="42535" y="43969"/>
                    </a:lnTo>
                    <a:close/>
                    <a:moveTo>
                      <a:pt x="13238" y="45959"/>
                    </a:moveTo>
                    <a:lnTo>
                      <a:pt x="14025" y="46051"/>
                    </a:lnTo>
                    <a:lnTo>
                      <a:pt x="15182" y="46745"/>
                    </a:lnTo>
                    <a:lnTo>
                      <a:pt x="15182" y="47393"/>
                    </a:lnTo>
                    <a:lnTo>
                      <a:pt x="13238" y="45959"/>
                    </a:lnTo>
                    <a:close/>
                    <a:moveTo>
                      <a:pt x="11896" y="47393"/>
                    </a:moveTo>
                    <a:lnTo>
                      <a:pt x="11896" y="47486"/>
                    </a:lnTo>
                    <a:lnTo>
                      <a:pt x="11849" y="47393"/>
                    </a:lnTo>
                    <a:close/>
                    <a:moveTo>
                      <a:pt x="11109" y="47255"/>
                    </a:moveTo>
                    <a:lnTo>
                      <a:pt x="10924" y="47625"/>
                    </a:lnTo>
                    <a:lnTo>
                      <a:pt x="11016" y="47579"/>
                    </a:lnTo>
                    <a:lnTo>
                      <a:pt x="11109" y="47393"/>
                    </a:lnTo>
                    <a:lnTo>
                      <a:pt x="11109" y="47347"/>
                    </a:lnTo>
                    <a:lnTo>
                      <a:pt x="11109" y="47255"/>
                    </a:lnTo>
                    <a:close/>
                    <a:moveTo>
                      <a:pt x="45728" y="38785"/>
                    </a:moveTo>
                    <a:lnTo>
                      <a:pt x="50449" y="41562"/>
                    </a:lnTo>
                    <a:lnTo>
                      <a:pt x="41979" y="46468"/>
                    </a:lnTo>
                    <a:lnTo>
                      <a:pt x="41887" y="46514"/>
                    </a:lnTo>
                    <a:lnTo>
                      <a:pt x="41841" y="46514"/>
                    </a:lnTo>
                    <a:lnTo>
                      <a:pt x="41285" y="46838"/>
                    </a:lnTo>
                    <a:lnTo>
                      <a:pt x="41239" y="46884"/>
                    </a:lnTo>
                    <a:lnTo>
                      <a:pt x="41193" y="46884"/>
                    </a:lnTo>
                    <a:lnTo>
                      <a:pt x="41193" y="46931"/>
                    </a:lnTo>
                    <a:lnTo>
                      <a:pt x="41146" y="46931"/>
                    </a:lnTo>
                    <a:lnTo>
                      <a:pt x="40221" y="47440"/>
                    </a:lnTo>
                    <a:lnTo>
                      <a:pt x="40174" y="47486"/>
                    </a:lnTo>
                    <a:lnTo>
                      <a:pt x="40082" y="47532"/>
                    </a:lnTo>
                    <a:lnTo>
                      <a:pt x="39943" y="47625"/>
                    </a:lnTo>
                    <a:lnTo>
                      <a:pt x="39202" y="47208"/>
                    </a:lnTo>
                    <a:lnTo>
                      <a:pt x="39110" y="47162"/>
                    </a:lnTo>
                    <a:lnTo>
                      <a:pt x="39017" y="47116"/>
                    </a:lnTo>
                    <a:lnTo>
                      <a:pt x="38971" y="47069"/>
                    </a:lnTo>
                    <a:lnTo>
                      <a:pt x="38554" y="46838"/>
                    </a:lnTo>
                    <a:lnTo>
                      <a:pt x="38323" y="46699"/>
                    </a:lnTo>
                    <a:lnTo>
                      <a:pt x="38277" y="46653"/>
                    </a:lnTo>
                    <a:lnTo>
                      <a:pt x="38184" y="46607"/>
                    </a:lnTo>
                    <a:lnTo>
                      <a:pt x="37120" y="46005"/>
                    </a:lnTo>
                    <a:lnTo>
                      <a:pt x="37120" y="45959"/>
                    </a:lnTo>
                    <a:lnTo>
                      <a:pt x="37027" y="45959"/>
                    </a:lnTo>
                    <a:lnTo>
                      <a:pt x="36981" y="45912"/>
                    </a:lnTo>
                    <a:lnTo>
                      <a:pt x="35176" y="44848"/>
                    </a:lnTo>
                    <a:lnTo>
                      <a:pt x="35454" y="44709"/>
                    </a:lnTo>
                    <a:lnTo>
                      <a:pt x="35592" y="44663"/>
                    </a:lnTo>
                    <a:lnTo>
                      <a:pt x="35685" y="44570"/>
                    </a:lnTo>
                    <a:lnTo>
                      <a:pt x="35963" y="44431"/>
                    </a:lnTo>
                    <a:lnTo>
                      <a:pt x="36657" y="44015"/>
                    </a:lnTo>
                    <a:lnTo>
                      <a:pt x="36749" y="43969"/>
                    </a:lnTo>
                    <a:lnTo>
                      <a:pt x="36796" y="43922"/>
                    </a:lnTo>
                    <a:lnTo>
                      <a:pt x="37675" y="43413"/>
                    </a:lnTo>
                    <a:lnTo>
                      <a:pt x="37768" y="43413"/>
                    </a:lnTo>
                    <a:lnTo>
                      <a:pt x="37768" y="43367"/>
                    </a:lnTo>
                    <a:lnTo>
                      <a:pt x="37814" y="43367"/>
                    </a:lnTo>
                    <a:lnTo>
                      <a:pt x="37906" y="43321"/>
                    </a:lnTo>
                    <a:lnTo>
                      <a:pt x="38045" y="43228"/>
                    </a:lnTo>
                    <a:lnTo>
                      <a:pt x="38416" y="42997"/>
                    </a:lnTo>
                    <a:lnTo>
                      <a:pt x="38462" y="42997"/>
                    </a:lnTo>
                    <a:lnTo>
                      <a:pt x="38554" y="42950"/>
                    </a:lnTo>
                    <a:lnTo>
                      <a:pt x="38601" y="42904"/>
                    </a:lnTo>
                    <a:lnTo>
                      <a:pt x="38647" y="42858"/>
                    </a:lnTo>
                    <a:lnTo>
                      <a:pt x="38693" y="42858"/>
                    </a:lnTo>
                    <a:lnTo>
                      <a:pt x="38832" y="42765"/>
                    </a:lnTo>
                    <a:lnTo>
                      <a:pt x="38832" y="42811"/>
                    </a:lnTo>
                    <a:lnTo>
                      <a:pt x="38786" y="42904"/>
                    </a:lnTo>
                    <a:lnTo>
                      <a:pt x="38693" y="42950"/>
                    </a:lnTo>
                    <a:lnTo>
                      <a:pt x="38647" y="42950"/>
                    </a:lnTo>
                    <a:lnTo>
                      <a:pt x="38601" y="42997"/>
                    </a:lnTo>
                    <a:lnTo>
                      <a:pt x="38554" y="43043"/>
                    </a:lnTo>
                    <a:lnTo>
                      <a:pt x="38508" y="43043"/>
                    </a:lnTo>
                    <a:lnTo>
                      <a:pt x="38508" y="43089"/>
                    </a:lnTo>
                    <a:lnTo>
                      <a:pt x="38416" y="43089"/>
                    </a:lnTo>
                    <a:lnTo>
                      <a:pt x="38277" y="43182"/>
                    </a:lnTo>
                    <a:lnTo>
                      <a:pt x="38092" y="43274"/>
                    </a:lnTo>
                    <a:lnTo>
                      <a:pt x="37953" y="43367"/>
                    </a:lnTo>
                    <a:lnTo>
                      <a:pt x="37860" y="43459"/>
                    </a:lnTo>
                    <a:lnTo>
                      <a:pt x="37768" y="43459"/>
                    </a:lnTo>
                    <a:lnTo>
                      <a:pt x="37768" y="43506"/>
                    </a:lnTo>
                    <a:lnTo>
                      <a:pt x="37721" y="43506"/>
                    </a:lnTo>
                    <a:lnTo>
                      <a:pt x="36842" y="44015"/>
                    </a:lnTo>
                    <a:lnTo>
                      <a:pt x="36796" y="44015"/>
                    </a:lnTo>
                    <a:lnTo>
                      <a:pt x="36749" y="44061"/>
                    </a:lnTo>
                    <a:lnTo>
                      <a:pt x="36703" y="44107"/>
                    </a:lnTo>
                    <a:lnTo>
                      <a:pt x="35824" y="44616"/>
                    </a:lnTo>
                    <a:lnTo>
                      <a:pt x="35777" y="44616"/>
                    </a:lnTo>
                    <a:lnTo>
                      <a:pt x="35731" y="44663"/>
                    </a:lnTo>
                    <a:lnTo>
                      <a:pt x="35685" y="44709"/>
                    </a:lnTo>
                    <a:lnTo>
                      <a:pt x="35592" y="44709"/>
                    </a:lnTo>
                    <a:lnTo>
                      <a:pt x="35592" y="44802"/>
                    </a:lnTo>
                    <a:lnTo>
                      <a:pt x="35592" y="44848"/>
                    </a:lnTo>
                    <a:lnTo>
                      <a:pt x="36935" y="45588"/>
                    </a:lnTo>
                    <a:lnTo>
                      <a:pt x="36981" y="45635"/>
                    </a:lnTo>
                    <a:lnTo>
                      <a:pt x="37073" y="45681"/>
                    </a:lnTo>
                    <a:lnTo>
                      <a:pt x="38138" y="46329"/>
                    </a:lnTo>
                    <a:lnTo>
                      <a:pt x="38230" y="46375"/>
                    </a:lnTo>
                    <a:lnTo>
                      <a:pt x="38277" y="46421"/>
                    </a:lnTo>
                    <a:lnTo>
                      <a:pt x="38971" y="46792"/>
                    </a:lnTo>
                    <a:lnTo>
                      <a:pt x="39064" y="46838"/>
                    </a:lnTo>
                    <a:lnTo>
                      <a:pt x="39156" y="46884"/>
                    </a:lnTo>
                    <a:lnTo>
                      <a:pt x="40036" y="47393"/>
                    </a:lnTo>
                    <a:lnTo>
                      <a:pt x="40082" y="47440"/>
                    </a:lnTo>
                    <a:lnTo>
                      <a:pt x="40082" y="47393"/>
                    </a:lnTo>
                    <a:lnTo>
                      <a:pt x="40128" y="47393"/>
                    </a:lnTo>
                    <a:lnTo>
                      <a:pt x="40221" y="47347"/>
                    </a:lnTo>
                    <a:lnTo>
                      <a:pt x="41100" y="46838"/>
                    </a:lnTo>
                    <a:lnTo>
                      <a:pt x="41146" y="46792"/>
                    </a:lnTo>
                    <a:lnTo>
                      <a:pt x="41193" y="46792"/>
                    </a:lnTo>
                    <a:lnTo>
                      <a:pt x="41239" y="46745"/>
                    </a:lnTo>
                    <a:lnTo>
                      <a:pt x="41285" y="46699"/>
                    </a:lnTo>
                    <a:lnTo>
                      <a:pt x="41841" y="46421"/>
                    </a:lnTo>
                    <a:lnTo>
                      <a:pt x="41887" y="46375"/>
                    </a:lnTo>
                    <a:lnTo>
                      <a:pt x="41933" y="46329"/>
                    </a:lnTo>
                    <a:lnTo>
                      <a:pt x="44605" y="44789"/>
                    </a:lnTo>
                    <a:lnTo>
                      <a:pt x="44571" y="44755"/>
                    </a:lnTo>
                    <a:lnTo>
                      <a:pt x="44525" y="44709"/>
                    </a:lnTo>
                    <a:lnTo>
                      <a:pt x="45589" y="39155"/>
                    </a:lnTo>
                    <a:lnTo>
                      <a:pt x="45589" y="39063"/>
                    </a:lnTo>
                    <a:lnTo>
                      <a:pt x="45589" y="39016"/>
                    </a:lnTo>
                    <a:lnTo>
                      <a:pt x="45636" y="38970"/>
                    </a:lnTo>
                    <a:lnTo>
                      <a:pt x="45636" y="38970"/>
                    </a:lnTo>
                    <a:lnTo>
                      <a:pt x="45497" y="39016"/>
                    </a:lnTo>
                    <a:lnTo>
                      <a:pt x="42350" y="40868"/>
                    </a:lnTo>
                    <a:lnTo>
                      <a:pt x="42211" y="40914"/>
                    </a:lnTo>
                    <a:lnTo>
                      <a:pt x="42118" y="40868"/>
                    </a:lnTo>
                    <a:lnTo>
                      <a:pt x="45219" y="39109"/>
                    </a:lnTo>
                    <a:lnTo>
                      <a:pt x="45728" y="38785"/>
                    </a:lnTo>
                    <a:close/>
                    <a:moveTo>
                      <a:pt x="6249" y="47162"/>
                    </a:moveTo>
                    <a:lnTo>
                      <a:pt x="6249" y="47208"/>
                    </a:lnTo>
                    <a:lnTo>
                      <a:pt x="5370" y="47671"/>
                    </a:lnTo>
                    <a:lnTo>
                      <a:pt x="5370" y="47671"/>
                    </a:lnTo>
                    <a:lnTo>
                      <a:pt x="6249" y="47162"/>
                    </a:lnTo>
                    <a:close/>
                    <a:moveTo>
                      <a:pt x="5277" y="47717"/>
                    </a:moveTo>
                    <a:lnTo>
                      <a:pt x="5277" y="47764"/>
                    </a:lnTo>
                    <a:lnTo>
                      <a:pt x="5231" y="47764"/>
                    </a:lnTo>
                    <a:lnTo>
                      <a:pt x="5277" y="47717"/>
                    </a:lnTo>
                    <a:close/>
                    <a:moveTo>
                      <a:pt x="29900" y="44339"/>
                    </a:moveTo>
                    <a:lnTo>
                      <a:pt x="30085" y="44616"/>
                    </a:lnTo>
                    <a:lnTo>
                      <a:pt x="30224" y="44894"/>
                    </a:lnTo>
                    <a:lnTo>
                      <a:pt x="30316" y="45218"/>
                    </a:lnTo>
                    <a:lnTo>
                      <a:pt x="30409" y="45542"/>
                    </a:lnTo>
                    <a:lnTo>
                      <a:pt x="30455" y="45681"/>
                    </a:lnTo>
                    <a:lnTo>
                      <a:pt x="30455" y="45820"/>
                    </a:lnTo>
                    <a:lnTo>
                      <a:pt x="30501" y="46283"/>
                    </a:lnTo>
                    <a:lnTo>
                      <a:pt x="30455" y="46745"/>
                    </a:lnTo>
                    <a:lnTo>
                      <a:pt x="30409" y="46838"/>
                    </a:lnTo>
                    <a:lnTo>
                      <a:pt x="30409" y="46931"/>
                    </a:lnTo>
                    <a:lnTo>
                      <a:pt x="30362" y="47116"/>
                    </a:lnTo>
                    <a:lnTo>
                      <a:pt x="28881" y="48273"/>
                    </a:lnTo>
                    <a:lnTo>
                      <a:pt x="28789" y="48227"/>
                    </a:lnTo>
                    <a:lnTo>
                      <a:pt x="28511" y="48041"/>
                    </a:lnTo>
                    <a:lnTo>
                      <a:pt x="28419" y="47995"/>
                    </a:lnTo>
                    <a:lnTo>
                      <a:pt x="28372" y="47949"/>
                    </a:lnTo>
                    <a:lnTo>
                      <a:pt x="28141" y="47810"/>
                    </a:lnTo>
                    <a:lnTo>
                      <a:pt x="28095" y="47764"/>
                    </a:lnTo>
                    <a:lnTo>
                      <a:pt x="28048" y="47764"/>
                    </a:lnTo>
                    <a:lnTo>
                      <a:pt x="27076" y="47162"/>
                    </a:lnTo>
                    <a:lnTo>
                      <a:pt x="27030" y="47116"/>
                    </a:lnTo>
                    <a:lnTo>
                      <a:pt x="26937" y="47069"/>
                    </a:lnTo>
                    <a:lnTo>
                      <a:pt x="25456" y="46144"/>
                    </a:lnTo>
                    <a:lnTo>
                      <a:pt x="25364" y="46098"/>
                    </a:lnTo>
                    <a:lnTo>
                      <a:pt x="25318" y="46051"/>
                    </a:lnTo>
                    <a:lnTo>
                      <a:pt x="25179" y="45959"/>
                    </a:lnTo>
                    <a:lnTo>
                      <a:pt x="25086" y="45820"/>
                    </a:lnTo>
                    <a:lnTo>
                      <a:pt x="24994" y="45681"/>
                    </a:lnTo>
                    <a:lnTo>
                      <a:pt x="24947" y="45496"/>
                    </a:lnTo>
                    <a:lnTo>
                      <a:pt x="24901" y="45357"/>
                    </a:lnTo>
                    <a:lnTo>
                      <a:pt x="24947" y="45172"/>
                    </a:lnTo>
                    <a:lnTo>
                      <a:pt x="24994" y="45033"/>
                    </a:lnTo>
                    <a:lnTo>
                      <a:pt x="25040" y="44848"/>
                    </a:lnTo>
                    <a:lnTo>
                      <a:pt x="25271" y="44524"/>
                    </a:lnTo>
                    <a:lnTo>
                      <a:pt x="25919" y="44663"/>
                    </a:lnTo>
                    <a:lnTo>
                      <a:pt x="26521" y="44709"/>
                    </a:lnTo>
                    <a:lnTo>
                      <a:pt x="26891" y="44709"/>
                    </a:lnTo>
                    <a:lnTo>
                      <a:pt x="27724" y="44616"/>
                    </a:lnTo>
                    <a:lnTo>
                      <a:pt x="27909" y="44570"/>
                    </a:lnTo>
                    <a:lnTo>
                      <a:pt x="28095" y="44570"/>
                    </a:lnTo>
                    <a:lnTo>
                      <a:pt x="28465" y="44524"/>
                    </a:lnTo>
                    <a:lnTo>
                      <a:pt x="28604" y="44524"/>
                    </a:lnTo>
                    <a:lnTo>
                      <a:pt x="28604" y="44570"/>
                    </a:lnTo>
                    <a:lnTo>
                      <a:pt x="28372" y="45079"/>
                    </a:lnTo>
                    <a:lnTo>
                      <a:pt x="28280" y="45311"/>
                    </a:lnTo>
                    <a:lnTo>
                      <a:pt x="28280" y="45403"/>
                    </a:lnTo>
                    <a:lnTo>
                      <a:pt x="28326" y="45403"/>
                    </a:lnTo>
                    <a:lnTo>
                      <a:pt x="28419" y="45357"/>
                    </a:lnTo>
                    <a:lnTo>
                      <a:pt x="28511" y="45033"/>
                    </a:lnTo>
                    <a:lnTo>
                      <a:pt x="28696" y="44616"/>
                    </a:lnTo>
                    <a:lnTo>
                      <a:pt x="28743" y="44570"/>
                    </a:lnTo>
                    <a:lnTo>
                      <a:pt x="28789" y="44524"/>
                    </a:lnTo>
                    <a:lnTo>
                      <a:pt x="28789" y="44478"/>
                    </a:lnTo>
                    <a:lnTo>
                      <a:pt x="29252" y="44431"/>
                    </a:lnTo>
                    <a:lnTo>
                      <a:pt x="29066" y="44663"/>
                    </a:lnTo>
                    <a:lnTo>
                      <a:pt x="29066" y="44755"/>
                    </a:lnTo>
                    <a:lnTo>
                      <a:pt x="29020" y="44802"/>
                    </a:lnTo>
                    <a:lnTo>
                      <a:pt x="28789" y="45311"/>
                    </a:lnTo>
                    <a:lnTo>
                      <a:pt x="28696" y="45542"/>
                    </a:lnTo>
                    <a:lnTo>
                      <a:pt x="28743" y="45588"/>
                    </a:lnTo>
                    <a:lnTo>
                      <a:pt x="28743" y="45635"/>
                    </a:lnTo>
                    <a:lnTo>
                      <a:pt x="28789" y="45635"/>
                    </a:lnTo>
                    <a:lnTo>
                      <a:pt x="28835" y="45588"/>
                    </a:lnTo>
                    <a:lnTo>
                      <a:pt x="28974" y="45264"/>
                    </a:lnTo>
                    <a:lnTo>
                      <a:pt x="29159" y="44848"/>
                    </a:lnTo>
                    <a:lnTo>
                      <a:pt x="29159" y="44802"/>
                    </a:lnTo>
                    <a:lnTo>
                      <a:pt x="29205" y="44755"/>
                    </a:lnTo>
                    <a:lnTo>
                      <a:pt x="29437" y="44385"/>
                    </a:lnTo>
                    <a:lnTo>
                      <a:pt x="29900" y="44339"/>
                    </a:lnTo>
                    <a:close/>
                    <a:moveTo>
                      <a:pt x="9767" y="46838"/>
                    </a:moveTo>
                    <a:lnTo>
                      <a:pt x="9720" y="46884"/>
                    </a:lnTo>
                    <a:lnTo>
                      <a:pt x="9396" y="47069"/>
                    </a:lnTo>
                    <a:lnTo>
                      <a:pt x="9211" y="47162"/>
                    </a:lnTo>
                    <a:lnTo>
                      <a:pt x="7082" y="48365"/>
                    </a:lnTo>
                    <a:lnTo>
                      <a:pt x="7082" y="48365"/>
                    </a:lnTo>
                    <a:lnTo>
                      <a:pt x="9767" y="46838"/>
                    </a:lnTo>
                    <a:close/>
                    <a:moveTo>
                      <a:pt x="25132" y="46283"/>
                    </a:moveTo>
                    <a:lnTo>
                      <a:pt x="26706" y="47255"/>
                    </a:lnTo>
                    <a:lnTo>
                      <a:pt x="26799" y="47301"/>
                    </a:lnTo>
                    <a:lnTo>
                      <a:pt x="26845" y="47347"/>
                    </a:lnTo>
                    <a:lnTo>
                      <a:pt x="27261" y="47625"/>
                    </a:lnTo>
                    <a:lnTo>
                      <a:pt x="27308" y="47625"/>
                    </a:lnTo>
                    <a:lnTo>
                      <a:pt x="27308" y="47671"/>
                    </a:lnTo>
                    <a:lnTo>
                      <a:pt x="27400" y="47717"/>
                    </a:lnTo>
                    <a:lnTo>
                      <a:pt x="27447" y="47810"/>
                    </a:lnTo>
                    <a:lnTo>
                      <a:pt x="27493" y="47810"/>
                    </a:lnTo>
                    <a:lnTo>
                      <a:pt x="27539" y="47995"/>
                    </a:lnTo>
                    <a:lnTo>
                      <a:pt x="27585" y="48134"/>
                    </a:lnTo>
                    <a:lnTo>
                      <a:pt x="27585" y="48412"/>
                    </a:lnTo>
                    <a:lnTo>
                      <a:pt x="27354" y="48550"/>
                    </a:lnTo>
                    <a:lnTo>
                      <a:pt x="27261" y="48597"/>
                    </a:lnTo>
                    <a:lnTo>
                      <a:pt x="27308" y="48504"/>
                    </a:lnTo>
                    <a:lnTo>
                      <a:pt x="27308" y="48458"/>
                    </a:lnTo>
                    <a:lnTo>
                      <a:pt x="27308" y="48412"/>
                    </a:lnTo>
                    <a:lnTo>
                      <a:pt x="27261" y="48227"/>
                    </a:lnTo>
                    <a:lnTo>
                      <a:pt x="27215" y="48041"/>
                    </a:lnTo>
                    <a:lnTo>
                      <a:pt x="27076" y="47717"/>
                    </a:lnTo>
                    <a:lnTo>
                      <a:pt x="26799" y="47440"/>
                    </a:lnTo>
                    <a:lnTo>
                      <a:pt x="26752" y="47393"/>
                    </a:lnTo>
                    <a:lnTo>
                      <a:pt x="26706" y="47393"/>
                    </a:lnTo>
                    <a:lnTo>
                      <a:pt x="26521" y="47255"/>
                    </a:lnTo>
                    <a:lnTo>
                      <a:pt x="26104" y="47023"/>
                    </a:lnTo>
                    <a:lnTo>
                      <a:pt x="25364" y="46607"/>
                    </a:lnTo>
                    <a:lnTo>
                      <a:pt x="25132" y="46468"/>
                    </a:lnTo>
                    <a:lnTo>
                      <a:pt x="24947" y="46421"/>
                    </a:lnTo>
                    <a:lnTo>
                      <a:pt x="25132" y="46283"/>
                    </a:lnTo>
                    <a:close/>
                    <a:moveTo>
                      <a:pt x="6990" y="48412"/>
                    </a:moveTo>
                    <a:lnTo>
                      <a:pt x="6990" y="48458"/>
                    </a:lnTo>
                    <a:lnTo>
                      <a:pt x="6527" y="48689"/>
                    </a:lnTo>
                    <a:lnTo>
                      <a:pt x="6619" y="48597"/>
                    </a:lnTo>
                    <a:lnTo>
                      <a:pt x="6990" y="48412"/>
                    </a:lnTo>
                    <a:close/>
                    <a:moveTo>
                      <a:pt x="24947" y="47810"/>
                    </a:moveTo>
                    <a:lnTo>
                      <a:pt x="25271" y="48041"/>
                    </a:lnTo>
                    <a:lnTo>
                      <a:pt x="25688" y="48319"/>
                    </a:lnTo>
                    <a:lnTo>
                      <a:pt x="26428" y="48736"/>
                    </a:lnTo>
                    <a:lnTo>
                      <a:pt x="26382" y="48782"/>
                    </a:lnTo>
                    <a:lnTo>
                      <a:pt x="26336" y="48736"/>
                    </a:lnTo>
                    <a:lnTo>
                      <a:pt x="26290" y="48736"/>
                    </a:lnTo>
                    <a:lnTo>
                      <a:pt x="26151" y="48689"/>
                    </a:lnTo>
                    <a:lnTo>
                      <a:pt x="26104" y="48689"/>
                    </a:lnTo>
                    <a:lnTo>
                      <a:pt x="26012" y="48643"/>
                    </a:lnTo>
                    <a:lnTo>
                      <a:pt x="25966" y="48597"/>
                    </a:lnTo>
                    <a:lnTo>
                      <a:pt x="25873" y="48550"/>
                    </a:lnTo>
                    <a:lnTo>
                      <a:pt x="25827" y="48550"/>
                    </a:lnTo>
                    <a:lnTo>
                      <a:pt x="25688" y="48504"/>
                    </a:lnTo>
                    <a:lnTo>
                      <a:pt x="24994" y="48134"/>
                    </a:lnTo>
                    <a:lnTo>
                      <a:pt x="24947" y="47810"/>
                    </a:lnTo>
                    <a:close/>
                    <a:moveTo>
                      <a:pt x="24855" y="46514"/>
                    </a:moveTo>
                    <a:lnTo>
                      <a:pt x="24947" y="46560"/>
                    </a:lnTo>
                    <a:lnTo>
                      <a:pt x="25086" y="46607"/>
                    </a:lnTo>
                    <a:lnTo>
                      <a:pt x="25318" y="46745"/>
                    </a:lnTo>
                    <a:lnTo>
                      <a:pt x="26058" y="47162"/>
                    </a:lnTo>
                    <a:lnTo>
                      <a:pt x="26475" y="47393"/>
                    </a:lnTo>
                    <a:lnTo>
                      <a:pt x="26660" y="47532"/>
                    </a:lnTo>
                    <a:lnTo>
                      <a:pt x="26706" y="47579"/>
                    </a:lnTo>
                    <a:lnTo>
                      <a:pt x="26752" y="47625"/>
                    </a:lnTo>
                    <a:lnTo>
                      <a:pt x="26984" y="47810"/>
                    </a:lnTo>
                    <a:lnTo>
                      <a:pt x="27076" y="48088"/>
                    </a:lnTo>
                    <a:lnTo>
                      <a:pt x="27123" y="48227"/>
                    </a:lnTo>
                    <a:lnTo>
                      <a:pt x="27169" y="48412"/>
                    </a:lnTo>
                    <a:lnTo>
                      <a:pt x="27123" y="48550"/>
                    </a:lnTo>
                    <a:lnTo>
                      <a:pt x="27123" y="48643"/>
                    </a:lnTo>
                    <a:lnTo>
                      <a:pt x="27030" y="48736"/>
                    </a:lnTo>
                    <a:lnTo>
                      <a:pt x="26984" y="48736"/>
                    </a:lnTo>
                    <a:lnTo>
                      <a:pt x="26845" y="48782"/>
                    </a:lnTo>
                    <a:lnTo>
                      <a:pt x="26706" y="48689"/>
                    </a:lnTo>
                    <a:lnTo>
                      <a:pt x="26567" y="48643"/>
                    </a:lnTo>
                    <a:lnTo>
                      <a:pt x="26521" y="48597"/>
                    </a:lnTo>
                    <a:lnTo>
                      <a:pt x="26428" y="48597"/>
                    </a:lnTo>
                    <a:lnTo>
                      <a:pt x="25780" y="48180"/>
                    </a:lnTo>
                    <a:lnTo>
                      <a:pt x="25318" y="47903"/>
                    </a:lnTo>
                    <a:lnTo>
                      <a:pt x="25086" y="47764"/>
                    </a:lnTo>
                    <a:lnTo>
                      <a:pt x="24901" y="47579"/>
                    </a:lnTo>
                    <a:lnTo>
                      <a:pt x="24716" y="46607"/>
                    </a:lnTo>
                    <a:lnTo>
                      <a:pt x="24716" y="46560"/>
                    </a:lnTo>
                    <a:lnTo>
                      <a:pt x="24808" y="46514"/>
                    </a:lnTo>
                    <a:close/>
                    <a:moveTo>
                      <a:pt x="26521" y="48782"/>
                    </a:moveTo>
                    <a:lnTo>
                      <a:pt x="26613" y="48828"/>
                    </a:lnTo>
                    <a:lnTo>
                      <a:pt x="26521" y="48828"/>
                    </a:lnTo>
                    <a:lnTo>
                      <a:pt x="26521" y="48782"/>
                    </a:lnTo>
                    <a:close/>
                    <a:moveTo>
                      <a:pt x="27169" y="48828"/>
                    </a:moveTo>
                    <a:lnTo>
                      <a:pt x="27123" y="48921"/>
                    </a:lnTo>
                    <a:lnTo>
                      <a:pt x="26937" y="48921"/>
                    </a:lnTo>
                    <a:lnTo>
                      <a:pt x="27030" y="48874"/>
                    </a:lnTo>
                    <a:lnTo>
                      <a:pt x="27123" y="48828"/>
                    </a:lnTo>
                    <a:close/>
                    <a:moveTo>
                      <a:pt x="28372" y="48134"/>
                    </a:moveTo>
                    <a:lnTo>
                      <a:pt x="28743" y="48365"/>
                    </a:lnTo>
                    <a:lnTo>
                      <a:pt x="28789" y="48365"/>
                    </a:lnTo>
                    <a:lnTo>
                      <a:pt x="28048" y="48921"/>
                    </a:lnTo>
                    <a:lnTo>
                      <a:pt x="27909" y="48921"/>
                    </a:lnTo>
                    <a:lnTo>
                      <a:pt x="27956" y="48597"/>
                    </a:lnTo>
                    <a:lnTo>
                      <a:pt x="28048" y="48319"/>
                    </a:lnTo>
                    <a:lnTo>
                      <a:pt x="28372" y="48134"/>
                    </a:lnTo>
                    <a:close/>
                    <a:moveTo>
                      <a:pt x="10091" y="44663"/>
                    </a:moveTo>
                    <a:lnTo>
                      <a:pt x="10091" y="44709"/>
                    </a:lnTo>
                    <a:lnTo>
                      <a:pt x="10137" y="44709"/>
                    </a:lnTo>
                    <a:lnTo>
                      <a:pt x="10229" y="44755"/>
                    </a:lnTo>
                    <a:lnTo>
                      <a:pt x="10276" y="44802"/>
                    </a:lnTo>
                    <a:lnTo>
                      <a:pt x="10322" y="44802"/>
                    </a:lnTo>
                    <a:lnTo>
                      <a:pt x="10322" y="44848"/>
                    </a:lnTo>
                    <a:lnTo>
                      <a:pt x="10368" y="44848"/>
                    </a:lnTo>
                    <a:lnTo>
                      <a:pt x="10415" y="44894"/>
                    </a:lnTo>
                    <a:lnTo>
                      <a:pt x="10461" y="44894"/>
                    </a:lnTo>
                    <a:lnTo>
                      <a:pt x="10461" y="44940"/>
                    </a:lnTo>
                    <a:lnTo>
                      <a:pt x="10692" y="45079"/>
                    </a:lnTo>
                    <a:lnTo>
                      <a:pt x="10738" y="45126"/>
                    </a:lnTo>
                    <a:lnTo>
                      <a:pt x="10785" y="45172"/>
                    </a:lnTo>
                    <a:lnTo>
                      <a:pt x="10831" y="45172"/>
                    </a:lnTo>
                    <a:lnTo>
                      <a:pt x="10924" y="45264"/>
                    </a:lnTo>
                    <a:lnTo>
                      <a:pt x="10970" y="45311"/>
                    </a:lnTo>
                    <a:lnTo>
                      <a:pt x="11109" y="45403"/>
                    </a:lnTo>
                    <a:lnTo>
                      <a:pt x="11201" y="45450"/>
                    </a:lnTo>
                    <a:lnTo>
                      <a:pt x="11201" y="45496"/>
                    </a:lnTo>
                    <a:lnTo>
                      <a:pt x="11294" y="45542"/>
                    </a:lnTo>
                    <a:lnTo>
                      <a:pt x="11340" y="45542"/>
                    </a:lnTo>
                    <a:lnTo>
                      <a:pt x="11386" y="45635"/>
                    </a:lnTo>
                    <a:lnTo>
                      <a:pt x="11433" y="45635"/>
                    </a:lnTo>
                    <a:lnTo>
                      <a:pt x="11479" y="45681"/>
                    </a:lnTo>
                    <a:lnTo>
                      <a:pt x="11525" y="45681"/>
                    </a:lnTo>
                    <a:lnTo>
                      <a:pt x="11525" y="45727"/>
                    </a:lnTo>
                    <a:lnTo>
                      <a:pt x="11572" y="45727"/>
                    </a:lnTo>
                    <a:lnTo>
                      <a:pt x="11618" y="45774"/>
                    </a:lnTo>
                    <a:lnTo>
                      <a:pt x="11664" y="45820"/>
                    </a:lnTo>
                    <a:lnTo>
                      <a:pt x="11710" y="45866"/>
                    </a:lnTo>
                    <a:lnTo>
                      <a:pt x="11757" y="45866"/>
                    </a:lnTo>
                    <a:lnTo>
                      <a:pt x="11803" y="45912"/>
                    </a:lnTo>
                    <a:lnTo>
                      <a:pt x="11849" y="45959"/>
                    </a:lnTo>
                    <a:lnTo>
                      <a:pt x="11896" y="45959"/>
                    </a:lnTo>
                    <a:lnTo>
                      <a:pt x="11896" y="46005"/>
                    </a:lnTo>
                    <a:lnTo>
                      <a:pt x="11988" y="46051"/>
                    </a:lnTo>
                    <a:lnTo>
                      <a:pt x="12081" y="46098"/>
                    </a:lnTo>
                    <a:lnTo>
                      <a:pt x="12127" y="46190"/>
                    </a:lnTo>
                    <a:lnTo>
                      <a:pt x="12220" y="46190"/>
                    </a:lnTo>
                    <a:lnTo>
                      <a:pt x="12220" y="46236"/>
                    </a:lnTo>
                    <a:lnTo>
                      <a:pt x="12266" y="46236"/>
                    </a:lnTo>
                    <a:lnTo>
                      <a:pt x="12312" y="46283"/>
                    </a:lnTo>
                    <a:lnTo>
                      <a:pt x="12312" y="46329"/>
                    </a:lnTo>
                    <a:lnTo>
                      <a:pt x="12405" y="46329"/>
                    </a:lnTo>
                    <a:lnTo>
                      <a:pt x="12451" y="46375"/>
                    </a:lnTo>
                    <a:lnTo>
                      <a:pt x="12544" y="46468"/>
                    </a:lnTo>
                    <a:lnTo>
                      <a:pt x="12821" y="46653"/>
                    </a:lnTo>
                    <a:lnTo>
                      <a:pt x="12960" y="46792"/>
                    </a:lnTo>
                    <a:lnTo>
                      <a:pt x="13145" y="46931"/>
                    </a:lnTo>
                    <a:lnTo>
                      <a:pt x="13284" y="47023"/>
                    </a:lnTo>
                    <a:lnTo>
                      <a:pt x="15135" y="48365"/>
                    </a:lnTo>
                    <a:lnTo>
                      <a:pt x="15182" y="48412"/>
                    </a:lnTo>
                    <a:lnTo>
                      <a:pt x="15182" y="48458"/>
                    </a:lnTo>
                    <a:lnTo>
                      <a:pt x="15182" y="49430"/>
                    </a:lnTo>
                    <a:lnTo>
                      <a:pt x="15182" y="49522"/>
                    </a:lnTo>
                    <a:lnTo>
                      <a:pt x="15182" y="49615"/>
                    </a:lnTo>
                    <a:lnTo>
                      <a:pt x="15182" y="49661"/>
                    </a:lnTo>
                    <a:lnTo>
                      <a:pt x="14997" y="49522"/>
                    </a:lnTo>
                    <a:lnTo>
                      <a:pt x="14534" y="49198"/>
                    </a:lnTo>
                    <a:lnTo>
                      <a:pt x="14395" y="49106"/>
                    </a:lnTo>
                    <a:lnTo>
                      <a:pt x="14256" y="48967"/>
                    </a:lnTo>
                    <a:lnTo>
                      <a:pt x="14117" y="48874"/>
                    </a:lnTo>
                    <a:lnTo>
                      <a:pt x="12960" y="48041"/>
                    </a:lnTo>
                    <a:lnTo>
                      <a:pt x="12914" y="47949"/>
                    </a:lnTo>
                    <a:lnTo>
                      <a:pt x="12868" y="47949"/>
                    </a:lnTo>
                    <a:lnTo>
                      <a:pt x="12775" y="47903"/>
                    </a:lnTo>
                    <a:lnTo>
                      <a:pt x="12729" y="47856"/>
                    </a:lnTo>
                    <a:lnTo>
                      <a:pt x="12682" y="47810"/>
                    </a:lnTo>
                    <a:lnTo>
                      <a:pt x="12544" y="47717"/>
                    </a:lnTo>
                    <a:lnTo>
                      <a:pt x="12405" y="47625"/>
                    </a:lnTo>
                    <a:lnTo>
                      <a:pt x="12127" y="47393"/>
                    </a:lnTo>
                    <a:lnTo>
                      <a:pt x="12081" y="47347"/>
                    </a:lnTo>
                    <a:lnTo>
                      <a:pt x="11988" y="47301"/>
                    </a:lnTo>
                    <a:lnTo>
                      <a:pt x="11896" y="47255"/>
                    </a:lnTo>
                    <a:lnTo>
                      <a:pt x="11803" y="47162"/>
                    </a:lnTo>
                    <a:lnTo>
                      <a:pt x="11710" y="47116"/>
                    </a:lnTo>
                    <a:lnTo>
                      <a:pt x="11618" y="47023"/>
                    </a:lnTo>
                    <a:lnTo>
                      <a:pt x="11525" y="46931"/>
                    </a:lnTo>
                    <a:lnTo>
                      <a:pt x="11433" y="46884"/>
                    </a:lnTo>
                    <a:lnTo>
                      <a:pt x="11386" y="46884"/>
                    </a:lnTo>
                    <a:lnTo>
                      <a:pt x="11340" y="46792"/>
                    </a:lnTo>
                    <a:lnTo>
                      <a:pt x="11294" y="46792"/>
                    </a:lnTo>
                    <a:lnTo>
                      <a:pt x="11109" y="46653"/>
                    </a:lnTo>
                    <a:lnTo>
                      <a:pt x="11062" y="46607"/>
                    </a:lnTo>
                    <a:lnTo>
                      <a:pt x="10924" y="46514"/>
                    </a:lnTo>
                    <a:lnTo>
                      <a:pt x="10877" y="46468"/>
                    </a:lnTo>
                    <a:lnTo>
                      <a:pt x="10785" y="46421"/>
                    </a:lnTo>
                    <a:lnTo>
                      <a:pt x="10738" y="46375"/>
                    </a:lnTo>
                    <a:lnTo>
                      <a:pt x="10692" y="46329"/>
                    </a:lnTo>
                    <a:lnTo>
                      <a:pt x="10646" y="46329"/>
                    </a:lnTo>
                    <a:lnTo>
                      <a:pt x="10600" y="46283"/>
                    </a:lnTo>
                    <a:lnTo>
                      <a:pt x="10553" y="46236"/>
                    </a:lnTo>
                    <a:lnTo>
                      <a:pt x="10368" y="46098"/>
                    </a:lnTo>
                    <a:lnTo>
                      <a:pt x="10276" y="46051"/>
                    </a:lnTo>
                    <a:lnTo>
                      <a:pt x="10229" y="46005"/>
                    </a:lnTo>
                    <a:lnTo>
                      <a:pt x="10183" y="45959"/>
                    </a:lnTo>
                    <a:lnTo>
                      <a:pt x="10044" y="45820"/>
                    </a:lnTo>
                    <a:lnTo>
                      <a:pt x="9905" y="45635"/>
                    </a:lnTo>
                    <a:lnTo>
                      <a:pt x="9859" y="45542"/>
                    </a:lnTo>
                    <a:lnTo>
                      <a:pt x="9813" y="45496"/>
                    </a:lnTo>
                    <a:lnTo>
                      <a:pt x="9813" y="45450"/>
                    </a:lnTo>
                    <a:lnTo>
                      <a:pt x="9767" y="45403"/>
                    </a:lnTo>
                    <a:lnTo>
                      <a:pt x="9767" y="45357"/>
                    </a:lnTo>
                    <a:lnTo>
                      <a:pt x="9767" y="45311"/>
                    </a:lnTo>
                    <a:lnTo>
                      <a:pt x="9720" y="45264"/>
                    </a:lnTo>
                    <a:lnTo>
                      <a:pt x="9720" y="45218"/>
                    </a:lnTo>
                    <a:lnTo>
                      <a:pt x="9720" y="45126"/>
                    </a:lnTo>
                    <a:lnTo>
                      <a:pt x="9720" y="45033"/>
                    </a:lnTo>
                    <a:lnTo>
                      <a:pt x="9720" y="44940"/>
                    </a:lnTo>
                    <a:lnTo>
                      <a:pt x="9720" y="44802"/>
                    </a:lnTo>
                    <a:lnTo>
                      <a:pt x="9813" y="44709"/>
                    </a:lnTo>
                    <a:lnTo>
                      <a:pt x="9859" y="44709"/>
                    </a:lnTo>
                    <a:lnTo>
                      <a:pt x="9905" y="44663"/>
                    </a:lnTo>
                    <a:close/>
                    <a:moveTo>
                      <a:pt x="14719" y="49476"/>
                    </a:moveTo>
                    <a:lnTo>
                      <a:pt x="15182" y="49846"/>
                    </a:lnTo>
                    <a:lnTo>
                      <a:pt x="15182" y="50309"/>
                    </a:lnTo>
                    <a:lnTo>
                      <a:pt x="14719" y="49476"/>
                    </a:lnTo>
                    <a:close/>
                    <a:moveTo>
                      <a:pt x="33926" y="45820"/>
                    </a:moveTo>
                    <a:lnTo>
                      <a:pt x="34019" y="45866"/>
                    </a:lnTo>
                    <a:lnTo>
                      <a:pt x="34250" y="45866"/>
                    </a:lnTo>
                    <a:lnTo>
                      <a:pt x="34389" y="45912"/>
                    </a:lnTo>
                    <a:lnTo>
                      <a:pt x="34574" y="45912"/>
                    </a:lnTo>
                    <a:lnTo>
                      <a:pt x="34620" y="45959"/>
                    </a:lnTo>
                    <a:lnTo>
                      <a:pt x="34852" y="46005"/>
                    </a:lnTo>
                    <a:lnTo>
                      <a:pt x="35268" y="46098"/>
                    </a:lnTo>
                    <a:lnTo>
                      <a:pt x="35546" y="47486"/>
                    </a:lnTo>
                    <a:lnTo>
                      <a:pt x="35222" y="47393"/>
                    </a:lnTo>
                    <a:lnTo>
                      <a:pt x="34806" y="47301"/>
                    </a:lnTo>
                    <a:lnTo>
                      <a:pt x="34389" y="47255"/>
                    </a:lnTo>
                    <a:lnTo>
                      <a:pt x="34019" y="47255"/>
                    </a:lnTo>
                    <a:lnTo>
                      <a:pt x="33648" y="47301"/>
                    </a:lnTo>
                    <a:lnTo>
                      <a:pt x="33510" y="47301"/>
                    </a:lnTo>
                    <a:lnTo>
                      <a:pt x="33371" y="47347"/>
                    </a:lnTo>
                    <a:lnTo>
                      <a:pt x="33325" y="47347"/>
                    </a:lnTo>
                    <a:lnTo>
                      <a:pt x="33047" y="47393"/>
                    </a:lnTo>
                    <a:lnTo>
                      <a:pt x="32769" y="47532"/>
                    </a:lnTo>
                    <a:lnTo>
                      <a:pt x="32491" y="47671"/>
                    </a:lnTo>
                    <a:lnTo>
                      <a:pt x="32353" y="47764"/>
                    </a:lnTo>
                    <a:lnTo>
                      <a:pt x="32306" y="47764"/>
                    </a:lnTo>
                    <a:lnTo>
                      <a:pt x="32167" y="47903"/>
                    </a:lnTo>
                    <a:lnTo>
                      <a:pt x="28326" y="50911"/>
                    </a:lnTo>
                    <a:lnTo>
                      <a:pt x="28233" y="50957"/>
                    </a:lnTo>
                    <a:lnTo>
                      <a:pt x="28187" y="50957"/>
                    </a:lnTo>
                    <a:lnTo>
                      <a:pt x="28187" y="51003"/>
                    </a:lnTo>
                    <a:lnTo>
                      <a:pt x="28002" y="51142"/>
                    </a:lnTo>
                    <a:lnTo>
                      <a:pt x="27909" y="51189"/>
                    </a:lnTo>
                    <a:lnTo>
                      <a:pt x="27632" y="51327"/>
                    </a:lnTo>
                    <a:lnTo>
                      <a:pt x="27585" y="51374"/>
                    </a:lnTo>
                    <a:lnTo>
                      <a:pt x="27493" y="51374"/>
                    </a:lnTo>
                    <a:lnTo>
                      <a:pt x="27400" y="51420"/>
                    </a:lnTo>
                    <a:lnTo>
                      <a:pt x="27354" y="51466"/>
                    </a:lnTo>
                    <a:lnTo>
                      <a:pt x="27261" y="51466"/>
                    </a:lnTo>
                    <a:lnTo>
                      <a:pt x="27076" y="51559"/>
                    </a:lnTo>
                    <a:lnTo>
                      <a:pt x="26937" y="51559"/>
                    </a:lnTo>
                    <a:lnTo>
                      <a:pt x="26752" y="51605"/>
                    </a:lnTo>
                    <a:lnTo>
                      <a:pt x="26567" y="51605"/>
                    </a:lnTo>
                    <a:lnTo>
                      <a:pt x="26475" y="51651"/>
                    </a:lnTo>
                    <a:lnTo>
                      <a:pt x="25919" y="51651"/>
                    </a:lnTo>
                    <a:lnTo>
                      <a:pt x="25827" y="51605"/>
                    </a:lnTo>
                    <a:lnTo>
                      <a:pt x="25503" y="51605"/>
                    </a:lnTo>
                    <a:lnTo>
                      <a:pt x="24947" y="51466"/>
                    </a:lnTo>
                    <a:lnTo>
                      <a:pt x="24855" y="51420"/>
                    </a:lnTo>
                    <a:lnTo>
                      <a:pt x="24762" y="51420"/>
                    </a:lnTo>
                    <a:lnTo>
                      <a:pt x="24670" y="51374"/>
                    </a:lnTo>
                    <a:lnTo>
                      <a:pt x="24670" y="51327"/>
                    </a:lnTo>
                    <a:lnTo>
                      <a:pt x="24670" y="51281"/>
                    </a:lnTo>
                    <a:lnTo>
                      <a:pt x="24670" y="51142"/>
                    </a:lnTo>
                    <a:lnTo>
                      <a:pt x="24670" y="51050"/>
                    </a:lnTo>
                    <a:lnTo>
                      <a:pt x="24670" y="50078"/>
                    </a:lnTo>
                    <a:lnTo>
                      <a:pt x="25271" y="50170"/>
                    </a:lnTo>
                    <a:lnTo>
                      <a:pt x="25318" y="50170"/>
                    </a:lnTo>
                    <a:lnTo>
                      <a:pt x="25410" y="50217"/>
                    </a:lnTo>
                    <a:lnTo>
                      <a:pt x="25919" y="50217"/>
                    </a:lnTo>
                    <a:lnTo>
                      <a:pt x="26104" y="50170"/>
                    </a:lnTo>
                    <a:lnTo>
                      <a:pt x="26243" y="50170"/>
                    </a:lnTo>
                    <a:lnTo>
                      <a:pt x="26290" y="50124"/>
                    </a:lnTo>
                    <a:lnTo>
                      <a:pt x="26382" y="50124"/>
                    </a:lnTo>
                    <a:lnTo>
                      <a:pt x="26475" y="50078"/>
                    </a:lnTo>
                    <a:lnTo>
                      <a:pt x="26937" y="49893"/>
                    </a:lnTo>
                    <a:lnTo>
                      <a:pt x="27030" y="49846"/>
                    </a:lnTo>
                    <a:lnTo>
                      <a:pt x="27076" y="49800"/>
                    </a:lnTo>
                    <a:lnTo>
                      <a:pt x="27123" y="49800"/>
                    </a:lnTo>
                    <a:lnTo>
                      <a:pt x="27169" y="49754"/>
                    </a:lnTo>
                    <a:lnTo>
                      <a:pt x="27215" y="49708"/>
                    </a:lnTo>
                    <a:lnTo>
                      <a:pt x="27354" y="49661"/>
                    </a:lnTo>
                    <a:lnTo>
                      <a:pt x="27585" y="49476"/>
                    </a:lnTo>
                    <a:lnTo>
                      <a:pt x="27678" y="49384"/>
                    </a:lnTo>
                    <a:lnTo>
                      <a:pt x="27771" y="49337"/>
                    </a:lnTo>
                    <a:lnTo>
                      <a:pt x="27817" y="49291"/>
                    </a:lnTo>
                    <a:lnTo>
                      <a:pt x="28002" y="49152"/>
                    </a:lnTo>
                    <a:lnTo>
                      <a:pt x="28095" y="49060"/>
                    </a:lnTo>
                    <a:lnTo>
                      <a:pt x="28233" y="48967"/>
                    </a:lnTo>
                    <a:lnTo>
                      <a:pt x="28372" y="48828"/>
                    </a:lnTo>
                    <a:lnTo>
                      <a:pt x="28928" y="48412"/>
                    </a:lnTo>
                    <a:lnTo>
                      <a:pt x="28974" y="48365"/>
                    </a:lnTo>
                    <a:lnTo>
                      <a:pt x="29020" y="48319"/>
                    </a:lnTo>
                    <a:lnTo>
                      <a:pt x="30270" y="47347"/>
                    </a:lnTo>
                    <a:lnTo>
                      <a:pt x="30409" y="47301"/>
                    </a:lnTo>
                    <a:lnTo>
                      <a:pt x="30501" y="47208"/>
                    </a:lnTo>
                    <a:lnTo>
                      <a:pt x="31334" y="46560"/>
                    </a:lnTo>
                    <a:lnTo>
                      <a:pt x="31751" y="46236"/>
                    </a:lnTo>
                    <a:lnTo>
                      <a:pt x="32029" y="46144"/>
                    </a:lnTo>
                    <a:lnTo>
                      <a:pt x="32167" y="46051"/>
                    </a:lnTo>
                    <a:lnTo>
                      <a:pt x="32214" y="46051"/>
                    </a:lnTo>
                    <a:lnTo>
                      <a:pt x="32353" y="46005"/>
                    </a:lnTo>
                    <a:lnTo>
                      <a:pt x="32399" y="46005"/>
                    </a:lnTo>
                    <a:lnTo>
                      <a:pt x="32538" y="45959"/>
                    </a:lnTo>
                    <a:lnTo>
                      <a:pt x="32584" y="45959"/>
                    </a:lnTo>
                    <a:lnTo>
                      <a:pt x="32769" y="45912"/>
                    </a:lnTo>
                    <a:lnTo>
                      <a:pt x="33232" y="45820"/>
                    </a:lnTo>
                    <a:close/>
                    <a:moveTo>
                      <a:pt x="13053" y="48273"/>
                    </a:moveTo>
                    <a:lnTo>
                      <a:pt x="14256" y="49152"/>
                    </a:lnTo>
                    <a:lnTo>
                      <a:pt x="15182" y="50772"/>
                    </a:lnTo>
                    <a:lnTo>
                      <a:pt x="15182" y="52022"/>
                    </a:lnTo>
                    <a:lnTo>
                      <a:pt x="13053" y="48273"/>
                    </a:lnTo>
                    <a:close/>
                    <a:moveTo>
                      <a:pt x="37953" y="52531"/>
                    </a:moveTo>
                    <a:lnTo>
                      <a:pt x="38045" y="53132"/>
                    </a:lnTo>
                    <a:lnTo>
                      <a:pt x="37721" y="52531"/>
                    </a:lnTo>
                    <a:close/>
                    <a:moveTo>
                      <a:pt x="9396" y="45542"/>
                    </a:moveTo>
                    <a:lnTo>
                      <a:pt x="9535" y="45588"/>
                    </a:lnTo>
                    <a:lnTo>
                      <a:pt x="9720" y="45588"/>
                    </a:lnTo>
                    <a:lnTo>
                      <a:pt x="9905" y="45866"/>
                    </a:lnTo>
                    <a:lnTo>
                      <a:pt x="10137" y="46098"/>
                    </a:lnTo>
                    <a:lnTo>
                      <a:pt x="10183" y="46144"/>
                    </a:lnTo>
                    <a:lnTo>
                      <a:pt x="10229" y="46144"/>
                    </a:lnTo>
                    <a:lnTo>
                      <a:pt x="10276" y="46190"/>
                    </a:lnTo>
                    <a:lnTo>
                      <a:pt x="10322" y="46236"/>
                    </a:lnTo>
                    <a:lnTo>
                      <a:pt x="10415" y="46283"/>
                    </a:lnTo>
                    <a:lnTo>
                      <a:pt x="10368" y="46329"/>
                    </a:lnTo>
                    <a:lnTo>
                      <a:pt x="10229" y="46421"/>
                    </a:lnTo>
                    <a:lnTo>
                      <a:pt x="10183" y="46560"/>
                    </a:lnTo>
                    <a:lnTo>
                      <a:pt x="10091" y="46745"/>
                    </a:lnTo>
                    <a:lnTo>
                      <a:pt x="10044" y="46838"/>
                    </a:lnTo>
                    <a:lnTo>
                      <a:pt x="10091" y="46838"/>
                    </a:lnTo>
                    <a:lnTo>
                      <a:pt x="10646" y="46468"/>
                    </a:lnTo>
                    <a:lnTo>
                      <a:pt x="10877" y="46653"/>
                    </a:lnTo>
                    <a:lnTo>
                      <a:pt x="10877" y="46699"/>
                    </a:lnTo>
                    <a:lnTo>
                      <a:pt x="10877" y="46792"/>
                    </a:lnTo>
                    <a:lnTo>
                      <a:pt x="10877" y="47579"/>
                    </a:lnTo>
                    <a:lnTo>
                      <a:pt x="10877" y="47625"/>
                    </a:lnTo>
                    <a:lnTo>
                      <a:pt x="10924" y="47532"/>
                    </a:lnTo>
                    <a:lnTo>
                      <a:pt x="11062" y="47301"/>
                    </a:lnTo>
                    <a:lnTo>
                      <a:pt x="11109" y="47162"/>
                    </a:lnTo>
                    <a:lnTo>
                      <a:pt x="11109" y="46838"/>
                    </a:lnTo>
                    <a:lnTo>
                      <a:pt x="11248" y="46931"/>
                    </a:lnTo>
                    <a:lnTo>
                      <a:pt x="11340" y="46977"/>
                    </a:lnTo>
                    <a:lnTo>
                      <a:pt x="11386" y="47023"/>
                    </a:lnTo>
                    <a:lnTo>
                      <a:pt x="11572" y="47162"/>
                    </a:lnTo>
                    <a:lnTo>
                      <a:pt x="11896" y="48273"/>
                    </a:lnTo>
                    <a:lnTo>
                      <a:pt x="11896" y="53503"/>
                    </a:lnTo>
                    <a:lnTo>
                      <a:pt x="11109" y="52947"/>
                    </a:lnTo>
                    <a:lnTo>
                      <a:pt x="11109" y="47671"/>
                    </a:lnTo>
                    <a:lnTo>
                      <a:pt x="11109" y="47625"/>
                    </a:lnTo>
                    <a:lnTo>
                      <a:pt x="11062" y="47717"/>
                    </a:lnTo>
                    <a:lnTo>
                      <a:pt x="10970" y="47856"/>
                    </a:lnTo>
                    <a:lnTo>
                      <a:pt x="10877" y="48041"/>
                    </a:lnTo>
                    <a:lnTo>
                      <a:pt x="10877" y="48365"/>
                    </a:lnTo>
                    <a:lnTo>
                      <a:pt x="10877" y="48550"/>
                    </a:lnTo>
                    <a:lnTo>
                      <a:pt x="10877" y="52762"/>
                    </a:lnTo>
                    <a:lnTo>
                      <a:pt x="10091" y="52068"/>
                    </a:lnTo>
                    <a:lnTo>
                      <a:pt x="9350" y="51327"/>
                    </a:lnTo>
                    <a:lnTo>
                      <a:pt x="9304" y="51281"/>
                    </a:lnTo>
                    <a:lnTo>
                      <a:pt x="9257" y="51235"/>
                    </a:lnTo>
                    <a:lnTo>
                      <a:pt x="9211" y="51189"/>
                    </a:lnTo>
                    <a:lnTo>
                      <a:pt x="8424" y="50309"/>
                    </a:lnTo>
                    <a:lnTo>
                      <a:pt x="8424" y="50263"/>
                    </a:lnTo>
                    <a:lnTo>
                      <a:pt x="8378" y="50263"/>
                    </a:lnTo>
                    <a:lnTo>
                      <a:pt x="8332" y="50170"/>
                    </a:lnTo>
                    <a:lnTo>
                      <a:pt x="8286" y="50124"/>
                    </a:lnTo>
                    <a:lnTo>
                      <a:pt x="7962" y="49708"/>
                    </a:lnTo>
                    <a:lnTo>
                      <a:pt x="7175" y="48504"/>
                    </a:lnTo>
                    <a:lnTo>
                      <a:pt x="9257" y="47301"/>
                    </a:lnTo>
                    <a:lnTo>
                      <a:pt x="9443" y="47208"/>
                    </a:lnTo>
                    <a:lnTo>
                      <a:pt x="9767" y="46977"/>
                    </a:lnTo>
                    <a:lnTo>
                      <a:pt x="9813" y="46977"/>
                    </a:lnTo>
                    <a:lnTo>
                      <a:pt x="9859" y="46931"/>
                    </a:lnTo>
                    <a:lnTo>
                      <a:pt x="9952" y="46838"/>
                    </a:lnTo>
                    <a:lnTo>
                      <a:pt x="9998" y="46745"/>
                    </a:lnTo>
                    <a:lnTo>
                      <a:pt x="9998" y="46792"/>
                    </a:lnTo>
                    <a:lnTo>
                      <a:pt x="10183" y="46468"/>
                    </a:lnTo>
                    <a:lnTo>
                      <a:pt x="10044" y="46653"/>
                    </a:lnTo>
                    <a:lnTo>
                      <a:pt x="9998" y="46607"/>
                    </a:lnTo>
                    <a:lnTo>
                      <a:pt x="9998" y="46560"/>
                    </a:lnTo>
                    <a:lnTo>
                      <a:pt x="9952" y="46560"/>
                    </a:lnTo>
                    <a:lnTo>
                      <a:pt x="7036" y="48227"/>
                    </a:lnTo>
                    <a:lnTo>
                      <a:pt x="6619" y="47625"/>
                    </a:lnTo>
                    <a:lnTo>
                      <a:pt x="6434" y="47255"/>
                    </a:lnTo>
                    <a:lnTo>
                      <a:pt x="9396" y="45542"/>
                    </a:lnTo>
                    <a:close/>
                    <a:moveTo>
                      <a:pt x="35454" y="53827"/>
                    </a:moveTo>
                    <a:lnTo>
                      <a:pt x="35454" y="53873"/>
                    </a:lnTo>
                    <a:lnTo>
                      <a:pt x="35407" y="53873"/>
                    </a:lnTo>
                    <a:lnTo>
                      <a:pt x="35454" y="53827"/>
                    </a:lnTo>
                    <a:close/>
                    <a:moveTo>
                      <a:pt x="3056" y="40636"/>
                    </a:moveTo>
                    <a:lnTo>
                      <a:pt x="3102" y="40729"/>
                    </a:lnTo>
                    <a:lnTo>
                      <a:pt x="3241" y="40821"/>
                    </a:lnTo>
                    <a:lnTo>
                      <a:pt x="3287" y="41516"/>
                    </a:lnTo>
                    <a:lnTo>
                      <a:pt x="3287" y="41654"/>
                    </a:lnTo>
                    <a:lnTo>
                      <a:pt x="3287" y="41747"/>
                    </a:lnTo>
                    <a:lnTo>
                      <a:pt x="3287" y="41840"/>
                    </a:lnTo>
                    <a:lnTo>
                      <a:pt x="3287" y="41886"/>
                    </a:lnTo>
                    <a:lnTo>
                      <a:pt x="3287" y="41932"/>
                    </a:lnTo>
                    <a:lnTo>
                      <a:pt x="3333" y="41978"/>
                    </a:lnTo>
                    <a:lnTo>
                      <a:pt x="3380" y="42487"/>
                    </a:lnTo>
                    <a:lnTo>
                      <a:pt x="3426" y="42626"/>
                    </a:lnTo>
                    <a:lnTo>
                      <a:pt x="3472" y="42811"/>
                    </a:lnTo>
                    <a:lnTo>
                      <a:pt x="3518" y="42950"/>
                    </a:lnTo>
                    <a:lnTo>
                      <a:pt x="3472" y="42997"/>
                    </a:lnTo>
                    <a:lnTo>
                      <a:pt x="3472" y="43043"/>
                    </a:lnTo>
                    <a:lnTo>
                      <a:pt x="3518" y="43089"/>
                    </a:lnTo>
                    <a:lnTo>
                      <a:pt x="3611" y="43413"/>
                    </a:lnTo>
                    <a:lnTo>
                      <a:pt x="3472" y="43413"/>
                    </a:lnTo>
                    <a:lnTo>
                      <a:pt x="3426" y="43459"/>
                    </a:lnTo>
                    <a:lnTo>
                      <a:pt x="3611" y="44107"/>
                    </a:lnTo>
                    <a:lnTo>
                      <a:pt x="3657" y="44339"/>
                    </a:lnTo>
                    <a:lnTo>
                      <a:pt x="3750" y="44663"/>
                    </a:lnTo>
                    <a:lnTo>
                      <a:pt x="3796" y="44802"/>
                    </a:lnTo>
                    <a:lnTo>
                      <a:pt x="3889" y="44894"/>
                    </a:lnTo>
                    <a:lnTo>
                      <a:pt x="3935" y="44987"/>
                    </a:lnTo>
                    <a:lnTo>
                      <a:pt x="4074" y="44987"/>
                    </a:lnTo>
                    <a:lnTo>
                      <a:pt x="4213" y="45311"/>
                    </a:lnTo>
                    <a:lnTo>
                      <a:pt x="4259" y="45542"/>
                    </a:lnTo>
                    <a:lnTo>
                      <a:pt x="4259" y="45588"/>
                    </a:lnTo>
                    <a:lnTo>
                      <a:pt x="4351" y="45774"/>
                    </a:lnTo>
                    <a:lnTo>
                      <a:pt x="4490" y="46051"/>
                    </a:lnTo>
                    <a:lnTo>
                      <a:pt x="4537" y="46236"/>
                    </a:lnTo>
                    <a:lnTo>
                      <a:pt x="4583" y="46283"/>
                    </a:lnTo>
                    <a:lnTo>
                      <a:pt x="4583" y="46329"/>
                    </a:lnTo>
                    <a:lnTo>
                      <a:pt x="4675" y="46468"/>
                    </a:lnTo>
                    <a:lnTo>
                      <a:pt x="4814" y="46745"/>
                    </a:lnTo>
                    <a:lnTo>
                      <a:pt x="4861" y="46977"/>
                    </a:lnTo>
                    <a:lnTo>
                      <a:pt x="4907" y="47023"/>
                    </a:lnTo>
                    <a:lnTo>
                      <a:pt x="4999" y="47162"/>
                    </a:lnTo>
                    <a:lnTo>
                      <a:pt x="5092" y="47393"/>
                    </a:lnTo>
                    <a:lnTo>
                      <a:pt x="5231" y="47625"/>
                    </a:lnTo>
                    <a:lnTo>
                      <a:pt x="5138" y="47671"/>
                    </a:lnTo>
                    <a:lnTo>
                      <a:pt x="5092" y="47717"/>
                    </a:lnTo>
                    <a:lnTo>
                      <a:pt x="5092" y="47764"/>
                    </a:lnTo>
                    <a:lnTo>
                      <a:pt x="5786" y="48967"/>
                    </a:lnTo>
                    <a:lnTo>
                      <a:pt x="5833" y="49013"/>
                    </a:lnTo>
                    <a:lnTo>
                      <a:pt x="5879" y="49106"/>
                    </a:lnTo>
                    <a:lnTo>
                      <a:pt x="5971" y="49152"/>
                    </a:lnTo>
                    <a:lnTo>
                      <a:pt x="6064" y="49106"/>
                    </a:lnTo>
                    <a:lnTo>
                      <a:pt x="6110" y="49106"/>
                    </a:lnTo>
                    <a:lnTo>
                      <a:pt x="6249" y="49337"/>
                    </a:lnTo>
                    <a:lnTo>
                      <a:pt x="6434" y="49615"/>
                    </a:lnTo>
                    <a:lnTo>
                      <a:pt x="6527" y="49800"/>
                    </a:lnTo>
                    <a:lnTo>
                      <a:pt x="6573" y="49846"/>
                    </a:lnTo>
                    <a:lnTo>
                      <a:pt x="6758" y="50032"/>
                    </a:lnTo>
                    <a:lnTo>
                      <a:pt x="6943" y="50356"/>
                    </a:lnTo>
                    <a:lnTo>
                      <a:pt x="7082" y="50541"/>
                    </a:lnTo>
                    <a:lnTo>
                      <a:pt x="7128" y="50587"/>
                    </a:lnTo>
                    <a:lnTo>
                      <a:pt x="7314" y="50865"/>
                    </a:lnTo>
                    <a:lnTo>
                      <a:pt x="7406" y="50957"/>
                    </a:lnTo>
                    <a:lnTo>
                      <a:pt x="7730" y="51327"/>
                    </a:lnTo>
                    <a:lnTo>
                      <a:pt x="7730" y="51281"/>
                    </a:lnTo>
                    <a:lnTo>
                      <a:pt x="7730" y="51235"/>
                    </a:lnTo>
                    <a:lnTo>
                      <a:pt x="7776" y="51189"/>
                    </a:lnTo>
                    <a:lnTo>
                      <a:pt x="7823" y="51096"/>
                    </a:lnTo>
                    <a:lnTo>
                      <a:pt x="7915" y="50957"/>
                    </a:lnTo>
                    <a:lnTo>
                      <a:pt x="8239" y="50263"/>
                    </a:lnTo>
                    <a:lnTo>
                      <a:pt x="8239" y="50309"/>
                    </a:lnTo>
                    <a:lnTo>
                      <a:pt x="8193" y="50402"/>
                    </a:lnTo>
                    <a:lnTo>
                      <a:pt x="8147" y="50541"/>
                    </a:lnTo>
                    <a:lnTo>
                      <a:pt x="8100" y="50633"/>
                    </a:lnTo>
                    <a:lnTo>
                      <a:pt x="8054" y="50772"/>
                    </a:lnTo>
                    <a:lnTo>
                      <a:pt x="7962" y="50911"/>
                    </a:lnTo>
                    <a:lnTo>
                      <a:pt x="7962" y="50957"/>
                    </a:lnTo>
                    <a:lnTo>
                      <a:pt x="7869" y="51096"/>
                    </a:lnTo>
                    <a:lnTo>
                      <a:pt x="7823" y="51142"/>
                    </a:lnTo>
                    <a:lnTo>
                      <a:pt x="7823" y="51189"/>
                    </a:lnTo>
                    <a:lnTo>
                      <a:pt x="7823" y="51235"/>
                    </a:lnTo>
                    <a:lnTo>
                      <a:pt x="7776" y="51281"/>
                    </a:lnTo>
                    <a:lnTo>
                      <a:pt x="7730" y="51374"/>
                    </a:lnTo>
                    <a:lnTo>
                      <a:pt x="7776" y="51374"/>
                    </a:lnTo>
                    <a:lnTo>
                      <a:pt x="7823" y="51466"/>
                    </a:lnTo>
                    <a:lnTo>
                      <a:pt x="7823" y="51374"/>
                    </a:lnTo>
                    <a:lnTo>
                      <a:pt x="7869" y="51374"/>
                    </a:lnTo>
                    <a:lnTo>
                      <a:pt x="7869" y="51327"/>
                    </a:lnTo>
                    <a:lnTo>
                      <a:pt x="7869" y="51281"/>
                    </a:lnTo>
                    <a:lnTo>
                      <a:pt x="8054" y="50957"/>
                    </a:lnTo>
                    <a:lnTo>
                      <a:pt x="8332" y="50402"/>
                    </a:lnTo>
                    <a:lnTo>
                      <a:pt x="8100" y="51003"/>
                    </a:lnTo>
                    <a:lnTo>
                      <a:pt x="7915" y="51281"/>
                    </a:lnTo>
                    <a:lnTo>
                      <a:pt x="7915" y="51327"/>
                    </a:lnTo>
                    <a:lnTo>
                      <a:pt x="7915" y="51374"/>
                    </a:lnTo>
                    <a:lnTo>
                      <a:pt x="7869" y="51420"/>
                    </a:lnTo>
                    <a:lnTo>
                      <a:pt x="7869" y="51466"/>
                    </a:lnTo>
                    <a:lnTo>
                      <a:pt x="7869" y="51513"/>
                    </a:lnTo>
                    <a:lnTo>
                      <a:pt x="8286" y="51929"/>
                    </a:lnTo>
                    <a:lnTo>
                      <a:pt x="8609" y="52253"/>
                    </a:lnTo>
                    <a:lnTo>
                      <a:pt x="8609" y="52299"/>
                    </a:lnTo>
                    <a:lnTo>
                      <a:pt x="8656" y="52346"/>
                    </a:lnTo>
                    <a:lnTo>
                      <a:pt x="8702" y="52299"/>
                    </a:lnTo>
                    <a:lnTo>
                      <a:pt x="8702" y="52253"/>
                    </a:lnTo>
                    <a:lnTo>
                      <a:pt x="8748" y="52207"/>
                    </a:lnTo>
                    <a:lnTo>
                      <a:pt x="9165" y="51327"/>
                    </a:lnTo>
                    <a:lnTo>
                      <a:pt x="9165" y="51374"/>
                    </a:lnTo>
                    <a:lnTo>
                      <a:pt x="9119" y="51513"/>
                    </a:lnTo>
                    <a:lnTo>
                      <a:pt x="8748" y="52253"/>
                    </a:lnTo>
                    <a:lnTo>
                      <a:pt x="8748" y="52299"/>
                    </a:lnTo>
                    <a:lnTo>
                      <a:pt x="8702" y="52346"/>
                    </a:lnTo>
                    <a:lnTo>
                      <a:pt x="8702" y="52392"/>
                    </a:lnTo>
                    <a:lnTo>
                      <a:pt x="8748" y="52438"/>
                    </a:lnTo>
                    <a:lnTo>
                      <a:pt x="8795" y="52392"/>
                    </a:lnTo>
                    <a:lnTo>
                      <a:pt x="8795" y="52346"/>
                    </a:lnTo>
                    <a:lnTo>
                      <a:pt x="8841" y="52299"/>
                    </a:lnTo>
                    <a:lnTo>
                      <a:pt x="9257" y="51420"/>
                    </a:lnTo>
                    <a:lnTo>
                      <a:pt x="9257" y="51466"/>
                    </a:lnTo>
                    <a:lnTo>
                      <a:pt x="9257" y="51513"/>
                    </a:lnTo>
                    <a:lnTo>
                      <a:pt x="8841" y="52346"/>
                    </a:lnTo>
                    <a:lnTo>
                      <a:pt x="8841" y="52392"/>
                    </a:lnTo>
                    <a:lnTo>
                      <a:pt x="8795" y="52438"/>
                    </a:lnTo>
                    <a:lnTo>
                      <a:pt x="9581" y="53132"/>
                    </a:lnTo>
                    <a:lnTo>
                      <a:pt x="10183" y="53642"/>
                    </a:lnTo>
                    <a:lnTo>
                      <a:pt x="10831" y="54104"/>
                    </a:lnTo>
                    <a:lnTo>
                      <a:pt x="10877" y="54243"/>
                    </a:lnTo>
                    <a:lnTo>
                      <a:pt x="10877" y="54290"/>
                    </a:lnTo>
                    <a:lnTo>
                      <a:pt x="10785" y="54243"/>
                    </a:lnTo>
                    <a:lnTo>
                      <a:pt x="10553" y="54104"/>
                    </a:lnTo>
                    <a:lnTo>
                      <a:pt x="10507" y="54058"/>
                    </a:lnTo>
                    <a:lnTo>
                      <a:pt x="10461" y="54058"/>
                    </a:lnTo>
                    <a:lnTo>
                      <a:pt x="10368" y="53966"/>
                    </a:lnTo>
                    <a:lnTo>
                      <a:pt x="9628" y="53456"/>
                    </a:lnTo>
                    <a:lnTo>
                      <a:pt x="8887" y="52855"/>
                    </a:lnTo>
                    <a:lnTo>
                      <a:pt x="8193" y="52161"/>
                    </a:lnTo>
                    <a:lnTo>
                      <a:pt x="7545" y="51420"/>
                    </a:lnTo>
                    <a:lnTo>
                      <a:pt x="7360" y="51235"/>
                    </a:lnTo>
                    <a:lnTo>
                      <a:pt x="7314" y="51189"/>
                    </a:lnTo>
                    <a:lnTo>
                      <a:pt x="7175" y="51003"/>
                    </a:lnTo>
                    <a:lnTo>
                      <a:pt x="7175" y="50957"/>
                    </a:lnTo>
                    <a:lnTo>
                      <a:pt x="7128" y="50957"/>
                    </a:lnTo>
                    <a:lnTo>
                      <a:pt x="7128" y="50911"/>
                    </a:lnTo>
                    <a:lnTo>
                      <a:pt x="6990" y="50772"/>
                    </a:lnTo>
                    <a:lnTo>
                      <a:pt x="6897" y="50633"/>
                    </a:lnTo>
                    <a:lnTo>
                      <a:pt x="6851" y="50633"/>
                    </a:lnTo>
                    <a:lnTo>
                      <a:pt x="6064" y="49476"/>
                    </a:lnTo>
                    <a:lnTo>
                      <a:pt x="5323" y="48319"/>
                    </a:lnTo>
                    <a:lnTo>
                      <a:pt x="5185" y="48088"/>
                    </a:lnTo>
                    <a:lnTo>
                      <a:pt x="5092" y="47856"/>
                    </a:lnTo>
                    <a:lnTo>
                      <a:pt x="4953" y="47625"/>
                    </a:lnTo>
                    <a:lnTo>
                      <a:pt x="4814" y="47393"/>
                    </a:lnTo>
                    <a:lnTo>
                      <a:pt x="4722" y="47208"/>
                    </a:lnTo>
                    <a:lnTo>
                      <a:pt x="4583" y="46884"/>
                    </a:lnTo>
                    <a:lnTo>
                      <a:pt x="4490" y="46699"/>
                    </a:lnTo>
                    <a:lnTo>
                      <a:pt x="4398" y="46514"/>
                    </a:lnTo>
                    <a:lnTo>
                      <a:pt x="4259" y="46190"/>
                    </a:lnTo>
                    <a:lnTo>
                      <a:pt x="4166" y="45959"/>
                    </a:lnTo>
                    <a:lnTo>
                      <a:pt x="4120" y="45774"/>
                    </a:lnTo>
                    <a:lnTo>
                      <a:pt x="3981" y="45450"/>
                    </a:lnTo>
                    <a:lnTo>
                      <a:pt x="3889" y="45218"/>
                    </a:lnTo>
                    <a:lnTo>
                      <a:pt x="3842" y="44987"/>
                    </a:lnTo>
                    <a:lnTo>
                      <a:pt x="3796" y="44987"/>
                    </a:lnTo>
                    <a:lnTo>
                      <a:pt x="3750" y="44709"/>
                    </a:lnTo>
                    <a:lnTo>
                      <a:pt x="3611" y="44431"/>
                    </a:lnTo>
                    <a:lnTo>
                      <a:pt x="3565" y="44154"/>
                    </a:lnTo>
                    <a:lnTo>
                      <a:pt x="3426" y="43552"/>
                    </a:lnTo>
                    <a:lnTo>
                      <a:pt x="3380" y="43367"/>
                    </a:lnTo>
                    <a:lnTo>
                      <a:pt x="3333" y="43228"/>
                    </a:lnTo>
                    <a:lnTo>
                      <a:pt x="3333" y="43182"/>
                    </a:lnTo>
                    <a:lnTo>
                      <a:pt x="3241" y="42580"/>
                    </a:lnTo>
                    <a:lnTo>
                      <a:pt x="3194" y="42487"/>
                    </a:lnTo>
                    <a:lnTo>
                      <a:pt x="3148" y="42302"/>
                    </a:lnTo>
                    <a:lnTo>
                      <a:pt x="3148" y="42163"/>
                    </a:lnTo>
                    <a:lnTo>
                      <a:pt x="3148" y="42117"/>
                    </a:lnTo>
                    <a:lnTo>
                      <a:pt x="3148" y="42071"/>
                    </a:lnTo>
                    <a:lnTo>
                      <a:pt x="3056" y="41330"/>
                    </a:lnTo>
                    <a:lnTo>
                      <a:pt x="3056" y="40636"/>
                    </a:lnTo>
                    <a:close/>
                    <a:moveTo>
                      <a:pt x="35176" y="44987"/>
                    </a:moveTo>
                    <a:lnTo>
                      <a:pt x="36981" y="46051"/>
                    </a:lnTo>
                    <a:lnTo>
                      <a:pt x="37073" y="46098"/>
                    </a:lnTo>
                    <a:lnTo>
                      <a:pt x="37120" y="46144"/>
                    </a:lnTo>
                    <a:lnTo>
                      <a:pt x="38092" y="46699"/>
                    </a:lnTo>
                    <a:lnTo>
                      <a:pt x="38230" y="46792"/>
                    </a:lnTo>
                    <a:lnTo>
                      <a:pt x="38277" y="46838"/>
                    </a:lnTo>
                    <a:lnTo>
                      <a:pt x="38369" y="46884"/>
                    </a:lnTo>
                    <a:lnTo>
                      <a:pt x="38508" y="46931"/>
                    </a:lnTo>
                    <a:lnTo>
                      <a:pt x="38878" y="47162"/>
                    </a:lnTo>
                    <a:lnTo>
                      <a:pt x="39064" y="47255"/>
                    </a:lnTo>
                    <a:lnTo>
                      <a:pt x="39156" y="47301"/>
                    </a:lnTo>
                    <a:lnTo>
                      <a:pt x="39202" y="47347"/>
                    </a:lnTo>
                    <a:lnTo>
                      <a:pt x="39897" y="47764"/>
                    </a:lnTo>
                    <a:lnTo>
                      <a:pt x="39897" y="47903"/>
                    </a:lnTo>
                    <a:lnTo>
                      <a:pt x="39943" y="47949"/>
                    </a:lnTo>
                    <a:lnTo>
                      <a:pt x="39943" y="48041"/>
                    </a:lnTo>
                    <a:lnTo>
                      <a:pt x="40128" y="48828"/>
                    </a:lnTo>
                    <a:lnTo>
                      <a:pt x="40128" y="48921"/>
                    </a:lnTo>
                    <a:lnTo>
                      <a:pt x="40128" y="48967"/>
                    </a:lnTo>
                    <a:lnTo>
                      <a:pt x="40221" y="49430"/>
                    </a:lnTo>
                    <a:lnTo>
                      <a:pt x="40267" y="49476"/>
                    </a:lnTo>
                    <a:lnTo>
                      <a:pt x="40267" y="49522"/>
                    </a:lnTo>
                    <a:lnTo>
                      <a:pt x="40267" y="49569"/>
                    </a:lnTo>
                    <a:lnTo>
                      <a:pt x="40267" y="49708"/>
                    </a:lnTo>
                    <a:lnTo>
                      <a:pt x="40313" y="49708"/>
                    </a:lnTo>
                    <a:lnTo>
                      <a:pt x="40313" y="49754"/>
                    </a:lnTo>
                    <a:lnTo>
                      <a:pt x="40313" y="49800"/>
                    </a:lnTo>
                    <a:lnTo>
                      <a:pt x="40313" y="49846"/>
                    </a:lnTo>
                    <a:lnTo>
                      <a:pt x="40313" y="49893"/>
                    </a:lnTo>
                    <a:lnTo>
                      <a:pt x="40359" y="50032"/>
                    </a:lnTo>
                    <a:lnTo>
                      <a:pt x="40683" y="51651"/>
                    </a:lnTo>
                    <a:lnTo>
                      <a:pt x="40730" y="51651"/>
                    </a:lnTo>
                    <a:lnTo>
                      <a:pt x="40730" y="51744"/>
                    </a:lnTo>
                    <a:lnTo>
                      <a:pt x="40730" y="51837"/>
                    </a:lnTo>
                    <a:lnTo>
                      <a:pt x="40730" y="51883"/>
                    </a:lnTo>
                    <a:lnTo>
                      <a:pt x="40776" y="51929"/>
                    </a:lnTo>
                    <a:lnTo>
                      <a:pt x="40776" y="52022"/>
                    </a:lnTo>
                    <a:lnTo>
                      <a:pt x="41007" y="53086"/>
                    </a:lnTo>
                    <a:lnTo>
                      <a:pt x="41007" y="53132"/>
                    </a:lnTo>
                    <a:lnTo>
                      <a:pt x="41007" y="53179"/>
                    </a:lnTo>
                    <a:lnTo>
                      <a:pt x="41054" y="53225"/>
                    </a:lnTo>
                    <a:lnTo>
                      <a:pt x="41054" y="53271"/>
                    </a:lnTo>
                    <a:lnTo>
                      <a:pt x="41054" y="53318"/>
                    </a:lnTo>
                    <a:lnTo>
                      <a:pt x="41054" y="53410"/>
                    </a:lnTo>
                    <a:lnTo>
                      <a:pt x="41100" y="53410"/>
                    </a:lnTo>
                    <a:lnTo>
                      <a:pt x="41100" y="53503"/>
                    </a:lnTo>
                    <a:lnTo>
                      <a:pt x="41239" y="54197"/>
                    </a:lnTo>
                    <a:lnTo>
                      <a:pt x="41285" y="54290"/>
                    </a:lnTo>
                    <a:lnTo>
                      <a:pt x="41193" y="54243"/>
                    </a:lnTo>
                    <a:lnTo>
                      <a:pt x="41100" y="54197"/>
                    </a:lnTo>
                    <a:lnTo>
                      <a:pt x="41007" y="54151"/>
                    </a:lnTo>
                    <a:lnTo>
                      <a:pt x="40869" y="54058"/>
                    </a:lnTo>
                    <a:lnTo>
                      <a:pt x="40776" y="54012"/>
                    </a:lnTo>
                    <a:lnTo>
                      <a:pt x="40174" y="53642"/>
                    </a:lnTo>
                    <a:lnTo>
                      <a:pt x="40082" y="53595"/>
                    </a:lnTo>
                    <a:lnTo>
                      <a:pt x="40036" y="53549"/>
                    </a:lnTo>
                    <a:lnTo>
                      <a:pt x="39943" y="53503"/>
                    </a:lnTo>
                    <a:lnTo>
                      <a:pt x="39850" y="53456"/>
                    </a:lnTo>
                    <a:lnTo>
                      <a:pt x="39712" y="53410"/>
                    </a:lnTo>
                    <a:lnTo>
                      <a:pt x="39665" y="53364"/>
                    </a:lnTo>
                    <a:lnTo>
                      <a:pt x="39341" y="53179"/>
                    </a:lnTo>
                    <a:lnTo>
                      <a:pt x="39249" y="53132"/>
                    </a:lnTo>
                    <a:lnTo>
                      <a:pt x="39156" y="53086"/>
                    </a:lnTo>
                    <a:lnTo>
                      <a:pt x="38323" y="52577"/>
                    </a:lnTo>
                    <a:lnTo>
                      <a:pt x="38184" y="52485"/>
                    </a:lnTo>
                    <a:lnTo>
                      <a:pt x="38092" y="52438"/>
                    </a:lnTo>
                    <a:lnTo>
                      <a:pt x="38045" y="52438"/>
                    </a:lnTo>
                    <a:lnTo>
                      <a:pt x="38045" y="52392"/>
                    </a:lnTo>
                    <a:lnTo>
                      <a:pt x="37999" y="52392"/>
                    </a:lnTo>
                    <a:lnTo>
                      <a:pt x="37953" y="52346"/>
                    </a:lnTo>
                    <a:lnTo>
                      <a:pt x="37814" y="52299"/>
                    </a:lnTo>
                    <a:lnTo>
                      <a:pt x="37814" y="52253"/>
                    </a:lnTo>
                    <a:lnTo>
                      <a:pt x="37675" y="52207"/>
                    </a:lnTo>
                    <a:lnTo>
                      <a:pt x="37444" y="52068"/>
                    </a:lnTo>
                    <a:lnTo>
                      <a:pt x="37351" y="52022"/>
                    </a:lnTo>
                    <a:lnTo>
                      <a:pt x="37212" y="51929"/>
                    </a:lnTo>
                    <a:lnTo>
                      <a:pt x="37166" y="51883"/>
                    </a:lnTo>
                    <a:lnTo>
                      <a:pt x="36657" y="51605"/>
                    </a:lnTo>
                    <a:lnTo>
                      <a:pt x="36611" y="51559"/>
                    </a:lnTo>
                    <a:lnTo>
                      <a:pt x="36564" y="51513"/>
                    </a:lnTo>
                    <a:lnTo>
                      <a:pt x="36518" y="51466"/>
                    </a:lnTo>
                    <a:lnTo>
                      <a:pt x="36518" y="51420"/>
                    </a:lnTo>
                    <a:lnTo>
                      <a:pt x="36518" y="51374"/>
                    </a:lnTo>
                    <a:lnTo>
                      <a:pt x="36518" y="51327"/>
                    </a:lnTo>
                    <a:lnTo>
                      <a:pt x="36379" y="50818"/>
                    </a:lnTo>
                    <a:lnTo>
                      <a:pt x="36379" y="50772"/>
                    </a:lnTo>
                    <a:lnTo>
                      <a:pt x="36379" y="50726"/>
                    </a:lnTo>
                    <a:lnTo>
                      <a:pt x="36379" y="50679"/>
                    </a:lnTo>
                    <a:lnTo>
                      <a:pt x="36333" y="50633"/>
                    </a:lnTo>
                    <a:lnTo>
                      <a:pt x="36148" y="49708"/>
                    </a:lnTo>
                    <a:lnTo>
                      <a:pt x="36148" y="49661"/>
                    </a:lnTo>
                    <a:lnTo>
                      <a:pt x="36148" y="49615"/>
                    </a:lnTo>
                    <a:lnTo>
                      <a:pt x="36148" y="49569"/>
                    </a:lnTo>
                    <a:lnTo>
                      <a:pt x="36101" y="49569"/>
                    </a:lnTo>
                    <a:lnTo>
                      <a:pt x="36101" y="49522"/>
                    </a:lnTo>
                    <a:lnTo>
                      <a:pt x="36101" y="49476"/>
                    </a:lnTo>
                    <a:lnTo>
                      <a:pt x="35731" y="47671"/>
                    </a:lnTo>
                    <a:lnTo>
                      <a:pt x="35731" y="47625"/>
                    </a:lnTo>
                    <a:lnTo>
                      <a:pt x="35685" y="47532"/>
                    </a:lnTo>
                    <a:lnTo>
                      <a:pt x="35407" y="46144"/>
                    </a:lnTo>
                    <a:lnTo>
                      <a:pt x="35407" y="46051"/>
                    </a:lnTo>
                    <a:lnTo>
                      <a:pt x="35361" y="46005"/>
                    </a:lnTo>
                    <a:lnTo>
                      <a:pt x="35176" y="44987"/>
                    </a:lnTo>
                    <a:close/>
                    <a:moveTo>
                      <a:pt x="36009" y="49754"/>
                    </a:moveTo>
                    <a:lnTo>
                      <a:pt x="36240" y="50679"/>
                    </a:lnTo>
                    <a:lnTo>
                      <a:pt x="35639" y="50772"/>
                    </a:lnTo>
                    <a:lnTo>
                      <a:pt x="35500" y="50772"/>
                    </a:lnTo>
                    <a:lnTo>
                      <a:pt x="35407" y="50818"/>
                    </a:lnTo>
                    <a:lnTo>
                      <a:pt x="35176" y="50865"/>
                    </a:lnTo>
                    <a:lnTo>
                      <a:pt x="35130" y="50911"/>
                    </a:lnTo>
                    <a:lnTo>
                      <a:pt x="34991" y="50957"/>
                    </a:lnTo>
                    <a:lnTo>
                      <a:pt x="34898" y="50957"/>
                    </a:lnTo>
                    <a:lnTo>
                      <a:pt x="34898" y="51003"/>
                    </a:lnTo>
                    <a:lnTo>
                      <a:pt x="34806" y="51003"/>
                    </a:lnTo>
                    <a:lnTo>
                      <a:pt x="34713" y="51050"/>
                    </a:lnTo>
                    <a:lnTo>
                      <a:pt x="34667" y="51050"/>
                    </a:lnTo>
                    <a:lnTo>
                      <a:pt x="34574" y="51096"/>
                    </a:lnTo>
                    <a:lnTo>
                      <a:pt x="34528" y="51142"/>
                    </a:lnTo>
                    <a:lnTo>
                      <a:pt x="34482" y="51142"/>
                    </a:lnTo>
                    <a:lnTo>
                      <a:pt x="34435" y="51189"/>
                    </a:lnTo>
                    <a:lnTo>
                      <a:pt x="34389" y="51189"/>
                    </a:lnTo>
                    <a:lnTo>
                      <a:pt x="34343" y="51235"/>
                    </a:lnTo>
                    <a:lnTo>
                      <a:pt x="34296" y="51235"/>
                    </a:lnTo>
                    <a:lnTo>
                      <a:pt x="34250" y="51281"/>
                    </a:lnTo>
                    <a:lnTo>
                      <a:pt x="34204" y="51235"/>
                    </a:lnTo>
                    <a:lnTo>
                      <a:pt x="34111" y="51327"/>
                    </a:lnTo>
                    <a:lnTo>
                      <a:pt x="34111" y="51374"/>
                    </a:lnTo>
                    <a:lnTo>
                      <a:pt x="33787" y="51559"/>
                    </a:lnTo>
                    <a:lnTo>
                      <a:pt x="33741" y="51605"/>
                    </a:lnTo>
                    <a:lnTo>
                      <a:pt x="33695" y="51651"/>
                    </a:lnTo>
                    <a:lnTo>
                      <a:pt x="33602" y="51698"/>
                    </a:lnTo>
                    <a:lnTo>
                      <a:pt x="33556" y="51744"/>
                    </a:lnTo>
                    <a:lnTo>
                      <a:pt x="33463" y="51790"/>
                    </a:lnTo>
                    <a:lnTo>
                      <a:pt x="33417" y="51837"/>
                    </a:lnTo>
                    <a:lnTo>
                      <a:pt x="33371" y="51883"/>
                    </a:lnTo>
                    <a:lnTo>
                      <a:pt x="33278" y="51975"/>
                    </a:lnTo>
                    <a:lnTo>
                      <a:pt x="33232" y="52022"/>
                    </a:lnTo>
                    <a:lnTo>
                      <a:pt x="33186" y="52068"/>
                    </a:lnTo>
                    <a:lnTo>
                      <a:pt x="33139" y="52068"/>
                    </a:lnTo>
                    <a:lnTo>
                      <a:pt x="33093" y="52114"/>
                    </a:lnTo>
                    <a:lnTo>
                      <a:pt x="33047" y="52207"/>
                    </a:lnTo>
                    <a:lnTo>
                      <a:pt x="32954" y="52253"/>
                    </a:lnTo>
                    <a:lnTo>
                      <a:pt x="32908" y="52346"/>
                    </a:lnTo>
                    <a:lnTo>
                      <a:pt x="32862" y="52438"/>
                    </a:lnTo>
                    <a:lnTo>
                      <a:pt x="32815" y="52485"/>
                    </a:lnTo>
                    <a:lnTo>
                      <a:pt x="32399" y="52994"/>
                    </a:lnTo>
                    <a:lnTo>
                      <a:pt x="32167" y="53410"/>
                    </a:lnTo>
                    <a:lnTo>
                      <a:pt x="31936" y="53827"/>
                    </a:lnTo>
                    <a:lnTo>
                      <a:pt x="31751" y="54290"/>
                    </a:lnTo>
                    <a:lnTo>
                      <a:pt x="31705" y="54444"/>
                    </a:lnTo>
                    <a:lnTo>
                      <a:pt x="31705" y="54382"/>
                    </a:lnTo>
                    <a:lnTo>
                      <a:pt x="31751" y="54290"/>
                    </a:lnTo>
                    <a:lnTo>
                      <a:pt x="31843" y="53966"/>
                    </a:lnTo>
                    <a:lnTo>
                      <a:pt x="31890" y="53873"/>
                    </a:lnTo>
                    <a:lnTo>
                      <a:pt x="31936" y="53780"/>
                    </a:lnTo>
                    <a:lnTo>
                      <a:pt x="31936" y="53734"/>
                    </a:lnTo>
                    <a:lnTo>
                      <a:pt x="31982" y="53688"/>
                    </a:lnTo>
                    <a:lnTo>
                      <a:pt x="31982" y="53642"/>
                    </a:lnTo>
                    <a:lnTo>
                      <a:pt x="32029" y="53595"/>
                    </a:lnTo>
                    <a:lnTo>
                      <a:pt x="32029" y="53549"/>
                    </a:lnTo>
                    <a:lnTo>
                      <a:pt x="32075" y="53456"/>
                    </a:lnTo>
                    <a:lnTo>
                      <a:pt x="32353" y="52947"/>
                    </a:lnTo>
                    <a:lnTo>
                      <a:pt x="32630" y="52438"/>
                    </a:lnTo>
                    <a:lnTo>
                      <a:pt x="33001" y="51975"/>
                    </a:lnTo>
                    <a:lnTo>
                      <a:pt x="33371" y="51559"/>
                    </a:lnTo>
                    <a:lnTo>
                      <a:pt x="33787" y="51142"/>
                    </a:lnTo>
                    <a:lnTo>
                      <a:pt x="34250" y="50772"/>
                    </a:lnTo>
                    <a:lnTo>
                      <a:pt x="34296" y="50726"/>
                    </a:lnTo>
                    <a:lnTo>
                      <a:pt x="34713" y="50448"/>
                    </a:lnTo>
                    <a:lnTo>
                      <a:pt x="35130" y="50124"/>
                    </a:lnTo>
                    <a:lnTo>
                      <a:pt x="35454" y="49985"/>
                    </a:lnTo>
                    <a:lnTo>
                      <a:pt x="35546" y="49939"/>
                    </a:lnTo>
                    <a:lnTo>
                      <a:pt x="35546" y="49893"/>
                    </a:lnTo>
                    <a:lnTo>
                      <a:pt x="35639" y="49893"/>
                    </a:lnTo>
                    <a:lnTo>
                      <a:pt x="36009" y="49754"/>
                    </a:lnTo>
                    <a:close/>
                    <a:moveTo>
                      <a:pt x="50495" y="41701"/>
                    </a:moveTo>
                    <a:lnTo>
                      <a:pt x="49014" y="49708"/>
                    </a:lnTo>
                    <a:lnTo>
                      <a:pt x="48922" y="50032"/>
                    </a:lnTo>
                    <a:lnTo>
                      <a:pt x="48737" y="50356"/>
                    </a:lnTo>
                    <a:lnTo>
                      <a:pt x="48505" y="50633"/>
                    </a:lnTo>
                    <a:lnTo>
                      <a:pt x="48274" y="50818"/>
                    </a:lnTo>
                    <a:lnTo>
                      <a:pt x="46469" y="51837"/>
                    </a:lnTo>
                    <a:lnTo>
                      <a:pt x="46469" y="51883"/>
                    </a:lnTo>
                    <a:lnTo>
                      <a:pt x="46376" y="51883"/>
                    </a:lnTo>
                    <a:lnTo>
                      <a:pt x="46376" y="51929"/>
                    </a:lnTo>
                    <a:lnTo>
                      <a:pt x="46330" y="51929"/>
                    </a:lnTo>
                    <a:lnTo>
                      <a:pt x="45497" y="52392"/>
                    </a:lnTo>
                    <a:lnTo>
                      <a:pt x="45451" y="52438"/>
                    </a:lnTo>
                    <a:lnTo>
                      <a:pt x="45358" y="52485"/>
                    </a:lnTo>
                    <a:lnTo>
                      <a:pt x="45173" y="52577"/>
                    </a:lnTo>
                    <a:lnTo>
                      <a:pt x="45127" y="52623"/>
                    </a:lnTo>
                    <a:lnTo>
                      <a:pt x="45080" y="52670"/>
                    </a:lnTo>
                    <a:lnTo>
                      <a:pt x="43692" y="53456"/>
                    </a:lnTo>
                    <a:lnTo>
                      <a:pt x="43646" y="53503"/>
                    </a:lnTo>
                    <a:lnTo>
                      <a:pt x="43553" y="53549"/>
                    </a:lnTo>
                    <a:lnTo>
                      <a:pt x="43507" y="53595"/>
                    </a:lnTo>
                    <a:lnTo>
                      <a:pt x="43414" y="53595"/>
                    </a:lnTo>
                    <a:lnTo>
                      <a:pt x="43368" y="53642"/>
                    </a:lnTo>
                    <a:lnTo>
                      <a:pt x="43090" y="53827"/>
                    </a:lnTo>
                    <a:lnTo>
                      <a:pt x="43044" y="53827"/>
                    </a:lnTo>
                    <a:lnTo>
                      <a:pt x="42951" y="53873"/>
                    </a:lnTo>
                    <a:lnTo>
                      <a:pt x="42627" y="54058"/>
                    </a:lnTo>
                    <a:lnTo>
                      <a:pt x="42581" y="54104"/>
                    </a:lnTo>
                    <a:lnTo>
                      <a:pt x="42535" y="54104"/>
                    </a:lnTo>
                    <a:lnTo>
                      <a:pt x="42488" y="54151"/>
                    </a:lnTo>
                    <a:lnTo>
                      <a:pt x="42442" y="54151"/>
                    </a:lnTo>
                    <a:lnTo>
                      <a:pt x="42442" y="54197"/>
                    </a:lnTo>
                    <a:lnTo>
                      <a:pt x="42396" y="54197"/>
                    </a:lnTo>
                    <a:lnTo>
                      <a:pt x="42350" y="54243"/>
                    </a:lnTo>
                    <a:lnTo>
                      <a:pt x="42303" y="54243"/>
                    </a:lnTo>
                    <a:lnTo>
                      <a:pt x="42303" y="54290"/>
                    </a:lnTo>
                    <a:lnTo>
                      <a:pt x="42257" y="54290"/>
                    </a:lnTo>
                    <a:lnTo>
                      <a:pt x="42072" y="54382"/>
                    </a:lnTo>
                    <a:lnTo>
                      <a:pt x="41794" y="54475"/>
                    </a:lnTo>
                    <a:lnTo>
                      <a:pt x="41609" y="54475"/>
                    </a:lnTo>
                    <a:lnTo>
                      <a:pt x="41517" y="54428"/>
                    </a:lnTo>
                    <a:lnTo>
                      <a:pt x="41470" y="54382"/>
                    </a:lnTo>
                    <a:lnTo>
                      <a:pt x="41470" y="54336"/>
                    </a:lnTo>
                    <a:lnTo>
                      <a:pt x="41424" y="54290"/>
                    </a:lnTo>
                    <a:lnTo>
                      <a:pt x="41378" y="54151"/>
                    </a:lnTo>
                    <a:lnTo>
                      <a:pt x="41239" y="53595"/>
                    </a:lnTo>
                    <a:lnTo>
                      <a:pt x="41239" y="53503"/>
                    </a:lnTo>
                    <a:lnTo>
                      <a:pt x="41193" y="53410"/>
                    </a:lnTo>
                    <a:lnTo>
                      <a:pt x="41193" y="53364"/>
                    </a:lnTo>
                    <a:lnTo>
                      <a:pt x="41193" y="53318"/>
                    </a:lnTo>
                    <a:lnTo>
                      <a:pt x="41193" y="53271"/>
                    </a:lnTo>
                    <a:lnTo>
                      <a:pt x="40915" y="51975"/>
                    </a:lnTo>
                    <a:lnTo>
                      <a:pt x="40915" y="51929"/>
                    </a:lnTo>
                    <a:lnTo>
                      <a:pt x="40869" y="51837"/>
                    </a:lnTo>
                    <a:lnTo>
                      <a:pt x="40869" y="51744"/>
                    </a:lnTo>
                    <a:lnTo>
                      <a:pt x="40683" y="50818"/>
                    </a:lnTo>
                    <a:lnTo>
                      <a:pt x="40637" y="50726"/>
                    </a:lnTo>
                    <a:lnTo>
                      <a:pt x="40498" y="49939"/>
                    </a:lnTo>
                    <a:lnTo>
                      <a:pt x="40452" y="49893"/>
                    </a:lnTo>
                    <a:lnTo>
                      <a:pt x="40452" y="49846"/>
                    </a:lnTo>
                    <a:lnTo>
                      <a:pt x="40452" y="49800"/>
                    </a:lnTo>
                    <a:lnTo>
                      <a:pt x="40452" y="49754"/>
                    </a:lnTo>
                    <a:lnTo>
                      <a:pt x="40406" y="49661"/>
                    </a:lnTo>
                    <a:lnTo>
                      <a:pt x="40406" y="49615"/>
                    </a:lnTo>
                    <a:lnTo>
                      <a:pt x="40406" y="49569"/>
                    </a:lnTo>
                    <a:lnTo>
                      <a:pt x="40406" y="49522"/>
                    </a:lnTo>
                    <a:lnTo>
                      <a:pt x="40406" y="49476"/>
                    </a:lnTo>
                    <a:lnTo>
                      <a:pt x="40359" y="49476"/>
                    </a:lnTo>
                    <a:lnTo>
                      <a:pt x="40313" y="49245"/>
                    </a:lnTo>
                    <a:lnTo>
                      <a:pt x="40267" y="49013"/>
                    </a:lnTo>
                    <a:lnTo>
                      <a:pt x="40267" y="48921"/>
                    </a:lnTo>
                    <a:lnTo>
                      <a:pt x="40267" y="48874"/>
                    </a:lnTo>
                    <a:lnTo>
                      <a:pt x="40082" y="47949"/>
                    </a:lnTo>
                    <a:lnTo>
                      <a:pt x="40036" y="47903"/>
                    </a:lnTo>
                    <a:lnTo>
                      <a:pt x="40036" y="47810"/>
                    </a:lnTo>
                    <a:lnTo>
                      <a:pt x="40036" y="47717"/>
                    </a:lnTo>
                    <a:lnTo>
                      <a:pt x="40128" y="47671"/>
                    </a:lnTo>
                    <a:lnTo>
                      <a:pt x="40174" y="47625"/>
                    </a:lnTo>
                    <a:lnTo>
                      <a:pt x="40267" y="47625"/>
                    </a:lnTo>
                    <a:lnTo>
                      <a:pt x="41146" y="47069"/>
                    </a:lnTo>
                    <a:lnTo>
                      <a:pt x="41193" y="47023"/>
                    </a:lnTo>
                    <a:lnTo>
                      <a:pt x="41285" y="47023"/>
                    </a:lnTo>
                    <a:lnTo>
                      <a:pt x="41285" y="46977"/>
                    </a:lnTo>
                    <a:lnTo>
                      <a:pt x="41841" y="46653"/>
                    </a:lnTo>
                    <a:lnTo>
                      <a:pt x="41933" y="46653"/>
                    </a:lnTo>
                    <a:lnTo>
                      <a:pt x="41979" y="46607"/>
                    </a:lnTo>
                    <a:lnTo>
                      <a:pt x="50495" y="41701"/>
                    </a:lnTo>
                    <a:close/>
                    <a:moveTo>
                      <a:pt x="12127" y="49106"/>
                    </a:moveTo>
                    <a:lnTo>
                      <a:pt x="13747" y="54521"/>
                    </a:lnTo>
                    <a:lnTo>
                      <a:pt x="13423" y="54382"/>
                    </a:lnTo>
                    <a:lnTo>
                      <a:pt x="13191" y="54290"/>
                    </a:lnTo>
                    <a:lnTo>
                      <a:pt x="12821" y="54058"/>
                    </a:lnTo>
                    <a:lnTo>
                      <a:pt x="12497" y="53919"/>
                    </a:lnTo>
                    <a:lnTo>
                      <a:pt x="12312" y="53827"/>
                    </a:lnTo>
                    <a:lnTo>
                      <a:pt x="12266" y="53780"/>
                    </a:lnTo>
                    <a:lnTo>
                      <a:pt x="12220" y="53780"/>
                    </a:lnTo>
                    <a:lnTo>
                      <a:pt x="12127" y="53688"/>
                    </a:lnTo>
                    <a:lnTo>
                      <a:pt x="12127" y="49106"/>
                    </a:lnTo>
                    <a:close/>
                    <a:moveTo>
                      <a:pt x="35268" y="53873"/>
                    </a:moveTo>
                    <a:lnTo>
                      <a:pt x="35222" y="53919"/>
                    </a:lnTo>
                    <a:lnTo>
                      <a:pt x="35176" y="53966"/>
                    </a:lnTo>
                    <a:lnTo>
                      <a:pt x="35176" y="54012"/>
                    </a:lnTo>
                    <a:lnTo>
                      <a:pt x="34991" y="54428"/>
                    </a:lnTo>
                    <a:lnTo>
                      <a:pt x="34944" y="54475"/>
                    </a:lnTo>
                    <a:lnTo>
                      <a:pt x="34898" y="54567"/>
                    </a:lnTo>
                    <a:lnTo>
                      <a:pt x="34991" y="54336"/>
                    </a:lnTo>
                    <a:lnTo>
                      <a:pt x="35130" y="54058"/>
                    </a:lnTo>
                    <a:lnTo>
                      <a:pt x="35176" y="53966"/>
                    </a:lnTo>
                    <a:lnTo>
                      <a:pt x="35222" y="53873"/>
                    </a:lnTo>
                    <a:close/>
                    <a:moveTo>
                      <a:pt x="11433" y="54428"/>
                    </a:moveTo>
                    <a:lnTo>
                      <a:pt x="11572" y="54475"/>
                    </a:lnTo>
                    <a:lnTo>
                      <a:pt x="11757" y="54614"/>
                    </a:lnTo>
                    <a:lnTo>
                      <a:pt x="11896" y="54706"/>
                    </a:lnTo>
                    <a:lnTo>
                      <a:pt x="11386" y="54428"/>
                    </a:lnTo>
                    <a:close/>
                    <a:moveTo>
                      <a:pt x="27354" y="53410"/>
                    </a:moveTo>
                    <a:lnTo>
                      <a:pt x="27632" y="53642"/>
                    </a:lnTo>
                    <a:lnTo>
                      <a:pt x="27863" y="53919"/>
                    </a:lnTo>
                    <a:lnTo>
                      <a:pt x="28048" y="54290"/>
                    </a:lnTo>
                    <a:lnTo>
                      <a:pt x="28095" y="54660"/>
                    </a:lnTo>
                    <a:lnTo>
                      <a:pt x="28095" y="54706"/>
                    </a:lnTo>
                    <a:lnTo>
                      <a:pt x="27956" y="54614"/>
                    </a:lnTo>
                    <a:lnTo>
                      <a:pt x="27771" y="54475"/>
                    </a:lnTo>
                    <a:lnTo>
                      <a:pt x="27539" y="54104"/>
                    </a:lnTo>
                    <a:lnTo>
                      <a:pt x="27400" y="53734"/>
                    </a:lnTo>
                    <a:lnTo>
                      <a:pt x="27354" y="53410"/>
                    </a:lnTo>
                    <a:close/>
                    <a:moveTo>
                      <a:pt x="31681" y="54521"/>
                    </a:moveTo>
                    <a:lnTo>
                      <a:pt x="31612" y="54752"/>
                    </a:lnTo>
                    <a:lnTo>
                      <a:pt x="31658" y="54567"/>
                    </a:lnTo>
                    <a:lnTo>
                      <a:pt x="31681" y="54521"/>
                    </a:lnTo>
                    <a:close/>
                    <a:moveTo>
                      <a:pt x="35315" y="54058"/>
                    </a:moveTo>
                    <a:lnTo>
                      <a:pt x="35315" y="54104"/>
                    </a:lnTo>
                    <a:lnTo>
                      <a:pt x="34991" y="54752"/>
                    </a:lnTo>
                    <a:lnTo>
                      <a:pt x="34944" y="54752"/>
                    </a:lnTo>
                    <a:lnTo>
                      <a:pt x="34991" y="54706"/>
                    </a:lnTo>
                    <a:lnTo>
                      <a:pt x="34991" y="54614"/>
                    </a:lnTo>
                    <a:lnTo>
                      <a:pt x="35037" y="54521"/>
                    </a:lnTo>
                    <a:lnTo>
                      <a:pt x="35083" y="54475"/>
                    </a:lnTo>
                    <a:lnTo>
                      <a:pt x="35268" y="54104"/>
                    </a:lnTo>
                    <a:lnTo>
                      <a:pt x="35268" y="54058"/>
                    </a:lnTo>
                    <a:close/>
                    <a:moveTo>
                      <a:pt x="12127" y="47579"/>
                    </a:moveTo>
                    <a:lnTo>
                      <a:pt x="12590" y="47903"/>
                    </a:lnTo>
                    <a:lnTo>
                      <a:pt x="12868" y="48365"/>
                    </a:lnTo>
                    <a:lnTo>
                      <a:pt x="14765" y="54891"/>
                    </a:lnTo>
                    <a:lnTo>
                      <a:pt x="13978" y="54614"/>
                    </a:lnTo>
                    <a:lnTo>
                      <a:pt x="12127" y="48319"/>
                    </a:lnTo>
                    <a:lnTo>
                      <a:pt x="12127" y="47579"/>
                    </a:lnTo>
                    <a:close/>
                    <a:moveTo>
                      <a:pt x="13330" y="49198"/>
                    </a:moveTo>
                    <a:lnTo>
                      <a:pt x="15228" y="52438"/>
                    </a:lnTo>
                    <a:lnTo>
                      <a:pt x="15228" y="53132"/>
                    </a:lnTo>
                    <a:lnTo>
                      <a:pt x="15228" y="53642"/>
                    </a:lnTo>
                    <a:lnTo>
                      <a:pt x="15320" y="54104"/>
                    </a:lnTo>
                    <a:lnTo>
                      <a:pt x="15413" y="54567"/>
                    </a:lnTo>
                    <a:lnTo>
                      <a:pt x="15598" y="55030"/>
                    </a:lnTo>
                    <a:lnTo>
                      <a:pt x="14997" y="54937"/>
                    </a:lnTo>
                    <a:lnTo>
                      <a:pt x="13330" y="49245"/>
                    </a:lnTo>
                    <a:lnTo>
                      <a:pt x="13330" y="49198"/>
                    </a:lnTo>
                    <a:close/>
                    <a:moveTo>
                      <a:pt x="12127" y="54799"/>
                    </a:moveTo>
                    <a:lnTo>
                      <a:pt x="12220" y="54845"/>
                    </a:lnTo>
                    <a:lnTo>
                      <a:pt x="12312" y="54891"/>
                    </a:lnTo>
                    <a:lnTo>
                      <a:pt x="12451" y="54937"/>
                    </a:lnTo>
                    <a:lnTo>
                      <a:pt x="12497" y="54984"/>
                    </a:lnTo>
                    <a:lnTo>
                      <a:pt x="12544" y="54984"/>
                    </a:lnTo>
                    <a:lnTo>
                      <a:pt x="12682" y="55030"/>
                    </a:lnTo>
                    <a:lnTo>
                      <a:pt x="12821" y="55076"/>
                    </a:lnTo>
                    <a:lnTo>
                      <a:pt x="12960" y="55123"/>
                    </a:lnTo>
                    <a:lnTo>
                      <a:pt x="13006" y="55169"/>
                    </a:lnTo>
                    <a:lnTo>
                      <a:pt x="13191" y="55215"/>
                    </a:lnTo>
                    <a:lnTo>
                      <a:pt x="13238" y="55215"/>
                    </a:lnTo>
                    <a:lnTo>
                      <a:pt x="13469" y="55308"/>
                    </a:lnTo>
                    <a:lnTo>
                      <a:pt x="13701" y="55308"/>
                    </a:lnTo>
                    <a:lnTo>
                      <a:pt x="13932" y="55400"/>
                    </a:lnTo>
                    <a:lnTo>
                      <a:pt x="13978" y="55400"/>
                    </a:lnTo>
                    <a:lnTo>
                      <a:pt x="13978" y="55493"/>
                    </a:lnTo>
                    <a:lnTo>
                      <a:pt x="13886" y="55493"/>
                    </a:lnTo>
                    <a:lnTo>
                      <a:pt x="13191" y="55354"/>
                    </a:lnTo>
                    <a:lnTo>
                      <a:pt x="12729" y="55215"/>
                    </a:lnTo>
                    <a:lnTo>
                      <a:pt x="12266" y="55030"/>
                    </a:lnTo>
                    <a:lnTo>
                      <a:pt x="12127" y="54984"/>
                    </a:lnTo>
                    <a:lnTo>
                      <a:pt x="12127" y="54799"/>
                    </a:lnTo>
                    <a:close/>
                    <a:moveTo>
                      <a:pt x="37490" y="52577"/>
                    </a:moveTo>
                    <a:lnTo>
                      <a:pt x="37583" y="52762"/>
                    </a:lnTo>
                    <a:lnTo>
                      <a:pt x="38138" y="53734"/>
                    </a:lnTo>
                    <a:lnTo>
                      <a:pt x="38416" y="55493"/>
                    </a:lnTo>
                    <a:lnTo>
                      <a:pt x="36842" y="52716"/>
                    </a:lnTo>
                    <a:lnTo>
                      <a:pt x="37166" y="52623"/>
                    </a:lnTo>
                    <a:lnTo>
                      <a:pt x="37212" y="52577"/>
                    </a:lnTo>
                    <a:close/>
                    <a:moveTo>
                      <a:pt x="14210" y="55447"/>
                    </a:moveTo>
                    <a:lnTo>
                      <a:pt x="14580" y="55493"/>
                    </a:lnTo>
                    <a:lnTo>
                      <a:pt x="14950" y="55493"/>
                    </a:lnTo>
                    <a:lnTo>
                      <a:pt x="14950" y="55539"/>
                    </a:lnTo>
                    <a:lnTo>
                      <a:pt x="14256" y="55539"/>
                    </a:lnTo>
                    <a:lnTo>
                      <a:pt x="14210" y="55447"/>
                    </a:lnTo>
                    <a:close/>
                    <a:moveTo>
                      <a:pt x="15598" y="55493"/>
                    </a:moveTo>
                    <a:lnTo>
                      <a:pt x="15182" y="55539"/>
                    </a:lnTo>
                    <a:lnTo>
                      <a:pt x="15182" y="55493"/>
                    </a:lnTo>
                    <a:close/>
                    <a:moveTo>
                      <a:pt x="43275" y="55076"/>
                    </a:moveTo>
                    <a:lnTo>
                      <a:pt x="43414" y="55169"/>
                    </a:lnTo>
                    <a:lnTo>
                      <a:pt x="43460" y="55215"/>
                    </a:lnTo>
                    <a:lnTo>
                      <a:pt x="43460" y="56187"/>
                    </a:lnTo>
                    <a:lnTo>
                      <a:pt x="43275" y="55076"/>
                    </a:lnTo>
                    <a:close/>
                    <a:moveTo>
                      <a:pt x="24438" y="55169"/>
                    </a:moveTo>
                    <a:lnTo>
                      <a:pt x="24716" y="55400"/>
                    </a:lnTo>
                    <a:lnTo>
                      <a:pt x="24947" y="55678"/>
                    </a:lnTo>
                    <a:lnTo>
                      <a:pt x="25132" y="56048"/>
                    </a:lnTo>
                    <a:lnTo>
                      <a:pt x="25179" y="56372"/>
                    </a:lnTo>
                    <a:lnTo>
                      <a:pt x="25179" y="56511"/>
                    </a:lnTo>
                    <a:lnTo>
                      <a:pt x="25040" y="56372"/>
                    </a:lnTo>
                    <a:lnTo>
                      <a:pt x="24901" y="56233"/>
                    </a:lnTo>
                    <a:lnTo>
                      <a:pt x="24670" y="55909"/>
                    </a:lnTo>
                    <a:lnTo>
                      <a:pt x="24484" y="55539"/>
                    </a:lnTo>
                    <a:lnTo>
                      <a:pt x="24438" y="55354"/>
                    </a:lnTo>
                    <a:lnTo>
                      <a:pt x="24438" y="55169"/>
                    </a:lnTo>
                    <a:close/>
                    <a:moveTo>
                      <a:pt x="27585" y="51513"/>
                    </a:moveTo>
                    <a:lnTo>
                      <a:pt x="27863" y="52022"/>
                    </a:lnTo>
                    <a:lnTo>
                      <a:pt x="28141" y="52531"/>
                    </a:lnTo>
                    <a:lnTo>
                      <a:pt x="28372" y="53086"/>
                    </a:lnTo>
                    <a:lnTo>
                      <a:pt x="28511" y="53688"/>
                    </a:lnTo>
                    <a:lnTo>
                      <a:pt x="28511" y="53734"/>
                    </a:lnTo>
                    <a:lnTo>
                      <a:pt x="28604" y="54243"/>
                    </a:lnTo>
                    <a:lnTo>
                      <a:pt x="28604" y="54799"/>
                    </a:lnTo>
                    <a:lnTo>
                      <a:pt x="28604" y="54845"/>
                    </a:lnTo>
                    <a:lnTo>
                      <a:pt x="28604" y="54891"/>
                    </a:lnTo>
                    <a:lnTo>
                      <a:pt x="28557" y="54937"/>
                    </a:lnTo>
                    <a:lnTo>
                      <a:pt x="28465" y="55493"/>
                    </a:lnTo>
                    <a:lnTo>
                      <a:pt x="28372" y="55724"/>
                    </a:lnTo>
                    <a:lnTo>
                      <a:pt x="28280" y="55956"/>
                    </a:lnTo>
                    <a:lnTo>
                      <a:pt x="28048" y="56187"/>
                    </a:lnTo>
                    <a:lnTo>
                      <a:pt x="27817" y="56372"/>
                    </a:lnTo>
                    <a:lnTo>
                      <a:pt x="27632" y="56419"/>
                    </a:lnTo>
                    <a:lnTo>
                      <a:pt x="27400" y="56511"/>
                    </a:lnTo>
                    <a:lnTo>
                      <a:pt x="26937" y="56511"/>
                    </a:lnTo>
                    <a:lnTo>
                      <a:pt x="26475" y="56465"/>
                    </a:lnTo>
                    <a:lnTo>
                      <a:pt x="26521" y="55956"/>
                    </a:lnTo>
                    <a:lnTo>
                      <a:pt x="26521" y="55447"/>
                    </a:lnTo>
                    <a:lnTo>
                      <a:pt x="26475" y="55400"/>
                    </a:lnTo>
                    <a:lnTo>
                      <a:pt x="26475" y="55261"/>
                    </a:lnTo>
                    <a:lnTo>
                      <a:pt x="26475" y="55215"/>
                    </a:lnTo>
                    <a:lnTo>
                      <a:pt x="26336" y="54614"/>
                    </a:lnTo>
                    <a:lnTo>
                      <a:pt x="26151" y="54012"/>
                    </a:lnTo>
                    <a:lnTo>
                      <a:pt x="26428" y="53873"/>
                    </a:lnTo>
                    <a:lnTo>
                      <a:pt x="26521" y="53780"/>
                    </a:lnTo>
                    <a:lnTo>
                      <a:pt x="26521" y="53827"/>
                    </a:lnTo>
                    <a:lnTo>
                      <a:pt x="26521" y="53873"/>
                    </a:lnTo>
                    <a:lnTo>
                      <a:pt x="26521" y="53919"/>
                    </a:lnTo>
                    <a:lnTo>
                      <a:pt x="26521" y="54012"/>
                    </a:lnTo>
                    <a:lnTo>
                      <a:pt x="26567" y="54151"/>
                    </a:lnTo>
                    <a:lnTo>
                      <a:pt x="26567" y="54197"/>
                    </a:lnTo>
                    <a:lnTo>
                      <a:pt x="26613" y="54336"/>
                    </a:lnTo>
                    <a:lnTo>
                      <a:pt x="26613" y="54382"/>
                    </a:lnTo>
                    <a:lnTo>
                      <a:pt x="26706" y="54521"/>
                    </a:lnTo>
                    <a:lnTo>
                      <a:pt x="26706" y="54567"/>
                    </a:lnTo>
                    <a:lnTo>
                      <a:pt x="26799" y="54706"/>
                    </a:lnTo>
                    <a:lnTo>
                      <a:pt x="26845" y="54752"/>
                    </a:lnTo>
                    <a:lnTo>
                      <a:pt x="26891" y="54845"/>
                    </a:lnTo>
                    <a:lnTo>
                      <a:pt x="26984" y="54984"/>
                    </a:lnTo>
                    <a:lnTo>
                      <a:pt x="27030" y="54984"/>
                    </a:lnTo>
                    <a:lnTo>
                      <a:pt x="27354" y="55261"/>
                    </a:lnTo>
                    <a:lnTo>
                      <a:pt x="27539" y="55308"/>
                    </a:lnTo>
                    <a:lnTo>
                      <a:pt x="27724" y="55354"/>
                    </a:lnTo>
                    <a:lnTo>
                      <a:pt x="27863" y="55308"/>
                    </a:lnTo>
                    <a:lnTo>
                      <a:pt x="27956" y="55261"/>
                    </a:lnTo>
                    <a:lnTo>
                      <a:pt x="28095" y="55169"/>
                    </a:lnTo>
                    <a:lnTo>
                      <a:pt x="28187" y="55030"/>
                    </a:lnTo>
                    <a:lnTo>
                      <a:pt x="28233" y="54937"/>
                    </a:lnTo>
                    <a:lnTo>
                      <a:pt x="28233" y="54845"/>
                    </a:lnTo>
                    <a:lnTo>
                      <a:pt x="28233" y="54799"/>
                    </a:lnTo>
                    <a:lnTo>
                      <a:pt x="28233" y="54614"/>
                    </a:lnTo>
                    <a:lnTo>
                      <a:pt x="28141" y="54243"/>
                    </a:lnTo>
                    <a:lnTo>
                      <a:pt x="28002" y="53873"/>
                    </a:lnTo>
                    <a:lnTo>
                      <a:pt x="27724" y="53549"/>
                    </a:lnTo>
                    <a:lnTo>
                      <a:pt x="27400" y="53271"/>
                    </a:lnTo>
                    <a:lnTo>
                      <a:pt x="27354" y="53271"/>
                    </a:lnTo>
                    <a:lnTo>
                      <a:pt x="27261" y="53225"/>
                    </a:lnTo>
                    <a:lnTo>
                      <a:pt x="27215" y="53225"/>
                    </a:lnTo>
                    <a:lnTo>
                      <a:pt x="27123" y="53179"/>
                    </a:lnTo>
                    <a:lnTo>
                      <a:pt x="26984" y="53179"/>
                    </a:lnTo>
                    <a:lnTo>
                      <a:pt x="26799" y="53271"/>
                    </a:lnTo>
                    <a:lnTo>
                      <a:pt x="26752" y="53271"/>
                    </a:lnTo>
                    <a:lnTo>
                      <a:pt x="26613" y="53410"/>
                    </a:lnTo>
                    <a:lnTo>
                      <a:pt x="26613" y="53364"/>
                    </a:lnTo>
                    <a:lnTo>
                      <a:pt x="26613" y="53271"/>
                    </a:lnTo>
                    <a:lnTo>
                      <a:pt x="26613" y="53179"/>
                    </a:lnTo>
                    <a:lnTo>
                      <a:pt x="26567" y="53132"/>
                    </a:lnTo>
                    <a:lnTo>
                      <a:pt x="26567" y="53040"/>
                    </a:lnTo>
                    <a:lnTo>
                      <a:pt x="26521" y="52994"/>
                    </a:lnTo>
                    <a:lnTo>
                      <a:pt x="26521" y="52947"/>
                    </a:lnTo>
                    <a:lnTo>
                      <a:pt x="26521" y="52901"/>
                    </a:lnTo>
                    <a:lnTo>
                      <a:pt x="26475" y="52901"/>
                    </a:lnTo>
                    <a:lnTo>
                      <a:pt x="26475" y="52808"/>
                    </a:lnTo>
                    <a:lnTo>
                      <a:pt x="26428" y="52808"/>
                    </a:lnTo>
                    <a:lnTo>
                      <a:pt x="26428" y="52762"/>
                    </a:lnTo>
                    <a:lnTo>
                      <a:pt x="26382" y="52716"/>
                    </a:lnTo>
                    <a:lnTo>
                      <a:pt x="26382" y="52670"/>
                    </a:lnTo>
                    <a:lnTo>
                      <a:pt x="26336" y="52623"/>
                    </a:lnTo>
                    <a:lnTo>
                      <a:pt x="26290" y="52577"/>
                    </a:lnTo>
                    <a:lnTo>
                      <a:pt x="26243" y="52531"/>
                    </a:lnTo>
                    <a:lnTo>
                      <a:pt x="26197" y="52485"/>
                    </a:lnTo>
                    <a:lnTo>
                      <a:pt x="26151" y="52438"/>
                    </a:lnTo>
                    <a:lnTo>
                      <a:pt x="26151" y="52392"/>
                    </a:lnTo>
                    <a:lnTo>
                      <a:pt x="26058" y="52346"/>
                    </a:lnTo>
                    <a:lnTo>
                      <a:pt x="25780" y="52114"/>
                    </a:lnTo>
                    <a:lnTo>
                      <a:pt x="25734" y="51975"/>
                    </a:lnTo>
                    <a:lnTo>
                      <a:pt x="25780" y="51975"/>
                    </a:lnTo>
                    <a:lnTo>
                      <a:pt x="25873" y="52114"/>
                    </a:lnTo>
                    <a:lnTo>
                      <a:pt x="25873" y="52161"/>
                    </a:lnTo>
                    <a:lnTo>
                      <a:pt x="26012" y="52253"/>
                    </a:lnTo>
                    <a:lnTo>
                      <a:pt x="26058" y="52253"/>
                    </a:lnTo>
                    <a:lnTo>
                      <a:pt x="26197" y="52392"/>
                    </a:lnTo>
                    <a:lnTo>
                      <a:pt x="26336" y="52438"/>
                    </a:lnTo>
                    <a:lnTo>
                      <a:pt x="26567" y="52485"/>
                    </a:lnTo>
                    <a:lnTo>
                      <a:pt x="26706" y="52485"/>
                    </a:lnTo>
                    <a:lnTo>
                      <a:pt x="26845" y="52392"/>
                    </a:lnTo>
                    <a:lnTo>
                      <a:pt x="26937" y="52299"/>
                    </a:lnTo>
                    <a:lnTo>
                      <a:pt x="27030" y="52207"/>
                    </a:lnTo>
                    <a:lnTo>
                      <a:pt x="27030" y="52114"/>
                    </a:lnTo>
                    <a:lnTo>
                      <a:pt x="27076" y="52068"/>
                    </a:lnTo>
                    <a:lnTo>
                      <a:pt x="27076" y="52022"/>
                    </a:lnTo>
                    <a:lnTo>
                      <a:pt x="27076" y="51929"/>
                    </a:lnTo>
                    <a:lnTo>
                      <a:pt x="27076" y="51790"/>
                    </a:lnTo>
                    <a:lnTo>
                      <a:pt x="27076" y="51651"/>
                    </a:lnTo>
                    <a:lnTo>
                      <a:pt x="27215" y="51605"/>
                    </a:lnTo>
                    <a:lnTo>
                      <a:pt x="27308" y="51605"/>
                    </a:lnTo>
                    <a:lnTo>
                      <a:pt x="27400" y="51559"/>
                    </a:lnTo>
                    <a:lnTo>
                      <a:pt x="27585" y="51513"/>
                    </a:lnTo>
                    <a:close/>
                    <a:moveTo>
                      <a:pt x="23281" y="56465"/>
                    </a:moveTo>
                    <a:lnTo>
                      <a:pt x="23327" y="56789"/>
                    </a:lnTo>
                    <a:lnTo>
                      <a:pt x="23327" y="56835"/>
                    </a:lnTo>
                    <a:lnTo>
                      <a:pt x="23189" y="56743"/>
                    </a:lnTo>
                    <a:lnTo>
                      <a:pt x="23235" y="56511"/>
                    </a:lnTo>
                    <a:lnTo>
                      <a:pt x="23281" y="56465"/>
                    </a:lnTo>
                    <a:close/>
                    <a:moveTo>
                      <a:pt x="34806" y="54891"/>
                    </a:moveTo>
                    <a:lnTo>
                      <a:pt x="34852" y="54937"/>
                    </a:lnTo>
                    <a:lnTo>
                      <a:pt x="34898" y="54984"/>
                    </a:lnTo>
                    <a:lnTo>
                      <a:pt x="34667" y="55585"/>
                    </a:lnTo>
                    <a:lnTo>
                      <a:pt x="34667" y="55632"/>
                    </a:lnTo>
                    <a:lnTo>
                      <a:pt x="34667" y="55724"/>
                    </a:lnTo>
                    <a:lnTo>
                      <a:pt x="34620" y="55863"/>
                    </a:lnTo>
                    <a:lnTo>
                      <a:pt x="34528" y="56419"/>
                    </a:lnTo>
                    <a:lnTo>
                      <a:pt x="34435" y="56928"/>
                    </a:lnTo>
                    <a:lnTo>
                      <a:pt x="34343" y="56881"/>
                    </a:lnTo>
                    <a:lnTo>
                      <a:pt x="34296" y="56881"/>
                    </a:lnTo>
                    <a:lnTo>
                      <a:pt x="34296" y="56743"/>
                    </a:lnTo>
                    <a:lnTo>
                      <a:pt x="34343" y="56650"/>
                    </a:lnTo>
                    <a:lnTo>
                      <a:pt x="34343" y="56557"/>
                    </a:lnTo>
                    <a:lnTo>
                      <a:pt x="34343" y="56465"/>
                    </a:lnTo>
                    <a:lnTo>
                      <a:pt x="34389" y="56372"/>
                    </a:lnTo>
                    <a:lnTo>
                      <a:pt x="34389" y="56233"/>
                    </a:lnTo>
                    <a:lnTo>
                      <a:pt x="34435" y="56187"/>
                    </a:lnTo>
                    <a:lnTo>
                      <a:pt x="34435" y="56002"/>
                    </a:lnTo>
                    <a:lnTo>
                      <a:pt x="34482" y="55863"/>
                    </a:lnTo>
                    <a:lnTo>
                      <a:pt x="34482" y="55817"/>
                    </a:lnTo>
                    <a:lnTo>
                      <a:pt x="34528" y="55724"/>
                    </a:lnTo>
                    <a:lnTo>
                      <a:pt x="34759" y="55030"/>
                    </a:lnTo>
                    <a:lnTo>
                      <a:pt x="34806" y="54937"/>
                    </a:lnTo>
                    <a:lnTo>
                      <a:pt x="34806" y="54891"/>
                    </a:lnTo>
                    <a:close/>
                    <a:moveTo>
                      <a:pt x="36657" y="52855"/>
                    </a:moveTo>
                    <a:lnTo>
                      <a:pt x="38508" y="56095"/>
                    </a:lnTo>
                    <a:lnTo>
                      <a:pt x="38693" y="57390"/>
                    </a:lnTo>
                    <a:lnTo>
                      <a:pt x="35824" y="54290"/>
                    </a:lnTo>
                    <a:lnTo>
                      <a:pt x="35963" y="53966"/>
                    </a:lnTo>
                    <a:lnTo>
                      <a:pt x="36240" y="53410"/>
                    </a:lnTo>
                    <a:lnTo>
                      <a:pt x="36425" y="53132"/>
                    </a:lnTo>
                    <a:lnTo>
                      <a:pt x="36657" y="52855"/>
                    </a:lnTo>
                    <a:close/>
                    <a:moveTo>
                      <a:pt x="17542" y="19254"/>
                    </a:moveTo>
                    <a:lnTo>
                      <a:pt x="17727" y="19624"/>
                    </a:lnTo>
                    <a:lnTo>
                      <a:pt x="18005" y="19994"/>
                    </a:lnTo>
                    <a:lnTo>
                      <a:pt x="19949" y="22355"/>
                    </a:lnTo>
                    <a:lnTo>
                      <a:pt x="19440" y="23373"/>
                    </a:lnTo>
                    <a:lnTo>
                      <a:pt x="19301" y="23789"/>
                    </a:lnTo>
                    <a:lnTo>
                      <a:pt x="19162" y="24252"/>
                    </a:lnTo>
                    <a:lnTo>
                      <a:pt x="19116" y="24669"/>
                    </a:lnTo>
                    <a:lnTo>
                      <a:pt x="19116" y="25131"/>
                    </a:lnTo>
                    <a:lnTo>
                      <a:pt x="19208" y="25594"/>
                    </a:lnTo>
                    <a:lnTo>
                      <a:pt x="19301" y="26011"/>
                    </a:lnTo>
                    <a:lnTo>
                      <a:pt x="19486" y="26427"/>
                    </a:lnTo>
                    <a:lnTo>
                      <a:pt x="19717" y="26844"/>
                    </a:lnTo>
                    <a:lnTo>
                      <a:pt x="19764" y="26890"/>
                    </a:lnTo>
                    <a:lnTo>
                      <a:pt x="19810" y="26983"/>
                    </a:lnTo>
                    <a:lnTo>
                      <a:pt x="19856" y="27029"/>
                    </a:lnTo>
                    <a:lnTo>
                      <a:pt x="20180" y="27492"/>
                    </a:lnTo>
                    <a:lnTo>
                      <a:pt x="20180" y="27538"/>
                    </a:lnTo>
                    <a:lnTo>
                      <a:pt x="20226" y="27584"/>
                    </a:lnTo>
                    <a:lnTo>
                      <a:pt x="20273" y="27677"/>
                    </a:lnTo>
                    <a:lnTo>
                      <a:pt x="21522" y="29575"/>
                    </a:lnTo>
                    <a:lnTo>
                      <a:pt x="21615" y="29713"/>
                    </a:lnTo>
                    <a:lnTo>
                      <a:pt x="21708" y="29806"/>
                    </a:lnTo>
                    <a:lnTo>
                      <a:pt x="21893" y="30130"/>
                    </a:lnTo>
                    <a:lnTo>
                      <a:pt x="22031" y="30315"/>
                    </a:lnTo>
                    <a:lnTo>
                      <a:pt x="22124" y="30454"/>
                    </a:lnTo>
                    <a:lnTo>
                      <a:pt x="22170" y="30547"/>
                    </a:lnTo>
                    <a:lnTo>
                      <a:pt x="22217" y="30547"/>
                    </a:lnTo>
                    <a:lnTo>
                      <a:pt x="23790" y="32953"/>
                    </a:lnTo>
                    <a:lnTo>
                      <a:pt x="23790" y="33000"/>
                    </a:lnTo>
                    <a:lnTo>
                      <a:pt x="24114" y="33370"/>
                    </a:lnTo>
                    <a:lnTo>
                      <a:pt x="24484" y="33740"/>
                    </a:lnTo>
                    <a:lnTo>
                      <a:pt x="24484" y="34342"/>
                    </a:lnTo>
                    <a:lnTo>
                      <a:pt x="24484" y="34434"/>
                    </a:lnTo>
                    <a:lnTo>
                      <a:pt x="24484" y="34481"/>
                    </a:lnTo>
                    <a:lnTo>
                      <a:pt x="24484" y="36841"/>
                    </a:lnTo>
                    <a:lnTo>
                      <a:pt x="24484" y="37119"/>
                    </a:lnTo>
                    <a:lnTo>
                      <a:pt x="24484" y="37396"/>
                    </a:lnTo>
                    <a:lnTo>
                      <a:pt x="24484" y="40405"/>
                    </a:lnTo>
                    <a:lnTo>
                      <a:pt x="24484" y="40451"/>
                    </a:lnTo>
                    <a:lnTo>
                      <a:pt x="24484" y="40497"/>
                    </a:lnTo>
                    <a:lnTo>
                      <a:pt x="24484" y="40590"/>
                    </a:lnTo>
                    <a:lnTo>
                      <a:pt x="24484" y="40636"/>
                    </a:lnTo>
                    <a:lnTo>
                      <a:pt x="24484" y="40821"/>
                    </a:lnTo>
                    <a:lnTo>
                      <a:pt x="24484" y="42626"/>
                    </a:lnTo>
                    <a:lnTo>
                      <a:pt x="24484" y="42719"/>
                    </a:lnTo>
                    <a:lnTo>
                      <a:pt x="24484" y="42765"/>
                    </a:lnTo>
                    <a:lnTo>
                      <a:pt x="24484" y="44015"/>
                    </a:lnTo>
                    <a:lnTo>
                      <a:pt x="24484" y="44107"/>
                    </a:lnTo>
                    <a:lnTo>
                      <a:pt x="24484" y="44200"/>
                    </a:lnTo>
                    <a:lnTo>
                      <a:pt x="24484" y="45635"/>
                    </a:lnTo>
                    <a:lnTo>
                      <a:pt x="24531" y="46005"/>
                    </a:lnTo>
                    <a:lnTo>
                      <a:pt x="24531" y="46375"/>
                    </a:lnTo>
                    <a:lnTo>
                      <a:pt x="24531" y="46745"/>
                    </a:lnTo>
                    <a:lnTo>
                      <a:pt x="24531" y="47116"/>
                    </a:lnTo>
                    <a:lnTo>
                      <a:pt x="24531" y="48041"/>
                    </a:lnTo>
                    <a:lnTo>
                      <a:pt x="24531" y="48088"/>
                    </a:lnTo>
                    <a:lnTo>
                      <a:pt x="24531" y="48180"/>
                    </a:lnTo>
                    <a:lnTo>
                      <a:pt x="24531" y="49106"/>
                    </a:lnTo>
                    <a:lnTo>
                      <a:pt x="24531" y="49198"/>
                    </a:lnTo>
                    <a:lnTo>
                      <a:pt x="24531" y="49291"/>
                    </a:lnTo>
                    <a:lnTo>
                      <a:pt x="24531" y="49337"/>
                    </a:lnTo>
                    <a:lnTo>
                      <a:pt x="24531" y="49384"/>
                    </a:lnTo>
                    <a:lnTo>
                      <a:pt x="24531" y="49430"/>
                    </a:lnTo>
                    <a:lnTo>
                      <a:pt x="24531" y="49476"/>
                    </a:lnTo>
                    <a:lnTo>
                      <a:pt x="24531" y="49893"/>
                    </a:lnTo>
                    <a:lnTo>
                      <a:pt x="24531" y="49939"/>
                    </a:lnTo>
                    <a:lnTo>
                      <a:pt x="24531" y="50032"/>
                    </a:lnTo>
                    <a:lnTo>
                      <a:pt x="24531" y="50402"/>
                    </a:lnTo>
                    <a:lnTo>
                      <a:pt x="24531" y="50448"/>
                    </a:lnTo>
                    <a:lnTo>
                      <a:pt x="24531" y="50957"/>
                    </a:lnTo>
                    <a:lnTo>
                      <a:pt x="24531" y="51050"/>
                    </a:lnTo>
                    <a:lnTo>
                      <a:pt x="24531" y="51142"/>
                    </a:lnTo>
                    <a:lnTo>
                      <a:pt x="24531" y="51235"/>
                    </a:lnTo>
                    <a:lnTo>
                      <a:pt x="24531" y="51281"/>
                    </a:lnTo>
                    <a:lnTo>
                      <a:pt x="24531" y="51327"/>
                    </a:lnTo>
                    <a:lnTo>
                      <a:pt x="24531" y="51374"/>
                    </a:lnTo>
                    <a:lnTo>
                      <a:pt x="24531" y="51466"/>
                    </a:lnTo>
                    <a:lnTo>
                      <a:pt x="24531" y="51651"/>
                    </a:lnTo>
                    <a:lnTo>
                      <a:pt x="24531" y="51698"/>
                    </a:lnTo>
                    <a:lnTo>
                      <a:pt x="24531" y="51744"/>
                    </a:lnTo>
                    <a:lnTo>
                      <a:pt x="24531" y="51837"/>
                    </a:lnTo>
                    <a:lnTo>
                      <a:pt x="24531" y="51975"/>
                    </a:lnTo>
                    <a:lnTo>
                      <a:pt x="24531" y="52068"/>
                    </a:lnTo>
                    <a:lnTo>
                      <a:pt x="24531" y="52161"/>
                    </a:lnTo>
                    <a:lnTo>
                      <a:pt x="24531" y="52207"/>
                    </a:lnTo>
                    <a:lnTo>
                      <a:pt x="24531" y="52716"/>
                    </a:lnTo>
                    <a:lnTo>
                      <a:pt x="24531" y="52808"/>
                    </a:lnTo>
                    <a:lnTo>
                      <a:pt x="24531" y="52855"/>
                    </a:lnTo>
                    <a:lnTo>
                      <a:pt x="24531" y="52901"/>
                    </a:lnTo>
                    <a:lnTo>
                      <a:pt x="24531" y="52947"/>
                    </a:lnTo>
                    <a:lnTo>
                      <a:pt x="24531" y="53086"/>
                    </a:lnTo>
                    <a:lnTo>
                      <a:pt x="24531" y="53132"/>
                    </a:lnTo>
                    <a:lnTo>
                      <a:pt x="24531" y="53456"/>
                    </a:lnTo>
                    <a:lnTo>
                      <a:pt x="24484" y="53549"/>
                    </a:lnTo>
                    <a:lnTo>
                      <a:pt x="24484" y="53642"/>
                    </a:lnTo>
                    <a:lnTo>
                      <a:pt x="24484" y="53688"/>
                    </a:lnTo>
                    <a:lnTo>
                      <a:pt x="24484" y="53780"/>
                    </a:lnTo>
                    <a:lnTo>
                      <a:pt x="24484" y="53873"/>
                    </a:lnTo>
                    <a:lnTo>
                      <a:pt x="24392" y="54243"/>
                    </a:lnTo>
                    <a:lnTo>
                      <a:pt x="24299" y="54614"/>
                    </a:lnTo>
                    <a:lnTo>
                      <a:pt x="24253" y="54614"/>
                    </a:lnTo>
                    <a:lnTo>
                      <a:pt x="24253" y="54706"/>
                    </a:lnTo>
                    <a:lnTo>
                      <a:pt x="24207" y="54752"/>
                    </a:lnTo>
                    <a:lnTo>
                      <a:pt x="24207" y="54799"/>
                    </a:lnTo>
                    <a:lnTo>
                      <a:pt x="24207" y="54845"/>
                    </a:lnTo>
                    <a:lnTo>
                      <a:pt x="24161" y="54937"/>
                    </a:lnTo>
                    <a:lnTo>
                      <a:pt x="24161" y="54984"/>
                    </a:lnTo>
                    <a:lnTo>
                      <a:pt x="24114" y="54984"/>
                    </a:lnTo>
                    <a:lnTo>
                      <a:pt x="24114" y="55076"/>
                    </a:lnTo>
                    <a:lnTo>
                      <a:pt x="24068" y="55169"/>
                    </a:lnTo>
                    <a:lnTo>
                      <a:pt x="24022" y="55261"/>
                    </a:lnTo>
                    <a:lnTo>
                      <a:pt x="23975" y="55261"/>
                    </a:lnTo>
                    <a:lnTo>
                      <a:pt x="23744" y="55678"/>
                    </a:lnTo>
                    <a:lnTo>
                      <a:pt x="23698" y="55771"/>
                    </a:lnTo>
                    <a:lnTo>
                      <a:pt x="23651" y="55863"/>
                    </a:lnTo>
                    <a:lnTo>
                      <a:pt x="23605" y="55863"/>
                    </a:lnTo>
                    <a:lnTo>
                      <a:pt x="23327" y="56233"/>
                    </a:lnTo>
                    <a:lnTo>
                      <a:pt x="23281" y="56280"/>
                    </a:lnTo>
                    <a:lnTo>
                      <a:pt x="23235" y="56326"/>
                    </a:lnTo>
                    <a:lnTo>
                      <a:pt x="23142" y="56419"/>
                    </a:lnTo>
                    <a:lnTo>
                      <a:pt x="23003" y="56557"/>
                    </a:lnTo>
                    <a:lnTo>
                      <a:pt x="22911" y="56604"/>
                    </a:lnTo>
                    <a:lnTo>
                      <a:pt x="22865" y="56650"/>
                    </a:lnTo>
                    <a:lnTo>
                      <a:pt x="22541" y="56881"/>
                    </a:lnTo>
                    <a:lnTo>
                      <a:pt x="22448" y="56974"/>
                    </a:lnTo>
                    <a:lnTo>
                      <a:pt x="22355" y="57020"/>
                    </a:lnTo>
                    <a:lnTo>
                      <a:pt x="22309" y="57066"/>
                    </a:lnTo>
                    <a:lnTo>
                      <a:pt x="22217" y="57113"/>
                    </a:lnTo>
                    <a:lnTo>
                      <a:pt x="22078" y="57205"/>
                    </a:lnTo>
                    <a:lnTo>
                      <a:pt x="21985" y="57252"/>
                    </a:lnTo>
                    <a:lnTo>
                      <a:pt x="21939" y="57252"/>
                    </a:lnTo>
                    <a:lnTo>
                      <a:pt x="21615" y="57390"/>
                    </a:lnTo>
                    <a:lnTo>
                      <a:pt x="21522" y="57437"/>
                    </a:lnTo>
                    <a:lnTo>
                      <a:pt x="21476" y="57437"/>
                    </a:lnTo>
                    <a:lnTo>
                      <a:pt x="21106" y="57576"/>
                    </a:lnTo>
                    <a:lnTo>
                      <a:pt x="20736" y="57668"/>
                    </a:lnTo>
                    <a:lnTo>
                      <a:pt x="20458" y="57668"/>
                    </a:lnTo>
                    <a:lnTo>
                      <a:pt x="19949" y="57714"/>
                    </a:lnTo>
                    <a:lnTo>
                      <a:pt x="19255" y="57668"/>
                    </a:lnTo>
                    <a:lnTo>
                      <a:pt x="18653" y="57529"/>
                    </a:lnTo>
                    <a:lnTo>
                      <a:pt x="18560" y="57483"/>
                    </a:lnTo>
                    <a:lnTo>
                      <a:pt x="18468" y="57483"/>
                    </a:lnTo>
                    <a:lnTo>
                      <a:pt x="18375" y="57437"/>
                    </a:lnTo>
                    <a:lnTo>
                      <a:pt x="18051" y="57298"/>
                    </a:lnTo>
                    <a:lnTo>
                      <a:pt x="17959" y="57298"/>
                    </a:lnTo>
                    <a:lnTo>
                      <a:pt x="17912" y="57252"/>
                    </a:lnTo>
                    <a:lnTo>
                      <a:pt x="17635" y="57113"/>
                    </a:lnTo>
                    <a:lnTo>
                      <a:pt x="17588" y="57066"/>
                    </a:lnTo>
                    <a:lnTo>
                      <a:pt x="17264" y="56881"/>
                    </a:lnTo>
                    <a:lnTo>
                      <a:pt x="16940" y="56650"/>
                    </a:lnTo>
                    <a:lnTo>
                      <a:pt x="16663" y="56372"/>
                    </a:lnTo>
                    <a:lnTo>
                      <a:pt x="16431" y="56095"/>
                    </a:lnTo>
                    <a:lnTo>
                      <a:pt x="16385" y="56048"/>
                    </a:lnTo>
                    <a:lnTo>
                      <a:pt x="16339" y="55956"/>
                    </a:lnTo>
                    <a:lnTo>
                      <a:pt x="16015" y="55493"/>
                    </a:lnTo>
                    <a:lnTo>
                      <a:pt x="15968" y="55447"/>
                    </a:lnTo>
                    <a:lnTo>
                      <a:pt x="15922" y="55354"/>
                    </a:lnTo>
                    <a:lnTo>
                      <a:pt x="15876" y="55308"/>
                    </a:lnTo>
                    <a:lnTo>
                      <a:pt x="15830" y="55169"/>
                    </a:lnTo>
                    <a:lnTo>
                      <a:pt x="15783" y="55123"/>
                    </a:lnTo>
                    <a:lnTo>
                      <a:pt x="15737" y="55030"/>
                    </a:lnTo>
                    <a:lnTo>
                      <a:pt x="15598" y="54567"/>
                    </a:lnTo>
                    <a:lnTo>
                      <a:pt x="15459" y="54104"/>
                    </a:lnTo>
                    <a:lnTo>
                      <a:pt x="15367" y="53642"/>
                    </a:lnTo>
                    <a:lnTo>
                      <a:pt x="15320" y="53132"/>
                    </a:lnTo>
                    <a:lnTo>
                      <a:pt x="15320" y="52670"/>
                    </a:lnTo>
                    <a:lnTo>
                      <a:pt x="15320" y="52531"/>
                    </a:lnTo>
                    <a:lnTo>
                      <a:pt x="15320" y="52392"/>
                    </a:lnTo>
                    <a:lnTo>
                      <a:pt x="15320" y="52253"/>
                    </a:lnTo>
                    <a:lnTo>
                      <a:pt x="15320" y="51003"/>
                    </a:lnTo>
                    <a:lnTo>
                      <a:pt x="15320" y="50865"/>
                    </a:lnTo>
                    <a:lnTo>
                      <a:pt x="15320" y="50679"/>
                    </a:lnTo>
                    <a:lnTo>
                      <a:pt x="15320" y="50587"/>
                    </a:lnTo>
                    <a:lnTo>
                      <a:pt x="15320" y="49939"/>
                    </a:lnTo>
                    <a:lnTo>
                      <a:pt x="15320" y="49893"/>
                    </a:lnTo>
                    <a:lnTo>
                      <a:pt x="15320" y="49846"/>
                    </a:lnTo>
                    <a:lnTo>
                      <a:pt x="15320" y="49800"/>
                    </a:lnTo>
                    <a:lnTo>
                      <a:pt x="15320" y="49754"/>
                    </a:lnTo>
                    <a:lnTo>
                      <a:pt x="15320" y="49661"/>
                    </a:lnTo>
                    <a:lnTo>
                      <a:pt x="15320" y="49569"/>
                    </a:lnTo>
                    <a:lnTo>
                      <a:pt x="15320" y="48597"/>
                    </a:lnTo>
                    <a:lnTo>
                      <a:pt x="15320" y="48504"/>
                    </a:lnTo>
                    <a:lnTo>
                      <a:pt x="15320" y="48458"/>
                    </a:lnTo>
                    <a:lnTo>
                      <a:pt x="15320" y="48365"/>
                    </a:lnTo>
                    <a:lnTo>
                      <a:pt x="15320" y="48273"/>
                    </a:lnTo>
                    <a:lnTo>
                      <a:pt x="15320" y="47995"/>
                    </a:lnTo>
                    <a:lnTo>
                      <a:pt x="15320" y="47903"/>
                    </a:lnTo>
                    <a:lnTo>
                      <a:pt x="15320" y="47810"/>
                    </a:lnTo>
                    <a:lnTo>
                      <a:pt x="15320" y="47717"/>
                    </a:lnTo>
                    <a:lnTo>
                      <a:pt x="15320" y="47671"/>
                    </a:lnTo>
                    <a:lnTo>
                      <a:pt x="15320" y="47579"/>
                    </a:lnTo>
                    <a:lnTo>
                      <a:pt x="15320" y="47532"/>
                    </a:lnTo>
                    <a:lnTo>
                      <a:pt x="15320" y="46838"/>
                    </a:lnTo>
                    <a:lnTo>
                      <a:pt x="15320" y="46745"/>
                    </a:lnTo>
                    <a:lnTo>
                      <a:pt x="15320" y="46653"/>
                    </a:lnTo>
                    <a:lnTo>
                      <a:pt x="15320" y="46607"/>
                    </a:lnTo>
                    <a:lnTo>
                      <a:pt x="15320" y="46560"/>
                    </a:lnTo>
                    <a:lnTo>
                      <a:pt x="15320" y="46190"/>
                    </a:lnTo>
                    <a:lnTo>
                      <a:pt x="15320" y="46098"/>
                    </a:lnTo>
                    <a:lnTo>
                      <a:pt x="15320" y="46005"/>
                    </a:lnTo>
                    <a:lnTo>
                      <a:pt x="15320" y="45912"/>
                    </a:lnTo>
                    <a:lnTo>
                      <a:pt x="15320" y="45403"/>
                    </a:lnTo>
                    <a:lnTo>
                      <a:pt x="15320" y="45311"/>
                    </a:lnTo>
                    <a:lnTo>
                      <a:pt x="15320" y="45264"/>
                    </a:lnTo>
                    <a:lnTo>
                      <a:pt x="15320" y="44894"/>
                    </a:lnTo>
                    <a:lnTo>
                      <a:pt x="15320" y="44848"/>
                    </a:lnTo>
                    <a:lnTo>
                      <a:pt x="15320" y="44709"/>
                    </a:lnTo>
                    <a:lnTo>
                      <a:pt x="15320" y="44663"/>
                    </a:lnTo>
                    <a:lnTo>
                      <a:pt x="15320" y="44570"/>
                    </a:lnTo>
                    <a:lnTo>
                      <a:pt x="15320" y="44478"/>
                    </a:lnTo>
                    <a:lnTo>
                      <a:pt x="15320" y="44385"/>
                    </a:lnTo>
                    <a:lnTo>
                      <a:pt x="15320" y="43830"/>
                    </a:lnTo>
                    <a:lnTo>
                      <a:pt x="15320" y="43737"/>
                    </a:lnTo>
                    <a:lnTo>
                      <a:pt x="15320" y="43691"/>
                    </a:lnTo>
                    <a:lnTo>
                      <a:pt x="15320" y="43598"/>
                    </a:lnTo>
                    <a:lnTo>
                      <a:pt x="15320" y="43506"/>
                    </a:lnTo>
                    <a:lnTo>
                      <a:pt x="15320" y="42163"/>
                    </a:lnTo>
                    <a:lnTo>
                      <a:pt x="15320" y="42117"/>
                    </a:lnTo>
                    <a:lnTo>
                      <a:pt x="15320" y="42025"/>
                    </a:lnTo>
                    <a:lnTo>
                      <a:pt x="15320" y="41932"/>
                    </a:lnTo>
                    <a:lnTo>
                      <a:pt x="15320" y="41840"/>
                    </a:lnTo>
                    <a:lnTo>
                      <a:pt x="15320" y="41654"/>
                    </a:lnTo>
                    <a:lnTo>
                      <a:pt x="15320" y="41516"/>
                    </a:lnTo>
                    <a:lnTo>
                      <a:pt x="15320" y="41377"/>
                    </a:lnTo>
                    <a:lnTo>
                      <a:pt x="15320" y="41330"/>
                    </a:lnTo>
                    <a:lnTo>
                      <a:pt x="15320" y="41238"/>
                    </a:lnTo>
                    <a:lnTo>
                      <a:pt x="15320" y="39988"/>
                    </a:lnTo>
                    <a:lnTo>
                      <a:pt x="15320" y="39664"/>
                    </a:lnTo>
                    <a:lnTo>
                      <a:pt x="15320" y="38739"/>
                    </a:lnTo>
                    <a:lnTo>
                      <a:pt x="15320" y="38646"/>
                    </a:lnTo>
                    <a:lnTo>
                      <a:pt x="15320" y="38553"/>
                    </a:lnTo>
                    <a:lnTo>
                      <a:pt x="15320" y="38461"/>
                    </a:lnTo>
                    <a:lnTo>
                      <a:pt x="15320" y="37026"/>
                    </a:lnTo>
                    <a:lnTo>
                      <a:pt x="15320" y="36934"/>
                    </a:lnTo>
                    <a:lnTo>
                      <a:pt x="15320" y="36887"/>
                    </a:lnTo>
                    <a:lnTo>
                      <a:pt x="15320" y="36795"/>
                    </a:lnTo>
                    <a:lnTo>
                      <a:pt x="15320" y="36702"/>
                    </a:lnTo>
                    <a:lnTo>
                      <a:pt x="15320" y="36610"/>
                    </a:lnTo>
                    <a:lnTo>
                      <a:pt x="15320" y="36563"/>
                    </a:lnTo>
                    <a:lnTo>
                      <a:pt x="15320" y="36517"/>
                    </a:lnTo>
                    <a:lnTo>
                      <a:pt x="15320" y="36471"/>
                    </a:lnTo>
                    <a:lnTo>
                      <a:pt x="15320" y="36424"/>
                    </a:lnTo>
                    <a:lnTo>
                      <a:pt x="15320" y="36378"/>
                    </a:lnTo>
                    <a:lnTo>
                      <a:pt x="15320" y="36332"/>
                    </a:lnTo>
                    <a:lnTo>
                      <a:pt x="15320" y="36286"/>
                    </a:lnTo>
                    <a:lnTo>
                      <a:pt x="15320" y="35314"/>
                    </a:lnTo>
                    <a:lnTo>
                      <a:pt x="15320" y="35221"/>
                    </a:lnTo>
                    <a:lnTo>
                      <a:pt x="15320" y="35129"/>
                    </a:lnTo>
                    <a:lnTo>
                      <a:pt x="15320" y="35082"/>
                    </a:lnTo>
                    <a:lnTo>
                      <a:pt x="15320" y="35036"/>
                    </a:lnTo>
                    <a:lnTo>
                      <a:pt x="15320" y="34990"/>
                    </a:lnTo>
                    <a:lnTo>
                      <a:pt x="15274" y="34897"/>
                    </a:lnTo>
                    <a:lnTo>
                      <a:pt x="15274" y="34805"/>
                    </a:lnTo>
                    <a:lnTo>
                      <a:pt x="15274" y="30917"/>
                    </a:lnTo>
                    <a:lnTo>
                      <a:pt x="15274" y="25918"/>
                    </a:lnTo>
                    <a:lnTo>
                      <a:pt x="15182" y="25502"/>
                    </a:lnTo>
                    <a:lnTo>
                      <a:pt x="15089" y="25039"/>
                    </a:lnTo>
                    <a:lnTo>
                      <a:pt x="15089" y="24622"/>
                    </a:lnTo>
                    <a:lnTo>
                      <a:pt x="15043" y="24160"/>
                    </a:lnTo>
                    <a:lnTo>
                      <a:pt x="15135" y="23419"/>
                    </a:lnTo>
                    <a:lnTo>
                      <a:pt x="15274" y="22725"/>
                    </a:lnTo>
                    <a:lnTo>
                      <a:pt x="15459" y="22031"/>
                    </a:lnTo>
                    <a:lnTo>
                      <a:pt x="15737" y="21383"/>
                    </a:lnTo>
                    <a:lnTo>
                      <a:pt x="16107" y="20781"/>
                    </a:lnTo>
                    <a:lnTo>
                      <a:pt x="16524" y="20226"/>
                    </a:lnTo>
                    <a:lnTo>
                      <a:pt x="16987" y="19716"/>
                    </a:lnTo>
                    <a:lnTo>
                      <a:pt x="17542" y="19254"/>
                    </a:lnTo>
                    <a:close/>
                    <a:moveTo>
                      <a:pt x="21430" y="57622"/>
                    </a:moveTo>
                    <a:lnTo>
                      <a:pt x="21337" y="57900"/>
                    </a:lnTo>
                    <a:lnTo>
                      <a:pt x="21198" y="57853"/>
                    </a:lnTo>
                    <a:lnTo>
                      <a:pt x="20967" y="57761"/>
                    </a:lnTo>
                    <a:lnTo>
                      <a:pt x="21430" y="57622"/>
                    </a:lnTo>
                    <a:close/>
                    <a:moveTo>
                      <a:pt x="22309" y="57205"/>
                    </a:moveTo>
                    <a:lnTo>
                      <a:pt x="22263" y="57390"/>
                    </a:lnTo>
                    <a:lnTo>
                      <a:pt x="22263" y="57483"/>
                    </a:lnTo>
                    <a:lnTo>
                      <a:pt x="22217" y="57576"/>
                    </a:lnTo>
                    <a:lnTo>
                      <a:pt x="22031" y="58270"/>
                    </a:lnTo>
                    <a:lnTo>
                      <a:pt x="21800" y="58131"/>
                    </a:lnTo>
                    <a:lnTo>
                      <a:pt x="21522" y="57992"/>
                    </a:lnTo>
                    <a:lnTo>
                      <a:pt x="21476" y="57992"/>
                    </a:lnTo>
                    <a:lnTo>
                      <a:pt x="21569" y="57576"/>
                    </a:lnTo>
                    <a:lnTo>
                      <a:pt x="22031" y="57344"/>
                    </a:lnTo>
                    <a:lnTo>
                      <a:pt x="22078" y="57344"/>
                    </a:lnTo>
                    <a:lnTo>
                      <a:pt x="22170" y="57298"/>
                    </a:lnTo>
                    <a:lnTo>
                      <a:pt x="22309" y="57205"/>
                    </a:lnTo>
                    <a:close/>
                    <a:moveTo>
                      <a:pt x="24670" y="53271"/>
                    </a:moveTo>
                    <a:lnTo>
                      <a:pt x="24901" y="53642"/>
                    </a:lnTo>
                    <a:lnTo>
                      <a:pt x="24947" y="53734"/>
                    </a:lnTo>
                    <a:lnTo>
                      <a:pt x="24994" y="53780"/>
                    </a:lnTo>
                    <a:lnTo>
                      <a:pt x="24994" y="53827"/>
                    </a:lnTo>
                    <a:lnTo>
                      <a:pt x="25086" y="53966"/>
                    </a:lnTo>
                    <a:lnTo>
                      <a:pt x="25132" y="54104"/>
                    </a:lnTo>
                    <a:lnTo>
                      <a:pt x="25271" y="54382"/>
                    </a:lnTo>
                    <a:lnTo>
                      <a:pt x="25271" y="54428"/>
                    </a:lnTo>
                    <a:lnTo>
                      <a:pt x="25318" y="54521"/>
                    </a:lnTo>
                    <a:lnTo>
                      <a:pt x="25456" y="54984"/>
                    </a:lnTo>
                    <a:lnTo>
                      <a:pt x="25595" y="55447"/>
                    </a:lnTo>
                    <a:lnTo>
                      <a:pt x="25595" y="55493"/>
                    </a:lnTo>
                    <a:lnTo>
                      <a:pt x="25595" y="55539"/>
                    </a:lnTo>
                    <a:lnTo>
                      <a:pt x="25595" y="55585"/>
                    </a:lnTo>
                    <a:lnTo>
                      <a:pt x="25642" y="55678"/>
                    </a:lnTo>
                    <a:lnTo>
                      <a:pt x="25688" y="56048"/>
                    </a:lnTo>
                    <a:lnTo>
                      <a:pt x="25688" y="56095"/>
                    </a:lnTo>
                    <a:lnTo>
                      <a:pt x="25688" y="56187"/>
                    </a:lnTo>
                    <a:lnTo>
                      <a:pt x="25688" y="56511"/>
                    </a:lnTo>
                    <a:lnTo>
                      <a:pt x="25688" y="56604"/>
                    </a:lnTo>
                    <a:lnTo>
                      <a:pt x="25642" y="56696"/>
                    </a:lnTo>
                    <a:lnTo>
                      <a:pt x="25549" y="57205"/>
                    </a:lnTo>
                    <a:lnTo>
                      <a:pt x="25456" y="57483"/>
                    </a:lnTo>
                    <a:lnTo>
                      <a:pt x="25364" y="57668"/>
                    </a:lnTo>
                    <a:lnTo>
                      <a:pt x="25132" y="57946"/>
                    </a:lnTo>
                    <a:lnTo>
                      <a:pt x="24901" y="58085"/>
                    </a:lnTo>
                    <a:lnTo>
                      <a:pt x="24716" y="58177"/>
                    </a:lnTo>
                    <a:lnTo>
                      <a:pt x="24484" y="58270"/>
                    </a:lnTo>
                    <a:lnTo>
                      <a:pt x="24068" y="58270"/>
                    </a:lnTo>
                    <a:lnTo>
                      <a:pt x="23651" y="58224"/>
                    </a:lnTo>
                    <a:lnTo>
                      <a:pt x="23281" y="58085"/>
                    </a:lnTo>
                    <a:lnTo>
                      <a:pt x="22911" y="57900"/>
                    </a:lnTo>
                    <a:lnTo>
                      <a:pt x="23003" y="57483"/>
                    </a:lnTo>
                    <a:lnTo>
                      <a:pt x="23096" y="57437"/>
                    </a:lnTo>
                    <a:lnTo>
                      <a:pt x="23189" y="57390"/>
                    </a:lnTo>
                    <a:lnTo>
                      <a:pt x="23327" y="57298"/>
                    </a:lnTo>
                    <a:lnTo>
                      <a:pt x="23374" y="57159"/>
                    </a:lnTo>
                    <a:lnTo>
                      <a:pt x="23420" y="57066"/>
                    </a:lnTo>
                    <a:lnTo>
                      <a:pt x="23466" y="56974"/>
                    </a:lnTo>
                    <a:lnTo>
                      <a:pt x="23466" y="56928"/>
                    </a:lnTo>
                    <a:lnTo>
                      <a:pt x="23466" y="56743"/>
                    </a:lnTo>
                    <a:lnTo>
                      <a:pt x="23374" y="56372"/>
                    </a:lnTo>
                    <a:lnTo>
                      <a:pt x="23651" y="56002"/>
                    </a:lnTo>
                    <a:lnTo>
                      <a:pt x="23698" y="56095"/>
                    </a:lnTo>
                    <a:lnTo>
                      <a:pt x="23698" y="56141"/>
                    </a:lnTo>
                    <a:lnTo>
                      <a:pt x="23790" y="56280"/>
                    </a:lnTo>
                    <a:lnTo>
                      <a:pt x="23790" y="56326"/>
                    </a:lnTo>
                    <a:lnTo>
                      <a:pt x="23883" y="56465"/>
                    </a:lnTo>
                    <a:lnTo>
                      <a:pt x="23929" y="56511"/>
                    </a:lnTo>
                    <a:lnTo>
                      <a:pt x="23975" y="56604"/>
                    </a:lnTo>
                    <a:lnTo>
                      <a:pt x="24068" y="56696"/>
                    </a:lnTo>
                    <a:lnTo>
                      <a:pt x="24114" y="56743"/>
                    </a:lnTo>
                    <a:lnTo>
                      <a:pt x="24438" y="56974"/>
                    </a:lnTo>
                    <a:lnTo>
                      <a:pt x="24623" y="57066"/>
                    </a:lnTo>
                    <a:lnTo>
                      <a:pt x="24808" y="57113"/>
                    </a:lnTo>
                    <a:lnTo>
                      <a:pt x="24947" y="57066"/>
                    </a:lnTo>
                    <a:lnTo>
                      <a:pt x="25040" y="57020"/>
                    </a:lnTo>
                    <a:lnTo>
                      <a:pt x="25179" y="56928"/>
                    </a:lnTo>
                    <a:lnTo>
                      <a:pt x="25271" y="56789"/>
                    </a:lnTo>
                    <a:lnTo>
                      <a:pt x="25271" y="56696"/>
                    </a:lnTo>
                    <a:lnTo>
                      <a:pt x="25318" y="56604"/>
                    </a:lnTo>
                    <a:lnTo>
                      <a:pt x="25318" y="56557"/>
                    </a:lnTo>
                    <a:lnTo>
                      <a:pt x="25318" y="56372"/>
                    </a:lnTo>
                    <a:lnTo>
                      <a:pt x="25271" y="56095"/>
                    </a:lnTo>
                    <a:lnTo>
                      <a:pt x="25179" y="55817"/>
                    </a:lnTo>
                    <a:lnTo>
                      <a:pt x="25086" y="55632"/>
                    </a:lnTo>
                    <a:lnTo>
                      <a:pt x="24855" y="55308"/>
                    </a:lnTo>
                    <a:lnTo>
                      <a:pt x="24531" y="55076"/>
                    </a:lnTo>
                    <a:lnTo>
                      <a:pt x="24484" y="55030"/>
                    </a:lnTo>
                    <a:lnTo>
                      <a:pt x="24438" y="55030"/>
                    </a:lnTo>
                    <a:lnTo>
                      <a:pt x="24392" y="54984"/>
                    </a:lnTo>
                    <a:lnTo>
                      <a:pt x="24346" y="54984"/>
                    </a:lnTo>
                    <a:lnTo>
                      <a:pt x="24299" y="54937"/>
                    </a:lnTo>
                    <a:lnTo>
                      <a:pt x="24299" y="54891"/>
                    </a:lnTo>
                    <a:lnTo>
                      <a:pt x="24346" y="54845"/>
                    </a:lnTo>
                    <a:lnTo>
                      <a:pt x="24392" y="54752"/>
                    </a:lnTo>
                    <a:lnTo>
                      <a:pt x="24392" y="54660"/>
                    </a:lnTo>
                    <a:lnTo>
                      <a:pt x="24531" y="54243"/>
                    </a:lnTo>
                    <a:lnTo>
                      <a:pt x="24623" y="53780"/>
                    </a:lnTo>
                    <a:lnTo>
                      <a:pt x="24623" y="53734"/>
                    </a:lnTo>
                    <a:lnTo>
                      <a:pt x="24623" y="53688"/>
                    </a:lnTo>
                    <a:lnTo>
                      <a:pt x="24623" y="53642"/>
                    </a:lnTo>
                    <a:lnTo>
                      <a:pt x="24623" y="53549"/>
                    </a:lnTo>
                    <a:lnTo>
                      <a:pt x="24670" y="53271"/>
                    </a:lnTo>
                    <a:close/>
                    <a:moveTo>
                      <a:pt x="40637" y="56743"/>
                    </a:moveTo>
                    <a:lnTo>
                      <a:pt x="41146" y="58409"/>
                    </a:lnTo>
                    <a:lnTo>
                      <a:pt x="41146" y="58501"/>
                    </a:lnTo>
                    <a:lnTo>
                      <a:pt x="40822" y="57900"/>
                    </a:lnTo>
                    <a:lnTo>
                      <a:pt x="40637" y="56743"/>
                    </a:lnTo>
                    <a:close/>
                    <a:moveTo>
                      <a:pt x="6064" y="32583"/>
                    </a:moveTo>
                    <a:lnTo>
                      <a:pt x="6990" y="32629"/>
                    </a:lnTo>
                    <a:lnTo>
                      <a:pt x="7869" y="32768"/>
                    </a:lnTo>
                    <a:lnTo>
                      <a:pt x="8702" y="32953"/>
                    </a:lnTo>
                    <a:lnTo>
                      <a:pt x="9443" y="33231"/>
                    </a:lnTo>
                    <a:lnTo>
                      <a:pt x="10137" y="33555"/>
                    </a:lnTo>
                    <a:lnTo>
                      <a:pt x="10785" y="33879"/>
                    </a:lnTo>
                    <a:lnTo>
                      <a:pt x="11618" y="34342"/>
                    </a:lnTo>
                    <a:lnTo>
                      <a:pt x="12544" y="34943"/>
                    </a:lnTo>
                    <a:lnTo>
                      <a:pt x="13423" y="35453"/>
                    </a:lnTo>
                    <a:lnTo>
                      <a:pt x="13423" y="35499"/>
                    </a:lnTo>
                    <a:lnTo>
                      <a:pt x="14349" y="36054"/>
                    </a:lnTo>
                    <a:lnTo>
                      <a:pt x="14487" y="36147"/>
                    </a:lnTo>
                    <a:lnTo>
                      <a:pt x="14765" y="36332"/>
                    </a:lnTo>
                    <a:lnTo>
                      <a:pt x="14811" y="36378"/>
                    </a:lnTo>
                    <a:lnTo>
                      <a:pt x="14950" y="36517"/>
                    </a:lnTo>
                    <a:lnTo>
                      <a:pt x="14997" y="36563"/>
                    </a:lnTo>
                    <a:lnTo>
                      <a:pt x="15135" y="36748"/>
                    </a:lnTo>
                    <a:lnTo>
                      <a:pt x="15182" y="36748"/>
                    </a:lnTo>
                    <a:lnTo>
                      <a:pt x="15182" y="36887"/>
                    </a:lnTo>
                    <a:lnTo>
                      <a:pt x="15182" y="38322"/>
                    </a:lnTo>
                    <a:lnTo>
                      <a:pt x="15182" y="38368"/>
                    </a:lnTo>
                    <a:lnTo>
                      <a:pt x="15182" y="38415"/>
                    </a:lnTo>
                    <a:lnTo>
                      <a:pt x="15182" y="38507"/>
                    </a:lnTo>
                    <a:lnTo>
                      <a:pt x="15182" y="38600"/>
                    </a:lnTo>
                    <a:lnTo>
                      <a:pt x="15182" y="38692"/>
                    </a:lnTo>
                    <a:lnTo>
                      <a:pt x="15182" y="38924"/>
                    </a:lnTo>
                    <a:lnTo>
                      <a:pt x="15182" y="38970"/>
                    </a:lnTo>
                    <a:lnTo>
                      <a:pt x="15182" y="39479"/>
                    </a:lnTo>
                    <a:lnTo>
                      <a:pt x="15182" y="39803"/>
                    </a:lnTo>
                    <a:lnTo>
                      <a:pt x="15182" y="41053"/>
                    </a:lnTo>
                    <a:lnTo>
                      <a:pt x="15182" y="41145"/>
                    </a:lnTo>
                    <a:lnTo>
                      <a:pt x="14580" y="40266"/>
                    </a:lnTo>
                    <a:lnTo>
                      <a:pt x="14534" y="40312"/>
                    </a:lnTo>
                    <a:lnTo>
                      <a:pt x="14534" y="40266"/>
                    </a:lnTo>
                    <a:lnTo>
                      <a:pt x="14534" y="40220"/>
                    </a:lnTo>
                    <a:lnTo>
                      <a:pt x="14487" y="40173"/>
                    </a:lnTo>
                    <a:lnTo>
                      <a:pt x="14441" y="40173"/>
                    </a:lnTo>
                    <a:lnTo>
                      <a:pt x="14441" y="40127"/>
                    </a:lnTo>
                    <a:lnTo>
                      <a:pt x="13932" y="39479"/>
                    </a:lnTo>
                    <a:lnTo>
                      <a:pt x="13654" y="39155"/>
                    </a:lnTo>
                    <a:lnTo>
                      <a:pt x="13654" y="39201"/>
                    </a:lnTo>
                    <a:lnTo>
                      <a:pt x="13608" y="39201"/>
                    </a:lnTo>
                    <a:lnTo>
                      <a:pt x="13608" y="39155"/>
                    </a:lnTo>
                    <a:lnTo>
                      <a:pt x="13562" y="39063"/>
                    </a:lnTo>
                    <a:lnTo>
                      <a:pt x="13562" y="39109"/>
                    </a:lnTo>
                    <a:lnTo>
                      <a:pt x="13515" y="39063"/>
                    </a:lnTo>
                    <a:lnTo>
                      <a:pt x="13515" y="39016"/>
                    </a:lnTo>
                    <a:lnTo>
                      <a:pt x="12868" y="38322"/>
                    </a:lnTo>
                    <a:lnTo>
                      <a:pt x="12173" y="37674"/>
                    </a:lnTo>
                    <a:lnTo>
                      <a:pt x="12081" y="37628"/>
                    </a:lnTo>
                    <a:lnTo>
                      <a:pt x="11988" y="37535"/>
                    </a:lnTo>
                    <a:lnTo>
                      <a:pt x="11942" y="37443"/>
                    </a:lnTo>
                    <a:lnTo>
                      <a:pt x="11155" y="36841"/>
                    </a:lnTo>
                    <a:lnTo>
                      <a:pt x="11062" y="36795"/>
                    </a:lnTo>
                    <a:lnTo>
                      <a:pt x="10970" y="36702"/>
                    </a:lnTo>
                    <a:lnTo>
                      <a:pt x="10924" y="36656"/>
                    </a:lnTo>
                    <a:lnTo>
                      <a:pt x="10137" y="36147"/>
                    </a:lnTo>
                    <a:lnTo>
                      <a:pt x="9350" y="35730"/>
                    </a:lnTo>
                    <a:lnTo>
                      <a:pt x="9304" y="35684"/>
                    </a:lnTo>
                    <a:lnTo>
                      <a:pt x="9165" y="35638"/>
                    </a:lnTo>
                    <a:lnTo>
                      <a:pt x="9119" y="35591"/>
                    </a:lnTo>
                    <a:lnTo>
                      <a:pt x="8332" y="35267"/>
                    </a:lnTo>
                    <a:lnTo>
                      <a:pt x="8239" y="35267"/>
                    </a:lnTo>
                    <a:lnTo>
                      <a:pt x="8147" y="35221"/>
                    </a:lnTo>
                    <a:lnTo>
                      <a:pt x="8054" y="35175"/>
                    </a:lnTo>
                    <a:lnTo>
                      <a:pt x="7638" y="35082"/>
                    </a:lnTo>
                    <a:lnTo>
                      <a:pt x="7175" y="34990"/>
                    </a:lnTo>
                    <a:lnTo>
                      <a:pt x="6712" y="34897"/>
                    </a:lnTo>
                    <a:lnTo>
                      <a:pt x="6249" y="34851"/>
                    </a:lnTo>
                    <a:lnTo>
                      <a:pt x="6064" y="34851"/>
                    </a:lnTo>
                    <a:lnTo>
                      <a:pt x="5740" y="34897"/>
                    </a:lnTo>
                    <a:lnTo>
                      <a:pt x="5416" y="34897"/>
                    </a:lnTo>
                    <a:lnTo>
                      <a:pt x="5231" y="34943"/>
                    </a:lnTo>
                    <a:lnTo>
                      <a:pt x="5138" y="34943"/>
                    </a:lnTo>
                    <a:lnTo>
                      <a:pt x="4768" y="35036"/>
                    </a:lnTo>
                    <a:lnTo>
                      <a:pt x="4537" y="35129"/>
                    </a:lnTo>
                    <a:lnTo>
                      <a:pt x="4120" y="35267"/>
                    </a:lnTo>
                    <a:lnTo>
                      <a:pt x="3704" y="35499"/>
                    </a:lnTo>
                    <a:lnTo>
                      <a:pt x="3241" y="35869"/>
                    </a:lnTo>
                    <a:lnTo>
                      <a:pt x="2778" y="36286"/>
                    </a:lnTo>
                    <a:lnTo>
                      <a:pt x="2408" y="36748"/>
                    </a:lnTo>
                    <a:lnTo>
                      <a:pt x="2130" y="37304"/>
                    </a:lnTo>
                    <a:lnTo>
                      <a:pt x="1852" y="37813"/>
                    </a:lnTo>
                    <a:lnTo>
                      <a:pt x="1667" y="38415"/>
                    </a:lnTo>
                    <a:lnTo>
                      <a:pt x="1528" y="39016"/>
                    </a:lnTo>
                    <a:lnTo>
                      <a:pt x="1389" y="39618"/>
                    </a:lnTo>
                    <a:lnTo>
                      <a:pt x="1343" y="40220"/>
                    </a:lnTo>
                    <a:lnTo>
                      <a:pt x="1343" y="40821"/>
                    </a:lnTo>
                    <a:lnTo>
                      <a:pt x="1343" y="41423"/>
                    </a:lnTo>
                    <a:lnTo>
                      <a:pt x="1389" y="42071"/>
                    </a:lnTo>
                    <a:lnTo>
                      <a:pt x="1436" y="42673"/>
                    </a:lnTo>
                    <a:lnTo>
                      <a:pt x="1528" y="43274"/>
                    </a:lnTo>
                    <a:lnTo>
                      <a:pt x="1806" y="44478"/>
                    </a:lnTo>
                    <a:lnTo>
                      <a:pt x="1852" y="44616"/>
                    </a:lnTo>
                    <a:lnTo>
                      <a:pt x="1852" y="44709"/>
                    </a:lnTo>
                    <a:lnTo>
                      <a:pt x="1898" y="44848"/>
                    </a:lnTo>
                    <a:lnTo>
                      <a:pt x="1945" y="44940"/>
                    </a:lnTo>
                    <a:lnTo>
                      <a:pt x="2222" y="45820"/>
                    </a:lnTo>
                    <a:lnTo>
                      <a:pt x="2732" y="47162"/>
                    </a:lnTo>
                    <a:lnTo>
                      <a:pt x="3333" y="48458"/>
                    </a:lnTo>
                    <a:lnTo>
                      <a:pt x="4027" y="49754"/>
                    </a:lnTo>
                    <a:lnTo>
                      <a:pt x="4814" y="50957"/>
                    </a:lnTo>
                    <a:lnTo>
                      <a:pt x="4861" y="51003"/>
                    </a:lnTo>
                    <a:lnTo>
                      <a:pt x="4907" y="51096"/>
                    </a:lnTo>
                    <a:lnTo>
                      <a:pt x="4861" y="51142"/>
                    </a:lnTo>
                    <a:lnTo>
                      <a:pt x="5647" y="52161"/>
                    </a:lnTo>
                    <a:lnTo>
                      <a:pt x="6480" y="53086"/>
                    </a:lnTo>
                    <a:lnTo>
                      <a:pt x="7360" y="53966"/>
                    </a:lnTo>
                    <a:lnTo>
                      <a:pt x="8286" y="54706"/>
                    </a:lnTo>
                    <a:lnTo>
                      <a:pt x="8286" y="54752"/>
                    </a:lnTo>
                    <a:lnTo>
                      <a:pt x="8933" y="55215"/>
                    </a:lnTo>
                    <a:lnTo>
                      <a:pt x="9581" y="55632"/>
                    </a:lnTo>
                    <a:lnTo>
                      <a:pt x="9581" y="55585"/>
                    </a:lnTo>
                    <a:lnTo>
                      <a:pt x="9628" y="55585"/>
                    </a:lnTo>
                    <a:lnTo>
                      <a:pt x="9767" y="55678"/>
                    </a:lnTo>
                    <a:lnTo>
                      <a:pt x="9767" y="55724"/>
                    </a:lnTo>
                    <a:lnTo>
                      <a:pt x="9813" y="55771"/>
                    </a:lnTo>
                    <a:lnTo>
                      <a:pt x="9859" y="55724"/>
                    </a:lnTo>
                    <a:lnTo>
                      <a:pt x="10461" y="56048"/>
                    </a:lnTo>
                    <a:lnTo>
                      <a:pt x="10507" y="56048"/>
                    </a:lnTo>
                    <a:lnTo>
                      <a:pt x="10553" y="56095"/>
                    </a:lnTo>
                    <a:lnTo>
                      <a:pt x="10553" y="56141"/>
                    </a:lnTo>
                    <a:lnTo>
                      <a:pt x="10646" y="56187"/>
                    </a:lnTo>
                    <a:lnTo>
                      <a:pt x="10692" y="56233"/>
                    </a:lnTo>
                    <a:lnTo>
                      <a:pt x="10738" y="56187"/>
                    </a:lnTo>
                    <a:lnTo>
                      <a:pt x="10785" y="56187"/>
                    </a:lnTo>
                    <a:lnTo>
                      <a:pt x="10831" y="56233"/>
                    </a:lnTo>
                    <a:lnTo>
                      <a:pt x="10877" y="56233"/>
                    </a:lnTo>
                    <a:lnTo>
                      <a:pt x="11016" y="56280"/>
                    </a:lnTo>
                    <a:lnTo>
                      <a:pt x="10970" y="56372"/>
                    </a:lnTo>
                    <a:lnTo>
                      <a:pt x="11016" y="56372"/>
                    </a:lnTo>
                    <a:lnTo>
                      <a:pt x="11062" y="56326"/>
                    </a:lnTo>
                    <a:lnTo>
                      <a:pt x="11201" y="56372"/>
                    </a:lnTo>
                    <a:lnTo>
                      <a:pt x="11248" y="56372"/>
                    </a:lnTo>
                    <a:lnTo>
                      <a:pt x="11340" y="56419"/>
                    </a:lnTo>
                    <a:lnTo>
                      <a:pt x="11433" y="56465"/>
                    </a:lnTo>
                    <a:lnTo>
                      <a:pt x="11525" y="56511"/>
                    </a:lnTo>
                    <a:lnTo>
                      <a:pt x="12081" y="56650"/>
                    </a:lnTo>
                    <a:lnTo>
                      <a:pt x="12636" y="56789"/>
                    </a:lnTo>
                    <a:lnTo>
                      <a:pt x="13191" y="56881"/>
                    </a:lnTo>
                    <a:lnTo>
                      <a:pt x="13793" y="56881"/>
                    </a:lnTo>
                    <a:lnTo>
                      <a:pt x="14349" y="56835"/>
                    </a:lnTo>
                    <a:lnTo>
                      <a:pt x="14904" y="56743"/>
                    </a:lnTo>
                    <a:lnTo>
                      <a:pt x="15413" y="56557"/>
                    </a:lnTo>
                    <a:lnTo>
                      <a:pt x="15922" y="56326"/>
                    </a:lnTo>
                    <a:lnTo>
                      <a:pt x="16015" y="56280"/>
                    </a:lnTo>
                    <a:lnTo>
                      <a:pt x="16061" y="56326"/>
                    </a:lnTo>
                    <a:lnTo>
                      <a:pt x="16292" y="56187"/>
                    </a:lnTo>
                    <a:lnTo>
                      <a:pt x="16570" y="56465"/>
                    </a:lnTo>
                    <a:lnTo>
                      <a:pt x="16848" y="56696"/>
                    </a:lnTo>
                    <a:lnTo>
                      <a:pt x="17172" y="56974"/>
                    </a:lnTo>
                    <a:lnTo>
                      <a:pt x="17496" y="57159"/>
                    </a:lnTo>
                    <a:lnTo>
                      <a:pt x="17542" y="57205"/>
                    </a:lnTo>
                    <a:lnTo>
                      <a:pt x="17866" y="57390"/>
                    </a:lnTo>
                    <a:lnTo>
                      <a:pt x="17820" y="57390"/>
                    </a:lnTo>
                    <a:lnTo>
                      <a:pt x="17681" y="57761"/>
                    </a:lnTo>
                    <a:lnTo>
                      <a:pt x="17635" y="57853"/>
                    </a:lnTo>
                    <a:lnTo>
                      <a:pt x="17496" y="57946"/>
                    </a:lnTo>
                    <a:lnTo>
                      <a:pt x="16755" y="58224"/>
                    </a:lnTo>
                    <a:lnTo>
                      <a:pt x="16616" y="58224"/>
                    </a:lnTo>
                    <a:lnTo>
                      <a:pt x="16524" y="58270"/>
                    </a:lnTo>
                    <a:lnTo>
                      <a:pt x="16061" y="58362"/>
                    </a:lnTo>
                    <a:lnTo>
                      <a:pt x="15644" y="58455"/>
                    </a:lnTo>
                    <a:lnTo>
                      <a:pt x="15506" y="58455"/>
                    </a:lnTo>
                    <a:lnTo>
                      <a:pt x="15459" y="58501"/>
                    </a:lnTo>
                    <a:lnTo>
                      <a:pt x="14997" y="58501"/>
                    </a:lnTo>
                    <a:lnTo>
                      <a:pt x="14534" y="58548"/>
                    </a:lnTo>
                    <a:lnTo>
                      <a:pt x="14395" y="58548"/>
                    </a:lnTo>
                    <a:lnTo>
                      <a:pt x="13886" y="58501"/>
                    </a:lnTo>
                    <a:lnTo>
                      <a:pt x="13377" y="58409"/>
                    </a:lnTo>
                    <a:lnTo>
                      <a:pt x="12636" y="58270"/>
                    </a:lnTo>
                    <a:lnTo>
                      <a:pt x="11896" y="58038"/>
                    </a:lnTo>
                    <a:lnTo>
                      <a:pt x="11109" y="57761"/>
                    </a:lnTo>
                    <a:lnTo>
                      <a:pt x="10368" y="57390"/>
                    </a:lnTo>
                    <a:lnTo>
                      <a:pt x="10229" y="57298"/>
                    </a:lnTo>
                    <a:lnTo>
                      <a:pt x="10183" y="57298"/>
                    </a:lnTo>
                    <a:lnTo>
                      <a:pt x="10091" y="57205"/>
                    </a:lnTo>
                    <a:lnTo>
                      <a:pt x="9998" y="57205"/>
                    </a:lnTo>
                    <a:lnTo>
                      <a:pt x="9952" y="57159"/>
                    </a:lnTo>
                    <a:lnTo>
                      <a:pt x="9859" y="57066"/>
                    </a:lnTo>
                    <a:lnTo>
                      <a:pt x="9813" y="57066"/>
                    </a:lnTo>
                    <a:lnTo>
                      <a:pt x="9674" y="56974"/>
                    </a:lnTo>
                    <a:lnTo>
                      <a:pt x="9119" y="56604"/>
                    </a:lnTo>
                    <a:lnTo>
                      <a:pt x="8563" y="56233"/>
                    </a:lnTo>
                    <a:lnTo>
                      <a:pt x="8193" y="55956"/>
                    </a:lnTo>
                    <a:lnTo>
                      <a:pt x="8054" y="55817"/>
                    </a:lnTo>
                    <a:lnTo>
                      <a:pt x="7823" y="55632"/>
                    </a:lnTo>
                    <a:lnTo>
                      <a:pt x="7082" y="54984"/>
                    </a:lnTo>
                    <a:lnTo>
                      <a:pt x="6342" y="54243"/>
                    </a:lnTo>
                    <a:lnTo>
                      <a:pt x="6156" y="54058"/>
                    </a:lnTo>
                    <a:lnTo>
                      <a:pt x="5694" y="53595"/>
                    </a:lnTo>
                    <a:lnTo>
                      <a:pt x="5509" y="53364"/>
                    </a:lnTo>
                    <a:lnTo>
                      <a:pt x="5231" y="53040"/>
                    </a:lnTo>
                    <a:lnTo>
                      <a:pt x="5046" y="52808"/>
                    </a:lnTo>
                    <a:lnTo>
                      <a:pt x="4537" y="52161"/>
                    </a:lnTo>
                    <a:lnTo>
                      <a:pt x="4027" y="51466"/>
                    </a:lnTo>
                    <a:lnTo>
                      <a:pt x="3518" y="50726"/>
                    </a:lnTo>
                    <a:lnTo>
                      <a:pt x="3056" y="49939"/>
                    </a:lnTo>
                    <a:lnTo>
                      <a:pt x="2408" y="48782"/>
                    </a:lnTo>
                    <a:lnTo>
                      <a:pt x="1806" y="47579"/>
                    </a:lnTo>
                    <a:lnTo>
                      <a:pt x="1343" y="46375"/>
                    </a:lnTo>
                    <a:lnTo>
                      <a:pt x="927" y="45126"/>
                    </a:lnTo>
                    <a:lnTo>
                      <a:pt x="649" y="44246"/>
                    </a:lnTo>
                    <a:lnTo>
                      <a:pt x="464" y="43367"/>
                    </a:lnTo>
                    <a:lnTo>
                      <a:pt x="325" y="42487"/>
                    </a:lnTo>
                    <a:lnTo>
                      <a:pt x="186" y="41654"/>
                    </a:lnTo>
                    <a:lnTo>
                      <a:pt x="140" y="40682"/>
                    </a:lnTo>
                    <a:lnTo>
                      <a:pt x="140" y="39711"/>
                    </a:lnTo>
                    <a:lnTo>
                      <a:pt x="232" y="38785"/>
                    </a:lnTo>
                    <a:lnTo>
                      <a:pt x="371" y="37905"/>
                    </a:lnTo>
                    <a:lnTo>
                      <a:pt x="371" y="37859"/>
                    </a:lnTo>
                    <a:lnTo>
                      <a:pt x="417" y="37905"/>
                    </a:lnTo>
                    <a:lnTo>
                      <a:pt x="464" y="37905"/>
                    </a:lnTo>
                    <a:lnTo>
                      <a:pt x="741" y="37026"/>
                    </a:lnTo>
                    <a:lnTo>
                      <a:pt x="927" y="36563"/>
                    </a:lnTo>
                    <a:lnTo>
                      <a:pt x="1158" y="36100"/>
                    </a:lnTo>
                    <a:lnTo>
                      <a:pt x="1389" y="35638"/>
                    </a:lnTo>
                    <a:lnTo>
                      <a:pt x="1760" y="35221"/>
                    </a:lnTo>
                    <a:lnTo>
                      <a:pt x="2130" y="34758"/>
                    </a:lnTo>
                    <a:lnTo>
                      <a:pt x="2546" y="34388"/>
                    </a:lnTo>
                    <a:lnTo>
                      <a:pt x="2546" y="34342"/>
                    </a:lnTo>
                    <a:lnTo>
                      <a:pt x="2500" y="34295"/>
                    </a:lnTo>
                    <a:lnTo>
                      <a:pt x="2454" y="34295"/>
                    </a:lnTo>
                    <a:lnTo>
                      <a:pt x="2408" y="34342"/>
                    </a:lnTo>
                    <a:lnTo>
                      <a:pt x="2269" y="34434"/>
                    </a:lnTo>
                    <a:lnTo>
                      <a:pt x="2222" y="34527"/>
                    </a:lnTo>
                    <a:lnTo>
                      <a:pt x="2176" y="34527"/>
                    </a:lnTo>
                    <a:lnTo>
                      <a:pt x="2130" y="34573"/>
                    </a:lnTo>
                    <a:lnTo>
                      <a:pt x="2084" y="34619"/>
                    </a:lnTo>
                    <a:lnTo>
                      <a:pt x="2037" y="34666"/>
                    </a:lnTo>
                    <a:lnTo>
                      <a:pt x="1991" y="34712"/>
                    </a:lnTo>
                    <a:lnTo>
                      <a:pt x="1898" y="34805"/>
                    </a:lnTo>
                    <a:lnTo>
                      <a:pt x="1852" y="34851"/>
                    </a:lnTo>
                    <a:lnTo>
                      <a:pt x="1806" y="34897"/>
                    </a:lnTo>
                    <a:lnTo>
                      <a:pt x="1806" y="34943"/>
                    </a:lnTo>
                    <a:lnTo>
                      <a:pt x="1713" y="34990"/>
                    </a:lnTo>
                    <a:lnTo>
                      <a:pt x="1667" y="35036"/>
                    </a:lnTo>
                    <a:lnTo>
                      <a:pt x="1297" y="35591"/>
                    </a:lnTo>
                    <a:lnTo>
                      <a:pt x="1065" y="35915"/>
                    </a:lnTo>
                    <a:lnTo>
                      <a:pt x="880" y="36286"/>
                    </a:lnTo>
                    <a:lnTo>
                      <a:pt x="788" y="36510"/>
                    </a:lnTo>
                    <a:lnTo>
                      <a:pt x="788" y="36471"/>
                    </a:lnTo>
                    <a:lnTo>
                      <a:pt x="834" y="36378"/>
                    </a:lnTo>
                    <a:lnTo>
                      <a:pt x="834" y="36332"/>
                    </a:lnTo>
                    <a:lnTo>
                      <a:pt x="880" y="36286"/>
                    </a:lnTo>
                    <a:lnTo>
                      <a:pt x="880" y="36239"/>
                    </a:lnTo>
                    <a:lnTo>
                      <a:pt x="880" y="36193"/>
                    </a:lnTo>
                    <a:lnTo>
                      <a:pt x="927" y="36193"/>
                    </a:lnTo>
                    <a:lnTo>
                      <a:pt x="927" y="36147"/>
                    </a:lnTo>
                    <a:lnTo>
                      <a:pt x="927" y="36100"/>
                    </a:lnTo>
                    <a:lnTo>
                      <a:pt x="973" y="36054"/>
                    </a:lnTo>
                    <a:lnTo>
                      <a:pt x="973" y="36008"/>
                    </a:lnTo>
                    <a:lnTo>
                      <a:pt x="1251" y="35499"/>
                    </a:lnTo>
                    <a:lnTo>
                      <a:pt x="1528" y="35036"/>
                    </a:lnTo>
                    <a:lnTo>
                      <a:pt x="1852" y="34619"/>
                    </a:lnTo>
                    <a:lnTo>
                      <a:pt x="2222" y="34203"/>
                    </a:lnTo>
                    <a:lnTo>
                      <a:pt x="2639" y="33786"/>
                    </a:lnTo>
                    <a:lnTo>
                      <a:pt x="3056" y="33416"/>
                    </a:lnTo>
                    <a:lnTo>
                      <a:pt x="3102" y="33416"/>
                    </a:lnTo>
                    <a:lnTo>
                      <a:pt x="3102" y="33370"/>
                    </a:lnTo>
                    <a:lnTo>
                      <a:pt x="3148" y="33370"/>
                    </a:lnTo>
                    <a:lnTo>
                      <a:pt x="3518" y="33092"/>
                    </a:lnTo>
                    <a:lnTo>
                      <a:pt x="3889" y="32814"/>
                    </a:lnTo>
                    <a:lnTo>
                      <a:pt x="3935" y="32814"/>
                    </a:lnTo>
                    <a:lnTo>
                      <a:pt x="3935" y="32768"/>
                    </a:lnTo>
                    <a:lnTo>
                      <a:pt x="4027" y="32768"/>
                    </a:lnTo>
                    <a:lnTo>
                      <a:pt x="5092" y="32629"/>
                    </a:lnTo>
                    <a:lnTo>
                      <a:pt x="6064" y="32583"/>
                    </a:lnTo>
                    <a:close/>
                    <a:moveTo>
                      <a:pt x="42257" y="54428"/>
                    </a:moveTo>
                    <a:lnTo>
                      <a:pt x="42396" y="55215"/>
                    </a:lnTo>
                    <a:lnTo>
                      <a:pt x="42396" y="58548"/>
                    </a:lnTo>
                    <a:lnTo>
                      <a:pt x="42396" y="58594"/>
                    </a:lnTo>
                    <a:lnTo>
                      <a:pt x="41424" y="55354"/>
                    </a:lnTo>
                    <a:lnTo>
                      <a:pt x="41285" y="54475"/>
                    </a:lnTo>
                    <a:lnTo>
                      <a:pt x="41470" y="54567"/>
                    </a:lnTo>
                    <a:lnTo>
                      <a:pt x="41517" y="54567"/>
                    </a:lnTo>
                    <a:lnTo>
                      <a:pt x="41517" y="54614"/>
                    </a:lnTo>
                    <a:lnTo>
                      <a:pt x="41933" y="54614"/>
                    </a:lnTo>
                    <a:lnTo>
                      <a:pt x="42118" y="54521"/>
                    </a:lnTo>
                    <a:lnTo>
                      <a:pt x="42257" y="54428"/>
                    </a:lnTo>
                    <a:close/>
                    <a:moveTo>
                      <a:pt x="35731" y="54567"/>
                    </a:moveTo>
                    <a:lnTo>
                      <a:pt x="38786" y="57761"/>
                    </a:lnTo>
                    <a:lnTo>
                      <a:pt x="38971" y="58964"/>
                    </a:lnTo>
                    <a:lnTo>
                      <a:pt x="35546" y="55354"/>
                    </a:lnTo>
                    <a:lnTo>
                      <a:pt x="35731" y="54660"/>
                    </a:lnTo>
                    <a:lnTo>
                      <a:pt x="35731" y="54567"/>
                    </a:lnTo>
                    <a:close/>
                    <a:moveTo>
                      <a:pt x="43692" y="55447"/>
                    </a:moveTo>
                    <a:lnTo>
                      <a:pt x="44340" y="56048"/>
                    </a:lnTo>
                    <a:lnTo>
                      <a:pt x="44988" y="56743"/>
                    </a:lnTo>
                    <a:lnTo>
                      <a:pt x="43877" y="59103"/>
                    </a:lnTo>
                    <a:lnTo>
                      <a:pt x="43692" y="57761"/>
                    </a:lnTo>
                    <a:lnTo>
                      <a:pt x="43692" y="55447"/>
                    </a:lnTo>
                    <a:close/>
                    <a:moveTo>
                      <a:pt x="35500" y="55632"/>
                    </a:moveTo>
                    <a:lnTo>
                      <a:pt x="39017" y="59334"/>
                    </a:lnTo>
                    <a:lnTo>
                      <a:pt x="39064" y="59705"/>
                    </a:lnTo>
                    <a:lnTo>
                      <a:pt x="39064" y="59705"/>
                    </a:lnTo>
                    <a:lnTo>
                      <a:pt x="35407" y="57529"/>
                    </a:lnTo>
                    <a:lnTo>
                      <a:pt x="35407" y="56696"/>
                    </a:lnTo>
                    <a:lnTo>
                      <a:pt x="35407" y="56557"/>
                    </a:lnTo>
                    <a:lnTo>
                      <a:pt x="35407" y="56511"/>
                    </a:lnTo>
                    <a:lnTo>
                      <a:pt x="35454" y="56372"/>
                    </a:lnTo>
                    <a:lnTo>
                      <a:pt x="35454" y="56326"/>
                    </a:lnTo>
                    <a:lnTo>
                      <a:pt x="35454" y="56233"/>
                    </a:lnTo>
                    <a:lnTo>
                      <a:pt x="35454" y="56141"/>
                    </a:lnTo>
                    <a:lnTo>
                      <a:pt x="35454" y="56095"/>
                    </a:lnTo>
                    <a:lnTo>
                      <a:pt x="35454" y="56002"/>
                    </a:lnTo>
                    <a:lnTo>
                      <a:pt x="35454" y="55956"/>
                    </a:lnTo>
                    <a:lnTo>
                      <a:pt x="35500" y="55817"/>
                    </a:lnTo>
                    <a:lnTo>
                      <a:pt x="35500" y="55771"/>
                    </a:lnTo>
                    <a:lnTo>
                      <a:pt x="35500" y="55632"/>
                    </a:lnTo>
                    <a:close/>
                    <a:moveTo>
                      <a:pt x="40221" y="53827"/>
                    </a:moveTo>
                    <a:lnTo>
                      <a:pt x="40869" y="54197"/>
                    </a:lnTo>
                    <a:lnTo>
                      <a:pt x="41378" y="56002"/>
                    </a:lnTo>
                    <a:lnTo>
                      <a:pt x="41655" y="57714"/>
                    </a:lnTo>
                    <a:lnTo>
                      <a:pt x="41887" y="59519"/>
                    </a:lnTo>
                    <a:lnTo>
                      <a:pt x="41933" y="59705"/>
                    </a:lnTo>
                    <a:lnTo>
                      <a:pt x="41933" y="59843"/>
                    </a:lnTo>
                    <a:lnTo>
                      <a:pt x="41655" y="59334"/>
                    </a:lnTo>
                    <a:lnTo>
                      <a:pt x="40406" y="55076"/>
                    </a:lnTo>
                    <a:lnTo>
                      <a:pt x="40221" y="53827"/>
                    </a:lnTo>
                    <a:close/>
                    <a:moveTo>
                      <a:pt x="41702" y="57020"/>
                    </a:moveTo>
                    <a:lnTo>
                      <a:pt x="42396" y="59381"/>
                    </a:lnTo>
                    <a:lnTo>
                      <a:pt x="42350" y="60260"/>
                    </a:lnTo>
                    <a:lnTo>
                      <a:pt x="42350" y="60445"/>
                    </a:lnTo>
                    <a:lnTo>
                      <a:pt x="42257" y="60214"/>
                    </a:lnTo>
                    <a:lnTo>
                      <a:pt x="42165" y="60029"/>
                    </a:lnTo>
                    <a:lnTo>
                      <a:pt x="42118" y="59797"/>
                    </a:lnTo>
                    <a:lnTo>
                      <a:pt x="41979" y="58918"/>
                    </a:lnTo>
                    <a:lnTo>
                      <a:pt x="41702" y="57020"/>
                    </a:lnTo>
                    <a:close/>
                    <a:moveTo>
                      <a:pt x="47209" y="59566"/>
                    </a:moveTo>
                    <a:lnTo>
                      <a:pt x="47163" y="59612"/>
                    </a:lnTo>
                    <a:lnTo>
                      <a:pt x="45617" y="60461"/>
                    </a:lnTo>
                    <a:lnTo>
                      <a:pt x="47163" y="59566"/>
                    </a:lnTo>
                    <a:close/>
                    <a:moveTo>
                      <a:pt x="40915" y="58501"/>
                    </a:moveTo>
                    <a:lnTo>
                      <a:pt x="41424" y="59381"/>
                    </a:lnTo>
                    <a:lnTo>
                      <a:pt x="41702" y="60306"/>
                    </a:lnTo>
                    <a:lnTo>
                      <a:pt x="41748" y="60491"/>
                    </a:lnTo>
                    <a:lnTo>
                      <a:pt x="41794" y="60677"/>
                    </a:lnTo>
                    <a:lnTo>
                      <a:pt x="41146" y="59982"/>
                    </a:lnTo>
                    <a:lnTo>
                      <a:pt x="40915" y="58501"/>
                    </a:lnTo>
                    <a:close/>
                    <a:moveTo>
                      <a:pt x="46099" y="58085"/>
                    </a:moveTo>
                    <a:lnTo>
                      <a:pt x="46608" y="58779"/>
                    </a:lnTo>
                    <a:lnTo>
                      <a:pt x="47070" y="59473"/>
                    </a:lnTo>
                    <a:lnTo>
                      <a:pt x="45358" y="60445"/>
                    </a:lnTo>
                    <a:lnTo>
                      <a:pt x="45173" y="60538"/>
                    </a:lnTo>
                    <a:lnTo>
                      <a:pt x="44895" y="60723"/>
                    </a:lnTo>
                    <a:lnTo>
                      <a:pt x="44895" y="60723"/>
                    </a:lnTo>
                    <a:lnTo>
                      <a:pt x="46099" y="58085"/>
                    </a:lnTo>
                    <a:close/>
                    <a:moveTo>
                      <a:pt x="45275" y="60649"/>
                    </a:moveTo>
                    <a:lnTo>
                      <a:pt x="45098" y="60746"/>
                    </a:lnTo>
                    <a:lnTo>
                      <a:pt x="45098" y="60746"/>
                    </a:lnTo>
                    <a:lnTo>
                      <a:pt x="45219" y="60677"/>
                    </a:lnTo>
                    <a:lnTo>
                      <a:pt x="45275" y="60649"/>
                    </a:lnTo>
                    <a:close/>
                    <a:moveTo>
                      <a:pt x="42627" y="56743"/>
                    </a:moveTo>
                    <a:lnTo>
                      <a:pt x="42766" y="57576"/>
                    </a:lnTo>
                    <a:lnTo>
                      <a:pt x="42766" y="57807"/>
                    </a:lnTo>
                    <a:lnTo>
                      <a:pt x="43044" y="59658"/>
                    </a:lnTo>
                    <a:lnTo>
                      <a:pt x="43090" y="59936"/>
                    </a:lnTo>
                    <a:lnTo>
                      <a:pt x="43136" y="60121"/>
                    </a:lnTo>
                    <a:lnTo>
                      <a:pt x="43275" y="60399"/>
                    </a:lnTo>
                    <a:lnTo>
                      <a:pt x="43044" y="60815"/>
                    </a:lnTo>
                    <a:lnTo>
                      <a:pt x="42951" y="60399"/>
                    </a:lnTo>
                    <a:lnTo>
                      <a:pt x="42859" y="60260"/>
                    </a:lnTo>
                    <a:lnTo>
                      <a:pt x="42627" y="59381"/>
                    </a:lnTo>
                    <a:lnTo>
                      <a:pt x="42627" y="56743"/>
                    </a:lnTo>
                    <a:close/>
                    <a:moveTo>
                      <a:pt x="45173" y="56974"/>
                    </a:moveTo>
                    <a:lnTo>
                      <a:pt x="45960" y="57853"/>
                    </a:lnTo>
                    <a:lnTo>
                      <a:pt x="44525" y="60815"/>
                    </a:lnTo>
                    <a:lnTo>
                      <a:pt x="44479" y="60769"/>
                    </a:lnTo>
                    <a:lnTo>
                      <a:pt x="44432" y="60630"/>
                    </a:lnTo>
                    <a:lnTo>
                      <a:pt x="43970" y="59705"/>
                    </a:lnTo>
                    <a:lnTo>
                      <a:pt x="43970" y="59566"/>
                    </a:lnTo>
                    <a:lnTo>
                      <a:pt x="45173" y="56974"/>
                    </a:lnTo>
                    <a:close/>
                    <a:moveTo>
                      <a:pt x="35407" y="57807"/>
                    </a:moveTo>
                    <a:lnTo>
                      <a:pt x="39064" y="59982"/>
                    </a:lnTo>
                    <a:lnTo>
                      <a:pt x="39249" y="61001"/>
                    </a:lnTo>
                    <a:lnTo>
                      <a:pt x="35500" y="58825"/>
                    </a:lnTo>
                    <a:lnTo>
                      <a:pt x="35500" y="58594"/>
                    </a:lnTo>
                    <a:lnTo>
                      <a:pt x="35407" y="57807"/>
                    </a:lnTo>
                    <a:close/>
                    <a:moveTo>
                      <a:pt x="41285" y="60908"/>
                    </a:moveTo>
                    <a:lnTo>
                      <a:pt x="41378" y="61093"/>
                    </a:lnTo>
                    <a:lnTo>
                      <a:pt x="41331" y="61047"/>
                    </a:lnTo>
                    <a:lnTo>
                      <a:pt x="41285" y="61001"/>
                    </a:lnTo>
                    <a:lnTo>
                      <a:pt x="41285" y="60908"/>
                    </a:lnTo>
                    <a:close/>
                    <a:moveTo>
                      <a:pt x="43414" y="60723"/>
                    </a:moveTo>
                    <a:lnTo>
                      <a:pt x="43414" y="60815"/>
                    </a:lnTo>
                    <a:lnTo>
                      <a:pt x="43414" y="61093"/>
                    </a:lnTo>
                    <a:lnTo>
                      <a:pt x="43322" y="61047"/>
                    </a:lnTo>
                    <a:lnTo>
                      <a:pt x="43229" y="61093"/>
                    </a:lnTo>
                    <a:lnTo>
                      <a:pt x="43414" y="60723"/>
                    </a:lnTo>
                    <a:close/>
                    <a:moveTo>
                      <a:pt x="41933" y="60260"/>
                    </a:moveTo>
                    <a:lnTo>
                      <a:pt x="42350" y="61047"/>
                    </a:lnTo>
                    <a:lnTo>
                      <a:pt x="42350" y="61139"/>
                    </a:lnTo>
                    <a:lnTo>
                      <a:pt x="42350" y="61232"/>
                    </a:lnTo>
                    <a:lnTo>
                      <a:pt x="42211" y="61139"/>
                    </a:lnTo>
                    <a:lnTo>
                      <a:pt x="42165" y="61047"/>
                    </a:lnTo>
                    <a:lnTo>
                      <a:pt x="42026" y="60677"/>
                    </a:lnTo>
                    <a:lnTo>
                      <a:pt x="41933" y="60260"/>
                    </a:lnTo>
                    <a:close/>
                    <a:moveTo>
                      <a:pt x="42627" y="60214"/>
                    </a:moveTo>
                    <a:lnTo>
                      <a:pt x="42905" y="61186"/>
                    </a:lnTo>
                    <a:lnTo>
                      <a:pt x="42859" y="61324"/>
                    </a:lnTo>
                    <a:lnTo>
                      <a:pt x="42812" y="61324"/>
                    </a:lnTo>
                    <a:lnTo>
                      <a:pt x="42627" y="60954"/>
                    </a:lnTo>
                    <a:lnTo>
                      <a:pt x="42627" y="60677"/>
                    </a:lnTo>
                    <a:lnTo>
                      <a:pt x="42627" y="60214"/>
                    </a:lnTo>
                    <a:close/>
                    <a:moveTo>
                      <a:pt x="41331" y="60491"/>
                    </a:moveTo>
                    <a:lnTo>
                      <a:pt x="41933" y="61139"/>
                    </a:lnTo>
                    <a:lnTo>
                      <a:pt x="41979" y="61278"/>
                    </a:lnTo>
                    <a:lnTo>
                      <a:pt x="42026" y="61463"/>
                    </a:lnTo>
                    <a:lnTo>
                      <a:pt x="41794" y="61324"/>
                    </a:lnTo>
                    <a:lnTo>
                      <a:pt x="41563" y="60954"/>
                    </a:lnTo>
                    <a:lnTo>
                      <a:pt x="41331" y="60491"/>
                    </a:lnTo>
                    <a:close/>
                    <a:moveTo>
                      <a:pt x="44340" y="61186"/>
                    </a:moveTo>
                    <a:lnTo>
                      <a:pt x="44294" y="61232"/>
                    </a:lnTo>
                    <a:lnTo>
                      <a:pt x="44016" y="61371"/>
                    </a:lnTo>
                    <a:lnTo>
                      <a:pt x="43970" y="61417"/>
                    </a:lnTo>
                    <a:lnTo>
                      <a:pt x="43923" y="61463"/>
                    </a:lnTo>
                    <a:lnTo>
                      <a:pt x="43877" y="61463"/>
                    </a:lnTo>
                    <a:lnTo>
                      <a:pt x="43877" y="61417"/>
                    </a:lnTo>
                    <a:lnTo>
                      <a:pt x="43923" y="61417"/>
                    </a:lnTo>
                    <a:lnTo>
                      <a:pt x="44016" y="61371"/>
                    </a:lnTo>
                    <a:lnTo>
                      <a:pt x="44340" y="61186"/>
                    </a:lnTo>
                    <a:close/>
                    <a:moveTo>
                      <a:pt x="42303" y="61510"/>
                    </a:moveTo>
                    <a:lnTo>
                      <a:pt x="42350" y="61602"/>
                    </a:lnTo>
                    <a:lnTo>
                      <a:pt x="42303" y="61602"/>
                    </a:lnTo>
                    <a:lnTo>
                      <a:pt x="42303" y="61556"/>
                    </a:lnTo>
                    <a:lnTo>
                      <a:pt x="42303" y="61510"/>
                    </a:lnTo>
                    <a:close/>
                    <a:moveTo>
                      <a:pt x="35546" y="59103"/>
                    </a:moveTo>
                    <a:lnTo>
                      <a:pt x="39295" y="61324"/>
                    </a:lnTo>
                    <a:lnTo>
                      <a:pt x="39295" y="61371"/>
                    </a:lnTo>
                    <a:lnTo>
                      <a:pt x="39341" y="61417"/>
                    </a:lnTo>
                    <a:lnTo>
                      <a:pt x="39434" y="61648"/>
                    </a:lnTo>
                    <a:lnTo>
                      <a:pt x="36055" y="61278"/>
                    </a:lnTo>
                    <a:lnTo>
                      <a:pt x="35777" y="60167"/>
                    </a:lnTo>
                    <a:lnTo>
                      <a:pt x="35546" y="59103"/>
                    </a:lnTo>
                    <a:close/>
                    <a:moveTo>
                      <a:pt x="43831" y="61463"/>
                    </a:moveTo>
                    <a:lnTo>
                      <a:pt x="43831" y="61510"/>
                    </a:lnTo>
                    <a:lnTo>
                      <a:pt x="43784" y="61510"/>
                    </a:lnTo>
                    <a:lnTo>
                      <a:pt x="43553" y="61648"/>
                    </a:lnTo>
                    <a:lnTo>
                      <a:pt x="43507" y="61695"/>
                    </a:lnTo>
                    <a:lnTo>
                      <a:pt x="43229" y="61834"/>
                    </a:lnTo>
                    <a:lnTo>
                      <a:pt x="43553" y="61648"/>
                    </a:lnTo>
                    <a:lnTo>
                      <a:pt x="43599" y="61602"/>
                    </a:lnTo>
                    <a:lnTo>
                      <a:pt x="43784" y="61510"/>
                    </a:lnTo>
                    <a:lnTo>
                      <a:pt x="43831" y="61463"/>
                    </a:lnTo>
                    <a:close/>
                    <a:moveTo>
                      <a:pt x="41517" y="61417"/>
                    </a:moveTo>
                    <a:lnTo>
                      <a:pt x="41655" y="61510"/>
                    </a:lnTo>
                    <a:lnTo>
                      <a:pt x="41702" y="61602"/>
                    </a:lnTo>
                    <a:lnTo>
                      <a:pt x="41794" y="61834"/>
                    </a:lnTo>
                    <a:lnTo>
                      <a:pt x="41794" y="61880"/>
                    </a:lnTo>
                    <a:lnTo>
                      <a:pt x="41702" y="61880"/>
                    </a:lnTo>
                    <a:lnTo>
                      <a:pt x="41517" y="61417"/>
                    </a:lnTo>
                    <a:close/>
                    <a:moveTo>
                      <a:pt x="23466" y="61463"/>
                    </a:moveTo>
                    <a:lnTo>
                      <a:pt x="23466" y="61602"/>
                    </a:lnTo>
                    <a:lnTo>
                      <a:pt x="23466" y="61741"/>
                    </a:lnTo>
                    <a:lnTo>
                      <a:pt x="23420" y="61880"/>
                    </a:lnTo>
                    <a:lnTo>
                      <a:pt x="23327" y="61972"/>
                    </a:lnTo>
                    <a:lnTo>
                      <a:pt x="23466" y="61463"/>
                    </a:lnTo>
                    <a:close/>
                    <a:moveTo>
                      <a:pt x="43183" y="61834"/>
                    </a:moveTo>
                    <a:lnTo>
                      <a:pt x="43136" y="61880"/>
                    </a:lnTo>
                    <a:lnTo>
                      <a:pt x="43044" y="61926"/>
                    </a:lnTo>
                    <a:lnTo>
                      <a:pt x="42998" y="61972"/>
                    </a:lnTo>
                    <a:lnTo>
                      <a:pt x="42998" y="61926"/>
                    </a:lnTo>
                    <a:lnTo>
                      <a:pt x="43044" y="61926"/>
                    </a:lnTo>
                    <a:lnTo>
                      <a:pt x="43183" y="61834"/>
                    </a:lnTo>
                    <a:close/>
                    <a:moveTo>
                      <a:pt x="42951" y="61972"/>
                    </a:moveTo>
                    <a:lnTo>
                      <a:pt x="42951" y="62019"/>
                    </a:lnTo>
                    <a:lnTo>
                      <a:pt x="42905" y="62019"/>
                    </a:lnTo>
                    <a:lnTo>
                      <a:pt x="42905" y="61972"/>
                    </a:lnTo>
                    <a:close/>
                    <a:moveTo>
                      <a:pt x="43460" y="62158"/>
                    </a:moveTo>
                    <a:lnTo>
                      <a:pt x="43646" y="62204"/>
                    </a:lnTo>
                    <a:lnTo>
                      <a:pt x="43368" y="62204"/>
                    </a:lnTo>
                    <a:lnTo>
                      <a:pt x="43322" y="62158"/>
                    </a:lnTo>
                    <a:close/>
                    <a:moveTo>
                      <a:pt x="47209" y="59705"/>
                    </a:moveTo>
                    <a:lnTo>
                      <a:pt x="47857" y="60769"/>
                    </a:lnTo>
                    <a:lnTo>
                      <a:pt x="45219" y="62250"/>
                    </a:lnTo>
                    <a:lnTo>
                      <a:pt x="45080" y="62204"/>
                    </a:lnTo>
                    <a:lnTo>
                      <a:pt x="44988" y="62204"/>
                    </a:lnTo>
                    <a:lnTo>
                      <a:pt x="44988" y="61972"/>
                    </a:lnTo>
                    <a:lnTo>
                      <a:pt x="44895" y="61648"/>
                    </a:lnTo>
                    <a:lnTo>
                      <a:pt x="44895" y="61602"/>
                    </a:lnTo>
                    <a:lnTo>
                      <a:pt x="44895" y="61556"/>
                    </a:lnTo>
                    <a:lnTo>
                      <a:pt x="44849" y="61556"/>
                    </a:lnTo>
                    <a:lnTo>
                      <a:pt x="44710" y="61139"/>
                    </a:lnTo>
                    <a:lnTo>
                      <a:pt x="47209" y="59705"/>
                    </a:lnTo>
                    <a:close/>
                    <a:moveTo>
                      <a:pt x="44247" y="62250"/>
                    </a:moveTo>
                    <a:lnTo>
                      <a:pt x="44571" y="62296"/>
                    </a:lnTo>
                    <a:lnTo>
                      <a:pt x="44849" y="62296"/>
                    </a:lnTo>
                    <a:lnTo>
                      <a:pt x="44895" y="62343"/>
                    </a:lnTo>
                    <a:lnTo>
                      <a:pt x="44618" y="62343"/>
                    </a:lnTo>
                    <a:lnTo>
                      <a:pt x="44340" y="62296"/>
                    </a:lnTo>
                    <a:lnTo>
                      <a:pt x="44247" y="62296"/>
                    </a:lnTo>
                    <a:lnTo>
                      <a:pt x="44201" y="62250"/>
                    </a:lnTo>
                    <a:close/>
                    <a:moveTo>
                      <a:pt x="47950" y="60862"/>
                    </a:moveTo>
                    <a:lnTo>
                      <a:pt x="47904" y="60908"/>
                    </a:lnTo>
                    <a:lnTo>
                      <a:pt x="46839" y="61510"/>
                    </a:lnTo>
                    <a:lnTo>
                      <a:pt x="45265" y="62389"/>
                    </a:lnTo>
                    <a:lnTo>
                      <a:pt x="45265" y="62389"/>
                    </a:lnTo>
                    <a:lnTo>
                      <a:pt x="47904" y="60862"/>
                    </a:lnTo>
                    <a:close/>
                    <a:moveTo>
                      <a:pt x="45913" y="62435"/>
                    </a:moveTo>
                    <a:lnTo>
                      <a:pt x="46106" y="62474"/>
                    </a:lnTo>
                    <a:lnTo>
                      <a:pt x="46106" y="62474"/>
                    </a:lnTo>
                    <a:lnTo>
                      <a:pt x="45682" y="62435"/>
                    </a:lnTo>
                    <a:close/>
                    <a:moveTo>
                      <a:pt x="47950" y="61001"/>
                    </a:moveTo>
                    <a:lnTo>
                      <a:pt x="48413" y="61880"/>
                    </a:lnTo>
                    <a:lnTo>
                      <a:pt x="48737" y="62620"/>
                    </a:lnTo>
                    <a:lnTo>
                      <a:pt x="46376" y="62343"/>
                    </a:lnTo>
                    <a:lnTo>
                      <a:pt x="46145" y="62343"/>
                    </a:lnTo>
                    <a:lnTo>
                      <a:pt x="45728" y="62296"/>
                    </a:lnTo>
                    <a:lnTo>
                      <a:pt x="46885" y="61602"/>
                    </a:lnTo>
                    <a:lnTo>
                      <a:pt x="47950" y="61001"/>
                    </a:lnTo>
                    <a:close/>
                    <a:moveTo>
                      <a:pt x="44849" y="62620"/>
                    </a:moveTo>
                    <a:lnTo>
                      <a:pt x="44803" y="62667"/>
                    </a:lnTo>
                    <a:lnTo>
                      <a:pt x="44756" y="62713"/>
                    </a:lnTo>
                    <a:lnTo>
                      <a:pt x="44525" y="62806"/>
                    </a:lnTo>
                    <a:lnTo>
                      <a:pt x="44756" y="62667"/>
                    </a:lnTo>
                    <a:lnTo>
                      <a:pt x="44803" y="62620"/>
                    </a:lnTo>
                    <a:close/>
                    <a:moveTo>
                      <a:pt x="17820" y="57900"/>
                    </a:moveTo>
                    <a:lnTo>
                      <a:pt x="18144" y="58038"/>
                    </a:lnTo>
                    <a:lnTo>
                      <a:pt x="18607" y="58224"/>
                    </a:lnTo>
                    <a:lnTo>
                      <a:pt x="19116" y="58316"/>
                    </a:lnTo>
                    <a:lnTo>
                      <a:pt x="19764" y="58362"/>
                    </a:lnTo>
                    <a:lnTo>
                      <a:pt x="20088" y="58362"/>
                    </a:lnTo>
                    <a:lnTo>
                      <a:pt x="20458" y="58316"/>
                    </a:lnTo>
                    <a:lnTo>
                      <a:pt x="20828" y="58177"/>
                    </a:lnTo>
                    <a:lnTo>
                      <a:pt x="21152" y="57992"/>
                    </a:lnTo>
                    <a:lnTo>
                      <a:pt x="21291" y="58038"/>
                    </a:lnTo>
                    <a:lnTo>
                      <a:pt x="21384" y="58085"/>
                    </a:lnTo>
                    <a:lnTo>
                      <a:pt x="21430" y="58131"/>
                    </a:lnTo>
                    <a:lnTo>
                      <a:pt x="21476" y="58131"/>
                    </a:lnTo>
                    <a:lnTo>
                      <a:pt x="21800" y="58270"/>
                    </a:lnTo>
                    <a:lnTo>
                      <a:pt x="21615" y="58409"/>
                    </a:lnTo>
                    <a:lnTo>
                      <a:pt x="21476" y="58548"/>
                    </a:lnTo>
                    <a:lnTo>
                      <a:pt x="21337" y="58779"/>
                    </a:lnTo>
                    <a:lnTo>
                      <a:pt x="21198" y="59010"/>
                    </a:lnTo>
                    <a:lnTo>
                      <a:pt x="21060" y="59381"/>
                    </a:lnTo>
                    <a:lnTo>
                      <a:pt x="20921" y="59705"/>
                    </a:lnTo>
                    <a:lnTo>
                      <a:pt x="20921" y="59751"/>
                    </a:lnTo>
                    <a:lnTo>
                      <a:pt x="20921" y="59797"/>
                    </a:lnTo>
                    <a:lnTo>
                      <a:pt x="21013" y="59797"/>
                    </a:lnTo>
                    <a:lnTo>
                      <a:pt x="21060" y="59751"/>
                    </a:lnTo>
                    <a:lnTo>
                      <a:pt x="21060" y="59705"/>
                    </a:lnTo>
                    <a:lnTo>
                      <a:pt x="21106" y="59658"/>
                    </a:lnTo>
                    <a:lnTo>
                      <a:pt x="21245" y="59288"/>
                    </a:lnTo>
                    <a:lnTo>
                      <a:pt x="21384" y="58918"/>
                    </a:lnTo>
                    <a:lnTo>
                      <a:pt x="21615" y="58594"/>
                    </a:lnTo>
                    <a:lnTo>
                      <a:pt x="21708" y="58455"/>
                    </a:lnTo>
                    <a:lnTo>
                      <a:pt x="21846" y="58409"/>
                    </a:lnTo>
                    <a:lnTo>
                      <a:pt x="22031" y="58409"/>
                    </a:lnTo>
                    <a:lnTo>
                      <a:pt x="22031" y="58455"/>
                    </a:lnTo>
                    <a:lnTo>
                      <a:pt x="22078" y="58455"/>
                    </a:lnTo>
                    <a:lnTo>
                      <a:pt x="22124" y="58501"/>
                    </a:lnTo>
                    <a:lnTo>
                      <a:pt x="22217" y="58594"/>
                    </a:lnTo>
                    <a:lnTo>
                      <a:pt x="22170" y="58594"/>
                    </a:lnTo>
                    <a:lnTo>
                      <a:pt x="22124" y="58640"/>
                    </a:lnTo>
                    <a:lnTo>
                      <a:pt x="22031" y="58686"/>
                    </a:lnTo>
                    <a:lnTo>
                      <a:pt x="21939" y="58779"/>
                    </a:lnTo>
                    <a:lnTo>
                      <a:pt x="21754" y="58964"/>
                    </a:lnTo>
                    <a:lnTo>
                      <a:pt x="21615" y="59242"/>
                    </a:lnTo>
                    <a:lnTo>
                      <a:pt x="21430" y="59705"/>
                    </a:lnTo>
                    <a:lnTo>
                      <a:pt x="21384" y="59751"/>
                    </a:lnTo>
                    <a:lnTo>
                      <a:pt x="21384" y="59843"/>
                    </a:lnTo>
                    <a:lnTo>
                      <a:pt x="21291" y="60029"/>
                    </a:lnTo>
                    <a:lnTo>
                      <a:pt x="21337" y="60075"/>
                    </a:lnTo>
                    <a:lnTo>
                      <a:pt x="21337" y="60121"/>
                    </a:lnTo>
                    <a:lnTo>
                      <a:pt x="21384" y="60121"/>
                    </a:lnTo>
                    <a:lnTo>
                      <a:pt x="21430" y="60075"/>
                    </a:lnTo>
                    <a:lnTo>
                      <a:pt x="21476" y="59890"/>
                    </a:lnTo>
                    <a:lnTo>
                      <a:pt x="21522" y="59843"/>
                    </a:lnTo>
                    <a:lnTo>
                      <a:pt x="21569" y="59751"/>
                    </a:lnTo>
                    <a:lnTo>
                      <a:pt x="21661" y="59473"/>
                    </a:lnTo>
                    <a:lnTo>
                      <a:pt x="21846" y="59149"/>
                    </a:lnTo>
                    <a:lnTo>
                      <a:pt x="21939" y="58964"/>
                    </a:lnTo>
                    <a:lnTo>
                      <a:pt x="22031" y="58825"/>
                    </a:lnTo>
                    <a:lnTo>
                      <a:pt x="22124" y="58779"/>
                    </a:lnTo>
                    <a:lnTo>
                      <a:pt x="22217" y="58733"/>
                    </a:lnTo>
                    <a:lnTo>
                      <a:pt x="22355" y="58733"/>
                    </a:lnTo>
                    <a:lnTo>
                      <a:pt x="22494" y="58872"/>
                    </a:lnTo>
                    <a:lnTo>
                      <a:pt x="22541" y="58918"/>
                    </a:lnTo>
                    <a:lnTo>
                      <a:pt x="22633" y="58964"/>
                    </a:lnTo>
                    <a:lnTo>
                      <a:pt x="22911" y="59427"/>
                    </a:lnTo>
                    <a:lnTo>
                      <a:pt x="23142" y="59890"/>
                    </a:lnTo>
                    <a:lnTo>
                      <a:pt x="23281" y="60399"/>
                    </a:lnTo>
                    <a:lnTo>
                      <a:pt x="23374" y="60954"/>
                    </a:lnTo>
                    <a:lnTo>
                      <a:pt x="23374" y="61047"/>
                    </a:lnTo>
                    <a:lnTo>
                      <a:pt x="23327" y="61186"/>
                    </a:lnTo>
                    <a:lnTo>
                      <a:pt x="23281" y="61648"/>
                    </a:lnTo>
                    <a:lnTo>
                      <a:pt x="23142" y="62111"/>
                    </a:lnTo>
                    <a:lnTo>
                      <a:pt x="23096" y="62204"/>
                    </a:lnTo>
                    <a:lnTo>
                      <a:pt x="23096" y="62250"/>
                    </a:lnTo>
                    <a:lnTo>
                      <a:pt x="23050" y="62296"/>
                    </a:lnTo>
                    <a:lnTo>
                      <a:pt x="23003" y="62435"/>
                    </a:lnTo>
                    <a:lnTo>
                      <a:pt x="22865" y="62667"/>
                    </a:lnTo>
                    <a:lnTo>
                      <a:pt x="22633" y="62852"/>
                    </a:lnTo>
                    <a:lnTo>
                      <a:pt x="22355" y="62898"/>
                    </a:lnTo>
                    <a:lnTo>
                      <a:pt x="22078" y="62852"/>
                    </a:lnTo>
                    <a:lnTo>
                      <a:pt x="21985" y="62852"/>
                    </a:lnTo>
                    <a:lnTo>
                      <a:pt x="21939" y="62806"/>
                    </a:lnTo>
                    <a:lnTo>
                      <a:pt x="20874" y="62343"/>
                    </a:lnTo>
                    <a:lnTo>
                      <a:pt x="20736" y="62296"/>
                    </a:lnTo>
                    <a:lnTo>
                      <a:pt x="18468" y="61278"/>
                    </a:lnTo>
                    <a:lnTo>
                      <a:pt x="18375" y="61278"/>
                    </a:lnTo>
                    <a:lnTo>
                      <a:pt x="18283" y="61232"/>
                    </a:lnTo>
                    <a:lnTo>
                      <a:pt x="17357" y="60815"/>
                    </a:lnTo>
                    <a:lnTo>
                      <a:pt x="17218" y="60723"/>
                    </a:lnTo>
                    <a:lnTo>
                      <a:pt x="17079" y="60630"/>
                    </a:lnTo>
                    <a:lnTo>
                      <a:pt x="16987" y="60538"/>
                    </a:lnTo>
                    <a:lnTo>
                      <a:pt x="16940" y="60399"/>
                    </a:lnTo>
                    <a:lnTo>
                      <a:pt x="16894" y="60260"/>
                    </a:lnTo>
                    <a:lnTo>
                      <a:pt x="16894" y="60121"/>
                    </a:lnTo>
                    <a:lnTo>
                      <a:pt x="16894" y="59936"/>
                    </a:lnTo>
                    <a:lnTo>
                      <a:pt x="16940" y="59797"/>
                    </a:lnTo>
                    <a:lnTo>
                      <a:pt x="17727" y="57992"/>
                    </a:lnTo>
                    <a:lnTo>
                      <a:pt x="17773" y="57900"/>
                    </a:lnTo>
                    <a:close/>
                    <a:moveTo>
                      <a:pt x="44525" y="62806"/>
                    </a:moveTo>
                    <a:lnTo>
                      <a:pt x="44432" y="62898"/>
                    </a:lnTo>
                    <a:lnTo>
                      <a:pt x="44371" y="62898"/>
                    </a:lnTo>
                    <a:lnTo>
                      <a:pt x="44525" y="62806"/>
                    </a:lnTo>
                    <a:close/>
                    <a:moveTo>
                      <a:pt x="36148" y="61556"/>
                    </a:moveTo>
                    <a:lnTo>
                      <a:pt x="39573" y="61926"/>
                    </a:lnTo>
                    <a:lnTo>
                      <a:pt x="40082" y="63037"/>
                    </a:lnTo>
                    <a:lnTo>
                      <a:pt x="36518" y="62620"/>
                    </a:lnTo>
                    <a:lnTo>
                      <a:pt x="36333" y="62204"/>
                    </a:lnTo>
                    <a:lnTo>
                      <a:pt x="36148" y="61556"/>
                    </a:lnTo>
                    <a:close/>
                    <a:moveTo>
                      <a:pt x="43877" y="63176"/>
                    </a:moveTo>
                    <a:lnTo>
                      <a:pt x="43831" y="63222"/>
                    </a:lnTo>
                    <a:lnTo>
                      <a:pt x="43784" y="63268"/>
                    </a:lnTo>
                    <a:lnTo>
                      <a:pt x="43738" y="63268"/>
                    </a:lnTo>
                    <a:lnTo>
                      <a:pt x="43738" y="63222"/>
                    </a:lnTo>
                    <a:lnTo>
                      <a:pt x="43831" y="63222"/>
                    </a:lnTo>
                    <a:lnTo>
                      <a:pt x="43831" y="63176"/>
                    </a:lnTo>
                    <a:close/>
                    <a:moveTo>
                      <a:pt x="44941" y="63500"/>
                    </a:moveTo>
                    <a:lnTo>
                      <a:pt x="45034" y="63546"/>
                    </a:lnTo>
                    <a:lnTo>
                      <a:pt x="44941" y="63546"/>
                    </a:lnTo>
                    <a:lnTo>
                      <a:pt x="44941" y="63500"/>
                    </a:lnTo>
                    <a:close/>
                    <a:moveTo>
                      <a:pt x="18144" y="61463"/>
                    </a:moveTo>
                    <a:lnTo>
                      <a:pt x="20412" y="62482"/>
                    </a:lnTo>
                    <a:lnTo>
                      <a:pt x="20226" y="62574"/>
                    </a:lnTo>
                    <a:lnTo>
                      <a:pt x="20180" y="62620"/>
                    </a:lnTo>
                    <a:lnTo>
                      <a:pt x="20226" y="62667"/>
                    </a:lnTo>
                    <a:lnTo>
                      <a:pt x="20273" y="62713"/>
                    </a:lnTo>
                    <a:lnTo>
                      <a:pt x="20319" y="62713"/>
                    </a:lnTo>
                    <a:lnTo>
                      <a:pt x="20550" y="62574"/>
                    </a:lnTo>
                    <a:lnTo>
                      <a:pt x="20597" y="62574"/>
                    </a:lnTo>
                    <a:lnTo>
                      <a:pt x="20736" y="62667"/>
                    </a:lnTo>
                    <a:lnTo>
                      <a:pt x="20828" y="62806"/>
                    </a:lnTo>
                    <a:lnTo>
                      <a:pt x="20874" y="62944"/>
                    </a:lnTo>
                    <a:lnTo>
                      <a:pt x="20921" y="63130"/>
                    </a:lnTo>
                    <a:lnTo>
                      <a:pt x="20921" y="63407"/>
                    </a:lnTo>
                    <a:lnTo>
                      <a:pt x="20088" y="63870"/>
                    </a:lnTo>
                    <a:lnTo>
                      <a:pt x="20088" y="63870"/>
                    </a:lnTo>
                    <a:lnTo>
                      <a:pt x="20134" y="63731"/>
                    </a:lnTo>
                    <a:lnTo>
                      <a:pt x="20134" y="63685"/>
                    </a:lnTo>
                    <a:lnTo>
                      <a:pt x="20088" y="63500"/>
                    </a:lnTo>
                    <a:lnTo>
                      <a:pt x="20041" y="63315"/>
                    </a:lnTo>
                    <a:lnTo>
                      <a:pt x="19949" y="63083"/>
                    </a:lnTo>
                    <a:lnTo>
                      <a:pt x="19810" y="62898"/>
                    </a:lnTo>
                    <a:lnTo>
                      <a:pt x="19579" y="62713"/>
                    </a:lnTo>
                    <a:lnTo>
                      <a:pt x="19347" y="62528"/>
                    </a:lnTo>
                    <a:lnTo>
                      <a:pt x="18931" y="62296"/>
                    </a:lnTo>
                    <a:lnTo>
                      <a:pt x="18190" y="61880"/>
                    </a:lnTo>
                    <a:lnTo>
                      <a:pt x="18005" y="61741"/>
                    </a:lnTo>
                    <a:lnTo>
                      <a:pt x="17773" y="61695"/>
                    </a:lnTo>
                    <a:lnTo>
                      <a:pt x="18144" y="61463"/>
                    </a:lnTo>
                    <a:close/>
                    <a:moveTo>
                      <a:pt x="45312" y="62528"/>
                    </a:moveTo>
                    <a:lnTo>
                      <a:pt x="48829" y="62898"/>
                    </a:lnTo>
                    <a:lnTo>
                      <a:pt x="49200" y="63963"/>
                    </a:lnTo>
                    <a:lnTo>
                      <a:pt x="49200" y="63963"/>
                    </a:lnTo>
                    <a:lnTo>
                      <a:pt x="45636" y="63592"/>
                    </a:lnTo>
                    <a:lnTo>
                      <a:pt x="44941" y="63222"/>
                    </a:lnTo>
                    <a:lnTo>
                      <a:pt x="44895" y="62759"/>
                    </a:lnTo>
                    <a:lnTo>
                      <a:pt x="45312" y="62528"/>
                    </a:lnTo>
                    <a:close/>
                    <a:moveTo>
                      <a:pt x="17681" y="61787"/>
                    </a:moveTo>
                    <a:lnTo>
                      <a:pt x="17773" y="61834"/>
                    </a:lnTo>
                    <a:lnTo>
                      <a:pt x="17912" y="61880"/>
                    </a:lnTo>
                    <a:lnTo>
                      <a:pt x="18144" y="62019"/>
                    </a:lnTo>
                    <a:lnTo>
                      <a:pt x="18884" y="62435"/>
                    </a:lnTo>
                    <a:lnTo>
                      <a:pt x="19301" y="62667"/>
                    </a:lnTo>
                    <a:lnTo>
                      <a:pt x="19532" y="62806"/>
                    </a:lnTo>
                    <a:lnTo>
                      <a:pt x="19671" y="62991"/>
                    </a:lnTo>
                    <a:lnTo>
                      <a:pt x="19810" y="63176"/>
                    </a:lnTo>
                    <a:lnTo>
                      <a:pt x="19902" y="63361"/>
                    </a:lnTo>
                    <a:lnTo>
                      <a:pt x="19995" y="63546"/>
                    </a:lnTo>
                    <a:lnTo>
                      <a:pt x="19995" y="63685"/>
                    </a:lnTo>
                    <a:lnTo>
                      <a:pt x="19949" y="63824"/>
                    </a:lnTo>
                    <a:lnTo>
                      <a:pt x="19949" y="63916"/>
                    </a:lnTo>
                    <a:lnTo>
                      <a:pt x="19902" y="64009"/>
                    </a:lnTo>
                    <a:lnTo>
                      <a:pt x="19810" y="64009"/>
                    </a:lnTo>
                    <a:lnTo>
                      <a:pt x="19671" y="64055"/>
                    </a:lnTo>
                    <a:lnTo>
                      <a:pt x="19532" y="64009"/>
                    </a:lnTo>
                    <a:lnTo>
                      <a:pt x="19069" y="63731"/>
                    </a:lnTo>
                    <a:lnTo>
                      <a:pt x="18607" y="63453"/>
                    </a:lnTo>
                    <a:lnTo>
                      <a:pt x="18144" y="63176"/>
                    </a:lnTo>
                    <a:lnTo>
                      <a:pt x="17820" y="62944"/>
                    </a:lnTo>
                    <a:lnTo>
                      <a:pt x="17681" y="62806"/>
                    </a:lnTo>
                    <a:lnTo>
                      <a:pt x="17542" y="62620"/>
                    </a:lnTo>
                    <a:lnTo>
                      <a:pt x="17496" y="62389"/>
                    </a:lnTo>
                    <a:lnTo>
                      <a:pt x="17450" y="62204"/>
                    </a:lnTo>
                    <a:lnTo>
                      <a:pt x="17496" y="61972"/>
                    </a:lnTo>
                    <a:lnTo>
                      <a:pt x="17542" y="61834"/>
                    </a:lnTo>
                    <a:lnTo>
                      <a:pt x="17635" y="61787"/>
                    </a:lnTo>
                    <a:close/>
                    <a:moveTo>
                      <a:pt x="38138" y="52623"/>
                    </a:moveTo>
                    <a:lnTo>
                      <a:pt x="39202" y="53225"/>
                    </a:lnTo>
                    <a:lnTo>
                      <a:pt x="39573" y="55771"/>
                    </a:lnTo>
                    <a:lnTo>
                      <a:pt x="39619" y="55956"/>
                    </a:lnTo>
                    <a:lnTo>
                      <a:pt x="39665" y="56187"/>
                    </a:lnTo>
                    <a:lnTo>
                      <a:pt x="39665" y="56372"/>
                    </a:lnTo>
                    <a:lnTo>
                      <a:pt x="39943" y="58131"/>
                    </a:lnTo>
                    <a:lnTo>
                      <a:pt x="39989" y="58316"/>
                    </a:lnTo>
                    <a:lnTo>
                      <a:pt x="40036" y="58548"/>
                    </a:lnTo>
                    <a:lnTo>
                      <a:pt x="40036" y="58733"/>
                    </a:lnTo>
                    <a:lnTo>
                      <a:pt x="40036" y="58825"/>
                    </a:lnTo>
                    <a:lnTo>
                      <a:pt x="40082" y="58872"/>
                    </a:lnTo>
                    <a:lnTo>
                      <a:pt x="40082" y="58918"/>
                    </a:lnTo>
                    <a:lnTo>
                      <a:pt x="40082" y="59103"/>
                    </a:lnTo>
                    <a:lnTo>
                      <a:pt x="40082" y="59149"/>
                    </a:lnTo>
                    <a:lnTo>
                      <a:pt x="40128" y="59195"/>
                    </a:lnTo>
                    <a:lnTo>
                      <a:pt x="40267" y="60399"/>
                    </a:lnTo>
                    <a:lnTo>
                      <a:pt x="40267" y="60445"/>
                    </a:lnTo>
                    <a:lnTo>
                      <a:pt x="40313" y="60491"/>
                    </a:lnTo>
                    <a:lnTo>
                      <a:pt x="40313" y="60584"/>
                    </a:lnTo>
                    <a:lnTo>
                      <a:pt x="40313" y="60630"/>
                    </a:lnTo>
                    <a:lnTo>
                      <a:pt x="40313" y="60677"/>
                    </a:lnTo>
                    <a:lnTo>
                      <a:pt x="40313" y="60723"/>
                    </a:lnTo>
                    <a:lnTo>
                      <a:pt x="40359" y="60769"/>
                    </a:lnTo>
                    <a:lnTo>
                      <a:pt x="40359" y="60908"/>
                    </a:lnTo>
                    <a:lnTo>
                      <a:pt x="40406" y="61278"/>
                    </a:lnTo>
                    <a:lnTo>
                      <a:pt x="40452" y="61463"/>
                    </a:lnTo>
                    <a:lnTo>
                      <a:pt x="40498" y="61510"/>
                    </a:lnTo>
                    <a:lnTo>
                      <a:pt x="40591" y="61741"/>
                    </a:lnTo>
                    <a:lnTo>
                      <a:pt x="40637" y="61834"/>
                    </a:lnTo>
                    <a:lnTo>
                      <a:pt x="40637" y="61880"/>
                    </a:lnTo>
                    <a:lnTo>
                      <a:pt x="40683" y="61926"/>
                    </a:lnTo>
                    <a:lnTo>
                      <a:pt x="40683" y="61972"/>
                    </a:lnTo>
                    <a:lnTo>
                      <a:pt x="40730" y="62019"/>
                    </a:lnTo>
                    <a:lnTo>
                      <a:pt x="40730" y="62065"/>
                    </a:lnTo>
                    <a:lnTo>
                      <a:pt x="40776" y="62158"/>
                    </a:lnTo>
                    <a:lnTo>
                      <a:pt x="40822" y="62250"/>
                    </a:lnTo>
                    <a:lnTo>
                      <a:pt x="40915" y="62435"/>
                    </a:lnTo>
                    <a:lnTo>
                      <a:pt x="40961" y="62482"/>
                    </a:lnTo>
                    <a:lnTo>
                      <a:pt x="40961" y="62528"/>
                    </a:lnTo>
                    <a:lnTo>
                      <a:pt x="41100" y="62759"/>
                    </a:lnTo>
                    <a:lnTo>
                      <a:pt x="41100" y="62852"/>
                    </a:lnTo>
                    <a:lnTo>
                      <a:pt x="41146" y="62898"/>
                    </a:lnTo>
                    <a:lnTo>
                      <a:pt x="41193" y="62991"/>
                    </a:lnTo>
                    <a:lnTo>
                      <a:pt x="41193" y="63037"/>
                    </a:lnTo>
                    <a:lnTo>
                      <a:pt x="41239" y="63130"/>
                    </a:lnTo>
                    <a:lnTo>
                      <a:pt x="41285" y="63176"/>
                    </a:lnTo>
                    <a:lnTo>
                      <a:pt x="41285" y="63222"/>
                    </a:lnTo>
                    <a:lnTo>
                      <a:pt x="41331" y="63268"/>
                    </a:lnTo>
                    <a:lnTo>
                      <a:pt x="41331" y="63315"/>
                    </a:lnTo>
                    <a:lnTo>
                      <a:pt x="41331" y="63361"/>
                    </a:lnTo>
                    <a:lnTo>
                      <a:pt x="41378" y="63407"/>
                    </a:lnTo>
                    <a:lnTo>
                      <a:pt x="41378" y="63453"/>
                    </a:lnTo>
                    <a:lnTo>
                      <a:pt x="41424" y="63453"/>
                    </a:lnTo>
                    <a:lnTo>
                      <a:pt x="41424" y="63546"/>
                    </a:lnTo>
                    <a:lnTo>
                      <a:pt x="41470" y="63685"/>
                    </a:lnTo>
                    <a:lnTo>
                      <a:pt x="41470" y="63870"/>
                    </a:lnTo>
                    <a:lnTo>
                      <a:pt x="41470" y="64009"/>
                    </a:lnTo>
                    <a:lnTo>
                      <a:pt x="41424" y="64055"/>
                    </a:lnTo>
                    <a:lnTo>
                      <a:pt x="41331" y="64148"/>
                    </a:lnTo>
                    <a:lnTo>
                      <a:pt x="41239" y="64194"/>
                    </a:lnTo>
                    <a:lnTo>
                      <a:pt x="41100" y="64148"/>
                    </a:lnTo>
                    <a:lnTo>
                      <a:pt x="41007" y="64101"/>
                    </a:lnTo>
                    <a:lnTo>
                      <a:pt x="40915" y="64055"/>
                    </a:lnTo>
                    <a:lnTo>
                      <a:pt x="40869" y="64009"/>
                    </a:lnTo>
                    <a:lnTo>
                      <a:pt x="40683" y="63824"/>
                    </a:lnTo>
                    <a:lnTo>
                      <a:pt x="40545" y="63639"/>
                    </a:lnTo>
                    <a:lnTo>
                      <a:pt x="40545" y="63592"/>
                    </a:lnTo>
                    <a:lnTo>
                      <a:pt x="40498" y="63592"/>
                    </a:lnTo>
                    <a:lnTo>
                      <a:pt x="40498" y="63546"/>
                    </a:lnTo>
                    <a:lnTo>
                      <a:pt x="40452" y="63500"/>
                    </a:lnTo>
                    <a:lnTo>
                      <a:pt x="40452" y="63407"/>
                    </a:lnTo>
                    <a:lnTo>
                      <a:pt x="40406" y="63361"/>
                    </a:lnTo>
                    <a:lnTo>
                      <a:pt x="40406" y="63315"/>
                    </a:lnTo>
                    <a:lnTo>
                      <a:pt x="40359" y="63268"/>
                    </a:lnTo>
                    <a:lnTo>
                      <a:pt x="40313" y="63176"/>
                    </a:lnTo>
                    <a:lnTo>
                      <a:pt x="40313" y="63130"/>
                    </a:lnTo>
                    <a:lnTo>
                      <a:pt x="40267" y="63037"/>
                    </a:lnTo>
                    <a:lnTo>
                      <a:pt x="40221" y="62944"/>
                    </a:lnTo>
                    <a:lnTo>
                      <a:pt x="39897" y="62250"/>
                    </a:lnTo>
                    <a:lnTo>
                      <a:pt x="39804" y="62065"/>
                    </a:lnTo>
                    <a:lnTo>
                      <a:pt x="39758" y="61926"/>
                    </a:lnTo>
                    <a:lnTo>
                      <a:pt x="39712" y="61880"/>
                    </a:lnTo>
                    <a:lnTo>
                      <a:pt x="39665" y="61741"/>
                    </a:lnTo>
                    <a:lnTo>
                      <a:pt x="39619" y="61648"/>
                    </a:lnTo>
                    <a:lnTo>
                      <a:pt x="39573" y="61510"/>
                    </a:lnTo>
                    <a:lnTo>
                      <a:pt x="39526" y="61417"/>
                    </a:lnTo>
                    <a:lnTo>
                      <a:pt x="39480" y="61371"/>
                    </a:lnTo>
                    <a:lnTo>
                      <a:pt x="39434" y="61232"/>
                    </a:lnTo>
                    <a:lnTo>
                      <a:pt x="39434" y="61139"/>
                    </a:lnTo>
                    <a:lnTo>
                      <a:pt x="39249" y="60075"/>
                    </a:lnTo>
                    <a:lnTo>
                      <a:pt x="39249" y="60029"/>
                    </a:lnTo>
                    <a:lnTo>
                      <a:pt x="39249" y="59890"/>
                    </a:lnTo>
                    <a:lnTo>
                      <a:pt x="39202" y="59797"/>
                    </a:lnTo>
                    <a:lnTo>
                      <a:pt x="39202" y="59519"/>
                    </a:lnTo>
                    <a:lnTo>
                      <a:pt x="39156" y="59427"/>
                    </a:lnTo>
                    <a:lnTo>
                      <a:pt x="39156" y="59242"/>
                    </a:lnTo>
                    <a:lnTo>
                      <a:pt x="39110" y="59149"/>
                    </a:lnTo>
                    <a:lnTo>
                      <a:pt x="38925" y="57946"/>
                    </a:lnTo>
                    <a:lnTo>
                      <a:pt x="38925" y="57853"/>
                    </a:lnTo>
                    <a:lnTo>
                      <a:pt x="38878" y="57668"/>
                    </a:lnTo>
                    <a:lnTo>
                      <a:pt x="38878" y="57576"/>
                    </a:lnTo>
                    <a:lnTo>
                      <a:pt x="38693" y="56419"/>
                    </a:lnTo>
                    <a:lnTo>
                      <a:pt x="38693" y="56280"/>
                    </a:lnTo>
                    <a:lnTo>
                      <a:pt x="38693" y="56233"/>
                    </a:lnTo>
                    <a:lnTo>
                      <a:pt x="38647" y="56002"/>
                    </a:lnTo>
                    <a:lnTo>
                      <a:pt x="38601" y="55817"/>
                    </a:lnTo>
                    <a:lnTo>
                      <a:pt x="38323" y="54058"/>
                    </a:lnTo>
                    <a:lnTo>
                      <a:pt x="38323" y="53873"/>
                    </a:lnTo>
                    <a:lnTo>
                      <a:pt x="38277" y="53642"/>
                    </a:lnTo>
                    <a:lnTo>
                      <a:pt x="38230" y="53456"/>
                    </a:lnTo>
                    <a:lnTo>
                      <a:pt x="38138" y="52623"/>
                    </a:lnTo>
                    <a:close/>
                    <a:moveTo>
                      <a:pt x="44479" y="63870"/>
                    </a:moveTo>
                    <a:lnTo>
                      <a:pt x="44664" y="64055"/>
                    </a:lnTo>
                    <a:lnTo>
                      <a:pt x="45034" y="64472"/>
                    </a:lnTo>
                    <a:lnTo>
                      <a:pt x="44386" y="64101"/>
                    </a:lnTo>
                    <a:lnTo>
                      <a:pt x="44340" y="64009"/>
                    </a:lnTo>
                    <a:lnTo>
                      <a:pt x="44340" y="63963"/>
                    </a:lnTo>
                    <a:lnTo>
                      <a:pt x="44479" y="63870"/>
                    </a:lnTo>
                    <a:close/>
                    <a:moveTo>
                      <a:pt x="36611" y="62898"/>
                    </a:moveTo>
                    <a:lnTo>
                      <a:pt x="39665" y="63222"/>
                    </a:lnTo>
                    <a:lnTo>
                      <a:pt x="39897" y="63268"/>
                    </a:lnTo>
                    <a:lnTo>
                      <a:pt x="40221" y="63315"/>
                    </a:lnTo>
                    <a:lnTo>
                      <a:pt x="40267" y="63361"/>
                    </a:lnTo>
                    <a:lnTo>
                      <a:pt x="37583" y="64888"/>
                    </a:lnTo>
                    <a:lnTo>
                      <a:pt x="37027" y="63824"/>
                    </a:lnTo>
                    <a:lnTo>
                      <a:pt x="36611" y="62898"/>
                    </a:lnTo>
                    <a:close/>
                    <a:moveTo>
                      <a:pt x="42257" y="63083"/>
                    </a:moveTo>
                    <a:lnTo>
                      <a:pt x="42303" y="63130"/>
                    </a:lnTo>
                    <a:lnTo>
                      <a:pt x="42350" y="63222"/>
                    </a:lnTo>
                    <a:lnTo>
                      <a:pt x="42396" y="63268"/>
                    </a:lnTo>
                    <a:lnTo>
                      <a:pt x="42442" y="63315"/>
                    </a:lnTo>
                    <a:lnTo>
                      <a:pt x="42442" y="63407"/>
                    </a:lnTo>
                    <a:lnTo>
                      <a:pt x="42488" y="63407"/>
                    </a:lnTo>
                    <a:lnTo>
                      <a:pt x="42488" y="63500"/>
                    </a:lnTo>
                    <a:lnTo>
                      <a:pt x="42535" y="63546"/>
                    </a:lnTo>
                    <a:lnTo>
                      <a:pt x="42535" y="63592"/>
                    </a:lnTo>
                    <a:lnTo>
                      <a:pt x="42581" y="63731"/>
                    </a:lnTo>
                    <a:lnTo>
                      <a:pt x="42627" y="63777"/>
                    </a:lnTo>
                    <a:lnTo>
                      <a:pt x="42627" y="63824"/>
                    </a:lnTo>
                    <a:lnTo>
                      <a:pt x="42627" y="63870"/>
                    </a:lnTo>
                    <a:lnTo>
                      <a:pt x="42674" y="63963"/>
                    </a:lnTo>
                    <a:lnTo>
                      <a:pt x="42674" y="64009"/>
                    </a:lnTo>
                    <a:lnTo>
                      <a:pt x="42674" y="64055"/>
                    </a:lnTo>
                    <a:lnTo>
                      <a:pt x="42674" y="64101"/>
                    </a:lnTo>
                    <a:lnTo>
                      <a:pt x="42674" y="64194"/>
                    </a:lnTo>
                    <a:lnTo>
                      <a:pt x="42674" y="64287"/>
                    </a:lnTo>
                    <a:lnTo>
                      <a:pt x="42674" y="64333"/>
                    </a:lnTo>
                    <a:lnTo>
                      <a:pt x="42581" y="64611"/>
                    </a:lnTo>
                    <a:lnTo>
                      <a:pt x="42535" y="64703"/>
                    </a:lnTo>
                    <a:lnTo>
                      <a:pt x="42442" y="64796"/>
                    </a:lnTo>
                    <a:lnTo>
                      <a:pt x="42396" y="64842"/>
                    </a:lnTo>
                    <a:lnTo>
                      <a:pt x="42350" y="64842"/>
                    </a:lnTo>
                    <a:lnTo>
                      <a:pt x="42211" y="64888"/>
                    </a:lnTo>
                    <a:lnTo>
                      <a:pt x="42072" y="64888"/>
                    </a:lnTo>
                    <a:lnTo>
                      <a:pt x="41933" y="64842"/>
                    </a:lnTo>
                    <a:lnTo>
                      <a:pt x="41748" y="64796"/>
                    </a:lnTo>
                    <a:lnTo>
                      <a:pt x="41563" y="64657"/>
                    </a:lnTo>
                    <a:lnTo>
                      <a:pt x="41517" y="64611"/>
                    </a:lnTo>
                    <a:lnTo>
                      <a:pt x="41470" y="64564"/>
                    </a:lnTo>
                    <a:lnTo>
                      <a:pt x="41378" y="64518"/>
                    </a:lnTo>
                    <a:lnTo>
                      <a:pt x="41331" y="64472"/>
                    </a:lnTo>
                    <a:lnTo>
                      <a:pt x="41239" y="64333"/>
                    </a:lnTo>
                    <a:lnTo>
                      <a:pt x="41424" y="64333"/>
                    </a:lnTo>
                    <a:lnTo>
                      <a:pt x="41517" y="64287"/>
                    </a:lnTo>
                    <a:lnTo>
                      <a:pt x="41702" y="64240"/>
                    </a:lnTo>
                    <a:lnTo>
                      <a:pt x="41794" y="64148"/>
                    </a:lnTo>
                    <a:lnTo>
                      <a:pt x="41979" y="64055"/>
                    </a:lnTo>
                    <a:lnTo>
                      <a:pt x="42211" y="63824"/>
                    </a:lnTo>
                    <a:lnTo>
                      <a:pt x="42257" y="63777"/>
                    </a:lnTo>
                    <a:lnTo>
                      <a:pt x="42257" y="63731"/>
                    </a:lnTo>
                    <a:lnTo>
                      <a:pt x="42257" y="63685"/>
                    </a:lnTo>
                    <a:lnTo>
                      <a:pt x="42303" y="63639"/>
                    </a:lnTo>
                    <a:lnTo>
                      <a:pt x="42303" y="63592"/>
                    </a:lnTo>
                    <a:lnTo>
                      <a:pt x="42303" y="63546"/>
                    </a:lnTo>
                    <a:lnTo>
                      <a:pt x="42303" y="63453"/>
                    </a:lnTo>
                    <a:lnTo>
                      <a:pt x="42303" y="63407"/>
                    </a:lnTo>
                    <a:lnTo>
                      <a:pt x="42303" y="63315"/>
                    </a:lnTo>
                    <a:lnTo>
                      <a:pt x="42303" y="63222"/>
                    </a:lnTo>
                    <a:lnTo>
                      <a:pt x="42257" y="63130"/>
                    </a:lnTo>
                    <a:lnTo>
                      <a:pt x="42257" y="63083"/>
                    </a:lnTo>
                    <a:close/>
                    <a:moveTo>
                      <a:pt x="42627" y="64888"/>
                    </a:moveTo>
                    <a:lnTo>
                      <a:pt x="42581" y="64935"/>
                    </a:lnTo>
                    <a:lnTo>
                      <a:pt x="42581" y="64888"/>
                    </a:lnTo>
                    <a:close/>
                    <a:moveTo>
                      <a:pt x="37675" y="64981"/>
                    </a:moveTo>
                    <a:lnTo>
                      <a:pt x="37629" y="65027"/>
                    </a:lnTo>
                    <a:lnTo>
                      <a:pt x="37536" y="65073"/>
                    </a:lnTo>
                    <a:lnTo>
                      <a:pt x="37583" y="65027"/>
                    </a:lnTo>
                    <a:lnTo>
                      <a:pt x="37675" y="64981"/>
                    </a:lnTo>
                    <a:close/>
                    <a:moveTo>
                      <a:pt x="44016" y="64148"/>
                    </a:moveTo>
                    <a:lnTo>
                      <a:pt x="44247" y="64287"/>
                    </a:lnTo>
                    <a:lnTo>
                      <a:pt x="44479" y="64657"/>
                    </a:lnTo>
                    <a:lnTo>
                      <a:pt x="44710" y="65120"/>
                    </a:lnTo>
                    <a:lnTo>
                      <a:pt x="44108" y="64472"/>
                    </a:lnTo>
                    <a:lnTo>
                      <a:pt x="44062" y="64333"/>
                    </a:lnTo>
                    <a:lnTo>
                      <a:pt x="44016" y="64148"/>
                    </a:lnTo>
                    <a:close/>
                    <a:moveTo>
                      <a:pt x="43692" y="64379"/>
                    </a:moveTo>
                    <a:lnTo>
                      <a:pt x="43784" y="64472"/>
                    </a:lnTo>
                    <a:lnTo>
                      <a:pt x="43877" y="64564"/>
                    </a:lnTo>
                    <a:lnTo>
                      <a:pt x="44016" y="64935"/>
                    </a:lnTo>
                    <a:lnTo>
                      <a:pt x="44108" y="65351"/>
                    </a:lnTo>
                    <a:lnTo>
                      <a:pt x="43646" y="64564"/>
                    </a:lnTo>
                    <a:lnTo>
                      <a:pt x="43692" y="64472"/>
                    </a:lnTo>
                    <a:lnTo>
                      <a:pt x="43692" y="64379"/>
                    </a:lnTo>
                    <a:close/>
                    <a:moveTo>
                      <a:pt x="43322" y="64518"/>
                    </a:moveTo>
                    <a:lnTo>
                      <a:pt x="43414" y="64611"/>
                    </a:lnTo>
                    <a:lnTo>
                      <a:pt x="43414" y="64935"/>
                    </a:lnTo>
                    <a:lnTo>
                      <a:pt x="43414" y="65397"/>
                    </a:lnTo>
                    <a:lnTo>
                      <a:pt x="43183" y="64564"/>
                    </a:lnTo>
                    <a:lnTo>
                      <a:pt x="43322" y="64518"/>
                    </a:lnTo>
                    <a:close/>
                    <a:moveTo>
                      <a:pt x="36611" y="65582"/>
                    </a:moveTo>
                    <a:lnTo>
                      <a:pt x="36611" y="65629"/>
                    </a:lnTo>
                    <a:lnTo>
                      <a:pt x="36564" y="65629"/>
                    </a:lnTo>
                    <a:lnTo>
                      <a:pt x="36564" y="65582"/>
                    </a:lnTo>
                    <a:close/>
                    <a:moveTo>
                      <a:pt x="46191" y="63916"/>
                    </a:moveTo>
                    <a:lnTo>
                      <a:pt x="47765" y="64101"/>
                    </a:lnTo>
                    <a:lnTo>
                      <a:pt x="49292" y="64240"/>
                    </a:lnTo>
                    <a:lnTo>
                      <a:pt x="49523" y="65166"/>
                    </a:lnTo>
                    <a:lnTo>
                      <a:pt x="49755" y="66045"/>
                    </a:lnTo>
                    <a:lnTo>
                      <a:pt x="49755" y="66045"/>
                    </a:lnTo>
                    <a:lnTo>
                      <a:pt x="46747" y="64240"/>
                    </a:lnTo>
                    <a:lnTo>
                      <a:pt x="46515" y="64101"/>
                    </a:lnTo>
                    <a:lnTo>
                      <a:pt x="46191" y="63916"/>
                    </a:lnTo>
                    <a:close/>
                    <a:moveTo>
                      <a:pt x="40359" y="63592"/>
                    </a:moveTo>
                    <a:lnTo>
                      <a:pt x="40406" y="63685"/>
                    </a:lnTo>
                    <a:lnTo>
                      <a:pt x="40591" y="63963"/>
                    </a:lnTo>
                    <a:lnTo>
                      <a:pt x="40776" y="64148"/>
                    </a:lnTo>
                    <a:lnTo>
                      <a:pt x="40961" y="64287"/>
                    </a:lnTo>
                    <a:lnTo>
                      <a:pt x="41054" y="64333"/>
                    </a:lnTo>
                    <a:lnTo>
                      <a:pt x="41239" y="64518"/>
                    </a:lnTo>
                    <a:lnTo>
                      <a:pt x="38323" y="66184"/>
                    </a:lnTo>
                    <a:lnTo>
                      <a:pt x="37953" y="65490"/>
                    </a:lnTo>
                    <a:lnTo>
                      <a:pt x="37721" y="65120"/>
                    </a:lnTo>
                    <a:lnTo>
                      <a:pt x="40359" y="63592"/>
                    </a:lnTo>
                    <a:close/>
                    <a:moveTo>
                      <a:pt x="41239" y="64657"/>
                    </a:moveTo>
                    <a:lnTo>
                      <a:pt x="41146" y="64749"/>
                    </a:lnTo>
                    <a:lnTo>
                      <a:pt x="40776" y="64935"/>
                    </a:lnTo>
                    <a:lnTo>
                      <a:pt x="40637" y="65027"/>
                    </a:lnTo>
                    <a:lnTo>
                      <a:pt x="38416" y="66277"/>
                    </a:lnTo>
                    <a:lnTo>
                      <a:pt x="41239" y="64657"/>
                    </a:lnTo>
                    <a:close/>
                    <a:moveTo>
                      <a:pt x="38369" y="66323"/>
                    </a:moveTo>
                    <a:lnTo>
                      <a:pt x="38323" y="66369"/>
                    </a:lnTo>
                    <a:lnTo>
                      <a:pt x="37953" y="66554"/>
                    </a:lnTo>
                    <a:lnTo>
                      <a:pt x="37953" y="66554"/>
                    </a:lnTo>
                    <a:lnTo>
                      <a:pt x="38277" y="66369"/>
                    </a:lnTo>
                    <a:lnTo>
                      <a:pt x="38369" y="66323"/>
                    </a:lnTo>
                    <a:close/>
                    <a:moveTo>
                      <a:pt x="37351" y="66925"/>
                    </a:moveTo>
                    <a:lnTo>
                      <a:pt x="37305" y="66971"/>
                    </a:lnTo>
                    <a:lnTo>
                      <a:pt x="37259" y="66971"/>
                    </a:lnTo>
                    <a:lnTo>
                      <a:pt x="37259" y="66925"/>
                    </a:lnTo>
                    <a:close/>
                    <a:moveTo>
                      <a:pt x="44756" y="63777"/>
                    </a:moveTo>
                    <a:lnTo>
                      <a:pt x="45589" y="63870"/>
                    </a:lnTo>
                    <a:lnTo>
                      <a:pt x="49801" y="66369"/>
                    </a:lnTo>
                    <a:lnTo>
                      <a:pt x="49940" y="67341"/>
                    </a:lnTo>
                    <a:lnTo>
                      <a:pt x="49940" y="67388"/>
                    </a:lnTo>
                    <a:lnTo>
                      <a:pt x="45775" y="64935"/>
                    </a:lnTo>
                    <a:lnTo>
                      <a:pt x="45127" y="64194"/>
                    </a:lnTo>
                    <a:lnTo>
                      <a:pt x="44988" y="64055"/>
                    </a:lnTo>
                    <a:lnTo>
                      <a:pt x="44756" y="63777"/>
                    </a:lnTo>
                    <a:close/>
                    <a:moveTo>
                      <a:pt x="41146" y="64888"/>
                    </a:moveTo>
                    <a:lnTo>
                      <a:pt x="40776" y="65675"/>
                    </a:lnTo>
                    <a:lnTo>
                      <a:pt x="39619" y="68082"/>
                    </a:lnTo>
                    <a:lnTo>
                      <a:pt x="39341" y="67665"/>
                    </a:lnTo>
                    <a:lnTo>
                      <a:pt x="38508" y="66416"/>
                    </a:lnTo>
                    <a:lnTo>
                      <a:pt x="40683" y="65166"/>
                    </a:lnTo>
                    <a:lnTo>
                      <a:pt x="40869" y="65073"/>
                    </a:lnTo>
                    <a:lnTo>
                      <a:pt x="41146" y="64888"/>
                    </a:lnTo>
                    <a:close/>
                    <a:moveTo>
                      <a:pt x="41517" y="64796"/>
                    </a:moveTo>
                    <a:lnTo>
                      <a:pt x="41702" y="64888"/>
                    </a:lnTo>
                    <a:lnTo>
                      <a:pt x="41933" y="64981"/>
                    </a:lnTo>
                    <a:lnTo>
                      <a:pt x="42165" y="65027"/>
                    </a:lnTo>
                    <a:lnTo>
                      <a:pt x="42350" y="64981"/>
                    </a:lnTo>
                    <a:lnTo>
                      <a:pt x="42350" y="65444"/>
                    </a:lnTo>
                    <a:lnTo>
                      <a:pt x="40591" y="69193"/>
                    </a:lnTo>
                    <a:lnTo>
                      <a:pt x="39804" y="68313"/>
                    </a:lnTo>
                    <a:lnTo>
                      <a:pt x="41517" y="64796"/>
                    </a:lnTo>
                    <a:close/>
                    <a:moveTo>
                      <a:pt x="39202" y="69285"/>
                    </a:moveTo>
                    <a:lnTo>
                      <a:pt x="39202" y="69378"/>
                    </a:lnTo>
                    <a:lnTo>
                      <a:pt x="39156" y="69378"/>
                    </a:lnTo>
                    <a:lnTo>
                      <a:pt x="39202" y="69285"/>
                    </a:lnTo>
                    <a:close/>
                    <a:moveTo>
                      <a:pt x="46376" y="65536"/>
                    </a:moveTo>
                    <a:lnTo>
                      <a:pt x="49986" y="67712"/>
                    </a:lnTo>
                    <a:lnTo>
                      <a:pt x="50033" y="68498"/>
                    </a:lnTo>
                    <a:lnTo>
                      <a:pt x="49986" y="69285"/>
                    </a:lnTo>
                    <a:lnTo>
                      <a:pt x="49986" y="69424"/>
                    </a:lnTo>
                    <a:lnTo>
                      <a:pt x="46700" y="65860"/>
                    </a:lnTo>
                    <a:lnTo>
                      <a:pt x="46561" y="65721"/>
                    </a:lnTo>
                    <a:lnTo>
                      <a:pt x="46376" y="65536"/>
                    </a:lnTo>
                    <a:close/>
                    <a:moveTo>
                      <a:pt x="44664" y="64518"/>
                    </a:moveTo>
                    <a:lnTo>
                      <a:pt x="45682" y="65120"/>
                    </a:lnTo>
                    <a:lnTo>
                      <a:pt x="49986" y="69702"/>
                    </a:lnTo>
                    <a:lnTo>
                      <a:pt x="49847" y="70627"/>
                    </a:lnTo>
                    <a:lnTo>
                      <a:pt x="45404" y="65860"/>
                    </a:lnTo>
                    <a:lnTo>
                      <a:pt x="44895" y="64935"/>
                    </a:lnTo>
                    <a:lnTo>
                      <a:pt x="44803" y="64749"/>
                    </a:lnTo>
                    <a:lnTo>
                      <a:pt x="44664" y="64518"/>
                    </a:lnTo>
                    <a:close/>
                    <a:moveTo>
                      <a:pt x="42350" y="66092"/>
                    </a:moveTo>
                    <a:lnTo>
                      <a:pt x="42350" y="66277"/>
                    </a:lnTo>
                    <a:lnTo>
                      <a:pt x="42350" y="66462"/>
                    </a:lnTo>
                    <a:lnTo>
                      <a:pt x="42350" y="70812"/>
                    </a:lnTo>
                    <a:lnTo>
                      <a:pt x="41563" y="70118"/>
                    </a:lnTo>
                    <a:lnTo>
                      <a:pt x="40776" y="69378"/>
                    </a:lnTo>
                    <a:lnTo>
                      <a:pt x="42350" y="66092"/>
                    </a:lnTo>
                    <a:close/>
                    <a:moveTo>
                      <a:pt x="42998" y="64749"/>
                    </a:moveTo>
                    <a:lnTo>
                      <a:pt x="42998" y="64796"/>
                    </a:lnTo>
                    <a:lnTo>
                      <a:pt x="43414" y="66184"/>
                    </a:lnTo>
                    <a:lnTo>
                      <a:pt x="43414" y="71646"/>
                    </a:lnTo>
                    <a:lnTo>
                      <a:pt x="42581" y="71044"/>
                    </a:lnTo>
                    <a:lnTo>
                      <a:pt x="42581" y="65536"/>
                    </a:lnTo>
                    <a:lnTo>
                      <a:pt x="42998" y="64749"/>
                    </a:lnTo>
                    <a:close/>
                    <a:moveTo>
                      <a:pt x="34204" y="58224"/>
                    </a:moveTo>
                    <a:lnTo>
                      <a:pt x="34296" y="58362"/>
                    </a:lnTo>
                    <a:lnTo>
                      <a:pt x="34389" y="58455"/>
                    </a:lnTo>
                    <a:lnTo>
                      <a:pt x="34482" y="59195"/>
                    </a:lnTo>
                    <a:lnTo>
                      <a:pt x="34482" y="59288"/>
                    </a:lnTo>
                    <a:lnTo>
                      <a:pt x="34482" y="59473"/>
                    </a:lnTo>
                    <a:lnTo>
                      <a:pt x="34482" y="59519"/>
                    </a:lnTo>
                    <a:lnTo>
                      <a:pt x="34482" y="59566"/>
                    </a:lnTo>
                    <a:lnTo>
                      <a:pt x="34482" y="59612"/>
                    </a:lnTo>
                    <a:lnTo>
                      <a:pt x="34528" y="59658"/>
                    </a:lnTo>
                    <a:lnTo>
                      <a:pt x="34574" y="60167"/>
                    </a:lnTo>
                    <a:lnTo>
                      <a:pt x="34620" y="60353"/>
                    </a:lnTo>
                    <a:lnTo>
                      <a:pt x="34667" y="60538"/>
                    </a:lnTo>
                    <a:lnTo>
                      <a:pt x="34713" y="60677"/>
                    </a:lnTo>
                    <a:lnTo>
                      <a:pt x="34667" y="60677"/>
                    </a:lnTo>
                    <a:lnTo>
                      <a:pt x="34667" y="60723"/>
                    </a:lnTo>
                    <a:lnTo>
                      <a:pt x="34667" y="60769"/>
                    </a:lnTo>
                    <a:lnTo>
                      <a:pt x="34713" y="60815"/>
                    </a:lnTo>
                    <a:lnTo>
                      <a:pt x="34806" y="61139"/>
                    </a:lnTo>
                    <a:lnTo>
                      <a:pt x="34667" y="61139"/>
                    </a:lnTo>
                    <a:lnTo>
                      <a:pt x="34620" y="61232"/>
                    </a:lnTo>
                    <a:lnTo>
                      <a:pt x="34852" y="61880"/>
                    </a:lnTo>
                    <a:lnTo>
                      <a:pt x="34898" y="62111"/>
                    </a:lnTo>
                    <a:lnTo>
                      <a:pt x="34944" y="62435"/>
                    </a:lnTo>
                    <a:lnTo>
                      <a:pt x="34991" y="62574"/>
                    </a:lnTo>
                    <a:lnTo>
                      <a:pt x="35083" y="62713"/>
                    </a:lnTo>
                    <a:lnTo>
                      <a:pt x="35130" y="62759"/>
                    </a:lnTo>
                    <a:lnTo>
                      <a:pt x="35268" y="62806"/>
                    </a:lnTo>
                    <a:lnTo>
                      <a:pt x="35315" y="62806"/>
                    </a:lnTo>
                    <a:lnTo>
                      <a:pt x="35407" y="63083"/>
                    </a:lnTo>
                    <a:lnTo>
                      <a:pt x="35500" y="63361"/>
                    </a:lnTo>
                    <a:lnTo>
                      <a:pt x="35500" y="63407"/>
                    </a:lnTo>
                    <a:lnTo>
                      <a:pt x="35592" y="63592"/>
                    </a:lnTo>
                    <a:lnTo>
                      <a:pt x="35731" y="63870"/>
                    </a:lnTo>
                    <a:lnTo>
                      <a:pt x="35777" y="64101"/>
                    </a:lnTo>
                    <a:lnTo>
                      <a:pt x="35824" y="64148"/>
                    </a:lnTo>
                    <a:lnTo>
                      <a:pt x="35916" y="64333"/>
                    </a:lnTo>
                    <a:lnTo>
                      <a:pt x="36055" y="64611"/>
                    </a:lnTo>
                    <a:lnTo>
                      <a:pt x="36148" y="64842"/>
                    </a:lnTo>
                    <a:lnTo>
                      <a:pt x="36148" y="64888"/>
                    </a:lnTo>
                    <a:lnTo>
                      <a:pt x="36240" y="65027"/>
                    </a:lnTo>
                    <a:lnTo>
                      <a:pt x="36379" y="65259"/>
                    </a:lnTo>
                    <a:lnTo>
                      <a:pt x="36472" y="65490"/>
                    </a:lnTo>
                    <a:lnTo>
                      <a:pt x="36425" y="65536"/>
                    </a:lnTo>
                    <a:lnTo>
                      <a:pt x="36379" y="65582"/>
                    </a:lnTo>
                    <a:lnTo>
                      <a:pt x="36333" y="65582"/>
                    </a:lnTo>
                    <a:lnTo>
                      <a:pt x="36333" y="65675"/>
                    </a:lnTo>
                    <a:lnTo>
                      <a:pt x="37073" y="66878"/>
                    </a:lnTo>
                    <a:lnTo>
                      <a:pt x="37120" y="66971"/>
                    </a:lnTo>
                    <a:lnTo>
                      <a:pt x="37166" y="67064"/>
                    </a:lnTo>
                    <a:lnTo>
                      <a:pt x="37259" y="67110"/>
                    </a:lnTo>
                    <a:lnTo>
                      <a:pt x="37351" y="67064"/>
                    </a:lnTo>
                    <a:lnTo>
                      <a:pt x="37397" y="67064"/>
                    </a:lnTo>
                    <a:lnTo>
                      <a:pt x="37536" y="67295"/>
                    </a:lnTo>
                    <a:lnTo>
                      <a:pt x="37721" y="67619"/>
                    </a:lnTo>
                    <a:lnTo>
                      <a:pt x="37814" y="67758"/>
                    </a:lnTo>
                    <a:lnTo>
                      <a:pt x="37860" y="67804"/>
                    </a:lnTo>
                    <a:lnTo>
                      <a:pt x="38092" y="68035"/>
                    </a:lnTo>
                    <a:lnTo>
                      <a:pt x="38277" y="68359"/>
                    </a:lnTo>
                    <a:lnTo>
                      <a:pt x="38416" y="68545"/>
                    </a:lnTo>
                    <a:lnTo>
                      <a:pt x="38462" y="68591"/>
                    </a:lnTo>
                    <a:lnTo>
                      <a:pt x="38693" y="68869"/>
                    </a:lnTo>
                    <a:lnTo>
                      <a:pt x="38740" y="68961"/>
                    </a:lnTo>
                    <a:lnTo>
                      <a:pt x="39064" y="69331"/>
                    </a:lnTo>
                    <a:lnTo>
                      <a:pt x="39017" y="69424"/>
                    </a:lnTo>
                    <a:lnTo>
                      <a:pt x="39017" y="69470"/>
                    </a:lnTo>
                    <a:lnTo>
                      <a:pt x="39017" y="69517"/>
                    </a:lnTo>
                    <a:lnTo>
                      <a:pt x="39017" y="69563"/>
                    </a:lnTo>
                    <a:lnTo>
                      <a:pt x="39064" y="69609"/>
                    </a:lnTo>
                    <a:lnTo>
                      <a:pt x="39249" y="69841"/>
                    </a:lnTo>
                    <a:lnTo>
                      <a:pt x="39480" y="70072"/>
                    </a:lnTo>
                    <a:lnTo>
                      <a:pt x="39665" y="70257"/>
                    </a:lnTo>
                    <a:lnTo>
                      <a:pt x="40082" y="70674"/>
                    </a:lnTo>
                    <a:lnTo>
                      <a:pt x="40128" y="70720"/>
                    </a:lnTo>
                    <a:lnTo>
                      <a:pt x="40174" y="70674"/>
                    </a:lnTo>
                    <a:lnTo>
                      <a:pt x="40221" y="70581"/>
                    </a:lnTo>
                    <a:lnTo>
                      <a:pt x="40267" y="70627"/>
                    </a:lnTo>
                    <a:lnTo>
                      <a:pt x="40452" y="70766"/>
                    </a:lnTo>
                    <a:lnTo>
                      <a:pt x="40730" y="70998"/>
                    </a:lnTo>
                    <a:lnTo>
                      <a:pt x="40915" y="71183"/>
                    </a:lnTo>
                    <a:lnTo>
                      <a:pt x="41007" y="71275"/>
                    </a:lnTo>
                    <a:lnTo>
                      <a:pt x="41193" y="71414"/>
                    </a:lnTo>
                    <a:lnTo>
                      <a:pt x="41331" y="71553"/>
                    </a:lnTo>
                    <a:lnTo>
                      <a:pt x="41794" y="71877"/>
                    </a:lnTo>
                    <a:lnTo>
                      <a:pt x="42165" y="72108"/>
                    </a:lnTo>
                    <a:lnTo>
                      <a:pt x="42257" y="72201"/>
                    </a:lnTo>
                    <a:lnTo>
                      <a:pt x="42303" y="72201"/>
                    </a:lnTo>
                    <a:lnTo>
                      <a:pt x="42350" y="72386"/>
                    </a:lnTo>
                    <a:lnTo>
                      <a:pt x="42350" y="72432"/>
                    </a:lnTo>
                    <a:lnTo>
                      <a:pt x="42257" y="72432"/>
                    </a:lnTo>
                    <a:lnTo>
                      <a:pt x="42026" y="72247"/>
                    </a:lnTo>
                    <a:lnTo>
                      <a:pt x="41979" y="72201"/>
                    </a:lnTo>
                    <a:lnTo>
                      <a:pt x="41933" y="72201"/>
                    </a:lnTo>
                    <a:lnTo>
                      <a:pt x="41794" y="72108"/>
                    </a:lnTo>
                    <a:lnTo>
                      <a:pt x="41285" y="71738"/>
                    </a:lnTo>
                    <a:lnTo>
                      <a:pt x="40776" y="71322"/>
                    </a:lnTo>
                    <a:lnTo>
                      <a:pt x="40267" y="70905"/>
                    </a:lnTo>
                    <a:lnTo>
                      <a:pt x="39804" y="70442"/>
                    </a:lnTo>
                    <a:lnTo>
                      <a:pt x="39434" y="70072"/>
                    </a:lnTo>
                    <a:lnTo>
                      <a:pt x="39295" y="69933"/>
                    </a:lnTo>
                    <a:lnTo>
                      <a:pt x="39110" y="69702"/>
                    </a:lnTo>
                    <a:lnTo>
                      <a:pt x="38878" y="69470"/>
                    </a:lnTo>
                    <a:lnTo>
                      <a:pt x="38601" y="69146"/>
                    </a:lnTo>
                    <a:lnTo>
                      <a:pt x="38554" y="69054"/>
                    </a:lnTo>
                    <a:lnTo>
                      <a:pt x="38230" y="68683"/>
                    </a:lnTo>
                    <a:lnTo>
                      <a:pt x="38184" y="68637"/>
                    </a:lnTo>
                    <a:lnTo>
                      <a:pt x="38184" y="68591"/>
                    </a:lnTo>
                    <a:lnTo>
                      <a:pt x="37860" y="68174"/>
                    </a:lnTo>
                    <a:lnTo>
                      <a:pt x="37583" y="67804"/>
                    </a:lnTo>
                    <a:lnTo>
                      <a:pt x="37259" y="67341"/>
                    </a:lnTo>
                    <a:lnTo>
                      <a:pt x="37212" y="67249"/>
                    </a:lnTo>
                    <a:lnTo>
                      <a:pt x="37166" y="67156"/>
                    </a:lnTo>
                    <a:lnTo>
                      <a:pt x="37073" y="67017"/>
                    </a:lnTo>
                    <a:lnTo>
                      <a:pt x="36981" y="66878"/>
                    </a:lnTo>
                    <a:lnTo>
                      <a:pt x="36888" y="66740"/>
                    </a:lnTo>
                    <a:lnTo>
                      <a:pt x="36842" y="66647"/>
                    </a:lnTo>
                    <a:lnTo>
                      <a:pt x="36796" y="66554"/>
                    </a:lnTo>
                    <a:lnTo>
                      <a:pt x="36749" y="66554"/>
                    </a:lnTo>
                    <a:lnTo>
                      <a:pt x="36703" y="66462"/>
                    </a:lnTo>
                    <a:lnTo>
                      <a:pt x="36703" y="66416"/>
                    </a:lnTo>
                    <a:lnTo>
                      <a:pt x="36009" y="65073"/>
                    </a:lnTo>
                    <a:lnTo>
                      <a:pt x="35407" y="63731"/>
                    </a:lnTo>
                    <a:lnTo>
                      <a:pt x="35315" y="63500"/>
                    </a:lnTo>
                    <a:lnTo>
                      <a:pt x="35222" y="63315"/>
                    </a:lnTo>
                    <a:lnTo>
                      <a:pt x="35222" y="63268"/>
                    </a:lnTo>
                    <a:lnTo>
                      <a:pt x="35176" y="63130"/>
                    </a:lnTo>
                    <a:lnTo>
                      <a:pt x="35130" y="62991"/>
                    </a:lnTo>
                    <a:lnTo>
                      <a:pt x="35083" y="62944"/>
                    </a:lnTo>
                    <a:lnTo>
                      <a:pt x="35037" y="62713"/>
                    </a:lnTo>
                    <a:lnTo>
                      <a:pt x="34991" y="62667"/>
                    </a:lnTo>
                    <a:lnTo>
                      <a:pt x="34944" y="62482"/>
                    </a:lnTo>
                    <a:lnTo>
                      <a:pt x="34944" y="62435"/>
                    </a:lnTo>
                    <a:lnTo>
                      <a:pt x="34806" y="62065"/>
                    </a:lnTo>
                    <a:lnTo>
                      <a:pt x="34806" y="61972"/>
                    </a:lnTo>
                    <a:lnTo>
                      <a:pt x="34759" y="61834"/>
                    </a:lnTo>
                    <a:lnTo>
                      <a:pt x="34713" y="61741"/>
                    </a:lnTo>
                    <a:lnTo>
                      <a:pt x="34667" y="61556"/>
                    </a:lnTo>
                    <a:lnTo>
                      <a:pt x="34620" y="61324"/>
                    </a:lnTo>
                    <a:lnTo>
                      <a:pt x="34620" y="61232"/>
                    </a:lnTo>
                    <a:lnTo>
                      <a:pt x="34574" y="61232"/>
                    </a:lnTo>
                    <a:lnTo>
                      <a:pt x="34482" y="60769"/>
                    </a:lnTo>
                    <a:lnTo>
                      <a:pt x="34482" y="60584"/>
                    </a:lnTo>
                    <a:lnTo>
                      <a:pt x="34435" y="60353"/>
                    </a:lnTo>
                    <a:lnTo>
                      <a:pt x="34389" y="60167"/>
                    </a:lnTo>
                    <a:lnTo>
                      <a:pt x="34389" y="60075"/>
                    </a:lnTo>
                    <a:lnTo>
                      <a:pt x="34343" y="59982"/>
                    </a:lnTo>
                    <a:lnTo>
                      <a:pt x="34296" y="59658"/>
                    </a:lnTo>
                    <a:lnTo>
                      <a:pt x="34296" y="59288"/>
                    </a:lnTo>
                    <a:lnTo>
                      <a:pt x="34250" y="59149"/>
                    </a:lnTo>
                    <a:lnTo>
                      <a:pt x="34250" y="58825"/>
                    </a:lnTo>
                    <a:lnTo>
                      <a:pt x="34204" y="58316"/>
                    </a:lnTo>
                    <a:lnTo>
                      <a:pt x="34204" y="58224"/>
                    </a:lnTo>
                    <a:close/>
                    <a:moveTo>
                      <a:pt x="45913" y="66693"/>
                    </a:moveTo>
                    <a:lnTo>
                      <a:pt x="49801" y="70859"/>
                    </a:lnTo>
                    <a:lnTo>
                      <a:pt x="49801" y="71044"/>
                    </a:lnTo>
                    <a:lnTo>
                      <a:pt x="49709" y="71322"/>
                    </a:lnTo>
                    <a:lnTo>
                      <a:pt x="49662" y="71460"/>
                    </a:lnTo>
                    <a:lnTo>
                      <a:pt x="49616" y="71553"/>
                    </a:lnTo>
                    <a:lnTo>
                      <a:pt x="49570" y="71646"/>
                    </a:lnTo>
                    <a:lnTo>
                      <a:pt x="49523" y="71738"/>
                    </a:lnTo>
                    <a:lnTo>
                      <a:pt x="49523" y="71831"/>
                    </a:lnTo>
                    <a:lnTo>
                      <a:pt x="49477" y="71923"/>
                    </a:lnTo>
                    <a:lnTo>
                      <a:pt x="49477" y="71970"/>
                    </a:lnTo>
                    <a:lnTo>
                      <a:pt x="49431" y="72016"/>
                    </a:lnTo>
                    <a:lnTo>
                      <a:pt x="49385" y="72062"/>
                    </a:lnTo>
                    <a:lnTo>
                      <a:pt x="49385" y="72155"/>
                    </a:lnTo>
                    <a:lnTo>
                      <a:pt x="49338" y="72155"/>
                    </a:lnTo>
                    <a:lnTo>
                      <a:pt x="49338" y="72201"/>
                    </a:lnTo>
                    <a:lnTo>
                      <a:pt x="49338" y="72247"/>
                    </a:lnTo>
                    <a:lnTo>
                      <a:pt x="49292" y="72293"/>
                    </a:lnTo>
                    <a:lnTo>
                      <a:pt x="49246" y="72340"/>
                    </a:lnTo>
                    <a:lnTo>
                      <a:pt x="49200" y="72386"/>
                    </a:lnTo>
                    <a:lnTo>
                      <a:pt x="49200" y="72432"/>
                    </a:lnTo>
                    <a:lnTo>
                      <a:pt x="47163" y="68869"/>
                    </a:lnTo>
                    <a:lnTo>
                      <a:pt x="45960" y="66786"/>
                    </a:lnTo>
                    <a:lnTo>
                      <a:pt x="45913" y="66693"/>
                    </a:lnTo>
                    <a:close/>
                    <a:moveTo>
                      <a:pt x="42627" y="72386"/>
                    </a:moveTo>
                    <a:lnTo>
                      <a:pt x="42720" y="72479"/>
                    </a:lnTo>
                    <a:lnTo>
                      <a:pt x="42581" y="72386"/>
                    </a:lnTo>
                    <a:close/>
                    <a:moveTo>
                      <a:pt x="43646" y="67017"/>
                    </a:moveTo>
                    <a:lnTo>
                      <a:pt x="45312" y="72710"/>
                    </a:lnTo>
                    <a:lnTo>
                      <a:pt x="45312" y="72710"/>
                    </a:lnTo>
                    <a:lnTo>
                      <a:pt x="44988" y="72571"/>
                    </a:lnTo>
                    <a:lnTo>
                      <a:pt x="44756" y="72432"/>
                    </a:lnTo>
                    <a:lnTo>
                      <a:pt x="44386" y="72201"/>
                    </a:lnTo>
                    <a:lnTo>
                      <a:pt x="44062" y="72062"/>
                    </a:lnTo>
                    <a:lnTo>
                      <a:pt x="43831" y="71970"/>
                    </a:lnTo>
                    <a:lnTo>
                      <a:pt x="43784" y="71923"/>
                    </a:lnTo>
                    <a:lnTo>
                      <a:pt x="43784" y="71877"/>
                    </a:lnTo>
                    <a:lnTo>
                      <a:pt x="43646" y="71831"/>
                    </a:lnTo>
                    <a:lnTo>
                      <a:pt x="43646" y="67064"/>
                    </a:lnTo>
                    <a:lnTo>
                      <a:pt x="43646" y="67017"/>
                    </a:lnTo>
                    <a:close/>
                    <a:moveTo>
                      <a:pt x="42905" y="72571"/>
                    </a:moveTo>
                    <a:lnTo>
                      <a:pt x="43090" y="72664"/>
                    </a:lnTo>
                    <a:lnTo>
                      <a:pt x="43275" y="72756"/>
                    </a:lnTo>
                    <a:lnTo>
                      <a:pt x="43414" y="72849"/>
                    </a:lnTo>
                    <a:lnTo>
                      <a:pt x="43414" y="72895"/>
                    </a:lnTo>
                    <a:lnTo>
                      <a:pt x="42905" y="72571"/>
                    </a:lnTo>
                    <a:close/>
                    <a:moveTo>
                      <a:pt x="43692" y="65027"/>
                    </a:moveTo>
                    <a:lnTo>
                      <a:pt x="44386" y="66277"/>
                    </a:lnTo>
                    <a:lnTo>
                      <a:pt x="46376" y="73034"/>
                    </a:lnTo>
                    <a:lnTo>
                      <a:pt x="46376" y="73034"/>
                    </a:lnTo>
                    <a:lnTo>
                      <a:pt x="45589" y="72803"/>
                    </a:lnTo>
                    <a:lnTo>
                      <a:pt x="43646" y="66230"/>
                    </a:lnTo>
                    <a:lnTo>
                      <a:pt x="43646" y="65305"/>
                    </a:lnTo>
                    <a:lnTo>
                      <a:pt x="43646" y="65166"/>
                    </a:lnTo>
                    <a:lnTo>
                      <a:pt x="43692" y="65027"/>
                    </a:lnTo>
                    <a:close/>
                    <a:moveTo>
                      <a:pt x="44247" y="64935"/>
                    </a:moveTo>
                    <a:lnTo>
                      <a:pt x="45219" y="65999"/>
                    </a:lnTo>
                    <a:lnTo>
                      <a:pt x="49061" y="72617"/>
                    </a:lnTo>
                    <a:lnTo>
                      <a:pt x="48829" y="72895"/>
                    </a:lnTo>
                    <a:lnTo>
                      <a:pt x="48598" y="73080"/>
                    </a:lnTo>
                    <a:lnTo>
                      <a:pt x="48552" y="73080"/>
                    </a:lnTo>
                    <a:lnTo>
                      <a:pt x="48505" y="72941"/>
                    </a:lnTo>
                    <a:lnTo>
                      <a:pt x="44618" y="66230"/>
                    </a:lnTo>
                    <a:lnTo>
                      <a:pt x="44340" y="65259"/>
                    </a:lnTo>
                    <a:lnTo>
                      <a:pt x="44294" y="65120"/>
                    </a:lnTo>
                    <a:lnTo>
                      <a:pt x="44247" y="64935"/>
                    </a:lnTo>
                    <a:close/>
                    <a:moveTo>
                      <a:pt x="44895" y="67110"/>
                    </a:moveTo>
                    <a:lnTo>
                      <a:pt x="48366" y="73127"/>
                    </a:lnTo>
                    <a:lnTo>
                      <a:pt x="47765" y="73219"/>
                    </a:lnTo>
                    <a:lnTo>
                      <a:pt x="47209" y="73173"/>
                    </a:lnTo>
                    <a:lnTo>
                      <a:pt x="46654" y="73127"/>
                    </a:lnTo>
                    <a:lnTo>
                      <a:pt x="44895" y="67202"/>
                    </a:lnTo>
                    <a:lnTo>
                      <a:pt x="44895" y="67110"/>
                    </a:lnTo>
                    <a:close/>
                    <a:moveTo>
                      <a:pt x="43646" y="72941"/>
                    </a:moveTo>
                    <a:lnTo>
                      <a:pt x="43738" y="72988"/>
                    </a:lnTo>
                    <a:lnTo>
                      <a:pt x="43831" y="73034"/>
                    </a:lnTo>
                    <a:lnTo>
                      <a:pt x="43970" y="73127"/>
                    </a:lnTo>
                    <a:lnTo>
                      <a:pt x="44062" y="73127"/>
                    </a:lnTo>
                    <a:lnTo>
                      <a:pt x="44201" y="73173"/>
                    </a:lnTo>
                    <a:lnTo>
                      <a:pt x="44386" y="73265"/>
                    </a:lnTo>
                    <a:lnTo>
                      <a:pt x="44479" y="73312"/>
                    </a:lnTo>
                    <a:lnTo>
                      <a:pt x="44571" y="73312"/>
                    </a:lnTo>
                    <a:lnTo>
                      <a:pt x="44756" y="73404"/>
                    </a:lnTo>
                    <a:lnTo>
                      <a:pt x="44803" y="73404"/>
                    </a:lnTo>
                    <a:lnTo>
                      <a:pt x="45034" y="73497"/>
                    </a:lnTo>
                    <a:lnTo>
                      <a:pt x="45265" y="73497"/>
                    </a:lnTo>
                    <a:lnTo>
                      <a:pt x="45497" y="73589"/>
                    </a:lnTo>
                    <a:lnTo>
                      <a:pt x="45589" y="73589"/>
                    </a:lnTo>
                    <a:lnTo>
                      <a:pt x="45589" y="73682"/>
                    </a:lnTo>
                    <a:lnTo>
                      <a:pt x="45312" y="73636"/>
                    </a:lnTo>
                    <a:lnTo>
                      <a:pt x="44479" y="73451"/>
                    </a:lnTo>
                    <a:lnTo>
                      <a:pt x="43646" y="73127"/>
                    </a:lnTo>
                    <a:lnTo>
                      <a:pt x="43646" y="72941"/>
                    </a:lnTo>
                    <a:close/>
                    <a:moveTo>
                      <a:pt x="45821" y="73636"/>
                    </a:moveTo>
                    <a:lnTo>
                      <a:pt x="46191" y="73682"/>
                    </a:lnTo>
                    <a:lnTo>
                      <a:pt x="46561" y="73682"/>
                    </a:lnTo>
                    <a:lnTo>
                      <a:pt x="46608" y="73728"/>
                    </a:lnTo>
                    <a:lnTo>
                      <a:pt x="45867" y="73728"/>
                    </a:lnTo>
                    <a:lnTo>
                      <a:pt x="45821" y="73636"/>
                    </a:lnTo>
                    <a:close/>
                    <a:moveTo>
                      <a:pt x="47024" y="73682"/>
                    </a:moveTo>
                    <a:lnTo>
                      <a:pt x="46839" y="73728"/>
                    </a:lnTo>
                    <a:lnTo>
                      <a:pt x="46793" y="73682"/>
                    </a:lnTo>
                    <a:close/>
                    <a:moveTo>
                      <a:pt x="45636" y="52716"/>
                    </a:moveTo>
                    <a:lnTo>
                      <a:pt x="45728" y="52762"/>
                    </a:lnTo>
                    <a:lnTo>
                      <a:pt x="45867" y="52901"/>
                    </a:lnTo>
                    <a:lnTo>
                      <a:pt x="46515" y="53503"/>
                    </a:lnTo>
                    <a:lnTo>
                      <a:pt x="46561" y="53595"/>
                    </a:lnTo>
                    <a:lnTo>
                      <a:pt x="46654" y="53688"/>
                    </a:lnTo>
                    <a:lnTo>
                      <a:pt x="47024" y="54058"/>
                    </a:lnTo>
                    <a:lnTo>
                      <a:pt x="47209" y="54290"/>
                    </a:lnTo>
                    <a:lnTo>
                      <a:pt x="47533" y="54614"/>
                    </a:lnTo>
                    <a:lnTo>
                      <a:pt x="47672" y="54752"/>
                    </a:lnTo>
                    <a:lnTo>
                      <a:pt x="47950" y="55076"/>
                    </a:lnTo>
                    <a:lnTo>
                      <a:pt x="48228" y="55447"/>
                    </a:lnTo>
                    <a:lnTo>
                      <a:pt x="48413" y="55678"/>
                    </a:lnTo>
                    <a:lnTo>
                      <a:pt x="48459" y="55724"/>
                    </a:lnTo>
                    <a:lnTo>
                      <a:pt x="48598" y="55863"/>
                    </a:lnTo>
                    <a:lnTo>
                      <a:pt x="48690" y="56048"/>
                    </a:lnTo>
                    <a:lnTo>
                      <a:pt x="48783" y="56187"/>
                    </a:lnTo>
                    <a:lnTo>
                      <a:pt x="49153" y="56696"/>
                    </a:lnTo>
                    <a:lnTo>
                      <a:pt x="49246" y="56835"/>
                    </a:lnTo>
                    <a:lnTo>
                      <a:pt x="49385" y="57020"/>
                    </a:lnTo>
                    <a:lnTo>
                      <a:pt x="49431" y="57066"/>
                    </a:lnTo>
                    <a:lnTo>
                      <a:pt x="49709" y="57529"/>
                    </a:lnTo>
                    <a:lnTo>
                      <a:pt x="49755" y="57576"/>
                    </a:lnTo>
                    <a:lnTo>
                      <a:pt x="49847" y="57714"/>
                    </a:lnTo>
                    <a:lnTo>
                      <a:pt x="49940" y="57900"/>
                    </a:lnTo>
                    <a:lnTo>
                      <a:pt x="49986" y="57946"/>
                    </a:lnTo>
                    <a:lnTo>
                      <a:pt x="50588" y="58964"/>
                    </a:lnTo>
                    <a:lnTo>
                      <a:pt x="50773" y="59334"/>
                    </a:lnTo>
                    <a:lnTo>
                      <a:pt x="51051" y="59890"/>
                    </a:lnTo>
                    <a:lnTo>
                      <a:pt x="51236" y="60214"/>
                    </a:lnTo>
                    <a:lnTo>
                      <a:pt x="51236" y="60260"/>
                    </a:lnTo>
                    <a:lnTo>
                      <a:pt x="51467" y="60769"/>
                    </a:lnTo>
                    <a:lnTo>
                      <a:pt x="51514" y="60815"/>
                    </a:lnTo>
                    <a:lnTo>
                      <a:pt x="51560" y="60954"/>
                    </a:lnTo>
                    <a:lnTo>
                      <a:pt x="51652" y="61139"/>
                    </a:lnTo>
                    <a:lnTo>
                      <a:pt x="51884" y="61695"/>
                    </a:lnTo>
                    <a:lnTo>
                      <a:pt x="51884" y="61741"/>
                    </a:lnTo>
                    <a:lnTo>
                      <a:pt x="51976" y="61880"/>
                    </a:lnTo>
                    <a:lnTo>
                      <a:pt x="52023" y="62065"/>
                    </a:lnTo>
                    <a:lnTo>
                      <a:pt x="52023" y="62111"/>
                    </a:lnTo>
                    <a:lnTo>
                      <a:pt x="52208" y="62620"/>
                    </a:lnTo>
                    <a:lnTo>
                      <a:pt x="52254" y="62713"/>
                    </a:lnTo>
                    <a:lnTo>
                      <a:pt x="52347" y="62898"/>
                    </a:lnTo>
                    <a:lnTo>
                      <a:pt x="52393" y="63037"/>
                    </a:lnTo>
                    <a:lnTo>
                      <a:pt x="52393" y="63083"/>
                    </a:lnTo>
                    <a:lnTo>
                      <a:pt x="52393" y="63130"/>
                    </a:lnTo>
                    <a:lnTo>
                      <a:pt x="52439" y="63268"/>
                    </a:lnTo>
                    <a:lnTo>
                      <a:pt x="52486" y="63407"/>
                    </a:lnTo>
                    <a:lnTo>
                      <a:pt x="52486" y="63453"/>
                    </a:lnTo>
                    <a:lnTo>
                      <a:pt x="52532" y="63546"/>
                    </a:lnTo>
                    <a:lnTo>
                      <a:pt x="52532" y="63639"/>
                    </a:lnTo>
                    <a:lnTo>
                      <a:pt x="52624" y="63731"/>
                    </a:lnTo>
                    <a:lnTo>
                      <a:pt x="52671" y="63916"/>
                    </a:lnTo>
                    <a:lnTo>
                      <a:pt x="52671" y="64055"/>
                    </a:lnTo>
                    <a:lnTo>
                      <a:pt x="52671" y="64101"/>
                    </a:lnTo>
                    <a:lnTo>
                      <a:pt x="52902" y="64796"/>
                    </a:lnTo>
                    <a:lnTo>
                      <a:pt x="52902" y="64888"/>
                    </a:lnTo>
                    <a:lnTo>
                      <a:pt x="52948" y="65073"/>
                    </a:lnTo>
                    <a:lnTo>
                      <a:pt x="52995" y="65259"/>
                    </a:lnTo>
                    <a:lnTo>
                      <a:pt x="53226" y="66369"/>
                    </a:lnTo>
                    <a:lnTo>
                      <a:pt x="53319" y="67480"/>
                    </a:lnTo>
                    <a:lnTo>
                      <a:pt x="53411" y="68545"/>
                    </a:lnTo>
                    <a:lnTo>
                      <a:pt x="53365" y="69563"/>
                    </a:lnTo>
                    <a:lnTo>
                      <a:pt x="53319" y="70396"/>
                    </a:lnTo>
                    <a:lnTo>
                      <a:pt x="53180" y="71229"/>
                    </a:lnTo>
                    <a:lnTo>
                      <a:pt x="52995" y="71970"/>
                    </a:lnTo>
                    <a:lnTo>
                      <a:pt x="52717" y="72710"/>
                    </a:lnTo>
                    <a:lnTo>
                      <a:pt x="52393" y="73451"/>
                    </a:lnTo>
                    <a:lnTo>
                      <a:pt x="52169" y="73799"/>
                    </a:lnTo>
                    <a:lnTo>
                      <a:pt x="52208" y="73682"/>
                    </a:lnTo>
                    <a:lnTo>
                      <a:pt x="52439" y="73265"/>
                    </a:lnTo>
                    <a:lnTo>
                      <a:pt x="52671" y="72756"/>
                    </a:lnTo>
                    <a:lnTo>
                      <a:pt x="52810" y="72247"/>
                    </a:lnTo>
                    <a:lnTo>
                      <a:pt x="52948" y="71692"/>
                    </a:lnTo>
                    <a:lnTo>
                      <a:pt x="52995" y="71646"/>
                    </a:lnTo>
                    <a:lnTo>
                      <a:pt x="52995" y="71507"/>
                    </a:lnTo>
                    <a:lnTo>
                      <a:pt x="53041" y="71414"/>
                    </a:lnTo>
                    <a:lnTo>
                      <a:pt x="53041" y="71322"/>
                    </a:lnTo>
                    <a:lnTo>
                      <a:pt x="53180" y="70535"/>
                    </a:lnTo>
                    <a:lnTo>
                      <a:pt x="53226" y="69702"/>
                    </a:lnTo>
                    <a:lnTo>
                      <a:pt x="53226" y="68730"/>
                    </a:lnTo>
                    <a:lnTo>
                      <a:pt x="53180" y="67758"/>
                    </a:lnTo>
                    <a:lnTo>
                      <a:pt x="53180" y="67619"/>
                    </a:lnTo>
                    <a:lnTo>
                      <a:pt x="53180" y="67526"/>
                    </a:lnTo>
                    <a:lnTo>
                      <a:pt x="53180" y="67480"/>
                    </a:lnTo>
                    <a:lnTo>
                      <a:pt x="53041" y="66647"/>
                    </a:lnTo>
                    <a:lnTo>
                      <a:pt x="52902" y="65860"/>
                    </a:lnTo>
                    <a:lnTo>
                      <a:pt x="52717" y="65027"/>
                    </a:lnTo>
                    <a:lnTo>
                      <a:pt x="52486" y="64148"/>
                    </a:lnTo>
                    <a:lnTo>
                      <a:pt x="52439" y="63963"/>
                    </a:lnTo>
                    <a:lnTo>
                      <a:pt x="52393" y="63824"/>
                    </a:lnTo>
                    <a:lnTo>
                      <a:pt x="52347" y="63592"/>
                    </a:lnTo>
                    <a:lnTo>
                      <a:pt x="52300" y="63592"/>
                    </a:lnTo>
                    <a:lnTo>
                      <a:pt x="52162" y="63083"/>
                    </a:lnTo>
                    <a:lnTo>
                      <a:pt x="52162" y="63037"/>
                    </a:lnTo>
                    <a:lnTo>
                      <a:pt x="52115" y="62944"/>
                    </a:lnTo>
                    <a:lnTo>
                      <a:pt x="52069" y="62852"/>
                    </a:lnTo>
                    <a:lnTo>
                      <a:pt x="51976" y="62620"/>
                    </a:lnTo>
                    <a:lnTo>
                      <a:pt x="51976" y="62528"/>
                    </a:lnTo>
                    <a:lnTo>
                      <a:pt x="51930" y="62389"/>
                    </a:lnTo>
                    <a:lnTo>
                      <a:pt x="51329" y="61001"/>
                    </a:lnTo>
                    <a:lnTo>
                      <a:pt x="51236" y="60769"/>
                    </a:lnTo>
                    <a:lnTo>
                      <a:pt x="50866" y="59936"/>
                    </a:lnTo>
                    <a:lnTo>
                      <a:pt x="50403" y="59149"/>
                    </a:lnTo>
                    <a:lnTo>
                      <a:pt x="49986" y="58362"/>
                    </a:lnTo>
                    <a:lnTo>
                      <a:pt x="49523" y="57622"/>
                    </a:lnTo>
                    <a:lnTo>
                      <a:pt x="49477" y="57576"/>
                    </a:lnTo>
                    <a:lnTo>
                      <a:pt x="49338" y="57344"/>
                    </a:lnTo>
                    <a:lnTo>
                      <a:pt x="49292" y="57298"/>
                    </a:lnTo>
                    <a:lnTo>
                      <a:pt x="49153" y="57066"/>
                    </a:lnTo>
                    <a:lnTo>
                      <a:pt x="49061" y="56974"/>
                    </a:lnTo>
                    <a:lnTo>
                      <a:pt x="48968" y="56789"/>
                    </a:lnTo>
                    <a:lnTo>
                      <a:pt x="48876" y="56650"/>
                    </a:lnTo>
                    <a:lnTo>
                      <a:pt x="48783" y="56511"/>
                    </a:lnTo>
                    <a:lnTo>
                      <a:pt x="48644" y="56372"/>
                    </a:lnTo>
                    <a:lnTo>
                      <a:pt x="48552" y="56233"/>
                    </a:lnTo>
                    <a:lnTo>
                      <a:pt x="48413" y="56048"/>
                    </a:lnTo>
                    <a:lnTo>
                      <a:pt x="48366" y="56002"/>
                    </a:lnTo>
                    <a:lnTo>
                      <a:pt x="48181" y="55771"/>
                    </a:lnTo>
                    <a:lnTo>
                      <a:pt x="48181" y="55724"/>
                    </a:lnTo>
                    <a:lnTo>
                      <a:pt x="47950" y="55447"/>
                    </a:lnTo>
                    <a:lnTo>
                      <a:pt x="47718" y="55169"/>
                    </a:lnTo>
                    <a:lnTo>
                      <a:pt x="46932" y="54290"/>
                    </a:lnTo>
                    <a:lnTo>
                      <a:pt x="46839" y="54151"/>
                    </a:lnTo>
                    <a:lnTo>
                      <a:pt x="46654" y="53966"/>
                    </a:lnTo>
                    <a:lnTo>
                      <a:pt x="46469" y="53780"/>
                    </a:lnTo>
                    <a:lnTo>
                      <a:pt x="46284" y="53595"/>
                    </a:lnTo>
                    <a:lnTo>
                      <a:pt x="46099" y="53410"/>
                    </a:lnTo>
                    <a:lnTo>
                      <a:pt x="46052" y="53364"/>
                    </a:lnTo>
                    <a:lnTo>
                      <a:pt x="45913" y="53225"/>
                    </a:lnTo>
                    <a:lnTo>
                      <a:pt x="45867" y="53179"/>
                    </a:lnTo>
                    <a:lnTo>
                      <a:pt x="45728" y="53040"/>
                    </a:lnTo>
                    <a:lnTo>
                      <a:pt x="45682" y="52994"/>
                    </a:lnTo>
                    <a:lnTo>
                      <a:pt x="45543" y="52901"/>
                    </a:lnTo>
                    <a:lnTo>
                      <a:pt x="45451" y="52808"/>
                    </a:lnTo>
                    <a:lnTo>
                      <a:pt x="45404" y="52808"/>
                    </a:lnTo>
                    <a:lnTo>
                      <a:pt x="45636" y="52716"/>
                    </a:lnTo>
                    <a:close/>
                    <a:moveTo>
                      <a:pt x="52115" y="73883"/>
                    </a:moveTo>
                    <a:lnTo>
                      <a:pt x="51976" y="74099"/>
                    </a:lnTo>
                    <a:lnTo>
                      <a:pt x="51930" y="74145"/>
                    </a:lnTo>
                    <a:lnTo>
                      <a:pt x="52023" y="74006"/>
                    </a:lnTo>
                    <a:lnTo>
                      <a:pt x="52115" y="73883"/>
                    </a:lnTo>
                    <a:close/>
                    <a:moveTo>
                      <a:pt x="46747" y="52299"/>
                    </a:moveTo>
                    <a:lnTo>
                      <a:pt x="47024" y="52531"/>
                    </a:lnTo>
                    <a:lnTo>
                      <a:pt x="47857" y="53364"/>
                    </a:lnTo>
                    <a:lnTo>
                      <a:pt x="48644" y="54243"/>
                    </a:lnTo>
                    <a:lnTo>
                      <a:pt x="49200" y="54891"/>
                    </a:lnTo>
                    <a:lnTo>
                      <a:pt x="49755" y="55585"/>
                    </a:lnTo>
                    <a:lnTo>
                      <a:pt x="50264" y="56280"/>
                    </a:lnTo>
                    <a:lnTo>
                      <a:pt x="50727" y="57020"/>
                    </a:lnTo>
                    <a:lnTo>
                      <a:pt x="51190" y="57761"/>
                    </a:lnTo>
                    <a:lnTo>
                      <a:pt x="51652" y="58548"/>
                    </a:lnTo>
                    <a:lnTo>
                      <a:pt x="52023" y="59334"/>
                    </a:lnTo>
                    <a:lnTo>
                      <a:pt x="52393" y="60121"/>
                    </a:lnTo>
                    <a:lnTo>
                      <a:pt x="52810" y="61001"/>
                    </a:lnTo>
                    <a:lnTo>
                      <a:pt x="53134" y="61926"/>
                    </a:lnTo>
                    <a:lnTo>
                      <a:pt x="53458" y="62852"/>
                    </a:lnTo>
                    <a:lnTo>
                      <a:pt x="53689" y="63777"/>
                    </a:lnTo>
                    <a:lnTo>
                      <a:pt x="53874" y="64472"/>
                    </a:lnTo>
                    <a:lnTo>
                      <a:pt x="54013" y="65166"/>
                    </a:lnTo>
                    <a:lnTo>
                      <a:pt x="54105" y="65860"/>
                    </a:lnTo>
                    <a:lnTo>
                      <a:pt x="54198" y="66554"/>
                    </a:lnTo>
                    <a:lnTo>
                      <a:pt x="54198" y="66693"/>
                    </a:lnTo>
                    <a:lnTo>
                      <a:pt x="54244" y="67388"/>
                    </a:lnTo>
                    <a:lnTo>
                      <a:pt x="54291" y="68035"/>
                    </a:lnTo>
                    <a:lnTo>
                      <a:pt x="54291" y="68128"/>
                    </a:lnTo>
                    <a:lnTo>
                      <a:pt x="54291" y="68174"/>
                    </a:lnTo>
                    <a:lnTo>
                      <a:pt x="54244" y="68961"/>
                    </a:lnTo>
                    <a:lnTo>
                      <a:pt x="54152" y="69702"/>
                    </a:lnTo>
                    <a:lnTo>
                      <a:pt x="54013" y="70535"/>
                    </a:lnTo>
                    <a:lnTo>
                      <a:pt x="53781" y="71368"/>
                    </a:lnTo>
                    <a:lnTo>
                      <a:pt x="53735" y="71553"/>
                    </a:lnTo>
                    <a:lnTo>
                      <a:pt x="53689" y="71646"/>
                    </a:lnTo>
                    <a:lnTo>
                      <a:pt x="53643" y="71738"/>
                    </a:lnTo>
                    <a:lnTo>
                      <a:pt x="53596" y="71831"/>
                    </a:lnTo>
                    <a:lnTo>
                      <a:pt x="53596" y="71877"/>
                    </a:lnTo>
                    <a:lnTo>
                      <a:pt x="53596" y="71923"/>
                    </a:lnTo>
                    <a:lnTo>
                      <a:pt x="53550" y="71970"/>
                    </a:lnTo>
                    <a:lnTo>
                      <a:pt x="53504" y="72108"/>
                    </a:lnTo>
                    <a:lnTo>
                      <a:pt x="53458" y="72201"/>
                    </a:lnTo>
                    <a:lnTo>
                      <a:pt x="53411" y="72293"/>
                    </a:lnTo>
                    <a:lnTo>
                      <a:pt x="53365" y="72386"/>
                    </a:lnTo>
                    <a:lnTo>
                      <a:pt x="53319" y="72525"/>
                    </a:lnTo>
                    <a:lnTo>
                      <a:pt x="53272" y="72617"/>
                    </a:lnTo>
                    <a:lnTo>
                      <a:pt x="53226" y="72664"/>
                    </a:lnTo>
                    <a:lnTo>
                      <a:pt x="53226" y="72710"/>
                    </a:lnTo>
                    <a:lnTo>
                      <a:pt x="53180" y="72710"/>
                    </a:lnTo>
                    <a:lnTo>
                      <a:pt x="53087" y="72895"/>
                    </a:lnTo>
                    <a:lnTo>
                      <a:pt x="53087" y="72941"/>
                    </a:lnTo>
                    <a:lnTo>
                      <a:pt x="52763" y="73451"/>
                    </a:lnTo>
                    <a:lnTo>
                      <a:pt x="52624" y="73636"/>
                    </a:lnTo>
                    <a:lnTo>
                      <a:pt x="52578" y="73636"/>
                    </a:lnTo>
                    <a:lnTo>
                      <a:pt x="52486" y="73821"/>
                    </a:lnTo>
                    <a:lnTo>
                      <a:pt x="52439" y="73821"/>
                    </a:lnTo>
                    <a:lnTo>
                      <a:pt x="52300" y="73960"/>
                    </a:lnTo>
                    <a:lnTo>
                      <a:pt x="52300" y="74006"/>
                    </a:lnTo>
                    <a:lnTo>
                      <a:pt x="52162" y="74145"/>
                    </a:lnTo>
                    <a:lnTo>
                      <a:pt x="52115" y="74191"/>
                    </a:lnTo>
                    <a:lnTo>
                      <a:pt x="52023" y="74330"/>
                    </a:lnTo>
                    <a:lnTo>
                      <a:pt x="51976" y="74376"/>
                    </a:lnTo>
                    <a:lnTo>
                      <a:pt x="51930" y="74376"/>
                    </a:lnTo>
                    <a:lnTo>
                      <a:pt x="52069" y="74191"/>
                    </a:lnTo>
                    <a:lnTo>
                      <a:pt x="52486" y="73497"/>
                    </a:lnTo>
                    <a:lnTo>
                      <a:pt x="52856" y="72756"/>
                    </a:lnTo>
                    <a:lnTo>
                      <a:pt x="53134" y="72016"/>
                    </a:lnTo>
                    <a:lnTo>
                      <a:pt x="53319" y="71229"/>
                    </a:lnTo>
                    <a:lnTo>
                      <a:pt x="53458" y="70396"/>
                    </a:lnTo>
                    <a:lnTo>
                      <a:pt x="53504" y="69563"/>
                    </a:lnTo>
                    <a:lnTo>
                      <a:pt x="53550" y="68545"/>
                    </a:lnTo>
                    <a:lnTo>
                      <a:pt x="53458" y="67480"/>
                    </a:lnTo>
                    <a:lnTo>
                      <a:pt x="53319" y="66369"/>
                    </a:lnTo>
                    <a:lnTo>
                      <a:pt x="53134" y="65259"/>
                    </a:lnTo>
                    <a:lnTo>
                      <a:pt x="53087" y="65073"/>
                    </a:lnTo>
                    <a:lnTo>
                      <a:pt x="53041" y="64842"/>
                    </a:lnTo>
                    <a:lnTo>
                      <a:pt x="52995" y="64796"/>
                    </a:lnTo>
                    <a:lnTo>
                      <a:pt x="52810" y="64055"/>
                    </a:lnTo>
                    <a:lnTo>
                      <a:pt x="52810" y="63870"/>
                    </a:lnTo>
                    <a:lnTo>
                      <a:pt x="52717" y="63685"/>
                    </a:lnTo>
                    <a:lnTo>
                      <a:pt x="52671" y="63592"/>
                    </a:lnTo>
                    <a:lnTo>
                      <a:pt x="52671" y="63500"/>
                    </a:lnTo>
                    <a:lnTo>
                      <a:pt x="52624" y="63407"/>
                    </a:lnTo>
                    <a:lnTo>
                      <a:pt x="52624" y="63361"/>
                    </a:lnTo>
                    <a:lnTo>
                      <a:pt x="52578" y="63222"/>
                    </a:lnTo>
                    <a:lnTo>
                      <a:pt x="52532" y="63083"/>
                    </a:lnTo>
                    <a:lnTo>
                      <a:pt x="52532" y="63037"/>
                    </a:lnTo>
                    <a:lnTo>
                      <a:pt x="52486" y="62898"/>
                    </a:lnTo>
                    <a:lnTo>
                      <a:pt x="52393" y="62620"/>
                    </a:lnTo>
                    <a:lnTo>
                      <a:pt x="52347" y="62574"/>
                    </a:lnTo>
                    <a:lnTo>
                      <a:pt x="52162" y="62065"/>
                    </a:lnTo>
                    <a:lnTo>
                      <a:pt x="52115" y="61926"/>
                    </a:lnTo>
                    <a:lnTo>
                      <a:pt x="52023" y="61648"/>
                    </a:lnTo>
                    <a:lnTo>
                      <a:pt x="51976" y="61602"/>
                    </a:lnTo>
                    <a:lnTo>
                      <a:pt x="51791" y="61139"/>
                    </a:lnTo>
                    <a:lnTo>
                      <a:pt x="51745" y="60954"/>
                    </a:lnTo>
                    <a:lnTo>
                      <a:pt x="51606" y="60723"/>
                    </a:lnTo>
                    <a:lnTo>
                      <a:pt x="51375" y="60214"/>
                    </a:lnTo>
                    <a:lnTo>
                      <a:pt x="51329" y="60075"/>
                    </a:lnTo>
                    <a:lnTo>
                      <a:pt x="51190" y="59797"/>
                    </a:lnTo>
                    <a:lnTo>
                      <a:pt x="50912" y="59288"/>
                    </a:lnTo>
                    <a:lnTo>
                      <a:pt x="50866" y="59149"/>
                    </a:lnTo>
                    <a:lnTo>
                      <a:pt x="50681" y="58918"/>
                    </a:lnTo>
                    <a:lnTo>
                      <a:pt x="50079" y="57853"/>
                    </a:lnTo>
                    <a:lnTo>
                      <a:pt x="49940" y="57576"/>
                    </a:lnTo>
                    <a:lnTo>
                      <a:pt x="49847" y="57437"/>
                    </a:lnTo>
                    <a:lnTo>
                      <a:pt x="49523" y="57020"/>
                    </a:lnTo>
                    <a:lnTo>
                      <a:pt x="49477" y="56928"/>
                    </a:lnTo>
                    <a:lnTo>
                      <a:pt x="49385" y="56743"/>
                    </a:lnTo>
                    <a:lnTo>
                      <a:pt x="49246" y="56604"/>
                    </a:lnTo>
                    <a:lnTo>
                      <a:pt x="48922" y="56095"/>
                    </a:lnTo>
                    <a:lnTo>
                      <a:pt x="48829" y="56002"/>
                    </a:lnTo>
                    <a:lnTo>
                      <a:pt x="48690" y="55771"/>
                    </a:lnTo>
                    <a:lnTo>
                      <a:pt x="48552" y="55632"/>
                    </a:lnTo>
                    <a:lnTo>
                      <a:pt x="48505" y="55585"/>
                    </a:lnTo>
                    <a:lnTo>
                      <a:pt x="48320" y="55354"/>
                    </a:lnTo>
                    <a:lnTo>
                      <a:pt x="48042" y="54984"/>
                    </a:lnTo>
                    <a:lnTo>
                      <a:pt x="47765" y="54660"/>
                    </a:lnTo>
                    <a:lnTo>
                      <a:pt x="47672" y="54567"/>
                    </a:lnTo>
                    <a:lnTo>
                      <a:pt x="47302" y="54197"/>
                    </a:lnTo>
                    <a:lnTo>
                      <a:pt x="47117" y="53966"/>
                    </a:lnTo>
                    <a:lnTo>
                      <a:pt x="46747" y="53595"/>
                    </a:lnTo>
                    <a:lnTo>
                      <a:pt x="46654" y="53503"/>
                    </a:lnTo>
                    <a:lnTo>
                      <a:pt x="46561" y="53410"/>
                    </a:lnTo>
                    <a:lnTo>
                      <a:pt x="46469" y="53318"/>
                    </a:lnTo>
                    <a:lnTo>
                      <a:pt x="45960" y="52808"/>
                    </a:lnTo>
                    <a:lnTo>
                      <a:pt x="45821" y="52670"/>
                    </a:lnTo>
                    <a:lnTo>
                      <a:pt x="45775" y="52623"/>
                    </a:lnTo>
                    <a:lnTo>
                      <a:pt x="46376" y="52392"/>
                    </a:lnTo>
                    <a:lnTo>
                      <a:pt x="46747" y="52299"/>
                    </a:lnTo>
                    <a:close/>
                    <a:moveTo>
                      <a:pt x="36240" y="50818"/>
                    </a:moveTo>
                    <a:lnTo>
                      <a:pt x="36379" y="51374"/>
                    </a:lnTo>
                    <a:lnTo>
                      <a:pt x="36379" y="51420"/>
                    </a:lnTo>
                    <a:lnTo>
                      <a:pt x="36379" y="51466"/>
                    </a:lnTo>
                    <a:lnTo>
                      <a:pt x="36425" y="51513"/>
                    </a:lnTo>
                    <a:lnTo>
                      <a:pt x="36472" y="51605"/>
                    </a:lnTo>
                    <a:lnTo>
                      <a:pt x="36472" y="51651"/>
                    </a:lnTo>
                    <a:lnTo>
                      <a:pt x="36518" y="51651"/>
                    </a:lnTo>
                    <a:lnTo>
                      <a:pt x="36564" y="51698"/>
                    </a:lnTo>
                    <a:lnTo>
                      <a:pt x="36611" y="51744"/>
                    </a:lnTo>
                    <a:lnTo>
                      <a:pt x="37027" y="51975"/>
                    </a:lnTo>
                    <a:lnTo>
                      <a:pt x="37073" y="52022"/>
                    </a:lnTo>
                    <a:lnTo>
                      <a:pt x="37166" y="52068"/>
                    </a:lnTo>
                    <a:lnTo>
                      <a:pt x="37259" y="52114"/>
                    </a:lnTo>
                    <a:lnTo>
                      <a:pt x="37351" y="52161"/>
                    </a:lnTo>
                    <a:lnTo>
                      <a:pt x="37397" y="52207"/>
                    </a:lnTo>
                    <a:lnTo>
                      <a:pt x="36981" y="52207"/>
                    </a:lnTo>
                    <a:lnTo>
                      <a:pt x="36657" y="52253"/>
                    </a:lnTo>
                    <a:lnTo>
                      <a:pt x="36472" y="52253"/>
                    </a:lnTo>
                    <a:lnTo>
                      <a:pt x="36379" y="52299"/>
                    </a:lnTo>
                    <a:lnTo>
                      <a:pt x="36287" y="52299"/>
                    </a:lnTo>
                    <a:lnTo>
                      <a:pt x="36194" y="52346"/>
                    </a:lnTo>
                    <a:lnTo>
                      <a:pt x="36055" y="52346"/>
                    </a:lnTo>
                    <a:lnTo>
                      <a:pt x="35685" y="52485"/>
                    </a:lnTo>
                    <a:lnTo>
                      <a:pt x="35315" y="52670"/>
                    </a:lnTo>
                    <a:lnTo>
                      <a:pt x="34898" y="52855"/>
                    </a:lnTo>
                    <a:lnTo>
                      <a:pt x="34574" y="53086"/>
                    </a:lnTo>
                    <a:lnTo>
                      <a:pt x="34296" y="53318"/>
                    </a:lnTo>
                    <a:lnTo>
                      <a:pt x="34019" y="53595"/>
                    </a:lnTo>
                    <a:lnTo>
                      <a:pt x="33787" y="53827"/>
                    </a:lnTo>
                    <a:lnTo>
                      <a:pt x="33371" y="54428"/>
                    </a:lnTo>
                    <a:lnTo>
                      <a:pt x="33093" y="54984"/>
                    </a:lnTo>
                    <a:lnTo>
                      <a:pt x="32815" y="55585"/>
                    </a:lnTo>
                    <a:lnTo>
                      <a:pt x="32677" y="56187"/>
                    </a:lnTo>
                    <a:lnTo>
                      <a:pt x="32538" y="56696"/>
                    </a:lnTo>
                    <a:lnTo>
                      <a:pt x="32445" y="57159"/>
                    </a:lnTo>
                    <a:lnTo>
                      <a:pt x="32353" y="58177"/>
                    </a:lnTo>
                    <a:lnTo>
                      <a:pt x="32399" y="59242"/>
                    </a:lnTo>
                    <a:lnTo>
                      <a:pt x="32491" y="60353"/>
                    </a:lnTo>
                    <a:lnTo>
                      <a:pt x="32677" y="61463"/>
                    </a:lnTo>
                    <a:lnTo>
                      <a:pt x="32769" y="61834"/>
                    </a:lnTo>
                    <a:lnTo>
                      <a:pt x="32815" y="62065"/>
                    </a:lnTo>
                    <a:lnTo>
                      <a:pt x="32954" y="62574"/>
                    </a:lnTo>
                    <a:lnTo>
                      <a:pt x="33001" y="62759"/>
                    </a:lnTo>
                    <a:lnTo>
                      <a:pt x="33001" y="62806"/>
                    </a:lnTo>
                    <a:lnTo>
                      <a:pt x="33278" y="63685"/>
                    </a:lnTo>
                    <a:lnTo>
                      <a:pt x="33556" y="64425"/>
                    </a:lnTo>
                    <a:lnTo>
                      <a:pt x="33880" y="65212"/>
                    </a:lnTo>
                    <a:lnTo>
                      <a:pt x="34204" y="65953"/>
                    </a:lnTo>
                    <a:lnTo>
                      <a:pt x="34574" y="66693"/>
                    </a:lnTo>
                    <a:lnTo>
                      <a:pt x="34991" y="67388"/>
                    </a:lnTo>
                    <a:lnTo>
                      <a:pt x="35407" y="68082"/>
                    </a:lnTo>
                    <a:lnTo>
                      <a:pt x="35824" y="68776"/>
                    </a:lnTo>
                    <a:lnTo>
                      <a:pt x="36287" y="69424"/>
                    </a:lnTo>
                    <a:lnTo>
                      <a:pt x="36379" y="69517"/>
                    </a:lnTo>
                    <a:lnTo>
                      <a:pt x="37259" y="70627"/>
                    </a:lnTo>
                    <a:lnTo>
                      <a:pt x="38230" y="71646"/>
                    </a:lnTo>
                    <a:lnTo>
                      <a:pt x="39202" y="72525"/>
                    </a:lnTo>
                    <a:lnTo>
                      <a:pt x="39758" y="72941"/>
                    </a:lnTo>
                    <a:lnTo>
                      <a:pt x="40267" y="73312"/>
                    </a:lnTo>
                    <a:lnTo>
                      <a:pt x="40267" y="73358"/>
                    </a:lnTo>
                    <a:lnTo>
                      <a:pt x="40313" y="73358"/>
                    </a:lnTo>
                    <a:lnTo>
                      <a:pt x="40359" y="73404"/>
                    </a:lnTo>
                    <a:lnTo>
                      <a:pt x="40452" y="73451"/>
                    </a:lnTo>
                    <a:lnTo>
                      <a:pt x="40498" y="73497"/>
                    </a:lnTo>
                    <a:lnTo>
                      <a:pt x="40545" y="73543"/>
                    </a:lnTo>
                    <a:lnTo>
                      <a:pt x="40591" y="73543"/>
                    </a:lnTo>
                    <a:lnTo>
                      <a:pt x="40637" y="73589"/>
                    </a:lnTo>
                    <a:lnTo>
                      <a:pt x="40683" y="73636"/>
                    </a:lnTo>
                    <a:lnTo>
                      <a:pt x="41285" y="73960"/>
                    </a:lnTo>
                    <a:lnTo>
                      <a:pt x="42072" y="74422"/>
                    </a:lnTo>
                    <a:lnTo>
                      <a:pt x="42118" y="74422"/>
                    </a:lnTo>
                    <a:lnTo>
                      <a:pt x="42396" y="74561"/>
                    </a:lnTo>
                    <a:lnTo>
                      <a:pt x="42627" y="74654"/>
                    </a:lnTo>
                    <a:lnTo>
                      <a:pt x="42905" y="74746"/>
                    </a:lnTo>
                    <a:lnTo>
                      <a:pt x="42951" y="74746"/>
                    </a:lnTo>
                    <a:lnTo>
                      <a:pt x="43136" y="74839"/>
                    </a:lnTo>
                    <a:lnTo>
                      <a:pt x="43507" y="74932"/>
                    </a:lnTo>
                    <a:lnTo>
                      <a:pt x="43784" y="75024"/>
                    </a:lnTo>
                    <a:lnTo>
                      <a:pt x="43831" y="75024"/>
                    </a:lnTo>
                    <a:lnTo>
                      <a:pt x="44571" y="75163"/>
                    </a:lnTo>
                    <a:lnTo>
                      <a:pt x="45265" y="75209"/>
                    </a:lnTo>
                    <a:lnTo>
                      <a:pt x="45821" y="75163"/>
                    </a:lnTo>
                    <a:lnTo>
                      <a:pt x="46330" y="75117"/>
                    </a:lnTo>
                    <a:lnTo>
                      <a:pt x="46793" y="74978"/>
                    </a:lnTo>
                    <a:lnTo>
                      <a:pt x="47302" y="74793"/>
                    </a:lnTo>
                    <a:lnTo>
                      <a:pt x="47904" y="74469"/>
                    </a:lnTo>
                    <a:lnTo>
                      <a:pt x="47950" y="74422"/>
                    </a:lnTo>
                    <a:lnTo>
                      <a:pt x="47950" y="74376"/>
                    </a:lnTo>
                    <a:lnTo>
                      <a:pt x="48135" y="74284"/>
                    </a:lnTo>
                    <a:lnTo>
                      <a:pt x="48228" y="74191"/>
                    </a:lnTo>
                    <a:lnTo>
                      <a:pt x="48737" y="73728"/>
                    </a:lnTo>
                    <a:lnTo>
                      <a:pt x="48783" y="73682"/>
                    </a:lnTo>
                    <a:lnTo>
                      <a:pt x="48829" y="73589"/>
                    </a:lnTo>
                    <a:lnTo>
                      <a:pt x="48876" y="73543"/>
                    </a:lnTo>
                    <a:lnTo>
                      <a:pt x="48968" y="73451"/>
                    </a:lnTo>
                    <a:lnTo>
                      <a:pt x="49061" y="73312"/>
                    </a:lnTo>
                    <a:lnTo>
                      <a:pt x="49292" y="72988"/>
                    </a:lnTo>
                    <a:lnTo>
                      <a:pt x="49338" y="72941"/>
                    </a:lnTo>
                    <a:lnTo>
                      <a:pt x="49385" y="72849"/>
                    </a:lnTo>
                    <a:lnTo>
                      <a:pt x="49431" y="72756"/>
                    </a:lnTo>
                    <a:lnTo>
                      <a:pt x="49477" y="72664"/>
                    </a:lnTo>
                    <a:lnTo>
                      <a:pt x="49477" y="72617"/>
                    </a:lnTo>
                    <a:lnTo>
                      <a:pt x="49523" y="72525"/>
                    </a:lnTo>
                    <a:lnTo>
                      <a:pt x="49570" y="72525"/>
                    </a:lnTo>
                    <a:lnTo>
                      <a:pt x="49570" y="72479"/>
                    </a:lnTo>
                    <a:lnTo>
                      <a:pt x="49755" y="72062"/>
                    </a:lnTo>
                    <a:lnTo>
                      <a:pt x="49847" y="71738"/>
                    </a:lnTo>
                    <a:lnTo>
                      <a:pt x="49894" y="71646"/>
                    </a:lnTo>
                    <a:lnTo>
                      <a:pt x="49940" y="71460"/>
                    </a:lnTo>
                    <a:lnTo>
                      <a:pt x="50033" y="71136"/>
                    </a:lnTo>
                    <a:lnTo>
                      <a:pt x="50079" y="71044"/>
                    </a:lnTo>
                    <a:lnTo>
                      <a:pt x="50079" y="70951"/>
                    </a:lnTo>
                    <a:lnTo>
                      <a:pt x="50079" y="70859"/>
                    </a:lnTo>
                    <a:lnTo>
                      <a:pt x="50218" y="69979"/>
                    </a:lnTo>
                    <a:lnTo>
                      <a:pt x="50264" y="69887"/>
                    </a:lnTo>
                    <a:lnTo>
                      <a:pt x="50264" y="69794"/>
                    </a:lnTo>
                    <a:lnTo>
                      <a:pt x="50264" y="69702"/>
                    </a:lnTo>
                    <a:lnTo>
                      <a:pt x="50264" y="69424"/>
                    </a:lnTo>
                    <a:lnTo>
                      <a:pt x="50310" y="68683"/>
                    </a:lnTo>
                    <a:lnTo>
                      <a:pt x="50264" y="67943"/>
                    </a:lnTo>
                    <a:lnTo>
                      <a:pt x="50264" y="67850"/>
                    </a:lnTo>
                    <a:lnTo>
                      <a:pt x="50264" y="67804"/>
                    </a:lnTo>
                    <a:lnTo>
                      <a:pt x="50264" y="67665"/>
                    </a:lnTo>
                    <a:lnTo>
                      <a:pt x="50264" y="67573"/>
                    </a:lnTo>
                    <a:lnTo>
                      <a:pt x="50264" y="67480"/>
                    </a:lnTo>
                    <a:lnTo>
                      <a:pt x="50125" y="66554"/>
                    </a:lnTo>
                    <a:lnTo>
                      <a:pt x="50125" y="66462"/>
                    </a:lnTo>
                    <a:lnTo>
                      <a:pt x="50079" y="66323"/>
                    </a:lnTo>
                    <a:lnTo>
                      <a:pt x="50079" y="66230"/>
                    </a:lnTo>
                    <a:lnTo>
                      <a:pt x="49894" y="65259"/>
                    </a:lnTo>
                    <a:lnTo>
                      <a:pt x="49616" y="64287"/>
                    </a:lnTo>
                    <a:lnTo>
                      <a:pt x="49570" y="64240"/>
                    </a:lnTo>
                    <a:lnTo>
                      <a:pt x="49523" y="64101"/>
                    </a:lnTo>
                    <a:lnTo>
                      <a:pt x="49523" y="64009"/>
                    </a:lnTo>
                    <a:lnTo>
                      <a:pt x="49107" y="62944"/>
                    </a:lnTo>
                    <a:lnTo>
                      <a:pt x="49107" y="62852"/>
                    </a:lnTo>
                    <a:lnTo>
                      <a:pt x="49061" y="62806"/>
                    </a:lnTo>
                    <a:lnTo>
                      <a:pt x="49014" y="62713"/>
                    </a:lnTo>
                    <a:lnTo>
                      <a:pt x="49014" y="62620"/>
                    </a:lnTo>
                    <a:lnTo>
                      <a:pt x="48598" y="61741"/>
                    </a:lnTo>
                    <a:lnTo>
                      <a:pt x="48181" y="60908"/>
                    </a:lnTo>
                    <a:lnTo>
                      <a:pt x="48135" y="60815"/>
                    </a:lnTo>
                    <a:lnTo>
                      <a:pt x="48135" y="60769"/>
                    </a:lnTo>
                    <a:lnTo>
                      <a:pt x="48089" y="60769"/>
                    </a:lnTo>
                    <a:lnTo>
                      <a:pt x="48089" y="60677"/>
                    </a:lnTo>
                    <a:lnTo>
                      <a:pt x="48042" y="60630"/>
                    </a:lnTo>
                    <a:lnTo>
                      <a:pt x="47441" y="59612"/>
                    </a:lnTo>
                    <a:lnTo>
                      <a:pt x="47394" y="59519"/>
                    </a:lnTo>
                    <a:lnTo>
                      <a:pt x="47348" y="59473"/>
                    </a:lnTo>
                    <a:lnTo>
                      <a:pt x="47302" y="59427"/>
                    </a:lnTo>
                    <a:lnTo>
                      <a:pt x="47256" y="59334"/>
                    </a:lnTo>
                    <a:lnTo>
                      <a:pt x="46469" y="58177"/>
                    </a:lnTo>
                    <a:lnTo>
                      <a:pt x="46237" y="57853"/>
                    </a:lnTo>
                    <a:lnTo>
                      <a:pt x="46191" y="57807"/>
                    </a:lnTo>
                    <a:lnTo>
                      <a:pt x="46191" y="57761"/>
                    </a:lnTo>
                    <a:lnTo>
                      <a:pt x="46099" y="57668"/>
                    </a:lnTo>
                    <a:lnTo>
                      <a:pt x="46052" y="57622"/>
                    </a:lnTo>
                    <a:lnTo>
                      <a:pt x="45728" y="57205"/>
                    </a:lnTo>
                    <a:lnTo>
                      <a:pt x="45589" y="57020"/>
                    </a:lnTo>
                    <a:lnTo>
                      <a:pt x="45312" y="56696"/>
                    </a:lnTo>
                    <a:lnTo>
                      <a:pt x="45265" y="56650"/>
                    </a:lnTo>
                    <a:lnTo>
                      <a:pt x="45173" y="56557"/>
                    </a:lnTo>
                    <a:lnTo>
                      <a:pt x="45127" y="56511"/>
                    </a:lnTo>
                    <a:lnTo>
                      <a:pt x="45034" y="56419"/>
                    </a:lnTo>
                    <a:lnTo>
                      <a:pt x="45034" y="56372"/>
                    </a:lnTo>
                    <a:lnTo>
                      <a:pt x="44803" y="56187"/>
                    </a:lnTo>
                    <a:lnTo>
                      <a:pt x="44432" y="55817"/>
                    </a:lnTo>
                    <a:lnTo>
                      <a:pt x="44340" y="55678"/>
                    </a:lnTo>
                    <a:lnTo>
                      <a:pt x="44155" y="55493"/>
                    </a:lnTo>
                    <a:lnTo>
                      <a:pt x="44016" y="55354"/>
                    </a:lnTo>
                    <a:lnTo>
                      <a:pt x="44016" y="55261"/>
                    </a:lnTo>
                    <a:lnTo>
                      <a:pt x="44016" y="54614"/>
                    </a:lnTo>
                    <a:lnTo>
                      <a:pt x="44062" y="54290"/>
                    </a:lnTo>
                    <a:lnTo>
                      <a:pt x="44062" y="54243"/>
                    </a:lnTo>
                    <a:lnTo>
                      <a:pt x="44062" y="54197"/>
                    </a:lnTo>
                    <a:lnTo>
                      <a:pt x="44525" y="54614"/>
                    </a:lnTo>
                    <a:lnTo>
                      <a:pt x="45543" y="55632"/>
                    </a:lnTo>
                    <a:lnTo>
                      <a:pt x="45589" y="55678"/>
                    </a:lnTo>
                    <a:lnTo>
                      <a:pt x="45682" y="55771"/>
                    </a:lnTo>
                    <a:lnTo>
                      <a:pt x="45728" y="55863"/>
                    </a:lnTo>
                    <a:lnTo>
                      <a:pt x="46469" y="56743"/>
                    </a:lnTo>
                    <a:lnTo>
                      <a:pt x="46515" y="56789"/>
                    </a:lnTo>
                    <a:lnTo>
                      <a:pt x="46608" y="56928"/>
                    </a:lnTo>
                    <a:lnTo>
                      <a:pt x="46654" y="56974"/>
                    </a:lnTo>
                    <a:lnTo>
                      <a:pt x="47348" y="57900"/>
                    </a:lnTo>
                    <a:lnTo>
                      <a:pt x="47996" y="58918"/>
                    </a:lnTo>
                    <a:lnTo>
                      <a:pt x="48042" y="59010"/>
                    </a:lnTo>
                    <a:lnTo>
                      <a:pt x="48089" y="59057"/>
                    </a:lnTo>
                    <a:lnTo>
                      <a:pt x="48135" y="59103"/>
                    </a:lnTo>
                    <a:lnTo>
                      <a:pt x="48181" y="59195"/>
                    </a:lnTo>
                    <a:lnTo>
                      <a:pt x="48783" y="60214"/>
                    </a:lnTo>
                    <a:lnTo>
                      <a:pt x="48783" y="60306"/>
                    </a:lnTo>
                    <a:lnTo>
                      <a:pt x="48829" y="60353"/>
                    </a:lnTo>
                    <a:lnTo>
                      <a:pt x="48876" y="60399"/>
                    </a:lnTo>
                    <a:lnTo>
                      <a:pt x="48922" y="60491"/>
                    </a:lnTo>
                    <a:lnTo>
                      <a:pt x="49014" y="60677"/>
                    </a:lnTo>
                    <a:lnTo>
                      <a:pt x="49523" y="61695"/>
                    </a:lnTo>
                    <a:lnTo>
                      <a:pt x="49940" y="62759"/>
                    </a:lnTo>
                    <a:lnTo>
                      <a:pt x="49986" y="62806"/>
                    </a:lnTo>
                    <a:lnTo>
                      <a:pt x="50033" y="62944"/>
                    </a:lnTo>
                    <a:lnTo>
                      <a:pt x="50079" y="63037"/>
                    </a:lnTo>
                    <a:lnTo>
                      <a:pt x="50264" y="63639"/>
                    </a:lnTo>
                    <a:lnTo>
                      <a:pt x="50449" y="64101"/>
                    </a:lnTo>
                    <a:lnTo>
                      <a:pt x="50449" y="64194"/>
                    </a:lnTo>
                    <a:lnTo>
                      <a:pt x="50495" y="64333"/>
                    </a:lnTo>
                    <a:lnTo>
                      <a:pt x="50542" y="64379"/>
                    </a:lnTo>
                    <a:lnTo>
                      <a:pt x="50588" y="64611"/>
                    </a:lnTo>
                    <a:lnTo>
                      <a:pt x="50634" y="64657"/>
                    </a:lnTo>
                    <a:lnTo>
                      <a:pt x="50727" y="65073"/>
                    </a:lnTo>
                    <a:lnTo>
                      <a:pt x="50773" y="65166"/>
                    </a:lnTo>
                    <a:lnTo>
                      <a:pt x="50866" y="65536"/>
                    </a:lnTo>
                    <a:lnTo>
                      <a:pt x="50912" y="65721"/>
                    </a:lnTo>
                    <a:lnTo>
                      <a:pt x="51143" y="66878"/>
                    </a:lnTo>
                    <a:lnTo>
                      <a:pt x="51143" y="66971"/>
                    </a:lnTo>
                    <a:lnTo>
                      <a:pt x="51190" y="67110"/>
                    </a:lnTo>
                    <a:lnTo>
                      <a:pt x="51190" y="67202"/>
                    </a:lnTo>
                    <a:lnTo>
                      <a:pt x="51236" y="67341"/>
                    </a:lnTo>
                    <a:lnTo>
                      <a:pt x="51282" y="67943"/>
                    </a:lnTo>
                    <a:lnTo>
                      <a:pt x="51329" y="68221"/>
                    </a:lnTo>
                    <a:lnTo>
                      <a:pt x="51329" y="68313"/>
                    </a:lnTo>
                    <a:lnTo>
                      <a:pt x="51329" y="68406"/>
                    </a:lnTo>
                    <a:lnTo>
                      <a:pt x="51329" y="68498"/>
                    </a:lnTo>
                    <a:lnTo>
                      <a:pt x="51375" y="69378"/>
                    </a:lnTo>
                    <a:lnTo>
                      <a:pt x="51375" y="70211"/>
                    </a:lnTo>
                    <a:lnTo>
                      <a:pt x="51282" y="70812"/>
                    </a:lnTo>
                    <a:lnTo>
                      <a:pt x="51282" y="71136"/>
                    </a:lnTo>
                    <a:lnTo>
                      <a:pt x="51190" y="71553"/>
                    </a:lnTo>
                    <a:lnTo>
                      <a:pt x="51097" y="72062"/>
                    </a:lnTo>
                    <a:lnTo>
                      <a:pt x="50958" y="72525"/>
                    </a:lnTo>
                    <a:lnTo>
                      <a:pt x="50819" y="72988"/>
                    </a:lnTo>
                    <a:lnTo>
                      <a:pt x="50634" y="73451"/>
                    </a:lnTo>
                    <a:lnTo>
                      <a:pt x="50403" y="73867"/>
                    </a:lnTo>
                    <a:lnTo>
                      <a:pt x="50033" y="74469"/>
                    </a:lnTo>
                    <a:lnTo>
                      <a:pt x="49570" y="75024"/>
                    </a:lnTo>
                    <a:lnTo>
                      <a:pt x="49153" y="75441"/>
                    </a:lnTo>
                    <a:lnTo>
                      <a:pt x="48644" y="75811"/>
                    </a:lnTo>
                    <a:lnTo>
                      <a:pt x="48089" y="76135"/>
                    </a:lnTo>
                    <a:lnTo>
                      <a:pt x="47718" y="76320"/>
                    </a:lnTo>
                    <a:lnTo>
                      <a:pt x="47256" y="76459"/>
                    </a:lnTo>
                    <a:lnTo>
                      <a:pt x="46747" y="76551"/>
                    </a:lnTo>
                    <a:lnTo>
                      <a:pt x="46284" y="76598"/>
                    </a:lnTo>
                    <a:lnTo>
                      <a:pt x="45821" y="76644"/>
                    </a:lnTo>
                    <a:lnTo>
                      <a:pt x="45312" y="76598"/>
                    </a:lnTo>
                    <a:lnTo>
                      <a:pt x="44849" y="76551"/>
                    </a:lnTo>
                    <a:lnTo>
                      <a:pt x="44386" y="76459"/>
                    </a:lnTo>
                    <a:lnTo>
                      <a:pt x="43923" y="76366"/>
                    </a:lnTo>
                    <a:lnTo>
                      <a:pt x="43136" y="76089"/>
                    </a:lnTo>
                    <a:lnTo>
                      <a:pt x="42350" y="75765"/>
                    </a:lnTo>
                    <a:lnTo>
                      <a:pt x="41655" y="75441"/>
                    </a:lnTo>
                    <a:lnTo>
                      <a:pt x="41007" y="75024"/>
                    </a:lnTo>
                    <a:lnTo>
                      <a:pt x="40406" y="74654"/>
                    </a:lnTo>
                    <a:lnTo>
                      <a:pt x="39804" y="74237"/>
                    </a:lnTo>
                    <a:lnTo>
                      <a:pt x="39249" y="73821"/>
                    </a:lnTo>
                    <a:lnTo>
                      <a:pt x="38693" y="73358"/>
                    </a:lnTo>
                    <a:lnTo>
                      <a:pt x="37721" y="72432"/>
                    </a:lnTo>
                    <a:lnTo>
                      <a:pt x="36796" y="71414"/>
                    </a:lnTo>
                    <a:lnTo>
                      <a:pt x="35916" y="70350"/>
                    </a:lnTo>
                    <a:lnTo>
                      <a:pt x="35083" y="69193"/>
                    </a:lnTo>
                    <a:lnTo>
                      <a:pt x="34296" y="67989"/>
                    </a:lnTo>
                    <a:lnTo>
                      <a:pt x="33602" y="66693"/>
                    </a:lnTo>
                    <a:lnTo>
                      <a:pt x="33001" y="65351"/>
                    </a:lnTo>
                    <a:lnTo>
                      <a:pt x="32445" y="63963"/>
                    </a:lnTo>
                    <a:lnTo>
                      <a:pt x="32214" y="63268"/>
                    </a:lnTo>
                    <a:lnTo>
                      <a:pt x="32075" y="62759"/>
                    </a:lnTo>
                    <a:lnTo>
                      <a:pt x="32029" y="62667"/>
                    </a:lnTo>
                    <a:lnTo>
                      <a:pt x="31890" y="62250"/>
                    </a:lnTo>
                    <a:lnTo>
                      <a:pt x="31890" y="62204"/>
                    </a:lnTo>
                    <a:lnTo>
                      <a:pt x="31705" y="61371"/>
                    </a:lnTo>
                    <a:lnTo>
                      <a:pt x="31519" y="60584"/>
                    </a:lnTo>
                    <a:lnTo>
                      <a:pt x="31427" y="59797"/>
                    </a:lnTo>
                    <a:lnTo>
                      <a:pt x="31334" y="59057"/>
                    </a:lnTo>
                    <a:lnTo>
                      <a:pt x="31288" y="58316"/>
                    </a:lnTo>
                    <a:lnTo>
                      <a:pt x="31288" y="57576"/>
                    </a:lnTo>
                    <a:lnTo>
                      <a:pt x="31334" y="56835"/>
                    </a:lnTo>
                    <a:lnTo>
                      <a:pt x="31427" y="56141"/>
                    </a:lnTo>
                    <a:lnTo>
                      <a:pt x="31566" y="55447"/>
                    </a:lnTo>
                    <a:lnTo>
                      <a:pt x="31705" y="54984"/>
                    </a:lnTo>
                    <a:lnTo>
                      <a:pt x="31843" y="54475"/>
                    </a:lnTo>
                    <a:lnTo>
                      <a:pt x="32029" y="53966"/>
                    </a:lnTo>
                    <a:lnTo>
                      <a:pt x="32306" y="53456"/>
                    </a:lnTo>
                    <a:lnTo>
                      <a:pt x="32584" y="52994"/>
                    </a:lnTo>
                    <a:lnTo>
                      <a:pt x="32954" y="52485"/>
                    </a:lnTo>
                    <a:lnTo>
                      <a:pt x="33371" y="52068"/>
                    </a:lnTo>
                    <a:lnTo>
                      <a:pt x="33880" y="51651"/>
                    </a:lnTo>
                    <a:lnTo>
                      <a:pt x="34158" y="51466"/>
                    </a:lnTo>
                    <a:lnTo>
                      <a:pt x="34250" y="51420"/>
                    </a:lnTo>
                    <a:lnTo>
                      <a:pt x="34574" y="51281"/>
                    </a:lnTo>
                    <a:lnTo>
                      <a:pt x="34574" y="51235"/>
                    </a:lnTo>
                    <a:lnTo>
                      <a:pt x="34944" y="51096"/>
                    </a:lnTo>
                    <a:lnTo>
                      <a:pt x="35222" y="51003"/>
                    </a:lnTo>
                    <a:lnTo>
                      <a:pt x="35454" y="50957"/>
                    </a:lnTo>
                    <a:lnTo>
                      <a:pt x="35546" y="50911"/>
                    </a:lnTo>
                    <a:lnTo>
                      <a:pt x="35639" y="50911"/>
                    </a:lnTo>
                    <a:lnTo>
                      <a:pt x="36240" y="50818"/>
                    </a:lnTo>
                    <a:close/>
                    <a:moveTo>
                      <a:pt x="45312" y="52855"/>
                    </a:moveTo>
                    <a:lnTo>
                      <a:pt x="45358" y="52947"/>
                    </a:lnTo>
                    <a:lnTo>
                      <a:pt x="45451" y="52994"/>
                    </a:lnTo>
                    <a:lnTo>
                      <a:pt x="45589" y="53086"/>
                    </a:lnTo>
                    <a:lnTo>
                      <a:pt x="45636" y="53179"/>
                    </a:lnTo>
                    <a:lnTo>
                      <a:pt x="45775" y="53271"/>
                    </a:lnTo>
                    <a:lnTo>
                      <a:pt x="45821" y="53318"/>
                    </a:lnTo>
                    <a:lnTo>
                      <a:pt x="45960" y="53503"/>
                    </a:lnTo>
                    <a:lnTo>
                      <a:pt x="46006" y="53503"/>
                    </a:lnTo>
                    <a:lnTo>
                      <a:pt x="46145" y="53688"/>
                    </a:lnTo>
                    <a:lnTo>
                      <a:pt x="46191" y="53688"/>
                    </a:lnTo>
                    <a:lnTo>
                      <a:pt x="46376" y="53873"/>
                    </a:lnTo>
                    <a:lnTo>
                      <a:pt x="46561" y="54058"/>
                    </a:lnTo>
                    <a:lnTo>
                      <a:pt x="46747" y="54243"/>
                    </a:lnTo>
                    <a:lnTo>
                      <a:pt x="46839" y="54382"/>
                    </a:lnTo>
                    <a:lnTo>
                      <a:pt x="47626" y="55261"/>
                    </a:lnTo>
                    <a:lnTo>
                      <a:pt x="47857" y="55539"/>
                    </a:lnTo>
                    <a:lnTo>
                      <a:pt x="48042" y="55817"/>
                    </a:lnTo>
                    <a:lnTo>
                      <a:pt x="48089" y="55863"/>
                    </a:lnTo>
                    <a:lnTo>
                      <a:pt x="48274" y="56048"/>
                    </a:lnTo>
                    <a:lnTo>
                      <a:pt x="48320" y="56141"/>
                    </a:lnTo>
                    <a:lnTo>
                      <a:pt x="48459" y="56326"/>
                    </a:lnTo>
                    <a:lnTo>
                      <a:pt x="48552" y="56419"/>
                    </a:lnTo>
                    <a:lnTo>
                      <a:pt x="48644" y="56604"/>
                    </a:lnTo>
                    <a:lnTo>
                      <a:pt x="48737" y="56743"/>
                    </a:lnTo>
                    <a:lnTo>
                      <a:pt x="48829" y="56881"/>
                    </a:lnTo>
                    <a:lnTo>
                      <a:pt x="48968" y="57020"/>
                    </a:lnTo>
                    <a:lnTo>
                      <a:pt x="49014" y="57113"/>
                    </a:lnTo>
                    <a:lnTo>
                      <a:pt x="49014" y="57159"/>
                    </a:lnTo>
                    <a:lnTo>
                      <a:pt x="49200" y="57344"/>
                    </a:lnTo>
                    <a:lnTo>
                      <a:pt x="49200" y="57437"/>
                    </a:lnTo>
                    <a:lnTo>
                      <a:pt x="49385" y="57668"/>
                    </a:lnTo>
                    <a:lnTo>
                      <a:pt x="49385" y="57714"/>
                    </a:lnTo>
                    <a:lnTo>
                      <a:pt x="49847" y="58455"/>
                    </a:lnTo>
                    <a:lnTo>
                      <a:pt x="50310" y="59195"/>
                    </a:lnTo>
                    <a:lnTo>
                      <a:pt x="50727" y="60029"/>
                    </a:lnTo>
                    <a:lnTo>
                      <a:pt x="51143" y="60862"/>
                    </a:lnTo>
                    <a:lnTo>
                      <a:pt x="51236" y="61047"/>
                    </a:lnTo>
                    <a:lnTo>
                      <a:pt x="51236" y="61093"/>
                    </a:lnTo>
                    <a:lnTo>
                      <a:pt x="51791" y="62435"/>
                    </a:lnTo>
                    <a:lnTo>
                      <a:pt x="51838" y="62620"/>
                    </a:lnTo>
                    <a:lnTo>
                      <a:pt x="51884" y="62667"/>
                    </a:lnTo>
                    <a:lnTo>
                      <a:pt x="51930" y="62898"/>
                    </a:lnTo>
                    <a:lnTo>
                      <a:pt x="51976" y="62991"/>
                    </a:lnTo>
                    <a:lnTo>
                      <a:pt x="52023" y="63083"/>
                    </a:lnTo>
                    <a:lnTo>
                      <a:pt x="52023" y="63130"/>
                    </a:lnTo>
                    <a:lnTo>
                      <a:pt x="52208" y="63639"/>
                    </a:lnTo>
                    <a:lnTo>
                      <a:pt x="52254" y="63870"/>
                    </a:lnTo>
                    <a:lnTo>
                      <a:pt x="52300" y="64009"/>
                    </a:lnTo>
                    <a:lnTo>
                      <a:pt x="52347" y="64194"/>
                    </a:lnTo>
                    <a:lnTo>
                      <a:pt x="52578" y="65027"/>
                    </a:lnTo>
                    <a:lnTo>
                      <a:pt x="52763" y="65860"/>
                    </a:lnTo>
                    <a:lnTo>
                      <a:pt x="52948" y="66693"/>
                    </a:lnTo>
                    <a:lnTo>
                      <a:pt x="53041" y="67480"/>
                    </a:lnTo>
                    <a:lnTo>
                      <a:pt x="53041" y="67526"/>
                    </a:lnTo>
                    <a:lnTo>
                      <a:pt x="53041" y="67619"/>
                    </a:lnTo>
                    <a:lnTo>
                      <a:pt x="53041" y="67758"/>
                    </a:lnTo>
                    <a:lnTo>
                      <a:pt x="53087" y="68730"/>
                    </a:lnTo>
                    <a:lnTo>
                      <a:pt x="53087" y="69702"/>
                    </a:lnTo>
                    <a:lnTo>
                      <a:pt x="53041" y="70535"/>
                    </a:lnTo>
                    <a:lnTo>
                      <a:pt x="52902" y="71322"/>
                    </a:lnTo>
                    <a:lnTo>
                      <a:pt x="52902" y="71368"/>
                    </a:lnTo>
                    <a:lnTo>
                      <a:pt x="52902" y="71460"/>
                    </a:lnTo>
                    <a:lnTo>
                      <a:pt x="52856" y="71646"/>
                    </a:lnTo>
                    <a:lnTo>
                      <a:pt x="52856" y="71692"/>
                    </a:lnTo>
                    <a:lnTo>
                      <a:pt x="52717" y="72201"/>
                    </a:lnTo>
                    <a:lnTo>
                      <a:pt x="52532" y="72710"/>
                    </a:lnTo>
                    <a:lnTo>
                      <a:pt x="52347" y="73173"/>
                    </a:lnTo>
                    <a:lnTo>
                      <a:pt x="52115" y="73636"/>
                    </a:lnTo>
                    <a:lnTo>
                      <a:pt x="52023" y="73728"/>
                    </a:lnTo>
                    <a:lnTo>
                      <a:pt x="52023" y="73775"/>
                    </a:lnTo>
                    <a:lnTo>
                      <a:pt x="51745" y="74237"/>
                    </a:lnTo>
                    <a:lnTo>
                      <a:pt x="51375" y="74654"/>
                    </a:lnTo>
                    <a:lnTo>
                      <a:pt x="51282" y="74746"/>
                    </a:lnTo>
                    <a:lnTo>
                      <a:pt x="51282" y="74793"/>
                    </a:lnTo>
                    <a:lnTo>
                      <a:pt x="51143" y="74885"/>
                    </a:lnTo>
                    <a:lnTo>
                      <a:pt x="51143" y="74932"/>
                    </a:lnTo>
                    <a:lnTo>
                      <a:pt x="51005" y="75070"/>
                    </a:lnTo>
                    <a:lnTo>
                      <a:pt x="50866" y="75163"/>
                    </a:lnTo>
                    <a:lnTo>
                      <a:pt x="50495" y="75487"/>
                    </a:lnTo>
                    <a:lnTo>
                      <a:pt x="50403" y="75533"/>
                    </a:lnTo>
                    <a:lnTo>
                      <a:pt x="49986" y="75811"/>
                    </a:lnTo>
                    <a:lnTo>
                      <a:pt x="49523" y="76089"/>
                    </a:lnTo>
                    <a:lnTo>
                      <a:pt x="49477" y="76089"/>
                    </a:lnTo>
                    <a:lnTo>
                      <a:pt x="49431" y="76135"/>
                    </a:lnTo>
                    <a:lnTo>
                      <a:pt x="49385" y="76135"/>
                    </a:lnTo>
                    <a:lnTo>
                      <a:pt x="49246" y="76228"/>
                    </a:lnTo>
                    <a:lnTo>
                      <a:pt x="49200" y="76228"/>
                    </a:lnTo>
                    <a:lnTo>
                      <a:pt x="48459" y="76505"/>
                    </a:lnTo>
                    <a:lnTo>
                      <a:pt x="48366" y="76551"/>
                    </a:lnTo>
                    <a:lnTo>
                      <a:pt x="48320" y="76551"/>
                    </a:lnTo>
                    <a:lnTo>
                      <a:pt x="48181" y="76598"/>
                    </a:lnTo>
                    <a:lnTo>
                      <a:pt x="47765" y="76690"/>
                    </a:lnTo>
                    <a:lnTo>
                      <a:pt x="47302" y="76783"/>
                    </a:lnTo>
                    <a:lnTo>
                      <a:pt x="47117" y="76783"/>
                    </a:lnTo>
                    <a:lnTo>
                      <a:pt x="46608" y="76829"/>
                    </a:lnTo>
                    <a:lnTo>
                      <a:pt x="45497" y="76829"/>
                    </a:lnTo>
                    <a:lnTo>
                      <a:pt x="44941" y="76737"/>
                    </a:lnTo>
                    <a:lnTo>
                      <a:pt x="44479" y="76644"/>
                    </a:lnTo>
                    <a:lnTo>
                      <a:pt x="44016" y="76505"/>
                    </a:lnTo>
                    <a:lnTo>
                      <a:pt x="44016" y="76505"/>
                    </a:lnTo>
                    <a:lnTo>
                      <a:pt x="44895" y="76690"/>
                    </a:lnTo>
                    <a:lnTo>
                      <a:pt x="45358" y="76737"/>
                    </a:lnTo>
                    <a:lnTo>
                      <a:pt x="45821" y="76783"/>
                    </a:lnTo>
                    <a:lnTo>
                      <a:pt x="46284" y="76737"/>
                    </a:lnTo>
                    <a:lnTo>
                      <a:pt x="46793" y="76690"/>
                    </a:lnTo>
                    <a:lnTo>
                      <a:pt x="47302" y="76598"/>
                    </a:lnTo>
                    <a:lnTo>
                      <a:pt x="47765" y="76413"/>
                    </a:lnTo>
                    <a:lnTo>
                      <a:pt x="47904" y="76366"/>
                    </a:lnTo>
                    <a:lnTo>
                      <a:pt x="47950" y="76366"/>
                    </a:lnTo>
                    <a:lnTo>
                      <a:pt x="48135" y="76274"/>
                    </a:lnTo>
                    <a:lnTo>
                      <a:pt x="48320" y="76181"/>
                    </a:lnTo>
                    <a:lnTo>
                      <a:pt x="48366" y="76181"/>
                    </a:lnTo>
                    <a:lnTo>
                      <a:pt x="48505" y="76089"/>
                    </a:lnTo>
                    <a:lnTo>
                      <a:pt x="48552" y="76042"/>
                    </a:lnTo>
                    <a:lnTo>
                      <a:pt x="48644" y="75996"/>
                    </a:lnTo>
                    <a:lnTo>
                      <a:pt x="48783" y="75904"/>
                    </a:lnTo>
                    <a:lnTo>
                      <a:pt x="49200" y="75580"/>
                    </a:lnTo>
                    <a:lnTo>
                      <a:pt x="49616" y="75209"/>
                    </a:lnTo>
                    <a:lnTo>
                      <a:pt x="49986" y="74793"/>
                    </a:lnTo>
                    <a:lnTo>
                      <a:pt x="50310" y="74330"/>
                    </a:lnTo>
                    <a:lnTo>
                      <a:pt x="50588" y="73821"/>
                    </a:lnTo>
                    <a:lnTo>
                      <a:pt x="50819" y="73265"/>
                    </a:lnTo>
                    <a:lnTo>
                      <a:pt x="51051" y="72710"/>
                    </a:lnTo>
                    <a:lnTo>
                      <a:pt x="51236" y="72108"/>
                    </a:lnTo>
                    <a:lnTo>
                      <a:pt x="51375" y="71275"/>
                    </a:lnTo>
                    <a:lnTo>
                      <a:pt x="51467" y="70396"/>
                    </a:lnTo>
                    <a:lnTo>
                      <a:pt x="51514" y="69517"/>
                    </a:lnTo>
                    <a:lnTo>
                      <a:pt x="51467" y="68591"/>
                    </a:lnTo>
                    <a:lnTo>
                      <a:pt x="51467" y="68498"/>
                    </a:lnTo>
                    <a:lnTo>
                      <a:pt x="51467" y="68359"/>
                    </a:lnTo>
                    <a:lnTo>
                      <a:pt x="51467" y="68313"/>
                    </a:lnTo>
                    <a:lnTo>
                      <a:pt x="51421" y="67712"/>
                    </a:lnTo>
                    <a:lnTo>
                      <a:pt x="51375" y="67665"/>
                    </a:lnTo>
                    <a:lnTo>
                      <a:pt x="51375" y="67480"/>
                    </a:lnTo>
                    <a:lnTo>
                      <a:pt x="51375" y="67434"/>
                    </a:lnTo>
                    <a:lnTo>
                      <a:pt x="51375" y="67341"/>
                    </a:lnTo>
                    <a:lnTo>
                      <a:pt x="51329" y="67295"/>
                    </a:lnTo>
                    <a:lnTo>
                      <a:pt x="51329" y="67249"/>
                    </a:lnTo>
                    <a:lnTo>
                      <a:pt x="51329" y="67202"/>
                    </a:lnTo>
                    <a:lnTo>
                      <a:pt x="51329" y="67064"/>
                    </a:lnTo>
                    <a:lnTo>
                      <a:pt x="51282" y="67017"/>
                    </a:lnTo>
                    <a:lnTo>
                      <a:pt x="51282" y="66971"/>
                    </a:lnTo>
                    <a:lnTo>
                      <a:pt x="51282" y="66786"/>
                    </a:lnTo>
                    <a:lnTo>
                      <a:pt x="51236" y="66693"/>
                    </a:lnTo>
                    <a:lnTo>
                      <a:pt x="51236" y="66601"/>
                    </a:lnTo>
                    <a:lnTo>
                      <a:pt x="51190" y="66462"/>
                    </a:lnTo>
                    <a:lnTo>
                      <a:pt x="51190" y="66369"/>
                    </a:lnTo>
                    <a:lnTo>
                      <a:pt x="51143" y="66230"/>
                    </a:lnTo>
                    <a:lnTo>
                      <a:pt x="51143" y="66092"/>
                    </a:lnTo>
                    <a:lnTo>
                      <a:pt x="51051" y="65675"/>
                    </a:lnTo>
                    <a:lnTo>
                      <a:pt x="51005" y="65490"/>
                    </a:lnTo>
                    <a:lnTo>
                      <a:pt x="50912" y="65166"/>
                    </a:lnTo>
                    <a:lnTo>
                      <a:pt x="50866" y="65027"/>
                    </a:lnTo>
                    <a:lnTo>
                      <a:pt x="50727" y="64564"/>
                    </a:lnTo>
                    <a:lnTo>
                      <a:pt x="50681" y="64425"/>
                    </a:lnTo>
                    <a:lnTo>
                      <a:pt x="50681" y="64333"/>
                    </a:lnTo>
                    <a:lnTo>
                      <a:pt x="50634" y="64194"/>
                    </a:lnTo>
                    <a:lnTo>
                      <a:pt x="50588" y="64148"/>
                    </a:lnTo>
                    <a:lnTo>
                      <a:pt x="50218" y="63037"/>
                    </a:lnTo>
                    <a:lnTo>
                      <a:pt x="50171" y="62944"/>
                    </a:lnTo>
                    <a:lnTo>
                      <a:pt x="50125" y="62852"/>
                    </a:lnTo>
                    <a:lnTo>
                      <a:pt x="50125" y="62759"/>
                    </a:lnTo>
                    <a:lnTo>
                      <a:pt x="49616" y="61556"/>
                    </a:lnTo>
                    <a:lnTo>
                      <a:pt x="49014" y="60399"/>
                    </a:lnTo>
                    <a:lnTo>
                      <a:pt x="48968" y="60353"/>
                    </a:lnTo>
                    <a:lnTo>
                      <a:pt x="48968" y="60306"/>
                    </a:lnTo>
                    <a:lnTo>
                      <a:pt x="48968" y="60260"/>
                    </a:lnTo>
                    <a:lnTo>
                      <a:pt x="48922" y="60214"/>
                    </a:lnTo>
                    <a:lnTo>
                      <a:pt x="48876" y="60167"/>
                    </a:lnTo>
                    <a:lnTo>
                      <a:pt x="48274" y="59103"/>
                    </a:lnTo>
                    <a:lnTo>
                      <a:pt x="48228" y="59057"/>
                    </a:lnTo>
                    <a:lnTo>
                      <a:pt x="48181" y="58964"/>
                    </a:lnTo>
                    <a:lnTo>
                      <a:pt x="48181" y="58918"/>
                    </a:lnTo>
                    <a:lnTo>
                      <a:pt x="48135" y="58872"/>
                    </a:lnTo>
                    <a:lnTo>
                      <a:pt x="47441" y="57807"/>
                    </a:lnTo>
                    <a:lnTo>
                      <a:pt x="46700" y="56835"/>
                    </a:lnTo>
                    <a:lnTo>
                      <a:pt x="46654" y="56789"/>
                    </a:lnTo>
                    <a:lnTo>
                      <a:pt x="46561" y="56650"/>
                    </a:lnTo>
                    <a:lnTo>
                      <a:pt x="46515" y="56604"/>
                    </a:lnTo>
                    <a:lnTo>
                      <a:pt x="45775" y="55724"/>
                    </a:lnTo>
                    <a:lnTo>
                      <a:pt x="45728" y="55632"/>
                    </a:lnTo>
                    <a:lnTo>
                      <a:pt x="45636" y="55539"/>
                    </a:lnTo>
                    <a:lnTo>
                      <a:pt x="45589" y="55493"/>
                    </a:lnTo>
                    <a:lnTo>
                      <a:pt x="44849" y="54752"/>
                    </a:lnTo>
                    <a:lnTo>
                      <a:pt x="44108" y="54058"/>
                    </a:lnTo>
                    <a:lnTo>
                      <a:pt x="44247" y="53734"/>
                    </a:lnTo>
                    <a:lnTo>
                      <a:pt x="44432" y="53456"/>
                    </a:lnTo>
                    <a:lnTo>
                      <a:pt x="44664" y="53225"/>
                    </a:lnTo>
                    <a:lnTo>
                      <a:pt x="44941" y="53040"/>
                    </a:lnTo>
                    <a:lnTo>
                      <a:pt x="45265" y="52855"/>
                    </a:lnTo>
                    <a:close/>
                    <a:moveTo>
                      <a:pt x="39989" y="0"/>
                    </a:moveTo>
                    <a:lnTo>
                      <a:pt x="39573" y="46"/>
                    </a:lnTo>
                    <a:lnTo>
                      <a:pt x="39202" y="139"/>
                    </a:lnTo>
                    <a:lnTo>
                      <a:pt x="38878" y="324"/>
                    </a:lnTo>
                    <a:lnTo>
                      <a:pt x="38601" y="555"/>
                    </a:lnTo>
                    <a:lnTo>
                      <a:pt x="38369" y="833"/>
                    </a:lnTo>
                    <a:lnTo>
                      <a:pt x="38184" y="1157"/>
                    </a:lnTo>
                    <a:lnTo>
                      <a:pt x="38092" y="1527"/>
                    </a:lnTo>
                    <a:lnTo>
                      <a:pt x="38045" y="1944"/>
                    </a:lnTo>
                    <a:lnTo>
                      <a:pt x="38045" y="2129"/>
                    </a:lnTo>
                    <a:lnTo>
                      <a:pt x="37629" y="2175"/>
                    </a:lnTo>
                    <a:lnTo>
                      <a:pt x="37212" y="2268"/>
                    </a:lnTo>
                    <a:lnTo>
                      <a:pt x="36796" y="2407"/>
                    </a:lnTo>
                    <a:lnTo>
                      <a:pt x="36379" y="2592"/>
                    </a:lnTo>
                    <a:lnTo>
                      <a:pt x="35916" y="2870"/>
                    </a:lnTo>
                    <a:lnTo>
                      <a:pt x="35454" y="3240"/>
                    </a:lnTo>
                    <a:lnTo>
                      <a:pt x="35083" y="3656"/>
                    </a:lnTo>
                    <a:lnTo>
                      <a:pt x="34759" y="4119"/>
                    </a:lnTo>
                    <a:lnTo>
                      <a:pt x="34528" y="4536"/>
                    </a:lnTo>
                    <a:lnTo>
                      <a:pt x="34389" y="4952"/>
                    </a:lnTo>
                    <a:lnTo>
                      <a:pt x="34296" y="5369"/>
                    </a:lnTo>
                    <a:lnTo>
                      <a:pt x="34250" y="5739"/>
                    </a:lnTo>
                    <a:lnTo>
                      <a:pt x="34250" y="6109"/>
                    </a:lnTo>
                    <a:lnTo>
                      <a:pt x="34296" y="6480"/>
                    </a:lnTo>
                    <a:lnTo>
                      <a:pt x="34435" y="6804"/>
                    </a:lnTo>
                    <a:lnTo>
                      <a:pt x="34620" y="7081"/>
                    </a:lnTo>
                    <a:lnTo>
                      <a:pt x="34759" y="7266"/>
                    </a:lnTo>
                    <a:lnTo>
                      <a:pt x="34944" y="7405"/>
                    </a:lnTo>
                    <a:lnTo>
                      <a:pt x="35130" y="7544"/>
                    </a:lnTo>
                    <a:lnTo>
                      <a:pt x="35361" y="7637"/>
                    </a:lnTo>
                    <a:lnTo>
                      <a:pt x="35454" y="8053"/>
                    </a:lnTo>
                    <a:lnTo>
                      <a:pt x="35546" y="8470"/>
                    </a:lnTo>
                    <a:lnTo>
                      <a:pt x="34852" y="8979"/>
                    </a:lnTo>
                    <a:lnTo>
                      <a:pt x="34435" y="8655"/>
                    </a:lnTo>
                    <a:lnTo>
                      <a:pt x="34019" y="8423"/>
                    </a:lnTo>
                    <a:lnTo>
                      <a:pt x="33556" y="8192"/>
                    </a:lnTo>
                    <a:lnTo>
                      <a:pt x="33093" y="8007"/>
                    </a:lnTo>
                    <a:lnTo>
                      <a:pt x="32630" y="7822"/>
                    </a:lnTo>
                    <a:lnTo>
                      <a:pt x="32167" y="7683"/>
                    </a:lnTo>
                    <a:lnTo>
                      <a:pt x="31658" y="7590"/>
                    </a:lnTo>
                    <a:lnTo>
                      <a:pt x="31149" y="7544"/>
                    </a:lnTo>
                    <a:lnTo>
                      <a:pt x="30409" y="7498"/>
                    </a:lnTo>
                    <a:lnTo>
                      <a:pt x="29714" y="7544"/>
                    </a:lnTo>
                    <a:lnTo>
                      <a:pt x="28974" y="7637"/>
                    </a:lnTo>
                    <a:lnTo>
                      <a:pt x="28280" y="7822"/>
                    </a:lnTo>
                    <a:lnTo>
                      <a:pt x="27632" y="8099"/>
                    </a:lnTo>
                    <a:lnTo>
                      <a:pt x="26984" y="8377"/>
                    </a:lnTo>
                    <a:lnTo>
                      <a:pt x="26336" y="8747"/>
                    </a:lnTo>
                    <a:lnTo>
                      <a:pt x="25780" y="9210"/>
                    </a:lnTo>
                    <a:lnTo>
                      <a:pt x="18421" y="15273"/>
                    </a:lnTo>
                    <a:lnTo>
                      <a:pt x="18051" y="15690"/>
                    </a:lnTo>
                    <a:lnTo>
                      <a:pt x="17727" y="16106"/>
                    </a:lnTo>
                    <a:lnTo>
                      <a:pt x="17496" y="16569"/>
                    </a:lnTo>
                    <a:lnTo>
                      <a:pt x="17311" y="17078"/>
                    </a:lnTo>
                    <a:lnTo>
                      <a:pt x="17264" y="17587"/>
                    </a:lnTo>
                    <a:lnTo>
                      <a:pt x="17218" y="18097"/>
                    </a:lnTo>
                    <a:lnTo>
                      <a:pt x="17311" y="18606"/>
                    </a:lnTo>
                    <a:lnTo>
                      <a:pt x="17450" y="19115"/>
                    </a:lnTo>
                    <a:lnTo>
                      <a:pt x="16940" y="19578"/>
                    </a:lnTo>
                    <a:lnTo>
                      <a:pt x="16431" y="20087"/>
                    </a:lnTo>
                    <a:lnTo>
                      <a:pt x="16015" y="20688"/>
                    </a:lnTo>
                    <a:lnTo>
                      <a:pt x="15644" y="21290"/>
                    </a:lnTo>
                    <a:lnTo>
                      <a:pt x="15367" y="21984"/>
                    </a:lnTo>
                    <a:lnTo>
                      <a:pt x="15135" y="22678"/>
                    </a:lnTo>
                    <a:lnTo>
                      <a:pt x="14997" y="23419"/>
                    </a:lnTo>
                    <a:lnTo>
                      <a:pt x="14904" y="24160"/>
                    </a:lnTo>
                    <a:lnTo>
                      <a:pt x="14950" y="24622"/>
                    </a:lnTo>
                    <a:lnTo>
                      <a:pt x="14950" y="25039"/>
                    </a:lnTo>
                    <a:lnTo>
                      <a:pt x="15043" y="25502"/>
                    </a:lnTo>
                    <a:lnTo>
                      <a:pt x="15135" y="25918"/>
                    </a:lnTo>
                    <a:lnTo>
                      <a:pt x="15135" y="30824"/>
                    </a:lnTo>
                    <a:lnTo>
                      <a:pt x="10461" y="28094"/>
                    </a:lnTo>
                    <a:lnTo>
                      <a:pt x="10368" y="28094"/>
                    </a:lnTo>
                    <a:lnTo>
                      <a:pt x="10368" y="28047"/>
                    </a:lnTo>
                    <a:lnTo>
                      <a:pt x="10229" y="28047"/>
                    </a:lnTo>
                    <a:lnTo>
                      <a:pt x="10183" y="28001"/>
                    </a:lnTo>
                    <a:lnTo>
                      <a:pt x="10137" y="28001"/>
                    </a:lnTo>
                    <a:lnTo>
                      <a:pt x="10091" y="28047"/>
                    </a:lnTo>
                    <a:lnTo>
                      <a:pt x="9998" y="28047"/>
                    </a:lnTo>
                    <a:lnTo>
                      <a:pt x="6666" y="29991"/>
                    </a:lnTo>
                    <a:lnTo>
                      <a:pt x="6573" y="29991"/>
                    </a:lnTo>
                    <a:lnTo>
                      <a:pt x="6480" y="30037"/>
                    </a:lnTo>
                    <a:lnTo>
                      <a:pt x="6388" y="30130"/>
                    </a:lnTo>
                    <a:lnTo>
                      <a:pt x="6295" y="30223"/>
                    </a:lnTo>
                    <a:lnTo>
                      <a:pt x="6249" y="30361"/>
                    </a:lnTo>
                    <a:lnTo>
                      <a:pt x="6249" y="30500"/>
                    </a:lnTo>
                    <a:lnTo>
                      <a:pt x="6295" y="30778"/>
                    </a:lnTo>
                    <a:lnTo>
                      <a:pt x="6388" y="31056"/>
                    </a:lnTo>
                    <a:lnTo>
                      <a:pt x="6573" y="31333"/>
                    </a:lnTo>
                    <a:lnTo>
                      <a:pt x="6804" y="31518"/>
                    </a:lnTo>
                    <a:lnTo>
                      <a:pt x="6712" y="31518"/>
                    </a:lnTo>
                    <a:lnTo>
                      <a:pt x="6666" y="31565"/>
                    </a:lnTo>
                    <a:lnTo>
                      <a:pt x="6527" y="31565"/>
                    </a:lnTo>
                    <a:lnTo>
                      <a:pt x="6434" y="31611"/>
                    </a:lnTo>
                    <a:lnTo>
                      <a:pt x="6295" y="31611"/>
                    </a:lnTo>
                    <a:lnTo>
                      <a:pt x="5971" y="31704"/>
                    </a:lnTo>
                    <a:lnTo>
                      <a:pt x="5416" y="31889"/>
                    </a:lnTo>
                    <a:lnTo>
                      <a:pt x="4953" y="32074"/>
                    </a:lnTo>
                    <a:lnTo>
                      <a:pt x="4861" y="32120"/>
                    </a:lnTo>
                    <a:lnTo>
                      <a:pt x="4768" y="32120"/>
                    </a:lnTo>
                    <a:lnTo>
                      <a:pt x="4675" y="32213"/>
                    </a:lnTo>
                    <a:lnTo>
                      <a:pt x="4583" y="32213"/>
                    </a:lnTo>
                    <a:lnTo>
                      <a:pt x="4583" y="32259"/>
                    </a:lnTo>
                    <a:lnTo>
                      <a:pt x="4398" y="32352"/>
                    </a:lnTo>
                    <a:lnTo>
                      <a:pt x="4351" y="32352"/>
                    </a:lnTo>
                    <a:lnTo>
                      <a:pt x="4305" y="32398"/>
                    </a:lnTo>
                    <a:lnTo>
                      <a:pt x="4166" y="32444"/>
                    </a:lnTo>
                    <a:lnTo>
                      <a:pt x="3935" y="32583"/>
                    </a:lnTo>
                    <a:lnTo>
                      <a:pt x="3842" y="32629"/>
                    </a:lnTo>
                    <a:lnTo>
                      <a:pt x="3796" y="32722"/>
                    </a:lnTo>
                    <a:lnTo>
                      <a:pt x="3426" y="33000"/>
                    </a:lnTo>
                    <a:lnTo>
                      <a:pt x="3056" y="33277"/>
                    </a:lnTo>
                    <a:lnTo>
                      <a:pt x="3009" y="33277"/>
                    </a:lnTo>
                    <a:lnTo>
                      <a:pt x="3009" y="33323"/>
                    </a:lnTo>
                    <a:lnTo>
                      <a:pt x="2546" y="33694"/>
                    </a:lnTo>
                    <a:lnTo>
                      <a:pt x="2130" y="34110"/>
                    </a:lnTo>
                    <a:lnTo>
                      <a:pt x="1760" y="34527"/>
                    </a:lnTo>
                    <a:lnTo>
                      <a:pt x="1436" y="34943"/>
                    </a:lnTo>
                    <a:lnTo>
                      <a:pt x="1112" y="35453"/>
                    </a:lnTo>
                    <a:lnTo>
                      <a:pt x="834" y="35962"/>
                    </a:lnTo>
                    <a:lnTo>
                      <a:pt x="834" y="36008"/>
                    </a:lnTo>
                    <a:lnTo>
                      <a:pt x="788" y="36100"/>
                    </a:lnTo>
                    <a:lnTo>
                      <a:pt x="788" y="36147"/>
                    </a:lnTo>
                    <a:lnTo>
                      <a:pt x="741" y="36193"/>
                    </a:lnTo>
                    <a:lnTo>
                      <a:pt x="741" y="36239"/>
                    </a:lnTo>
                    <a:lnTo>
                      <a:pt x="695" y="36286"/>
                    </a:lnTo>
                    <a:lnTo>
                      <a:pt x="695" y="36332"/>
                    </a:lnTo>
                    <a:lnTo>
                      <a:pt x="649" y="36471"/>
                    </a:lnTo>
                    <a:lnTo>
                      <a:pt x="556" y="36748"/>
                    </a:lnTo>
                    <a:lnTo>
                      <a:pt x="510" y="36748"/>
                    </a:lnTo>
                    <a:lnTo>
                      <a:pt x="510" y="36841"/>
                    </a:lnTo>
                    <a:lnTo>
                      <a:pt x="464" y="36934"/>
                    </a:lnTo>
                    <a:lnTo>
                      <a:pt x="464" y="37026"/>
                    </a:lnTo>
                    <a:lnTo>
                      <a:pt x="417" y="37026"/>
                    </a:lnTo>
                    <a:lnTo>
                      <a:pt x="279" y="37720"/>
                    </a:lnTo>
                    <a:lnTo>
                      <a:pt x="93" y="38646"/>
                    </a:lnTo>
                    <a:lnTo>
                      <a:pt x="1" y="39618"/>
                    </a:lnTo>
                    <a:lnTo>
                      <a:pt x="1" y="40636"/>
                    </a:lnTo>
                    <a:lnTo>
                      <a:pt x="47" y="41654"/>
                    </a:lnTo>
                    <a:lnTo>
                      <a:pt x="186" y="42534"/>
                    </a:lnTo>
                    <a:lnTo>
                      <a:pt x="325" y="43413"/>
                    </a:lnTo>
                    <a:lnTo>
                      <a:pt x="510" y="44292"/>
                    </a:lnTo>
                    <a:lnTo>
                      <a:pt x="788" y="45172"/>
                    </a:lnTo>
                    <a:lnTo>
                      <a:pt x="1065" y="46005"/>
                    </a:lnTo>
                    <a:lnTo>
                      <a:pt x="1343" y="46838"/>
                    </a:lnTo>
                    <a:lnTo>
                      <a:pt x="1713" y="47625"/>
                    </a:lnTo>
                    <a:lnTo>
                      <a:pt x="2084" y="48458"/>
                    </a:lnTo>
                    <a:lnTo>
                      <a:pt x="2500" y="49245"/>
                    </a:lnTo>
                    <a:lnTo>
                      <a:pt x="2917" y="50032"/>
                    </a:lnTo>
                    <a:lnTo>
                      <a:pt x="3426" y="50772"/>
                    </a:lnTo>
                    <a:lnTo>
                      <a:pt x="3935" y="51559"/>
                    </a:lnTo>
                    <a:lnTo>
                      <a:pt x="4398" y="52207"/>
                    </a:lnTo>
                    <a:lnTo>
                      <a:pt x="4907" y="52901"/>
                    </a:lnTo>
                    <a:lnTo>
                      <a:pt x="5138" y="53132"/>
                    </a:lnTo>
                    <a:lnTo>
                      <a:pt x="5370" y="53456"/>
                    </a:lnTo>
                    <a:lnTo>
                      <a:pt x="5601" y="53688"/>
                    </a:lnTo>
                    <a:lnTo>
                      <a:pt x="6064" y="54151"/>
                    </a:lnTo>
                    <a:lnTo>
                      <a:pt x="6666" y="54752"/>
                    </a:lnTo>
                    <a:lnTo>
                      <a:pt x="7221" y="55308"/>
                    </a:lnTo>
                    <a:lnTo>
                      <a:pt x="7869" y="55863"/>
                    </a:lnTo>
                    <a:lnTo>
                      <a:pt x="8471" y="56326"/>
                    </a:lnTo>
                    <a:lnTo>
                      <a:pt x="9026" y="56743"/>
                    </a:lnTo>
                    <a:lnTo>
                      <a:pt x="9581" y="57113"/>
                    </a:lnTo>
                    <a:lnTo>
                      <a:pt x="9720" y="57159"/>
                    </a:lnTo>
                    <a:lnTo>
                      <a:pt x="9767" y="57205"/>
                    </a:lnTo>
                    <a:lnTo>
                      <a:pt x="9859" y="57252"/>
                    </a:lnTo>
                    <a:lnTo>
                      <a:pt x="9952" y="57298"/>
                    </a:lnTo>
                    <a:lnTo>
                      <a:pt x="10044" y="57344"/>
                    </a:lnTo>
                    <a:lnTo>
                      <a:pt x="10137" y="57390"/>
                    </a:lnTo>
                    <a:lnTo>
                      <a:pt x="10183" y="57437"/>
                    </a:lnTo>
                    <a:lnTo>
                      <a:pt x="10322" y="57483"/>
                    </a:lnTo>
                    <a:lnTo>
                      <a:pt x="11062" y="57853"/>
                    </a:lnTo>
                    <a:lnTo>
                      <a:pt x="11849" y="58177"/>
                    </a:lnTo>
                    <a:lnTo>
                      <a:pt x="12590" y="58409"/>
                    </a:lnTo>
                    <a:lnTo>
                      <a:pt x="13330" y="58548"/>
                    </a:lnTo>
                    <a:lnTo>
                      <a:pt x="13886" y="58640"/>
                    </a:lnTo>
                    <a:lnTo>
                      <a:pt x="14395" y="58686"/>
                    </a:lnTo>
                    <a:lnTo>
                      <a:pt x="14626" y="58686"/>
                    </a:lnTo>
                    <a:lnTo>
                      <a:pt x="15459" y="58594"/>
                    </a:lnTo>
                    <a:lnTo>
                      <a:pt x="15644" y="58594"/>
                    </a:lnTo>
                    <a:lnTo>
                      <a:pt x="16107" y="58501"/>
                    </a:lnTo>
                    <a:lnTo>
                      <a:pt x="16524" y="58409"/>
                    </a:lnTo>
                    <a:lnTo>
                      <a:pt x="16663" y="58362"/>
                    </a:lnTo>
                    <a:lnTo>
                      <a:pt x="16709" y="58362"/>
                    </a:lnTo>
                    <a:lnTo>
                      <a:pt x="16802" y="58316"/>
                    </a:lnTo>
                    <a:lnTo>
                      <a:pt x="17542" y="58038"/>
                    </a:lnTo>
                    <a:lnTo>
                      <a:pt x="16802" y="59751"/>
                    </a:lnTo>
                    <a:lnTo>
                      <a:pt x="16755" y="59936"/>
                    </a:lnTo>
                    <a:lnTo>
                      <a:pt x="16755" y="60075"/>
                    </a:lnTo>
                    <a:lnTo>
                      <a:pt x="16755" y="60260"/>
                    </a:lnTo>
                    <a:lnTo>
                      <a:pt x="16802" y="60445"/>
                    </a:lnTo>
                    <a:lnTo>
                      <a:pt x="16894" y="60584"/>
                    </a:lnTo>
                    <a:lnTo>
                      <a:pt x="16987" y="60723"/>
                    </a:lnTo>
                    <a:lnTo>
                      <a:pt x="17126" y="60862"/>
                    </a:lnTo>
                    <a:lnTo>
                      <a:pt x="17264" y="60954"/>
                    </a:lnTo>
                    <a:lnTo>
                      <a:pt x="18144" y="61324"/>
                    </a:lnTo>
                    <a:lnTo>
                      <a:pt x="17450" y="61695"/>
                    </a:lnTo>
                    <a:lnTo>
                      <a:pt x="17403" y="61741"/>
                    </a:lnTo>
                    <a:lnTo>
                      <a:pt x="17403" y="61787"/>
                    </a:lnTo>
                    <a:lnTo>
                      <a:pt x="17357" y="61972"/>
                    </a:lnTo>
                    <a:lnTo>
                      <a:pt x="17311" y="62204"/>
                    </a:lnTo>
                    <a:lnTo>
                      <a:pt x="17357" y="62482"/>
                    </a:lnTo>
                    <a:lnTo>
                      <a:pt x="17403" y="62667"/>
                    </a:lnTo>
                    <a:lnTo>
                      <a:pt x="17542" y="62898"/>
                    </a:lnTo>
                    <a:lnTo>
                      <a:pt x="17727" y="63083"/>
                    </a:lnTo>
                    <a:lnTo>
                      <a:pt x="17912" y="63222"/>
                    </a:lnTo>
                    <a:lnTo>
                      <a:pt x="18097" y="63315"/>
                    </a:lnTo>
                    <a:lnTo>
                      <a:pt x="18514" y="63592"/>
                    </a:lnTo>
                    <a:lnTo>
                      <a:pt x="18977" y="63870"/>
                    </a:lnTo>
                    <a:lnTo>
                      <a:pt x="19440" y="64101"/>
                    </a:lnTo>
                    <a:lnTo>
                      <a:pt x="19625" y="64148"/>
                    </a:lnTo>
                    <a:lnTo>
                      <a:pt x="19717" y="64194"/>
                    </a:lnTo>
                    <a:lnTo>
                      <a:pt x="19856" y="64148"/>
                    </a:lnTo>
                    <a:lnTo>
                      <a:pt x="19949" y="64101"/>
                    </a:lnTo>
                    <a:lnTo>
                      <a:pt x="21661" y="63130"/>
                    </a:lnTo>
                    <a:lnTo>
                      <a:pt x="21939" y="62944"/>
                    </a:lnTo>
                    <a:lnTo>
                      <a:pt x="22124" y="63037"/>
                    </a:lnTo>
                    <a:lnTo>
                      <a:pt x="22309" y="63037"/>
                    </a:lnTo>
                    <a:lnTo>
                      <a:pt x="22541" y="62991"/>
                    </a:lnTo>
                    <a:lnTo>
                      <a:pt x="22818" y="62898"/>
                    </a:lnTo>
                    <a:lnTo>
                      <a:pt x="23003" y="62713"/>
                    </a:lnTo>
                    <a:lnTo>
                      <a:pt x="23142" y="62482"/>
                    </a:lnTo>
                    <a:lnTo>
                      <a:pt x="23235" y="62296"/>
                    </a:lnTo>
                    <a:lnTo>
                      <a:pt x="23281" y="62204"/>
                    </a:lnTo>
                    <a:lnTo>
                      <a:pt x="23466" y="62019"/>
                    </a:lnTo>
                    <a:lnTo>
                      <a:pt x="23559" y="61926"/>
                    </a:lnTo>
                    <a:lnTo>
                      <a:pt x="23605" y="61787"/>
                    </a:lnTo>
                    <a:lnTo>
                      <a:pt x="23605" y="61602"/>
                    </a:lnTo>
                    <a:lnTo>
                      <a:pt x="23605" y="61463"/>
                    </a:lnTo>
                    <a:lnTo>
                      <a:pt x="23466" y="61139"/>
                    </a:lnTo>
                    <a:lnTo>
                      <a:pt x="23466" y="60815"/>
                    </a:lnTo>
                    <a:lnTo>
                      <a:pt x="23466" y="60538"/>
                    </a:lnTo>
                    <a:lnTo>
                      <a:pt x="23374" y="60214"/>
                    </a:lnTo>
                    <a:lnTo>
                      <a:pt x="23281" y="59890"/>
                    </a:lnTo>
                    <a:lnTo>
                      <a:pt x="23189" y="59612"/>
                    </a:lnTo>
                    <a:lnTo>
                      <a:pt x="23050" y="59334"/>
                    </a:lnTo>
                    <a:lnTo>
                      <a:pt x="22865" y="59057"/>
                    </a:lnTo>
                    <a:lnTo>
                      <a:pt x="22633" y="58825"/>
                    </a:lnTo>
                    <a:lnTo>
                      <a:pt x="22865" y="58038"/>
                    </a:lnTo>
                    <a:lnTo>
                      <a:pt x="23142" y="58177"/>
                    </a:lnTo>
                    <a:lnTo>
                      <a:pt x="23466" y="58316"/>
                    </a:lnTo>
                    <a:lnTo>
                      <a:pt x="23790" y="58409"/>
                    </a:lnTo>
                    <a:lnTo>
                      <a:pt x="24161" y="58409"/>
                    </a:lnTo>
                    <a:lnTo>
                      <a:pt x="24531" y="58362"/>
                    </a:lnTo>
                    <a:lnTo>
                      <a:pt x="24808" y="58316"/>
                    </a:lnTo>
                    <a:lnTo>
                      <a:pt x="25040" y="58177"/>
                    </a:lnTo>
                    <a:lnTo>
                      <a:pt x="25225" y="58085"/>
                    </a:lnTo>
                    <a:lnTo>
                      <a:pt x="25503" y="57900"/>
                    </a:lnTo>
                    <a:lnTo>
                      <a:pt x="25827" y="57714"/>
                    </a:lnTo>
                    <a:lnTo>
                      <a:pt x="26058" y="57483"/>
                    </a:lnTo>
                    <a:lnTo>
                      <a:pt x="26243" y="57205"/>
                    </a:lnTo>
                    <a:lnTo>
                      <a:pt x="26382" y="56881"/>
                    </a:lnTo>
                    <a:lnTo>
                      <a:pt x="26475" y="56557"/>
                    </a:lnTo>
                    <a:lnTo>
                      <a:pt x="26752" y="56650"/>
                    </a:lnTo>
                    <a:lnTo>
                      <a:pt x="27447" y="56650"/>
                    </a:lnTo>
                    <a:lnTo>
                      <a:pt x="27724" y="56557"/>
                    </a:lnTo>
                    <a:lnTo>
                      <a:pt x="27956" y="56419"/>
                    </a:lnTo>
                    <a:lnTo>
                      <a:pt x="28141" y="56326"/>
                    </a:lnTo>
                    <a:lnTo>
                      <a:pt x="28465" y="56141"/>
                    </a:lnTo>
                    <a:lnTo>
                      <a:pt x="28743" y="55956"/>
                    </a:lnTo>
                    <a:lnTo>
                      <a:pt x="28928" y="55771"/>
                    </a:lnTo>
                    <a:lnTo>
                      <a:pt x="29113" y="55539"/>
                    </a:lnTo>
                    <a:lnTo>
                      <a:pt x="29252" y="55308"/>
                    </a:lnTo>
                    <a:lnTo>
                      <a:pt x="29344" y="55076"/>
                    </a:lnTo>
                    <a:lnTo>
                      <a:pt x="29437" y="54614"/>
                    </a:lnTo>
                    <a:lnTo>
                      <a:pt x="29437" y="54197"/>
                    </a:lnTo>
                    <a:lnTo>
                      <a:pt x="29437" y="53780"/>
                    </a:lnTo>
                    <a:lnTo>
                      <a:pt x="29390" y="53410"/>
                    </a:lnTo>
                    <a:lnTo>
                      <a:pt x="29298" y="52994"/>
                    </a:lnTo>
                    <a:lnTo>
                      <a:pt x="29159" y="52577"/>
                    </a:lnTo>
                    <a:lnTo>
                      <a:pt x="29020" y="52207"/>
                    </a:lnTo>
                    <a:lnTo>
                      <a:pt x="28835" y="51790"/>
                    </a:lnTo>
                    <a:lnTo>
                      <a:pt x="28650" y="51420"/>
                    </a:lnTo>
                    <a:lnTo>
                      <a:pt x="28419" y="51050"/>
                    </a:lnTo>
                    <a:lnTo>
                      <a:pt x="29807" y="50217"/>
                    </a:lnTo>
                    <a:lnTo>
                      <a:pt x="30177" y="49985"/>
                    </a:lnTo>
                    <a:lnTo>
                      <a:pt x="33417" y="47440"/>
                    </a:lnTo>
                    <a:lnTo>
                      <a:pt x="33834" y="47393"/>
                    </a:lnTo>
                    <a:lnTo>
                      <a:pt x="34250" y="47393"/>
                    </a:lnTo>
                    <a:lnTo>
                      <a:pt x="34713" y="47440"/>
                    </a:lnTo>
                    <a:lnTo>
                      <a:pt x="35176" y="47532"/>
                    </a:lnTo>
                    <a:lnTo>
                      <a:pt x="35592" y="47625"/>
                    </a:lnTo>
                    <a:lnTo>
                      <a:pt x="35963" y="49522"/>
                    </a:lnTo>
                    <a:lnTo>
                      <a:pt x="35870" y="49569"/>
                    </a:lnTo>
                    <a:lnTo>
                      <a:pt x="35824" y="49615"/>
                    </a:lnTo>
                    <a:lnTo>
                      <a:pt x="35639" y="49708"/>
                    </a:lnTo>
                    <a:lnTo>
                      <a:pt x="35546" y="49754"/>
                    </a:lnTo>
                    <a:lnTo>
                      <a:pt x="35500" y="49800"/>
                    </a:lnTo>
                    <a:lnTo>
                      <a:pt x="35037" y="50032"/>
                    </a:lnTo>
                    <a:lnTo>
                      <a:pt x="34620" y="50309"/>
                    </a:lnTo>
                    <a:lnTo>
                      <a:pt x="34204" y="50633"/>
                    </a:lnTo>
                    <a:lnTo>
                      <a:pt x="34158" y="50679"/>
                    </a:lnTo>
                    <a:lnTo>
                      <a:pt x="33695" y="51050"/>
                    </a:lnTo>
                    <a:lnTo>
                      <a:pt x="33278" y="51466"/>
                    </a:lnTo>
                    <a:lnTo>
                      <a:pt x="32862" y="51929"/>
                    </a:lnTo>
                    <a:lnTo>
                      <a:pt x="32538" y="52346"/>
                    </a:lnTo>
                    <a:lnTo>
                      <a:pt x="32214" y="52855"/>
                    </a:lnTo>
                    <a:lnTo>
                      <a:pt x="31936" y="53410"/>
                    </a:lnTo>
                    <a:lnTo>
                      <a:pt x="31936" y="53456"/>
                    </a:lnTo>
                    <a:lnTo>
                      <a:pt x="31890" y="53549"/>
                    </a:lnTo>
                    <a:lnTo>
                      <a:pt x="31890" y="53595"/>
                    </a:lnTo>
                    <a:lnTo>
                      <a:pt x="31843" y="53642"/>
                    </a:lnTo>
                    <a:lnTo>
                      <a:pt x="31843" y="53688"/>
                    </a:lnTo>
                    <a:lnTo>
                      <a:pt x="31797" y="53734"/>
                    </a:lnTo>
                    <a:lnTo>
                      <a:pt x="31797" y="53827"/>
                    </a:lnTo>
                    <a:lnTo>
                      <a:pt x="31751" y="53919"/>
                    </a:lnTo>
                    <a:lnTo>
                      <a:pt x="31705" y="53919"/>
                    </a:lnTo>
                    <a:lnTo>
                      <a:pt x="31612" y="54243"/>
                    </a:lnTo>
                    <a:lnTo>
                      <a:pt x="31612" y="54336"/>
                    </a:lnTo>
                    <a:lnTo>
                      <a:pt x="31566" y="54336"/>
                    </a:lnTo>
                    <a:lnTo>
                      <a:pt x="31566" y="54428"/>
                    </a:lnTo>
                    <a:lnTo>
                      <a:pt x="31519" y="54521"/>
                    </a:lnTo>
                    <a:lnTo>
                      <a:pt x="31334" y="55261"/>
                    </a:lnTo>
                    <a:lnTo>
                      <a:pt x="31149" y="56187"/>
                    </a:lnTo>
                    <a:lnTo>
                      <a:pt x="31057" y="57205"/>
                    </a:lnTo>
                    <a:lnTo>
                      <a:pt x="31057" y="58270"/>
                    </a:lnTo>
                    <a:lnTo>
                      <a:pt x="31149" y="59334"/>
                    </a:lnTo>
                    <a:lnTo>
                      <a:pt x="31242" y="60214"/>
                    </a:lnTo>
                    <a:lnTo>
                      <a:pt x="31427" y="61139"/>
                    </a:lnTo>
                    <a:lnTo>
                      <a:pt x="31612" y="62019"/>
                    </a:lnTo>
                    <a:lnTo>
                      <a:pt x="31890" y="62944"/>
                    </a:lnTo>
                    <a:lnTo>
                      <a:pt x="32167" y="63824"/>
                    </a:lnTo>
                    <a:lnTo>
                      <a:pt x="32491" y="64703"/>
                    </a:lnTo>
                    <a:lnTo>
                      <a:pt x="32815" y="65536"/>
                    </a:lnTo>
                    <a:lnTo>
                      <a:pt x="33232" y="66369"/>
                    </a:lnTo>
                    <a:lnTo>
                      <a:pt x="33648" y="67202"/>
                    </a:lnTo>
                    <a:lnTo>
                      <a:pt x="34111" y="67989"/>
                    </a:lnTo>
                    <a:lnTo>
                      <a:pt x="34620" y="68822"/>
                    </a:lnTo>
                    <a:lnTo>
                      <a:pt x="35130" y="69563"/>
                    </a:lnTo>
                    <a:lnTo>
                      <a:pt x="35639" y="70303"/>
                    </a:lnTo>
                    <a:lnTo>
                      <a:pt x="36194" y="70998"/>
                    </a:lnTo>
                    <a:lnTo>
                      <a:pt x="36379" y="71229"/>
                    </a:lnTo>
                    <a:lnTo>
                      <a:pt x="36657" y="71553"/>
                    </a:lnTo>
                    <a:lnTo>
                      <a:pt x="36888" y="71784"/>
                    </a:lnTo>
                    <a:lnTo>
                      <a:pt x="37351" y="72293"/>
                    </a:lnTo>
                    <a:lnTo>
                      <a:pt x="37953" y="72941"/>
                    </a:lnTo>
                    <a:lnTo>
                      <a:pt x="38601" y="73497"/>
                    </a:lnTo>
                    <a:lnTo>
                      <a:pt x="39202" y="74052"/>
                    </a:lnTo>
                    <a:lnTo>
                      <a:pt x="39850" y="74561"/>
                    </a:lnTo>
                    <a:lnTo>
                      <a:pt x="40452" y="74978"/>
                    </a:lnTo>
                    <a:lnTo>
                      <a:pt x="41007" y="75348"/>
                    </a:lnTo>
                    <a:lnTo>
                      <a:pt x="41146" y="75441"/>
                    </a:lnTo>
                    <a:lnTo>
                      <a:pt x="41193" y="75441"/>
                    </a:lnTo>
                    <a:lnTo>
                      <a:pt x="41331" y="75533"/>
                    </a:lnTo>
                    <a:lnTo>
                      <a:pt x="41378" y="75580"/>
                    </a:lnTo>
                    <a:lnTo>
                      <a:pt x="41470" y="75626"/>
                    </a:lnTo>
                    <a:lnTo>
                      <a:pt x="41563" y="75672"/>
                    </a:lnTo>
                    <a:lnTo>
                      <a:pt x="41609" y="75672"/>
                    </a:lnTo>
                    <a:lnTo>
                      <a:pt x="41748" y="75765"/>
                    </a:lnTo>
                    <a:lnTo>
                      <a:pt x="42581" y="76135"/>
                    </a:lnTo>
                    <a:lnTo>
                      <a:pt x="43368" y="76459"/>
                    </a:lnTo>
                    <a:lnTo>
                      <a:pt x="44155" y="76690"/>
                    </a:lnTo>
                    <a:lnTo>
                      <a:pt x="44941" y="76875"/>
                    </a:lnTo>
                    <a:lnTo>
                      <a:pt x="45497" y="76922"/>
                    </a:lnTo>
                    <a:lnTo>
                      <a:pt x="46006" y="76968"/>
                    </a:lnTo>
                    <a:lnTo>
                      <a:pt x="46237" y="76968"/>
                    </a:lnTo>
                    <a:lnTo>
                      <a:pt x="47117" y="76922"/>
                    </a:lnTo>
                    <a:lnTo>
                      <a:pt x="47302" y="76922"/>
                    </a:lnTo>
                    <a:lnTo>
                      <a:pt x="47765" y="76829"/>
                    </a:lnTo>
                    <a:lnTo>
                      <a:pt x="48228" y="76690"/>
                    </a:lnTo>
                    <a:lnTo>
                      <a:pt x="48366" y="76690"/>
                    </a:lnTo>
                    <a:lnTo>
                      <a:pt x="48413" y="76644"/>
                    </a:lnTo>
                    <a:lnTo>
                      <a:pt x="48505" y="76644"/>
                    </a:lnTo>
                    <a:lnTo>
                      <a:pt x="49292" y="76366"/>
                    </a:lnTo>
                    <a:lnTo>
                      <a:pt x="49292" y="76320"/>
                    </a:lnTo>
                    <a:lnTo>
                      <a:pt x="49431" y="76274"/>
                    </a:lnTo>
                    <a:lnTo>
                      <a:pt x="49477" y="76274"/>
                    </a:lnTo>
                    <a:lnTo>
                      <a:pt x="49523" y="76228"/>
                    </a:lnTo>
                    <a:lnTo>
                      <a:pt x="49616" y="76181"/>
                    </a:lnTo>
                    <a:lnTo>
                      <a:pt x="49986" y="75996"/>
                    </a:lnTo>
                    <a:lnTo>
                      <a:pt x="50357" y="75765"/>
                    </a:lnTo>
                    <a:lnTo>
                      <a:pt x="50542" y="75672"/>
                    </a:lnTo>
                    <a:lnTo>
                      <a:pt x="50588" y="75626"/>
                    </a:lnTo>
                    <a:lnTo>
                      <a:pt x="50773" y="75487"/>
                    </a:lnTo>
                    <a:lnTo>
                      <a:pt x="50912" y="75394"/>
                    </a:lnTo>
                    <a:lnTo>
                      <a:pt x="51005" y="75348"/>
                    </a:lnTo>
                    <a:lnTo>
                      <a:pt x="51051" y="75302"/>
                    </a:lnTo>
                    <a:lnTo>
                      <a:pt x="51097" y="75256"/>
                    </a:lnTo>
                    <a:lnTo>
                      <a:pt x="51190" y="75209"/>
                    </a:lnTo>
                    <a:lnTo>
                      <a:pt x="51236" y="75163"/>
                    </a:lnTo>
                    <a:lnTo>
                      <a:pt x="51282" y="75117"/>
                    </a:lnTo>
                    <a:lnTo>
                      <a:pt x="51375" y="75070"/>
                    </a:lnTo>
                    <a:lnTo>
                      <a:pt x="51467" y="74978"/>
                    </a:lnTo>
                    <a:lnTo>
                      <a:pt x="51514" y="74978"/>
                    </a:lnTo>
                    <a:lnTo>
                      <a:pt x="51560" y="74885"/>
                    </a:lnTo>
                    <a:lnTo>
                      <a:pt x="51652" y="74839"/>
                    </a:lnTo>
                    <a:lnTo>
                      <a:pt x="51699" y="74793"/>
                    </a:lnTo>
                    <a:lnTo>
                      <a:pt x="51745" y="74746"/>
                    </a:lnTo>
                    <a:lnTo>
                      <a:pt x="51838" y="74654"/>
                    </a:lnTo>
                    <a:lnTo>
                      <a:pt x="51884" y="74654"/>
                    </a:lnTo>
                    <a:lnTo>
                      <a:pt x="51930" y="74608"/>
                    </a:lnTo>
                    <a:lnTo>
                      <a:pt x="52023" y="74469"/>
                    </a:lnTo>
                    <a:lnTo>
                      <a:pt x="52069" y="74469"/>
                    </a:lnTo>
                    <a:lnTo>
                      <a:pt x="52115" y="74422"/>
                    </a:lnTo>
                    <a:lnTo>
                      <a:pt x="52208" y="74284"/>
                    </a:lnTo>
                    <a:lnTo>
                      <a:pt x="52254" y="74237"/>
                    </a:lnTo>
                    <a:lnTo>
                      <a:pt x="52393" y="74099"/>
                    </a:lnTo>
                    <a:lnTo>
                      <a:pt x="52439" y="74052"/>
                    </a:lnTo>
                    <a:lnTo>
                      <a:pt x="52532" y="73913"/>
                    </a:lnTo>
                    <a:lnTo>
                      <a:pt x="52578" y="73913"/>
                    </a:lnTo>
                    <a:lnTo>
                      <a:pt x="52717" y="73728"/>
                    </a:lnTo>
                    <a:lnTo>
                      <a:pt x="52856" y="73497"/>
                    </a:lnTo>
                    <a:lnTo>
                      <a:pt x="53180" y="73034"/>
                    </a:lnTo>
                    <a:lnTo>
                      <a:pt x="53180" y="72988"/>
                    </a:lnTo>
                    <a:lnTo>
                      <a:pt x="53226" y="72988"/>
                    </a:lnTo>
                    <a:lnTo>
                      <a:pt x="53319" y="72756"/>
                    </a:lnTo>
                    <a:lnTo>
                      <a:pt x="53365" y="72710"/>
                    </a:lnTo>
                    <a:lnTo>
                      <a:pt x="53365" y="72664"/>
                    </a:lnTo>
                    <a:lnTo>
                      <a:pt x="53411" y="72571"/>
                    </a:lnTo>
                    <a:lnTo>
                      <a:pt x="53504" y="72479"/>
                    </a:lnTo>
                    <a:lnTo>
                      <a:pt x="53550" y="72340"/>
                    </a:lnTo>
                    <a:lnTo>
                      <a:pt x="53596" y="72247"/>
                    </a:lnTo>
                    <a:lnTo>
                      <a:pt x="53643" y="72155"/>
                    </a:lnTo>
                    <a:lnTo>
                      <a:pt x="53689" y="72016"/>
                    </a:lnTo>
                    <a:lnTo>
                      <a:pt x="53689" y="71970"/>
                    </a:lnTo>
                    <a:lnTo>
                      <a:pt x="53735" y="71923"/>
                    </a:lnTo>
                    <a:lnTo>
                      <a:pt x="53735" y="71877"/>
                    </a:lnTo>
                    <a:lnTo>
                      <a:pt x="53781" y="71784"/>
                    </a:lnTo>
                    <a:lnTo>
                      <a:pt x="53828" y="71692"/>
                    </a:lnTo>
                    <a:lnTo>
                      <a:pt x="53828" y="71599"/>
                    </a:lnTo>
                    <a:lnTo>
                      <a:pt x="53920" y="71368"/>
                    </a:lnTo>
                    <a:lnTo>
                      <a:pt x="54152" y="70581"/>
                    </a:lnTo>
                    <a:lnTo>
                      <a:pt x="54291" y="69702"/>
                    </a:lnTo>
                    <a:lnTo>
                      <a:pt x="54383" y="68961"/>
                    </a:lnTo>
                    <a:lnTo>
                      <a:pt x="54383" y="68174"/>
                    </a:lnTo>
                    <a:lnTo>
                      <a:pt x="54383" y="68128"/>
                    </a:lnTo>
                    <a:lnTo>
                      <a:pt x="54383" y="68035"/>
                    </a:lnTo>
                    <a:lnTo>
                      <a:pt x="54383" y="67388"/>
                    </a:lnTo>
                    <a:lnTo>
                      <a:pt x="54337" y="66693"/>
                    </a:lnTo>
                    <a:lnTo>
                      <a:pt x="54337" y="66554"/>
                    </a:lnTo>
                    <a:lnTo>
                      <a:pt x="54244" y="65860"/>
                    </a:lnTo>
                    <a:lnTo>
                      <a:pt x="54152" y="65166"/>
                    </a:lnTo>
                    <a:lnTo>
                      <a:pt x="54013" y="64425"/>
                    </a:lnTo>
                    <a:lnTo>
                      <a:pt x="53828" y="63731"/>
                    </a:lnTo>
                    <a:lnTo>
                      <a:pt x="53596" y="62806"/>
                    </a:lnTo>
                    <a:lnTo>
                      <a:pt x="53272" y="61880"/>
                    </a:lnTo>
                    <a:lnTo>
                      <a:pt x="52948" y="60954"/>
                    </a:lnTo>
                    <a:lnTo>
                      <a:pt x="52532" y="60075"/>
                    </a:lnTo>
                    <a:lnTo>
                      <a:pt x="52162" y="59242"/>
                    </a:lnTo>
                    <a:lnTo>
                      <a:pt x="51745" y="58455"/>
                    </a:lnTo>
                    <a:lnTo>
                      <a:pt x="51329" y="57668"/>
                    </a:lnTo>
                    <a:lnTo>
                      <a:pt x="50866" y="56928"/>
                    </a:lnTo>
                    <a:lnTo>
                      <a:pt x="50357" y="56187"/>
                    </a:lnTo>
                    <a:lnTo>
                      <a:pt x="49847" y="55493"/>
                    </a:lnTo>
                    <a:lnTo>
                      <a:pt x="49338" y="54799"/>
                    </a:lnTo>
                    <a:lnTo>
                      <a:pt x="48783" y="54151"/>
                    </a:lnTo>
                    <a:lnTo>
                      <a:pt x="47950" y="53271"/>
                    </a:lnTo>
                    <a:lnTo>
                      <a:pt x="47117" y="52438"/>
                    </a:lnTo>
                    <a:lnTo>
                      <a:pt x="46793" y="52161"/>
                    </a:lnTo>
                    <a:lnTo>
                      <a:pt x="46561" y="51929"/>
                    </a:lnTo>
                    <a:lnTo>
                      <a:pt x="48320" y="50911"/>
                    </a:lnTo>
                    <a:lnTo>
                      <a:pt x="48598" y="50726"/>
                    </a:lnTo>
                    <a:lnTo>
                      <a:pt x="48829" y="50448"/>
                    </a:lnTo>
                    <a:lnTo>
                      <a:pt x="49014" y="50078"/>
                    </a:lnTo>
                    <a:lnTo>
                      <a:pt x="49153" y="49754"/>
                    </a:lnTo>
                    <a:lnTo>
                      <a:pt x="50681" y="41562"/>
                    </a:lnTo>
                    <a:lnTo>
                      <a:pt x="50681" y="41516"/>
                    </a:lnTo>
                    <a:lnTo>
                      <a:pt x="50634" y="41516"/>
                    </a:lnTo>
                    <a:lnTo>
                      <a:pt x="50634" y="41469"/>
                    </a:lnTo>
                    <a:lnTo>
                      <a:pt x="45775" y="38646"/>
                    </a:lnTo>
                    <a:lnTo>
                      <a:pt x="45682" y="38646"/>
                    </a:lnTo>
                    <a:lnTo>
                      <a:pt x="44803" y="39155"/>
                    </a:lnTo>
                    <a:lnTo>
                      <a:pt x="41794" y="40914"/>
                    </a:lnTo>
                    <a:lnTo>
                      <a:pt x="41193" y="40868"/>
                    </a:lnTo>
                    <a:lnTo>
                      <a:pt x="41100" y="40868"/>
                    </a:lnTo>
                    <a:lnTo>
                      <a:pt x="41054" y="40590"/>
                    </a:lnTo>
                    <a:lnTo>
                      <a:pt x="42905" y="39525"/>
                    </a:lnTo>
                    <a:lnTo>
                      <a:pt x="43831" y="38970"/>
                    </a:lnTo>
                    <a:lnTo>
                      <a:pt x="44016" y="38877"/>
                    </a:lnTo>
                    <a:lnTo>
                      <a:pt x="44155" y="38785"/>
                    </a:lnTo>
                    <a:lnTo>
                      <a:pt x="44386" y="38646"/>
                    </a:lnTo>
                    <a:lnTo>
                      <a:pt x="44803" y="38322"/>
                    </a:lnTo>
                    <a:lnTo>
                      <a:pt x="44988" y="38137"/>
                    </a:lnTo>
                    <a:lnTo>
                      <a:pt x="45127" y="37952"/>
                    </a:lnTo>
                    <a:lnTo>
                      <a:pt x="45265" y="37767"/>
                    </a:lnTo>
                    <a:lnTo>
                      <a:pt x="45358" y="37535"/>
                    </a:lnTo>
                    <a:lnTo>
                      <a:pt x="45404" y="37304"/>
                    </a:lnTo>
                    <a:lnTo>
                      <a:pt x="45451" y="37072"/>
                    </a:lnTo>
                    <a:lnTo>
                      <a:pt x="45451" y="36980"/>
                    </a:lnTo>
                    <a:lnTo>
                      <a:pt x="45451" y="36934"/>
                    </a:lnTo>
                    <a:lnTo>
                      <a:pt x="45451" y="36841"/>
                    </a:lnTo>
                    <a:lnTo>
                      <a:pt x="45451" y="36656"/>
                    </a:lnTo>
                    <a:lnTo>
                      <a:pt x="45404" y="36563"/>
                    </a:lnTo>
                    <a:lnTo>
                      <a:pt x="45404" y="36517"/>
                    </a:lnTo>
                    <a:lnTo>
                      <a:pt x="45404" y="36471"/>
                    </a:lnTo>
                    <a:lnTo>
                      <a:pt x="45404" y="36424"/>
                    </a:lnTo>
                    <a:lnTo>
                      <a:pt x="45404" y="36378"/>
                    </a:lnTo>
                    <a:lnTo>
                      <a:pt x="45358" y="36378"/>
                    </a:lnTo>
                    <a:lnTo>
                      <a:pt x="45358" y="36332"/>
                    </a:lnTo>
                    <a:lnTo>
                      <a:pt x="45358" y="36286"/>
                    </a:lnTo>
                    <a:lnTo>
                      <a:pt x="45358" y="36239"/>
                    </a:lnTo>
                    <a:lnTo>
                      <a:pt x="45312" y="36239"/>
                    </a:lnTo>
                    <a:lnTo>
                      <a:pt x="45312" y="36193"/>
                    </a:lnTo>
                    <a:lnTo>
                      <a:pt x="45312" y="36147"/>
                    </a:lnTo>
                    <a:lnTo>
                      <a:pt x="45219" y="36008"/>
                    </a:lnTo>
                    <a:lnTo>
                      <a:pt x="45173" y="35915"/>
                    </a:lnTo>
                    <a:lnTo>
                      <a:pt x="45173" y="35869"/>
                    </a:lnTo>
                    <a:lnTo>
                      <a:pt x="45127" y="35869"/>
                    </a:lnTo>
                    <a:lnTo>
                      <a:pt x="45034" y="35684"/>
                    </a:lnTo>
                    <a:lnTo>
                      <a:pt x="44803" y="35453"/>
                    </a:lnTo>
                    <a:lnTo>
                      <a:pt x="44756" y="35406"/>
                    </a:lnTo>
                    <a:lnTo>
                      <a:pt x="44664" y="35314"/>
                    </a:lnTo>
                    <a:lnTo>
                      <a:pt x="44664" y="35267"/>
                    </a:lnTo>
                    <a:lnTo>
                      <a:pt x="44618" y="35267"/>
                    </a:lnTo>
                    <a:lnTo>
                      <a:pt x="44571" y="35221"/>
                    </a:lnTo>
                    <a:lnTo>
                      <a:pt x="44525" y="35221"/>
                    </a:lnTo>
                    <a:lnTo>
                      <a:pt x="44525" y="35175"/>
                    </a:lnTo>
                    <a:lnTo>
                      <a:pt x="44432" y="35175"/>
                    </a:lnTo>
                    <a:lnTo>
                      <a:pt x="44386" y="35129"/>
                    </a:lnTo>
                    <a:lnTo>
                      <a:pt x="44340" y="35129"/>
                    </a:lnTo>
                    <a:lnTo>
                      <a:pt x="41563" y="33509"/>
                    </a:lnTo>
                    <a:lnTo>
                      <a:pt x="41239" y="33323"/>
                    </a:lnTo>
                    <a:lnTo>
                      <a:pt x="41193" y="33323"/>
                    </a:lnTo>
                    <a:lnTo>
                      <a:pt x="40869" y="33092"/>
                    </a:lnTo>
                    <a:lnTo>
                      <a:pt x="40730" y="33000"/>
                    </a:lnTo>
                    <a:lnTo>
                      <a:pt x="40545" y="32953"/>
                    </a:lnTo>
                    <a:lnTo>
                      <a:pt x="40498" y="32907"/>
                    </a:lnTo>
                    <a:lnTo>
                      <a:pt x="40452" y="32907"/>
                    </a:lnTo>
                    <a:lnTo>
                      <a:pt x="40359" y="32953"/>
                    </a:lnTo>
                    <a:lnTo>
                      <a:pt x="40221" y="32953"/>
                    </a:lnTo>
                    <a:lnTo>
                      <a:pt x="40174" y="33000"/>
                    </a:lnTo>
                    <a:lnTo>
                      <a:pt x="40082" y="33000"/>
                    </a:lnTo>
                    <a:lnTo>
                      <a:pt x="40036" y="33046"/>
                    </a:lnTo>
                    <a:lnTo>
                      <a:pt x="39989" y="33092"/>
                    </a:lnTo>
                    <a:lnTo>
                      <a:pt x="39943" y="33138"/>
                    </a:lnTo>
                    <a:lnTo>
                      <a:pt x="39897" y="33185"/>
                    </a:lnTo>
                    <a:lnTo>
                      <a:pt x="39850" y="33185"/>
                    </a:lnTo>
                    <a:lnTo>
                      <a:pt x="39804" y="33277"/>
                    </a:lnTo>
                    <a:lnTo>
                      <a:pt x="39758" y="33323"/>
                    </a:lnTo>
                    <a:lnTo>
                      <a:pt x="39712" y="33416"/>
                    </a:lnTo>
                    <a:lnTo>
                      <a:pt x="39712" y="33462"/>
                    </a:lnTo>
                    <a:lnTo>
                      <a:pt x="39665" y="33555"/>
                    </a:lnTo>
                    <a:lnTo>
                      <a:pt x="39665" y="33601"/>
                    </a:lnTo>
                    <a:lnTo>
                      <a:pt x="39665" y="33647"/>
                    </a:lnTo>
                    <a:lnTo>
                      <a:pt x="39619" y="33694"/>
                    </a:lnTo>
                    <a:lnTo>
                      <a:pt x="39619" y="33740"/>
                    </a:lnTo>
                    <a:lnTo>
                      <a:pt x="39619" y="33786"/>
                    </a:lnTo>
                    <a:lnTo>
                      <a:pt x="39619" y="33971"/>
                    </a:lnTo>
                    <a:lnTo>
                      <a:pt x="39619" y="34018"/>
                    </a:lnTo>
                    <a:lnTo>
                      <a:pt x="39665" y="34018"/>
                    </a:lnTo>
                    <a:lnTo>
                      <a:pt x="39665" y="34064"/>
                    </a:lnTo>
                    <a:lnTo>
                      <a:pt x="39712" y="34110"/>
                    </a:lnTo>
                    <a:lnTo>
                      <a:pt x="39712" y="34157"/>
                    </a:lnTo>
                    <a:lnTo>
                      <a:pt x="39758" y="34203"/>
                    </a:lnTo>
                    <a:lnTo>
                      <a:pt x="39758" y="34249"/>
                    </a:lnTo>
                    <a:lnTo>
                      <a:pt x="39804" y="34295"/>
                    </a:lnTo>
                    <a:lnTo>
                      <a:pt x="39804" y="34342"/>
                    </a:lnTo>
                    <a:lnTo>
                      <a:pt x="39804" y="34388"/>
                    </a:lnTo>
                    <a:lnTo>
                      <a:pt x="39897" y="34573"/>
                    </a:lnTo>
                    <a:lnTo>
                      <a:pt x="40036" y="34712"/>
                    </a:lnTo>
                    <a:lnTo>
                      <a:pt x="40221" y="34805"/>
                    </a:lnTo>
                    <a:lnTo>
                      <a:pt x="40591" y="35036"/>
                    </a:lnTo>
                    <a:lnTo>
                      <a:pt x="40869" y="35129"/>
                    </a:lnTo>
                    <a:lnTo>
                      <a:pt x="43831" y="36841"/>
                    </a:lnTo>
                    <a:lnTo>
                      <a:pt x="43831" y="36887"/>
                    </a:lnTo>
                    <a:lnTo>
                      <a:pt x="43877" y="36934"/>
                    </a:lnTo>
                    <a:lnTo>
                      <a:pt x="43831" y="36934"/>
                    </a:lnTo>
                    <a:lnTo>
                      <a:pt x="43599" y="37072"/>
                    </a:lnTo>
                    <a:lnTo>
                      <a:pt x="43414" y="37165"/>
                    </a:lnTo>
                    <a:lnTo>
                      <a:pt x="43368" y="37211"/>
                    </a:lnTo>
                    <a:lnTo>
                      <a:pt x="42720" y="37582"/>
                    </a:lnTo>
                    <a:lnTo>
                      <a:pt x="42674" y="37535"/>
                    </a:lnTo>
                    <a:lnTo>
                      <a:pt x="42627" y="37535"/>
                    </a:lnTo>
                    <a:lnTo>
                      <a:pt x="42581" y="37489"/>
                    </a:lnTo>
                    <a:lnTo>
                      <a:pt x="42396" y="37489"/>
                    </a:lnTo>
                    <a:lnTo>
                      <a:pt x="42350" y="37535"/>
                    </a:lnTo>
                    <a:lnTo>
                      <a:pt x="42211" y="37582"/>
                    </a:lnTo>
                    <a:lnTo>
                      <a:pt x="42072" y="37628"/>
                    </a:lnTo>
                    <a:lnTo>
                      <a:pt x="41702" y="37674"/>
                    </a:lnTo>
                    <a:lnTo>
                      <a:pt x="41331" y="37720"/>
                    </a:lnTo>
                    <a:lnTo>
                      <a:pt x="40776" y="37720"/>
                    </a:lnTo>
                    <a:lnTo>
                      <a:pt x="40637" y="37674"/>
                    </a:lnTo>
                    <a:lnTo>
                      <a:pt x="40452" y="37674"/>
                    </a:lnTo>
                    <a:lnTo>
                      <a:pt x="40221" y="37628"/>
                    </a:lnTo>
                    <a:lnTo>
                      <a:pt x="40036" y="37535"/>
                    </a:lnTo>
                    <a:lnTo>
                      <a:pt x="39850" y="37535"/>
                    </a:lnTo>
                    <a:lnTo>
                      <a:pt x="39619" y="37489"/>
                    </a:lnTo>
                    <a:lnTo>
                      <a:pt x="39573" y="37535"/>
                    </a:lnTo>
                    <a:lnTo>
                      <a:pt x="39480" y="37535"/>
                    </a:lnTo>
                    <a:lnTo>
                      <a:pt x="39341" y="37628"/>
                    </a:lnTo>
                    <a:lnTo>
                      <a:pt x="39249" y="37720"/>
                    </a:lnTo>
                    <a:lnTo>
                      <a:pt x="39156" y="37767"/>
                    </a:lnTo>
                    <a:lnTo>
                      <a:pt x="38832" y="37952"/>
                    </a:lnTo>
                    <a:lnTo>
                      <a:pt x="38786" y="37952"/>
                    </a:lnTo>
                    <a:lnTo>
                      <a:pt x="38740" y="38044"/>
                    </a:lnTo>
                    <a:lnTo>
                      <a:pt x="38693" y="38091"/>
                    </a:lnTo>
                    <a:lnTo>
                      <a:pt x="38693" y="38276"/>
                    </a:lnTo>
                    <a:lnTo>
                      <a:pt x="38740" y="38461"/>
                    </a:lnTo>
                    <a:lnTo>
                      <a:pt x="38740" y="38507"/>
                    </a:lnTo>
                    <a:lnTo>
                      <a:pt x="38740" y="38553"/>
                    </a:lnTo>
                    <a:lnTo>
                      <a:pt x="38740" y="38646"/>
                    </a:lnTo>
                    <a:lnTo>
                      <a:pt x="38740" y="38692"/>
                    </a:lnTo>
                    <a:lnTo>
                      <a:pt x="38786" y="39016"/>
                    </a:lnTo>
                    <a:lnTo>
                      <a:pt x="38230" y="39016"/>
                    </a:lnTo>
                    <a:lnTo>
                      <a:pt x="38092" y="38970"/>
                    </a:lnTo>
                    <a:lnTo>
                      <a:pt x="37721" y="38970"/>
                    </a:lnTo>
                    <a:lnTo>
                      <a:pt x="37536" y="38877"/>
                    </a:lnTo>
                    <a:lnTo>
                      <a:pt x="37305" y="38831"/>
                    </a:lnTo>
                    <a:lnTo>
                      <a:pt x="37120" y="38831"/>
                    </a:lnTo>
                    <a:lnTo>
                      <a:pt x="36888" y="38785"/>
                    </a:lnTo>
                    <a:lnTo>
                      <a:pt x="36842" y="38785"/>
                    </a:lnTo>
                    <a:lnTo>
                      <a:pt x="36796" y="38831"/>
                    </a:lnTo>
                    <a:lnTo>
                      <a:pt x="36611" y="38924"/>
                    </a:lnTo>
                    <a:lnTo>
                      <a:pt x="36518" y="38970"/>
                    </a:lnTo>
                    <a:lnTo>
                      <a:pt x="36472" y="39016"/>
                    </a:lnTo>
                    <a:lnTo>
                      <a:pt x="36148" y="39248"/>
                    </a:lnTo>
                    <a:lnTo>
                      <a:pt x="36055" y="39294"/>
                    </a:lnTo>
                    <a:lnTo>
                      <a:pt x="36009" y="39387"/>
                    </a:lnTo>
                    <a:lnTo>
                      <a:pt x="35963" y="39479"/>
                    </a:lnTo>
                    <a:lnTo>
                      <a:pt x="36009" y="39572"/>
                    </a:lnTo>
                    <a:lnTo>
                      <a:pt x="36055" y="39757"/>
                    </a:lnTo>
                    <a:lnTo>
                      <a:pt x="36055" y="39803"/>
                    </a:lnTo>
                    <a:lnTo>
                      <a:pt x="36101" y="40081"/>
                    </a:lnTo>
                    <a:lnTo>
                      <a:pt x="36194" y="40868"/>
                    </a:lnTo>
                    <a:lnTo>
                      <a:pt x="36194" y="40914"/>
                    </a:lnTo>
                    <a:lnTo>
                      <a:pt x="36101" y="40868"/>
                    </a:lnTo>
                    <a:lnTo>
                      <a:pt x="35777" y="40868"/>
                    </a:lnTo>
                    <a:lnTo>
                      <a:pt x="35407" y="40775"/>
                    </a:lnTo>
                    <a:lnTo>
                      <a:pt x="35315" y="40682"/>
                    </a:lnTo>
                    <a:lnTo>
                      <a:pt x="35176" y="40636"/>
                    </a:lnTo>
                    <a:lnTo>
                      <a:pt x="34944" y="40590"/>
                    </a:lnTo>
                    <a:lnTo>
                      <a:pt x="33510" y="39757"/>
                    </a:lnTo>
                    <a:lnTo>
                      <a:pt x="35315" y="32583"/>
                    </a:lnTo>
                    <a:lnTo>
                      <a:pt x="35407" y="32166"/>
                    </a:lnTo>
                    <a:lnTo>
                      <a:pt x="35454" y="31796"/>
                    </a:lnTo>
                    <a:lnTo>
                      <a:pt x="35454" y="31380"/>
                    </a:lnTo>
                    <a:lnTo>
                      <a:pt x="35407" y="30963"/>
                    </a:lnTo>
                    <a:lnTo>
                      <a:pt x="35361" y="30547"/>
                    </a:lnTo>
                    <a:lnTo>
                      <a:pt x="35268" y="30176"/>
                    </a:lnTo>
                    <a:lnTo>
                      <a:pt x="35130" y="29806"/>
                    </a:lnTo>
                    <a:lnTo>
                      <a:pt x="34991" y="29436"/>
                    </a:lnTo>
                    <a:lnTo>
                      <a:pt x="35500" y="29528"/>
                    </a:lnTo>
                    <a:lnTo>
                      <a:pt x="35963" y="29575"/>
                    </a:lnTo>
                    <a:lnTo>
                      <a:pt x="36425" y="29528"/>
                    </a:lnTo>
                    <a:lnTo>
                      <a:pt x="36842" y="29482"/>
                    </a:lnTo>
                    <a:lnTo>
                      <a:pt x="37259" y="29343"/>
                    </a:lnTo>
                    <a:lnTo>
                      <a:pt x="37629" y="29158"/>
                    </a:lnTo>
                    <a:lnTo>
                      <a:pt x="37814" y="29297"/>
                    </a:lnTo>
                    <a:lnTo>
                      <a:pt x="37906" y="29713"/>
                    </a:lnTo>
                    <a:lnTo>
                      <a:pt x="38045" y="30084"/>
                    </a:lnTo>
                    <a:lnTo>
                      <a:pt x="38230" y="30408"/>
                    </a:lnTo>
                    <a:lnTo>
                      <a:pt x="38554" y="30685"/>
                    </a:lnTo>
                    <a:lnTo>
                      <a:pt x="38832" y="30871"/>
                    </a:lnTo>
                    <a:lnTo>
                      <a:pt x="39156" y="31009"/>
                    </a:lnTo>
                    <a:lnTo>
                      <a:pt x="40174" y="31796"/>
                    </a:lnTo>
                    <a:lnTo>
                      <a:pt x="40313" y="31889"/>
                    </a:lnTo>
                    <a:lnTo>
                      <a:pt x="40452" y="31889"/>
                    </a:lnTo>
                    <a:lnTo>
                      <a:pt x="40591" y="31842"/>
                    </a:lnTo>
                    <a:lnTo>
                      <a:pt x="40730" y="31750"/>
                    </a:lnTo>
                    <a:lnTo>
                      <a:pt x="40822" y="31611"/>
                    </a:lnTo>
                    <a:lnTo>
                      <a:pt x="40822" y="31472"/>
                    </a:lnTo>
                    <a:lnTo>
                      <a:pt x="40915" y="31518"/>
                    </a:lnTo>
                    <a:lnTo>
                      <a:pt x="41100" y="31611"/>
                    </a:lnTo>
                    <a:lnTo>
                      <a:pt x="41285" y="31611"/>
                    </a:lnTo>
                    <a:lnTo>
                      <a:pt x="41470" y="31565"/>
                    </a:lnTo>
                    <a:lnTo>
                      <a:pt x="41655" y="31426"/>
                    </a:lnTo>
                    <a:lnTo>
                      <a:pt x="41748" y="31241"/>
                    </a:lnTo>
                    <a:lnTo>
                      <a:pt x="41748" y="31056"/>
                    </a:lnTo>
                    <a:lnTo>
                      <a:pt x="41702" y="30963"/>
                    </a:lnTo>
                    <a:lnTo>
                      <a:pt x="41841" y="30963"/>
                    </a:lnTo>
                    <a:lnTo>
                      <a:pt x="41933" y="30917"/>
                    </a:lnTo>
                    <a:lnTo>
                      <a:pt x="42072" y="30871"/>
                    </a:lnTo>
                    <a:lnTo>
                      <a:pt x="42165" y="30778"/>
                    </a:lnTo>
                    <a:lnTo>
                      <a:pt x="42303" y="30685"/>
                    </a:lnTo>
                    <a:lnTo>
                      <a:pt x="42396" y="30500"/>
                    </a:lnTo>
                    <a:lnTo>
                      <a:pt x="42350" y="30361"/>
                    </a:lnTo>
                    <a:lnTo>
                      <a:pt x="42303" y="30223"/>
                    </a:lnTo>
                    <a:lnTo>
                      <a:pt x="42350" y="30223"/>
                    </a:lnTo>
                    <a:lnTo>
                      <a:pt x="42535" y="30130"/>
                    </a:lnTo>
                    <a:lnTo>
                      <a:pt x="42674" y="29991"/>
                    </a:lnTo>
                    <a:lnTo>
                      <a:pt x="42766" y="29852"/>
                    </a:lnTo>
                    <a:lnTo>
                      <a:pt x="42766" y="29667"/>
                    </a:lnTo>
                    <a:lnTo>
                      <a:pt x="42720" y="29482"/>
                    </a:lnTo>
                    <a:lnTo>
                      <a:pt x="42581" y="29343"/>
                    </a:lnTo>
                    <a:lnTo>
                      <a:pt x="41470" y="28464"/>
                    </a:lnTo>
                    <a:lnTo>
                      <a:pt x="41378" y="28418"/>
                    </a:lnTo>
                    <a:lnTo>
                      <a:pt x="41378" y="28371"/>
                    </a:lnTo>
                    <a:lnTo>
                      <a:pt x="41563" y="28464"/>
                    </a:lnTo>
                    <a:lnTo>
                      <a:pt x="41702" y="28464"/>
                    </a:lnTo>
                    <a:lnTo>
                      <a:pt x="41887" y="28371"/>
                    </a:lnTo>
                    <a:lnTo>
                      <a:pt x="42026" y="28279"/>
                    </a:lnTo>
                    <a:lnTo>
                      <a:pt x="42118" y="28094"/>
                    </a:lnTo>
                    <a:lnTo>
                      <a:pt x="42118" y="27908"/>
                    </a:lnTo>
                    <a:lnTo>
                      <a:pt x="42026" y="27723"/>
                    </a:lnTo>
                    <a:lnTo>
                      <a:pt x="41933" y="27584"/>
                    </a:lnTo>
                    <a:lnTo>
                      <a:pt x="40915" y="26890"/>
                    </a:lnTo>
                    <a:lnTo>
                      <a:pt x="40776" y="26798"/>
                    </a:lnTo>
                    <a:lnTo>
                      <a:pt x="40545" y="26798"/>
                    </a:lnTo>
                    <a:lnTo>
                      <a:pt x="40406" y="26844"/>
                    </a:lnTo>
                    <a:lnTo>
                      <a:pt x="39388" y="27353"/>
                    </a:lnTo>
                    <a:lnTo>
                      <a:pt x="39295" y="27260"/>
                    </a:lnTo>
                    <a:lnTo>
                      <a:pt x="39388" y="26936"/>
                    </a:lnTo>
                    <a:lnTo>
                      <a:pt x="39480" y="26566"/>
                    </a:lnTo>
                    <a:lnTo>
                      <a:pt x="39526" y="26196"/>
                    </a:lnTo>
                    <a:lnTo>
                      <a:pt x="39526" y="25826"/>
                    </a:lnTo>
                    <a:lnTo>
                      <a:pt x="39480" y="25455"/>
                    </a:lnTo>
                    <a:lnTo>
                      <a:pt x="39434" y="25131"/>
                    </a:lnTo>
                    <a:lnTo>
                      <a:pt x="39295" y="24807"/>
                    </a:lnTo>
                    <a:lnTo>
                      <a:pt x="39156" y="24484"/>
                    </a:lnTo>
                    <a:lnTo>
                      <a:pt x="39017" y="24160"/>
                    </a:lnTo>
                    <a:lnTo>
                      <a:pt x="38832" y="23882"/>
                    </a:lnTo>
                    <a:lnTo>
                      <a:pt x="38601" y="23604"/>
                    </a:lnTo>
                    <a:lnTo>
                      <a:pt x="38323" y="23373"/>
                    </a:lnTo>
                    <a:lnTo>
                      <a:pt x="36518" y="21753"/>
                    </a:lnTo>
                    <a:lnTo>
                      <a:pt x="37351" y="17125"/>
                    </a:lnTo>
                    <a:lnTo>
                      <a:pt x="37536" y="16569"/>
                    </a:lnTo>
                    <a:lnTo>
                      <a:pt x="37675" y="15968"/>
                    </a:lnTo>
                    <a:lnTo>
                      <a:pt x="37721" y="15366"/>
                    </a:lnTo>
                    <a:lnTo>
                      <a:pt x="37768" y="14764"/>
                    </a:lnTo>
                    <a:lnTo>
                      <a:pt x="37768" y="14718"/>
                    </a:lnTo>
                    <a:lnTo>
                      <a:pt x="37814" y="14162"/>
                    </a:lnTo>
                    <a:lnTo>
                      <a:pt x="37768" y="13561"/>
                    </a:lnTo>
                    <a:lnTo>
                      <a:pt x="37629" y="13005"/>
                    </a:lnTo>
                    <a:lnTo>
                      <a:pt x="37397" y="12450"/>
                    </a:lnTo>
                    <a:lnTo>
                      <a:pt x="37120" y="11756"/>
                    </a:lnTo>
                    <a:lnTo>
                      <a:pt x="36749" y="11062"/>
                    </a:lnTo>
                    <a:lnTo>
                      <a:pt x="37351" y="10645"/>
                    </a:lnTo>
                    <a:lnTo>
                      <a:pt x="37768" y="10830"/>
                    </a:lnTo>
                    <a:lnTo>
                      <a:pt x="38230" y="10969"/>
                    </a:lnTo>
                    <a:lnTo>
                      <a:pt x="38693" y="11062"/>
                    </a:lnTo>
                    <a:lnTo>
                      <a:pt x="39156" y="11108"/>
                    </a:lnTo>
                    <a:lnTo>
                      <a:pt x="39619" y="11062"/>
                    </a:lnTo>
                    <a:lnTo>
                      <a:pt x="40082" y="10969"/>
                    </a:lnTo>
                    <a:lnTo>
                      <a:pt x="40498" y="10876"/>
                    </a:lnTo>
                    <a:lnTo>
                      <a:pt x="40869" y="10691"/>
                    </a:lnTo>
                    <a:lnTo>
                      <a:pt x="41239" y="10460"/>
                    </a:lnTo>
                    <a:lnTo>
                      <a:pt x="41609" y="10228"/>
                    </a:lnTo>
                    <a:lnTo>
                      <a:pt x="41933" y="9904"/>
                    </a:lnTo>
                    <a:lnTo>
                      <a:pt x="42211" y="9581"/>
                    </a:lnTo>
                    <a:lnTo>
                      <a:pt x="42396" y="9673"/>
                    </a:lnTo>
                    <a:lnTo>
                      <a:pt x="42812" y="9673"/>
                    </a:lnTo>
                    <a:lnTo>
                      <a:pt x="42998" y="9581"/>
                    </a:lnTo>
                    <a:lnTo>
                      <a:pt x="43229" y="9442"/>
                    </a:lnTo>
                    <a:lnTo>
                      <a:pt x="43414" y="9210"/>
                    </a:lnTo>
                    <a:lnTo>
                      <a:pt x="43599" y="8886"/>
                    </a:lnTo>
                    <a:lnTo>
                      <a:pt x="43692" y="8562"/>
                    </a:lnTo>
                    <a:lnTo>
                      <a:pt x="43784" y="8146"/>
                    </a:lnTo>
                    <a:lnTo>
                      <a:pt x="43831" y="7729"/>
                    </a:lnTo>
                    <a:lnTo>
                      <a:pt x="43784" y="7266"/>
                    </a:lnTo>
                    <a:lnTo>
                      <a:pt x="43738" y="6804"/>
                    </a:lnTo>
                    <a:lnTo>
                      <a:pt x="43599" y="6341"/>
                    </a:lnTo>
                    <a:lnTo>
                      <a:pt x="43414" y="5924"/>
                    </a:lnTo>
                    <a:lnTo>
                      <a:pt x="43183" y="5508"/>
                    </a:lnTo>
                    <a:lnTo>
                      <a:pt x="42859" y="5184"/>
                    </a:lnTo>
                    <a:lnTo>
                      <a:pt x="42720" y="4813"/>
                    </a:lnTo>
                    <a:lnTo>
                      <a:pt x="42488" y="4397"/>
                    </a:lnTo>
                    <a:lnTo>
                      <a:pt x="42350" y="4165"/>
                    </a:lnTo>
                    <a:lnTo>
                      <a:pt x="42072" y="3841"/>
                    </a:lnTo>
                    <a:lnTo>
                      <a:pt x="41794" y="3564"/>
                    </a:lnTo>
                    <a:lnTo>
                      <a:pt x="41378" y="3240"/>
                    </a:lnTo>
                    <a:lnTo>
                      <a:pt x="41609" y="2962"/>
                    </a:lnTo>
                    <a:lnTo>
                      <a:pt x="41794" y="2638"/>
                    </a:lnTo>
                    <a:lnTo>
                      <a:pt x="41887" y="2314"/>
                    </a:lnTo>
                    <a:lnTo>
                      <a:pt x="41933" y="1944"/>
                    </a:lnTo>
                    <a:lnTo>
                      <a:pt x="41887" y="1527"/>
                    </a:lnTo>
                    <a:lnTo>
                      <a:pt x="41748" y="1157"/>
                    </a:lnTo>
                    <a:lnTo>
                      <a:pt x="41563" y="833"/>
                    </a:lnTo>
                    <a:lnTo>
                      <a:pt x="41331" y="555"/>
                    </a:lnTo>
                    <a:lnTo>
                      <a:pt x="41054" y="324"/>
                    </a:lnTo>
                    <a:lnTo>
                      <a:pt x="40730" y="139"/>
                    </a:lnTo>
                    <a:lnTo>
                      <a:pt x="40359" y="46"/>
                    </a:lnTo>
                    <a:lnTo>
                      <a:pt x="399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63" name="Google Shape;12663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52000" cy="878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Untuk Musim dingin, cuaca hujan dan bersalju</a:t>
            </a:r>
            <a:endParaRPr sz="2400" dirty="0"/>
          </a:p>
        </p:txBody>
      </p:sp>
      <p:sp>
        <p:nvSpPr>
          <p:cNvPr id="12664" name="Google Shape;12664;p59"/>
          <p:cNvSpPr txBox="1"/>
          <p:nvPr/>
        </p:nvSpPr>
        <p:spPr>
          <a:xfrm>
            <a:off x="6369000" y="1417150"/>
            <a:ext cx="19026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Bersalju</a:t>
            </a:r>
            <a:endParaRPr sz="2200" b="1" dirty="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2665" name="Google Shape;12665;p59"/>
          <p:cNvSpPr txBox="1"/>
          <p:nvPr/>
        </p:nvSpPr>
        <p:spPr>
          <a:xfrm>
            <a:off x="6369000" y="1795975"/>
            <a:ext cx="1902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Memberikan</a:t>
            </a:r>
            <a:r>
              <a:rPr lang="en-US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opsi</a:t>
            </a:r>
            <a:r>
              <a:rPr lang="en-US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gratis</a:t>
            </a:r>
          </a:p>
          <a:p>
            <a:pPr lvl="0" algn="r"/>
            <a:r>
              <a:rPr lang="en-US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peminjaman</a:t>
            </a:r>
            <a:r>
              <a:rPr lang="en-US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pakaian</a:t>
            </a:r>
            <a:r>
              <a:rPr lang="en-US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hangat</a:t>
            </a:r>
            <a:endParaRPr lang="en-US"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666" name="Google Shape;12666;p59"/>
          <p:cNvSpPr txBox="1"/>
          <p:nvPr/>
        </p:nvSpPr>
        <p:spPr>
          <a:xfrm>
            <a:off x="6369000" y="2412250"/>
            <a:ext cx="19026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Cuaca Hujan</a:t>
            </a:r>
            <a:endParaRPr sz="2200" b="1" dirty="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2667" name="Google Shape;12667;p59"/>
          <p:cNvSpPr txBox="1"/>
          <p:nvPr/>
        </p:nvSpPr>
        <p:spPr>
          <a:xfrm>
            <a:off x="6369000" y="2791125"/>
            <a:ext cx="1902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Memberikan opsi gratis peminjaman jas hujan  </a:t>
            </a:r>
            <a:endParaRPr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668" name="Google Shape;12668;p59"/>
          <p:cNvSpPr txBox="1"/>
          <p:nvPr/>
        </p:nvSpPr>
        <p:spPr>
          <a:xfrm>
            <a:off x="6369000" y="3407400"/>
            <a:ext cx="19026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All</a:t>
            </a:r>
            <a:endParaRPr sz="2200" b="1" dirty="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2669" name="Google Shape;12669;p59"/>
          <p:cNvSpPr txBox="1"/>
          <p:nvPr/>
        </p:nvSpPr>
        <p:spPr>
          <a:xfrm>
            <a:off x="6369000" y="3786250"/>
            <a:ext cx="1902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Gratis minuman untuk menghangatkan badan</a:t>
            </a:r>
            <a:endParaRPr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672" name="Google Shape;12672;p59"/>
          <p:cNvSpPr/>
          <p:nvPr/>
        </p:nvSpPr>
        <p:spPr>
          <a:xfrm>
            <a:off x="5140708" y="1510619"/>
            <a:ext cx="73500" cy="7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73" name="Google Shape;12673;p59"/>
          <p:cNvCxnSpPr>
            <a:stCxn id="12664" idx="1"/>
          </p:cNvCxnSpPr>
          <p:nvPr/>
        </p:nvCxnSpPr>
        <p:spPr>
          <a:xfrm rot="10800000" flipV="1">
            <a:off x="5386636" y="1612900"/>
            <a:ext cx="982364" cy="1233974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674" name="Google Shape;12674;p59"/>
          <p:cNvSpPr/>
          <p:nvPr/>
        </p:nvSpPr>
        <p:spPr>
          <a:xfrm>
            <a:off x="5029110" y="1852321"/>
            <a:ext cx="73500" cy="7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5" name="Google Shape;12675;p59"/>
          <p:cNvSpPr/>
          <p:nvPr/>
        </p:nvSpPr>
        <p:spPr>
          <a:xfrm>
            <a:off x="4275008" y="2498245"/>
            <a:ext cx="73500" cy="7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6" name="Google Shape;12676;p59"/>
          <p:cNvSpPr/>
          <p:nvPr/>
        </p:nvSpPr>
        <p:spPr>
          <a:xfrm>
            <a:off x="5140708" y="3055498"/>
            <a:ext cx="73500" cy="7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77" name="Google Shape;12677;p59"/>
          <p:cNvCxnSpPr>
            <a:stCxn id="12666" idx="1"/>
            <a:endCxn id="12674" idx="6"/>
          </p:cNvCxnSpPr>
          <p:nvPr/>
        </p:nvCxnSpPr>
        <p:spPr>
          <a:xfrm rot="10800000">
            <a:off x="5102700" y="1889200"/>
            <a:ext cx="1266300" cy="7188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2678" name="Google Shape;12678;p59"/>
          <p:cNvCxnSpPr>
            <a:endCxn id="12675" idx="2"/>
          </p:cNvCxnSpPr>
          <p:nvPr/>
        </p:nvCxnSpPr>
        <p:spPr>
          <a:xfrm flipV="1">
            <a:off x="2313709" y="2534995"/>
            <a:ext cx="1961299" cy="7966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2679" name="Google Shape;12679;p59"/>
          <p:cNvCxnSpPr/>
          <p:nvPr/>
        </p:nvCxnSpPr>
        <p:spPr>
          <a:xfrm rot="10800000">
            <a:off x="5177458" y="3126900"/>
            <a:ext cx="1962000" cy="543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680" name="Google Shape;12680;p59"/>
          <p:cNvSpPr txBox="1"/>
          <p:nvPr/>
        </p:nvSpPr>
        <p:spPr>
          <a:xfrm>
            <a:off x="872400" y="2412250"/>
            <a:ext cx="19026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Musim Dingin</a:t>
            </a:r>
            <a:endParaRPr sz="2000" b="1" dirty="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2681" name="Google Shape;12681;p59"/>
          <p:cNvSpPr txBox="1"/>
          <p:nvPr/>
        </p:nvSpPr>
        <p:spPr>
          <a:xfrm>
            <a:off x="872400" y="2791125"/>
            <a:ext cx="1902600" cy="60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Memberikan opsi </a:t>
            </a:r>
            <a:r>
              <a:rPr lang="en-US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gratis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peminjaman </a:t>
            </a:r>
            <a:r>
              <a:rPr lang="en-US" dirty="0" err="1" smtClean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pakaian</a:t>
            </a:r>
            <a:r>
              <a:rPr lang="en-US" dirty="0" smtClean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dirty="0" err="1" smtClean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hangat</a:t>
            </a:r>
            <a:endParaRPr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12682" name="Google Shape;12682;p59"/>
          <p:cNvCxnSpPr>
            <a:stCxn id="12680" idx="3"/>
            <a:endCxn id="12683" idx="2"/>
          </p:cNvCxnSpPr>
          <p:nvPr/>
        </p:nvCxnSpPr>
        <p:spPr>
          <a:xfrm rot="10800000" flipH="1">
            <a:off x="2775000" y="1712800"/>
            <a:ext cx="1494900" cy="895200"/>
          </a:xfrm>
          <a:prstGeom prst="bentConnector3">
            <a:avLst>
              <a:gd name="adj1" fmla="val 2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683" name="Google Shape;12683;p59"/>
          <p:cNvSpPr/>
          <p:nvPr/>
        </p:nvSpPr>
        <p:spPr>
          <a:xfrm>
            <a:off x="4269908" y="1675980"/>
            <a:ext cx="73500" cy="7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p47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Diskon Awal dan Akhir Tahun</a:t>
            </a:r>
            <a:endParaRPr b="1" dirty="0"/>
          </a:p>
        </p:txBody>
      </p:sp>
      <p:sp>
        <p:nvSpPr>
          <p:cNvPr id="3942" name="Google Shape;3942;p47"/>
          <p:cNvSpPr txBox="1">
            <a:spLocks noGrp="1"/>
          </p:cNvSpPr>
          <p:nvPr>
            <p:ph type="title"/>
          </p:nvPr>
        </p:nvSpPr>
        <p:spPr>
          <a:xfrm>
            <a:off x="1792438" y="2850500"/>
            <a:ext cx="25773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Bulan Desember</a:t>
            </a:r>
            <a:endParaRPr dirty="0"/>
          </a:p>
        </p:txBody>
      </p:sp>
      <p:sp>
        <p:nvSpPr>
          <p:cNvPr id="3943" name="Google Shape;3943;p47"/>
          <p:cNvSpPr txBox="1">
            <a:spLocks noGrp="1"/>
          </p:cNvSpPr>
          <p:nvPr>
            <p:ph type="title" idx="2"/>
          </p:nvPr>
        </p:nvSpPr>
        <p:spPr>
          <a:xfrm>
            <a:off x="4773662" y="2850500"/>
            <a:ext cx="25779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Bulan Januari</a:t>
            </a:r>
            <a:endParaRPr dirty="0"/>
          </a:p>
        </p:txBody>
      </p:sp>
      <p:sp>
        <p:nvSpPr>
          <p:cNvPr id="3944" name="Google Shape;3944;p47"/>
          <p:cNvSpPr txBox="1">
            <a:spLocks noGrp="1"/>
          </p:cNvSpPr>
          <p:nvPr>
            <p:ph type="subTitle" idx="1"/>
          </p:nvPr>
        </p:nvSpPr>
        <p:spPr>
          <a:xfrm>
            <a:off x="4773658" y="3362450"/>
            <a:ext cx="25779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Kita berikan diskon awal tahun yang mana lebih besar dari bulan Desember, seperti diskon 50%</a:t>
            </a:r>
            <a:endParaRPr dirty="0"/>
          </a:p>
        </p:txBody>
      </p:sp>
      <p:sp>
        <p:nvSpPr>
          <p:cNvPr id="3945" name="Google Shape;3945;p47"/>
          <p:cNvSpPr txBox="1">
            <a:spLocks noGrp="1"/>
          </p:cNvSpPr>
          <p:nvPr>
            <p:ph type="subTitle" idx="3"/>
          </p:nvPr>
        </p:nvSpPr>
        <p:spPr>
          <a:xfrm>
            <a:off x="1792601" y="3362450"/>
            <a:ext cx="25773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Kita berikan diskon akhir tahun yang mana lebih kecil dari bulan januari, seperti diskon 30%</a:t>
            </a:r>
            <a:endParaRPr dirty="0"/>
          </a:p>
        </p:txBody>
      </p:sp>
      <p:sp>
        <p:nvSpPr>
          <p:cNvPr id="3946" name="Google Shape;3946;p47"/>
          <p:cNvSpPr/>
          <p:nvPr/>
        </p:nvSpPr>
        <p:spPr>
          <a:xfrm>
            <a:off x="2567500" y="1676338"/>
            <a:ext cx="1027500" cy="102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47"/>
          <p:cNvSpPr/>
          <p:nvPr/>
        </p:nvSpPr>
        <p:spPr>
          <a:xfrm>
            <a:off x="5549000" y="1676338"/>
            <a:ext cx="1027500" cy="102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8" name="Google Shape;3948;p47"/>
          <p:cNvGrpSpPr/>
          <p:nvPr/>
        </p:nvGrpSpPr>
        <p:grpSpPr>
          <a:xfrm>
            <a:off x="5875378" y="1977278"/>
            <a:ext cx="374740" cy="425627"/>
            <a:chOff x="-28069875" y="3175300"/>
            <a:chExt cx="260725" cy="296150"/>
          </a:xfrm>
        </p:grpSpPr>
        <p:sp>
          <p:nvSpPr>
            <p:cNvPr id="3949" name="Google Shape;3949;p47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7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7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7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7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7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7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7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7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8" name="Google Shape;3958;p47"/>
          <p:cNvGrpSpPr/>
          <p:nvPr/>
        </p:nvGrpSpPr>
        <p:grpSpPr>
          <a:xfrm>
            <a:off x="2876706" y="2010214"/>
            <a:ext cx="409374" cy="359763"/>
            <a:chOff x="2085450" y="2057100"/>
            <a:chExt cx="481900" cy="423500"/>
          </a:xfrm>
        </p:grpSpPr>
        <p:sp>
          <p:nvSpPr>
            <p:cNvPr id="3959" name="Google Shape;3959;p47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60" name="Google Shape;3960;p47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61" name="Google Shape;3961;p47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62" name="Google Shape;3962;p47"/>
          <p:cNvGrpSpPr/>
          <p:nvPr/>
        </p:nvGrpSpPr>
        <p:grpSpPr>
          <a:xfrm rot="-5400000">
            <a:off x="4150986" y="4524351"/>
            <a:ext cx="333801" cy="563621"/>
            <a:chOff x="238125" y="1646075"/>
            <a:chExt cx="271825" cy="458975"/>
          </a:xfrm>
        </p:grpSpPr>
        <p:sp>
          <p:nvSpPr>
            <p:cNvPr id="3963" name="Google Shape;3963;p47"/>
            <p:cNvSpPr/>
            <p:nvPr/>
          </p:nvSpPr>
          <p:spPr>
            <a:xfrm>
              <a:off x="238125" y="1646075"/>
              <a:ext cx="271825" cy="135925"/>
            </a:xfrm>
            <a:custGeom>
              <a:avLst/>
              <a:gdLst/>
              <a:ahLst/>
              <a:cxnLst/>
              <a:rect l="l" t="t" r="r" b="b"/>
              <a:pathLst>
                <a:path w="10873" h="5437" fill="none" extrusionOk="0">
                  <a:moveTo>
                    <a:pt x="10872" y="5436"/>
                  </a:moveTo>
                  <a:lnTo>
                    <a:pt x="10872" y="5436"/>
                  </a:lnTo>
                  <a:lnTo>
                    <a:pt x="10337" y="5392"/>
                  </a:lnTo>
                  <a:lnTo>
                    <a:pt x="9758" y="5303"/>
                  </a:lnTo>
                  <a:lnTo>
                    <a:pt x="9268" y="5169"/>
                  </a:lnTo>
                  <a:lnTo>
                    <a:pt x="8778" y="4991"/>
                  </a:lnTo>
                  <a:lnTo>
                    <a:pt x="8288" y="4768"/>
                  </a:lnTo>
                  <a:lnTo>
                    <a:pt x="7842" y="4501"/>
                  </a:lnTo>
                  <a:lnTo>
                    <a:pt x="7397" y="4189"/>
                  </a:lnTo>
                  <a:lnTo>
                    <a:pt x="7040" y="3832"/>
                  </a:lnTo>
                  <a:lnTo>
                    <a:pt x="6684" y="3431"/>
                  </a:lnTo>
                  <a:lnTo>
                    <a:pt x="6372" y="3030"/>
                  </a:lnTo>
                  <a:lnTo>
                    <a:pt x="6104" y="2585"/>
                  </a:lnTo>
                  <a:lnTo>
                    <a:pt x="5882" y="2095"/>
                  </a:lnTo>
                  <a:lnTo>
                    <a:pt x="5659" y="1605"/>
                  </a:lnTo>
                  <a:lnTo>
                    <a:pt x="5525" y="1070"/>
                  </a:lnTo>
                  <a:lnTo>
                    <a:pt x="5481" y="535"/>
                  </a:lnTo>
                  <a:lnTo>
                    <a:pt x="5436" y="0"/>
                  </a:lnTo>
                  <a:lnTo>
                    <a:pt x="5436" y="0"/>
                  </a:lnTo>
                  <a:lnTo>
                    <a:pt x="5392" y="535"/>
                  </a:lnTo>
                  <a:lnTo>
                    <a:pt x="5347" y="1070"/>
                  </a:lnTo>
                  <a:lnTo>
                    <a:pt x="5213" y="1605"/>
                  </a:lnTo>
                  <a:lnTo>
                    <a:pt x="4990" y="2095"/>
                  </a:lnTo>
                  <a:lnTo>
                    <a:pt x="4768" y="2585"/>
                  </a:lnTo>
                  <a:lnTo>
                    <a:pt x="4500" y="3030"/>
                  </a:lnTo>
                  <a:lnTo>
                    <a:pt x="4188" y="3431"/>
                  </a:lnTo>
                  <a:lnTo>
                    <a:pt x="3832" y="3832"/>
                  </a:lnTo>
                  <a:lnTo>
                    <a:pt x="3476" y="4189"/>
                  </a:lnTo>
                  <a:lnTo>
                    <a:pt x="3030" y="4501"/>
                  </a:lnTo>
                  <a:lnTo>
                    <a:pt x="2584" y="4768"/>
                  </a:lnTo>
                  <a:lnTo>
                    <a:pt x="2094" y="4991"/>
                  </a:lnTo>
                  <a:lnTo>
                    <a:pt x="1604" y="5169"/>
                  </a:lnTo>
                  <a:lnTo>
                    <a:pt x="1114" y="5303"/>
                  </a:lnTo>
                  <a:lnTo>
                    <a:pt x="535" y="5392"/>
                  </a:lnTo>
                  <a:lnTo>
                    <a:pt x="0" y="543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7"/>
            <p:cNvSpPr/>
            <p:nvPr/>
          </p:nvSpPr>
          <p:spPr>
            <a:xfrm>
              <a:off x="374025" y="1646075"/>
              <a:ext cx="25" cy="458975"/>
            </a:xfrm>
            <a:custGeom>
              <a:avLst/>
              <a:gdLst/>
              <a:ahLst/>
              <a:cxnLst/>
              <a:rect l="l" t="t" r="r" b="b"/>
              <a:pathLst>
                <a:path w="1" h="18359" fill="none" extrusionOk="0">
                  <a:moveTo>
                    <a:pt x="0" y="1835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341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9" name="Google Shape;13999;p76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J</a:t>
            </a:r>
            <a:r>
              <a:rPr lang="en" dirty="0" smtClean="0">
                <a:solidFill>
                  <a:schemeClr val="dk2"/>
                </a:solidFill>
              </a:rPr>
              <a:t>umlah pengendara sepeda kurang dari </a:t>
            </a:r>
            <a:r>
              <a:rPr lang="en" dirty="0" smtClean="0">
                <a:solidFill>
                  <a:schemeClr val="dk2"/>
                </a:solidFill>
              </a:rPr>
              <a:t>30 </a:t>
            </a:r>
            <a:r>
              <a:rPr lang="en" dirty="0" smtClean="0">
                <a:solidFill>
                  <a:schemeClr val="dk2"/>
                </a:solidFill>
              </a:rPr>
              <a:t>% terhadap rata – rata tiap hari, maka kita </a:t>
            </a: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b</a:t>
            </a:r>
            <a:r>
              <a:rPr lang="en" dirty="0" smtClean="0">
                <a:solidFill>
                  <a:schemeClr val="hlink"/>
                </a:solidFill>
                <a:uFill>
                  <a:noFill/>
                </a:uFill>
              </a:rPr>
              <a:t>isa berikan potongan harga </a:t>
            </a: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2</a:t>
            </a:r>
            <a:r>
              <a:rPr lang="en" dirty="0" smtClean="0">
                <a:solidFill>
                  <a:schemeClr val="hlink"/>
                </a:solidFill>
                <a:uFill>
                  <a:noFill/>
                </a:uFill>
              </a:rPr>
              <a:t>0% jika meminjam lebih dari dua hari</a:t>
            </a:r>
            <a:endParaRPr dirty="0"/>
          </a:p>
        </p:txBody>
      </p:sp>
      <p:sp>
        <p:nvSpPr>
          <p:cNvPr id="14000" name="Google Shape;14000;p7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Prediksi Besok Hari</a:t>
            </a:r>
            <a:endParaRPr dirty="0"/>
          </a:p>
        </p:txBody>
      </p:sp>
      <p:grpSp>
        <p:nvGrpSpPr>
          <p:cNvPr id="14001" name="Google Shape;14001;p76"/>
          <p:cNvGrpSpPr/>
          <p:nvPr/>
        </p:nvGrpSpPr>
        <p:grpSpPr>
          <a:xfrm>
            <a:off x="6363987" y="2415193"/>
            <a:ext cx="2124682" cy="2016643"/>
            <a:chOff x="4604248" y="504212"/>
            <a:chExt cx="3622028" cy="3437850"/>
          </a:xfrm>
        </p:grpSpPr>
        <p:grpSp>
          <p:nvGrpSpPr>
            <p:cNvPr id="14002" name="Google Shape;14002;p76"/>
            <p:cNvGrpSpPr/>
            <p:nvPr/>
          </p:nvGrpSpPr>
          <p:grpSpPr>
            <a:xfrm>
              <a:off x="4798666" y="545125"/>
              <a:ext cx="3362140" cy="3292546"/>
              <a:chOff x="4798666" y="545125"/>
              <a:chExt cx="3362140" cy="3292546"/>
            </a:xfrm>
          </p:grpSpPr>
          <p:sp>
            <p:nvSpPr>
              <p:cNvPr id="14003" name="Google Shape;14003;p76"/>
              <p:cNvSpPr/>
              <p:nvPr/>
            </p:nvSpPr>
            <p:spPr>
              <a:xfrm>
                <a:off x="5838170" y="3060045"/>
                <a:ext cx="176071" cy="102353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2159" extrusionOk="0">
                    <a:moveTo>
                      <a:pt x="3670" y="0"/>
                    </a:moveTo>
                    <a:lnTo>
                      <a:pt x="44" y="2115"/>
                    </a:lnTo>
                    <a:lnTo>
                      <a:pt x="1" y="2159"/>
                    </a:lnTo>
                    <a:lnTo>
                      <a:pt x="44" y="2159"/>
                    </a:lnTo>
                    <a:lnTo>
                      <a:pt x="3670" y="44"/>
                    </a:lnTo>
                    <a:lnTo>
                      <a:pt x="37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4" name="Google Shape;14004;p76"/>
              <p:cNvSpPr/>
              <p:nvPr/>
            </p:nvSpPr>
            <p:spPr>
              <a:xfrm>
                <a:off x="7274712" y="1159005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5" name="Google Shape;14005;p76"/>
              <p:cNvSpPr/>
              <p:nvPr/>
            </p:nvSpPr>
            <p:spPr>
              <a:xfrm>
                <a:off x="7276751" y="1163082"/>
                <a:ext cx="282454" cy="186264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929" extrusionOk="0">
                    <a:moveTo>
                      <a:pt x="1" y="1"/>
                    </a:moveTo>
                    <a:lnTo>
                      <a:pt x="1" y="130"/>
                    </a:lnTo>
                    <a:lnTo>
                      <a:pt x="1" y="174"/>
                    </a:lnTo>
                    <a:lnTo>
                      <a:pt x="1" y="217"/>
                    </a:lnTo>
                    <a:lnTo>
                      <a:pt x="44" y="217"/>
                    </a:lnTo>
                    <a:lnTo>
                      <a:pt x="44" y="260"/>
                    </a:lnTo>
                    <a:lnTo>
                      <a:pt x="87" y="303"/>
                    </a:lnTo>
                    <a:lnTo>
                      <a:pt x="87" y="346"/>
                    </a:lnTo>
                    <a:lnTo>
                      <a:pt x="173" y="389"/>
                    </a:lnTo>
                    <a:lnTo>
                      <a:pt x="216" y="346"/>
                    </a:lnTo>
                    <a:lnTo>
                      <a:pt x="216" y="389"/>
                    </a:lnTo>
                    <a:lnTo>
                      <a:pt x="303" y="433"/>
                    </a:lnTo>
                    <a:lnTo>
                      <a:pt x="346" y="476"/>
                    </a:lnTo>
                    <a:lnTo>
                      <a:pt x="4015" y="2634"/>
                    </a:lnTo>
                    <a:lnTo>
                      <a:pt x="4662" y="2979"/>
                    </a:lnTo>
                    <a:lnTo>
                      <a:pt x="4706" y="3022"/>
                    </a:lnTo>
                    <a:lnTo>
                      <a:pt x="5180" y="3281"/>
                    </a:lnTo>
                    <a:lnTo>
                      <a:pt x="5396" y="3411"/>
                    </a:lnTo>
                    <a:lnTo>
                      <a:pt x="5439" y="3411"/>
                    </a:lnTo>
                    <a:lnTo>
                      <a:pt x="5569" y="3540"/>
                    </a:lnTo>
                    <a:lnTo>
                      <a:pt x="5742" y="3670"/>
                    </a:lnTo>
                    <a:lnTo>
                      <a:pt x="5871" y="3843"/>
                    </a:lnTo>
                    <a:lnTo>
                      <a:pt x="5914" y="3886"/>
                    </a:lnTo>
                    <a:lnTo>
                      <a:pt x="5914" y="3843"/>
                    </a:lnTo>
                    <a:lnTo>
                      <a:pt x="5785" y="3670"/>
                    </a:lnTo>
                    <a:lnTo>
                      <a:pt x="5655" y="3497"/>
                    </a:lnTo>
                    <a:lnTo>
                      <a:pt x="5483" y="3325"/>
                    </a:lnTo>
                    <a:lnTo>
                      <a:pt x="5439" y="3281"/>
                    </a:lnTo>
                    <a:lnTo>
                      <a:pt x="5396" y="3238"/>
                    </a:lnTo>
                    <a:lnTo>
                      <a:pt x="5396" y="3281"/>
                    </a:lnTo>
                    <a:lnTo>
                      <a:pt x="5353" y="3281"/>
                    </a:lnTo>
                    <a:lnTo>
                      <a:pt x="5310" y="3195"/>
                    </a:lnTo>
                    <a:lnTo>
                      <a:pt x="5267" y="3195"/>
                    </a:lnTo>
                    <a:lnTo>
                      <a:pt x="5224" y="3152"/>
                    </a:lnTo>
                    <a:lnTo>
                      <a:pt x="5180" y="3109"/>
                    </a:lnTo>
                    <a:lnTo>
                      <a:pt x="950" y="648"/>
                    </a:lnTo>
                    <a:lnTo>
                      <a:pt x="821" y="605"/>
                    </a:lnTo>
                    <a:lnTo>
                      <a:pt x="562" y="476"/>
                    </a:lnTo>
                    <a:lnTo>
                      <a:pt x="303" y="303"/>
                    </a:lnTo>
                    <a:lnTo>
                      <a:pt x="216" y="217"/>
                    </a:lnTo>
                    <a:lnTo>
                      <a:pt x="173" y="174"/>
                    </a:lnTo>
                    <a:lnTo>
                      <a:pt x="130" y="130"/>
                    </a:lnTo>
                    <a:lnTo>
                      <a:pt x="87" y="130"/>
                    </a:lnTo>
                    <a:lnTo>
                      <a:pt x="87" y="87"/>
                    </a:lnTo>
                    <a:lnTo>
                      <a:pt x="44" y="87"/>
                    </a:lnTo>
                    <a:lnTo>
                      <a:pt x="44" y="44"/>
                    </a:lnTo>
                    <a:lnTo>
                      <a:pt x="1" y="1"/>
                    </a:lnTo>
                    <a:close/>
                    <a:moveTo>
                      <a:pt x="5914" y="3886"/>
                    </a:moveTo>
                    <a:lnTo>
                      <a:pt x="5914" y="3929"/>
                    </a:lnTo>
                    <a:lnTo>
                      <a:pt x="5957" y="3929"/>
                    </a:lnTo>
                    <a:lnTo>
                      <a:pt x="5914" y="388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6" name="Google Shape;14006;p76"/>
              <p:cNvSpPr/>
              <p:nvPr/>
            </p:nvSpPr>
            <p:spPr>
              <a:xfrm>
                <a:off x="7280828" y="1169245"/>
                <a:ext cx="2133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5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7" name="Google Shape;14007;p76"/>
              <p:cNvSpPr/>
              <p:nvPr/>
            </p:nvSpPr>
            <p:spPr>
              <a:xfrm>
                <a:off x="7280828" y="1169245"/>
                <a:ext cx="2133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5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8" name="Google Shape;14008;p76"/>
              <p:cNvSpPr/>
              <p:nvPr/>
            </p:nvSpPr>
            <p:spPr>
              <a:xfrm>
                <a:off x="7282914" y="1169245"/>
                <a:ext cx="2086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3" y="44"/>
                    </a:lnTo>
                    <a:lnTo>
                      <a:pt x="43" y="44"/>
                    </a:lnTo>
                    <a:lnTo>
                      <a:pt x="43" y="4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9" name="Google Shape;14009;p76"/>
              <p:cNvSpPr/>
              <p:nvPr/>
            </p:nvSpPr>
            <p:spPr>
              <a:xfrm>
                <a:off x="7282914" y="1169245"/>
                <a:ext cx="2086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3" y="44"/>
                    </a:lnTo>
                    <a:lnTo>
                      <a:pt x="43" y="44"/>
                    </a:lnTo>
                    <a:lnTo>
                      <a:pt x="43" y="44"/>
                    </a:lnTo>
                    <a:lnTo>
                      <a:pt x="43" y="4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0" name="Google Shape;14010;p76"/>
              <p:cNvSpPr/>
              <p:nvPr/>
            </p:nvSpPr>
            <p:spPr>
              <a:xfrm>
                <a:off x="7280828" y="1169245"/>
                <a:ext cx="2133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5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1" name="Google Shape;14011;p76"/>
              <p:cNvSpPr/>
              <p:nvPr/>
            </p:nvSpPr>
            <p:spPr>
              <a:xfrm>
                <a:off x="7280828" y="1169245"/>
                <a:ext cx="4172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88" h="44" extrusionOk="0">
                    <a:moveTo>
                      <a:pt x="44" y="0"/>
                    </a:moveTo>
                    <a:lnTo>
                      <a:pt x="44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87" y="44"/>
                    </a:lnTo>
                    <a:lnTo>
                      <a:pt x="87" y="44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2" name="Google Shape;14012;p76"/>
              <p:cNvSpPr/>
              <p:nvPr/>
            </p:nvSpPr>
            <p:spPr>
              <a:xfrm>
                <a:off x="7280828" y="1169245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3" name="Google Shape;14013;p76"/>
              <p:cNvSpPr/>
              <p:nvPr/>
            </p:nvSpPr>
            <p:spPr>
              <a:xfrm>
                <a:off x="7280828" y="1169245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4" name="Google Shape;14014;p76"/>
              <p:cNvSpPr/>
              <p:nvPr/>
            </p:nvSpPr>
            <p:spPr>
              <a:xfrm>
                <a:off x="7280828" y="1169245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5" name="Google Shape;14015;p76"/>
              <p:cNvSpPr/>
              <p:nvPr/>
            </p:nvSpPr>
            <p:spPr>
              <a:xfrm>
                <a:off x="7280828" y="1167206"/>
                <a:ext cx="47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43"/>
                    </a:moveTo>
                    <a:lnTo>
                      <a:pt x="1" y="4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6" name="Google Shape;14016;p76"/>
              <p:cNvSpPr/>
              <p:nvPr/>
            </p:nvSpPr>
            <p:spPr>
              <a:xfrm>
                <a:off x="7280828" y="1167206"/>
                <a:ext cx="2133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5" h="44" extrusionOk="0">
                    <a:moveTo>
                      <a:pt x="1" y="0"/>
                    </a:moveTo>
                    <a:lnTo>
                      <a:pt x="1" y="43"/>
                    </a:lnTo>
                    <a:lnTo>
                      <a:pt x="44" y="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7" name="Google Shape;14017;p76"/>
              <p:cNvSpPr/>
              <p:nvPr/>
            </p:nvSpPr>
            <p:spPr>
              <a:xfrm>
                <a:off x="7280828" y="1169245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8" name="Google Shape;14018;p76"/>
              <p:cNvSpPr/>
              <p:nvPr/>
            </p:nvSpPr>
            <p:spPr>
              <a:xfrm>
                <a:off x="7278789" y="1167206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9" name="Google Shape;14019;p76"/>
              <p:cNvSpPr/>
              <p:nvPr/>
            </p:nvSpPr>
            <p:spPr>
              <a:xfrm>
                <a:off x="7278789" y="1167206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0" name="Google Shape;14020;p76"/>
              <p:cNvSpPr/>
              <p:nvPr/>
            </p:nvSpPr>
            <p:spPr>
              <a:xfrm>
                <a:off x="7280828" y="1167206"/>
                <a:ext cx="47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43"/>
                    </a:moveTo>
                    <a:lnTo>
                      <a:pt x="1" y="4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1" name="Google Shape;14021;p76"/>
              <p:cNvSpPr/>
              <p:nvPr/>
            </p:nvSpPr>
            <p:spPr>
              <a:xfrm>
                <a:off x="7278789" y="1167206"/>
                <a:ext cx="2086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43"/>
                    </a:lnTo>
                    <a:lnTo>
                      <a:pt x="44" y="43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2" name="Google Shape;14022;p76"/>
              <p:cNvSpPr/>
              <p:nvPr/>
            </p:nvSpPr>
            <p:spPr>
              <a:xfrm>
                <a:off x="7278789" y="1165168"/>
                <a:ext cx="47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43"/>
                    </a:moveTo>
                    <a:lnTo>
                      <a:pt x="1" y="4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3" name="Google Shape;14023;p76"/>
              <p:cNvSpPr/>
              <p:nvPr/>
            </p:nvSpPr>
            <p:spPr>
              <a:xfrm>
                <a:off x="7278789" y="1165168"/>
                <a:ext cx="47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4" name="Google Shape;14024;p76"/>
              <p:cNvSpPr/>
              <p:nvPr/>
            </p:nvSpPr>
            <p:spPr>
              <a:xfrm>
                <a:off x="7274712" y="1159005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5" name="Google Shape;14025;p76"/>
              <p:cNvSpPr/>
              <p:nvPr/>
            </p:nvSpPr>
            <p:spPr>
              <a:xfrm>
                <a:off x="7274712" y="1159005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6" name="Google Shape;14026;p76"/>
              <p:cNvSpPr/>
              <p:nvPr/>
            </p:nvSpPr>
            <p:spPr>
              <a:xfrm>
                <a:off x="7274712" y="1156966"/>
                <a:ext cx="47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7" name="Google Shape;14027;p76"/>
              <p:cNvSpPr/>
              <p:nvPr/>
            </p:nvSpPr>
            <p:spPr>
              <a:xfrm>
                <a:off x="7274712" y="1156966"/>
                <a:ext cx="47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8" name="Google Shape;14028;p76"/>
              <p:cNvSpPr/>
              <p:nvPr/>
            </p:nvSpPr>
            <p:spPr>
              <a:xfrm>
                <a:off x="7274712" y="115696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9" name="Google Shape;14029;p76"/>
              <p:cNvSpPr/>
              <p:nvPr/>
            </p:nvSpPr>
            <p:spPr>
              <a:xfrm>
                <a:off x="7274712" y="115696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0" name="Google Shape;14030;p76"/>
              <p:cNvSpPr/>
              <p:nvPr/>
            </p:nvSpPr>
            <p:spPr>
              <a:xfrm>
                <a:off x="7559157" y="1351384"/>
                <a:ext cx="47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43"/>
                    </a:moveTo>
                    <a:lnTo>
                      <a:pt x="0" y="43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1" name="Google Shape;14031;p76"/>
              <p:cNvSpPr/>
              <p:nvPr/>
            </p:nvSpPr>
            <p:spPr>
              <a:xfrm>
                <a:off x="7557119" y="1347260"/>
                <a:ext cx="2086" cy="4172"/>
              </a:xfrm>
              <a:custGeom>
                <a:avLst/>
                <a:gdLst/>
                <a:ahLst/>
                <a:cxnLst/>
                <a:rect l="l" t="t" r="r" b="b"/>
                <a:pathLst>
                  <a:path w="44" h="88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3" y="87"/>
                    </a:lnTo>
                    <a:lnTo>
                      <a:pt x="43" y="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2" name="Google Shape;14032;p76"/>
              <p:cNvSpPr/>
              <p:nvPr/>
            </p:nvSpPr>
            <p:spPr>
              <a:xfrm>
                <a:off x="7557119" y="1349298"/>
                <a:ext cx="2086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44" h="45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3" y="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3" name="Google Shape;14033;p76"/>
              <p:cNvSpPr/>
              <p:nvPr/>
            </p:nvSpPr>
            <p:spPr>
              <a:xfrm>
                <a:off x="7293107" y="1185600"/>
                <a:ext cx="173986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2160" extrusionOk="0">
                    <a:moveTo>
                      <a:pt x="1" y="1"/>
                    </a:moveTo>
                    <a:lnTo>
                      <a:pt x="174" y="130"/>
                    </a:lnTo>
                    <a:lnTo>
                      <a:pt x="346" y="217"/>
                    </a:lnTo>
                    <a:lnTo>
                      <a:pt x="490" y="289"/>
                    </a:lnTo>
                    <a:lnTo>
                      <a:pt x="1" y="1"/>
                    </a:lnTo>
                    <a:close/>
                    <a:moveTo>
                      <a:pt x="490" y="289"/>
                    </a:moveTo>
                    <a:lnTo>
                      <a:pt x="3670" y="2159"/>
                    </a:lnTo>
                    <a:lnTo>
                      <a:pt x="519" y="303"/>
                    </a:lnTo>
                    <a:lnTo>
                      <a:pt x="490" y="2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4" name="Google Shape;14034;p76"/>
              <p:cNvSpPr/>
              <p:nvPr/>
            </p:nvSpPr>
            <p:spPr>
              <a:xfrm>
                <a:off x="7497765" y="1304309"/>
                <a:ext cx="34845" cy="2048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432" extrusionOk="0">
                    <a:moveTo>
                      <a:pt x="0" y="0"/>
                    </a:moveTo>
                    <a:lnTo>
                      <a:pt x="44" y="43"/>
                    </a:lnTo>
                    <a:lnTo>
                      <a:pt x="400" y="238"/>
                    </a:lnTo>
                    <a:lnTo>
                      <a:pt x="303" y="173"/>
                    </a:lnTo>
                    <a:lnTo>
                      <a:pt x="0" y="0"/>
                    </a:lnTo>
                    <a:close/>
                    <a:moveTo>
                      <a:pt x="400" y="238"/>
                    </a:moveTo>
                    <a:lnTo>
                      <a:pt x="691" y="432"/>
                    </a:lnTo>
                    <a:lnTo>
                      <a:pt x="734" y="432"/>
                    </a:lnTo>
                    <a:lnTo>
                      <a:pt x="518" y="302"/>
                    </a:lnTo>
                    <a:lnTo>
                      <a:pt x="400" y="23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5" name="Google Shape;14035;p76"/>
              <p:cNvSpPr/>
              <p:nvPr/>
            </p:nvSpPr>
            <p:spPr>
              <a:xfrm>
                <a:off x="7540716" y="1330904"/>
                <a:ext cx="16450" cy="1640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46" extrusionOk="0">
                    <a:moveTo>
                      <a:pt x="1" y="0"/>
                    </a:moveTo>
                    <a:lnTo>
                      <a:pt x="154" y="116"/>
                    </a:lnTo>
                    <a:lnTo>
                      <a:pt x="130" y="87"/>
                    </a:lnTo>
                    <a:lnTo>
                      <a:pt x="1" y="0"/>
                    </a:lnTo>
                    <a:close/>
                    <a:moveTo>
                      <a:pt x="154" y="116"/>
                    </a:moveTo>
                    <a:lnTo>
                      <a:pt x="238" y="216"/>
                    </a:lnTo>
                    <a:lnTo>
                      <a:pt x="174" y="130"/>
                    </a:lnTo>
                    <a:lnTo>
                      <a:pt x="154" y="116"/>
                    </a:lnTo>
                    <a:close/>
                    <a:moveTo>
                      <a:pt x="238" y="216"/>
                    </a:moveTo>
                    <a:lnTo>
                      <a:pt x="303" y="303"/>
                    </a:lnTo>
                    <a:lnTo>
                      <a:pt x="346" y="346"/>
                    </a:lnTo>
                    <a:lnTo>
                      <a:pt x="238" y="2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6" name="Google Shape;14036;p76"/>
              <p:cNvSpPr/>
              <p:nvPr/>
            </p:nvSpPr>
            <p:spPr>
              <a:xfrm>
                <a:off x="7557119" y="1351384"/>
                <a:ext cx="2086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0"/>
                    </a:moveTo>
                    <a:lnTo>
                      <a:pt x="43" y="43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7" name="Google Shape;14037;p76"/>
              <p:cNvSpPr/>
              <p:nvPr/>
            </p:nvSpPr>
            <p:spPr>
              <a:xfrm>
                <a:off x="7557119" y="1351384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8" name="Google Shape;14038;p76"/>
              <p:cNvSpPr/>
              <p:nvPr/>
            </p:nvSpPr>
            <p:spPr>
              <a:xfrm>
                <a:off x="7512082" y="1312463"/>
                <a:ext cx="18489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0" extrusionOk="0">
                    <a:moveTo>
                      <a:pt x="1" y="1"/>
                    </a:moveTo>
                    <a:lnTo>
                      <a:pt x="389" y="260"/>
                    </a:lnTo>
                    <a:lnTo>
                      <a:pt x="389" y="26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9" name="Google Shape;14039;p76"/>
              <p:cNvSpPr/>
              <p:nvPr/>
            </p:nvSpPr>
            <p:spPr>
              <a:xfrm>
                <a:off x="7184686" y="1631705"/>
                <a:ext cx="57316" cy="4096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864" extrusionOk="0">
                    <a:moveTo>
                      <a:pt x="1209" y="1"/>
                    </a:moveTo>
                    <a:lnTo>
                      <a:pt x="0" y="691"/>
                    </a:lnTo>
                    <a:lnTo>
                      <a:pt x="43" y="864"/>
                    </a:lnTo>
                    <a:lnTo>
                      <a:pt x="87" y="821"/>
                    </a:lnTo>
                    <a:lnTo>
                      <a:pt x="173" y="778"/>
                    </a:lnTo>
                    <a:lnTo>
                      <a:pt x="259" y="734"/>
                    </a:lnTo>
                    <a:lnTo>
                      <a:pt x="518" y="562"/>
                    </a:lnTo>
                    <a:lnTo>
                      <a:pt x="605" y="519"/>
                    </a:lnTo>
                    <a:lnTo>
                      <a:pt x="777" y="432"/>
                    </a:lnTo>
                    <a:lnTo>
                      <a:pt x="1209" y="173"/>
                    </a:lnTo>
                    <a:lnTo>
                      <a:pt x="1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0" name="Google Shape;14040;p76"/>
              <p:cNvSpPr/>
              <p:nvPr/>
            </p:nvSpPr>
            <p:spPr>
              <a:xfrm>
                <a:off x="7600070" y="1377980"/>
                <a:ext cx="38922" cy="53239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123" extrusionOk="0">
                    <a:moveTo>
                      <a:pt x="821" y="0"/>
                    </a:moveTo>
                    <a:lnTo>
                      <a:pt x="778" y="43"/>
                    </a:lnTo>
                    <a:lnTo>
                      <a:pt x="691" y="216"/>
                    </a:lnTo>
                    <a:lnTo>
                      <a:pt x="605" y="389"/>
                    </a:lnTo>
                    <a:lnTo>
                      <a:pt x="562" y="432"/>
                    </a:lnTo>
                    <a:lnTo>
                      <a:pt x="346" y="691"/>
                    </a:lnTo>
                    <a:lnTo>
                      <a:pt x="87" y="907"/>
                    </a:lnTo>
                    <a:lnTo>
                      <a:pt x="1" y="1123"/>
                    </a:lnTo>
                    <a:lnTo>
                      <a:pt x="87" y="1079"/>
                    </a:lnTo>
                    <a:lnTo>
                      <a:pt x="216" y="993"/>
                    </a:lnTo>
                    <a:lnTo>
                      <a:pt x="432" y="777"/>
                    </a:lnTo>
                    <a:lnTo>
                      <a:pt x="605" y="518"/>
                    </a:lnTo>
                    <a:lnTo>
                      <a:pt x="734" y="302"/>
                    </a:lnTo>
                    <a:lnTo>
                      <a:pt x="8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1" name="Google Shape;14041;p76"/>
              <p:cNvSpPr/>
              <p:nvPr/>
            </p:nvSpPr>
            <p:spPr>
              <a:xfrm>
                <a:off x="7014824" y="1693097"/>
                <a:ext cx="51200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260" extrusionOk="0">
                    <a:moveTo>
                      <a:pt x="1" y="1"/>
                    </a:moveTo>
                    <a:lnTo>
                      <a:pt x="87" y="44"/>
                    </a:lnTo>
                    <a:lnTo>
                      <a:pt x="94" y="44"/>
                    </a:lnTo>
                    <a:lnTo>
                      <a:pt x="1" y="1"/>
                    </a:lnTo>
                    <a:close/>
                    <a:moveTo>
                      <a:pt x="94" y="44"/>
                    </a:moveTo>
                    <a:lnTo>
                      <a:pt x="562" y="260"/>
                    </a:lnTo>
                    <a:lnTo>
                      <a:pt x="691" y="260"/>
                    </a:lnTo>
                    <a:lnTo>
                      <a:pt x="1080" y="216"/>
                    </a:lnTo>
                    <a:lnTo>
                      <a:pt x="1036" y="44"/>
                    </a:lnTo>
                    <a:lnTo>
                      <a:pt x="864" y="87"/>
                    </a:lnTo>
                    <a:lnTo>
                      <a:pt x="605" y="44"/>
                    </a:lnTo>
                    <a:lnTo>
                      <a:pt x="562" y="87"/>
                    </a:lnTo>
                    <a:lnTo>
                      <a:pt x="519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2" name="Google Shape;14042;p76"/>
              <p:cNvSpPr/>
              <p:nvPr/>
            </p:nvSpPr>
            <p:spPr>
              <a:xfrm>
                <a:off x="7356585" y="1427094"/>
                <a:ext cx="237417" cy="147390"/>
              </a:xfrm>
              <a:custGeom>
                <a:avLst/>
                <a:gdLst/>
                <a:ahLst/>
                <a:cxnLst/>
                <a:rect l="l" t="t" r="r" b="b"/>
                <a:pathLst>
                  <a:path w="5008" h="3109" extrusionOk="0">
                    <a:moveTo>
                      <a:pt x="5007" y="0"/>
                    </a:moveTo>
                    <a:lnTo>
                      <a:pt x="4990" y="43"/>
                    </a:lnTo>
                    <a:lnTo>
                      <a:pt x="5007" y="43"/>
                    </a:lnTo>
                    <a:lnTo>
                      <a:pt x="5007" y="0"/>
                    </a:lnTo>
                    <a:close/>
                    <a:moveTo>
                      <a:pt x="4964" y="43"/>
                    </a:moveTo>
                    <a:lnTo>
                      <a:pt x="4878" y="87"/>
                    </a:lnTo>
                    <a:lnTo>
                      <a:pt x="4921" y="130"/>
                    </a:lnTo>
                    <a:lnTo>
                      <a:pt x="4921" y="216"/>
                    </a:lnTo>
                    <a:lnTo>
                      <a:pt x="4990" y="43"/>
                    </a:lnTo>
                    <a:close/>
                    <a:moveTo>
                      <a:pt x="4878" y="87"/>
                    </a:moveTo>
                    <a:lnTo>
                      <a:pt x="4834" y="130"/>
                    </a:lnTo>
                    <a:lnTo>
                      <a:pt x="4791" y="130"/>
                    </a:lnTo>
                    <a:lnTo>
                      <a:pt x="4662" y="259"/>
                    </a:lnTo>
                    <a:lnTo>
                      <a:pt x="4489" y="346"/>
                    </a:lnTo>
                    <a:lnTo>
                      <a:pt x="4144" y="518"/>
                    </a:lnTo>
                    <a:lnTo>
                      <a:pt x="3928" y="648"/>
                    </a:lnTo>
                    <a:lnTo>
                      <a:pt x="0" y="2935"/>
                    </a:lnTo>
                    <a:lnTo>
                      <a:pt x="0" y="3108"/>
                    </a:lnTo>
                    <a:lnTo>
                      <a:pt x="4662" y="389"/>
                    </a:lnTo>
                    <a:lnTo>
                      <a:pt x="4748" y="346"/>
                    </a:lnTo>
                    <a:lnTo>
                      <a:pt x="4834" y="259"/>
                    </a:lnTo>
                    <a:lnTo>
                      <a:pt x="4878" y="130"/>
                    </a:lnTo>
                    <a:lnTo>
                      <a:pt x="4878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3" name="Google Shape;14043;p76"/>
              <p:cNvSpPr/>
              <p:nvPr/>
            </p:nvSpPr>
            <p:spPr>
              <a:xfrm>
                <a:off x="6671025" y="1513044"/>
                <a:ext cx="188303" cy="112593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2375" extrusionOk="0">
                    <a:moveTo>
                      <a:pt x="1" y="0"/>
                    </a:moveTo>
                    <a:lnTo>
                      <a:pt x="1" y="86"/>
                    </a:lnTo>
                    <a:lnTo>
                      <a:pt x="1" y="173"/>
                    </a:lnTo>
                    <a:lnTo>
                      <a:pt x="44" y="173"/>
                    </a:lnTo>
                    <a:lnTo>
                      <a:pt x="44" y="216"/>
                    </a:lnTo>
                    <a:lnTo>
                      <a:pt x="44" y="259"/>
                    </a:lnTo>
                    <a:lnTo>
                      <a:pt x="130" y="302"/>
                    </a:lnTo>
                    <a:lnTo>
                      <a:pt x="174" y="389"/>
                    </a:lnTo>
                    <a:lnTo>
                      <a:pt x="217" y="389"/>
                    </a:lnTo>
                    <a:lnTo>
                      <a:pt x="217" y="345"/>
                    </a:lnTo>
                    <a:lnTo>
                      <a:pt x="260" y="345"/>
                    </a:lnTo>
                    <a:lnTo>
                      <a:pt x="303" y="432"/>
                    </a:lnTo>
                    <a:lnTo>
                      <a:pt x="346" y="475"/>
                    </a:lnTo>
                    <a:lnTo>
                      <a:pt x="864" y="777"/>
                    </a:lnTo>
                    <a:lnTo>
                      <a:pt x="2677" y="1813"/>
                    </a:lnTo>
                    <a:lnTo>
                      <a:pt x="3972" y="2374"/>
                    </a:lnTo>
                    <a:lnTo>
                      <a:pt x="994" y="648"/>
                    </a:lnTo>
                    <a:lnTo>
                      <a:pt x="821" y="561"/>
                    </a:lnTo>
                    <a:lnTo>
                      <a:pt x="562" y="432"/>
                    </a:lnTo>
                    <a:lnTo>
                      <a:pt x="303" y="302"/>
                    </a:lnTo>
                    <a:lnTo>
                      <a:pt x="217" y="216"/>
                    </a:lnTo>
                    <a:lnTo>
                      <a:pt x="87" y="130"/>
                    </a:lnTo>
                    <a:lnTo>
                      <a:pt x="44" y="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4" name="Google Shape;14044;p76"/>
              <p:cNvSpPr/>
              <p:nvPr/>
            </p:nvSpPr>
            <p:spPr>
              <a:xfrm>
                <a:off x="7243992" y="1592831"/>
                <a:ext cx="65565" cy="4508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951" extrusionOk="0">
                    <a:moveTo>
                      <a:pt x="1382" y="1"/>
                    </a:moveTo>
                    <a:lnTo>
                      <a:pt x="1" y="777"/>
                    </a:lnTo>
                    <a:lnTo>
                      <a:pt x="44" y="950"/>
                    </a:lnTo>
                    <a:lnTo>
                      <a:pt x="1382" y="173"/>
                    </a:lnTo>
                    <a:lnTo>
                      <a:pt x="13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5" name="Google Shape;14045;p76"/>
              <p:cNvSpPr/>
              <p:nvPr/>
            </p:nvSpPr>
            <p:spPr>
              <a:xfrm>
                <a:off x="7309510" y="1566235"/>
                <a:ext cx="47123" cy="3484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735" extrusionOk="0">
                    <a:moveTo>
                      <a:pt x="950" y="0"/>
                    </a:moveTo>
                    <a:lnTo>
                      <a:pt x="0" y="518"/>
                    </a:lnTo>
                    <a:lnTo>
                      <a:pt x="43" y="648"/>
                    </a:lnTo>
                    <a:lnTo>
                      <a:pt x="43" y="734"/>
                    </a:lnTo>
                    <a:lnTo>
                      <a:pt x="993" y="173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6" name="Google Shape;14046;p76"/>
              <p:cNvSpPr/>
              <p:nvPr/>
            </p:nvSpPr>
            <p:spPr>
              <a:xfrm>
                <a:off x="7309510" y="1590792"/>
                <a:ext cx="2086" cy="1028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7" extrusionOk="0">
                    <a:moveTo>
                      <a:pt x="0" y="0"/>
                    </a:moveTo>
                    <a:lnTo>
                      <a:pt x="43" y="216"/>
                    </a:lnTo>
                    <a:lnTo>
                      <a:pt x="43" y="1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7" name="Google Shape;14047;p76"/>
              <p:cNvSpPr/>
              <p:nvPr/>
            </p:nvSpPr>
            <p:spPr>
              <a:xfrm>
                <a:off x="7241954" y="1631705"/>
                <a:ext cx="2086" cy="8249"/>
              </a:xfrm>
              <a:custGeom>
                <a:avLst/>
                <a:gdLst/>
                <a:ahLst/>
                <a:cxnLst/>
                <a:rect l="l" t="t" r="r" b="b"/>
                <a:pathLst>
                  <a:path w="44" h="174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44" y="1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8" name="Google Shape;14048;p76"/>
              <p:cNvSpPr/>
              <p:nvPr/>
            </p:nvSpPr>
            <p:spPr>
              <a:xfrm>
                <a:off x="7354499" y="1566235"/>
                <a:ext cx="2133" cy="8249"/>
              </a:xfrm>
              <a:custGeom>
                <a:avLst/>
                <a:gdLst/>
                <a:ahLst/>
                <a:cxnLst/>
                <a:rect l="l" t="t" r="r" b="b"/>
                <a:pathLst>
                  <a:path w="45" h="174" extrusionOk="0">
                    <a:moveTo>
                      <a:pt x="1" y="0"/>
                    </a:moveTo>
                    <a:lnTo>
                      <a:pt x="44" y="17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9" name="Google Shape;14049;p76"/>
              <p:cNvSpPr/>
              <p:nvPr/>
            </p:nvSpPr>
            <p:spPr>
              <a:xfrm>
                <a:off x="7243992" y="1629666"/>
                <a:ext cx="2133" cy="8249"/>
              </a:xfrm>
              <a:custGeom>
                <a:avLst/>
                <a:gdLst/>
                <a:ahLst/>
                <a:cxnLst/>
                <a:rect l="l" t="t" r="r" b="b"/>
                <a:pathLst>
                  <a:path w="45" h="174" extrusionOk="0">
                    <a:moveTo>
                      <a:pt x="44" y="173"/>
                    </a:moveTo>
                    <a:lnTo>
                      <a:pt x="44" y="17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4" y="17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0" name="Google Shape;14050;p76"/>
              <p:cNvSpPr/>
              <p:nvPr/>
            </p:nvSpPr>
            <p:spPr>
              <a:xfrm>
                <a:off x="7309510" y="1592831"/>
                <a:ext cx="47" cy="8249"/>
              </a:xfrm>
              <a:custGeom>
                <a:avLst/>
                <a:gdLst/>
                <a:ahLst/>
                <a:cxnLst/>
                <a:rect l="l" t="t" r="r" b="b"/>
                <a:pathLst>
                  <a:path w="1" h="174" extrusionOk="0">
                    <a:moveTo>
                      <a:pt x="0" y="173"/>
                    </a:moveTo>
                    <a:lnTo>
                      <a:pt x="0" y="173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1" name="Google Shape;14051;p76"/>
              <p:cNvSpPr/>
              <p:nvPr/>
            </p:nvSpPr>
            <p:spPr>
              <a:xfrm>
                <a:off x="7243992" y="1629666"/>
                <a:ext cx="47" cy="8249"/>
              </a:xfrm>
              <a:custGeom>
                <a:avLst/>
                <a:gdLst/>
                <a:ahLst/>
                <a:cxnLst/>
                <a:rect l="l" t="t" r="r" b="b"/>
                <a:pathLst>
                  <a:path w="1" h="174" extrusionOk="0">
                    <a:moveTo>
                      <a:pt x="1" y="173"/>
                    </a:moveTo>
                    <a:lnTo>
                      <a:pt x="1" y="173"/>
                    </a:lnTo>
                    <a:lnTo>
                      <a:pt x="1" y="17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173"/>
                    </a:lnTo>
                    <a:lnTo>
                      <a:pt x="1" y="17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2" name="Google Shape;14052;p76"/>
              <p:cNvSpPr/>
              <p:nvPr/>
            </p:nvSpPr>
            <p:spPr>
              <a:xfrm>
                <a:off x="7309510" y="1596908"/>
                <a:ext cx="2086" cy="4172"/>
              </a:xfrm>
              <a:custGeom>
                <a:avLst/>
                <a:gdLst/>
                <a:ahLst/>
                <a:cxnLst/>
                <a:rect l="l" t="t" r="r" b="b"/>
                <a:pathLst>
                  <a:path w="44" h="88" extrusionOk="0">
                    <a:moveTo>
                      <a:pt x="43" y="87"/>
                    </a:moveTo>
                    <a:lnTo>
                      <a:pt x="43" y="87"/>
                    </a:lnTo>
                    <a:lnTo>
                      <a:pt x="43" y="87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3" y="87"/>
                    </a:lnTo>
                    <a:lnTo>
                      <a:pt x="43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3" name="Google Shape;14053;p76"/>
              <p:cNvSpPr/>
              <p:nvPr/>
            </p:nvSpPr>
            <p:spPr>
              <a:xfrm>
                <a:off x="7243992" y="162966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4" name="Google Shape;14054;p76"/>
              <p:cNvSpPr/>
              <p:nvPr/>
            </p:nvSpPr>
            <p:spPr>
              <a:xfrm>
                <a:off x="7243992" y="1629666"/>
                <a:ext cx="2133" cy="8249"/>
              </a:xfrm>
              <a:custGeom>
                <a:avLst/>
                <a:gdLst/>
                <a:ahLst/>
                <a:cxnLst/>
                <a:rect l="l" t="t" r="r" b="b"/>
                <a:pathLst>
                  <a:path w="45" h="174" extrusionOk="0">
                    <a:moveTo>
                      <a:pt x="1" y="0"/>
                    </a:moveTo>
                    <a:lnTo>
                      <a:pt x="1" y="173"/>
                    </a:lnTo>
                    <a:lnTo>
                      <a:pt x="44" y="17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5" name="Google Shape;14055;p76"/>
              <p:cNvSpPr/>
              <p:nvPr/>
            </p:nvSpPr>
            <p:spPr>
              <a:xfrm>
                <a:off x="7309510" y="1596908"/>
                <a:ext cx="2086" cy="4172"/>
              </a:xfrm>
              <a:custGeom>
                <a:avLst/>
                <a:gdLst/>
                <a:ahLst/>
                <a:cxnLst/>
                <a:rect l="l" t="t" r="r" b="b"/>
                <a:pathLst>
                  <a:path w="44" h="88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0" y="87"/>
                    </a:lnTo>
                    <a:lnTo>
                      <a:pt x="43" y="8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6" name="Google Shape;14056;p76"/>
              <p:cNvSpPr/>
              <p:nvPr/>
            </p:nvSpPr>
            <p:spPr>
              <a:xfrm>
                <a:off x="7354499" y="1566235"/>
                <a:ext cx="2133" cy="8249"/>
              </a:xfrm>
              <a:custGeom>
                <a:avLst/>
                <a:gdLst/>
                <a:ahLst/>
                <a:cxnLst/>
                <a:rect l="l" t="t" r="r" b="b"/>
                <a:pathLst>
                  <a:path w="45" h="174" extrusionOk="0">
                    <a:moveTo>
                      <a:pt x="44" y="173"/>
                    </a:moveTo>
                    <a:lnTo>
                      <a:pt x="44" y="173"/>
                    </a:lnTo>
                    <a:lnTo>
                      <a:pt x="44" y="17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4" y="17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7" name="Google Shape;14057;p76"/>
              <p:cNvSpPr/>
              <p:nvPr/>
            </p:nvSpPr>
            <p:spPr>
              <a:xfrm>
                <a:off x="7241954" y="1631705"/>
                <a:ext cx="2086" cy="8249"/>
              </a:xfrm>
              <a:custGeom>
                <a:avLst/>
                <a:gdLst/>
                <a:ahLst/>
                <a:cxnLst/>
                <a:rect l="l" t="t" r="r" b="b"/>
                <a:pathLst>
                  <a:path w="44" h="174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4" y="173"/>
                    </a:lnTo>
                    <a:lnTo>
                      <a:pt x="44" y="173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8" name="Google Shape;14058;p76"/>
              <p:cNvSpPr/>
              <p:nvPr/>
            </p:nvSpPr>
            <p:spPr>
              <a:xfrm>
                <a:off x="7309510" y="1590792"/>
                <a:ext cx="2086" cy="1028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7" extrusionOk="0">
                    <a:moveTo>
                      <a:pt x="0" y="0"/>
                    </a:moveTo>
                    <a:lnTo>
                      <a:pt x="0" y="44"/>
                    </a:lnTo>
                    <a:lnTo>
                      <a:pt x="0" y="130"/>
                    </a:lnTo>
                    <a:lnTo>
                      <a:pt x="43" y="2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9" name="Google Shape;14059;p76"/>
              <p:cNvSpPr/>
              <p:nvPr/>
            </p:nvSpPr>
            <p:spPr>
              <a:xfrm>
                <a:off x="7241954" y="1629666"/>
                <a:ext cx="2086" cy="10287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7" extrusionOk="0">
                    <a:moveTo>
                      <a:pt x="44" y="0"/>
                    </a:moveTo>
                    <a:lnTo>
                      <a:pt x="1" y="44"/>
                    </a:lnTo>
                    <a:lnTo>
                      <a:pt x="44" y="216"/>
                    </a:lnTo>
                    <a:lnTo>
                      <a:pt x="44" y="17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0" name="Google Shape;14060;p76"/>
              <p:cNvSpPr/>
              <p:nvPr/>
            </p:nvSpPr>
            <p:spPr>
              <a:xfrm>
                <a:off x="7309510" y="1592831"/>
                <a:ext cx="47" cy="4124"/>
              </a:xfrm>
              <a:custGeom>
                <a:avLst/>
                <a:gdLst/>
                <a:ahLst/>
                <a:cxnLst/>
                <a:rect l="l" t="t" r="r" b="b"/>
                <a:pathLst>
                  <a:path w="1" h="87" extrusionOk="0">
                    <a:moveTo>
                      <a:pt x="0" y="87"/>
                    </a:moveTo>
                    <a:lnTo>
                      <a:pt x="0" y="87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87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1" name="Google Shape;14061;p76"/>
              <p:cNvSpPr/>
              <p:nvPr/>
            </p:nvSpPr>
            <p:spPr>
              <a:xfrm>
                <a:off x="6810214" y="1607148"/>
                <a:ext cx="227177" cy="98276"/>
              </a:xfrm>
              <a:custGeom>
                <a:avLst/>
                <a:gdLst/>
                <a:ahLst/>
                <a:cxnLst/>
                <a:rect l="l" t="t" r="r" b="b"/>
                <a:pathLst>
                  <a:path w="4792" h="2073" extrusionOk="0">
                    <a:moveTo>
                      <a:pt x="0" y="1"/>
                    </a:moveTo>
                    <a:lnTo>
                      <a:pt x="1727" y="993"/>
                    </a:lnTo>
                    <a:lnTo>
                      <a:pt x="1813" y="1037"/>
                    </a:lnTo>
                    <a:lnTo>
                      <a:pt x="2245" y="1252"/>
                    </a:lnTo>
                    <a:lnTo>
                      <a:pt x="2417" y="1382"/>
                    </a:lnTo>
                    <a:lnTo>
                      <a:pt x="2460" y="1382"/>
                    </a:lnTo>
                    <a:lnTo>
                      <a:pt x="2504" y="1425"/>
                    </a:lnTo>
                    <a:lnTo>
                      <a:pt x="2590" y="1468"/>
                    </a:lnTo>
                    <a:lnTo>
                      <a:pt x="3151" y="1770"/>
                    </a:lnTo>
                    <a:lnTo>
                      <a:pt x="3324" y="1814"/>
                    </a:lnTo>
                    <a:lnTo>
                      <a:pt x="3410" y="1814"/>
                    </a:lnTo>
                    <a:lnTo>
                      <a:pt x="3799" y="1943"/>
                    </a:lnTo>
                    <a:lnTo>
                      <a:pt x="3885" y="1943"/>
                    </a:lnTo>
                    <a:lnTo>
                      <a:pt x="4014" y="1986"/>
                    </a:lnTo>
                    <a:lnTo>
                      <a:pt x="4101" y="1986"/>
                    </a:lnTo>
                    <a:lnTo>
                      <a:pt x="4187" y="2029"/>
                    </a:lnTo>
                    <a:lnTo>
                      <a:pt x="4576" y="2029"/>
                    </a:lnTo>
                    <a:lnTo>
                      <a:pt x="4619" y="2073"/>
                    </a:lnTo>
                    <a:lnTo>
                      <a:pt x="4791" y="2073"/>
                    </a:lnTo>
                    <a:lnTo>
                      <a:pt x="4187" y="1814"/>
                    </a:lnTo>
                    <a:lnTo>
                      <a:pt x="4014" y="1770"/>
                    </a:lnTo>
                    <a:lnTo>
                      <a:pt x="3928" y="1770"/>
                    </a:lnTo>
                    <a:lnTo>
                      <a:pt x="3842" y="1727"/>
                    </a:lnTo>
                    <a:lnTo>
                      <a:pt x="3367" y="1641"/>
                    </a:lnTo>
                    <a:lnTo>
                      <a:pt x="2978" y="1511"/>
                    </a:lnTo>
                    <a:lnTo>
                      <a:pt x="2849" y="1468"/>
                    </a:lnTo>
                    <a:lnTo>
                      <a:pt x="2633" y="1382"/>
                    </a:lnTo>
                    <a:lnTo>
                      <a:pt x="2504" y="1296"/>
                    </a:lnTo>
                    <a:lnTo>
                      <a:pt x="2460" y="1252"/>
                    </a:lnTo>
                    <a:lnTo>
                      <a:pt x="2460" y="1296"/>
                    </a:lnTo>
                    <a:lnTo>
                      <a:pt x="2417" y="1296"/>
                    </a:lnTo>
                    <a:lnTo>
                      <a:pt x="2417" y="1252"/>
                    </a:lnTo>
                    <a:lnTo>
                      <a:pt x="2374" y="1209"/>
                    </a:lnTo>
                    <a:lnTo>
                      <a:pt x="2288" y="1123"/>
                    </a:lnTo>
                    <a:lnTo>
                      <a:pt x="2245" y="1123"/>
                    </a:lnTo>
                    <a:lnTo>
                      <a:pt x="1295" y="5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2" name="Google Shape;14062;p76"/>
              <p:cNvSpPr/>
              <p:nvPr/>
            </p:nvSpPr>
            <p:spPr>
              <a:xfrm>
                <a:off x="7010747" y="1693097"/>
                <a:ext cx="30720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648" h="260" extrusionOk="0">
                    <a:moveTo>
                      <a:pt x="0" y="1"/>
                    </a:moveTo>
                    <a:lnTo>
                      <a:pt x="605" y="260"/>
                    </a:lnTo>
                    <a:lnTo>
                      <a:pt x="648" y="260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3" name="Google Shape;14063;p76"/>
              <p:cNvSpPr/>
              <p:nvPr/>
            </p:nvSpPr>
            <p:spPr>
              <a:xfrm>
                <a:off x="6797935" y="1598994"/>
                <a:ext cx="67556" cy="30720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648" extrusionOk="0">
                    <a:moveTo>
                      <a:pt x="0" y="0"/>
                    </a:moveTo>
                    <a:lnTo>
                      <a:pt x="130" y="86"/>
                    </a:lnTo>
                    <a:lnTo>
                      <a:pt x="1425" y="647"/>
                    </a:lnTo>
                    <a:lnTo>
                      <a:pt x="1295" y="5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4" name="Google Shape;14064;p76"/>
              <p:cNvSpPr/>
              <p:nvPr/>
            </p:nvSpPr>
            <p:spPr>
              <a:xfrm>
                <a:off x="6804051" y="1603071"/>
                <a:ext cx="67556" cy="30720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648" extrusionOk="0">
                    <a:moveTo>
                      <a:pt x="1" y="0"/>
                    </a:moveTo>
                    <a:lnTo>
                      <a:pt x="130" y="87"/>
                    </a:lnTo>
                    <a:lnTo>
                      <a:pt x="1425" y="648"/>
                    </a:lnTo>
                    <a:lnTo>
                      <a:pt x="1296" y="5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5" name="Google Shape;14065;p76"/>
              <p:cNvSpPr/>
              <p:nvPr/>
            </p:nvSpPr>
            <p:spPr>
              <a:xfrm>
                <a:off x="7008709" y="1693097"/>
                <a:ext cx="30720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648" h="260" extrusionOk="0">
                    <a:moveTo>
                      <a:pt x="0" y="1"/>
                    </a:moveTo>
                    <a:lnTo>
                      <a:pt x="604" y="260"/>
                    </a:lnTo>
                    <a:lnTo>
                      <a:pt x="648" y="260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6" name="Google Shape;14066;p76"/>
              <p:cNvSpPr/>
              <p:nvPr/>
            </p:nvSpPr>
            <p:spPr>
              <a:xfrm>
                <a:off x="7070054" y="1686982"/>
                <a:ext cx="67603" cy="16403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346" extrusionOk="0">
                    <a:moveTo>
                      <a:pt x="1382" y="0"/>
                    </a:moveTo>
                    <a:lnTo>
                      <a:pt x="994" y="86"/>
                    </a:lnTo>
                    <a:lnTo>
                      <a:pt x="605" y="130"/>
                    </a:lnTo>
                    <a:lnTo>
                      <a:pt x="562" y="130"/>
                    </a:lnTo>
                    <a:lnTo>
                      <a:pt x="303" y="173"/>
                    </a:lnTo>
                    <a:lnTo>
                      <a:pt x="1" y="173"/>
                    </a:lnTo>
                    <a:lnTo>
                      <a:pt x="44" y="345"/>
                    </a:lnTo>
                    <a:lnTo>
                      <a:pt x="821" y="259"/>
                    </a:lnTo>
                    <a:lnTo>
                      <a:pt x="1123" y="216"/>
                    </a:lnTo>
                    <a:lnTo>
                      <a:pt x="1339" y="130"/>
                    </a:lnTo>
                    <a:lnTo>
                      <a:pt x="1425" y="130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7" name="Google Shape;14067;p76"/>
              <p:cNvSpPr/>
              <p:nvPr/>
            </p:nvSpPr>
            <p:spPr>
              <a:xfrm>
                <a:off x="7065977" y="1695136"/>
                <a:ext cx="2086" cy="8249"/>
              </a:xfrm>
              <a:custGeom>
                <a:avLst/>
                <a:gdLst/>
                <a:ahLst/>
                <a:cxnLst/>
                <a:rect l="l" t="t" r="r" b="b"/>
                <a:pathLst>
                  <a:path w="44" h="174" extrusionOk="0">
                    <a:moveTo>
                      <a:pt x="44" y="173"/>
                    </a:moveTo>
                    <a:lnTo>
                      <a:pt x="44" y="173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4" y="173"/>
                    </a:lnTo>
                    <a:lnTo>
                      <a:pt x="44" y="173"/>
                    </a:lnTo>
                    <a:lnTo>
                      <a:pt x="44" y="173"/>
                    </a:lnTo>
                    <a:lnTo>
                      <a:pt x="44" y="17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8" name="Google Shape;14068;p76"/>
              <p:cNvSpPr/>
              <p:nvPr/>
            </p:nvSpPr>
            <p:spPr>
              <a:xfrm>
                <a:off x="7063939" y="1695136"/>
                <a:ext cx="4124" cy="8249"/>
              </a:xfrm>
              <a:custGeom>
                <a:avLst/>
                <a:gdLst/>
                <a:ahLst/>
                <a:cxnLst/>
                <a:rect l="l" t="t" r="r" b="b"/>
                <a:pathLst>
                  <a:path w="87" h="174" extrusionOk="0">
                    <a:moveTo>
                      <a:pt x="0" y="1"/>
                    </a:moveTo>
                    <a:lnTo>
                      <a:pt x="44" y="173"/>
                    </a:lnTo>
                    <a:lnTo>
                      <a:pt x="87" y="173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9" name="Google Shape;14069;p76"/>
              <p:cNvSpPr/>
              <p:nvPr/>
            </p:nvSpPr>
            <p:spPr>
              <a:xfrm>
                <a:off x="7065977" y="1695136"/>
                <a:ext cx="2086" cy="8249"/>
              </a:xfrm>
              <a:custGeom>
                <a:avLst/>
                <a:gdLst/>
                <a:ahLst/>
                <a:cxnLst/>
                <a:rect l="l" t="t" r="r" b="b"/>
                <a:pathLst>
                  <a:path w="44" h="174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4" y="173"/>
                    </a:lnTo>
                    <a:lnTo>
                      <a:pt x="44" y="173"/>
                    </a:lnTo>
                    <a:lnTo>
                      <a:pt x="44" y="173"/>
                    </a:lnTo>
                    <a:lnTo>
                      <a:pt x="44" y="173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0" name="Google Shape;14070;p76"/>
              <p:cNvSpPr/>
              <p:nvPr/>
            </p:nvSpPr>
            <p:spPr>
              <a:xfrm>
                <a:off x="7139648" y="1664463"/>
                <a:ext cx="45085" cy="26643"/>
              </a:xfrm>
              <a:custGeom>
                <a:avLst/>
                <a:gdLst/>
                <a:ahLst/>
                <a:cxnLst/>
                <a:rect l="l" t="t" r="r" b="b"/>
                <a:pathLst>
                  <a:path w="951" h="562" extrusionOk="0">
                    <a:moveTo>
                      <a:pt x="907" y="0"/>
                    </a:moveTo>
                    <a:lnTo>
                      <a:pt x="907" y="43"/>
                    </a:lnTo>
                    <a:lnTo>
                      <a:pt x="734" y="130"/>
                    </a:lnTo>
                    <a:lnTo>
                      <a:pt x="648" y="173"/>
                    </a:lnTo>
                    <a:lnTo>
                      <a:pt x="346" y="346"/>
                    </a:lnTo>
                    <a:lnTo>
                      <a:pt x="1" y="475"/>
                    </a:lnTo>
                    <a:lnTo>
                      <a:pt x="1" y="561"/>
                    </a:lnTo>
                    <a:lnTo>
                      <a:pt x="389" y="432"/>
                    </a:lnTo>
                    <a:lnTo>
                      <a:pt x="778" y="302"/>
                    </a:lnTo>
                    <a:lnTo>
                      <a:pt x="907" y="216"/>
                    </a:lnTo>
                    <a:lnTo>
                      <a:pt x="950" y="173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1" name="Google Shape;14071;p76"/>
              <p:cNvSpPr/>
              <p:nvPr/>
            </p:nvSpPr>
            <p:spPr>
              <a:xfrm>
                <a:off x="7137610" y="1686982"/>
                <a:ext cx="2086" cy="4124"/>
              </a:xfrm>
              <a:custGeom>
                <a:avLst/>
                <a:gdLst/>
                <a:ahLst/>
                <a:cxnLst/>
                <a:rect l="l" t="t" r="r" b="b"/>
                <a:pathLst>
                  <a:path w="44" h="87" extrusionOk="0">
                    <a:moveTo>
                      <a:pt x="0" y="0"/>
                    </a:moveTo>
                    <a:lnTo>
                      <a:pt x="44" y="86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2" name="Google Shape;14072;p76"/>
              <p:cNvSpPr/>
              <p:nvPr/>
            </p:nvSpPr>
            <p:spPr>
              <a:xfrm>
                <a:off x="7137610" y="1686982"/>
                <a:ext cx="2086" cy="6163"/>
              </a:xfrm>
              <a:custGeom>
                <a:avLst/>
                <a:gdLst/>
                <a:ahLst/>
                <a:cxnLst/>
                <a:rect l="l" t="t" r="r" b="b"/>
                <a:pathLst>
                  <a:path w="44" h="130" extrusionOk="0">
                    <a:moveTo>
                      <a:pt x="0" y="0"/>
                    </a:moveTo>
                    <a:lnTo>
                      <a:pt x="0" y="130"/>
                    </a:lnTo>
                    <a:lnTo>
                      <a:pt x="44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3" name="Google Shape;14073;p76"/>
              <p:cNvSpPr/>
              <p:nvPr/>
            </p:nvSpPr>
            <p:spPr>
              <a:xfrm>
                <a:off x="7184686" y="1664463"/>
                <a:ext cx="2086" cy="8201"/>
              </a:xfrm>
              <a:custGeom>
                <a:avLst/>
                <a:gdLst/>
                <a:ahLst/>
                <a:cxnLst/>
                <a:rect l="l" t="t" r="r" b="b"/>
                <a:pathLst>
                  <a:path w="44" h="173" extrusionOk="0">
                    <a:moveTo>
                      <a:pt x="43" y="173"/>
                    </a:moveTo>
                    <a:lnTo>
                      <a:pt x="43" y="17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3" y="173"/>
                    </a:lnTo>
                    <a:lnTo>
                      <a:pt x="43" y="173"/>
                    </a:lnTo>
                    <a:lnTo>
                      <a:pt x="43" y="173"/>
                    </a:lnTo>
                    <a:lnTo>
                      <a:pt x="43" y="173"/>
                    </a:lnTo>
                    <a:lnTo>
                      <a:pt x="43" y="17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4" name="Google Shape;14074;p76"/>
              <p:cNvSpPr/>
              <p:nvPr/>
            </p:nvSpPr>
            <p:spPr>
              <a:xfrm>
                <a:off x="7070054" y="1695136"/>
                <a:ext cx="2133" cy="8249"/>
              </a:xfrm>
              <a:custGeom>
                <a:avLst/>
                <a:gdLst/>
                <a:ahLst/>
                <a:cxnLst/>
                <a:rect l="l" t="t" r="r" b="b"/>
                <a:pathLst>
                  <a:path w="45" h="174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44" y="1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5" name="Google Shape;14075;p76"/>
              <p:cNvSpPr/>
              <p:nvPr/>
            </p:nvSpPr>
            <p:spPr>
              <a:xfrm>
                <a:off x="7135571" y="1686982"/>
                <a:ext cx="2086" cy="6163"/>
              </a:xfrm>
              <a:custGeom>
                <a:avLst/>
                <a:gdLst/>
                <a:ahLst/>
                <a:cxnLst/>
                <a:rect l="l" t="t" r="r" b="b"/>
                <a:pathLst>
                  <a:path w="44" h="130" extrusionOk="0">
                    <a:moveTo>
                      <a:pt x="0" y="0"/>
                    </a:moveTo>
                    <a:lnTo>
                      <a:pt x="43" y="130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6" name="Google Shape;14076;p76"/>
              <p:cNvSpPr/>
              <p:nvPr/>
            </p:nvSpPr>
            <p:spPr>
              <a:xfrm>
                <a:off x="7065977" y="1695136"/>
                <a:ext cx="2086" cy="8249"/>
              </a:xfrm>
              <a:custGeom>
                <a:avLst/>
                <a:gdLst/>
                <a:ahLst/>
                <a:cxnLst/>
                <a:rect l="l" t="t" r="r" b="b"/>
                <a:pathLst>
                  <a:path w="44" h="174" extrusionOk="0">
                    <a:moveTo>
                      <a:pt x="1" y="1"/>
                    </a:moveTo>
                    <a:lnTo>
                      <a:pt x="44" y="173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7" name="Google Shape;14077;p76"/>
              <p:cNvSpPr/>
              <p:nvPr/>
            </p:nvSpPr>
            <p:spPr>
              <a:xfrm>
                <a:off x="7184686" y="1664463"/>
                <a:ext cx="2086" cy="8201"/>
              </a:xfrm>
              <a:custGeom>
                <a:avLst/>
                <a:gdLst/>
                <a:ahLst/>
                <a:cxnLst/>
                <a:rect l="l" t="t" r="r" b="b"/>
                <a:pathLst>
                  <a:path w="44" h="173" extrusionOk="0">
                    <a:moveTo>
                      <a:pt x="0" y="0"/>
                    </a:moveTo>
                    <a:lnTo>
                      <a:pt x="0" y="173"/>
                    </a:lnTo>
                    <a:lnTo>
                      <a:pt x="43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8" name="Google Shape;14078;p76"/>
              <p:cNvSpPr/>
              <p:nvPr/>
            </p:nvSpPr>
            <p:spPr>
              <a:xfrm>
                <a:off x="7068016" y="1695136"/>
                <a:ext cx="2086" cy="8249"/>
              </a:xfrm>
              <a:custGeom>
                <a:avLst/>
                <a:gdLst/>
                <a:ahLst/>
                <a:cxnLst/>
                <a:rect l="l" t="t" r="r" b="b"/>
                <a:pathLst>
                  <a:path w="44" h="174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44" y="173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9" name="Google Shape;14079;p76"/>
              <p:cNvSpPr/>
              <p:nvPr/>
            </p:nvSpPr>
            <p:spPr>
              <a:xfrm>
                <a:off x="7137610" y="1686982"/>
                <a:ext cx="47" cy="6163"/>
              </a:xfrm>
              <a:custGeom>
                <a:avLst/>
                <a:gdLst/>
                <a:ahLst/>
                <a:cxnLst/>
                <a:rect l="l" t="t" r="r" b="b"/>
                <a:pathLst>
                  <a:path w="1" h="130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0" name="Google Shape;14080;p76"/>
              <p:cNvSpPr/>
              <p:nvPr/>
            </p:nvSpPr>
            <p:spPr>
              <a:xfrm>
                <a:off x="7137610" y="1686982"/>
                <a:ext cx="47" cy="6163"/>
              </a:xfrm>
              <a:custGeom>
                <a:avLst/>
                <a:gdLst/>
                <a:ahLst/>
                <a:cxnLst/>
                <a:rect l="l" t="t" r="r" b="b"/>
                <a:pathLst>
                  <a:path w="1" h="130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1" name="Google Shape;14081;p76"/>
              <p:cNvSpPr/>
              <p:nvPr/>
            </p:nvSpPr>
            <p:spPr>
              <a:xfrm>
                <a:off x="7591869" y="1422970"/>
                <a:ext cx="8249" cy="14412"/>
              </a:xfrm>
              <a:custGeom>
                <a:avLst/>
                <a:gdLst/>
                <a:ahLst/>
                <a:cxnLst/>
                <a:rect l="l" t="t" r="r" b="b"/>
                <a:pathLst>
                  <a:path w="174" h="304" extrusionOk="0">
                    <a:moveTo>
                      <a:pt x="174" y="1"/>
                    </a:moveTo>
                    <a:lnTo>
                      <a:pt x="130" y="44"/>
                    </a:lnTo>
                    <a:lnTo>
                      <a:pt x="1" y="303"/>
                    </a:lnTo>
                    <a:lnTo>
                      <a:pt x="130" y="217"/>
                    </a:lnTo>
                    <a:lnTo>
                      <a:pt x="1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2" name="Google Shape;14082;p76"/>
              <p:cNvSpPr/>
              <p:nvPr/>
            </p:nvSpPr>
            <p:spPr>
              <a:xfrm>
                <a:off x="7598032" y="1420931"/>
                <a:ext cx="6163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60" extrusionOk="0">
                    <a:moveTo>
                      <a:pt x="130" y="1"/>
                    </a:moveTo>
                    <a:lnTo>
                      <a:pt x="87" y="44"/>
                    </a:lnTo>
                    <a:lnTo>
                      <a:pt x="0" y="260"/>
                    </a:lnTo>
                    <a:lnTo>
                      <a:pt x="44" y="217"/>
                    </a:lnTo>
                    <a:lnTo>
                      <a:pt x="1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3" name="Google Shape;14083;p76"/>
              <p:cNvSpPr/>
              <p:nvPr/>
            </p:nvSpPr>
            <p:spPr>
              <a:xfrm>
                <a:off x="7589830" y="1427094"/>
                <a:ext cx="6210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0" extrusionOk="0">
                    <a:moveTo>
                      <a:pt x="87" y="0"/>
                    </a:moveTo>
                    <a:lnTo>
                      <a:pt x="1" y="216"/>
                    </a:lnTo>
                    <a:lnTo>
                      <a:pt x="1" y="259"/>
                    </a:lnTo>
                    <a:lnTo>
                      <a:pt x="44" y="216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4" name="Google Shape;14084;p76"/>
              <p:cNvSpPr/>
              <p:nvPr/>
            </p:nvSpPr>
            <p:spPr>
              <a:xfrm>
                <a:off x="7591869" y="1425055"/>
                <a:ext cx="6210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0" extrusionOk="0">
                    <a:moveTo>
                      <a:pt x="130" y="0"/>
                    </a:moveTo>
                    <a:lnTo>
                      <a:pt x="87" y="43"/>
                    </a:lnTo>
                    <a:lnTo>
                      <a:pt x="1" y="259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5" name="Google Shape;14085;p76"/>
              <p:cNvSpPr/>
              <p:nvPr/>
            </p:nvSpPr>
            <p:spPr>
              <a:xfrm>
                <a:off x="7598032" y="1422970"/>
                <a:ext cx="4124" cy="10287"/>
              </a:xfrm>
              <a:custGeom>
                <a:avLst/>
                <a:gdLst/>
                <a:ahLst/>
                <a:cxnLst/>
                <a:rect l="l" t="t" r="r" b="b"/>
                <a:pathLst>
                  <a:path w="87" h="217" extrusionOk="0">
                    <a:moveTo>
                      <a:pt x="44" y="1"/>
                    </a:moveTo>
                    <a:lnTo>
                      <a:pt x="0" y="217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6" name="Google Shape;14086;p76"/>
              <p:cNvSpPr/>
              <p:nvPr/>
            </p:nvSpPr>
            <p:spPr>
              <a:xfrm>
                <a:off x="6687428" y="1535515"/>
                <a:ext cx="24604" cy="14412"/>
              </a:xfrm>
              <a:custGeom>
                <a:avLst/>
                <a:gdLst/>
                <a:ahLst/>
                <a:cxnLst/>
                <a:rect l="l" t="t" r="r" b="b"/>
                <a:pathLst>
                  <a:path w="519" h="304" extrusionOk="0">
                    <a:moveTo>
                      <a:pt x="0" y="1"/>
                    </a:moveTo>
                    <a:lnTo>
                      <a:pt x="173" y="130"/>
                    </a:lnTo>
                    <a:lnTo>
                      <a:pt x="346" y="217"/>
                    </a:lnTo>
                    <a:lnTo>
                      <a:pt x="518" y="30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7" name="Google Shape;14087;p76"/>
              <p:cNvSpPr/>
              <p:nvPr/>
            </p:nvSpPr>
            <p:spPr>
              <a:xfrm>
                <a:off x="6671025" y="1517121"/>
                <a:ext cx="47" cy="4124"/>
              </a:xfrm>
              <a:custGeom>
                <a:avLst/>
                <a:gdLst/>
                <a:ahLst/>
                <a:cxnLst/>
                <a:rect l="l" t="t" r="r" b="b"/>
                <a:pathLst>
                  <a:path w="1" h="87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87"/>
                    </a:lnTo>
                    <a:lnTo>
                      <a:pt x="1" y="87"/>
                    </a:lnTo>
                    <a:lnTo>
                      <a:pt x="1" y="87"/>
                    </a:lnTo>
                    <a:lnTo>
                      <a:pt x="1" y="8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8" name="Google Shape;14088;p76"/>
              <p:cNvSpPr/>
              <p:nvPr/>
            </p:nvSpPr>
            <p:spPr>
              <a:xfrm>
                <a:off x="6671025" y="1521198"/>
                <a:ext cx="2133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5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9" name="Google Shape;14089;p76"/>
              <p:cNvSpPr/>
              <p:nvPr/>
            </p:nvSpPr>
            <p:spPr>
              <a:xfrm>
                <a:off x="6673111" y="1525322"/>
                <a:ext cx="8201" cy="6163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0" extrusionOk="0">
                    <a:moveTo>
                      <a:pt x="0" y="0"/>
                    </a:moveTo>
                    <a:lnTo>
                      <a:pt x="43" y="43"/>
                    </a:lnTo>
                    <a:lnTo>
                      <a:pt x="86" y="43"/>
                    </a:lnTo>
                    <a:lnTo>
                      <a:pt x="0" y="0"/>
                    </a:lnTo>
                    <a:close/>
                    <a:moveTo>
                      <a:pt x="86" y="43"/>
                    </a:moveTo>
                    <a:lnTo>
                      <a:pt x="130" y="130"/>
                    </a:lnTo>
                    <a:lnTo>
                      <a:pt x="173" y="130"/>
                    </a:lnTo>
                    <a:lnTo>
                      <a:pt x="86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0" name="Google Shape;14090;p76"/>
              <p:cNvSpPr/>
              <p:nvPr/>
            </p:nvSpPr>
            <p:spPr>
              <a:xfrm>
                <a:off x="6892039" y="1654223"/>
                <a:ext cx="32806" cy="18442"/>
              </a:xfrm>
              <a:custGeom>
                <a:avLst/>
                <a:gdLst/>
                <a:ahLst/>
                <a:cxnLst/>
                <a:rect l="l" t="t" r="r" b="b"/>
                <a:pathLst>
                  <a:path w="692" h="389" extrusionOk="0">
                    <a:moveTo>
                      <a:pt x="1" y="0"/>
                    </a:moveTo>
                    <a:lnTo>
                      <a:pt x="303" y="173"/>
                    </a:lnTo>
                    <a:lnTo>
                      <a:pt x="691" y="389"/>
                    </a:lnTo>
                    <a:lnTo>
                      <a:pt x="519" y="259"/>
                    </a:lnTo>
                    <a:lnTo>
                      <a:pt x="87" y="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1" name="Google Shape;14091;p76"/>
              <p:cNvSpPr/>
              <p:nvPr/>
            </p:nvSpPr>
            <p:spPr>
              <a:xfrm>
                <a:off x="6906356" y="1662425"/>
                <a:ext cx="18489" cy="1024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16" extrusionOk="0">
                    <a:moveTo>
                      <a:pt x="1" y="0"/>
                    </a:moveTo>
                    <a:lnTo>
                      <a:pt x="389" y="216"/>
                    </a:lnTo>
                    <a:lnTo>
                      <a:pt x="389" y="216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2" name="Google Shape;14092;p76"/>
              <p:cNvSpPr/>
              <p:nvPr/>
            </p:nvSpPr>
            <p:spPr>
              <a:xfrm>
                <a:off x="7356585" y="1445488"/>
                <a:ext cx="221014" cy="128996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2721" extrusionOk="0">
                    <a:moveTo>
                      <a:pt x="4662" y="1"/>
                    </a:moveTo>
                    <a:lnTo>
                      <a:pt x="0" y="2720"/>
                    </a:lnTo>
                    <a:lnTo>
                      <a:pt x="3971" y="432"/>
                    </a:lnTo>
                    <a:lnTo>
                      <a:pt x="4230" y="303"/>
                    </a:lnTo>
                    <a:lnTo>
                      <a:pt x="46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3" name="Google Shape;14093;p76"/>
              <p:cNvSpPr/>
              <p:nvPr/>
            </p:nvSpPr>
            <p:spPr>
              <a:xfrm>
                <a:off x="7186724" y="1639906"/>
                <a:ext cx="55277" cy="32759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691" extrusionOk="0">
                    <a:moveTo>
                      <a:pt x="1166" y="0"/>
                    </a:moveTo>
                    <a:lnTo>
                      <a:pt x="700" y="277"/>
                    </a:lnTo>
                    <a:lnTo>
                      <a:pt x="734" y="259"/>
                    </a:lnTo>
                    <a:lnTo>
                      <a:pt x="1166" y="0"/>
                    </a:lnTo>
                    <a:close/>
                    <a:moveTo>
                      <a:pt x="700" y="277"/>
                    </a:moveTo>
                    <a:lnTo>
                      <a:pt x="562" y="346"/>
                    </a:lnTo>
                    <a:lnTo>
                      <a:pt x="475" y="389"/>
                    </a:lnTo>
                    <a:lnTo>
                      <a:pt x="216" y="561"/>
                    </a:lnTo>
                    <a:lnTo>
                      <a:pt x="130" y="605"/>
                    </a:lnTo>
                    <a:lnTo>
                      <a:pt x="44" y="648"/>
                    </a:lnTo>
                    <a:lnTo>
                      <a:pt x="0" y="691"/>
                    </a:lnTo>
                    <a:lnTo>
                      <a:pt x="700" y="27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4" name="Google Shape;14094;p76"/>
              <p:cNvSpPr/>
              <p:nvPr/>
            </p:nvSpPr>
            <p:spPr>
              <a:xfrm>
                <a:off x="7600070" y="1425055"/>
                <a:ext cx="10287" cy="8201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73" extrusionOk="0">
                    <a:moveTo>
                      <a:pt x="216" y="0"/>
                    </a:moveTo>
                    <a:lnTo>
                      <a:pt x="87" y="86"/>
                    </a:lnTo>
                    <a:lnTo>
                      <a:pt x="1" y="130"/>
                    </a:lnTo>
                    <a:lnTo>
                      <a:pt x="1" y="173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5" name="Google Shape;14095;p76"/>
              <p:cNvSpPr/>
              <p:nvPr/>
            </p:nvSpPr>
            <p:spPr>
              <a:xfrm>
                <a:off x="7246078" y="1601032"/>
                <a:ext cx="63479" cy="36883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778" extrusionOk="0">
                    <a:moveTo>
                      <a:pt x="0" y="777"/>
                    </a:moveTo>
                    <a:lnTo>
                      <a:pt x="0" y="777"/>
                    </a:lnTo>
                    <a:lnTo>
                      <a:pt x="1338" y="0"/>
                    </a:lnTo>
                    <a:lnTo>
                      <a:pt x="1338" y="0"/>
                    </a:lnTo>
                    <a:lnTo>
                      <a:pt x="0" y="777"/>
                    </a:lnTo>
                    <a:lnTo>
                      <a:pt x="0" y="77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6" name="Google Shape;14096;p76"/>
              <p:cNvSpPr/>
              <p:nvPr/>
            </p:nvSpPr>
            <p:spPr>
              <a:xfrm>
                <a:off x="7311548" y="1574436"/>
                <a:ext cx="45085" cy="26643"/>
              </a:xfrm>
              <a:custGeom>
                <a:avLst/>
                <a:gdLst/>
                <a:ahLst/>
                <a:cxnLst/>
                <a:rect l="l" t="t" r="r" b="b"/>
                <a:pathLst>
                  <a:path w="951" h="562" extrusionOk="0">
                    <a:moveTo>
                      <a:pt x="0" y="561"/>
                    </a:moveTo>
                    <a:lnTo>
                      <a:pt x="0" y="561"/>
                    </a:lnTo>
                    <a:lnTo>
                      <a:pt x="950" y="0"/>
                    </a:lnTo>
                    <a:lnTo>
                      <a:pt x="950" y="0"/>
                    </a:lnTo>
                    <a:lnTo>
                      <a:pt x="0" y="561"/>
                    </a:lnTo>
                    <a:lnTo>
                      <a:pt x="0" y="56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7" name="Google Shape;14097;p76"/>
              <p:cNvSpPr/>
              <p:nvPr/>
            </p:nvSpPr>
            <p:spPr>
              <a:xfrm>
                <a:off x="7311548" y="1601032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8" name="Google Shape;14098;p76"/>
              <p:cNvSpPr/>
              <p:nvPr/>
            </p:nvSpPr>
            <p:spPr>
              <a:xfrm>
                <a:off x="7241954" y="1639906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4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9" name="Google Shape;14099;p76"/>
              <p:cNvSpPr/>
              <p:nvPr/>
            </p:nvSpPr>
            <p:spPr>
              <a:xfrm>
                <a:off x="7356585" y="157443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0" name="Google Shape;14100;p76"/>
              <p:cNvSpPr/>
              <p:nvPr/>
            </p:nvSpPr>
            <p:spPr>
              <a:xfrm>
                <a:off x="7246078" y="1637868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1" name="Google Shape;14101;p76"/>
              <p:cNvSpPr/>
              <p:nvPr/>
            </p:nvSpPr>
            <p:spPr>
              <a:xfrm>
                <a:off x="7309510" y="1601032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2" name="Google Shape;14102;p76"/>
              <p:cNvSpPr/>
              <p:nvPr/>
            </p:nvSpPr>
            <p:spPr>
              <a:xfrm>
                <a:off x="7243992" y="1637868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3" name="Google Shape;14103;p76"/>
              <p:cNvSpPr/>
              <p:nvPr/>
            </p:nvSpPr>
            <p:spPr>
              <a:xfrm>
                <a:off x="7311548" y="1601032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4" name="Google Shape;14104;p76"/>
              <p:cNvSpPr/>
              <p:nvPr/>
            </p:nvSpPr>
            <p:spPr>
              <a:xfrm>
                <a:off x="7309510" y="1601032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3" y="0"/>
                    </a:moveTo>
                    <a:lnTo>
                      <a:pt x="43" y="0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5" name="Google Shape;14105;p76"/>
              <p:cNvSpPr/>
              <p:nvPr/>
            </p:nvSpPr>
            <p:spPr>
              <a:xfrm>
                <a:off x="7243992" y="1637868"/>
                <a:ext cx="2133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5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6" name="Google Shape;14106;p76"/>
              <p:cNvSpPr/>
              <p:nvPr/>
            </p:nvSpPr>
            <p:spPr>
              <a:xfrm>
                <a:off x="7356585" y="157443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7" name="Google Shape;14107;p76"/>
              <p:cNvSpPr/>
              <p:nvPr/>
            </p:nvSpPr>
            <p:spPr>
              <a:xfrm>
                <a:off x="7243992" y="163990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8" name="Google Shape;14108;p76"/>
              <p:cNvSpPr/>
              <p:nvPr/>
            </p:nvSpPr>
            <p:spPr>
              <a:xfrm>
                <a:off x="7311548" y="1601032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9" name="Google Shape;14109;p76"/>
              <p:cNvSpPr/>
              <p:nvPr/>
            </p:nvSpPr>
            <p:spPr>
              <a:xfrm>
                <a:off x="7243992" y="1637868"/>
                <a:ext cx="47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43"/>
                    </a:moveTo>
                    <a:lnTo>
                      <a:pt x="1" y="43"/>
                    </a:lnTo>
                    <a:lnTo>
                      <a:pt x="1" y="4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0" name="Google Shape;14110;p76"/>
              <p:cNvSpPr/>
              <p:nvPr/>
            </p:nvSpPr>
            <p:spPr>
              <a:xfrm>
                <a:off x="7182647" y="1672617"/>
                <a:ext cx="2086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44" h="45" extrusionOk="0">
                    <a:moveTo>
                      <a:pt x="43" y="1"/>
                    </a:moveTo>
                    <a:lnTo>
                      <a:pt x="43" y="1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43" y="1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1" name="Google Shape;14111;p76"/>
              <p:cNvSpPr/>
              <p:nvPr/>
            </p:nvSpPr>
            <p:spPr>
              <a:xfrm>
                <a:off x="7186724" y="1672617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2" name="Google Shape;14112;p76"/>
              <p:cNvSpPr/>
              <p:nvPr/>
            </p:nvSpPr>
            <p:spPr>
              <a:xfrm>
                <a:off x="7184686" y="1672617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3" y="1"/>
                    </a:moveTo>
                    <a:lnTo>
                      <a:pt x="43" y="1"/>
                    </a:lnTo>
                    <a:lnTo>
                      <a:pt x="43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3" y="1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3" name="Google Shape;14113;p76"/>
              <p:cNvSpPr/>
              <p:nvPr/>
            </p:nvSpPr>
            <p:spPr>
              <a:xfrm>
                <a:off x="7591869" y="1433210"/>
                <a:ext cx="6210" cy="417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88" extrusionOk="0">
                    <a:moveTo>
                      <a:pt x="130" y="1"/>
                    </a:moveTo>
                    <a:lnTo>
                      <a:pt x="1" y="87"/>
                    </a:lnTo>
                    <a:lnTo>
                      <a:pt x="87" y="44"/>
                    </a:lnTo>
                    <a:lnTo>
                      <a:pt x="1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4" name="Google Shape;14114;p76"/>
              <p:cNvSpPr/>
              <p:nvPr/>
            </p:nvSpPr>
            <p:spPr>
              <a:xfrm>
                <a:off x="7598032" y="1431171"/>
                <a:ext cx="2086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44" y="1"/>
                    </a:moveTo>
                    <a:lnTo>
                      <a:pt x="0" y="44"/>
                    </a:lnTo>
                    <a:lnTo>
                      <a:pt x="44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5" name="Google Shape;14115;p76"/>
              <p:cNvSpPr/>
              <p:nvPr/>
            </p:nvSpPr>
            <p:spPr>
              <a:xfrm>
                <a:off x="7595993" y="1433210"/>
                <a:ext cx="2086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43" y="1"/>
                    </a:moveTo>
                    <a:lnTo>
                      <a:pt x="43" y="1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43" y="1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6" name="Google Shape;14116;p76"/>
              <p:cNvSpPr/>
              <p:nvPr/>
            </p:nvSpPr>
            <p:spPr>
              <a:xfrm>
                <a:off x="7565273" y="1439373"/>
                <a:ext cx="8249" cy="6163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30" extrusionOk="0">
                    <a:moveTo>
                      <a:pt x="1" y="130"/>
                    </a:moveTo>
                    <a:lnTo>
                      <a:pt x="1" y="130"/>
                    </a:lnTo>
                    <a:lnTo>
                      <a:pt x="173" y="0"/>
                    </a:lnTo>
                    <a:lnTo>
                      <a:pt x="1" y="13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7" name="Google Shape;14117;p76"/>
              <p:cNvSpPr/>
              <p:nvPr/>
            </p:nvSpPr>
            <p:spPr>
              <a:xfrm>
                <a:off x="7587792" y="1429132"/>
                <a:ext cx="6210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4" extrusionOk="0">
                    <a:moveTo>
                      <a:pt x="87" y="0"/>
                    </a:moveTo>
                    <a:lnTo>
                      <a:pt x="1" y="44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8" name="Google Shape;14118;p76"/>
              <p:cNvSpPr/>
              <p:nvPr/>
            </p:nvSpPr>
            <p:spPr>
              <a:xfrm>
                <a:off x="7604147" y="1398412"/>
                <a:ext cx="22566" cy="22566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76" extrusionOk="0">
                    <a:moveTo>
                      <a:pt x="476" y="1"/>
                    </a:moveTo>
                    <a:lnTo>
                      <a:pt x="476" y="1"/>
                    </a:lnTo>
                    <a:lnTo>
                      <a:pt x="260" y="260"/>
                    </a:lnTo>
                    <a:lnTo>
                      <a:pt x="1" y="476"/>
                    </a:lnTo>
                    <a:lnTo>
                      <a:pt x="1" y="476"/>
                    </a:lnTo>
                    <a:lnTo>
                      <a:pt x="1" y="476"/>
                    </a:lnTo>
                    <a:lnTo>
                      <a:pt x="1" y="476"/>
                    </a:lnTo>
                    <a:lnTo>
                      <a:pt x="260" y="260"/>
                    </a:lnTo>
                    <a:lnTo>
                      <a:pt x="476" y="1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9" name="Google Shape;14119;p76"/>
              <p:cNvSpPr/>
              <p:nvPr/>
            </p:nvSpPr>
            <p:spPr>
              <a:xfrm>
                <a:off x="7356585" y="1433210"/>
                <a:ext cx="229215" cy="133073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807" extrusionOk="0">
                    <a:moveTo>
                      <a:pt x="4791" y="1"/>
                    </a:moveTo>
                    <a:lnTo>
                      <a:pt x="4770" y="22"/>
                    </a:lnTo>
                    <a:lnTo>
                      <a:pt x="4834" y="1"/>
                    </a:lnTo>
                    <a:close/>
                    <a:moveTo>
                      <a:pt x="4770" y="22"/>
                    </a:moveTo>
                    <a:lnTo>
                      <a:pt x="4705" y="44"/>
                    </a:lnTo>
                    <a:lnTo>
                      <a:pt x="4446" y="217"/>
                    </a:lnTo>
                    <a:lnTo>
                      <a:pt x="4144" y="389"/>
                    </a:lnTo>
                    <a:lnTo>
                      <a:pt x="4489" y="217"/>
                    </a:lnTo>
                    <a:lnTo>
                      <a:pt x="4662" y="130"/>
                    </a:lnTo>
                    <a:lnTo>
                      <a:pt x="4770" y="22"/>
                    </a:lnTo>
                    <a:close/>
                    <a:moveTo>
                      <a:pt x="4144" y="389"/>
                    </a:moveTo>
                    <a:lnTo>
                      <a:pt x="0" y="2806"/>
                    </a:lnTo>
                    <a:lnTo>
                      <a:pt x="0" y="2806"/>
                    </a:lnTo>
                    <a:lnTo>
                      <a:pt x="3928" y="519"/>
                    </a:lnTo>
                    <a:lnTo>
                      <a:pt x="4144" y="3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0" name="Google Shape;14120;p76"/>
              <p:cNvSpPr/>
              <p:nvPr/>
            </p:nvSpPr>
            <p:spPr>
              <a:xfrm>
                <a:off x="7632829" y="1380018"/>
                <a:ext cx="4124" cy="8249"/>
              </a:xfrm>
              <a:custGeom>
                <a:avLst/>
                <a:gdLst/>
                <a:ahLst/>
                <a:cxnLst/>
                <a:rect l="l" t="t" r="r" b="b"/>
                <a:pathLst>
                  <a:path w="87" h="174" extrusionOk="0">
                    <a:moveTo>
                      <a:pt x="0" y="173"/>
                    </a:moveTo>
                    <a:lnTo>
                      <a:pt x="0" y="173"/>
                    </a:lnTo>
                    <a:lnTo>
                      <a:pt x="87" y="0"/>
                    </a:lnTo>
                    <a:lnTo>
                      <a:pt x="87" y="0"/>
                    </a:lnTo>
                    <a:lnTo>
                      <a:pt x="0" y="173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1" name="Google Shape;14121;p76"/>
              <p:cNvSpPr/>
              <p:nvPr/>
            </p:nvSpPr>
            <p:spPr>
              <a:xfrm>
                <a:off x="7593955" y="1427094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2" name="Google Shape;14122;p76"/>
              <p:cNvSpPr/>
              <p:nvPr/>
            </p:nvSpPr>
            <p:spPr>
              <a:xfrm>
                <a:off x="7628704" y="1388220"/>
                <a:ext cx="4172" cy="8201"/>
              </a:xfrm>
              <a:custGeom>
                <a:avLst/>
                <a:gdLst/>
                <a:ahLst/>
                <a:cxnLst/>
                <a:rect l="l" t="t" r="r" b="b"/>
                <a:pathLst>
                  <a:path w="88" h="173" extrusionOk="0">
                    <a:moveTo>
                      <a:pt x="1" y="173"/>
                    </a:moveTo>
                    <a:lnTo>
                      <a:pt x="1" y="173"/>
                    </a:lnTo>
                    <a:lnTo>
                      <a:pt x="87" y="0"/>
                    </a:lnTo>
                    <a:lnTo>
                      <a:pt x="87" y="0"/>
                    </a:lnTo>
                    <a:lnTo>
                      <a:pt x="1" y="173"/>
                    </a:lnTo>
                    <a:lnTo>
                      <a:pt x="1" y="17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3" name="Google Shape;14123;p76"/>
              <p:cNvSpPr/>
              <p:nvPr/>
            </p:nvSpPr>
            <p:spPr>
              <a:xfrm>
                <a:off x="7184686" y="1631705"/>
                <a:ext cx="57316" cy="32806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692" extrusionOk="0">
                    <a:moveTo>
                      <a:pt x="1209" y="1"/>
                    </a:moveTo>
                    <a:lnTo>
                      <a:pt x="0" y="691"/>
                    </a:lnTo>
                    <a:lnTo>
                      <a:pt x="0" y="691"/>
                    </a:lnTo>
                    <a:lnTo>
                      <a:pt x="1209" y="1"/>
                    </a:lnTo>
                    <a:lnTo>
                      <a:pt x="1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4" name="Google Shape;14124;p76"/>
              <p:cNvSpPr/>
              <p:nvPr/>
            </p:nvSpPr>
            <p:spPr>
              <a:xfrm>
                <a:off x="7243992" y="1592831"/>
                <a:ext cx="65565" cy="3688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78" extrusionOk="0">
                    <a:moveTo>
                      <a:pt x="1" y="777"/>
                    </a:moveTo>
                    <a:lnTo>
                      <a:pt x="1382" y="1"/>
                    </a:lnTo>
                    <a:lnTo>
                      <a:pt x="1382" y="1"/>
                    </a:lnTo>
                    <a:lnTo>
                      <a:pt x="1" y="777"/>
                    </a:lnTo>
                    <a:lnTo>
                      <a:pt x="1" y="77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5" name="Google Shape;14125;p76"/>
              <p:cNvSpPr/>
              <p:nvPr/>
            </p:nvSpPr>
            <p:spPr>
              <a:xfrm>
                <a:off x="7309510" y="1566235"/>
                <a:ext cx="45037" cy="24604"/>
              </a:xfrm>
              <a:custGeom>
                <a:avLst/>
                <a:gdLst/>
                <a:ahLst/>
                <a:cxnLst/>
                <a:rect l="l" t="t" r="r" b="b"/>
                <a:pathLst>
                  <a:path w="950" h="519" extrusionOk="0">
                    <a:moveTo>
                      <a:pt x="0" y="518"/>
                    </a:moveTo>
                    <a:lnTo>
                      <a:pt x="950" y="0"/>
                    </a:lnTo>
                    <a:lnTo>
                      <a:pt x="950" y="0"/>
                    </a:lnTo>
                    <a:lnTo>
                      <a:pt x="0" y="518"/>
                    </a:lnTo>
                    <a:lnTo>
                      <a:pt x="0" y="5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6" name="Google Shape;14126;p76"/>
              <p:cNvSpPr/>
              <p:nvPr/>
            </p:nvSpPr>
            <p:spPr>
              <a:xfrm>
                <a:off x="7309510" y="1590792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7" name="Google Shape;14127;p76"/>
              <p:cNvSpPr/>
              <p:nvPr/>
            </p:nvSpPr>
            <p:spPr>
              <a:xfrm>
                <a:off x="7241954" y="1631705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8" name="Google Shape;14128;p76"/>
              <p:cNvSpPr/>
              <p:nvPr/>
            </p:nvSpPr>
            <p:spPr>
              <a:xfrm>
                <a:off x="7354499" y="1566235"/>
                <a:ext cx="2133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5" h="1" extrusionOk="0">
                    <a:moveTo>
                      <a:pt x="1" y="0"/>
                    </a:moveTo>
                    <a:lnTo>
                      <a:pt x="44" y="0"/>
                    </a:lnTo>
                    <a:lnTo>
                      <a:pt x="44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9" name="Google Shape;14129;p76"/>
              <p:cNvSpPr/>
              <p:nvPr/>
            </p:nvSpPr>
            <p:spPr>
              <a:xfrm>
                <a:off x="7309510" y="1592831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0" name="Google Shape;14130;p76"/>
              <p:cNvSpPr/>
              <p:nvPr/>
            </p:nvSpPr>
            <p:spPr>
              <a:xfrm>
                <a:off x="7243992" y="162966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1" name="Google Shape;14131;p76"/>
              <p:cNvSpPr/>
              <p:nvPr/>
            </p:nvSpPr>
            <p:spPr>
              <a:xfrm>
                <a:off x="7243992" y="162966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2" name="Google Shape;14132;p76"/>
              <p:cNvSpPr/>
              <p:nvPr/>
            </p:nvSpPr>
            <p:spPr>
              <a:xfrm>
                <a:off x="7243992" y="162966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3" name="Google Shape;14133;p76"/>
              <p:cNvSpPr/>
              <p:nvPr/>
            </p:nvSpPr>
            <p:spPr>
              <a:xfrm>
                <a:off x="7243992" y="162966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4" name="Google Shape;14134;p76"/>
              <p:cNvSpPr/>
              <p:nvPr/>
            </p:nvSpPr>
            <p:spPr>
              <a:xfrm>
                <a:off x="7309510" y="1592831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5" name="Google Shape;14135;p76"/>
              <p:cNvSpPr/>
              <p:nvPr/>
            </p:nvSpPr>
            <p:spPr>
              <a:xfrm>
                <a:off x="7241954" y="1631705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6" name="Google Shape;14136;p76"/>
              <p:cNvSpPr/>
              <p:nvPr/>
            </p:nvSpPr>
            <p:spPr>
              <a:xfrm>
                <a:off x="7354499" y="1566235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7" name="Google Shape;14137;p76"/>
              <p:cNvSpPr/>
              <p:nvPr/>
            </p:nvSpPr>
            <p:spPr>
              <a:xfrm>
                <a:off x="7241954" y="1629666"/>
                <a:ext cx="2086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44" y="0"/>
                    </a:moveTo>
                    <a:lnTo>
                      <a:pt x="44" y="0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8" name="Google Shape;14138;p76"/>
              <p:cNvSpPr/>
              <p:nvPr/>
            </p:nvSpPr>
            <p:spPr>
              <a:xfrm>
                <a:off x="7243992" y="162966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9" name="Google Shape;14139;p76"/>
              <p:cNvSpPr/>
              <p:nvPr/>
            </p:nvSpPr>
            <p:spPr>
              <a:xfrm>
                <a:off x="7309510" y="1590792"/>
                <a:ext cx="47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44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0" name="Google Shape;14140;p76"/>
              <p:cNvSpPr/>
              <p:nvPr/>
            </p:nvSpPr>
            <p:spPr>
              <a:xfrm>
                <a:off x="7309510" y="1592831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1" name="Google Shape;14141;p76"/>
              <p:cNvSpPr/>
              <p:nvPr/>
            </p:nvSpPr>
            <p:spPr>
              <a:xfrm>
                <a:off x="7182647" y="1664463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2" name="Google Shape;14142;p76"/>
              <p:cNvSpPr/>
              <p:nvPr/>
            </p:nvSpPr>
            <p:spPr>
              <a:xfrm>
                <a:off x="7184686" y="1664463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3" name="Google Shape;14143;p76"/>
              <p:cNvSpPr/>
              <p:nvPr/>
            </p:nvSpPr>
            <p:spPr>
              <a:xfrm>
                <a:off x="7184686" y="1664463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4" name="Google Shape;14144;p76"/>
              <p:cNvSpPr/>
              <p:nvPr/>
            </p:nvSpPr>
            <p:spPr>
              <a:xfrm>
                <a:off x="7598032" y="1422970"/>
                <a:ext cx="2086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44" h="45" extrusionOk="0">
                    <a:moveTo>
                      <a:pt x="0" y="44"/>
                    </a:moveTo>
                    <a:lnTo>
                      <a:pt x="0" y="44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5" name="Google Shape;14145;p76"/>
              <p:cNvSpPr/>
              <p:nvPr/>
            </p:nvSpPr>
            <p:spPr>
              <a:xfrm>
                <a:off x="7593955" y="1427094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3" y="0"/>
                    </a:moveTo>
                    <a:lnTo>
                      <a:pt x="43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6" name="Google Shape;14146;p76"/>
              <p:cNvSpPr/>
              <p:nvPr/>
            </p:nvSpPr>
            <p:spPr>
              <a:xfrm>
                <a:off x="7602109" y="1420931"/>
                <a:ext cx="2086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1" y="44"/>
                    </a:moveTo>
                    <a:lnTo>
                      <a:pt x="1" y="44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7" name="Google Shape;14147;p76"/>
              <p:cNvSpPr/>
              <p:nvPr/>
            </p:nvSpPr>
            <p:spPr>
              <a:xfrm>
                <a:off x="7600070" y="1422970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8" name="Google Shape;14148;p76"/>
              <p:cNvSpPr/>
              <p:nvPr/>
            </p:nvSpPr>
            <p:spPr>
              <a:xfrm>
                <a:off x="7595993" y="1427094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9" name="Google Shape;14149;p76"/>
              <p:cNvSpPr/>
              <p:nvPr/>
            </p:nvSpPr>
            <p:spPr>
              <a:xfrm>
                <a:off x="7595993" y="1425055"/>
                <a:ext cx="2086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43"/>
                    </a:moveTo>
                    <a:lnTo>
                      <a:pt x="0" y="43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0" y="43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0" name="Google Shape;14150;p76"/>
              <p:cNvSpPr/>
              <p:nvPr/>
            </p:nvSpPr>
            <p:spPr>
              <a:xfrm>
                <a:off x="7552994" y="1439373"/>
                <a:ext cx="20527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60" extrusionOk="0">
                    <a:moveTo>
                      <a:pt x="432" y="0"/>
                    </a:moveTo>
                    <a:lnTo>
                      <a:pt x="303" y="87"/>
                    </a:lnTo>
                    <a:lnTo>
                      <a:pt x="1" y="259"/>
                    </a:lnTo>
                    <a:lnTo>
                      <a:pt x="1" y="259"/>
                    </a:lnTo>
                    <a:lnTo>
                      <a:pt x="260" y="130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1" name="Google Shape;14151;p76"/>
              <p:cNvSpPr/>
              <p:nvPr/>
            </p:nvSpPr>
            <p:spPr>
              <a:xfrm>
                <a:off x="6681265" y="1523236"/>
                <a:ext cx="178063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3756" h="2160" extrusionOk="0">
                    <a:moveTo>
                      <a:pt x="1" y="1"/>
                    </a:moveTo>
                    <a:lnTo>
                      <a:pt x="87" y="87"/>
                    </a:lnTo>
                    <a:lnTo>
                      <a:pt x="346" y="217"/>
                    </a:lnTo>
                    <a:lnTo>
                      <a:pt x="519" y="303"/>
                    </a:lnTo>
                    <a:lnTo>
                      <a:pt x="519" y="303"/>
                    </a:lnTo>
                    <a:lnTo>
                      <a:pt x="303" y="174"/>
                    </a:lnTo>
                    <a:lnTo>
                      <a:pt x="87" y="44"/>
                    </a:lnTo>
                    <a:lnTo>
                      <a:pt x="1" y="1"/>
                    </a:lnTo>
                    <a:close/>
                    <a:moveTo>
                      <a:pt x="519" y="303"/>
                    </a:moveTo>
                    <a:lnTo>
                      <a:pt x="3756" y="2159"/>
                    </a:lnTo>
                    <a:lnTo>
                      <a:pt x="778" y="433"/>
                    </a:lnTo>
                    <a:lnTo>
                      <a:pt x="605" y="346"/>
                    </a:lnTo>
                    <a:lnTo>
                      <a:pt x="519" y="30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2" name="Google Shape;14152;p76"/>
              <p:cNvSpPr/>
              <p:nvPr/>
            </p:nvSpPr>
            <p:spPr>
              <a:xfrm>
                <a:off x="6673111" y="1515082"/>
                <a:ext cx="8201" cy="8201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3" extrusionOk="0">
                    <a:moveTo>
                      <a:pt x="0" y="0"/>
                    </a:moveTo>
                    <a:lnTo>
                      <a:pt x="43" y="87"/>
                    </a:lnTo>
                    <a:lnTo>
                      <a:pt x="173" y="173"/>
                    </a:lnTo>
                    <a:lnTo>
                      <a:pt x="130" y="130"/>
                    </a:lnTo>
                    <a:lnTo>
                      <a:pt x="43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3" name="Google Shape;14153;p76"/>
              <p:cNvSpPr/>
              <p:nvPr/>
            </p:nvSpPr>
            <p:spPr>
              <a:xfrm>
                <a:off x="6871606" y="1633743"/>
                <a:ext cx="50394" cy="30009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633" extrusionOk="0">
                    <a:moveTo>
                      <a:pt x="0" y="1"/>
                    </a:moveTo>
                    <a:lnTo>
                      <a:pt x="950" y="562"/>
                    </a:lnTo>
                    <a:lnTo>
                      <a:pt x="978" y="562"/>
                    </a:lnTo>
                    <a:lnTo>
                      <a:pt x="863" y="476"/>
                    </a:lnTo>
                    <a:lnTo>
                      <a:pt x="691" y="389"/>
                    </a:lnTo>
                    <a:lnTo>
                      <a:pt x="518" y="303"/>
                    </a:lnTo>
                    <a:lnTo>
                      <a:pt x="0" y="1"/>
                    </a:lnTo>
                    <a:close/>
                    <a:moveTo>
                      <a:pt x="978" y="562"/>
                    </a:moveTo>
                    <a:lnTo>
                      <a:pt x="1036" y="605"/>
                    </a:lnTo>
                    <a:lnTo>
                      <a:pt x="1063" y="632"/>
                    </a:lnTo>
                    <a:lnTo>
                      <a:pt x="1063" y="632"/>
                    </a:lnTo>
                    <a:lnTo>
                      <a:pt x="993" y="56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4" name="Google Shape;14154;p76"/>
              <p:cNvSpPr/>
              <p:nvPr/>
            </p:nvSpPr>
            <p:spPr>
              <a:xfrm>
                <a:off x="6859328" y="1625589"/>
                <a:ext cx="6163" cy="412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87" extrusionOk="0">
                    <a:moveTo>
                      <a:pt x="130" y="86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30" y="86"/>
                    </a:lnTo>
                    <a:lnTo>
                      <a:pt x="130" y="86"/>
                    </a:lnTo>
                    <a:lnTo>
                      <a:pt x="130" y="86"/>
                    </a:lnTo>
                    <a:lnTo>
                      <a:pt x="130" y="8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5" name="Google Shape;14155;p76"/>
              <p:cNvSpPr/>
              <p:nvPr/>
            </p:nvSpPr>
            <p:spPr>
              <a:xfrm>
                <a:off x="6865443" y="1629666"/>
                <a:ext cx="6163" cy="412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87" extrusionOk="0">
                    <a:moveTo>
                      <a:pt x="130" y="87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30" y="87"/>
                    </a:lnTo>
                    <a:lnTo>
                      <a:pt x="130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6" name="Google Shape;14156;p76"/>
              <p:cNvSpPr/>
              <p:nvPr/>
            </p:nvSpPr>
            <p:spPr>
              <a:xfrm>
                <a:off x="6675150" y="1517121"/>
                <a:ext cx="4124" cy="4124"/>
              </a:xfrm>
              <a:custGeom>
                <a:avLst/>
                <a:gdLst/>
                <a:ahLst/>
                <a:cxnLst/>
                <a:rect l="l" t="t" r="r" b="b"/>
                <a:pathLst>
                  <a:path w="87" h="87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87" y="87"/>
                    </a:lnTo>
                    <a:lnTo>
                      <a:pt x="87" y="8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7" name="Google Shape;14157;p76"/>
              <p:cNvSpPr/>
              <p:nvPr/>
            </p:nvSpPr>
            <p:spPr>
              <a:xfrm>
                <a:off x="6685390" y="1525322"/>
                <a:ext cx="20480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432" h="260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216" y="130"/>
                    </a:lnTo>
                    <a:lnTo>
                      <a:pt x="432" y="25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8" name="Google Shape;14158;p76"/>
              <p:cNvSpPr/>
              <p:nvPr/>
            </p:nvSpPr>
            <p:spPr>
              <a:xfrm>
                <a:off x="7047583" y="1703337"/>
                <a:ext cx="18442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4" extrusionOk="0">
                    <a:moveTo>
                      <a:pt x="389" y="0"/>
                    </a:moveTo>
                    <a:lnTo>
                      <a:pt x="0" y="44"/>
                    </a:lnTo>
                    <a:lnTo>
                      <a:pt x="389" y="44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9" name="Google Shape;14159;p76"/>
              <p:cNvSpPr/>
              <p:nvPr/>
            </p:nvSpPr>
            <p:spPr>
              <a:xfrm>
                <a:off x="6932952" y="1676742"/>
                <a:ext cx="26690" cy="14364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03" extrusionOk="0">
                    <a:moveTo>
                      <a:pt x="1" y="0"/>
                    </a:moveTo>
                    <a:lnTo>
                      <a:pt x="1" y="43"/>
                    </a:lnTo>
                    <a:lnTo>
                      <a:pt x="303" y="173"/>
                    </a:lnTo>
                    <a:lnTo>
                      <a:pt x="562" y="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0" name="Google Shape;14160;p76"/>
              <p:cNvSpPr/>
              <p:nvPr/>
            </p:nvSpPr>
            <p:spPr>
              <a:xfrm>
                <a:off x="6971873" y="1693097"/>
                <a:ext cx="18442" cy="621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131" extrusionOk="0">
                    <a:moveTo>
                      <a:pt x="0" y="1"/>
                    </a:moveTo>
                    <a:lnTo>
                      <a:pt x="173" y="87"/>
                    </a:lnTo>
                    <a:lnTo>
                      <a:pt x="389" y="1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1" name="Google Shape;14161;p76"/>
              <p:cNvSpPr/>
              <p:nvPr/>
            </p:nvSpPr>
            <p:spPr>
              <a:xfrm>
                <a:off x="7029142" y="1705376"/>
                <a:ext cx="8249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" extrusionOk="0">
                    <a:moveTo>
                      <a:pt x="173" y="1"/>
                    </a:moveTo>
                    <a:lnTo>
                      <a:pt x="173" y="1"/>
                    </a:lnTo>
                    <a:lnTo>
                      <a:pt x="173" y="1"/>
                    </a:lnTo>
                    <a:lnTo>
                      <a:pt x="87" y="1"/>
                    </a:lnTo>
                    <a:lnTo>
                      <a:pt x="8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73" y="1"/>
                    </a:lnTo>
                    <a:lnTo>
                      <a:pt x="173" y="1"/>
                    </a:lnTo>
                    <a:lnTo>
                      <a:pt x="173" y="1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2" name="Google Shape;14162;p76"/>
              <p:cNvSpPr/>
              <p:nvPr/>
            </p:nvSpPr>
            <p:spPr>
              <a:xfrm>
                <a:off x="7008709" y="1703337"/>
                <a:ext cx="6163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30" y="0"/>
                    </a:lnTo>
                    <a:lnTo>
                      <a:pt x="13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3" name="Google Shape;14163;p76"/>
              <p:cNvSpPr/>
              <p:nvPr/>
            </p:nvSpPr>
            <p:spPr>
              <a:xfrm>
                <a:off x="7039382" y="1705376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4" name="Google Shape;14164;p76"/>
              <p:cNvSpPr/>
              <p:nvPr/>
            </p:nvSpPr>
            <p:spPr>
              <a:xfrm>
                <a:off x="7037343" y="1705376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4" y="1"/>
                    </a:move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5" name="Google Shape;14165;p76"/>
              <p:cNvSpPr/>
              <p:nvPr/>
            </p:nvSpPr>
            <p:spPr>
              <a:xfrm>
                <a:off x="7072140" y="1693097"/>
                <a:ext cx="65517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260" extrusionOk="0">
                    <a:moveTo>
                      <a:pt x="1295" y="1"/>
                    </a:moveTo>
                    <a:lnTo>
                      <a:pt x="1079" y="87"/>
                    </a:lnTo>
                    <a:lnTo>
                      <a:pt x="1079" y="87"/>
                    </a:lnTo>
                    <a:lnTo>
                      <a:pt x="1381" y="1"/>
                    </a:lnTo>
                    <a:close/>
                    <a:moveTo>
                      <a:pt x="1079" y="87"/>
                    </a:moveTo>
                    <a:lnTo>
                      <a:pt x="777" y="130"/>
                    </a:lnTo>
                    <a:lnTo>
                      <a:pt x="0" y="216"/>
                    </a:lnTo>
                    <a:lnTo>
                      <a:pt x="0" y="260"/>
                    </a:lnTo>
                    <a:lnTo>
                      <a:pt x="777" y="173"/>
                    </a:lnTo>
                    <a:lnTo>
                      <a:pt x="1079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6" name="Google Shape;14166;p76"/>
              <p:cNvSpPr/>
              <p:nvPr/>
            </p:nvSpPr>
            <p:spPr>
              <a:xfrm>
                <a:off x="7068016" y="1703337"/>
                <a:ext cx="47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7" name="Google Shape;14167;p76"/>
              <p:cNvSpPr/>
              <p:nvPr/>
            </p:nvSpPr>
            <p:spPr>
              <a:xfrm>
                <a:off x="7065977" y="1703337"/>
                <a:ext cx="2086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1" y="0"/>
                    </a:moveTo>
                    <a:lnTo>
                      <a:pt x="1" y="44"/>
                    </a:lnTo>
                    <a:lnTo>
                      <a:pt x="44" y="4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8" name="Google Shape;14168;p76"/>
              <p:cNvSpPr/>
              <p:nvPr/>
            </p:nvSpPr>
            <p:spPr>
              <a:xfrm>
                <a:off x="7068016" y="1703337"/>
                <a:ext cx="47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9" name="Google Shape;14169;p76"/>
              <p:cNvSpPr/>
              <p:nvPr/>
            </p:nvSpPr>
            <p:spPr>
              <a:xfrm>
                <a:off x="7139648" y="1674703"/>
                <a:ext cx="43046" cy="18442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89" extrusionOk="0">
                    <a:moveTo>
                      <a:pt x="864" y="0"/>
                    </a:moveTo>
                    <a:lnTo>
                      <a:pt x="864" y="29"/>
                    </a:lnTo>
                    <a:lnTo>
                      <a:pt x="907" y="0"/>
                    </a:lnTo>
                    <a:close/>
                    <a:moveTo>
                      <a:pt x="864" y="29"/>
                    </a:moveTo>
                    <a:lnTo>
                      <a:pt x="778" y="86"/>
                    </a:lnTo>
                    <a:lnTo>
                      <a:pt x="864" y="43"/>
                    </a:lnTo>
                    <a:lnTo>
                      <a:pt x="864" y="29"/>
                    </a:lnTo>
                    <a:close/>
                    <a:moveTo>
                      <a:pt x="778" y="86"/>
                    </a:moveTo>
                    <a:lnTo>
                      <a:pt x="389" y="216"/>
                    </a:lnTo>
                    <a:lnTo>
                      <a:pt x="1" y="345"/>
                    </a:lnTo>
                    <a:lnTo>
                      <a:pt x="1" y="389"/>
                    </a:lnTo>
                    <a:lnTo>
                      <a:pt x="260" y="302"/>
                    </a:lnTo>
                    <a:lnTo>
                      <a:pt x="346" y="259"/>
                    </a:lnTo>
                    <a:lnTo>
                      <a:pt x="432" y="216"/>
                    </a:lnTo>
                    <a:lnTo>
                      <a:pt x="519" y="216"/>
                    </a:lnTo>
                    <a:lnTo>
                      <a:pt x="778" y="8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0" name="Google Shape;14170;p76"/>
              <p:cNvSpPr/>
              <p:nvPr/>
            </p:nvSpPr>
            <p:spPr>
              <a:xfrm>
                <a:off x="7139648" y="1691059"/>
                <a:ext cx="47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44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1" name="Google Shape;14171;p76"/>
              <p:cNvSpPr/>
              <p:nvPr/>
            </p:nvSpPr>
            <p:spPr>
              <a:xfrm>
                <a:off x="7137610" y="1691059"/>
                <a:ext cx="2086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44" y="0"/>
                    </a:moveTo>
                    <a:lnTo>
                      <a:pt x="0" y="44"/>
                    </a:lnTo>
                    <a:lnTo>
                      <a:pt x="44" y="4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2" name="Google Shape;14172;p76"/>
              <p:cNvSpPr/>
              <p:nvPr/>
            </p:nvSpPr>
            <p:spPr>
              <a:xfrm>
                <a:off x="7070054" y="1703337"/>
                <a:ext cx="2133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5" h="44" extrusionOk="0">
                    <a:moveTo>
                      <a:pt x="1" y="0"/>
                    </a:moveTo>
                    <a:lnTo>
                      <a:pt x="1" y="44"/>
                    </a:lnTo>
                    <a:lnTo>
                      <a:pt x="44" y="4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3" name="Google Shape;14173;p76"/>
              <p:cNvSpPr/>
              <p:nvPr/>
            </p:nvSpPr>
            <p:spPr>
              <a:xfrm>
                <a:off x="7068016" y="1703337"/>
                <a:ext cx="2086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1" y="0"/>
                    </a:moveTo>
                    <a:lnTo>
                      <a:pt x="1" y="44"/>
                    </a:lnTo>
                    <a:lnTo>
                      <a:pt x="44" y="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4" name="Google Shape;14174;p76"/>
              <p:cNvSpPr/>
              <p:nvPr/>
            </p:nvSpPr>
            <p:spPr>
              <a:xfrm>
                <a:off x="7137610" y="1693097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5" name="Google Shape;14175;p76"/>
              <p:cNvSpPr/>
              <p:nvPr/>
            </p:nvSpPr>
            <p:spPr>
              <a:xfrm>
                <a:off x="7137610" y="1693097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6" name="Google Shape;14176;p76"/>
              <p:cNvSpPr/>
              <p:nvPr/>
            </p:nvSpPr>
            <p:spPr>
              <a:xfrm>
                <a:off x="7068016" y="1703337"/>
                <a:ext cx="2086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1" y="0"/>
                    </a:moveTo>
                    <a:lnTo>
                      <a:pt x="44" y="4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7" name="Google Shape;14177;p76"/>
              <p:cNvSpPr/>
              <p:nvPr/>
            </p:nvSpPr>
            <p:spPr>
              <a:xfrm>
                <a:off x="7137610" y="1693097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8" name="Google Shape;14178;p76"/>
              <p:cNvSpPr/>
              <p:nvPr/>
            </p:nvSpPr>
            <p:spPr>
              <a:xfrm>
                <a:off x="7063939" y="1705376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4" y="1"/>
                    </a:moveTo>
                    <a:lnTo>
                      <a:pt x="44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9" name="Google Shape;14179;p76"/>
              <p:cNvSpPr/>
              <p:nvPr/>
            </p:nvSpPr>
            <p:spPr>
              <a:xfrm>
                <a:off x="7055737" y="1705376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4" y="1"/>
                    </a:moveTo>
                    <a:lnTo>
                      <a:pt x="44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0" name="Google Shape;14180;p76"/>
              <p:cNvSpPr/>
              <p:nvPr/>
            </p:nvSpPr>
            <p:spPr>
              <a:xfrm>
                <a:off x="7068016" y="170537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1" name="Google Shape;14181;p76"/>
              <p:cNvSpPr/>
              <p:nvPr/>
            </p:nvSpPr>
            <p:spPr>
              <a:xfrm>
                <a:off x="7072140" y="1693097"/>
                <a:ext cx="65517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260" extrusionOk="0">
                    <a:moveTo>
                      <a:pt x="1381" y="1"/>
                    </a:moveTo>
                    <a:lnTo>
                      <a:pt x="1230" y="44"/>
                    </a:lnTo>
                    <a:lnTo>
                      <a:pt x="1295" y="44"/>
                    </a:lnTo>
                    <a:lnTo>
                      <a:pt x="1381" y="1"/>
                    </a:lnTo>
                    <a:close/>
                    <a:moveTo>
                      <a:pt x="1209" y="44"/>
                    </a:moveTo>
                    <a:lnTo>
                      <a:pt x="1180" y="58"/>
                    </a:lnTo>
                    <a:lnTo>
                      <a:pt x="1230" y="44"/>
                    </a:lnTo>
                    <a:close/>
                    <a:moveTo>
                      <a:pt x="1180" y="58"/>
                    </a:moveTo>
                    <a:lnTo>
                      <a:pt x="1079" y="87"/>
                    </a:lnTo>
                    <a:lnTo>
                      <a:pt x="928" y="130"/>
                    </a:lnTo>
                    <a:lnTo>
                      <a:pt x="1036" y="130"/>
                    </a:lnTo>
                    <a:lnTo>
                      <a:pt x="1180" y="58"/>
                    </a:lnTo>
                    <a:close/>
                    <a:moveTo>
                      <a:pt x="820" y="130"/>
                    </a:moveTo>
                    <a:lnTo>
                      <a:pt x="648" y="173"/>
                    </a:lnTo>
                    <a:lnTo>
                      <a:pt x="583" y="195"/>
                    </a:lnTo>
                    <a:lnTo>
                      <a:pt x="583" y="195"/>
                    </a:lnTo>
                    <a:lnTo>
                      <a:pt x="777" y="173"/>
                    </a:lnTo>
                    <a:lnTo>
                      <a:pt x="928" y="130"/>
                    </a:lnTo>
                    <a:close/>
                    <a:moveTo>
                      <a:pt x="583" y="195"/>
                    </a:moveTo>
                    <a:lnTo>
                      <a:pt x="389" y="216"/>
                    </a:lnTo>
                    <a:lnTo>
                      <a:pt x="518" y="216"/>
                    </a:lnTo>
                    <a:lnTo>
                      <a:pt x="583" y="195"/>
                    </a:lnTo>
                    <a:close/>
                    <a:moveTo>
                      <a:pt x="259" y="216"/>
                    </a:moveTo>
                    <a:lnTo>
                      <a:pt x="222" y="235"/>
                    </a:lnTo>
                    <a:lnTo>
                      <a:pt x="222" y="235"/>
                    </a:lnTo>
                    <a:lnTo>
                      <a:pt x="389" y="216"/>
                    </a:lnTo>
                    <a:close/>
                    <a:moveTo>
                      <a:pt x="222" y="235"/>
                    </a:moveTo>
                    <a:lnTo>
                      <a:pt x="0" y="260"/>
                    </a:lnTo>
                    <a:lnTo>
                      <a:pt x="173" y="260"/>
                    </a:lnTo>
                    <a:lnTo>
                      <a:pt x="222" y="23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2" name="Google Shape;14182;p76"/>
              <p:cNvSpPr/>
              <p:nvPr/>
            </p:nvSpPr>
            <p:spPr>
              <a:xfrm>
                <a:off x="7065977" y="1705376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4" y="1"/>
                    </a:move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3" name="Google Shape;14183;p76"/>
              <p:cNvSpPr/>
              <p:nvPr/>
            </p:nvSpPr>
            <p:spPr>
              <a:xfrm>
                <a:off x="7068016" y="170537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4" name="Google Shape;14184;p76"/>
              <p:cNvSpPr/>
              <p:nvPr/>
            </p:nvSpPr>
            <p:spPr>
              <a:xfrm>
                <a:off x="7166528" y="1676742"/>
                <a:ext cx="14080" cy="7064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49" extrusionOk="0">
                    <a:moveTo>
                      <a:pt x="297" y="0"/>
                    </a:moveTo>
                    <a:lnTo>
                      <a:pt x="124" y="87"/>
                    </a:lnTo>
                    <a:lnTo>
                      <a:pt x="1" y="148"/>
                    </a:lnTo>
                    <a:lnTo>
                      <a:pt x="211" y="43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5" name="Google Shape;14185;p76"/>
              <p:cNvSpPr/>
              <p:nvPr/>
            </p:nvSpPr>
            <p:spPr>
              <a:xfrm>
                <a:off x="7139648" y="1689020"/>
                <a:ext cx="12326" cy="412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87" extrusionOk="0">
                    <a:moveTo>
                      <a:pt x="260" y="0"/>
                    </a:moveTo>
                    <a:lnTo>
                      <a:pt x="1" y="87"/>
                    </a:lnTo>
                    <a:lnTo>
                      <a:pt x="44" y="87"/>
                    </a:lnTo>
                    <a:lnTo>
                      <a:pt x="173" y="43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6" name="Google Shape;14186;p76"/>
              <p:cNvSpPr/>
              <p:nvPr/>
            </p:nvSpPr>
            <p:spPr>
              <a:xfrm>
                <a:off x="7139648" y="1693097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7" name="Google Shape;14187;p76"/>
              <p:cNvSpPr/>
              <p:nvPr/>
            </p:nvSpPr>
            <p:spPr>
              <a:xfrm>
                <a:off x="7139648" y="1693097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8" name="Google Shape;14188;p76"/>
              <p:cNvSpPr/>
              <p:nvPr/>
            </p:nvSpPr>
            <p:spPr>
              <a:xfrm>
                <a:off x="7137610" y="1693097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9" name="Google Shape;14189;p76"/>
              <p:cNvSpPr/>
              <p:nvPr/>
            </p:nvSpPr>
            <p:spPr>
              <a:xfrm>
                <a:off x="7068016" y="1705376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4" y="1"/>
                    </a:moveTo>
                    <a:lnTo>
                      <a:pt x="44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0" name="Google Shape;14190;p76"/>
              <p:cNvSpPr/>
              <p:nvPr/>
            </p:nvSpPr>
            <p:spPr>
              <a:xfrm>
                <a:off x="7070054" y="1705376"/>
                <a:ext cx="2133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5" h="1" extrusionOk="0">
                    <a:moveTo>
                      <a:pt x="44" y="1"/>
                    </a:move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1" name="Google Shape;14191;p76"/>
              <p:cNvSpPr/>
              <p:nvPr/>
            </p:nvSpPr>
            <p:spPr>
              <a:xfrm>
                <a:off x="7070054" y="170537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2" name="Google Shape;14192;p76"/>
              <p:cNvSpPr/>
              <p:nvPr/>
            </p:nvSpPr>
            <p:spPr>
              <a:xfrm>
                <a:off x="7137610" y="1693097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3" name="Google Shape;14193;p76"/>
              <p:cNvSpPr/>
              <p:nvPr/>
            </p:nvSpPr>
            <p:spPr>
              <a:xfrm>
                <a:off x="7137610" y="1693097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4" y="1"/>
                    </a:move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4" name="Google Shape;14194;p76"/>
              <p:cNvSpPr/>
              <p:nvPr/>
            </p:nvSpPr>
            <p:spPr>
              <a:xfrm>
                <a:off x="6932952" y="1668540"/>
                <a:ext cx="18489" cy="8249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74" extrusionOk="0">
                    <a:moveTo>
                      <a:pt x="1" y="1"/>
                    </a:moveTo>
                    <a:lnTo>
                      <a:pt x="260" y="130"/>
                    </a:lnTo>
                    <a:lnTo>
                      <a:pt x="389" y="173"/>
                    </a:lnTo>
                    <a:lnTo>
                      <a:pt x="217" y="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5" name="Google Shape;14195;p76"/>
              <p:cNvSpPr/>
              <p:nvPr/>
            </p:nvSpPr>
            <p:spPr>
              <a:xfrm>
                <a:off x="7135571" y="168489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6" name="Google Shape;14196;p76"/>
              <p:cNvSpPr/>
              <p:nvPr/>
            </p:nvSpPr>
            <p:spPr>
              <a:xfrm>
                <a:off x="7139648" y="1674703"/>
                <a:ext cx="26643" cy="10240"/>
              </a:xfrm>
              <a:custGeom>
                <a:avLst/>
                <a:gdLst/>
                <a:ahLst/>
                <a:cxnLst/>
                <a:rect l="l" t="t" r="r" b="b"/>
                <a:pathLst>
                  <a:path w="562" h="216" extrusionOk="0">
                    <a:moveTo>
                      <a:pt x="562" y="0"/>
                    </a:moveTo>
                    <a:lnTo>
                      <a:pt x="260" y="86"/>
                    </a:lnTo>
                    <a:lnTo>
                      <a:pt x="1" y="216"/>
                    </a:lnTo>
                    <a:lnTo>
                      <a:pt x="346" y="86"/>
                    </a:lnTo>
                    <a:lnTo>
                      <a:pt x="5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7" name="Google Shape;14197;p76"/>
              <p:cNvSpPr/>
              <p:nvPr/>
            </p:nvSpPr>
            <p:spPr>
              <a:xfrm>
                <a:off x="7137610" y="1684896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4" y="1"/>
                    </a:moveTo>
                    <a:lnTo>
                      <a:pt x="44" y="1"/>
                    </a:lnTo>
                    <a:lnTo>
                      <a:pt x="44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8" name="Google Shape;14198;p76"/>
              <p:cNvSpPr/>
              <p:nvPr/>
            </p:nvSpPr>
            <p:spPr>
              <a:xfrm>
                <a:off x="7137610" y="168489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9" name="Google Shape;14199;p76"/>
              <p:cNvSpPr/>
              <p:nvPr/>
            </p:nvSpPr>
            <p:spPr>
              <a:xfrm>
                <a:off x="7135571" y="168489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0" name="Google Shape;14200;p76"/>
              <p:cNvSpPr/>
              <p:nvPr/>
            </p:nvSpPr>
            <p:spPr>
              <a:xfrm>
                <a:off x="7135571" y="1684896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3" y="1"/>
                    </a:moveTo>
                    <a:lnTo>
                      <a:pt x="43" y="1"/>
                    </a:lnTo>
                    <a:lnTo>
                      <a:pt x="43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3" y="1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1" name="Google Shape;14201;p76"/>
              <p:cNvSpPr/>
              <p:nvPr/>
            </p:nvSpPr>
            <p:spPr>
              <a:xfrm>
                <a:off x="7137610" y="168489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2" name="Google Shape;14202;p76"/>
              <p:cNvSpPr/>
              <p:nvPr/>
            </p:nvSpPr>
            <p:spPr>
              <a:xfrm>
                <a:off x="7025064" y="1695136"/>
                <a:ext cx="14364" cy="47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" extrusionOk="0">
                    <a:moveTo>
                      <a:pt x="173" y="1"/>
                    </a:moveTo>
                    <a:lnTo>
                      <a:pt x="173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303" y="1"/>
                    </a:lnTo>
                    <a:lnTo>
                      <a:pt x="303" y="1"/>
                    </a:lnTo>
                    <a:lnTo>
                      <a:pt x="173" y="1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3" name="Google Shape;14203;p76"/>
              <p:cNvSpPr/>
              <p:nvPr/>
            </p:nvSpPr>
            <p:spPr>
              <a:xfrm>
                <a:off x="7012786" y="1693097"/>
                <a:ext cx="6163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44" extrusionOk="0">
                    <a:moveTo>
                      <a:pt x="0" y="1"/>
                    </a:moveTo>
                    <a:lnTo>
                      <a:pt x="130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4" name="Google Shape;14204;p76"/>
              <p:cNvSpPr/>
              <p:nvPr/>
            </p:nvSpPr>
            <p:spPr>
              <a:xfrm>
                <a:off x="7043459" y="1695136"/>
                <a:ext cx="20527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4" extrusionOk="0">
                    <a:moveTo>
                      <a:pt x="1" y="1"/>
                    </a:moveTo>
                    <a:lnTo>
                      <a:pt x="260" y="44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5" name="Google Shape;14205;p76"/>
              <p:cNvSpPr/>
              <p:nvPr/>
            </p:nvSpPr>
            <p:spPr>
              <a:xfrm>
                <a:off x="6926836" y="1666502"/>
                <a:ext cx="69642" cy="24604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519" extrusionOk="0">
                    <a:moveTo>
                      <a:pt x="0" y="0"/>
                    </a:moveTo>
                    <a:lnTo>
                      <a:pt x="44" y="44"/>
                    </a:lnTo>
                    <a:lnTo>
                      <a:pt x="173" y="130"/>
                    </a:lnTo>
                    <a:lnTo>
                      <a:pt x="389" y="216"/>
                    </a:lnTo>
                    <a:lnTo>
                      <a:pt x="518" y="259"/>
                    </a:lnTo>
                    <a:lnTo>
                      <a:pt x="518" y="259"/>
                    </a:lnTo>
                    <a:lnTo>
                      <a:pt x="389" y="173"/>
                    </a:lnTo>
                    <a:lnTo>
                      <a:pt x="173" y="87"/>
                    </a:lnTo>
                    <a:lnTo>
                      <a:pt x="44" y="0"/>
                    </a:lnTo>
                    <a:close/>
                    <a:moveTo>
                      <a:pt x="518" y="259"/>
                    </a:moveTo>
                    <a:lnTo>
                      <a:pt x="907" y="389"/>
                    </a:lnTo>
                    <a:lnTo>
                      <a:pt x="1382" y="475"/>
                    </a:lnTo>
                    <a:lnTo>
                      <a:pt x="907" y="346"/>
                    </a:lnTo>
                    <a:lnTo>
                      <a:pt x="821" y="346"/>
                    </a:lnTo>
                    <a:lnTo>
                      <a:pt x="734" y="303"/>
                    </a:lnTo>
                    <a:lnTo>
                      <a:pt x="691" y="303"/>
                    </a:lnTo>
                    <a:lnTo>
                      <a:pt x="518" y="259"/>
                    </a:lnTo>
                    <a:close/>
                    <a:moveTo>
                      <a:pt x="1382" y="475"/>
                    </a:moveTo>
                    <a:lnTo>
                      <a:pt x="1468" y="518"/>
                    </a:lnTo>
                    <a:lnTo>
                      <a:pt x="1425" y="47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6" name="Google Shape;14206;p76"/>
              <p:cNvSpPr/>
              <p:nvPr/>
            </p:nvSpPr>
            <p:spPr>
              <a:xfrm>
                <a:off x="7000507" y="1691059"/>
                <a:ext cx="8249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74" h="44" extrusionOk="0">
                    <a:moveTo>
                      <a:pt x="0" y="0"/>
                    </a:moveTo>
                    <a:lnTo>
                      <a:pt x="130" y="44"/>
                    </a:lnTo>
                    <a:lnTo>
                      <a:pt x="173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7" name="Google Shape;14207;p76"/>
              <p:cNvSpPr/>
              <p:nvPr/>
            </p:nvSpPr>
            <p:spPr>
              <a:xfrm>
                <a:off x="7010747" y="1693097"/>
                <a:ext cx="4124" cy="47"/>
              </a:xfrm>
              <a:custGeom>
                <a:avLst/>
                <a:gdLst/>
                <a:ahLst/>
                <a:cxnLst/>
                <a:rect l="l" t="t" r="r" b="b"/>
                <a:pathLst>
                  <a:path w="8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87" y="1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8" name="Google Shape;14208;p76"/>
              <p:cNvSpPr/>
              <p:nvPr/>
            </p:nvSpPr>
            <p:spPr>
              <a:xfrm>
                <a:off x="7006623" y="1693097"/>
                <a:ext cx="4172" cy="47"/>
              </a:xfrm>
              <a:custGeom>
                <a:avLst/>
                <a:gdLst/>
                <a:ahLst/>
                <a:cxnLst/>
                <a:rect l="l" t="t" r="r" b="b"/>
                <a:pathLst>
                  <a:path w="88" h="1" extrusionOk="0">
                    <a:moveTo>
                      <a:pt x="87" y="1"/>
                    </a:moveTo>
                    <a:lnTo>
                      <a:pt x="87" y="1"/>
                    </a:lnTo>
                    <a:lnTo>
                      <a:pt x="1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87" y="1"/>
                    </a:lnTo>
                    <a:lnTo>
                      <a:pt x="87" y="1"/>
                    </a:lnTo>
                    <a:lnTo>
                      <a:pt x="87" y="1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9" name="Google Shape;14209;p76"/>
              <p:cNvSpPr/>
              <p:nvPr/>
            </p:nvSpPr>
            <p:spPr>
              <a:xfrm>
                <a:off x="7080294" y="1695136"/>
                <a:ext cx="4172" cy="47"/>
              </a:xfrm>
              <a:custGeom>
                <a:avLst/>
                <a:gdLst/>
                <a:ahLst/>
                <a:cxnLst/>
                <a:rect l="l" t="t" r="r" b="b"/>
                <a:pathLst>
                  <a:path w="88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87" y="1"/>
                    </a:lnTo>
                    <a:lnTo>
                      <a:pt x="87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0" name="Google Shape;14210;p76"/>
              <p:cNvSpPr/>
              <p:nvPr/>
            </p:nvSpPr>
            <p:spPr>
              <a:xfrm>
                <a:off x="7098736" y="1684896"/>
                <a:ext cx="36883" cy="8249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74" extrusionOk="0">
                    <a:moveTo>
                      <a:pt x="777" y="1"/>
                    </a:moveTo>
                    <a:lnTo>
                      <a:pt x="389" y="87"/>
                    </a:lnTo>
                    <a:lnTo>
                      <a:pt x="346" y="130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389" y="130"/>
                    </a:lnTo>
                    <a:lnTo>
                      <a:pt x="777" y="44"/>
                    </a:lnTo>
                    <a:lnTo>
                      <a:pt x="7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1" name="Google Shape;14211;p76"/>
              <p:cNvSpPr/>
              <p:nvPr/>
            </p:nvSpPr>
            <p:spPr>
              <a:xfrm>
                <a:off x="7139648" y="1664463"/>
                <a:ext cx="43046" cy="22566"/>
              </a:xfrm>
              <a:custGeom>
                <a:avLst/>
                <a:gdLst/>
                <a:ahLst/>
                <a:cxnLst/>
                <a:rect l="l" t="t" r="r" b="b"/>
                <a:pathLst>
                  <a:path w="908" h="476" extrusionOk="0">
                    <a:moveTo>
                      <a:pt x="907" y="0"/>
                    </a:moveTo>
                    <a:lnTo>
                      <a:pt x="864" y="43"/>
                    </a:lnTo>
                    <a:lnTo>
                      <a:pt x="734" y="130"/>
                    </a:lnTo>
                    <a:lnTo>
                      <a:pt x="907" y="43"/>
                    </a:lnTo>
                    <a:lnTo>
                      <a:pt x="907" y="0"/>
                    </a:lnTo>
                    <a:close/>
                    <a:moveTo>
                      <a:pt x="648" y="173"/>
                    </a:moveTo>
                    <a:lnTo>
                      <a:pt x="346" y="302"/>
                    </a:lnTo>
                    <a:lnTo>
                      <a:pt x="1" y="432"/>
                    </a:lnTo>
                    <a:lnTo>
                      <a:pt x="1" y="475"/>
                    </a:lnTo>
                    <a:lnTo>
                      <a:pt x="346" y="346"/>
                    </a:lnTo>
                    <a:lnTo>
                      <a:pt x="648" y="17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2" name="Google Shape;14212;p76"/>
              <p:cNvSpPr/>
              <p:nvPr/>
            </p:nvSpPr>
            <p:spPr>
              <a:xfrm>
                <a:off x="7137610" y="1684896"/>
                <a:ext cx="2086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44" h="45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4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3" name="Google Shape;14213;p76"/>
              <p:cNvSpPr/>
              <p:nvPr/>
            </p:nvSpPr>
            <p:spPr>
              <a:xfrm>
                <a:off x="7137610" y="1684896"/>
                <a:ext cx="47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1" h="45" extrusionOk="0">
                    <a:moveTo>
                      <a:pt x="0" y="44"/>
                    </a:moveTo>
                    <a:lnTo>
                      <a:pt x="0" y="4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4" name="Google Shape;14214;p76"/>
              <p:cNvSpPr/>
              <p:nvPr/>
            </p:nvSpPr>
            <p:spPr>
              <a:xfrm>
                <a:off x="7135571" y="1684896"/>
                <a:ext cx="2086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44" h="45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3" y="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5" name="Google Shape;14215;p76"/>
              <p:cNvSpPr/>
              <p:nvPr/>
            </p:nvSpPr>
            <p:spPr>
              <a:xfrm>
                <a:off x="7137610" y="1684896"/>
                <a:ext cx="47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1" h="45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6" name="Google Shape;14216;p76"/>
              <p:cNvSpPr/>
              <p:nvPr/>
            </p:nvSpPr>
            <p:spPr>
              <a:xfrm>
                <a:off x="7137610" y="1684896"/>
                <a:ext cx="47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1" h="45" extrusionOk="0">
                    <a:moveTo>
                      <a:pt x="0" y="44"/>
                    </a:moveTo>
                    <a:lnTo>
                      <a:pt x="0" y="4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7" name="Google Shape;14217;p76"/>
              <p:cNvSpPr/>
              <p:nvPr/>
            </p:nvSpPr>
            <p:spPr>
              <a:xfrm>
                <a:off x="7182647" y="1664463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8" name="Google Shape;14218;p76"/>
              <p:cNvSpPr/>
              <p:nvPr/>
            </p:nvSpPr>
            <p:spPr>
              <a:xfrm>
                <a:off x="7043459" y="169513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9" name="Google Shape;14219;p76"/>
              <p:cNvSpPr/>
              <p:nvPr/>
            </p:nvSpPr>
            <p:spPr>
              <a:xfrm>
                <a:off x="6969787" y="1682857"/>
                <a:ext cx="24604" cy="621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31" extrusionOk="0">
                    <a:moveTo>
                      <a:pt x="1" y="1"/>
                    </a:moveTo>
                    <a:lnTo>
                      <a:pt x="476" y="130"/>
                    </a:lnTo>
                    <a:lnTo>
                      <a:pt x="519" y="130"/>
                    </a:lnTo>
                    <a:lnTo>
                      <a:pt x="346" y="87"/>
                    </a:lnTo>
                    <a:lnTo>
                      <a:pt x="174" y="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0" name="Google Shape;14220;p76"/>
              <p:cNvSpPr/>
              <p:nvPr/>
            </p:nvSpPr>
            <p:spPr>
              <a:xfrm>
                <a:off x="6928875" y="1666502"/>
                <a:ext cx="30767" cy="14364"/>
              </a:xfrm>
              <a:custGeom>
                <a:avLst/>
                <a:gdLst/>
                <a:ahLst/>
                <a:cxnLst/>
                <a:rect l="l" t="t" r="r" b="b"/>
                <a:pathLst>
                  <a:path w="649" h="303" extrusionOk="0">
                    <a:moveTo>
                      <a:pt x="1" y="0"/>
                    </a:moveTo>
                    <a:lnTo>
                      <a:pt x="130" y="87"/>
                    </a:lnTo>
                    <a:lnTo>
                      <a:pt x="346" y="173"/>
                    </a:lnTo>
                    <a:lnTo>
                      <a:pt x="87" y="44"/>
                    </a:lnTo>
                    <a:lnTo>
                      <a:pt x="1" y="0"/>
                    </a:lnTo>
                    <a:close/>
                    <a:moveTo>
                      <a:pt x="346" y="173"/>
                    </a:moveTo>
                    <a:lnTo>
                      <a:pt x="475" y="259"/>
                    </a:lnTo>
                    <a:lnTo>
                      <a:pt x="648" y="303"/>
                    </a:lnTo>
                    <a:lnTo>
                      <a:pt x="562" y="259"/>
                    </a:lnTo>
                    <a:lnTo>
                      <a:pt x="475" y="216"/>
                    </a:lnTo>
                    <a:lnTo>
                      <a:pt x="346" y="17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1" name="Google Shape;14221;p76"/>
              <p:cNvSpPr/>
              <p:nvPr/>
            </p:nvSpPr>
            <p:spPr>
              <a:xfrm>
                <a:off x="7117130" y="1684896"/>
                <a:ext cx="18489" cy="417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88" extrusionOk="0">
                    <a:moveTo>
                      <a:pt x="389" y="1"/>
                    </a:moveTo>
                    <a:lnTo>
                      <a:pt x="389" y="1"/>
                    </a:lnTo>
                    <a:lnTo>
                      <a:pt x="389" y="1"/>
                    </a:lnTo>
                    <a:lnTo>
                      <a:pt x="389" y="1"/>
                    </a:lnTo>
                    <a:lnTo>
                      <a:pt x="389" y="1"/>
                    </a:lnTo>
                    <a:lnTo>
                      <a:pt x="389" y="1"/>
                    </a:lnTo>
                    <a:lnTo>
                      <a:pt x="389" y="1"/>
                    </a:lnTo>
                    <a:lnTo>
                      <a:pt x="389" y="1"/>
                    </a:lnTo>
                    <a:lnTo>
                      <a:pt x="1" y="87"/>
                    </a:lnTo>
                    <a:lnTo>
                      <a:pt x="1" y="87"/>
                    </a:lnTo>
                    <a:lnTo>
                      <a:pt x="389" y="1"/>
                    </a:lnTo>
                    <a:lnTo>
                      <a:pt x="389" y="1"/>
                    </a:lnTo>
                    <a:lnTo>
                      <a:pt x="389" y="1"/>
                    </a:lnTo>
                    <a:lnTo>
                      <a:pt x="3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2" name="Google Shape;14222;p76"/>
              <p:cNvSpPr/>
              <p:nvPr/>
            </p:nvSpPr>
            <p:spPr>
              <a:xfrm>
                <a:off x="7139648" y="1666502"/>
                <a:ext cx="40960" cy="18442"/>
              </a:xfrm>
              <a:custGeom>
                <a:avLst/>
                <a:gdLst/>
                <a:ahLst/>
                <a:cxnLst/>
                <a:rect l="l" t="t" r="r" b="b"/>
                <a:pathLst>
                  <a:path w="864" h="389" extrusionOk="0">
                    <a:moveTo>
                      <a:pt x="864" y="0"/>
                    </a:moveTo>
                    <a:lnTo>
                      <a:pt x="605" y="148"/>
                    </a:lnTo>
                    <a:lnTo>
                      <a:pt x="648" y="130"/>
                    </a:lnTo>
                    <a:lnTo>
                      <a:pt x="734" y="87"/>
                    </a:lnTo>
                    <a:lnTo>
                      <a:pt x="864" y="0"/>
                    </a:lnTo>
                    <a:close/>
                    <a:moveTo>
                      <a:pt x="605" y="148"/>
                    </a:moveTo>
                    <a:lnTo>
                      <a:pt x="519" y="185"/>
                    </a:lnTo>
                    <a:lnTo>
                      <a:pt x="562" y="173"/>
                    </a:lnTo>
                    <a:lnTo>
                      <a:pt x="605" y="148"/>
                    </a:lnTo>
                    <a:close/>
                    <a:moveTo>
                      <a:pt x="519" y="185"/>
                    </a:moveTo>
                    <a:lnTo>
                      <a:pt x="260" y="259"/>
                    </a:lnTo>
                    <a:lnTo>
                      <a:pt x="1" y="389"/>
                    </a:lnTo>
                    <a:lnTo>
                      <a:pt x="346" y="259"/>
                    </a:lnTo>
                    <a:lnTo>
                      <a:pt x="519" y="1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3" name="Google Shape;14223;p76"/>
              <p:cNvSpPr/>
              <p:nvPr/>
            </p:nvSpPr>
            <p:spPr>
              <a:xfrm>
                <a:off x="7137610" y="1684896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4" y="1"/>
                    </a:moveTo>
                    <a:lnTo>
                      <a:pt x="44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4" name="Google Shape;14224;p76"/>
              <p:cNvSpPr/>
              <p:nvPr/>
            </p:nvSpPr>
            <p:spPr>
              <a:xfrm>
                <a:off x="7137610" y="168489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5" name="Google Shape;14225;p76"/>
              <p:cNvSpPr/>
              <p:nvPr/>
            </p:nvSpPr>
            <p:spPr>
              <a:xfrm>
                <a:off x="7135571" y="1684896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6" name="Google Shape;14226;p76"/>
              <p:cNvSpPr/>
              <p:nvPr/>
            </p:nvSpPr>
            <p:spPr>
              <a:xfrm>
                <a:off x="7135571" y="1684896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3" y="1"/>
                    </a:moveTo>
                    <a:lnTo>
                      <a:pt x="43" y="1"/>
                    </a:lnTo>
                    <a:lnTo>
                      <a:pt x="43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7" name="Google Shape;14227;p76"/>
              <p:cNvSpPr/>
              <p:nvPr/>
            </p:nvSpPr>
            <p:spPr>
              <a:xfrm>
                <a:off x="7137610" y="168489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8" name="Google Shape;14228;p76"/>
              <p:cNvSpPr/>
              <p:nvPr/>
            </p:nvSpPr>
            <p:spPr>
              <a:xfrm>
                <a:off x="5977359" y="921635"/>
                <a:ext cx="116670" cy="30767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649" extrusionOk="0">
                    <a:moveTo>
                      <a:pt x="0" y="1"/>
                    </a:moveTo>
                    <a:lnTo>
                      <a:pt x="1511" y="389"/>
                    </a:lnTo>
                    <a:lnTo>
                      <a:pt x="2460" y="648"/>
                    </a:lnTo>
                    <a:lnTo>
                      <a:pt x="2460" y="60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9" name="Google Shape;14229;p76"/>
              <p:cNvSpPr/>
              <p:nvPr/>
            </p:nvSpPr>
            <p:spPr>
              <a:xfrm>
                <a:off x="5641761" y="800888"/>
                <a:ext cx="24604" cy="30767"/>
              </a:xfrm>
              <a:custGeom>
                <a:avLst/>
                <a:gdLst/>
                <a:ahLst/>
                <a:cxnLst/>
                <a:rect l="l" t="t" r="r" b="b"/>
                <a:pathLst>
                  <a:path w="519" h="649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86" y="130"/>
                    </a:lnTo>
                    <a:lnTo>
                      <a:pt x="130" y="217"/>
                    </a:lnTo>
                    <a:lnTo>
                      <a:pt x="216" y="303"/>
                    </a:lnTo>
                    <a:lnTo>
                      <a:pt x="259" y="346"/>
                    </a:lnTo>
                    <a:lnTo>
                      <a:pt x="259" y="346"/>
                    </a:lnTo>
                    <a:lnTo>
                      <a:pt x="0" y="1"/>
                    </a:lnTo>
                    <a:close/>
                    <a:moveTo>
                      <a:pt x="259" y="346"/>
                    </a:moveTo>
                    <a:lnTo>
                      <a:pt x="259" y="346"/>
                    </a:lnTo>
                    <a:lnTo>
                      <a:pt x="311" y="407"/>
                    </a:lnTo>
                    <a:lnTo>
                      <a:pt x="302" y="389"/>
                    </a:lnTo>
                    <a:lnTo>
                      <a:pt x="259" y="346"/>
                    </a:lnTo>
                    <a:close/>
                    <a:moveTo>
                      <a:pt x="311" y="407"/>
                    </a:moveTo>
                    <a:lnTo>
                      <a:pt x="345" y="476"/>
                    </a:lnTo>
                    <a:lnTo>
                      <a:pt x="370" y="476"/>
                    </a:lnTo>
                    <a:lnTo>
                      <a:pt x="311" y="407"/>
                    </a:lnTo>
                    <a:close/>
                    <a:moveTo>
                      <a:pt x="370" y="476"/>
                    </a:moveTo>
                    <a:lnTo>
                      <a:pt x="518" y="648"/>
                    </a:lnTo>
                    <a:lnTo>
                      <a:pt x="389" y="4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0" name="Google Shape;14230;p76"/>
              <p:cNvSpPr/>
              <p:nvPr/>
            </p:nvSpPr>
            <p:spPr>
              <a:xfrm>
                <a:off x="5690875" y="854127"/>
                <a:ext cx="200581" cy="53239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1123" extrusionOk="0">
                    <a:moveTo>
                      <a:pt x="0" y="0"/>
                    </a:moveTo>
                    <a:lnTo>
                      <a:pt x="1209" y="734"/>
                    </a:lnTo>
                    <a:lnTo>
                      <a:pt x="43" y="0"/>
                    </a:lnTo>
                    <a:close/>
                    <a:moveTo>
                      <a:pt x="1209" y="734"/>
                    </a:moveTo>
                    <a:lnTo>
                      <a:pt x="1683" y="907"/>
                    </a:lnTo>
                    <a:lnTo>
                      <a:pt x="1760" y="927"/>
                    </a:lnTo>
                    <a:lnTo>
                      <a:pt x="1511" y="820"/>
                    </a:lnTo>
                    <a:lnTo>
                      <a:pt x="1209" y="734"/>
                    </a:lnTo>
                    <a:close/>
                    <a:moveTo>
                      <a:pt x="1760" y="927"/>
                    </a:moveTo>
                    <a:lnTo>
                      <a:pt x="1813" y="950"/>
                    </a:lnTo>
                    <a:lnTo>
                      <a:pt x="1899" y="964"/>
                    </a:lnTo>
                    <a:lnTo>
                      <a:pt x="1899" y="964"/>
                    </a:lnTo>
                    <a:lnTo>
                      <a:pt x="1760" y="927"/>
                    </a:lnTo>
                    <a:close/>
                    <a:moveTo>
                      <a:pt x="1899" y="964"/>
                    </a:moveTo>
                    <a:lnTo>
                      <a:pt x="2331" y="1079"/>
                    </a:lnTo>
                    <a:lnTo>
                      <a:pt x="2374" y="1079"/>
                    </a:lnTo>
                    <a:lnTo>
                      <a:pt x="2331" y="1036"/>
                    </a:lnTo>
                    <a:lnTo>
                      <a:pt x="1899" y="964"/>
                    </a:lnTo>
                    <a:close/>
                    <a:moveTo>
                      <a:pt x="2504" y="1079"/>
                    </a:moveTo>
                    <a:lnTo>
                      <a:pt x="2547" y="1122"/>
                    </a:lnTo>
                    <a:lnTo>
                      <a:pt x="2676" y="1122"/>
                    </a:lnTo>
                    <a:lnTo>
                      <a:pt x="2547" y="1079"/>
                    </a:lnTo>
                    <a:close/>
                    <a:moveTo>
                      <a:pt x="4230" y="993"/>
                    </a:moveTo>
                    <a:lnTo>
                      <a:pt x="3885" y="1036"/>
                    </a:lnTo>
                    <a:lnTo>
                      <a:pt x="3583" y="1079"/>
                    </a:lnTo>
                    <a:lnTo>
                      <a:pt x="3540" y="1079"/>
                    </a:lnTo>
                    <a:lnTo>
                      <a:pt x="3453" y="1122"/>
                    </a:lnTo>
                    <a:lnTo>
                      <a:pt x="3583" y="1122"/>
                    </a:lnTo>
                    <a:lnTo>
                      <a:pt x="3885" y="1079"/>
                    </a:lnTo>
                    <a:lnTo>
                      <a:pt x="4230" y="9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1" name="Google Shape;14231;p76"/>
              <p:cNvSpPr/>
              <p:nvPr/>
            </p:nvSpPr>
            <p:spPr>
              <a:xfrm>
                <a:off x="6102183" y="946192"/>
                <a:ext cx="4124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87" h="44" extrusionOk="0">
                    <a:moveTo>
                      <a:pt x="86" y="1"/>
                    </a:moveTo>
                    <a:lnTo>
                      <a:pt x="0" y="44"/>
                    </a:lnTo>
                    <a:lnTo>
                      <a:pt x="86" y="44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2" name="Google Shape;14232;p76"/>
              <p:cNvSpPr/>
              <p:nvPr/>
            </p:nvSpPr>
            <p:spPr>
              <a:xfrm>
                <a:off x="5893447" y="899117"/>
                <a:ext cx="57316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347" extrusionOk="0">
                    <a:moveTo>
                      <a:pt x="43" y="1"/>
                    </a:moveTo>
                    <a:lnTo>
                      <a:pt x="0" y="44"/>
                    </a:lnTo>
                    <a:lnTo>
                      <a:pt x="173" y="44"/>
                    </a:lnTo>
                    <a:lnTo>
                      <a:pt x="346" y="130"/>
                    </a:lnTo>
                    <a:lnTo>
                      <a:pt x="518" y="173"/>
                    </a:lnTo>
                    <a:lnTo>
                      <a:pt x="590" y="188"/>
                    </a:lnTo>
                    <a:lnTo>
                      <a:pt x="590" y="188"/>
                    </a:lnTo>
                    <a:lnTo>
                      <a:pt x="389" y="130"/>
                    </a:lnTo>
                    <a:lnTo>
                      <a:pt x="173" y="1"/>
                    </a:lnTo>
                    <a:close/>
                    <a:moveTo>
                      <a:pt x="590" y="188"/>
                    </a:moveTo>
                    <a:lnTo>
                      <a:pt x="691" y="217"/>
                    </a:lnTo>
                    <a:lnTo>
                      <a:pt x="950" y="260"/>
                    </a:lnTo>
                    <a:lnTo>
                      <a:pt x="950" y="260"/>
                    </a:lnTo>
                    <a:lnTo>
                      <a:pt x="590" y="188"/>
                    </a:lnTo>
                    <a:close/>
                    <a:moveTo>
                      <a:pt x="950" y="260"/>
                    </a:moveTo>
                    <a:lnTo>
                      <a:pt x="1209" y="346"/>
                    </a:lnTo>
                    <a:lnTo>
                      <a:pt x="1209" y="303"/>
                    </a:lnTo>
                    <a:lnTo>
                      <a:pt x="950" y="2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3" name="Google Shape;14233;p76"/>
              <p:cNvSpPr/>
              <p:nvPr/>
            </p:nvSpPr>
            <p:spPr>
              <a:xfrm>
                <a:off x="5952802" y="913434"/>
                <a:ext cx="22519" cy="8249"/>
              </a:xfrm>
              <a:custGeom>
                <a:avLst/>
                <a:gdLst/>
                <a:ahLst/>
                <a:cxnLst/>
                <a:rect l="l" t="t" r="r" b="b"/>
                <a:pathLst>
                  <a:path w="475" h="174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302" y="130"/>
                    </a:lnTo>
                    <a:lnTo>
                      <a:pt x="475" y="174"/>
                    </a:lnTo>
                    <a:lnTo>
                      <a:pt x="475" y="130"/>
                    </a:lnTo>
                    <a:lnTo>
                      <a:pt x="345" y="1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4" name="Google Shape;14234;p76"/>
              <p:cNvSpPr/>
              <p:nvPr/>
            </p:nvSpPr>
            <p:spPr>
              <a:xfrm>
                <a:off x="5891409" y="901155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5" name="Google Shape;14235;p76"/>
              <p:cNvSpPr/>
              <p:nvPr/>
            </p:nvSpPr>
            <p:spPr>
              <a:xfrm>
                <a:off x="5975273" y="921635"/>
                <a:ext cx="2133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5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6" name="Google Shape;14236;p76"/>
              <p:cNvSpPr/>
              <p:nvPr/>
            </p:nvSpPr>
            <p:spPr>
              <a:xfrm>
                <a:off x="5891409" y="901155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3" y="1"/>
                    </a:moveTo>
                    <a:lnTo>
                      <a:pt x="43" y="1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3" y="1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7" name="Google Shape;14237;p76"/>
              <p:cNvSpPr/>
              <p:nvPr/>
            </p:nvSpPr>
            <p:spPr>
              <a:xfrm>
                <a:off x="5952802" y="913434"/>
                <a:ext cx="47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1" h="45" extrusionOk="0">
                    <a:moveTo>
                      <a:pt x="0" y="44"/>
                    </a:moveTo>
                    <a:lnTo>
                      <a:pt x="0" y="44"/>
                    </a:lnTo>
                    <a:lnTo>
                      <a:pt x="0" y="4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8" name="Google Shape;14238;p76"/>
              <p:cNvSpPr/>
              <p:nvPr/>
            </p:nvSpPr>
            <p:spPr>
              <a:xfrm>
                <a:off x="5950716" y="913434"/>
                <a:ext cx="2133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45" h="45" extrusionOk="0">
                    <a:moveTo>
                      <a:pt x="1" y="1"/>
                    </a:moveTo>
                    <a:lnTo>
                      <a:pt x="1" y="44"/>
                    </a:lnTo>
                    <a:lnTo>
                      <a:pt x="44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9" name="Google Shape;14239;p76"/>
              <p:cNvSpPr/>
              <p:nvPr/>
            </p:nvSpPr>
            <p:spPr>
              <a:xfrm>
                <a:off x="5975273" y="919597"/>
                <a:ext cx="47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44"/>
                    </a:move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0"/>
                    </a:lnTo>
                    <a:lnTo>
                      <a:pt x="1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0" name="Google Shape;14240;p76"/>
              <p:cNvSpPr/>
              <p:nvPr/>
            </p:nvSpPr>
            <p:spPr>
              <a:xfrm>
                <a:off x="5952802" y="913434"/>
                <a:ext cx="47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1" h="45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1" name="Google Shape;14241;p76"/>
              <p:cNvSpPr/>
              <p:nvPr/>
            </p:nvSpPr>
            <p:spPr>
              <a:xfrm>
                <a:off x="5623320" y="774293"/>
                <a:ext cx="47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44"/>
                    </a:moveTo>
                    <a:lnTo>
                      <a:pt x="1" y="4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44"/>
                    </a:lnTo>
                    <a:lnTo>
                      <a:pt x="1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2" name="Google Shape;14242;p76"/>
              <p:cNvSpPr/>
              <p:nvPr/>
            </p:nvSpPr>
            <p:spPr>
              <a:xfrm>
                <a:off x="5688789" y="659709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3" name="Google Shape;14243;p76"/>
              <p:cNvSpPr/>
              <p:nvPr/>
            </p:nvSpPr>
            <p:spPr>
              <a:xfrm>
                <a:off x="5674472" y="839762"/>
                <a:ext cx="12326" cy="10287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17" extrusionOk="0">
                    <a:moveTo>
                      <a:pt x="1" y="1"/>
                    </a:moveTo>
                    <a:lnTo>
                      <a:pt x="130" y="130"/>
                    </a:lnTo>
                    <a:lnTo>
                      <a:pt x="173" y="130"/>
                    </a:lnTo>
                    <a:lnTo>
                      <a:pt x="200" y="157"/>
                    </a:lnTo>
                    <a:lnTo>
                      <a:pt x="130" y="87"/>
                    </a:lnTo>
                    <a:lnTo>
                      <a:pt x="1" y="1"/>
                    </a:lnTo>
                    <a:close/>
                    <a:moveTo>
                      <a:pt x="200" y="157"/>
                    </a:moveTo>
                    <a:lnTo>
                      <a:pt x="260" y="217"/>
                    </a:lnTo>
                    <a:lnTo>
                      <a:pt x="217" y="174"/>
                    </a:lnTo>
                    <a:lnTo>
                      <a:pt x="200" y="15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4" name="Google Shape;14244;p76"/>
              <p:cNvSpPr/>
              <p:nvPr/>
            </p:nvSpPr>
            <p:spPr>
              <a:xfrm>
                <a:off x="6102183" y="901155"/>
                <a:ext cx="12326" cy="43046"/>
              </a:xfrm>
              <a:custGeom>
                <a:avLst/>
                <a:gdLst/>
                <a:ahLst/>
                <a:cxnLst/>
                <a:rect l="l" t="t" r="r" b="b"/>
                <a:pathLst>
                  <a:path w="260" h="908" extrusionOk="0">
                    <a:moveTo>
                      <a:pt x="0" y="1"/>
                    </a:moveTo>
                    <a:lnTo>
                      <a:pt x="130" y="217"/>
                    </a:lnTo>
                    <a:lnTo>
                      <a:pt x="216" y="476"/>
                    </a:lnTo>
                    <a:lnTo>
                      <a:pt x="259" y="735"/>
                    </a:lnTo>
                    <a:lnTo>
                      <a:pt x="259" y="648"/>
                    </a:lnTo>
                    <a:lnTo>
                      <a:pt x="259" y="519"/>
                    </a:lnTo>
                    <a:lnTo>
                      <a:pt x="173" y="260"/>
                    </a:lnTo>
                    <a:lnTo>
                      <a:pt x="0" y="1"/>
                    </a:lnTo>
                    <a:close/>
                    <a:moveTo>
                      <a:pt x="259" y="735"/>
                    </a:moveTo>
                    <a:lnTo>
                      <a:pt x="216" y="778"/>
                    </a:lnTo>
                    <a:lnTo>
                      <a:pt x="216" y="821"/>
                    </a:lnTo>
                    <a:lnTo>
                      <a:pt x="173" y="907"/>
                    </a:lnTo>
                    <a:lnTo>
                      <a:pt x="259" y="778"/>
                    </a:lnTo>
                    <a:lnTo>
                      <a:pt x="259" y="73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5" name="Google Shape;14245;p76"/>
              <p:cNvSpPr/>
              <p:nvPr/>
            </p:nvSpPr>
            <p:spPr>
              <a:xfrm>
                <a:off x="5604925" y="649469"/>
                <a:ext cx="81873" cy="120794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548" extrusionOk="0">
                    <a:moveTo>
                      <a:pt x="1468" y="87"/>
                    </a:moveTo>
                    <a:lnTo>
                      <a:pt x="1727" y="173"/>
                    </a:lnTo>
                    <a:lnTo>
                      <a:pt x="1597" y="130"/>
                    </a:lnTo>
                    <a:lnTo>
                      <a:pt x="1468" y="87"/>
                    </a:lnTo>
                    <a:close/>
                    <a:moveTo>
                      <a:pt x="993" y="1"/>
                    </a:moveTo>
                    <a:lnTo>
                      <a:pt x="734" y="44"/>
                    </a:lnTo>
                    <a:lnTo>
                      <a:pt x="518" y="173"/>
                    </a:lnTo>
                    <a:lnTo>
                      <a:pt x="302" y="303"/>
                    </a:lnTo>
                    <a:lnTo>
                      <a:pt x="173" y="519"/>
                    </a:lnTo>
                    <a:lnTo>
                      <a:pt x="345" y="303"/>
                    </a:lnTo>
                    <a:lnTo>
                      <a:pt x="604" y="130"/>
                    </a:lnTo>
                    <a:lnTo>
                      <a:pt x="820" y="44"/>
                    </a:lnTo>
                    <a:lnTo>
                      <a:pt x="1122" y="44"/>
                    </a:lnTo>
                    <a:lnTo>
                      <a:pt x="1468" y="87"/>
                    </a:lnTo>
                    <a:lnTo>
                      <a:pt x="1468" y="87"/>
                    </a:lnTo>
                    <a:lnTo>
                      <a:pt x="1338" y="44"/>
                    </a:lnTo>
                    <a:lnTo>
                      <a:pt x="993" y="1"/>
                    </a:lnTo>
                    <a:close/>
                    <a:moveTo>
                      <a:pt x="165" y="533"/>
                    </a:moveTo>
                    <a:lnTo>
                      <a:pt x="86" y="691"/>
                    </a:lnTo>
                    <a:lnTo>
                      <a:pt x="86" y="691"/>
                    </a:lnTo>
                    <a:lnTo>
                      <a:pt x="165" y="533"/>
                    </a:lnTo>
                    <a:close/>
                    <a:moveTo>
                      <a:pt x="86" y="691"/>
                    </a:moveTo>
                    <a:lnTo>
                      <a:pt x="43" y="778"/>
                    </a:lnTo>
                    <a:lnTo>
                      <a:pt x="0" y="1037"/>
                    </a:lnTo>
                    <a:lnTo>
                      <a:pt x="0" y="1252"/>
                    </a:lnTo>
                    <a:lnTo>
                      <a:pt x="43" y="864"/>
                    </a:lnTo>
                    <a:lnTo>
                      <a:pt x="86" y="691"/>
                    </a:lnTo>
                    <a:close/>
                    <a:moveTo>
                      <a:pt x="0" y="1511"/>
                    </a:moveTo>
                    <a:lnTo>
                      <a:pt x="0" y="1555"/>
                    </a:lnTo>
                    <a:lnTo>
                      <a:pt x="86" y="1900"/>
                    </a:lnTo>
                    <a:lnTo>
                      <a:pt x="86" y="1814"/>
                    </a:lnTo>
                    <a:lnTo>
                      <a:pt x="43" y="1727"/>
                    </a:lnTo>
                    <a:lnTo>
                      <a:pt x="43" y="1555"/>
                    </a:lnTo>
                    <a:lnTo>
                      <a:pt x="0" y="1511"/>
                    </a:lnTo>
                    <a:close/>
                    <a:moveTo>
                      <a:pt x="86" y="1900"/>
                    </a:moveTo>
                    <a:lnTo>
                      <a:pt x="86" y="1943"/>
                    </a:lnTo>
                    <a:lnTo>
                      <a:pt x="108" y="1986"/>
                    </a:lnTo>
                    <a:lnTo>
                      <a:pt x="86" y="1900"/>
                    </a:lnTo>
                    <a:close/>
                    <a:moveTo>
                      <a:pt x="108" y="1986"/>
                    </a:moveTo>
                    <a:lnTo>
                      <a:pt x="130" y="2073"/>
                    </a:lnTo>
                    <a:lnTo>
                      <a:pt x="173" y="2168"/>
                    </a:lnTo>
                    <a:lnTo>
                      <a:pt x="173" y="2116"/>
                    </a:lnTo>
                    <a:lnTo>
                      <a:pt x="130" y="2029"/>
                    </a:lnTo>
                    <a:lnTo>
                      <a:pt x="108" y="1986"/>
                    </a:lnTo>
                    <a:close/>
                    <a:moveTo>
                      <a:pt x="173" y="2168"/>
                    </a:moveTo>
                    <a:lnTo>
                      <a:pt x="173" y="2202"/>
                    </a:lnTo>
                    <a:lnTo>
                      <a:pt x="222" y="2276"/>
                    </a:lnTo>
                    <a:lnTo>
                      <a:pt x="173" y="2168"/>
                    </a:lnTo>
                    <a:close/>
                    <a:moveTo>
                      <a:pt x="222" y="2276"/>
                    </a:moveTo>
                    <a:lnTo>
                      <a:pt x="259" y="2357"/>
                    </a:lnTo>
                    <a:lnTo>
                      <a:pt x="259" y="2332"/>
                    </a:lnTo>
                    <a:lnTo>
                      <a:pt x="222" y="2276"/>
                    </a:lnTo>
                    <a:close/>
                    <a:moveTo>
                      <a:pt x="259" y="2357"/>
                    </a:moveTo>
                    <a:lnTo>
                      <a:pt x="259" y="2418"/>
                    </a:lnTo>
                    <a:lnTo>
                      <a:pt x="345" y="2547"/>
                    </a:lnTo>
                    <a:lnTo>
                      <a:pt x="259" y="235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6" name="Google Shape;14246;p76"/>
              <p:cNvSpPr/>
              <p:nvPr/>
            </p:nvSpPr>
            <p:spPr>
              <a:xfrm>
                <a:off x="6096020" y="950269"/>
                <a:ext cx="4124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87" h="45" extrusionOk="0">
                    <a:moveTo>
                      <a:pt x="1" y="1"/>
                    </a:moveTo>
                    <a:lnTo>
                      <a:pt x="1" y="44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7" name="Google Shape;14247;p76"/>
              <p:cNvSpPr/>
              <p:nvPr/>
            </p:nvSpPr>
            <p:spPr>
              <a:xfrm>
                <a:off x="6034627" y="858204"/>
                <a:ext cx="53239" cy="3072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648" extrusionOk="0">
                    <a:moveTo>
                      <a:pt x="1" y="0"/>
                    </a:moveTo>
                    <a:lnTo>
                      <a:pt x="519" y="303"/>
                    </a:lnTo>
                    <a:lnTo>
                      <a:pt x="1037" y="605"/>
                    </a:lnTo>
                    <a:lnTo>
                      <a:pt x="1123" y="648"/>
                    </a:lnTo>
                    <a:lnTo>
                      <a:pt x="1123" y="648"/>
                    </a:lnTo>
                    <a:lnTo>
                      <a:pt x="778" y="432"/>
                    </a:lnTo>
                    <a:lnTo>
                      <a:pt x="432" y="2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8" name="Google Shape;14248;p76"/>
              <p:cNvSpPr/>
              <p:nvPr/>
            </p:nvSpPr>
            <p:spPr>
              <a:xfrm>
                <a:off x="5696991" y="661747"/>
                <a:ext cx="42999" cy="24604"/>
              </a:xfrm>
              <a:custGeom>
                <a:avLst/>
                <a:gdLst/>
                <a:ahLst/>
                <a:cxnLst/>
                <a:rect l="l" t="t" r="r" b="b"/>
                <a:pathLst>
                  <a:path w="907" h="519" extrusionOk="0">
                    <a:moveTo>
                      <a:pt x="0" y="1"/>
                    </a:moveTo>
                    <a:lnTo>
                      <a:pt x="44" y="44"/>
                    </a:lnTo>
                    <a:lnTo>
                      <a:pt x="562" y="389"/>
                    </a:lnTo>
                    <a:lnTo>
                      <a:pt x="821" y="519"/>
                    </a:lnTo>
                    <a:lnTo>
                      <a:pt x="907" y="5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9" name="Google Shape;14249;p76"/>
              <p:cNvSpPr/>
              <p:nvPr/>
            </p:nvSpPr>
            <p:spPr>
              <a:xfrm>
                <a:off x="6093981" y="950269"/>
                <a:ext cx="2086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44" h="45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4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0" name="Google Shape;14250;p76"/>
              <p:cNvSpPr/>
              <p:nvPr/>
            </p:nvSpPr>
            <p:spPr>
              <a:xfrm>
                <a:off x="6012108" y="845925"/>
                <a:ext cx="22566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476" h="260" extrusionOk="0">
                    <a:moveTo>
                      <a:pt x="476" y="259"/>
                    </a:moveTo>
                    <a:lnTo>
                      <a:pt x="476" y="259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76" y="259"/>
                    </a:lnTo>
                    <a:lnTo>
                      <a:pt x="476" y="259"/>
                    </a:lnTo>
                    <a:lnTo>
                      <a:pt x="476" y="259"/>
                    </a:lnTo>
                    <a:lnTo>
                      <a:pt x="476" y="2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1" name="Google Shape;14251;p76"/>
              <p:cNvSpPr/>
              <p:nvPr/>
            </p:nvSpPr>
            <p:spPr>
              <a:xfrm>
                <a:off x="6100097" y="944154"/>
                <a:ext cx="10287" cy="616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30" extrusionOk="0">
                    <a:moveTo>
                      <a:pt x="217" y="0"/>
                    </a:moveTo>
                    <a:lnTo>
                      <a:pt x="130" y="44"/>
                    </a:lnTo>
                    <a:lnTo>
                      <a:pt x="130" y="72"/>
                    </a:lnTo>
                    <a:lnTo>
                      <a:pt x="130" y="72"/>
                    </a:lnTo>
                    <a:lnTo>
                      <a:pt x="174" y="44"/>
                    </a:lnTo>
                    <a:lnTo>
                      <a:pt x="217" y="0"/>
                    </a:lnTo>
                    <a:close/>
                    <a:moveTo>
                      <a:pt x="130" y="72"/>
                    </a:moveTo>
                    <a:lnTo>
                      <a:pt x="109" y="87"/>
                    </a:lnTo>
                    <a:lnTo>
                      <a:pt x="130" y="87"/>
                    </a:lnTo>
                    <a:lnTo>
                      <a:pt x="130" y="72"/>
                    </a:lnTo>
                    <a:close/>
                    <a:moveTo>
                      <a:pt x="44" y="87"/>
                    </a:moveTo>
                    <a:lnTo>
                      <a:pt x="1" y="130"/>
                    </a:lnTo>
                    <a:lnTo>
                      <a:pt x="44" y="130"/>
                    </a:lnTo>
                    <a:lnTo>
                      <a:pt x="109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2" name="Google Shape;14252;p76"/>
              <p:cNvSpPr/>
              <p:nvPr/>
            </p:nvSpPr>
            <p:spPr>
              <a:xfrm>
                <a:off x="5686751" y="850002"/>
                <a:ext cx="4124" cy="4172"/>
              </a:xfrm>
              <a:custGeom>
                <a:avLst/>
                <a:gdLst/>
                <a:ahLst/>
                <a:cxnLst/>
                <a:rect l="l" t="t" r="r" b="b"/>
                <a:pathLst>
                  <a:path w="87" h="88" extrusionOk="0">
                    <a:moveTo>
                      <a:pt x="1" y="1"/>
                    </a:moveTo>
                    <a:lnTo>
                      <a:pt x="87" y="87"/>
                    </a:lnTo>
                    <a:lnTo>
                      <a:pt x="87" y="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3" name="Google Shape;14253;p76"/>
              <p:cNvSpPr/>
              <p:nvPr/>
            </p:nvSpPr>
            <p:spPr>
              <a:xfrm>
                <a:off x="5686751" y="657670"/>
                <a:ext cx="4124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87" h="4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87" y="44"/>
                    </a:lnTo>
                    <a:lnTo>
                      <a:pt x="87" y="44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4" name="Google Shape;14254;p76"/>
              <p:cNvSpPr/>
              <p:nvPr/>
            </p:nvSpPr>
            <p:spPr>
              <a:xfrm>
                <a:off x="5690875" y="659709"/>
                <a:ext cx="4124" cy="4124"/>
              </a:xfrm>
              <a:custGeom>
                <a:avLst/>
                <a:gdLst/>
                <a:ahLst/>
                <a:cxnLst/>
                <a:rect l="l" t="t" r="r" b="b"/>
                <a:pathLst>
                  <a:path w="87" h="87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86" y="87"/>
                    </a:lnTo>
                    <a:lnTo>
                      <a:pt x="86" y="87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5" name="Google Shape;14255;p76"/>
              <p:cNvSpPr/>
              <p:nvPr/>
            </p:nvSpPr>
            <p:spPr>
              <a:xfrm>
                <a:off x="5621281" y="768177"/>
                <a:ext cx="45085" cy="6347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339" extrusionOk="0">
                    <a:moveTo>
                      <a:pt x="0" y="0"/>
                    </a:moveTo>
                    <a:lnTo>
                      <a:pt x="0" y="43"/>
                    </a:lnTo>
                    <a:lnTo>
                      <a:pt x="29" y="72"/>
                    </a:lnTo>
                    <a:lnTo>
                      <a:pt x="0" y="0"/>
                    </a:lnTo>
                    <a:close/>
                    <a:moveTo>
                      <a:pt x="29" y="72"/>
                    </a:moveTo>
                    <a:lnTo>
                      <a:pt x="87" y="216"/>
                    </a:lnTo>
                    <a:lnTo>
                      <a:pt x="44" y="87"/>
                    </a:lnTo>
                    <a:lnTo>
                      <a:pt x="29" y="72"/>
                    </a:lnTo>
                    <a:close/>
                    <a:moveTo>
                      <a:pt x="87" y="216"/>
                    </a:moveTo>
                    <a:lnTo>
                      <a:pt x="130" y="302"/>
                    </a:lnTo>
                    <a:lnTo>
                      <a:pt x="173" y="346"/>
                    </a:lnTo>
                    <a:lnTo>
                      <a:pt x="87" y="216"/>
                    </a:lnTo>
                    <a:close/>
                    <a:moveTo>
                      <a:pt x="173" y="346"/>
                    </a:moveTo>
                    <a:lnTo>
                      <a:pt x="259" y="475"/>
                    </a:lnTo>
                    <a:lnTo>
                      <a:pt x="216" y="389"/>
                    </a:lnTo>
                    <a:lnTo>
                      <a:pt x="173" y="346"/>
                    </a:lnTo>
                    <a:close/>
                    <a:moveTo>
                      <a:pt x="259" y="475"/>
                    </a:moveTo>
                    <a:lnTo>
                      <a:pt x="303" y="605"/>
                    </a:lnTo>
                    <a:lnTo>
                      <a:pt x="389" y="648"/>
                    </a:lnTo>
                    <a:lnTo>
                      <a:pt x="389" y="691"/>
                    </a:lnTo>
                    <a:lnTo>
                      <a:pt x="540" y="864"/>
                    </a:lnTo>
                    <a:lnTo>
                      <a:pt x="518" y="820"/>
                    </a:lnTo>
                    <a:lnTo>
                      <a:pt x="432" y="734"/>
                    </a:lnTo>
                    <a:lnTo>
                      <a:pt x="432" y="691"/>
                    </a:lnTo>
                    <a:lnTo>
                      <a:pt x="259" y="475"/>
                    </a:lnTo>
                    <a:close/>
                    <a:moveTo>
                      <a:pt x="540" y="864"/>
                    </a:moveTo>
                    <a:lnTo>
                      <a:pt x="562" y="907"/>
                    </a:lnTo>
                    <a:lnTo>
                      <a:pt x="648" y="993"/>
                    </a:lnTo>
                    <a:lnTo>
                      <a:pt x="691" y="1036"/>
                    </a:lnTo>
                    <a:lnTo>
                      <a:pt x="540" y="864"/>
                    </a:lnTo>
                    <a:close/>
                    <a:moveTo>
                      <a:pt x="691" y="1036"/>
                    </a:moveTo>
                    <a:lnTo>
                      <a:pt x="691" y="1036"/>
                    </a:lnTo>
                    <a:lnTo>
                      <a:pt x="743" y="1097"/>
                    </a:lnTo>
                    <a:lnTo>
                      <a:pt x="734" y="1079"/>
                    </a:lnTo>
                    <a:lnTo>
                      <a:pt x="691" y="1036"/>
                    </a:lnTo>
                    <a:close/>
                    <a:moveTo>
                      <a:pt x="743" y="1097"/>
                    </a:moveTo>
                    <a:lnTo>
                      <a:pt x="777" y="1166"/>
                    </a:lnTo>
                    <a:lnTo>
                      <a:pt x="802" y="1166"/>
                    </a:lnTo>
                    <a:lnTo>
                      <a:pt x="743" y="1097"/>
                    </a:lnTo>
                    <a:close/>
                    <a:moveTo>
                      <a:pt x="802" y="1166"/>
                    </a:moveTo>
                    <a:lnTo>
                      <a:pt x="950" y="1338"/>
                    </a:lnTo>
                    <a:lnTo>
                      <a:pt x="821" y="116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6" name="Google Shape;14256;p76"/>
              <p:cNvSpPr/>
              <p:nvPr/>
            </p:nvSpPr>
            <p:spPr>
              <a:xfrm>
                <a:off x="6089904" y="888877"/>
                <a:ext cx="47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1" h="45" extrusionOk="0">
                    <a:moveTo>
                      <a:pt x="0" y="44"/>
                    </a:moveTo>
                    <a:lnTo>
                      <a:pt x="0" y="4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7" name="Google Shape;14257;p76"/>
              <p:cNvSpPr/>
              <p:nvPr/>
            </p:nvSpPr>
            <p:spPr>
              <a:xfrm>
                <a:off x="6096020" y="950269"/>
                <a:ext cx="47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1" h="45" extrusionOk="0">
                    <a:moveTo>
                      <a:pt x="1" y="44"/>
                    </a:moveTo>
                    <a:lnTo>
                      <a:pt x="1" y="4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8" name="Google Shape;14258;p76"/>
              <p:cNvSpPr/>
              <p:nvPr/>
            </p:nvSpPr>
            <p:spPr>
              <a:xfrm>
                <a:off x="5682674" y="845925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9" name="Google Shape;14259;p76"/>
              <p:cNvSpPr/>
              <p:nvPr/>
            </p:nvSpPr>
            <p:spPr>
              <a:xfrm>
                <a:off x="6096020" y="950269"/>
                <a:ext cx="6210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" extrusionOk="0">
                    <a:moveTo>
                      <a:pt x="87" y="1"/>
                    </a:moveTo>
                    <a:lnTo>
                      <a:pt x="87" y="1"/>
                    </a:lnTo>
                    <a:lnTo>
                      <a:pt x="87" y="1"/>
                    </a:lnTo>
                    <a:lnTo>
                      <a:pt x="8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87" y="1"/>
                    </a:lnTo>
                    <a:lnTo>
                      <a:pt x="87" y="1"/>
                    </a:lnTo>
                    <a:lnTo>
                      <a:pt x="130" y="1"/>
                    </a:lnTo>
                    <a:lnTo>
                      <a:pt x="130" y="1"/>
                    </a:lnTo>
                    <a:lnTo>
                      <a:pt x="87" y="1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0" name="Google Shape;14260;p76"/>
              <p:cNvSpPr/>
              <p:nvPr/>
            </p:nvSpPr>
            <p:spPr>
              <a:xfrm>
                <a:off x="5604925" y="708823"/>
                <a:ext cx="47" cy="4124"/>
              </a:xfrm>
              <a:custGeom>
                <a:avLst/>
                <a:gdLst/>
                <a:ahLst/>
                <a:cxnLst/>
                <a:rect l="l" t="t" r="r" b="b"/>
                <a:pathLst>
                  <a:path w="1" h="87" extrusionOk="0">
                    <a:moveTo>
                      <a:pt x="0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7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1" name="Google Shape;14261;p76"/>
              <p:cNvSpPr/>
              <p:nvPr/>
            </p:nvSpPr>
            <p:spPr>
              <a:xfrm>
                <a:off x="6108298" y="940077"/>
                <a:ext cx="4124" cy="6163"/>
              </a:xfrm>
              <a:custGeom>
                <a:avLst/>
                <a:gdLst/>
                <a:ahLst/>
                <a:cxnLst/>
                <a:rect l="l" t="t" r="r" b="b"/>
                <a:pathLst>
                  <a:path w="87" h="130" extrusionOk="0">
                    <a:moveTo>
                      <a:pt x="44" y="86"/>
                    </a:moveTo>
                    <a:lnTo>
                      <a:pt x="44" y="86"/>
                    </a:lnTo>
                    <a:lnTo>
                      <a:pt x="1" y="130"/>
                    </a:lnTo>
                    <a:lnTo>
                      <a:pt x="1" y="130"/>
                    </a:lnTo>
                    <a:lnTo>
                      <a:pt x="44" y="86"/>
                    </a:lnTo>
                    <a:lnTo>
                      <a:pt x="44" y="86"/>
                    </a:lnTo>
                    <a:lnTo>
                      <a:pt x="87" y="0"/>
                    </a:lnTo>
                    <a:lnTo>
                      <a:pt x="87" y="0"/>
                    </a:lnTo>
                    <a:lnTo>
                      <a:pt x="44" y="86"/>
                    </a:lnTo>
                    <a:lnTo>
                      <a:pt x="44" y="8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2" name="Google Shape;14262;p76"/>
              <p:cNvSpPr/>
              <p:nvPr/>
            </p:nvSpPr>
            <p:spPr>
              <a:xfrm>
                <a:off x="6112375" y="935952"/>
                <a:ext cx="2133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5" h="44" extrusionOk="0">
                    <a:moveTo>
                      <a:pt x="44" y="1"/>
                    </a:move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3" name="Google Shape;14263;p76"/>
              <p:cNvSpPr/>
              <p:nvPr/>
            </p:nvSpPr>
            <p:spPr>
              <a:xfrm>
                <a:off x="5682674" y="845925"/>
                <a:ext cx="4124" cy="4124"/>
              </a:xfrm>
              <a:custGeom>
                <a:avLst/>
                <a:gdLst/>
                <a:ahLst/>
                <a:cxnLst/>
                <a:rect l="l" t="t" r="r" b="b"/>
                <a:pathLst>
                  <a:path w="87" h="87" extrusionOk="0">
                    <a:moveTo>
                      <a:pt x="0" y="0"/>
                    </a:moveTo>
                    <a:lnTo>
                      <a:pt x="0" y="44"/>
                    </a:lnTo>
                    <a:lnTo>
                      <a:pt x="87" y="87"/>
                    </a:lnTo>
                    <a:lnTo>
                      <a:pt x="44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4" name="Google Shape;14264;p76"/>
              <p:cNvSpPr/>
              <p:nvPr/>
            </p:nvSpPr>
            <p:spPr>
              <a:xfrm>
                <a:off x="5682674" y="845925"/>
                <a:ext cx="47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5" name="Google Shape;14265;p76"/>
              <p:cNvSpPr/>
              <p:nvPr/>
            </p:nvSpPr>
            <p:spPr>
              <a:xfrm>
                <a:off x="5680635" y="845925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6" name="Google Shape;14266;p76"/>
              <p:cNvSpPr/>
              <p:nvPr/>
            </p:nvSpPr>
            <p:spPr>
              <a:xfrm>
                <a:off x="6089904" y="888877"/>
                <a:ext cx="4124" cy="4172"/>
              </a:xfrm>
              <a:custGeom>
                <a:avLst/>
                <a:gdLst/>
                <a:ahLst/>
                <a:cxnLst/>
                <a:rect l="l" t="t" r="r" b="b"/>
                <a:pathLst>
                  <a:path w="87" h="88" extrusionOk="0">
                    <a:moveTo>
                      <a:pt x="0" y="1"/>
                    </a:moveTo>
                    <a:lnTo>
                      <a:pt x="43" y="44"/>
                    </a:lnTo>
                    <a:lnTo>
                      <a:pt x="86" y="8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7" name="Google Shape;14267;p76"/>
              <p:cNvSpPr/>
              <p:nvPr/>
            </p:nvSpPr>
            <p:spPr>
              <a:xfrm>
                <a:off x="5604925" y="714939"/>
                <a:ext cx="34797" cy="85997"/>
              </a:xfrm>
              <a:custGeom>
                <a:avLst/>
                <a:gdLst/>
                <a:ahLst/>
                <a:cxnLst/>
                <a:rect l="l" t="t" r="r" b="b"/>
                <a:pathLst>
                  <a:path w="734" h="1814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22" y="152"/>
                    </a:lnTo>
                    <a:lnTo>
                      <a:pt x="0" y="1"/>
                    </a:lnTo>
                    <a:close/>
                    <a:moveTo>
                      <a:pt x="22" y="152"/>
                    </a:moveTo>
                    <a:lnTo>
                      <a:pt x="43" y="303"/>
                    </a:lnTo>
                    <a:lnTo>
                      <a:pt x="43" y="174"/>
                    </a:lnTo>
                    <a:lnTo>
                      <a:pt x="22" y="152"/>
                    </a:lnTo>
                    <a:close/>
                    <a:moveTo>
                      <a:pt x="43" y="303"/>
                    </a:moveTo>
                    <a:lnTo>
                      <a:pt x="43" y="346"/>
                    </a:lnTo>
                    <a:lnTo>
                      <a:pt x="86" y="433"/>
                    </a:lnTo>
                    <a:lnTo>
                      <a:pt x="86" y="562"/>
                    </a:lnTo>
                    <a:lnTo>
                      <a:pt x="130" y="648"/>
                    </a:lnTo>
                    <a:lnTo>
                      <a:pt x="173" y="735"/>
                    </a:lnTo>
                    <a:lnTo>
                      <a:pt x="173" y="821"/>
                    </a:lnTo>
                    <a:lnTo>
                      <a:pt x="259" y="951"/>
                    </a:lnTo>
                    <a:lnTo>
                      <a:pt x="259" y="1037"/>
                    </a:lnTo>
                    <a:lnTo>
                      <a:pt x="345" y="1166"/>
                    </a:lnTo>
                    <a:lnTo>
                      <a:pt x="345" y="1123"/>
                    </a:lnTo>
                    <a:lnTo>
                      <a:pt x="130" y="562"/>
                    </a:lnTo>
                    <a:lnTo>
                      <a:pt x="43" y="303"/>
                    </a:lnTo>
                    <a:close/>
                    <a:moveTo>
                      <a:pt x="345" y="1166"/>
                    </a:moveTo>
                    <a:lnTo>
                      <a:pt x="389" y="1253"/>
                    </a:lnTo>
                    <a:lnTo>
                      <a:pt x="389" y="1296"/>
                    </a:lnTo>
                    <a:lnTo>
                      <a:pt x="432" y="1339"/>
                    </a:lnTo>
                    <a:lnTo>
                      <a:pt x="389" y="1210"/>
                    </a:lnTo>
                    <a:lnTo>
                      <a:pt x="345" y="1166"/>
                    </a:lnTo>
                    <a:close/>
                    <a:moveTo>
                      <a:pt x="442" y="1359"/>
                    </a:moveTo>
                    <a:lnTo>
                      <a:pt x="561" y="1598"/>
                    </a:lnTo>
                    <a:lnTo>
                      <a:pt x="635" y="1691"/>
                    </a:lnTo>
                    <a:lnTo>
                      <a:pt x="604" y="1598"/>
                    </a:lnTo>
                    <a:lnTo>
                      <a:pt x="561" y="1512"/>
                    </a:lnTo>
                    <a:lnTo>
                      <a:pt x="475" y="1425"/>
                    </a:lnTo>
                    <a:lnTo>
                      <a:pt x="442" y="1359"/>
                    </a:lnTo>
                    <a:close/>
                    <a:moveTo>
                      <a:pt x="635" y="1691"/>
                    </a:moveTo>
                    <a:lnTo>
                      <a:pt x="648" y="1728"/>
                    </a:lnTo>
                    <a:lnTo>
                      <a:pt x="676" y="1742"/>
                    </a:lnTo>
                    <a:lnTo>
                      <a:pt x="676" y="1742"/>
                    </a:lnTo>
                    <a:lnTo>
                      <a:pt x="635" y="1691"/>
                    </a:lnTo>
                    <a:close/>
                    <a:moveTo>
                      <a:pt x="676" y="1742"/>
                    </a:moveTo>
                    <a:lnTo>
                      <a:pt x="734" y="1814"/>
                    </a:lnTo>
                    <a:lnTo>
                      <a:pt x="734" y="1771"/>
                    </a:lnTo>
                    <a:lnTo>
                      <a:pt x="676" y="174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8" name="Google Shape;14268;p76"/>
              <p:cNvSpPr/>
              <p:nvPr/>
            </p:nvSpPr>
            <p:spPr>
              <a:xfrm>
                <a:off x="6083741" y="886838"/>
                <a:ext cx="6210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4" extrusionOk="0">
                    <a:moveTo>
                      <a:pt x="1" y="1"/>
                    </a:moveTo>
                    <a:lnTo>
                      <a:pt x="87" y="44"/>
                    </a:lnTo>
                    <a:lnTo>
                      <a:pt x="130" y="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9" name="Google Shape;14269;p76"/>
              <p:cNvSpPr/>
              <p:nvPr/>
            </p:nvSpPr>
            <p:spPr>
              <a:xfrm>
                <a:off x="5658117" y="651507"/>
                <a:ext cx="40960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864" h="260" extrusionOk="0">
                    <a:moveTo>
                      <a:pt x="0" y="1"/>
                    </a:moveTo>
                    <a:lnTo>
                      <a:pt x="303" y="44"/>
                    </a:lnTo>
                    <a:lnTo>
                      <a:pt x="605" y="130"/>
                    </a:lnTo>
                    <a:lnTo>
                      <a:pt x="475" y="87"/>
                    </a:lnTo>
                    <a:lnTo>
                      <a:pt x="346" y="44"/>
                    </a:lnTo>
                    <a:lnTo>
                      <a:pt x="0" y="1"/>
                    </a:lnTo>
                    <a:close/>
                    <a:moveTo>
                      <a:pt x="605" y="130"/>
                    </a:moveTo>
                    <a:lnTo>
                      <a:pt x="648" y="174"/>
                    </a:lnTo>
                    <a:lnTo>
                      <a:pt x="691" y="174"/>
                    </a:lnTo>
                    <a:lnTo>
                      <a:pt x="605" y="130"/>
                    </a:lnTo>
                    <a:close/>
                    <a:moveTo>
                      <a:pt x="691" y="174"/>
                    </a:moveTo>
                    <a:lnTo>
                      <a:pt x="777" y="260"/>
                    </a:lnTo>
                    <a:lnTo>
                      <a:pt x="864" y="260"/>
                    </a:lnTo>
                    <a:lnTo>
                      <a:pt x="820" y="217"/>
                    </a:lnTo>
                    <a:lnTo>
                      <a:pt x="691" y="17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0" name="Google Shape;14270;p76"/>
              <p:cNvSpPr/>
              <p:nvPr/>
            </p:nvSpPr>
            <p:spPr>
              <a:xfrm>
                <a:off x="5666318" y="831608"/>
                <a:ext cx="14364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60" extrusionOk="0">
                    <a:moveTo>
                      <a:pt x="0" y="0"/>
                    </a:moveTo>
                    <a:lnTo>
                      <a:pt x="173" y="173"/>
                    </a:lnTo>
                    <a:lnTo>
                      <a:pt x="302" y="259"/>
                    </a:lnTo>
                    <a:lnTo>
                      <a:pt x="302" y="259"/>
                    </a:lnTo>
                    <a:lnTo>
                      <a:pt x="173" y="1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1" name="Google Shape;14271;p76"/>
              <p:cNvSpPr/>
              <p:nvPr/>
            </p:nvSpPr>
            <p:spPr>
              <a:xfrm>
                <a:off x="5956879" y="813167"/>
                <a:ext cx="77796" cy="45085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951" extrusionOk="0">
                    <a:moveTo>
                      <a:pt x="0" y="1"/>
                    </a:moveTo>
                    <a:lnTo>
                      <a:pt x="346" y="217"/>
                    </a:lnTo>
                    <a:lnTo>
                      <a:pt x="1166" y="691"/>
                    </a:lnTo>
                    <a:lnTo>
                      <a:pt x="1641" y="9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2" name="Google Shape;14272;p76"/>
              <p:cNvSpPr/>
              <p:nvPr/>
            </p:nvSpPr>
            <p:spPr>
              <a:xfrm>
                <a:off x="5682674" y="845925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3" name="Google Shape;14273;p76"/>
              <p:cNvSpPr/>
              <p:nvPr/>
            </p:nvSpPr>
            <p:spPr>
              <a:xfrm>
                <a:off x="5723586" y="680189"/>
                <a:ext cx="167870" cy="9619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2029" extrusionOk="0">
                    <a:moveTo>
                      <a:pt x="1" y="0"/>
                    </a:moveTo>
                    <a:lnTo>
                      <a:pt x="3540" y="2029"/>
                    </a:lnTo>
                    <a:lnTo>
                      <a:pt x="3540" y="1986"/>
                    </a:lnTo>
                    <a:lnTo>
                      <a:pt x="346" y="130"/>
                    </a:lnTo>
                    <a:lnTo>
                      <a:pt x="260" y="1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4" name="Google Shape;14274;p76"/>
              <p:cNvSpPr/>
              <p:nvPr/>
            </p:nvSpPr>
            <p:spPr>
              <a:xfrm>
                <a:off x="5893447" y="776331"/>
                <a:ext cx="42999" cy="24604"/>
              </a:xfrm>
              <a:custGeom>
                <a:avLst/>
                <a:gdLst/>
                <a:ahLst/>
                <a:cxnLst/>
                <a:rect l="l" t="t" r="r" b="b"/>
                <a:pathLst>
                  <a:path w="907" h="519" extrusionOk="0">
                    <a:moveTo>
                      <a:pt x="907" y="519"/>
                    </a:moveTo>
                    <a:lnTo>
                      <a:pt x="907" y="519"/>
                    </a:lnTo>
                    <a:lnTo>
                      <a:pt x="907" y="519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907" y="519"/>
                    </a:lnTo>
                    <a:lnTo>
                      <a:pt x="907" y="519"/>
                    </a:lnTo>
                    <a:lnTo>
                      <a:pt x="907" y="519"/>
                    </a:lnTo>
                    <a:lnTo>
                      <a:pt x="907" y="5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5" name="Google Shape;14275;p76"/>
              <p:cNvSpPr/>
              <p:nvPr/>
            </p:nvSpPr>
            <p:spPr>
              <a:xfrm>
                <a:off x="5938437" y="802974"/>
                <a:ext cx="16450" cy="1024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216" extrusionOk="0">
                    <a:moveTo>
                      <a:pt x="1" y="0"/>
                    </a:moveTo>
                    <a:lnTo>
                      <a:pt x="346" y="216"/>
                    </a:lnTo>
                    <a:lnTo>
                      <a:pt x="346" y="17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6" name="Google Shape;14276;p76"/>
              <p:cNvSpPr/>
              <p:nvPr/>
            </p:nvSpPr>
            <p:spPr>
              <a:xfrm>
                <a:off x="5936399" y="800888"/>
                <a:ext cx="2086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44" h="45" extrusionOk="0">
                    <a:moveTo>
                      <a:pt x="1" y="1"/>
                    </a:moveTo>
                    <a:lnTo>
                      <a:pt x="1" y="44"/>
                    </a:lnTo>
                    <a:lnTo>
                      <a:pt x="44" y="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7" name="Google Shape;14277;p76"/>
              <p:cNvSpPr/>
              <p:nvPr/>
            </p:nvSpPr>
            <p:spPr>
              <a:xfrm>
                <a:off x="5891409" y="774293"/>
                <a:ext cx="2086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3" y="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8" name="Google Shape;14278;p76"/>
              <p:cNvSpPr/>
              <p:nvPr/>
            </p:nvSpPr>
            <p:spPr>
              <a:xfrm>
                <a:off x="5956879" y="813167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9" name="Google Shape;14279;p76"/>
              <p:cNvSpPr/>
              <p:nvPr/>
            </p:nvSpPr>
            <p:spPr>
              <a:xfrm>
                <a:off x="5891409" y="776331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3" y="1"/>
                    </a:moveTo>
                    <a:lnTo>
                      <a:pt x="43" y="1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3" y="1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0" name="Google Shape;14280;p76"/>
              <p:cNvSpPr/>
              <p:nvPr/>
            </p:nvSpPr>
            <p:spPr>
              <a:xfrm>
                <a:off x="5936399" y="800888"/>
                <a:ext cx="2086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44" h="45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4" y="44"/>
                    </a:lnTo>
                    <a:lnTo>
                      <a:pt x="44" y="44"/>
                    </a:lnTo>
                    <a:lnTo>
                      <a:pt x="44" y="44"/>
                    </a:lnTo>
                    <a:lnTo>
                      <a:pt x="44" y="44"/>
                    </a:lnTo>
                    <a:lnTo>
                      <a:pt x="44" y="44"/>
                    </a:lnTo>
                    <a:lnTo>
                      <a:pt x="44" y="44"/>
                    </a:lnTo>
                    <a:lnTo>
                      <a:pt x="44" y="4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1" name="Google Shape;14281;p76"/>
              <p:cNvSpPr/>
              <p:nvPr/>
            </p:nvSpPr>
            <p:spPr>
              <a:xfrm>
                <a:off x="5954840" y="811128"/>
                <a:ext cx="2086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3" y="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2" name="Google Shape;14282;p76"/>
              <p:cNvSpPr/>
              <p:nvPr/>
            </p:nvSpPr>
            <p:spPr>
              <a:xfrm>
                <a:off x="5977359" y="919597"/>
                <a:ext cx="116670" cy="3072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648" extrusionOk="0">
                    <a:moveTo>
                      <a:pt x="0" y="0"/>
                    </a:moveTo>
                    <a:lnTo>
                      <a:pt x="0" y="44"/>
                    </a:lnTo>
                    <a:lnTo>
                      <a:pt x="2460" y="648"/>
                    </a:lnTo>
                    <a:lnTo>
                      <a:pt x="2460" y="648"/>
                    </a:lnTo>
                    <a:lnTo>
                      <a:pt x="1511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3" name="Google Shape;14283;p76"/>
              <p:cNvSpPr/>
              <p:nvPr/>
            </p:nvSpPr>
            <p:spPr>
              <a:xfrm>
                <a:off x="5686751" y="659709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4" name="Google Shape;14284;p76"/>
              <p:cNvSpPr/>
              <p:nvPr/>
            </p:nvSpPr>
            <p:spPr>
              <a:xfrm>
                <a:off x="5621281" y="768177"/>
                <a:ext cx="2086" cy="4124"/>
              </a:xfrm>
              <a:custGeom>
                <a:avLst/>
                <a:gdLst/>
                <a:ahLst/>
                <a:cxnLst/>
                <a:rect l="l" t="t" r="r" b="b"/>
                <a:pathLst>
                  <a:path w="44" h="87" extrusionOk="0">
                    <a:moveTo>
                      <a:pt x="0" y="0"/>
                    </a:moveTo>
                    <a:lnTo>
                      <a:pt x="0" y="43"/>
                    </a:lnTo>
                    <a:lnTo>
                      <a:pt x="44" y="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5" name="Google Shape;14285;p76"/>
              <p:cNvSpPr/>
              <p:nvPr/>
            </p:nvSpPr>
            <p:spPr>
              <a:xfrm>
                <a:off x="6100097" y="944154"/>
                <a:ext cx="8249" cy="4124"/>
              </a:xfrm>
              <a:custGeom>
                <a:avLst/>
                <a:gdLst/>
                <a:ahLst/>
                <a:cxnLst/>
                <a:rect l="l" t="t" r="r" b="b"/>
                <a:pathLst>
                  <a:path w="174" h="87" extrusionOk="0">
                    <a:moveTo>
                      <a:pt x="174" y="0"/>
                    </a:moveTo>
                    <a:lnTo>
                      <a:pt x="87" y="44"/>
                    </a:lnTo>
                    <a:lnTo>
                      <a:pt x="1" y="87"/>
                    </a:lnTo>
                    <a:lnTo>
                      <a:pt x="44" y="87"/>
                    </a:lnTo>
                    <a:lnTo>
                      <a:pt x="130" y="44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6" name="Google Shape;14286;p76"/>
              <p:cNvSpPr/>
              <p:nvPr/>
            </p:nvSpPr>
            <p:spPr>
              <a:xfrm>
                <a:off x="5690875" y="661747"/>
                <a:ext cx="4124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87" h="44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86" y="44"/>
                    </a:lnTo>
                    <a:lnTo>
                      <a:pt x="86" y="44"/>
                    </a:lnTo>
                    <a:lnTo>
                      <a:pt x="86" y="44"/>
                    </a:lnTo>
                    <a:lnTo>
                      <a:pt x="86" y="4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7" name="Google Shape;14287;p76"/>
              <p:cNvSpPr/>
              <p:nvPr/>
            </p:nvSpPr>
            <p:spPr>
              <a:xfrm>
                <a:off x="5692914" y="854127"/>
                <a:ext cx="198543" cy="53239"/>
              </a:xfrm>
              <a:custGeom>
                <a:avLst/>
                <a:gdLst/>
                <a:ahLst/>
                <a:cxnLst/>
                <a:rect l="l" t="t" r="r" b="b"/>
                <a:pathLst>
                  <a:path w="4188" h="1123" extrusionOk="0">
                    <a:moveTo>
                      <a:pt x="0" y="0"/>
                    </a:moveTo>
                    <a:lnTo>
                      <a:pt x="1166" y="734"/>
                    </a:lnTo>
                    <a:lnTo>
                      <a:pt x="1468" y="820"/>
                    </a:lnTo>
                    <a:lnTo>
                      <a:pt x="1770" y="950"/>
                    </a:lnTo>
                    <a:lnTo>
                      <a:pt x="2288" y="1036"/>
                    </a:lnTo>
                    <a:lnTo>
                      <a:pt x="1640" y="863"/>
                    </a:lnTo>
                    <a:lnTo>
                      <a:pt x="1166" y="691"/>
                    </a:lnTo>
                    <a:lnTo>
                      <a:pt x="0" y="0"/>
                    </a:lnTo>
                    <a:close/>
                    <a:moveTo>
                      <a:pt x="4187" y="950"/>
                    </a:moveTo>
                    <a:lnTo>
                      <a:pt x="3842" y="1036"/>
                    </a:lnTo>
                    <a:lnTo>
                      <a:pt x="4187" y="993"/>
                    </a:lnTo>
                    <a:lnTo>
                      <a:pt x="4187" y="950"/>
                    </a:lnTo>
                    <a:close/>
                    <a:moveTo>
                      <a:pt x="2288" y="1036"/>
                    </a:moveTo>
                    <a:lnTo>
                      <a:pt x="2331" y="1079"/>
                    </a:lnTo>
                    <a:lnTo>
                      <a:pt x="2461" y="1079"/>
                    </a:lnTo>
                    <a:lnTo>
                      <a:pt x="2374" y="1036"/>
                    </a:lnTo>
                    <a:close/>
                    <a:moveTo>
                      <a:pt x="2504" y="1079"/>
                    </a:moveTo>
                    <a:lnTo>
                      <a:pt x="2633" y="1122"/>
                    </a:lnTo>
                    <a:lnTo>
                      <a:pt x="2892" y="1122"/>
                    </a:lnTo>
                    <a:lnTo>
                      <a:pt x="2849" y="1079"/>
                    </a:lnTo>
                    <a:close/>
                    <a:moveTo>
                      <a:pt x="3194" y="1079"/>
                    </a:moveTo>
                    <a:lnTo>
                      <a:pt x="3108" y="1122"/>
                    </a:lnTo>
                    <a:lnTo>
                      <a:pt x="3410" y="1122"/>
                    </a:lnTo>
                    <a:lnTo>
                      <a:pt x="3497" y="107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8" name="Google Shape;14288;p76"/>
              <p:cNvSpPr/>
              <p:nvPr/>
            </p:nvSpPr>
            <p:spPr>
              <a:xfrm>
                <a:off x="6091943" y="893001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9" name="Google Shape;14289;p76"/>
              <p:cNvSpPr/>
              <p:nvPr/>
            </p:nvSpPr>
            <p:spPr>
              <a:xfrm>
                <a:off x="5737903" y="688343"/>
                <a:ext cx="53286" cy="30767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649" extrusionOk="0">
                    <a:moveTo>
                      <a:pt x="1" y="1"/>
                    </a:moveTo>
                    <a:lnTo>
                      <a:pt x="1123" y="648"/>
                    </a:lnTo>
                    <a:lnTo>
                      <a:pt x="1123" y="648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0" name="Google Shape;14290;p76"/>
              <p:cNvSpPr/>
              <p:nvPr/>
            </p:nvSpPr>
            <p:spPr>
              <a:xfrm>
                <a:off x="5627397" y="778417"/>
                <a:ext cx="47123" cy="59354"/>
              </a:xfrm>
              <a:custGeom>
                <a:avLst/>
                <a:gdLst/>
                <a:ahLst/>
                <a:cxnLst/>
                <a:rect l="l" t="t" r="r" b="b"/>
                <a:pathLst>
                  <a:path w="994" h="1252" extrusionOk="0">
                    <a:moveTo>
                      <a:pt x="1" y="0"/>
                    </a:moveTo>
                    <a:lnTo>
                      <a:pt x="1" y="43"/>
                    </a:lnTo>
                    <a:lnTo>
                      <a:pt x="87" y="173"/>
                    </a:lnTo>
                    <a:lnTo>
                      <a:pt x="130" y="259"/>
                    </a:lnTo>
                    <a:lnTo>
                      <a:pt x="217" y="345"/>
                    </a:lnTo>
                    <a:lnTo>
                      <a:pt x="217" y="345"/>
                    </a:lnTo>
                    <a:lnTo>
                      <a:pt x="1" y="0"/>
                    </a:lnTo>
                    <a:close/>
                    <a:moveTo>
                      <a:pt x="217" y="345"/>
                    </a:moveTo>
                    <a:lnTo>
                      <a:pt x="260" y="432"/>
                    </a:lnTo>
                    <a:lnTo>
                      <a:pt x="303" y="475"/>
                    </a:lnTo>
                    <a:lnTo>
                      <a:pt x="562" y="820"/>
                    </a:lnTo>
                    <a:lnTo>
                      <a:pt x="821" y="1122"/>
                    </a:lnTo>
                    <a:lnTo>
                      <a:pt x="920" y="1172"/>
                    </a:lnTo>
                    <a:lnTo>
                      <a:pt x="476" y="691"/>
                    </a:lnTo>
                    <a:lnTo>
                      <a:pt x="217" y="345"/>
                    </a:lnTo>
                    <a:close/>
                    <a:moveTo>
                      <a:pt x="920" y="1172"/>
                    </a:moveTo>
                    <a:lnTo>
                      <a:pt x="994" y="1252"/>
                    </a:lnTo>
                    <a:lnTo>
                      <a:pt x="994" y="1209"/>
                    </a:lnTo>
                    <a:lnTo>
                      <a:pt x="920" y="117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1" name="Google Shape;14291;p76"/>
              <p:cNvSpPr/>
              <p:nvPr/>
            </p:nvSpPr>
            <p:spPr>
              <a:xfrm>
                <a:off x="5795219" y="721101"/>
                <a:ext cx="6163" cy="412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87" extrusionOk="0">
                    <a:moveTo>
                      <a:pt x="130" y="87"/>
                    </a:moveTo>
                    <a:lnTo>
                      <a:pt x="130" y="87"/>
                    </a:lnTo>
                    <a:lnTo>
                      <a:pt x="0" y="0"/>
                    </a:lnTo>
                    <a:lnTo>
                      <a:pt x="130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2" name="Google Shape;14292;p76"/>
              <p:cNvSpPr/>
              <p:nvPr/>
            </p:nvSpPr>
            <p:spPr>
              <a:xfrm>
                <a:off x="5952802" y="913434"/>
                <a:ext cx="22519" cy="621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131" extrusionOk="0">
                    <a:moveTo>
                      <a:pt x="0" y="1"/>
                    </a:moveTo>
                    <a:lnTo>
                      <a:pt x="345" y="130"/>
                    </a:lnTo>
                    <a:lnTo>
                      <a:pt x="475" y="130"/>
                    </a:lnTo>
                    <a:lnTo>
                      <a:pt x="345" y="8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3" name="Google Shape;14293;p76"/>
              <p:cNvSpPr/>
              <p:nvPr/>
            </p:nvSpPr>
            <p:spPr>
              <a:xfrm>
                <a:off x="5891409" y="899117"/>
                <a:ext cx="47076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993" h="260" extrusionOk="0">
                    <a:moveTo>
                      <a:pt x="0" y="1"/>
                    </a:moveTo>
                    <a:lnTo>
                      <a:pt x="43" y="44"/>
                    </a:lnTo>
                    <a:lnTo>
                      <a:pt x="86" y="1"/>
                    </a:lnTo>
                    <a:close/>
                    <a:moveTo>
                      <a:pt x="216" y="1"/>
                    </a:moveTo>
                    <a:lnTo>
                      <a:pt x="432" y="130"/>
                    </a:lnTo>
                    <a:lnTo>
                      <a:pt x="734" y="217"/>
                    </a:lnTo>
                    <a:lnTo>
                      <a:pt x="993" y="260"/>
                    </a:lnTo>
                    <a:lnTo>
                      <a:pt x="561" y="130"/>
                    </a:lnTo>
                    <a:lnTo>
                      <a:pt x="389" y="87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4" name="Google Shape;14294;p76"/>
              <p:cNvSpPr/>
              <p:nvPr/>
            </p:nvSpPr>
            <p:spPr>
              <a:xfrm>
                <a:off x="5975273" y="919597"/>
                <a:ext cx="2133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5" h="44" extrusionOk="0">
                    <a:moveTo>
                      <a:pt x="1" y="0"/>
                    </a:moveTo>
                    <a:lnTo>
                      <a:pt x="1" y="44"/>
                    </a:lnTo>
                    <a:lnTo>
                      <a:pt x="44" y="4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5" name="Google Shape;14295;p76"/>
              <p:cNvSpPr/>
              <p:nvPr/>
            </p:nvSpPr>
            <p:spPr>
              <a:xfrm>
                <a:off x="5891409" y="899117"/>
                <a:ext cx="47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6" name="Google Shape;14296;p76"/>
              <p:cNvSpPr/>
              <p:nvPr/>
            </p:nvSpPr>
            <p:spPr>
              <a:xfrm>
                <a:off x="5975273" y="919597"/>
                <a:ext cx="47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7" name="Google Shape;14297;p76"/>
              <p:cNvSpPr/>
              <p:nvPr/>
            </p:nvSpPr>
            <p:spPr>
              <a:xfrm>
                <a:off x="5891409" y="899117"/>
                <a:ext cx="2086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3" y="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8" name="Google Shape;14298;p76"/>
              <p:cNvSpPr/>
              <p:nvPr/>
            </p:nvSpPr>
            <p:spPr>
              <a:xfrm>
                <a:off x="5952802" y="913434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9" name="Google Shape;14299;p76"/>
              <p:cNvSpPr/>
              <p:nvPr/>
            </p:nvSpPr>
            <p:spPr>
              <a:xfrm>
                <a:off x="5952802" y="913434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0" name="Google Shape;14300;p76"/>
              <p:cNvSpPr/>
              <p:nvPr/>
            </p:nvSpPr>
            <p:spPr>
              <a:xfrm>
                <a:off x="5950716" y="913434"/>
                <a:ext cx="2133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5" h="1" extrusionOk="0">
                    <a:moveTo>
                      <a:pt x="44" y="1"/>
                    </a:moveTo>
                    <a:lnTo>
                      <a:pt x="44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1" name="Google Shape;14301;p76"/>
              <p:cNvSpPr/>
              <p:nvPr/>
            </p:nvSpPr>
            <p:spPr>
              <a:xfrm>
                <a:off x="6093981" y="893001"/>
                <a:ext cx="20527" cy="42999"/>
              </a:xfrm>
              <a:custGeom>
                <a:avLst/>
                <a:gdLst/>
                <a:ahLst/>
                <a:cxnLst/>
                <a:rect l="l" t="t" r="r" b="b"/>
                <a:pathLst>
                  <a:path w="433" h="907" extrusionOk="0">
                    <a:moveTo>
                      <a:pt x="0" y="0"/>
                    </a:moveTo>
                    <a:lnTo>
                      <a:pt x="0" y="43"/>
                    </a:lnTo>
                    <a:lnTo>
                      <a:pt x="87" y="87"/>
                    </a:lnTo>
                    <a:lnTo>
                      <a:pt x="0" y="0"/>
                    </a:lnTo>
                    <a:close/>
                    <a:moveTo>
                      <a:pt x="87" y="87"/>
                    </a:moveTo>
                    <a:lnTo>
                      <a:pt x="173" y="259"/>
                    </a:lnTo>
                    <a:lnTo>
                      <a:pt x="303" y="432"/>
                    </a:lnTo>
                    <a:lnTo>
                      <a:pt x="324" y="453"/>
                    </a:lnTo>
                    <a:lnTo>
                      <a:pt x="324" y="453"/>
                    </a:lnTo>
                    <a:lnTo>
                      <a:pt x="303" y="389"/>
                    </a:lnTo>
                    <a:lnTo>
                      <a:pt x="173" y="173"/>
                    </a:lnTo>
                    <a:lnTo>
                      <a:pt x="87" y="87"/>
                    </a:lnTo>
                    <a:close/>
                    <a:moveTo>
                      <a:pt x="324" y="453"/>
                    </a:moveTo>
                    <a:lnTo>
                      <a:pt x="367" y="583"/>
                    </a:lnTo>
                    <a:lnTo>
                      <a:pt x="346" y="475"/>
                    </a:lnTo>
                    <a:lnTo>
                      <a:pt x="324" y="453"/>
                    </a:lnTo>
                    <a:close/>
                    <a:moveTo>
                      <a:pt x="367" y="583"/>
                    </a:moveTo>
                    <a:lnTo>
                      <a:pt x="389" y="691"/>
                    </a:lnTo>
                    <a:lnTo>
                      <a:pt x="432" y="907"/>
                    </a:lnTo>
                    <a:lnTo>
                      <a:pt x="389" y="648"/>
                    </a:lnTo>
                    <a:lnTo>
                      <a:pt x="367" y="5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2" name="Google Shape;14302;p76"/>
              <p:cNvSpPr/>
              <p:nvPr/>
            </p:nvSpPr>
            <p:spPr>
              <a:xfrm>
                <a:off x="5604925" y="651507"/>
                <a:ext cx="40960" cy="57363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210" extrusionOk="0">
                    <a:moveTo>
                      <a:pt x="820" y="1"/>
                    </a:moveTo>
                    <a:lnTo>
                      <a:pt x="712" y="44"/>
                    </a:lnTo>
                    <a:lnTo>
                      <a:pt x="777" y="44"/>
                    </a:lnTo>
                    <a:lnTo>
                      <a:pt x="863" y="1"/>
                    </a:lnTo>
                    <a:close/>
                    <a:moveTo>
                      <a:pt x="691" y="44"/>
                    </a:moveTo>
                    <a:lnTo>
                      <a:pt x="676" y="58"/>
                    </a:lnTo>
                    <a:lnTo>
                      <a:pt x="676" y="58"/>
                    </a:lnTo>
                    <a:lnTo>
                      <a:pt x="712" y="44"/>
                    </a:lnTo>
                    <a:close/>
                    <a:moveTo>
                      <a:pt x="676" y="58"/>
                    </a:moveTo>
                    <a:lnTo>
                      <a:pt x="604" y="87"/>
                    </a:lnTo>
                    <a:lnTo>
                      <a:pt x="475" y="174"/>
                    </a:lnTo>
                    <a:lnTo>
                      <a:pt x="475" y="174"/>
                    </a:lnTo>
                    <a:lnTo>
                      <a:pt x="648" y="87"/>
                    </a:lnTo>
                    <a:lnTo>
                      <a:pt x="676" y="58"/>
                    </a:lnTo>
                    <a:close/>
                    <a:moveTo>
                      <a:pt x="475" y="174"/>
                    </a:moveTo>
                    <a:lnTo>
                      <a:pt x="389" y="217"/>
                    </a:lnTo>
                    <a:lnTo>
                      <a:pt x="371" y="243"/>
                    </a:lnTo>
                    <a:lnTo>
                      <a:pt x="371" y="243"/>
                    </a:lnTo>
                    <a:lnTo>
                      <a:pt x="475" y="174"/>
                    </a:lnTo>
                    <a:close/>
                    <a:moveTo>
                      <a:pt x="371" y="243"/>
                    </a:moveTo>
                    <a:lnTo>
                      <a:pt x="345" y="260"/>
                    </a:lnTo>
                    <a:lnTo>
                      <a:pt x="173" y="476"/>
                    </a:lnTo>
                    <a:lnTo>
                      <a:pt x="86" y="648"/>
                    </a:lnTo>
                    <a:lnTo>
                      <a:pt x="43" y="821"/>
                    </a:lnTo>
                    <a:lnTo>
                      <a:pt x="0" y="1209"/>
                    </a:lnTo>
                    <a:lnTo>
                      <a:pt x="43" y="864"/>
                    </a:lnTo>
                    <a:lnTo>
                      <a:pt x="173" y="562"/>
                    </a:lnTo>
                    <a:lnTo>
                      <a:pt x="216" y="476"/>
                    </a:lnTo>
                    <a:lnTo>
                      <a:pt x="371" y="2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3" name="Google Shape;14303;p76"/>
              <p:cNvSpPr/>
              <p:nvPr/>
            </p:nvSpPr>
            <p:spPr>
              <a:xfrm>
                <a:off x="6059184" y="872521"/>
                <a:ext cx="24604" cy="14364"/>
              </a:xfrm>
              <a:custGeom>
                <a:avLst/>
                <a:gdLst/>
                <a:ahLst/>
                <a:cxnLst/>
                <a:rect l="l" t="t" r="r" b="b"/>
                <a:pathLst>
                  <a:path w="519" h="303" extrusionOk="0">
                    <a:moveTo>
                      <a:pt x="1" y="1"/>
                    </a:moveTo>
                    <a:lnTo>
                      <a:pt x="519" y="303"/>
                    </a:lnTo>
                    <a:lnTo>
                      <a:pt x="519" y="303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4" name="Google Shape;14304;p76"/>
              <p:cNvSpPr/>
              <p:nvPr/>
            </p:nvSpPr>
            <p:spPr>
              <a:xfrm>
                <a:off x="6096020" y="950269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5" name="Google Shape;14305;p76"/>
              <p:cNvSpPr/>
              <p:nvPr/>
            </p:nvSpPr>
            <p:spPr>
              <a:xfrm>
                <a:off x="6112375" y="937991"/>
                <a:ext cx="47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1" h="45" extrusionOk="0">
                    <a:moveTo>
                      <a:pt x="1" y="44"/>
                    </a:moveTo>
                    <a:lnTo>
                      <a:pt x="1" y="4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44"/>
                    </a:lnTo>
                    <a:lnTo>
                      <a:pt x="1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6" name="Google Shape;14306;p76"/>
              <p:cNvSpPr/>
              <p:nvPr/>
            </p:nvSpPr>
            <p:spPr>
              <a:xfrm>
                <a:off x="5604925" y="712900"/>
                <a:ext cx="47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44"/>
                    </a:moveTo>
                    <a:lnTo>
                      <a:pt x="0" y="4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7" name="Google Shape;14307;p76"/>
              <p:cNvSpPr/>
              <p:nvPr/>
            </p:nvSpPr>
            <p:spPr>
              <a:xfrm>
                <a:off x="5680635" y="843887"/>
                <a:ext cx="8201" cy="8201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3" extrusionOk="0">
                    <a:moveTo>
                      <a:pt x="0" y="0"/>
                    </a:moveTo>
                    <a:lnTo>
                      <a:pt x="130" y="130"/>
                    </a:lnTo>
                    <a:lnTo>
                      <a:pt x="173" y="173"/>
                    </a:lnTo>
                    <a:lnTo>
                      <a:pt x="173" y="130"/>
                    </a:lnTo>
                    <a:lnTo>
                      <a:pt x="87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8" name="Google Shape;14308;p76"/>
              <p:cNvSpPr/>
              <p:nvPr/>
            </p:nvSpPr>
            <p:spPr>
              <a:xfrm>
                <a:off x="5699029" y="663786"/>
                <a:ext cx="24604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347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19" y="346"/>
                    </a:lnTo>
                    <a:lnTo>
                      <a:pt x="519" y="346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9" name="Google Shape;14309;p76"/>
              <p:cNvSpPr/>
              <p:nvPr/>
            </p:nvSpPr>
            <p:spPr>
              <a:xfrm>
                <a:off x="6091943" y="893001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0" name="Google Shape;14310;p76"/>
              <p:cNvSpPr/>
              <p:nvPr/>
            </p:nvSpPr>
            <p:spPr>
              <a:xfrm>
                <a:off x="5654040" y="651507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1" name="Google Shape;14311;p76"/>
              <p:cNvSpPr/>
              <p:nvPr/>
            </p:nvSpPr>
            <p:spPr>
              <a:xfrm>
                <a:off x="6089904" y="888877"/>
                <a:ext cx="47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1" h="45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2" name="Google Shape;14312;p76"/>
              <p:cNvSpPr/>
              <p:nvPr/>
            </p:nvSpPr>
            <p:spPr>
              <a:xfrm>
                <a:off x="5956879" y="813167"/>
                <a:ext cx="102353" cy="5940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253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1641" y="994"/>
                    </a:lnTo>
                    <a:lnTo>
                      <a:pt x="2029" y="1209"/>
                    </a:lnTo>
                    <a:lnTo>
                      <a:pt x="2159" y="1253"/>
                    </a:lnTo>
                    <a:lnTo>
                      <a:pt x="2159" y="1253"/>
                    </a:lnTo>
                    <a:lnTo>
                      <a:pt x="1770" y="1037"/>
                    </a:lnTo>
                    <a:lnTo>
                      <a:pt x="1641" y="950"/>
                    </a:lnTo>
                    <a:lnTo>
                      <a:pt x="1166" y="6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3" name="Google Shape;14313;p76"/>
              <p:cNvSpPr/>
              <p:nvPr/>
            </p:nvSpPr>
            <p:spPr>
              <a:xfrm>
                <a:off x="5606964" y="708823"/>
                <a:ext cx="47" cy="4124"/>
              </a:xfrm>
              <a:custGeom>
                <a:avLst/>
                <a:gdLst/>
                <a:ahLst/>
                <a:cxnLst/>
                <a:rect l="l" t="t" r="r" b="b"/>
                <a:pathLst>
                  <a:path w="1" h="87" extrusionOk="0">
                    <a:moveTo>
                      <a:pt x="0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7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4" name="Google Shape;14314;p76"/>
              <p:cNvSpPr/>
              <p:nvPr/>
            </p:nvSpPr>
            <p:spPr>
              <a:xfrm>
                <a:off x="5666318" y="831608"/>
                <a:ext cx="8201" cy="6163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0" extrusionOk="0">
                    <a:moveTo>
                      <a:pt x="0" y="0"/>
                    </a:moveTo>
                    <a:lnTo>
                      <a:pt x="173" y="130"/>
                    </a:lnTo>
                    <a:lnTo>
                      <a:pt x="173" y="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5" name="Google Shape;14315;p76"/>
              <p:cNvSpPr/>
              <p:nvPr/>
            </p:nvSpPr>
            <p:spPr>
              <a:xfrm>
                <a:off x="5656078" y="651507"/>
                <a:ext cx="38922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821" h="260" extrusionOk="0">
                    <a:moveTo>
                      <a:pt x="0" y="1"/>
                    </a:moveTo>
                    <a:lnTo>
                      <a:pt x="302" y="44"/>
                    </a:lnTo>
                    <a:lnTo>
                      <a:pt x="648" y="174"/>
                    </a:lnTo>
                    <a:lnTo>
                      <a:pt x="734" y="217"/>
                    </a:lnTo>
                    <a:lnTo>
                      <a:pt x="820" y="260"/>
                    </a:lnTo>
                    <a:lnTo>
                      <a:pt x="820" y="260"/>
                    </a:lnTo>
                    <a:lnTo>
                      <a:pt x="734" y="174"/>
                    </a:lnTo>
                    <a:lnTo>
                      <a:pt x="648" y="130"/>
                    </a:lnTo>
                    <a:lnTo>
                      <a:pt x="389" y="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6" name="Google Shape;14316;p76"/>
              <p:cNvSpPr/>
              <p:nvPr/>
            </p:nvSpPr>
            <p:spPr>
              <a:xfrm>
                <a:off x="6112375" y="935952"/>
                <a:ext cx="47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7" name="Google Shape;14317;p76"/>
              <p:cNvSpPr/>
              <p:nvPr/>
            </p:nvSpPr>
            <p:spPr>
              <a:xfrm>
                <a:off x="6091943" y="893001"/>
                <a:ext cx="2086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3" y="43"/>
                    </a:lnTo>
                    <a:lnTo>
                      <a:pt x="43" y="4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8" name="Google Shape;14318;p76"/>
              <p:cNvSpPr/>
              <p:nvPr/>
            </p:nvSpPr>
            <p:spPr>
              <a:xfrm>
                <a:off x="6106260" y="940077"/>
                <a:ext cx="4124" cy="6163"/>
              </a:xfrm>
              <a:custGeom>
                <a:avLst/>
                <a:gdLst/>
                <a:ahLst/>
                <a:cxnLst/>
                <a:rect l="l" t="t" r="r" b="b"/>
                <a:pathLst>
                  <a:path w="87" h="130" extrusionOk="0">
                    <a:moveTo>
                      <a:pt x="87" y="0"/>
                    </a:moveTo>
                    <a:lnTo>
                      <a:pt x="44" y="86"/>
                    </a:lnTo>
                    <a:lnTo>
                      <a:pt x="0" y="130"/>
                    </a:lnTo>
                    <a:lnTo>
                      <a:pt x="87" y="86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9" name="Google Shape;14319;p76"/>
              <p:cNvSpPr/>
              <p:nvPr/>
            </p:nvSpPr>
            <p:spPr>
              <a:xfrm>
                <a:off x="5606964" y="714939"/>
                <a:ext cx="34845" cy="85997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814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0" y="174"/>
                    </a:lnTo>
                    <a:lnTo>
                      <a:pt x="43" y="346"/>
                    </a:lnTo>
                    <a:lnTo>
                      <a:pt x="43" y="433"/>
                    </a:lnTo>
                    <a:lnTo>
                      <a:pt x="87" y="519"/>
                    </a:lnTo>
                    <a:lnTo>
                      <a:pt x="87" y="605"/>
                    </a:lnTo>
                    <a:lnTo>
                      <a:pt x="130" y="735"/>
                    </a:lnTo>
                    <a:lnTo>
                      <a:pt x="173" y="821"/>
                    </a:lnTo>
                    <a:lnTo>
                      <a:pt x="216" y="951"/>
                    </a:lnTo>
                    <a:lnTo>
                      <a:pt x="259" y="1037"/>
                    </a:lnTo>
                    <a:lnTo>
                      <a:pt x="302" y="1123"/>
                    </a:lnTo>
                    <a:lnTo>
                      <a:pt x="130" y="605"/>
                    </a:lnTo>
                    <a:lnTo>
                      <a:pt x="43" y="303"/>
                    </a:lnTo>
                    <a:lnTo>
                      <a:pt x="0" y="1"/>
                    </a:lnTo>
                    <a:close/>
                    <a:moveTo>
                      <a:pt x="302" y="1123"/>
                    </a:moveTo>
                    <a:lnTo>
                      <a:pt x="302" y="1166"/>
                    </a:lnTo>
                    <a:lnTo>
                      <a:pt x="331" y="1195"/>
                    </a:lnTo>
                    <a:lnTo>
                      <a:pt x="302" y="1123"/>
                    </a:lnTo>
                    <a:close/>
                    <a:moveTo>
                      <a:pt x="331" y="1195"/>
                    </a:moveTo>
                    <a:lnTo>
                      <a:pt x="389" y="1339"/>
                    </a:lnTo>
                    <a:lnTo>
                      <a:pt x="561" y="1598"/>
                    </a:lnTo>
                    <a:lnTo>
                      <a:pt x="518" y="1512"/>
                    </a:lnTo>
                    <a:lnTo>
                      <a:pt x="432" y="1382"/>
                    </a:lnTo>
                    <a:lnTo>
                      <a:pt x="432" y="1339"/>
                    </a:lnTo>
                    <a:lnTo>
                      <a:pt x="389" y="1253"/>
                    </a:lnTo>
                    <a:lnTo>
                      <a:pt x="346" y="1210"/>
                    </a:lnTo>
                    <a:lnTo>
                      <a:pt x="331" y="1195"/>
                    </a:lnTo>
                    <a:close/>
                    <a:moveTo>
                      <a:pt x="561" y="1598"/>
                    </a:moveTo>
                    <a:lnTo>
                      <a:pt x="676" y="1742"/>
                    </a:lnTo>
                    <a:lnTo>
                      <a:pt x="648" y="1684"/>
                    </a:lnTo>
                    <a:lnTo>
                      <a:pt x="561" y="1598"/>
                    </a:lnTo>
                    <a:close/>
                    <a:moveTo>
                      <a:pt x="676" y="1742"/>
                    </a:moveTo>
                    <a:lnTo>
                      <a:pt x="691" y="1771"/>
                    </a:lnTo>
                    <a:lnTo>
                      <a:pt x="734" y="1814"/>
                    </a:lnTo>
                    <a:lnTo>
                      <a:pt x="676" y="174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0" name="Google Shape;14320;p76"/>
              <p:cNvSpPr/>
              <p:nvPr/>
            </p:nvSpPr>
            <p:spPr>
              <a:xfrm>
                <a:off x="6096020" y="948231"/>
                <a:ext cx="6210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4" extrusionOk="0">
                    <a:moveTo>
                      <a:pt x="87" y="1"/>
                    </a:moveTo>
                    <a:lnTo>
                      <a:pt x="1" y="44"/>
                    </a:lnTo>
                    <a:lnTo>
                      <a:pt x="87" y="44"/>
                    </a:lnTo>
                    <a:lnTo>
                      <a:pt x="1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1" name="Google Shape;14321;p76"/>
              <p:cNvSpPr/>
              <p:nvPr/>
            </p:nvSpPr>
            <p:spPr>
              <a:xfrm>
                <a:off x="5737903" y="688343"/>
                <a:ext cx="153553" cy="88036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1857" extrusionOk="0">
                    <a:moveTo>
                      <a:pt x="1" y="1"/>
                    </a:moveTo>
                    <a:lnTo>
                      <a:pt x="1123" y="648"/>
                    </a:lnTo>
                    <a:lnTo>
                      <a:pt x="1209" y="691"/>
                    </a:lnTo>
                    <a:lnTo>
                      <a:pt x="1339" y="778"/>
                    </a:lnTo>
                    <a:lnTo>
                      <a:pt x="3195" y="1857"/>
                    </a:lnTo>
                    <a:lnTo>
                      <a:pt x="3238" y="1857"/>
                    </a:lnTo>
                    <a:lnTo>
                      <a:pt x="260" y="13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2" name="Google Shape;14322;p76"/>
              <p:cNvSpPr/>
              <p:nvPr/>
            </p:nvSpPr>
            <p:spPr>
              <a:xfrm>
                <a:off x="6083741" y="886838"/>
                <a:ext cx="8249" cy="621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31" extrusionOk="0">
                    <a:moveTo>
                      <a:pt x="1" y="1"/>
                    </a:moveTo>
                    <a:lnTo>
                      <a:pt x="173" y="130"/>
                    </a:lnTo>
                    <a:lnTo>
                      <a:pt x="130" y="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3" name="Google Shape;14323;p76"/>
              <p:cNvSpPr/>
              <p:nvPr/>
            </p:nvSpPr>
            <p:spPr>
              <a:xfrm>
                <a:off x="5690875" y="852041"/>
                <a:ext cx="2086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44" h="45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3" y="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4" name="Google Shape;14324;p76"/>
              <p:cNvSpPr/>
              <p:nvPr/>
            </p:nvSpPr>
            <p:spPr>
              <a:xfrm>
                <a:off x="6093981" y="950269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5" name="Google Shape;14325;p76"/>
              <p:cNvSpPr/>
              <p:nvPr/>
            </p:nvSpPr>
            <p:spPr>
              <a:xfrm>
                <a:off x="5891409" y="776331"/>
                <a:ext cx="45037" cy="26690"/>
              </a:xfrm>
              <a:custGeom>
                <a:avLst/>
                <a:gdLst/>
                <a:ahLst/>
                <a:cxnLst/>
                <a:rect l="l" t="t" r="r" b="b"/>
                <a:pathLst>
                  <a:path w="950" h="563" extrusionOk="0">
                    <a:moveTo>
                      <a:pt x="43" y="1"/>
                    </a:moveTo>
                    <a:lnTo>
                      <a:pt x="0" y="44"/>
                    </a:lnTo>
                    <a:lnTo>
                      <a:pt x="950" y="562"/>
                    </a:lnTo>
                    <a:lnTo>
                      <a:pt x="950" y="519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6" name="Google Shape;14326;p76"/>
              <p:cNvSpPr/>
              <p:nvPr/>
            </p:nvSpPr>
            <p:spPr>
              <a:xfrm>
                <a:off x="5938437" y="802974"/>
                <a:ext cx="16450" cy="1024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216" extrusionOk="0">
                    <a:moveTo>
                      <a:pt x="1" y="0"/>
                    </a:moveTo>
                    <a:lnTo>
                      <a:pt x="1" y="43"/>
                    </a:lnTo>
                    <a:lnTo>
                      <a:pt x="346" y="216"/>
                    </a:lnTo>
                    <a:lnTo>
                      <a:pt x="346" y="2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7" name="Google Shape;14327;p76"/>
              <p:cNvSpPr/>
              <p:nvPr/>
            </p:nvSpPr>
            <p:spPr>
              <a:xfrm>
                <a:off x="5936399" y="802974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4" y="0"/>
                    </a:move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8" name="Google Shape;14328;p76"/>
              <p:cNvSpPr/>
              <p:nvPr/>
            </p:nvSpPr>
            <p:spPr>
              <a:xfrm>
                <a:off x="5938437" y="802974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9" name="Google Shape;14329;p76"/>
              <p:cNvSpPr/>
              <p:nvPr/>
            </p:nvSpPr>
            <p:spPr>
              <a:xfrm>
                <a:off x="5889323" y="776331"/>
                <a:ext cx="2133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5" h="1" extrusionOk="0">
                    <a:moveTo>
                      <a:pt x="44" y="1"/>
                    </a:moveTo>
                    <a:lnTo>
                      <a:pt x="44" y="1"/>
                    </a:lnTo>
                    <a:lnTo>
                      <a:pt x="1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0" name="Google Shape;14330;p76"/>
              <p:cNvSpPr/>
              <p:nvPr/>
            </p:nvSpPr>
            <p:spPr>
              <a:xfrm>
                <a:off x="5956879" y="813167"/>
                <a:ext cx="47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1" h="45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1" name="Google Shape;14331;p76"/>
              <p:cNvSpPr/>
              <p:nvPr/>
            </p:nvSpPr>
            <p:spPr>
              <a:xfrm>
                <a:off x="5891409" y="776331"/>
                <a:ext cx="2086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44" h="45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2" name="Google Shape;14332;p76"/>
              <p:cNvSpPr/>
              <p:nvPr/>
            </p:nvSpPr>
            <p:spPr>
              <a:xfrm>
                <a:off x="5954840" y="813167"/>
                <a:ext cx="2086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44" h="45" extrusionOk="0">
                    <a:moveTo>
                      <a:pt x="0" y="1"/>
                    </a:moveTo>
                    <a:lnTo>
                      <a:pt x="43" y="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3" name="Google Shape;14333;p76"/>
              <p:cNvSpPr/>
              <p:nvPr/>
            </p:nvSpPr>
            <p:spPr>
              <a:xfrm>
                <a:off x="5936399" y="800888"/>
                <a:ext cx="2086" cy="4172"/>
              </a:xfrm>
              <a:custGeom>
                <a:avLst/>
                <a:gdLst/>
                <a:ahLst/>
                <a:cxnLst/>
                <a:rect l="l" t="t" r="r" b="b"/>
                <a:pathLst>
                  <a:path w="44" h="88" extrusionOk="0">
                    <a:moveTo>
                      <a:pt x="44" y="44"/>
                    </a:moveTo>
                    <a:lnTo>
                      <a:pt x="44" y="44"/>
                    </a:lnTo>
                    <a:lnTo>
                      <a:pt x="44" y="44"/>
                    </a:lnTo>
                    <a:lnTo>
                      <a:pt x="44" y="44"/>
                    </a:lnTo>
                    <a:lnTo>
                      <a:pt x="44" y="44"/>
                    </a:lnTo>
                    <a:lnTo>
                      <a:pt x="44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44" y="44"/>
                    </a:lnTo>
                    <a:lnTo>
                      <a:pt x="44" y="44"/>
                    </a:lnTo>
                    <a:lnTo>
                      <a:pt x="44" y="44"/>
                    </a:lnTo>
                    <a:lnTo>
                      <a:pt x="44" y="44"/>
                    </a:lnTo>
                    <a:lnTo>
                      <a:pt x="44" y="44"/>
                    </a:lnTo>
                    <a:lnTo>
                      <a:pt x="44" y="87"/>
                    </a:lnTo>
                    <a:lnTo>
                      <a:pt x="44" y="87"/>
                    </a:lnTo>
                    <a:lnTo>
                      <a:pt x="44" y="44"/>
                    </a:lnTo>
                    <a:lnTo>
                      <a:pt x="44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4" name="Google Shape;14334;p76"/>
              <p:cNvSpPr/>
              <p:nvPr/>
            </p:nvSpPr>
            <p:spPr>
              <a:xfrm>
                <a:off x="5674472" y="837724"/>
                <a:ext cx="10287" cy="8249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74" extrusionOk="0">
                    <a:moveTo>
                      <a:pt x="1" y="1"/>
                    </a:moveTo>
                    <a:lnTo>
                      <a:pt x="130" y="130"/>
                    </a:lnTo>
                    <a:lnTo>
                      <a:pt x="217" y="173"/>
                    </a:lnTo>
                    <a:lnTo>
                      <a:pt x="130" y="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5" name="Google Shape;14335;p76"/>
              <p:cNvSpPr/>
              <p:nvPr/>
            </p:nvSpPr>
            <p:spPr>
              <a:xfrm>
                <a:off x="6108298" y="913434"/>
                <a:ext cx="4124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87" h="260" extrusionOk="0">
                    <a:moveTo>
                      <a:pt x="1" y="1"/>
                    </a:moveTo>
                    <a:lnTo>
                      <a:pt x="87" y="260"/>
                    </a:lnTo>
                    <a:lnTo>
                      <a:pt x="44" y="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6" name="Google Shape;14336;p76"/>
              <p:cNvSpPr/>
              <p:nvPr/>
            </p:nvSpPr>
            <p:spPr>
              <a:xfrm>
                <a:off x="5635598" y="651507"/>
                <a:ext cx="51200" cy="621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31" extrusionOk="0">
                    <a:moveTo>
                      <a:pt x="432" y="1"/>
                    </a:moveTo>
                    <a:lnTo>
                      <a:pt x="626" y="22"/>
                    </a:lnTo>
                    <a:lnTo>
                      <a:pt x="626" y="22"/>
                    </a:lnTo>
                    <a:lnTo>
                      <a:pt x="475" y="1"/>
                    </a:lnTo>
                    <a:close/>
                    <a:moveTo>
                      <a:pt x="216" y="1"/>
                    </a:moveTo>
                    <a:lnTo>
                      <a:pt x="130" y="44"/>
                    </a:lnTo>
                    <a:lnTo>
                      <a:pt x="44" y="44"/>
                    </a:lnTo>
                    <a:lnTo>
                      <a:pt x="1" y="87"/>
                    </a:lnTo>
                    <a:lnTo>
                      <a:pt x="1" y="87"/>
                    </a:lnTo>
                    <a:lnTo>
                      <a:pt x="173" y="44"/>
                    </a:lnTo>
                    <a:lnTo>
                      <a:pt x="346" y="1"/>
                    </a:lnTo>
                    <a:close/>
                    <a:moveTo>
                      <a:pt x="626" y="22"/>
                    </a:moveTo>
                    <a:lnTo>
                      <a:pt x="778" y="44"/>
                    </a:lnTo>
                    <a:lnTo>
                      <a:pt x="1080" y="130"/>
                    </a:lnTo>
                    <a:lnTo>
                      <a:pt x="821" y="44"/>
                    </a:lnTo>
                    <a:lnTo>
                      <a:pt x="626" y="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7" name="Google Shape;14337;p76"/>
              <p:cNvSpPr/>
              <p:nvPr/>
            </p:nvSpPr>
            <p:spPr>
              <a:xfrm>
                <a:off x="5956879" y="813167"/>
                <a:ext cx="55277" cy="32806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692" extrusionOk="0">
                    <a:moveTo>
                      <a:pt x="0" y="1"/>
                    </a:moveTo>
                    <a:lnTo>
                      <a:pt x="346" y="217"/>
                    </a:lnTo>
                    <a:lnTo>
                      <a:pt x="1166" y="6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8" name="Google Shape;14338;p76"/>
              <p:cNvSpPr/>
              <p:nvPr/>
            </p:nvSpPr>
            <p:spPr>
              <a:xfrm>
                <a:off x="6096020" y="950269"/>
                <a:ext cx="4124" cy="47"/>
              </a:xfrm>
              <a:custGeom>
                <a:avLst/>
                <a:gdLst/>
                <a:ahLst/>
                <a:cxnLst/>
                <a:rect l="l" t="t" r="r" b="b"/>
                <a:pathLst>
                  <a:path w="87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87" y="1"/>
                    </a:lnTo>
                    <a:lnTo>
                      <a:pt x="87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9" name="Google Shape;14339;p76"/>
              <p:cNvSpPr/>
              <p:nvPr/>
            </p:nvSpPr>
            <p:spPr>
              <a:xfrm>
                <a:off x="6034627" y="858204"/>
                <a:ext cx="55325" cy="32806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692" extrusionOk="0">
                    <a:moveTo>
                      <a:pt x="1" y="0"/>
                    </a:moveTo>
                    <a:lnTo>
                      <a:pt x="130" y="87"/>
                    </a:lnTo>
                    <a:lnTo>
                      <a:pt x="519" y="303"/>
                    </a:lnTo>
                    <a:lnTo>
                      <a:pt x="1" y="0"/>
                    </a:lnTo>
                    <a:close/>
                    <a:moveTo>
                      <a:pt x="1037" y="605"/>
                    </a:moveTo>
                    <a:lnTo>
                      <a:pt x="1166" y="691"/>
                    </a:lnTo>
                    <a:lnTo>
                      <a:pt x="1166" y="648"/>
                    </a:lnTo>
                    <a:lnTo>
                      <a:pt x="1037" y="6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0" name="Google Shape;14340;p76"/>
              <p:cNvSpPr/>
              <p:nvPr/>
            </p:nvSpPr>
            <p:spPr>
              <a:xfrm>
                <a:off x="5686751" y="850002"/>
                <a:ext cx="4124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87" h="44" extrusionOk="0">
                    <a:moveTo>
                      <a:pt x="1" y="1"/>
                    </a:moveTo>
                    <a:lnTo>
                      <a:pt x="44" y="44"/>
                    </a:lnTo>
                    <a:lnTo>
                      <a:pt x="44" y="22"/>
                    </a:lnTo>
                    <a:lnTo>
                      <a:pt x="1" y="1"/>
                    </a:lnTo>
                    <a:close/>
                    <a:moveTo>
                      <a:pt x="44" y="1"/>
                    </a:moveTo>
                    <a:lnTo>
                      <a:pt x="44" y="22"/>
                    </a:lnTo>
                    <a:lnTo>
                      <a:pt x="87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1" name="Google Shape;14341;p76"/>
              <p:cNvSpPr/>
              <p:nvPr/>
            </p:nvSpPr>
            <p:spPr>
              <a:xfrm>
                <a:off x="5694952" y="663786"/>
                <a:ext cx="196504" cy="112593"/>
              </a:xfrm>
              <a:custGeom>
                <a:avLst/>
                <a:gdLst/>
                <a:ahLst/>
                <a:cxnLst/>
                <a:rect l="l" t="t" r="r" b="b"/>
                <a:pathLst>
                  <a:path w="4145" h="2375" extrusionOk="0">
                    <a:moveTo>
                      <a:pt x="0" y="1"/>
                    </a:moveTo>
                    <a:lnTo>
                      <a:pt x="43" y="44"/>
                    </a:lnTo>
                    <a:lnTo>
                      <a:pt x="605" y="346"/>
                    </a:lnTo>
                    <a:lnTo>
                      <a:pt x="87" y="1"/>
                    </a:lnTo>
                    <a:close/>
                    <a:moveTo>
                      <a:pt x="605" y="346"/>
                    </a:moveTo>
                    <a:lnTo>
                      <a:pt x="4144" y="2375"/>
                    </a:lnTo>
                    <a:lnTo>
                      <a:pt x="1166" y="648"/>
                    </a:lnTo>
                    <a:lnTo>
                      <a:pt x="907" y="519"/>
                    </a:lnTo>
                    <a:lnTo>
                      <a:pt x="605" y="3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2" name="Google Shape;14342;p76"/>
              <p:cNvSpPr/>
              <p:nvPr/>
            </p:nvSpPr>
            <p:spPr>
              <a:xfrm>
                <a:off x="5615118" y="67402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3" name="Google Shape;14343;p76"/>
              <p:cNvSpPr/>
              <p:nvPr/>
            </p:nvSpPr>
            <p:spPr>
              <a:xfrm>
                <a:off x="6089904" y="888877"/>
                <a:ext cx="4124" cy="6210"/>
              </a:xfrm>
              <a:custGeom>
                <a:avLst/>
                <a:gdLst/>
                <a:ahLst/>
                <a:cxnLst/>
                <a:rect l="l" t="t" r="r" b="b"/>
                <a:pathLst>
                  <a:path w="87" h="131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3" y="87"/>
                    </a:lnTo>
                    <a:lnTo>
                      <a:pt x="86" y="130"/>
                    </a:lnTo>
                    <a:lnTo>
                      <a:pt x="86" y="8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4" name="Google Shape;14344;p76"/>
              <p:cNvSpPr/>
              <p:nvPr/>
            </p:nvSpPr>
            <p:spPr>
              <a:xfrm>
                <a:off x="6110337" y="925712"/>
                <a:ext cx="4172" cy="18489"/>
              </a:xfrm>
              <a:custGeom>
                <a:avLst/>
                <a:gdLst/>
                <a:ahLst/>
                <a:cxnLst/>
                <a:rect l="l" t="t" r="r" b="b"/>
                <a:pathLst>
                  <a:path w="88" h="390" extrusionOk="0">
                    <a:moveTo>
                      <a:pt x="44" y="1"/>
                    </a:moveTo>
                    <a:lnTo>
                      <a:pt x="44" y="217"/>
                    </a:lnTo>
                    <a:lnTo>
                      <a:pt x="44" y="260"/>
                    </a:lnTo>
                    <a:lnTo>
                      <a:pt x="87" y="217"/>
                    </a:lnTo>
                    <a:lnTo>
                      <a:pt x="44" y="1"/>
                    </a:lnTo>
                    <a:close/>
                    <a:moveTo>
                      <a:pt x="44" y="260"/>
                    </a:moveTo>
                    <a:lnTo>
                      <a:pt x="1" y="303"/>
                    </a:lnTo>
                    <a:lnTo>
                      <a:pt x="1" y="389"/>
                    </a:lnTo>
                    <a:lnTo>
                      <a:pt x="44" y="303"/>
                    </a:lnTo>
                    <a:lnTo>
                      <a:pt x="44" y="2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5" name="Google Shape;14345;p76"/>
              <p:cNvSpPr/>
              <p:nvPr/>
            </p:nvSpPr>
            <p:spPr>
              <a:xfrm>
                <a:off x="5604925" y="692467"/>
                <a:ext cx="16403" cy="75757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598" extrusionOk="0">
                    <a:moveTo>
                      <a:pt x="43" y="0"/>
                    </a:moveTo>
                    <a:lnTo>
                      <a:pt x="0" y="345"/>
                    </a:lnTo>
                    <a:lnTo>
                      <a:pt x="0" y="432"/>
                    </a:lnTo>
                    <a:lnTo>
                      <a:pt x="0" y="475"/>
                    </a:lnTo>
                    <a:lnTo>
                      <a:pt x="43" y="777"/>
                    </a:lnTo>
                    <a:lnTo>
                      <a:pt x="86" y="907"/>
                    </a:lnTo>
                    <a:lnTo>
                      <a:pt x="86" y="820"/>
                    </a:lnTo>
                    <a:lnTo>
                      <a:pt x="43" y="648"/>
                    </a:lnTo>
                    <a:lnTo>
                      <a:pt x="43" y="604"/>
                    </a:lnTo>
                    <a:lnTo>
                      <a:pt x="43" y="475"/>
                    </a:lnTo>
                    <a:lnTo>
                      <a:pt x="43" y="432"/>
                    </a:lnTo>
                    <a:lnTo>
                      <a:pt x="43" y="345"/>
                    </a:lnTo>
                    <a:lnTo>
                      <a:pt x="43" y="0"/>
                    </a:lnTo>
                    <a:close/>
                    <a:moveTo>
                      <a:pt x="86" y="907"/>
                    </a:moveTo>
                    <a:lnTo>
                      <a:pt x="86" y="907"/>
                    </a:lnTo>
                    <a:lnTo>
                      <a:pt x="86" y="907"/>
                    </a:lnTo>
                    <a:lnTo>
                      <a:pt x="86" y="907"/>
                    </a:lnTo>
                    <a:close/>
                    <a:moveTo>
                      <a:pt x="86" y="907"/>
                    </a:moveTo>
                    <a:lnTo>
                      <a:pt x="130" y="1036"/>
                    </a:lnTo>
                    <a:lnTo>
                      <a:pt x="130" y="993"/>
                    </a:lnTo>
                    <a:lnTo>
                      <a:pt x="86" y="907"/>
                    </a:lnTo>
                    <a:close/>
                    <a:moveTo>
                      <a:pt x="130" y="1036"/>
                    </a:moveTo>
                    <a:lnTo>
                      <a:pt x="130" y="1079"/>
                    </a:lnTo>
                    <a:lnTo>
                      <a:pt x="173" y="1209"/>
                    </a:lnTo>
                    <a:lnTo>
                      <a:pt x="216" y="1295"/>
                    </a:lnTo>
                    <a:lnTo>
                      <a:pt x="259" y="1425"/>
                    </a:lnTo>
                    <a:lnTo>
                      <a:pt x="302" y="1511"/>
                    </a:lnTo>
                    <a:lnTo>
                      <a:pt x="345" y="1597"/>
                    </a:lnTo>
                    <a:lnTo>
                      <a:pt x="130" y="1036"/>
                    </a:lnTo>
                    <a:close/>
                    <a:moveTo>
                      <a:pt x="345" y="1597"/>
                    </a:moveTo>
                    <a:lnTo>
                      <a:pt x="345" y="1597"/>
                    </a:lnTo>
                    <a:lnTo>
                      <a:pt x="345" y="159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6" name="Google Shape;14346;p76"/>
              <p:cNvSpPr/>
              <p:nvPr/>
            </p:nvSpPr>
            <p:spPr>
              <a:xfrm>
                <a:off x="5690875" y="659709"/>
                <a:ext cx="0" cy="47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7" name="Google Shape;14347;p76"/>
              <p:cNvSpPr/>
              <p:nvPr/>
            </p:nvSpPr>
            <p:spPr>
              <a:xfrm>
                <a:off x="5893447" y="776331"/>
                <a:ext cx="42999" cy="24604"/>
              </a:xfrm>
              <a:custGeom>
                <a:avLst/>
                <a:gdLst/>
                <a:ahLst/>
                <a:cxnLst/>
                <a:rect l="l" t="t" r="r" b="b"/>
                <a:pathLst>
                  <a:path w="907" h="519" extrusionOk="0">
                    <a:moveTo>
                      <a:pt x="907" y="519"/>
                    </a:moveTo>
                    <a:lnTo>
                      <a:pt x="907" y="519"/>
                    </a:lnTo>
                    <a:lnTo>
                      <a:pt x="907" y="519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907" y="519"/>
                    </a:lnTo>
                    <a:lnTo>
                      <a:pt x="907" y="5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8" name="Google Shape;14348;p76"/>
              <p:cNvSpPr/>
              <p:nvPr/>
            </p:nvSpPr>
            <p:spPr>
              <a:xfrm>
                <a:off x="5938437" y="802974"/>
                <a:ext cx="16450" cy="1024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216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46" y="216"/>
                    </a:lnTo>
                    <a:lnTo>
                      <a:pt x="346" y="216"/>
                    </a:lnTo>
                    <a:lnTo>
                      <a:pt x="346" y="216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9" name="Google Shape;14349;p76"/>
              <p:cNvSpPr/>
              <p:nvPr/>
            </p:nvSpPr>
            <p:spPr>
              <a:xfrm>
                <a:off x="5891409" y="776331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0" name="Google Shape;14350;p76"/>
              <p:cNvSpPr/>
              <p:nvPr/>
            </p:nvSpPr>
            <p:spPr>
              <a:xfrm>
                <a:off x="5956879" y="813167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1" name="Google Shape;14351;p76"/>
              <p:cNvSpPr/>
              <p:nvPr/>
            </p:nvSpPr>
            <p:spPr>
              <a:xfrm>
                <a:off x="5936399" y="802974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2" name="Google Shape;14352;p76"/>
              <p:cNvSpPr/>
              <p:nvPr/>
            </p:nvSpPr>
            <p:spPr>
              <a:xfrm>
                <a:off x="5891409" y="776331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3" y="1"/>
                    </a:moveTo>
                    <a:lnTo>
                      <a:pt x="43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3" y="1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3" name="Google Shape;14353;p76"/>
              <p:cNvSpPr/>
              <p:nvPr/>
            </p:nvSpPr>
            <p:spPr>
              <a:xfrm>
                <a:off x="5936399" y="800888"/>
                <a:ext cx="47" cy="2133"/>
              </a:xfrm>
              <a:custGeom>
                <a:avLst/>
                <a:gdLst/>
                <a:ahLst/>
                <a:cxnLst/>
                <a:rect l="l" t="t" r="r" b="b"/>
                <a:pathLst>
                  <a:path w="1" h="45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4" name="Google Shape;14354;p76"/>
              <p:cNvSpPr/>
              <p:nvPr/>
            </p:nvSpPr>
            <p:spPr>
              <a:xfrm>
                <a:off x="5938437" y="802974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5" name="Google Shape;14355;p76"/>
              <p:cNvSpPr/>
              <p:nvPr/>
            </p:nvSpPr>
            <p:spPr>
              <a:xfrm>
                <a:off x="5954840" y="813167"/>
                <a:ext cx="2086" cy="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3" y="1"/>
                    </a:moveTo>
                    <a:lnTo>
                      <a:pt x="43" y="1"/>
                    </a:lnTo>
                    <a:lnTo>
                      <a:pt x="43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3" y="1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6" name="Google Shape;14356;p76"/>
              <p:cNvSpPr/>
              <p:nvPr/>
            </p:nvSpPr>
            <p:spPr>
              <a:xfrm>
                <a:off x="7364739" y="2425686"/>
                <a:ext cx="90074" cy="360202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7598" extrusionOk="0">
                    <a:moveTo>
                      <a:pt x="1" y="0"/>
                    </a:moveTo>
                    <a:lnTo>
                      <a:pt x="217" y="1295"/>
                    </a:lnTo>
                    <a:lnTo>
                      <a:pt x="432" y="2590"/>
                    </a:lnTo>
                    <a:lnTo>
                      <a:pt x="1900" y="7597"/>
                    </a:lnTo>
                    <a:lnTo>
                      <a:pt x="1857" y="7252"/>
                    </a:lnTo>
                    <a:lnTo>
                      <a:pt x="1857" y="6907"/>
                    </a:lnTo>
                    <a:lnTo>
                      <a:pt x="1857" y="2374"/>
                    </a:lnTo>
                    <a:lnTo>
                      <a:pt x="1641" y="1036"/>
                    </a:lnTo>
                    <a:lnTo>
                      <a:pt x="734" y="389"/>
                    </a:lnTo>
                    <a:lnTo>
                      <a:pt x="691" y="389"/>
                    </a:lnTo>
                    <a:lnTo>
                      <a:pt x="648" y="346"/>
                    </a:lnTo>
                    <a:lnTo>
                      <a:pt x="476" y="259"/>
                    </a:lnTo>
                    <a:lnTo>
                      <a:pt x="346" y="173"/>
                    </a:lnTo>
                    <a:lnTo>
                      <a:pt x="217" y="87"/>
                    </a:lnTo>
                    <a:lnTo>
                      <a:pt x="173" y="8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7" name="Google Shape;14357;p76"/>
              <p:cNvSpPr/>
              <p:nvPr/>
            </p:nvSpPr>
            <p:spPr>
              <a:xfrm>
                <a:off x="7530523" y="2918866"/>
                <a:ext cx="4124" cy="8201"/>
              </a:xfrm>
              <a:custGeom>
                <a:avLst/>
                <a:gdLst/>
                <a:ahLst/>
                <a:cxnLst/>
                <a:rect l="l" t="t" r="r" b="b"/>
                <a:pathLst>
                  <a:path w="87" h="173" extrusionOk="0">
                    <a:moveTo>
                      <a:pt x="0" y="0"/>
                    </a:moveTo>
                    <a:lnTo>
                      <a:pt x="0" y="130"/>
                    </a:lnTo>
                    <a:lnTo>
                      <a:pt x="86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8" name="Google Shape;14358;p76"/>
              <p:cNvSpPr/>
              <p:nvPr/>
            </p:nvSpPr>
            <p:spPr>
              <a:xfrm>
                <a:off x="7248117" y="1623503"/>
                <a:ext cx="98276" cy="22106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4663" extrusionOk="0">
                    <a:moveTo>
                      <a:pt x="1382" y="1"/>
                    </a:moveTo>
                    <a:lnTo>
                      <a:pt x="0" y="778"/>
                    </a:lnTo>
                    <a:lnTo>
                      <a:pt x="475" y="3799"/>
                    </a:lnTo>
                    <a:lnTo>
                      <a:pt x="518" y="3843"/>
                    </a:lnTo>
                    <a:lnTo>
                      <a:pt x="907" y="3972"/>
                    </a:lnTo>
                    <a:lnTo>
                      <a:pt x="1554" y="4274"/>
                    </a:lnTo>
                    <a:lnTo>
                      <a:pt x="1813" y="4447"/>
                    </a:lnTo>
                    <a:lnTo>
                      <a:pt x="2072" y="4663"/>
                    </a:lnTo>
                    <a:lnTo>
                      <a:pt x="13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9" name="Google Shape;14359;p76"/>
              <p:cNvSpPr/>
              <p:nvPr/>
            </p:nvSpPr>
            <p:spPr>
              <a:xfrm>
                <a:off x="7460929" y="2593461"/>
                <a:ext cx="49162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6735" extrusionOk="0">
                    <a:moveTo>
                      <a:pt x="0" y="1"/>
                    </a:moveTo>
                    <a:lnTo>
                      <a:pt x="0" y="4576"/>
                    </a:lnTo>
                    <a:lnTo>
                      <a:pt x="346" y="5742"/>
                    </a:lnTo>
                    <a:lnTo>
                      <a:pt x="432" y="5958"/>
                    </a:lnTo>
                    <a:lnTo>
                      <a:pt x="562" y="6346"/>
                    </a:lnTo>
                    <a:lnTo>
                      <a:pt x="605" y="6562"/>
                    </a:lnTo>
                    <a:lnTo>
                      <a:pt x="648" y="6735"/>
                    </a:lnTo>
                    <a:lnTo>
                      <a:pt x="1036" y="5914"/>
                    </a:lnTo>
                    <a:lnTo>
                      <a:pt x="864" y="5526"/>
                    </a:lnTo>
                    <a:lnTo>
                      <a:pt x="821" y="5396"/>
                    </a:lnTo>
                    <a:lnTo>
                      <a:pt x="777" y="5224"/>
                    </a:lnTo>
                    <a:lnTo>
                      <a:pt x="734" y="4879"/>
                    </a:lnTo>
                    <a:lnTo>
                      <a:pt x="389" y="2375"/>
                    </a:lnTo>
                    <a:lnTo>
                      <a:pt x="303" y="20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0" name="Google Shape;14360;p76"/>
              <p:cNvSpPr/>
              <p:nvPr/>
            </p:nvSpPr>
            <p:spPr>
              <a:xfrm>
                <a:off x="7458891" y="2830877"/>
                <a:ext cx="26643" cy="106430"/>
              </a:xfrm>
              <a:custGeom>
                <a:avLst/>
                <a:gdLst/>
                <a:ahLst/>
                <a:cxnLst/>
                <a:rect l="l" t="t" r="r" b="b"/>
                <a:pathLst>
                  <a:path w="562" h="2245" extrusionOk="0">
                    <a:moveTo>
                      <a:pt x="0" y="0"/>
                    </a:moveTo>
                    <a:lnTo>
                      <a:pt x="43" y="647"/>
                    </a:lnTo>
                    <a:lnTo>
                      <a:pt x="43" y="1295"/>
                    </a:lnTo>
                    <a:lnTo>
                      <a:pt x="43" y="1683"/>
                    </a:lnTo>
                    <a:lnTo>
                      <a:pt x="216" y="1986"/>
                    </a:lnTo>
                    <a:lnTo>
                      <a:pt x="346" y="2245"/>
                    </a:lnTo>
                    <a:lnTo>
                      <a:pt x="475" y="2201"/>
                    </a:lnTo>
                    <a:lnTo>
                      <a:pt x="561" y="19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1" name="Google Shape;14361;p76"/>
              <p:cNvSpPr/>
              <p:nvPr/>
            </p:nvSpPr>
            <p:spPr>
              <a:xfrm>
                <a:off x="7497765" y="2886107"/>
                <a:ext cx="22566" cy="38922"/>
              </a:xfrm>
              <a:custGeom>
                <a:avLst/>
                <a:gdLst/>
                <a:ahLst/>
                <a:cxnLst/>
                <a:rect l="l" t="t" r="r" b="b"/>
                <a:pathLst>
                  <a:path w="476" h="821" extrusionOk="0">
                    <a:moveTo>
                      <a:pt x="389" y="0"/>
                    </a:moveTo>
                    <a:lnTo>
                      <a:pt x="0" y="821"/>
                    </a:lnTo>
                    <a:lnTo>
                      <a:pt x="0" y="821"/>
                    </a:lnTo>
                    <a:lnTo>
                      <a:pt x="44" y="777"/>
                    </a:lnTo>
                    <a:lnTo>
                      <a:pt x="173" y="734"/>
                    </a:lnTo>
                    <a:lnTo>
                      <a:pt x="259" y="691"/>
                    </a:lnTo>
                    <a:lnTo>
                      <a:pt x="475" y="734"/>
                    </a:lnTo>
                    <a:lnTo>
                      <a:pt x="475" y="259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2" name="Google Shape;14362;p76"/>
              <p:cNvSpPr/>
              <p:nvPr/>
            </p:nvSpPr>
            <p:spPr>
              <a:xfrm>
                <a:off x="7295192" y="1922265"/>
                <a:ext cx="98228" cy="229263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4836" extrusionOk="0">
                    <a:moveTo>
                      <a:pt x="1338" y="1"/>
                    </a:moveTo>
                    <a:lnTo>
                      <a:pt x="1166" y="174"/>
                    </a:lnTo>
                    <a:lnTo>
                      <a:pt x="1166" y="217"/>
                    </a:lnTo>
                    <a:lnTo>
                      <a:pt x="993" y="346"/>
                    </a:lnTo>
                    <a:lnTo>
                      <a:pt x="0" y="994"/>
                    </a:lnTo>
                    <a:lnTo>
                      <a:pt x="561" y="4490"/>
                    </a:lnTo>
                    <a:lnTo>
                      <a:pt x="1209" y="4620"/>
                    </a:lnTo>
                    <a:lnTo>
                      <a:pt x="1856" y="4749"/>
                    </a:lnTo>
                    <a:lnTo>
                      <a:pt x="2072" y="4835"/>
                    </a:lnTo>
                    <a:lnTo>
                      <a:pt x="13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3" name="Google Shape;14363;p76"/>
              <p:cNvSpPr/>
              <p:nvPr/>
            </p:nvSpPr>
            <p:spPr>
              <a:xfrm>
                <a:off x="7393421" y="2605739"/>
                <a:ext cx="59354" cy="288617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6088" extrusionOk="0">
                    <a:moveTo>
                      <a:pt x="0" y="1"/>
                    </a:moveTo>
                    <a:lnTo>
                      <a:pt x="561" y="3670"/>
                    </a:lnTo>
                    <a:lnTo>
                      <a:pt x="734" y="4879"/>
                    </a:lnTo>
                    <a:lnTo>
                      <a:pt x="820" y="5181"/>
                    </a:lnTo>
                    <a:lnTo>
                      <a:pt x="950" y="5396"/>
                    </a:lnTo>
                    <a:lnTo>
                      <a:pt x="1079" y="5742"/>
                    </a:lnTo>
                    <a:lnTo>
                      <a:pt x="1252" y="6087"/>
                    </a:lnTo>
                    <a:lnTo>
                      <a:pt x="1252" y="5655"/>
                    </a:lnTo>
                    <a:lnTo>
                      <a:pt x="1252" y="5483"/>
                    </a:lnTo>
                    <a:lnTo>
                      <a:pt x="1252" y="4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4" name="Google Shape;14364;p76"/>
              <p:cNvSpPr/>
              <p:nvPr/>
            </p:nvSpPr>
            <p:spPr>
              <a:xfrm>
                <a:off x="7458891" y="3639128"/>
                <a:ext cx="59402" cy="43046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908" extrusionOk="0">
                    <a:moveTo>
                      <a:pt x="0" y="1"/>
                    </a:moveTo>
                    <a:lnTo>
                      <a:pt x="0" y="174"/>
                    </a:lnTo>
                    <a:lnTo>
                      <a:pt x="1252" y="907"/>
                    </a:lnTo>
                    <a:lnTo>
                      <a:pt x="1252" y="692"/>
                    </a:lnTo>
                    <a:lnTo>
                      <a:pt x="1209" y="692"/>
                    </a:lnTo>
                    <a:lnTo>
                      <a:pt x="1036" y="562"/>
                    </a:lnTo>
                    <a:lnTo>
                      <a:pt x="993" y="562"/>
                    </a:lnTo>
                    <a:lnTo>
                      <a:pt x="820" y="433"/>
                    </a:lnTo>
                    <a:lnTo>
                      <a:pt x="605" y="346"/>
                    </a:lnTo>
                    <a:lnTo>
                      <a:pt x="518" y="303"/>
                    </a:lnTo>
                    <a:lnTo>
                      <a:pt x="389" y="346"/>
                    </a:lnTo>
                    <a:lnTo>
                      <a:pt x="302" y="346"/>
                    </a:lnTo>
                    <a:lnTo>
                      <a:pt x="346" y="303"/>
                    </a:lnTo>
                    <a:lnTo>
                      <a:pt x="432" y="260"/>
                    </a:lnTo>
                    <a:lnTo>
                      <a:pt x="302" y="174"/>
                    </a:lnTo>
                    <a:lnTo>
                      <a:pt x="130" y="87"/>
                    </a:lnTo>
                    <a:lnTo>
                      <a:pt x="87" y="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5" name="Google Shape;14365;p76"/>
              <p:cNvSpPr/>
              <p:nvPr/>
            </p:nvSpPr>
            <p:spPr>
              <a:xfrm>
                <a:off x="7667626" y="3721001"/>
                <a:ext cx="57316" cy="14364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303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3" y="260"/>
                    </a:lnTo>
                    <a:lnTo>
                      <a:pt x="648" y="303"/>
                    </a:lnTo>
                    <a:lnTo>
                      <a:pt x="1209" y="303"/>
                    </a:lnTo>
                    <a:lnTo>
                      <a:pt x="1166" y="130"/>
                    </a:lnTo>
                    <a:lnTo>
                      <a:pt x="1122" y="130"/>
                    </a:lnTo>
                    <a:lnTo>
                      <a:pt x="1122" y="87"/>
                    </a:lnTo>
                    <a:lnTo>
                      <a:pt x="777" y="87"/>
                    </a:lnTo>
                    <a:lnTo>
                      <a:pt x="561" y="44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6" name="Google Shape;14366;p76"/>
              <p:cNvSpPr/>
              <p:nvPr/>
            </p:nvSpPr>
            <p:spPr>
              <a:xfrm>
                <a:off x="6920673" y="2513674"/>
                <a:ext cx="562822" cy="1158260"/>
              </a:xfrm>
              <a:custGeom>
                <a:avLst/>
                <a:gdLst/>
                <a:ahLst/>
                <a:cxnLst/>
                <a:rect l="l" t="t" r="r" b="b"/>
                <a:pathLst>
                  <a:path w="11872" h="24432" extrusionOk="0">
                    <a:moveTo>
                      <a:pt x="864" y="1"/>
                    </a:moveTo>
                    <a:lnTo>
                      <a:pt x="821" y="130"/>
                    </a:lnTo>
                    <a:lnTo>
                      <a:pt x="778" y="130"/>
                    </a:lnTo>
                    <a:lnTo>
                      <a:pt x="735" y="260"/>
                    </a:lnTo>
                    <a:lnTo>
                      <a:pt x="562" y="734"/>
                    </a:lnTo>
                    <a:lnTo>
                      <a:pt x="389" y="1252"/>
                    </a:lnTo>
                    <a:lnTo>
                      <a:pt x="389" y="1339"/>
                    </a:lnTo>
                    <a:lnTo>
                      <a:pt x="346" y="1425"/>
                    </a:lnTo>
                    <a:lnTo>
                      <a:pt x="303" y="1598"/>
                    </a:lnTo>
                    <a:lnTo>
                      <a:pt x="260" y="1857"/>
                    </a:lnTo>
                    <a:lnTo>
                      <a:pt x="260" y="1900"/>
                    </a:lnTo>
                    <a:lnTo>
                      <a:pt x="217" y="2116"/>
                    </a:lnTo>
                    <a:lnTo>
                      <a:pt x="174" y="2202"/>
                    </a:lnTo>
                    <a:lnTo>
                      <a:pt x="174" y="2375"/>
                    </a:lnTo>
                    <a:lnTo>
                      <a:pt x="130" y="2504"/>
                    </a:lnTo>
                    <a:lnTo>
                      <a:pt x="130" y="2634"/>
                    </a:lnTo>
                    <a:lnTo>
                      <a:pt x="87" y="2806"/>
                    </a:lnTo>
                    <a:lnTo>
                      <a:pt x="87" y="2893"/>
                    </a:lnTo>
                    <a:lnTo>
                      <a:pt x="87" y="3108"/>
                    </a:lnTo>
                    <a:lnTo>
                      <a:pt x="44" y="3195"/>
                    </a:lnTo>
                    <a:lnTo>
                      <a:pt x="44" y="3411"/>
                    </a:lnTo>
                    <a:lnTo>
                      <a:pt x="44" y="3454"/>
                    </a:lnTo>
                    <a:lnTo>
                      <a:pt x="1" y="3669"/>
                    </a:lnTo>
                    <a:lnTo>
                      <a:pt x="1" y="3713"/>
                    </a:lnTo>
                    <a:lnTo>
                      <a:pt x="1" y="3972"/>
                    </a:lnTo>
                    <a:lnTo>
                      <a:pt x="1" y="4015"/>
                    </a:lnTo>
                    <a:lnTo>
                      <a:pt x="1" y="4274"/>
                    </a:lnTo>
                    <a:lnTo>
                      <a:pt x="1" y="4533"/>
                    </a:lnTo>
                    <a:lnTo>
                      <a:pt x="1" y="4576"/>
                    </a:lnTo>
                    <a:lnTo>
                      <a:pt x="1" y="4749"/>
                    </a:lnTo>
                    <a:lnTo>
                      <a:pt x="1" y="4835"/>
                    </a:lnTo>
                    <a:lnTo>
                      <a:pt x="1" y="4921"/>
                    </a:lnTo>
                    <a:lnTo>
                      <a:pt x="1" y="4964"/>
                    </a:lnTo>
                    <a:lnTo>
                      <a:pt x="1" y="5094"/>
                    </a:lnTo>
                    <a:lnTo>
                      <a:pt x="1" y="5267"/>
                    </a:lnTo>
                    <a:lnTo>
                      <a:pt x="1" y="5353"/>
                    </a:lnTo>
                    <a:lnTo>
                      <a:pt x="1" y="5439"/>
                    </a:lnTo>
                    <a:lnTo>
                      <a:pt x="44" y="5914"/>
                    </a:lnTo>
                    <a:lnTo>
                      <a:pt x="44" y="5957"/>
                    </a:lnTo>
                    <a:lnTo>
                      <a:pt x="87" y="6087"/>
                    </a:lnTo>
                    <a:lnTo>
                      <a:pt x="130" y="6648"/>
                    </a:lnTo>
                    <a:lnTo>
                      <a:pt x="174" y="7036"/>
                    </a:lnTo>
                    <a:lnTo>
                      <a:pt x="217" y="7166"/>
                    </a:lnTo>
                    <a:lnTo>
                      <a:pt x="217" y="7295"/>
                    </a:lnTo>
                    <a:lnTo>
                      <a:pt x="260" y="7554"/>
                    </a:lnTo>
                    <a:lnTo>
                      <a:pt x="303" y="7641"/>
                    </a:lnTo>
                    <a:lnTo>
                      <a:pt x="303" y="7727"/>
                    </a:lnTo>
                    <a:lnTo>
                      <a:pt x="389" y="8115"/>
                    </a:lnTo>
                    <a:lnTo>
                      <a:pt x="519" y="8720"/>
                    </a:lnTo>
                    <a:lnTo>
                      <a:pt x="562" y="8849"/>
                    </a:lnTo>
                    <a:lnTo>
                      <a:pt x="562" y="8892"/>
                    </a:lnTo>
                    <a:lnTo>
                      <a:pt x="605" y="9151"/>
                    </a:lnTo>
                    <a:lnTo>
                      <a:pt x="692" y="9454"/>
                    </a:lnTo>
                    <a:lnTo>
                      <a:pt x="735" y="9540"/>
                    </a:lnTo>
                    <a:lnTo>
                      <a:pt x="778" y="9756"/>
                    </a:lnTo>
                    <a:lnTo>
                      <a:pt x="821" y="9842"/>
                    </a:lnTo>
                    <a:lnTo>
                      <a:pt x="994" y="10403"/>
                    </a:lnTo>
                    <a:lnTo>
                      <a:pt x="994" y="10446"/>
                    </a:lnTo>
                    <a:lnTo>
                      <a:pt x="1080" y="10662"/>
                    </a:lnTo>
                    <a:lnTo>
                      <a:pt x="1080" y="10748"/>
                    </a:lnTo>
                    <a:lnTo>
                      <a:pt x="1166" y="11051"/>
                    </a:lnTo>
                    <a:lnTo>
                      <a:pt x="1210" y="11137"/>
                    </a:lnTo>
                    <a:lnTo>
                      <a:pt x="1253" y="11266"/>
                    </a:lnTo>
                    <a:lnTo>
                      <a:pt x="1339" y="11482"/>
                    </a:lnTo>
                    <a:lnTo>
                      <a:pt x="1382" y="11569"/>
                    </a:lnTo>
                    <a:lnTo>
                      <a:pt x="1469" y="11828"/>
                    </a:lnTo>
                    <a:lnTo>
                      <a:pt x="1598" y="12130"/>
                    </a:lnTo>
                    <a:lnTo>
                      <a:pt x="1987" y="13036"/>
                    </a:lnTo>
                    <a:lnTo>
                      <a:pt x="2418" y="13986"/>
                    </a:lnTo>
                    <a:lnTo>
                      <a:pt x="2893" y="14892"/>
                    </a:lnTo>
                    <a:lnTo>
                      <a:pt x="3368" y="15799"/>
                    </a:lnTo>
                    <a:lnTo>
                      <a:pt x="3368" y="15842"/>
                    </a:lnTo>
                    <a:lnTo>
                      <a:pt x="3411" y="15799"/>
                    </a:lnTo>
                    <a:lnTo>
                      <a:pt x="3411" y="15842"/>
                    </a:lnTo>
                    <a:lnTo>
                      <a:pt x="3454" y="15971"/>
                    </a:lnTo>
                    <a:lnTo>
                      <a:pt x="3497" y="15971"/>
                    </a:lnTo>
                    <a:lnTo>
                      <a:pt x="3584" y="16101"/>
                    </a:lnTo>
                    <a:lnTo>
                      <a:pt x="3670" y="16274"/>
                    </a:lnTo>
                    <a:lnTo>
                      <a:pt x="3756" y="16403"/>
                    </a:lnTo>
                    <a:lnTo>
                      <a:pt x="3756" y="16446"/>
                    </a:lnTo>
                    <a:lnTo>
                      <a:pt x="3799" y="16489"/>
                    </a:lnTo>
                    <a:lnTo>
                      <a:pt x="3886" y="16619"/>
                    </a:lnTo>
                    <a:lnTo>
                      <a:pt x="3972" y="16791"/>
                    </a:lnTo>
                    <a:lnTo>
                      <a:pt x="4015" y="16835"/>
                    </a:lnTo>
                    <a:lnTo>
                      <a:pt x="4058" y="16921"/>
                    </a:lnTo>
                    <a:lnTo>
                      <a:pt x="4145" y="17007"/>
                    </a:lnTo>
                    <a:lnTo>
                      <a:pt x="4663" y="17784"/>
                    </a:lnTo>
                    <a:lnTo>
                      <a:pt x="4965" y="18216"/>
                    </a:lnTo>
                    <a:lnTo>
                      <a:pt x="5353" y="18777"/>
                    </a:lnTo>
                    <a:lnTo>
                      <a:pt x="5440" y="18820"/>
                    </a:lnTo>
                    <a:lnTo>
                      <a:pt x="5440" y="18863"/>
                    </a:lnTo>
                    <a:lnTo>
                      <a:pt x="5871" y="19381"/>
                    </a:lnTo>
                    <a:lnTo>
                      <a:pt x="5958" y="19468"/>
                    </a:lnTo>
                    <a:lnTo>
                      <a:pt x="6346" y="19942"/>
                    </a:lnTo>
                    <a:lnTo>
                      <a:pt x="6778" y="20417"/>
                    </a:lnTo>
                    <a:lnTo>
                      <a:pt x="6907" y="20547"/>
                    </a:lnTo>
                    <a:lnTo>
                      <a:pt x="7209" y="20849"/>
                    </a:lnTo>
                    <a:lnTo>
                      <a:pt x="7468" y="21151"/>
                    </a:lnTo>
                    <a:lnTo>
                      <a:pt x="8159" y="21842"/>
                    </a:lnTo>
                    <a:lnTo>
                      <a:pt x="8893" y="22446"/>
                    </a:lnTo>
                    <a:lnTo>
                      <a:pt x="9584" y="23007"/>
                    </a:lnTo>
                    <a:lnTo>
                      <a:pt x="10317" y="23525"/>
                    </a:lnTo>
                    <a:lnTo>
                      <a:pt x="10490" y="23655"/>
                    </a:lnTo>
                    <a:lnTo>
                      <a:pt x="10533" y="23698"/>
                    </a:lnTo>
                    <a:lnTo>
                      <a:pt x="10619" y="23741"/>
                    </a:lnTo>
                    <a:lnTo>
                      <a:pt x="10965" y="23957"/>
                    </a:lnTo>
                    <a:lnTo>
                      <a:pt x="11051" y="24000"/>
                    </a:lnTo>
                    <a:lnTo>
                      <a:pt x="11396" y="24216"/>
                    </a:lnTo>
                    <a:lnTo>
                      <a:pt x="11526" y="24259"/>
                    </a:lnTo>
                    <a:lnTo>
                      <a:pt x="11396" y="24173"/>
                    </a:lnTo>
                    <a:lnTo>
                      <a:pt x="11224" y="24043"/>
                    </a:lnTo>
                    <a:lnTo>
                      <a:pt x="11181" y="24000"/>
                    </a:lnTo>
                    <a:lnTo>
                      <a:pt x="11181" y="23870"/>
                    </a:lnTo>
                    <a:lnTo>
                      <a:pt x="11137" y="23611"/>
                    </a:lnTo>
                    <a:lnTo>
                      <a:pt x="11137" y="23568"/>
                    </a:lnTo>
                    <a:lnTo>
                      <a:pt x="11008" y="23525"/>
                    </a:lnTo>
                    <a:lnTo>
                      <a:pt x="10878" y="23439"/>
                    </a:lnTo>
                    <a:lnTo>
                      <a:pt x="9929" y="22748"/>
                    </a:lnTo>
                    <a:lnTo>
                      <a:pt x="9799" y="22662"/>
                    </a:lnTo>
                    <a:lnTo>
                      <a:pt x="9368" y="22273"/>
                    </a:lnTo>
                    <a:lnTo>
                      <a:pt x="9325" y="22273"/>
                    </a:lnTo>
                    <a:lnTo>
                      <a:pt x="9281" y="22230"/>
                    </a:lnTo>
                    <a:lnTo>
                      <a:pt x="8763" y="21799"/>
                    </a:lnTo>
                    <a:lnTo>
                      <a:pt x="8720" y="21712"/>
                    </a:lnTo>
                    <a:lnTo>
                      <a:pt x="8245" y="21324"/>
                    </a:lnTo>
                    <a:lnTo>
                      <a:pt x="8202" y="21281"/>
                    </a:lnTo>
                    <a:lnTo>
                      <a:pt x="8116" y="21496"/>
                    </a:lnTo>
                    <a:lnTo>
                      <a:pt x="8073" y="21496"/>
                    </a:lnTo>
                    <a:lnTo>
                      <a:pt x="7512" y="20892"/>
                    </a:lnTo>
                    <a:lnTo>
                      <a:pt x="7209" y="20633"/>
                    </a:lnTo>
                    <a:lnTo>
                      <a:pt x="6907" y="20331"/>
                    </a:lnTo>
                    <a:lnTo>
                      <a:pt x="6778" y="20201"/>
                    </a:lnTo>
                    <a:lnTo>
                      <a:pt x="6691" y="20029"/>
                    </a:lnTo>
                    <a:lnTo>
                      <a:pt x="6648" y="19942"/>
                    </a:lnTo>
                    <a:lnTo>
                      <a:pt x="6648" y="19899"/>
                    </a:lnTo>
                    <a:lnTo>
                      <a:pt x="6648" y="19813"/>
                    </a:lnTo>
                    <a:lnTo>
                      <a:pt x="6691" y="19684"/>
                    </a:lnTo>
                    <a:lnTo>
                      <a:pt x="6605" y="19554"/>
                    </a:lnTo>
                    <a:lnTo>
                      <a:pt x="6346" y="19295"/>
                    </a:lnTo>
                    <a:lnTo>
                      <a:pt x="6260" y="19166"/>
                    </a:lnTo>
                    <a:lnTo>
                      <a:pt x="6174" y="19036"/>
                    </a:lnTo>
                    <a:lnTo>
                      <a:pt x="6130" y="18950"/>
                    </a:lnTo>
                    <a:lnTo>
                      <a:pt x="5915" y="18648"/>
                    </a:lnTo>
                    <a:lnTo>
                      <a:pt x="5828" y="18604"/>
                    </a:lnTo>
                    <a:lnTo>
                      <a:pt x="5699" y="18432"/>
                    </a:lnTo>
                    <a:lnTo>
                      <a:pt x="5656" y="18345"/>
                    </a:lnTo>
                    <a:lnTo>
                      <a:pt x="5569" y="18216"/>
                    </a:lnTo>
                    <a:lnTo>
                      <a:pt x="5310" y="17871"/>
                    </a:lnTo>
                    <a:lnTo>
                      <a:pt x="5094" y="17612"/>
                    </a:lnTo>
                    <a:lnTo>
                      <a:pt x="5051" y="17568"/>
                    </a:lnTo>
                    <a:lnTo>
                      <a:pt x="4965" y="17439"/>
                    </a:lnTo>
                    <a:lnTo>
                      <a:pt x="4922" y="17309"/>
                    </a:lnTo>
                    <a:lnTo>
                      <a:pt x="4835" y="17223"/>
                    </a:lnTo>
                    <a:lnTo>
                      <a:pt x="4620" y="16878"/>
                    </a:lnTo>
                    <a:lnTo>
                      <a:pt x="4447" y="16619"/>
                    </a:lnTo>
                    <a:lnTo>
                      <a:pt x="4404" y="16576"/>
                    </a:lnTo>
                    <a:lnTo>
                      <a:pt x="4361" y="16533"/>
                    </a:lnTo>
                    <a:lnTo>
                      <a:pt x="4231" y="16576"/>
                    </a:lnTo>
                    <a:lnTo>
                      <a:pt x="4102" y="16576"/>
                    </a:lnTo>
                    <a:lnTo>
                      <a:pt x="4058" y="16446"/>
                    </a:lnTo>
                    <a:lnTo>
                      <a:pt x="4015" y="16360"/>
                    </a:lnTo>
                    <a:lnTo>
                      <a:pt x="3022" y="14676"/>
                    </a:lnTo>
                    <a:lnTo>
                      <a:pt x="3195" y="14590"/>
                    </a:lnTo>
                    <a:lnTo>
                      <a:pt x="3195" y="14547"/>
                    </a:lnTo>
                    <a:lnTo>
                      <a:pt x="3238" y="14547"/>
                    </a:lnTo>
                    <a:lnTo>
                      <a:pt x="3195" y="14417"/>
                    </a:lnTo>
                    <a:lnTo>
                      <a:pt x="3109" y="14245"/>
                    </a:lnTo>
                    <a:lnTo>
                      <a:pt x="2893" y="13856"/>
                    </a:lnTo>
                    <a:lnTo>
                      <a:pt x="2850" y="13856"/>
                    </a:lnTo>
                    <a:lnTo>
                      <a:pt x="2764" y="13640"/>
                    </a:lnTo>
                    <a:lnTo>
                      <a:pt x="2720" y="13597"/>
                    </a:lnTo>
                    <a:lnTo>
                      <a:pt x="2720" y="13554"/>
                    </a:lnTo>
                    <a:lnTo>
                      <a:pt x="2591" y="13252"/>
                    </a:lnTo>
                    <a:lnTo>
                      <a:pt x="2418" y="12864"/>
                    </a:lnTo>
                    <a:lnTo>
                      <a:pt x="2289" y="12648"/>
                    </a:lnTo>
                    <a:lnTo>
                      <a:pt x="2289" y="12605"/>
                    </a:lnTo>
                    <a:lnTo>
                      <a:pt x="2246" y="12475"/>
                    </a:lnTo>
                    <a:lnTo>
                      <a:pt x="2159" y="12259"/>
                    </a:lnTo>
                    <a:lnTo>
                      <a:pt x="1987" y="11871"/>
                    </a:lnTo>
                    <a:lnTo>
                      <a:pt x="1987" y="11828"/>
                    </a:lnTo>
                    <a:lnTo>
                      <a:pt x="1900" y="11655"/>
                    </a:lnTo>
                    <a:lnTo>
                      <a:pt x="1857" y="11612"/>
                    </a:lnTo>
                    <a:lnTo>
                      <a:pt x="1857" y="11569"/>
                    </a:lnTo>
                    <a:lnTo>
                      <a:pt x="1857" y="11525"/>
                    </a:lnTo>
                    <a:lnTo>
                      <a:pt x="1771" y="11180"/>
                    </a:lnTo>
                    <a:lnTo>
                      <a:pt x="1598" y="10792"/>
                    </a:lnTo>
                    <a:lnTo>
                      <a:pt x="1555" y="10748"/>
                    </a:lnTo>
                    <a:lnTo>
                      <a:pt x="1512" y="10748"/>
                    </a:lnTo>
                    <a:lnTo>
                      <a:pt x="1382" y="10705"/>
                    </a:lnTo>
                    <a:lnTo>
                      <a:pt x="1296" y="10662"/>
                    </a:lnTo>
                    <a:lnTo>
                      <a:pt x="1210" y="10489"/>
                    </a:lnTo>
                    <a:lnTo>
                      <a:pt x="1123" y="10317"/>
                    </a:lnTo>
                    <a:lnTo>
                      <a:pt x="1037" y="9885"/>
                    </a:lnTo>
                    <a:lnTo>
                      <a:pt x="951" y="9540"/>
                    </a:lnTo>
                    <a:lnTo>
                      <a:pt x="692" y="8677"/>
                    </a:lnTo>
                    <a:lnTo>
                      <a:pt x="692" y="8633"/>
                    </a:lnTo>
                    <a:lnTo>
                      <a:pt x="735" y="8633"/>
                    </a:lnTo>
                    <a:lnTo>
                      <a:pt x="907" y="8677"/>
                    </a:lnTo>
                    <a:lnTo>
                      <a:pt x="951" y="8677"/>
                    </a:lnTo>
                    <a:lnTo>
                      <a:pt x="907" y="8461"/>
                    </a:lnTo>
                    <a:lnTo>
                      <a:pt x="821" y="8072"/>
                    </a:lnTo>
                    <a:lnTo>
                      <a:pt x="778" y="8072"/>
                    </a:lnTo>
                    <a:lnTo>
                      <a:pt x="778" y="8029"/>
                    </a:lnTo>
                    <a:lnTo>
                      <a:pt x="778" y="7986"/>
                    </a:lnTo>
                    <a:lnTo>
                      <a:pt x="778" y="7943"/>
                    </a:lnTo>
                    <a:lnTo>
                      <a:pt x="778" y="7900"/>
                    </a:lnTo>
                    <a:lnTo>
                      <a:pt x="778" y="7684"/>
                    </a:lnTo>
                    <a:lnTo>
                      <a:pt x="692" y="7468"/>
                    </a:lnTo>
                    <a:lnTo>
                      <a:pt x="692" y="7382"/>
                    </a:lnTo>
                    <a:lnTo>
                      <a:pt x="648" y="7252"/>
                    </a:lnTo>
                    <a:lnTo>
                      <a:pt x="648" y="7209"/>
                    </a:lnTo>
                    <a:lnTo>
                      <a:pt x="519" y="6475"/>
                    </a:lnTo>
                    <a:lnTo>
                      <a:pt x="476" y="6475"/>
                    </a:lnTo>
                    <a:lnTo>
                      <a:pt x="476" y="6432"/>
                    </a:lnTo>
                    <a:lnTo>
                      <a:pt x="519" y="6346"/>
                    </a:lnTo>
                    <a:lnTo>
                      <a:pt x="476" y="6087"/>
                    </a:lnTo>
                    <a:lnTo>
                      <a:pt x="476" y="5914"/>
                    </a:lnTo>
                    <a:lnTo>
                      <a:pt x="389" y="4878"/>
                    </a:lnTo>
                    <a:lnTo>
                      <a:pt x="217" y="4792"/>
                    </a:lnTo>
                    <a:lnTo>
                      <a:pt x="174" y="4662"/>
                    </a:lnTo>
                    <a:lnTo>
                      <a:pt x="130" y="4533"/>
                    </a:lnTo>
                    <a:lnTo>
                      <a:pt x="130" y="4274"/>
                    </a:lnTo>
                    <a:lnTo>
                      <a:pt x="130" y="4101"/>
                    </a:lnTo>
                    <a:lnTo>
                      <a:pt x="130" y="2893"/>
                    </a:lnTo>
                    <a:lnTo>
                      <a:pt x="174" y="2893"/>
                    </a:lnTo>
                    <a:lnTo>
                      <a:pt x="433" y="3022"/>
                    </a:lnTo>
                    <a:lnTo>
                      <a:pt x="519" y="2202"/>
                    </a:lnTo>
                    <a:lnTo>
                      <a:pt x="692" y="1468"/>
                    </a:lnTo>
                    <a:lnTo>
                      <a:pt x="735" y="1252"/>
                    </a:lnTo>
                    <a:lnTo>
                      <a:pt x="735" y="1166"/>
                    </a:lnTo>
                    <a:lnTo>
                      <a:pt x="778" y="1080"/>
                    </a:lnTo>
                    <a:lnTo>
                      <a:pt x="821" y="864"/>
                    </a:lnTo>
                    <a:lnTo>
                      <a:pt x="1080" y="173"/>
                    </a:lnTo>
                    <a:lnTo>
                      <a:pt x="1037" y="173"/>
                    </a:lnTo>
                    <a:lnTo>
                      <a:pt x="951" y="87"/>
                    </a:lnTo>
                    <a:lnTo>
                      <a:pt x="907" y="1"/>
                    </a:lnTo>
                    <a:close/>
                    <a:moveTo>
                      <a:pt x="11526" y="24259"/>
                    </a:moveTo>
                    <a:lnTo>
                      <a:pt x="11699" y="24345"/>
                    </a:lnTo>
                    <a:lnTo>
                      <a:pt x="11871" y="24432"/>
                    </a:lnTo>
                    <a:lnTo>
                      <a:pt x="11526" y="242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7" name="Google Shape;14367;p76"/>
              <p:cNvSpPr/>
              <p:nvPr/>
            </p:nvSpPr>
            <p:spPr>
              <a:xfrm>
                <a:off x="6996430" y="2394965"/>
                <a:ext cx="61393" cy="65565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383" extrusionOk="0">
                    <a:moveTo>
                      <a:pt x="1295" y="1"/>
                    </a:moveTo>
                    <a:lnTo>
                      <a:pt x="1209" y="66"/>
                    </a:lnTo>
                    <a:lnTo>
                      <a:pt x="1252" y="44"/>
                    </a:lnTo>
                    <a:lnTo>
                      <a:pt x="1295" y="1"/>
                    </a:lnTo>
                    <a:close/>
                    <a:moveTo>
                      <a:pt x="1209" y="66"/>
                    </a:moveTo>
                    <a:lnTo>
                      <a:pt x="1166" y="87"/>
                    </a:lnTo>
                    <a:lnTo>
                      <a:pt x="1122" y="130"/>
                    </a:lnTo>
                    <a:lnTo>
                      <a:pt x="1209" y="66"/>
                    </a:lnTo>
                    <a:close/>
                    <a:moveTo>
                      <a:pt x="1122" y="130"/>
                    </a:moveTo>
                    <a:lnTo>
                      <a:pt x="518" y="648"/>
                    </a:lnTo>
                    <a:lnTo>
                      <a:pt x="0" y="1253"/>
                    </a:lnTo>
                    <a:lnTo>
                      <a:pt x="86" y="1339"/>
                    </a:lnTo>
                    <a:lnTo>
                      <a:pt x="130" y="1339"/>
                    </a:lnTo>
                    <a:lnTo>
                      <a:pt x="130" y="1382"/>
                    </a:lnTo>
                    <a:lnTo>
                      <a:pt x="389" y="951"/>
                    </a:lnTo>
                    <a:lnTo>
                      <a:pt x="691" y="605"/>
                    </a:lnTo>
                    <a:lnTo>
                      <a:pt x="734" y="562"/>
                    </a:lnTo>
                    <a:lnTo>
                      <a:pt x="734" y="519"/>
                    </a:lnTo>
                    <a:lnTo>
                      <a:pt x="777" y="476"/>
                    </a:lnTo>
                    <a:lnTo>
                      <a:pt x="820" y="433"/>
                    </a:lnTo>
                    <a:lnTo>
                      <a:pt x="863" y="389"/>
                    </a:lnTo>
                    <a:lnTo>
                      <a:pt x="950" y="303"/>
                    </a:lnTo>
                    <a:lnTo>
                      <a:pt x="993" y="260"/>
                    </a:lnTo>
                    <a:lnTo>
                      <a:pt x="1036" y="217"/>
                    </a:lnTo>
                    <a:lnTo>
                      <a:pt x="1122" y="13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8" name="Google Shape;14368;p76"/>
              <p:cNvSpPr/>
              <p:nvPr/>
            </p:nvSpPr>
            <p:spPr>
              <a:xfrm>
                <a:off x="7246078" y="3454997"/>
                <a:ext cx="55277" cy="63479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339" extrusionOk="0">
                    <a:moveTo>
                      <a:pt x="0" y="0"/>
                    </a:moveTo>
                    <a:lnTo>
                      <a:pt x="0" y="86"/>
                    </a:lnTo>
                    <a:lnTo>
                      <a:pt x="0" y="130"/>
                    </a:lnTo>
                    <a:lnTo>
                      <a:pt x="130" y="259"/>
                    </a:lnTo>
                    <a:lnTo>
                      <a:pt x="1122" y="1338"/>
                    </a:lnTo>
                    <a:lnTo>
                      <a:pt x="1166" y="1252"/>
                    </a:lnTo>
                    <a:lnTo>
                      <a:pt x="1122" y="1209"/>
                    </a:lnTo>
                    <a:lnTo>
                      <a:pt x="993" y="1036"/>
                    </a:lnTo>
                    <a:lnTo>
                      <a:pt x="734" y="777"/>
                    </a:lnTo>
                    <a:lnTo>
                      <a:pt x="648" y="691"/>
                    </a:lnTo>
                    <a:lnTo>
                      <a:pt x="173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9" name="Google Shape;14369;p76"/>
              <p:cNvSpPr/>
              <p:nvPr/>
            </p:nvSpPr>
            <p:spPr>
              <a:xfrm>
                <a:off x="7076217" y="3213503"/>
                <a:ext cx="47123" cy="75757"/>
              </a:xfrm>
              <a:custGeom>
                <a:avLst/>
                <a:gdLst/>
                <a:ahLst/>
                <a:cxnLst/>
                <a:rect l="l" t="t" r="r" b="b"/>
                <a:pathLst>
                  <a:path w="994" h="1598" extrusionOk="0">
                    <a:moveTo>
                      <a:pt x="44" y="1"/>
                    </a:moveTo>
                    <a:lnTo>
                      <a:pt x="0" y="44"/>
                    </a:lnTo>
                    <a:lnTo>
                      <a:pt x="475" y="864"/>
                    </a:lnTo>
                    <a:lnTo>
                      <a:pt x="562" y="994"/>
                    </a:lnTo>
                    <a:lnTo>
                      <a:pt x="734" y="1382"/>
                    </a:lnTo>
                    <a:lnTo>
                      <a:pt x="821" y="1512"/>
                    </a:lnTo>
                    <a:lnTo>
                      <a:pt x="864" y="1598"/>
                    </a:lnTo>
                    <a:lnTo>
                      <a:pt x="950" y="1598"/>
                    </a:lnTo>
                    <a:lnTo>
                      <a:pt x="993" y="1555"/>
                    </a:lnTo>
                    <a:lnTo>
                      <a:pt x="950" y="1555"/>
                    </a:lnTo>
                    <a:lnTo>
                      <a:pt x="734" y="1123"/>
                    </a:lnTo>
                    <a:lnTo>
                      <a:pt x="605" y="907"/>
                    </a:lnTo>
                    <a:lnTo>
                      <a:pt x="518" y="821"/>
                    </a:lnTo>
                    <a:lnTo>
                      <a:pt x="475" y="821"/>
                    </a:lnTo>
                    <a:lnTo>
                      <a:pt x="475" y="778"/>
                    </a:lnTo>
                    <a:lnTo>
                      <a:pt x="432" y="648"/>
                    </a:lnTo>
                    <a:lnTo>
                      <a:pt x="346" y="476"/>
                    </a:lnTo>
                    <a:lnTo>
                      <a:pt x="87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0" name="Google Shape;14370;p76"/>
              <p:cNvSpPr/>
              <p:nvPr/>
            </p:nvSpPr>
            <p:spPr>
              <a:xfrm>
                <a:off x="7526399" y="3675964"/>
                <a:ext cx="133073" cy="57363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1210" extrusionOk="0">
                    <a:moveTo>
                      <a:pt x="1" y="1"/>
                    </a:moveTo>
                    <a:lnTo>
                      <a:pt x="1" y="389"/>
                    </a:lnTo>
                    <a:lnTo>
                      <a:pt x="605" y="648"/>
                    </a:lnTo>
                    <a:lnTo>
                      <a:pt x="1166" y="821"/>
                    </a:lnTo>
                    <a:lnTo>
                      <a:pt x="1770" y="994"/>
                    </a:lnTo>
                    <a:lnTo>
                      <a:pt x="2375" y="1123"/>
                    </a:lnTo>
                    <a:lnTo>
                      <a:pt x="2763" y="1166"/>
                    </a:lnTo>
                    <a:lnTo>
                      <a:pt x="2763" y="1210"/>
                    </a:lnTo>
                    <a:lnTo>
                      <a:pt x="2806" y="1210"/>
                    </a:lnTo>
                    <a:lnTo>
                      <a:pt x="2763" y="907"/>
                    </a:lnTo>
                    <a:lnTo>
                      <a:pt x="2677" y="907"/>
                    </a:lnTo>
                    <a:lnTo>
                      <a:pt x="2634" y="864"/>
                    </a:lnTo>
                    <a:lnTo>
                      <a:pt x="2375" y="821"/>
                    </a:lnTo>
                    <a:lnTo>
                      <a:pt x="2116" y="778"/>
                    </a:lnTo>
                    <a:lnTo>
                      <a:pt x="2029" y="778"/>
                    </a:lnTo>
                    <a:lnTo>
                      <a:pt x="1986" y="735"/>
                    </a:lnTo>
                    <a:lnTo>
                      <a:pt x="1641" y="648"/>
                    </a:lnTo>
                    <a:lnTo>
                      <a:pt x="1598" y="648"/>
                    </a:lnTo>
                    <a:lnTo>
                      <a:pt x="1339" y="562"/>
                    </a:lnTo>
                    <a:lnTo>
                      <a:pt x="1296" y="562"/>
                    </a:lnTo>
                    <a:lnTo>
                      <a:pt x="1296" y="519"/>
                    </a:lnTo>
                    <a:lnTo>
                      <a:pt x="1209" y="519"/>
                    </a:lnTo>
                    <a:lnTo>
                      <a:pt x="1123" y="476"/>
                    </a:lnTo>
                    <a:lnTo>
                      <a:pt x="1037" y="433"/>
                    </a:lnTo>
                    <a:lnTo>
                      <a:pt x="735" y="303"/>
                    </a:lnTo>
                    <a:lnTo>
                      <a:pt x="648" y="303"/>
                    </a:lnTo>
                    <a:lnTo>
                      <a:pt x="562" y="260"/>
                    </a:lnTo>
                    <a:lnTo>
                      <a:pt x="389" y="174"/>
                    </a:lnTo>
                    <a:lnTo>
                      <a:pt x="217" y="87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1" name="Google Shape;14371;p76"/>
              <p:cNvSpPr/>
              <p:nvPr/>
            </p:nvSpPr>
            <p:spPr>
              <a:xfrm>
                <a:off x="6932952" y="2663055"/>
                <a:ext cx="8249" cy="7168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512" extrusionOk="0">
                    <a:moveTo>
                      <a:pt x="87" y="1"/>
                    </a:moveTo>
                    <a:lnTo>
                      <a:pt x="44" y="432"/>
                    </a:lnTo>
                    <a:lnTo>
                      <a:pt x="1" y="907"/>
                    </a:lnTo>
                    <a:lnTo>
                      <a:pt x="44" y="1339"/>
                    </a:lnTo>
                    <a:lnTo>
                      <a:pt x="87" y="1468"/>
                    </a:lnTo>
                    <a:lnTo>
                      <a:pt x="130" y="1511"/>
                    </a:lnTo>
                    <a:lnTo>
                      <a:pt x="130" y="1382"/>
                    </a:lnTo>
                    <a:lnTo>
                      <a:pt x="130" y="993"/>
                    </a:lnTo>
                    <a:lnTo>
                      <a:pt x="130" y="821"/>
                    </a:lnTo>
                    <a:lnTo>
                      <a:pt x="174" y="87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2" name="Google Shape;14372;p76"/>
              <p:cNvSpPr/>
              <p:nvPr/>
            </p:nvSpPr>
            <p:spPr>
              <a:xfrm>
                <a:off x="6967749" y="2460483"/>
                <a:ext cx="30767" cy="55277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166" extrusionOk="0">
                    <a:moveTo>
                      <a:pt x="519" y="0"/>
                    </a:moveTo>
                    <a:lnTo>
                      <a:pt x="476" y="43"/>
                    </a:lnTo>
                    <a:lnTo>
                      <a:pt x="217" y="605"/>
                    </a:lnTo>
                    <a:lnTo>
                      <a:pt x="173" y="734"/>
                    </a:lnTo>
                    <a:lnTo>
                      <a:pt x="44" y="864"/>
                    </a:lnTo>
                    <a:lnTo>
                      <a:pt x="1" y="1036"/>
                    </a:lnTo>
                    <a:lnTo>
                      <a:pt x="87" y="1166"/>
                    </a:lnTo>
                    <a:lnTo>
                      <a:pt x="130" y="1166"/>
                    </a:lnTo>
                    <a:lnTo>
                      <a:pt x="389" y="648"/>
                    </a:lnTo>
                    <a:lnTo>
                      <a:pt x="648" y="130"/>
                    </a:lnTo>
                    <a:lnTo>
                      <a:pt x="605" y="87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3" name="Google Shape;14373;p76"/>
              <p:cNvSpPr/>
              <p:nvPr/>
            </p:nvSpPr>
            <p:spPr>
              <a:xfrm>
                <a:off x="7729018" y="3706684"/>
                <a:ext cx="102353" cy="26643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562" extrusionOk="0">
                    <a:moveTo>
                      <a:pt x="2158" y="0"/>
                    </a:moveTo>
                    <a:lnTo>
                      <a:pt x="1511" y="216"/>
                    </a:lnTo>
                    <a:lnTo>
                      <a:pt x="863" y="346"/>
                    </a:lnTo>
                    <a:lnTo>
                      <a:pt x="691" y="346"/>
                    </a:lnTo>
                    <a:lnTo>
                      <a:pt x="475" y="389"/>
                    </a:lnTo>
                    <a:lnTo>
                      <a:pt x="0" y="389"/>
                    </a:lnTo>
                    <a:lnTo>
                      <a:pt x="0" y="432"/>
                    </a:lnTo>
                    <a:lnTo>
                      <a:pt x="43" y="432"/>
                    </a:lnTo>
                    <a:lnTo>
                      <a:pt x="86" y="562"/>
                    </a:lnTo>
                    <a:lnTo>
                      <a:pt x="432" y="562"/>
                    </a:lnTo>
                    <a:lnTo>
                      <a:pt x="820" y="475"/>
                    </a:lnTo>
                    <a:lnTo>
                      <a:pt x="1209" y="389"/>
                    </a:lnTo>
                    <a:lnTo>
                      <a:pt x="1252" y="346"/>
                    </a:lnTo>
                    <a:lnTo>
                      <a:pt x="1468" y="303"/>
                    </a:lnTo>
                    <a:lnTo>
                      <a:pt x="1554" y="259"/>
                    </a:lnTo>
                    <a:lnTo>
                      <a:pt x="1640" y="216"/>
                    </a:lnTo>
                    <a:lnTo>
                      <a:pt x="1727" y="216"/>
                    </a:lnTo>
                    <a:lnTo>
                      <a:pt x="1813" y="173"/>
                    </a:lnTo>
                    <a:lnTo>
                      <a:pt x="1899" y="130"/>
                    </a:lnTo>
                    <a:lnTo>
                      <a:pt x="1986" y="87"/>
                    </a:lnTo>
                    <a:lnTo>
                      <a:pt x="21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4" name="Google Shape;14374;p76"/>
              <p:cNvSpPr/>
              <p:nvPr/>
            </p:nvSpPr>
            <p:spPr>
              <a:xfrm>
                <a:off x="6965710" y="2935221"/>
                <a:ext cx="24604" cy="77796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641" extrusionOk="0">
                    <a:moveTo>
                      <a:pt x="1" y="0"/>
                    </a:moveTo>
                    <a:lnTo>
                      <a:pt x="303" y="1036"/>
                    </a:lnTo>
                    <a:lnTo>
                      <a:pt x="346" y="1166"/>
                    </a:lnTo>
                    <a:lnTo>
                      <a:pt x="389" y="1425"/>
                    </a:lnTo>
                    <a:lnTo>
                      <a:pt x="475" y="1597"/>
                    </a:lnTo>
                    <a:lnTo>
                      <a:pt x="519" y="1641"/>
                    </a:lnTo>
                    <a:lnTo>
                      <a:pt x="519" y="1597"/>
                    </a:lnTo>
                    <a:lnTo>
                      <a:pt x="519" y="1468"/>
                    </a:lnTo>
                    <a:lnTo>
                      <a:pt x="475" y="1252"/>
                    </a:lnTo>
                    <a:lnTo>
                      <a:pt x="303" y="777"/>
                    </a:lnTo>
                    <a:lnTo>
                      <a:pt x="260" y="777"/>
                    </a:lnTo>
                    <a:lnTo>
                      <a:pt x="216" y="562"/>
                    </a:lnTo>
                    <a:lnTo>
                      <a:pt x="173" y="475"/>
                    </a:lnTo>
                    <a:lnTo>
                      <a:pt x="173" y="389"/>
                    </a:lnTo>
                    <a:lnTo>
                      <a:pt x="130" y="216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5" name="Google Shape;14375;p76"/>
              <p:cNvSpPr/>
              <p:nvPr/>
            </p:nvSpPr>
            <p:spPr>
              <a:xfrm>
                <a:off x="7041420" y="2155558"/>
                <a:ext cx="96237" cy="24604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519" extrusionOk="0">
                    <a:moveTo>
                      <a:pt x="1986" y="1"/>
                    </a:moveTo>
                    <a:lnTo>
                      <a:pt x="1857" y="44"/>
                    </a:lnTo>
                    <a:lnTo>
                      <a:pt x="1814" y="44"/>
                    </a:lnTo>
                    <a:lnTo>
                      <a:pt x="1468" y="87"/>
                    </a:lnTo>
                    <a:lnTo>
                      <a:pt x="1382" y="130"/>
                    </a:lnTo>
                    <a:lnTo>
                      <a:pt x="907" y="217"/>
                    </a:lnTo>
                    <a:lnTo>
                      <a:pt x="778" y="260"/>
                    </a:lnTo>
                    <a:lnTo>
                      <a:pt x="605" y="346"/>
                    </a:lnTo>
                    <a:lnTo>
                      <a:pt x="605" y="346"/>
                    </a:lnTo>
                    <a:lnTo>
                      <a:pt x="1080" y="260"/>
                    </a:lnTo>
                    <a:lnTo>
                      <a:pt x="1555" y="217"/>
                    </a:lnTo>
                    <a:lnTo>
                      <a:pt x="2029" y="173"/>
                    </a:lnTo>
                    <a:lnTo>
                      <a:pt x="2029" y="44"/>
                    </a:lnTo>
                    <a:lnTo>
                      <a:pt x="1986" y="1"/>
                    </a:lnTo>
                    <a:close/>
                    <a:moveTo>
                      <a:pt x="605" y="303"/>
                    </a:moveTo>
                    <a:lnTo>
                      <a:pt x="519" y="346"/>
                    </a:lnTo>
                    <a:lnTo>
                      <a:pt x="303" y="389"/>
                    </a:lnTo>
                    <a:lnTo>
                      <a:pt x="1" y="519"/>
                    </a:lnTo>
                    <a:lnTo>
                      <a:pt x="130" y="476"/>
                    </a:lnTo>
                    <a:lnTo>
                      <a:pt x="605" y="346"/>
                    </a:lnTo>
                    <a:lnTo>
                      <a:pt x="605" y="30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6" name="Google Shape;14376;p76"/>
              <p:cNvSpPr/>
              <p:nvPr/>
            </p:nvSpPr>
            <p:spPr>
              <a:xfrm>
                <a:off x="7260395" y="2159682"/>
                <a:ext cx="900411" cy="1677988"/>
              </a:xfrm>
              <a:custGeom>
                <a:avLst/>
                <a:gdLst/>
                <a:ahLst/>
                <a:cxnLst/>
                <a:rect l="l" t="t" r="r" b="b"/>
                <a:pathLst>
                  <a:path w="18993" h="35395" extrusionOk="0">
                    <a:moveTo>
                      <a:pt x="0" y="0"/>
                    </a:moveTo>
                    <a:lnTo>
                      <a:pt x="0" y="43"/>
                    </a:lnTo>
                    <a:lnTo>
                      <a:pt x="43" y="302"/>
                    </a:lnTo>
                    <a:lnTo>
                      <a:pt x="734" y="475"/>
                    </a:lnTo>
                    <a:lnTo>
                      <a:pt x="1425" y="691"/>
                    </a:lnTo>
                    <a:lnTo>
                      <a:pt x="1468" y="691"/>
                    </a:lnTo>
                    <a:lnTo>
                      <a:pt x="2288" y="993"/>
                    </a:lnTo>
                    <a:lnTo>
                      <a:pt x="3065" y="1338"/>
                    </a:lnTo>
                    <a:lnTo>
                      <a:pt x="3065" y="1381"/>
                    </a:lnTo>
                    <a:lnTo>
                      <a:pt x="3108" y="1381"/>
                    </a:lnTo>
                    <a:lnTo>
                      <a:pt x="4187" y="1986"/>
                    </a:lnTo>
                    <a:lnTo>
                      <a:pt x="4230" y="1986"/>
                    </a:lnTo>
                    <a:lnTo>
                      <a:pt x="5353" y="2676"/>
                    </a:lnTo>
                    <a:lnTo>
                      <a:pt x="6346" y="3367"/>
                    </a:lnTo>
                    <a:lnTo>
                      <a:pt x="6561" y="3540"/>
                    </a:lnTo>
                    <a:lnTo>
                      <a:pt x="6648" y="3626"/>
                    </a:lnTo>
                    <a:lnTo>
                      <a:pt x="6691" y="3669"/>
                    </a:lnTo>
                    <a:lnTo>
                      <a:pt x="6820" y="3755"/>
                    </a:lnTo>
                    <a:lnTo>
                      <a:pt x="6993" y="3885"/>
                    </a:lnTo>
                    <a:lnTo>
                      <a:pt x="7122" y="3971"/>
                    </a:lnTo>
                    <a:lnTo>
                      <a:pt x="7252" y="4101"/>
                    </a:lnTo>
                    <a:lnTo>
                      <a:pt x="7295" y="4101"/>
                    </a:lnTo>
                    <a:lnTo>
                      <a:pt x="7381" y="4230"/>
                    </a:lnTo>
                    <a:lnTo>
                      <a:pt x="7554" y="4360"/>
                    </a:lnTo>
                    <a:lnTo>
                      <a:pt x="7597" y="4360"/>
                    </a:lnTo>
                    <a:lnTo>
                      <a:pt x="7684" y="4446"/>
                    </a:lnTo>
                    <a:lnTo>
                      <a:pt x="7856" y="4575"/>
                    </a:lnTo>
                    <a:lnTo>
                      <a:pt x="7943" y="4662"/>
                    </a:lnTo>
                    <a:lnTo>
                      <a:pt x="8115" y="4834"/>
                    </a:lnTo>
                    <a:lnTo>
                      <a:pt x="8158" y="4834"/>
                    </a:lnTo>
                    <a:lnTo>
                      <a:pt x="8202" y="4921"/>
                    </a:lnTo>
                    <a:lnTo>
                      <a:pt x="8374" y="5093"/>
                    </a:lnTo>
                    <a:lnTo>
                      <a:pt x="8461" y="5137"/>
                    </a:lnTo>
                    <a:lnTo>
                      <a:pt x="8676" y="5309"/>
                    </a:lnTo>
                    <a:lnTo>
                      <a:pt x="8720" y="5396"/>
                    </a:lnTo>
                    <a:lnTo>
                      <a:pt x="8935" y="5568"/>
                    </a:lnTo>
                    <a:lnTo>
                      <a:pt x="8979" y="5655"/>
                    </a:lnTo>
                    <a:lnTo>
                      <a:pt x="9194" y="5827"/>
                    </a:lnTo>
                    <a:lnTo>
                      <a:pt x="9238" y="5870"/>
                    </a:lnTo>
                    <a:lnTo>
                      <a:pt x="9453" y="6086"/>
                    </a:lnTo>
                    <a:lnTo>
                      <a:pt x="9497" y="6129"/>
                    </a:lnTo>
                    <a:lnTo>
                      <a:pt x="9712" y="6345"/>
                    </a:lnTo>
                    <a:lnTo>
                      <a:pt x="9712" y="6388"/>
                    </a:lnTo>
                    <a:lnTo>
                      <a:pt x="9971" y="6647"/>
                    </a:lnTo>
                    <a:lnTo>
                      <a:pt x="10058" y="6734"/>
                    </a:lnTo>
                    <a:lnTo>
                      <a:pt x="10101" y="6777"/>
                    </a:lnTo>
                    <a:lnTo>
                      <a:pt x="11180" y="8029"/>
                    </a:lnTo>
                    <a:lnTo>
                      <a:pt x="11482" y="8374"/>
                    </a:lnTo>
                    <a:lnTo>
                      <a:pt x="11525" y="8417"/>
                    </a:lnTo>
                    <a:lnTo>
                      <a:pt x="11784" y="8719"/>
                    </a:lnTo>
                    <a:lnTo>
                      <a:pt x="11827" y="8806"/>
                    </a:lnTo>
                    <a:lnTo>
                      <a:pt x="12043" y="9108"/>
                    </a:lnTo>
                    <a:lnTo>
                      <a:pt x="12130" y="9194"/>
                    </a:lnTo>
                    <a:lnTo>
                      <a:pt x="12302" y="9453"/>
                    </a:lnTo>
                    <a:lnTo>
                      <a:pt x="12345" y="9496"/>
                    </a:lnTo>
                    <a:lnTo>
                      <a:pt x="12432" y="9583"/>
                    </a:lnTo>
                    <a:lnTo>
                      <a:pt x="12604" y="9842"/>
                    </a:lnTo>
                    <a:lnTo>
                      <a:pt x="12734" y="10014"/>
                    </a:lnTo>
                    <a:lnTo>
                      <a:pt x="12863" y="10187"/>
                    </a:lnTo>
                    <a:lnTo>
                      <a:pt x="13036" y="10446"/>
                    </a:lnTo>
                    <a:lnTo>
                      <a:pt x="13079" y="10532"/>
                    </a:lnTo>
                    <a:lnTo>
                      <a:pt x="13122" y="10575"/>
                    </a:lnTo>
                    <a:lnTo>
                      <a:pt x="13295" y="10834"/>
                    </a:lnTo>
                    <a:lnTo>
                      <a:pt x="13338" y="10921"/>
                    </a:lnTo>
                    <a:lnTo>
                      <a:pt x="13597" y="11266"/>
                    </a:lnTo>
                    <a:lnTo>
                      <a:pt x="13597" y="11309"/>
                    </a:lnTo>
                    <a:lnTo>
                      <a:pt x="14245" y="12345"/>
                    </a:lnTo>
                    <a:lnTo>
                      <a:pt x="14806" y="13381"/>
                    </a:lnTo>
                    <a:lnTo>
                      <a:pt x="15410" y="14460"/>
                    </a:lnTo>
                    <a:lnTo>
                      <a:pt x="15928" y="15626"/>
                    </a:lnTo>
                    <a:lnTo>
                      <a:pt x="16058" y="15885"/>
                    </a:lnTo>
                    <a:lnTo>
                      <a:pt x="16101" y="15928"/>
                    </a:lnTo>
                    <a:lnTo>
                      <a:pt x="16489" y="16877"/>
                    </a:lnTo>
                    <a:lnTo>
                      <a:pt x="16835" y="17784"/>
                    </a:lnTo>
                    <a:lnTo>
                      <a:pt x="16921" y="18000"/>
                    </a:lnTo>
                    <a:lnTo>
                      <a:pt x="16964" y="18086"/>
                    </a:lnTo>
                    <a:lnTo>
                      <a:pt x="17094" y="18388"/>
                    </a:lnTo>
                    <a:lnTo>
                      <a:pt x="17137" y="18561"/>
                    </a:lnTo>
                    <a:lnTo>
                      <a:pt x="17180" y="18647"/>
                    </a:lnTo>
                    <a:lnTo>
                      <a:pt x="17180" y="18733"/>
                    </a:lnTo>
                    <a:lnTo>
                      <a:pt x="17396" y="19381"/>
                    </a:lnTo>
                    <a:lnTo>
                      <a:pt x="17439" y="19424"/>
                    </a:lnTo>
                    <a:lnTo>
                      <a:pt x="17525" y="19726"/>
                    </a:lnTo>
                    <a:lnTo>
                      <a:pt x="17568" y="19899"/>
                    </a:lnTo>
                    <a:lnTo>
                      <a:pt x="17568" y="19942"/>
                    </a:lnTo>
                    <a:lnTo>
                      <a:pt x="17611" y="20028"/>
                    </a:lnTo>
                    <a:lnTo>
                      <a:pt x="17655" y="20158"/>
                    </a:lnTo>
                    <a:lnTo>
                      <a:pt x="17957" y="21323"/>
                    </a:lnTo>
                    <a:lnTo>
                      <a:pt x="18216" y="22446"/>
                    </a:lnTo>
                    <a:lnTo>
                      <a:pt x="18388" y="23568"/>
                    </a:lnTo>
                    <a:lnTo>
                      <a:pt x="18561" y="24647"/>
                    </a:lnTo>
                    <a:lnTo>
                      <a:pt x="18561" y="24690"/>
                    </a:lnTo>
                    <a:lnTo>
                      <a:pt x="18561" y="24863"/>
                    </a:lnTo>
                    <a:lnTo>
                      <a:pt x="18561" y="25035"/>
                    </a:lnTo>
                    <a:lnTo>
                      <a:pt x="18604" y="25079"/>
                    </a:lnTo>
                    <a:lnTo>
                      <a:pt x="18647" y="26374"/>
                    </a:lnTo>
                    <a:lnTo>
                      <a:pt x="18647" y="27668"/>
                    </a:lnTo>
                    <a:lnTo>
                      <a:pt x="18561" y="28791"/>
                    </a:lnTo>
                    <a:lnTo>
                      <a:pt x="18388" y="29870"/>
                    </a:lnTo>
                    <a:lnTo>
                      <a:pt x="18388" y="29913"/>
                    </a:lnTo>
                    <a:lnTo>
                      <a:pt x="18388" y="29956"/>
                    </a:lnTo>
                    <a:lnTo>
                      <a:pt x="18345" y="30086"/>
                    </a:lnTo>
                    <a:lnTo>
                      <a:pt x="18302" y="30345"/>
                    </a:lnTo>
                    <a:lnTo>
                      <a:pt x="18302" y="30388"/>
                    </a:lnTo>
                    <a:lnTo>
                      <a:pt x="18086" y="31122"/>
                    </a:lnTo>
                    <a:lnTo>
                      <a:pt x="17870" y="31812"/>
                    </a:lnTo>
                    <a:lnTo>
                      <a:pt x="17568" y="32460"/>
                    </a:lnTo>
                    <a:lnTo>
                      <a:pt x="17266" y="33064"/>
                    </a:lnTo>
                    <a:lnTo>
                      <a:pt x="17180" y="33237"/>
                    </a:lnTo>
                    <a:lnTo>
                      <a:pt x="16748" y="33884"/>
                    </a:lnTo>
                    <a:lnTo>
                      <a:pt x="16273" y="34488"/>
                    </a:lnTo>
                    <a:lnTo>
                      <a:pt x="16144" y="34618"/>
                    </a:lnTo>
                    <a:lnTo>
                      <a:pt x="16144" y="34661"/>
                    </a:lnTo>
                    <a:lnTo>
                      <a:pt x="15971" y="34834"/>
                    </a:lnTo>
                    <a:lnTo>
                      <a:pt x="15799" y="35006"/>
                    </a:lnTo>
                    <a:lnTo>
                      <a:pt x="15583" y="35179"/>
                    </a:lnTo>
                    <a:lnTo>
                      <a:pt x="15324" y="35395"/>
                    </a:lnTo>
                    <a:lnTo>
                      <a:pt x="15928" y="34920"/>
                    </a:lnTo>
                    <a:lnTo>
                      <a:pt x="16446" y="34445"/>
                    </a:lnTo>
                    <a:lnTo>
                      <a:pt x="16748" y="34100"/>
                    </a:lnTo>
                    <a:lnTo>
                      <a:pt x="17050" y="33712"/>
                    </a:lnTo>
                    <a:lnTo>
                      <a:pt x="17352" y="33280"/>
                    </a:lnTo>
                    <a:lnTo>
                      <a:pt x="17611" y="32805"/>
                    </a:lnTo>
                    <a:lnTo>
                      <a:pt x="17870" y="32330"/>
                    </a:lnTo>
                    <a:lnTo>
                      <a:pt x="18086" y="31769"/>
                    </a:lnTo>
                    <a:lnTo>
                      <a:pt x="18432" y="30776"/>
                    </a:lnTo>
                    <a:lnTo>
                      <a:pt x="18691" y="29740"/>
                    </a:lnTo>
                    <a:lnTo>
                      <a:pt x="18906" y="28618"/>
                    </a:lnTo>
                    <a:lnTo>
                      <a:pt x="18993" y="27453"/>
                    </a:lnTo>
                    <a:lnTo>
                      <a:pt x="18993" y="26762"/>
                    </a:lnTo>
                    <a:lnTo>
                      <a:pt x="18993" y="26071"/>
                    </a:lnTo>
                    <a:lnTo>
                      <a:pt x="18950" y="24647"/>
                    </a:lnTo>
                    <a:lnTo>
                      <a:pt x="18734" y="23179"/>
                    </a:lnTo>
                    <a:lnTo>
                      <a:pt x="18432" y="21625"/>
                    </a:lnTo>
                    <a:lnTo>
                      <a:pt x="18432" y="21582"/>
                    </a:lnTo>
                    <a:lnTo>
                      <a:pt x="18432" y="21410"/>
                    </a:lnTo>
                    <a:lnTo>
                      <a:pt x="18388" y="21280"/>
                    </a:lnTo>
                    <a:lnTo>
                      <a:pt x="18345" y="21107"/>
                    </a:lnTo>
                    <a:lnTo>
                      <a:pt x="18302" y="21021"/>
                    </a:lnTo>
                    <a:lnTo>
                      <a:pt x="18129" y="20331"/>
                    </a:lnTo>
                    <a:lnTo>
                      <a:pt x="18043" y="20028"/>
                    </a:lnTo>
                    <a:lnTo>
                      <a:pt x="18043" y="19985"/>
                    </a:lnTo>
                    <a:lnTo>
                      <a:pt x="18000" y="19769"/>
                    </a:lnTo>
                    <a:lnTo>
                      <a:pt x="17914" y="19554"/>
                    </a:lnTo>
                    <a:lnTo>
                      <a:pt x="17870" y="19381"/>
                    </a:lnTo>
                    <a:lnTo>
                      <a:pt x="17827" y="19338"/>
                    </a:lnTo>
                    <a:lnTo>
                      <a:pt x="17784" y="19165"/>
                    </a:lnTo>
                    <a:lnTo>
                      <a:pt x="17784" y="19079"/>
                    </a:lnTo>
                    <a:lnTo>
                      <a:pt x="17698" y="18949"/>
                    </a:lnTo>
                    <a:lnTo>
                      <a:pt x="17655" y="18733"/>
                    </a:lnTo>
                    <a:lnTo>
                      <a:pt x="17611" y="18690"/>
                    </a:lnTo>
                    <a:lnTo>
                      <a:pt x="17611" y="18647"/>
                    </a:lnTo>
                    <a:lnTo>
                      <a:pt x="17611" y="18561"/>
                    </a:lnTo>
                    <a:lnTo>
                      <a:pt x="17482" y="18172"/>
                    </a:lnTo>
                    <a:lnTo>
                      <a:pt x="17439" y="18129"/>
                    </a:lnTo>
                    <a:lnTo>
                      <a:pt x="17396" y="18000"/>
                    </a:lnTo>
                    <a:lnTo>
                      <a:pt x="17137" y="17352"/>
                    </a:lnTo>
                    <a:lnTo>
                      <a:pt x="17137" y="17309"/>
                    </a:lnTo>
                    <a:lnTo>
                      <a:pt x="17094" y="17136"/>
                    </a:lnTo>
                    <a:lnTo>
                      <a:pt x="17007" y="16921"/>
                    </a:lnTo>
                    <a:lnTo>
                      <a:pt x="16964" y="16834"/>
                    </a:lnTo>
                    <a:lnTo>
                      <a:pt x="16921" y="16748"/>
                    </a:lnTo>
                    <a:lnTo>
                      <a:pt x="16835" y="16532"/>
                    </a:lnTo>
                    <a:lnTo>
                      <a:pt x="16619" y="16057"/>
                    </a:lnTo>
                    <a:lnTo>
                      <a:pt x="16619" y="15971"/>
                    </a:lnTo>
                    <a:lnTo>
                      <a:pt x="16576" y="15841"/>
                    </a:lnTo>
                    <a:lnTo>
                      <a:pt x="16403" y="15539"/>
                    </a:lnTo>
                    <a:lnTo>
                      <a:pt x="16273" y="15280"/>
                    </a:lnTo>
                    <a:lnTo>
                      <a:pt x="16187" y="15021"/>
                    </a:lnTo>
                    <a:lnTo>
                      <a:pt x="16058" y="14805"/>
                    </a:lnTo>
                    <a:lnTo>
                      <a:pt x="15971" y="14590"/>
                    </a:lnTo>
                    <a:lnTo>
                      <a:pt x="15842" y="14331"/>
                    </a:lnTo>
                    <a:lnTo>
                      <a:pt x="15453" y="13597"/>
                    </a:lnTo>
                    <a:lnTo>
                      <a:pt x="15453" y="13554"/>
                    </a:lnTo>
                    <a:lnTo>
                      <a:pt x="15367" y="13381"/>
                    </a:lnTo>
                    <a:lnTo>
                      <a:pt x="15237" y="13165"/>
                    </a:lnTo>
                    <a:lnTo>
                      <a:pt x="15194" y="13079"/>
                    </a:lnTo>
                    <a:lnTo>
                      <a:pt x="14331" y="11654"/>
                    </a:lnTo>
                    <a:lnTo>
                      <a:pt x="14245" y="11482"/>
                    </a:lnTo>
                    <a:lnTo>
                      <a:pt x="14029" y="11180"/>
                    </a:lnTo>
                    <a:lnTo>
                      <a:pt x="14029" y="11136"/>
                    </a:lnTo>
                    <a:lnTo>
                      <a:pt x="13597" y="10532"/>
                    </a:lnTo>
                    <a:lnTo>
                      <a:pt x="13554" y="10403"/>
                    </a:lnTo>
                    <a:lnTo>
                      <a:pt x="13425" y="10230"/>
                    </a:lnTo>
                    <a:lnTo>
                      <a:pt x="13295" y="10014"/>
                    </a:lnTo>
                    <a:lnTo>
                      <a:pt x="13209" y="9971"/>
                    </a:lnTo>
                    <a:lnTo>
                      <a:pt x="13079" y="9798"/>
                    </a:lnTo>
                    <a:lnTo>
                      <a:pt x="12734" y="9324"/>
                    </a:lnTo>
                    <a:lnTo>
                      <a:pt x="12691" y="9194"/>
                    </a:lnTo>
                    <a:lnTo>
                      <a:pt x="12648" y="9108"/>
                    </a:lnTo>
                    <a:lnTo>
                      <a:pt x="12432" y="8849"/>
                    </a:lnTo>
                    <a:lnTo>
                      <a:pt x="12345" y="8762"/>
                    </a:lnTo>
                    <a:lnTo>
                      <a:pt x="12259" y="8676"/>
                    </a:lnTo>
                    <a:lnTo>
                      <a:pt x="12216" y="8590"/>
                    </a:lnTo>
                    <a:lnTo>
                      <a:pt x="11957" y="8244"/>
                    </a:lnTo>
                    <a:lnTo>
                      <a:pt x="11655" y="7856"/>
                    </a:lnTo>
                    <a:lnTo>
                      <a:pt x="11353" y="7511"/>
                    </a:lnTo>
                    <a:lnTo>
                      <a:pt x="11266" y="7424"/>
                    </a:lnTo>
                    <a:lnTo>
                      <a:pt x="11180" y="7338"/>
                    </a:lnTo>
                    <a:lnTo>
                      <a:pt x="10446" y="6518"/>
                    </a:lnTo>
                    <a:lnTo>
                      <a:pt x="9712" y="5741"/>
                    </a:lnTo>
                    <a:lnTo>
                      <a:pt x="9626" y="5655"/>
                    </a:lnTo>
                    <a:lnTo>
                      <a:pt x="9453" y="5525"/>
                    </a:lnTo>
                    <a:lnTo>
                      <a:pt x="8763" y="4834"/>
                    </a:lnTo>
                    <a:lnTo>
                      <a:pt x="8547" y="4662"/>
                    </a:lnTo>
                    <a:lnTo>
                      <a:pt x="8331" y="4446"/>
                    </a:lnTo>
                    <a:lnTo>
                      <a:pt x="7986" y="4144"/>
                    </a:lnTo>
                    <a:lnTo>
                      <a:pt x="7813" y="4014"/>
                    </a:lnTo>
                    <a:lnTo>
                      <a:pt x="6691" y="3108"/>
                    </a:lnTo>
                    <a:lnTo>
                      <a:pt x="6648" y="3108"/>
                    </a:lnTo>
                    <a:lnTo>
                      <a:pt x="6043" y="2676"/>
                    </a:lnTo>
                    <a:lnTo>
                      <a:pt x="4835" y="1899"/>
                    </a:lnTo>
                    <a:lnTo>
                      <a:pt x="4792" y="1899"/>
                    </a:lnTo>
                    <a:lnTo>
                      <a:pt x="4748" y="1856"/>
                    </a:lnTo>
                    <a:lnTo>
                      <a:pt x="4576" y="1770"/>
                    </a:lnTo>
                    <a:lnTo>
                      <a:pt x="4489" y="1727"/>
                    </a:lnTo>
                    <a:lnTo>
                      <a:pt x="4446" y="1683"/>
                    </a:lnTo>
                    <a:lnTo>
                      <a:pt x="4187" y="1554"/>
                    </a:lnTo>
                    <a:lnTo>
                      <a:pt x="4144" y="1511"/>
                    </a:lnTo>
                    <a:lnTo>
                      <a:pt x="4058" y="1468"/>
                    </a:lnTo>
                    <a:lnTo>
                      <a:pt x="3669" y="1252"/>
                    </a:lnTo>
                    <a:lnTo>
                      <a:pt x="3453" y="1166"/>
                    </a:lnTo>
                    <a:lnTo>
                      <a:pt x="3281" y="1036"/>
                    </a:lnTo>
                    <a:lnTo>
                      <a:pt x="3022" y="907"/>
                    </a:lnTo>
                    <a:lnTo>
                      <a:pt x="2979" y="907"/>
                    </a:lnTo>
                    <a:lnTo>
                      <a:pt x="2806" y="863"/>
                    </a:lnTo>
                    <a:lnTo>
                      <a:pt x="2720" y="820"/>
                    </a:lnTo>
                    <a:lnTo>
                      <a:pt x="2504" y="734"/>
                    </a:lnTo>
                    <a:lnTo>
                      <a:pt x="2461" y="734"/>
                    </a:lnTo>
                    <a:lnTo>
                      <a:pt x="2202" y="648"/>
                    </a:lnTo>
                    <a:lnTo>
                      <a:pt x="1813" y="475"/>
                    </a:lnTo>
                    <a:lnTo>
                      <a:pt x="1425" y="345"/>
                    </a:lnTo>
                    <a:lnTo>
                      <a:pt x="1295" y="345"/>
                    </a:lnTo>
                    <a:lnTo>
                      <a:pt x="1209" y="302"/>
                    </a:lnTo>
                    <a:lnTo>
                      <a:pt x="907" y="216"/>
                    </a:lnTo>
                    <a:lnTo>
                      <a:pt x="777" y="173"/>
                    </a:lnTo>
                    <a:lnTo>
                      <a:pt x="734" y="173"/>
                    </a:lnTo>
                    <a:lnTo>
                      <a:pt x="561" y="130"/>
                    </a:lnTo>
                    <a:lnTo>
                      <a:pt x="302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7" name="Google Shape;14377;p76"/>
              <p:cNvSpPr/>
              <p:nvPr/>
            </p:nvSpPr>
            <p:spPr>
              <a:xfrm>
                <a:off x="7448651" y="3209426"/>
                <a:ext cx="77796" cy="485026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0231" extrusionOk="0">
                    <a:moveTo>
                      <a:pt x="216" y="0"/>
                    </a:moveTo>
                    <a:lnTo>
                      <a:pt x="130" y="216"/>
                    </a:lnTo>
                    <a:lnTo>
                      <a:pt x="87" y="432"/>
                    </a:lnTo>
                    <a:lnTo>
                      <a:pt x="87" y="907"/>
                    </a:lnTo>
                    <a:lnTo>
                      <a:pt x="87" y="1166"/>
                    </a:lnTo>
                    <a:lnTo>
                      <a:pt x="87" y="7166"/>
                    </a:lnTo>
                    <a:lnTo>
                      <a:pt x="87" y="7252"/>
                    </a:lnTo>
                    <a:lnTo>
                      <a:pt x="87" y="7295"/>
                    </a:lnTo>
                    <a:lnTo>
                      <a:pt x="44" y="7295"/>
                    </a:lnTo>
                    <a:lnTo>
                      <a:pt x="44" y="7813"/>
                    </a:lnTo>
                    <a:lnTo>
                      <a:pt x="0" y="8374"/>
                    </a:lnTo>
                    <a:lnTo>
                      <a:pt x="44" y="8892"/>
                    </a:lnTo>
                    <a:lnTo>
                      <a:pt x="44" y="8935"/>
                    </a:lnTo>
                    <a:lnTo>
                      <a:pt x="44" y="9194"/>
                    </a:lnTo>
                    <a:lnTo>
                      <a:pt x="87" y="9281"/>
                    </a:lnTo>
                    <a:lnTo>
                      <a:pt x="130" y="9367"/>
                    </a:lnTo>
                    <a:lnTo>
                      <a:pt x="303" y="9453"/>
                    </a:lnTo>
                    <a:lnTo>
                      <a:pt x="432" y="9540"/>
                    </a:lnTo>
                    <a:lnTo>
                      <a:pt x="1598" y="10230"/>
                    </a:lnTo>
                    <a:lnTo>
                      <a:pt x="1598" y="9842"/>
                    </a:lnTo>
                    <a:lnTo>
                      <a:pt x="1598" y="9799"/>
                    </a:lnTo>
                    <a:lnTo>
                      <a:pt x="1598" y="8461"/>
                    </a:lnTo>
                    <a:lnTo>
                      <a:pt x="1598" y="8418"/>
                    </a:lnTo>
                    <a:lnTo>
                      <a:pt x="1641" y="1943"/>
                    </a:lnTo>
                    <a:lnTo>
                      <a:pt x="1641" y="1425"/>
                    </a:lnTo>
                    <a:lnTo>
                      <a:pt x="1511" y="907"/>
                    </a:lnTo>
                    <a:lnTo>
                      <a:pt x="1511" y="8331"/>
                    </a:lnTo>
                    <a:lnTo>
                      <a:pt x="1511" y="8374"/>
                    </a:lnTo>
                    <a:lnTo>
                      <a:pt x="1511" y="9756"/>
                    </a:lnTo>
                    <a:lnTo>
                      <a:pt x="1511" y="9799"/>
                    </a:lnTo>
                    <a:lnTo>
                      <a:pt x="1511" y="10015"/>
                    </a:lnTo>
                    <a:lnTo>
                      <a:pt x="1468" y="10015"/>
                    </a:lnTo>
                    <a:lnTo>
                      <a:pt x="173" y="9281"/>
                    </a:lnTo>
                    <a:lnTo>
                      <a:pt x="173" y="9238"/>
                    </a:lnTo>
                    <a:lnTo>
                      <a:pt x="173" y="9022"/>
                    </a:lnTo>
                    <a:lnTo>
                      <a:pt x="173" y="8979"/>
                    </a:lnTo>
                    <a:lnTo>
                      <a:pt x="173" y="7382"/>
                    </a:lnTo>
                    <a:lnTo>
                      <a:pt x="173" y="7338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8" name="Google Shape;14378;p76"/>
              <p:cNvSpPr/>
              <p:nvPr/>
            </p:nvSpPr>
            <p:spPr>
              <a:xfrm>
                <a:off x="7452728" y="3162351"/>
                <a:ext cx="6210" cy="3280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692" extrusionOk="0">
                    <a:moveTo>
                      <a:pt x="130" y="1"/>
                    </a:moveTo>
                    <a:lnTo>
                      <a:pt x="44" y="44"/>
                    </a:lnTo>
                    <a:lnTo>
                      <a:pt x="1" y="44"/>
                    </a:lnTo>
                    <a:lnTo>
                      <a:pt x="1" y="691"/>
                    </a:lnTo>
                    <a:lnTo>
                      <a:pt x="130" y="475"/>
                    </a:lnTo>
                    <a:lnTo>
                      <a:pt x="1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9" name="Google Shape;14379;p76"/>
              <p:cNvSpPr/>
              <p:nvPr/>
            </p:nvSpPr>
            <p:spPr>
              <a:xfrm>
                <a:off x="7379056" y="2918866"/>
                <a:ext cx="67603" cy="4096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864" extrusionOk="0">
                    <a:moveTo>
                      <a:pt x="1" y="0"/>
                    </a:moveTo>
                    <a:lnTo>
                      <a:pt x="87" y="173"/>
                    </a:lnTo>
                    <a:lnTo>
                      <a:pt x="562" y="475"/>
                    </a:lnTo>
                    <a:lnTo>
                      <a:pt x="1209" y="863"/>
                    </a:lnTo>
                    <a:lnTo>
                      <a:pt x="1425" y="863"/>
                    </a:lnTo>
                    <a:lnTo>
                      <a:pt x="1382" y="820"/>
                    </a:lnTo>
                    <a:lnTo>
                      <a:pt x="1339" y="820"/>
                    </a:lnTo>
                    <a:lnTo>
                      <a:pt x="1296" y="777"/>
                    </a:lnTo>
                    <a:lnTo>
                      <a:pt x="1209" y="73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0" name="Google Shape;14380;p76"/>
              <p:cNvSpPr/>
              <p:nvPr/>
            </p:nvSpPr>
            <p:spPr>
              <a:xfrm>
                <a:off x="6928875" y="2652815"/>
                <a:ext cx="323367" cy="276291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5828" extrusionOk="0">
                    <a:moveTo>
                      <a:pt x="1" y="1"/>
                    </a:moveTo>
                    <a:lnTo>
                      <a:pt x="1" y="1166"/>
                    </a:lnTo>
                    <a:lnTo>
                      <a:pt x="1" y="1339"/>
                    </a:lnTo>
                    <a:lnTo>
                      <a:pt x="1" y="1598"/>
                    </a:lnTo>
                    <a:lnTo>
                      <a:pt x="1" y="1727"/>
                    </a:lnTo>
                    <a:lnTo>
                      <a:pt x="87" y="1814"/>
                    </a:lnTo>
                    <a:lnTo>
                      <a:pt x="216" y="1900"/>
                    </a:lnTo>
                    <a:lnTo>
                      <a:pt x="260" y="1943"/>
                    </a:lnTo>
                    <a:lnTo>
                      <a:pt x="389" y="2029"/>
                    </a:lnTo>
                    <a:lnTo>
                      <a:pt x="562" y="2073"/>
                    </a:lnTo>
                    <a:lnTo>
                      <a:pt x="1598" y="2677"/>
                    </a:lnTo>
                    <a:lnTo>
                      <a:pt x="1598" y="2720"/>
                    </a:lnTo>
                    <a:lnTo>
                      <a:pt x="6821" y="5828"/>
                    </a:lnTo>
                    <a:lnTo>
                      <a:pt x="6821" y="5698"/>
                    </a:lnTo>
                    <a:lnTo>
                      <a:pt x="1598" y="2591"/>
                    </a:lnTo>
                    <a:lnTo>
                      <a:pt x="1555" y="2547"/>
                    </a:lnTo>
                    <a:lnTo>
                      <a:pt x="303" y="1814"/>
                    </a:lnTo>
                    <a:lnTo>
                      <a:pt x="260" y="1770"/>
                    </a:lnTo>
                    <a:lnTo>
                      <a:pt x="216" y="1770"/>
                    </a:lnTo>
                    <a:lnTo>
                      <a:pt x="130" y="1684"/>
                    </a:lnTo>
                    <a:lnTo>
                      <a:pt x="87" y="1555"/>
                    </a:lnTo>
                    <a:lnTo>
                      <a:pt x="87" y="1339"/>
                    </a:lnTo>
                    <a:lnTo>
                      <a:pt x="87" y="1123"/>
                    </a:lnTo>
                    <a:lnTo>
                      <a:pt x="87" y="648"/>
                    </a:lnTo>
                    <a:lnTo>
                      <a:pt x="130" y="217"/>
                    </a:lnTo>
                    <a:lnTo>
                      <a:pt x="130" y="173"/>
                    </a:lnTo>
                    <a:lnTo>
                      <a:pt x="260" y="260"/>
                    </a:lnTo>
                    <a:lnTo>
                      <a:pt x="303" y="260"/>
                    </a:lnTo>
                    <a:lnTo>
                      <a:pt x="1425" y="950"/>
                    </a:lnTo>
                    <a:lnTo>
                      <a:pt x="1468" y="950"/>
                    </a:lnTo>
                    <a:lnTo>
                      <a:pt x="6562" y="4015"/>
                    </a:lnTo>
                    <a:lnTo>
                      <a:pt x="6562" y="3886"/>
                    </a:lnTo>
                    <a:lnTo>
                      <a:pt x="1468" y="821"/>
                    </a:lnTo>
                    <a:lnTo>
                      <a:pt x="1425" y="821"/>
                    </a:lnTo>
                    <a:lnTo>
                      <a:pt x="303" y="173"/>
                    </a:lnTo>
                    <a:lnTo>
                      <a:pt x="303" y="130"/>
                    </a:lnTo>
                    <a:lnTo>
                      <a:pt x="260" y="13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1" name="Google Shape;14381;p76"/>
              <p:cNvSpPr/>
              <p:nvPr/>
            </p:nvSpPr>
            <p:spPr>
              <a:xfrm>
                <a:off x="7475246" y="2967980"/>
                <a:ext cx="4124" cy="4124"/>
              </a:xfrm>
              <a:custGeom>
                <a:avLst/>
                <a:gdLst/>
                <a:ahLst/>
                <a:cxnLst/>
                <a:rect l="l" t="t" r="r" b="b"/>
                <a:pathLst>
                  <a:path w="87" h="87" extrusionOk="0">
                    <a:moveTo>
                      <a:pt x="44" y="0"/>
                    </a:moveTo>
                    <a:lnTo>
                      <a:pt x="1" y="86"/>
                    </a:lnTo>
                    <a:lnTo>
                      <a:pt x="87" y="86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2" name="Google Shape;14382;p76"/>
              <p:cNvSpPr/>
              <p:nvPr/>
            </p:nvSpPr>
            <p:spPr>
              <a:xfrm>
                <a:off x="7514120" y="3129640"/>
                <a:ext cx="347924" cy="593447"/>
              </a:xfrm>
              <a:custGeom>
                <a:avLst/>
                <a:gdLst/>
                <a:ahLst/>
                <a:cxnLst/>
                <a:rect l="l" t="t" r="r" b="b"/>
                <a:pathLst>
                  <a:path w="7339" h="12518" extrusionOk="0">
                    <a:moveTo>
                      <a:pt x="87" y="0"/>
                    </a:moveTo>
                    <a:lnTo>
                      <a:pt x="1" y="43"/>
                    </a:lnTo>
                    <a:lnTo>
                      <a:pt x="130" y="259"/>
                    </a:lnTo>
                    <a:lnTo>
                      <a:pt x="173" y="259"/>
                    </a:lnTo>
                    <a:lnTo>
                      <a:pt x="217" y="432"/>
                    </a:lnTo>
                    <a:lnTo>
                      <a:pt x="389" y="647"/>
                    </a:lnTo>
                    <a:lnTo>
                      <a:pt x="6907" y="11957"/>
                    </a:lnTo>
                    <a:lnTo>
                      <a:pt x="6907" y="12000"/>
                    </a:lnTo>
                    <a:lnTo>
                      <a:pt x="6950" y="12000"/>
                    </a:lnTo>
                    <a:lnTo>
                      <a:pt x="6950" y="12043"/>
                    </a:lnTo>
                    <a:lnTo>
                      <a:pt x="6993" y="12086"/>
                    </a:lnTo>
                    <a:lnTo>
                      <a:pt x="7037" y="12172"/>
                    </a:lnTo>
                    <a:lnTo>
                      <a:pt x="7123" y="12302"/>
                    </a:lnTo>
                    <a:lnTo>
                      <a:pt x="7209" y="12518"/>
                    </a:lnTo>
                    <a:lnTo>
                      <a:pt x="7252" y="12518"/>
                    </a:lnTo>
                    <a:lnTo>
                      <a:pt x="7339" y="12388"/>
                    </a:lnTo>
                    <a:lnTo>
                      <a:pt x="7252" y="12388"/>
                    </a:lnTo>
                    <a:lnTo>
                      <a:pt x="7123" y="12259"/>
                    </a:lnTo>
                    <a:lnTo>
                      <a:pt x="7037" y="12043"/>
                    </a:lnTo>
                    <a:lnTo>
                      <a:pt x="6993" y="12043"/>
                    </a:lnTo>
                    <a:lnTo>
                      <a:pt x="6993" y="12000"/>
                    </a:lnTo>
                    <a:lnTo>
                      <a:pt x="6993" y="11957"/>
                    </a:lnTo>
                    <a:lnTo>
                      <a:pt x="6950" y="11957"/>
                    </a:lnTo>
                    <a:lnTo>
                      <a:pt x="6950" y="11913"/>
                    </a:lnTo>
                    <a:lnTo>
                      <a:pt x="6907" y="11827"/>
                    </a:lnTo>
                    <a:lnTo>
                      <a:pt x="6821" y="11654"/>
                    </a:lnTo>
                    <a:lnTo>
                      <a:pt x="1555" y="2547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3" name="Google Shape;14383;p76"/>
              <p:cNvSpPr/>
              <p:nvPr/>
            </p:nvSpPr>
            <p:spPr>
              <a:xfrm>
                <a:off x="7640983" y="3238060"/>
                <a:ext cx="253820" cy="435912"/>
              </a:xfrm>
              <a:custGeom>
                <a:avLst/>
                <a:gdLst/>
                <a:ahLst/>
                <a:cxnLst/>
                <a:rect l="l" t="t" r="r" b="b"/>
                <a:pathLst>
                  <a:path w="5354" h="9195" extrusionOk="0">
                    <a:moveTo>
                      <a:pt x="1" y="1"/>
                    </a:moveTo>
                    <a:lnTo>
                      <a:pt x="5138" y="8849"/>
                    </a:lnTo>
                    <a:lnTo>
                      <a:pt x="5138" y="8893"/>
                    </a:lnTo>
                    <a:lnTo>
                      <a:pt x="5310" y="9195"/>
                    </a:lnTo>
                    <a:lnTo>
                      <a:pt x="5353" y="9108"/>
                    </a:lnTo>
                    <a:lnTo>
                      <a:pt x="5224" y="8849"/>
                    </a:lnTo>
                    <a:lnTo>
                      <a:pt x="5181" y="8806"/>
                    </a:lnTo>
                    <a:lnTo>
                      <a:pt x="2375" y="3972"/>
                    </a:lnTo>
                    <a:lnTo>
                      <a:pt x="735" y="1037"/>
                    </a:lnTo>
                    <a:lnTo>
                      <a:pt x="389" y="5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4" name="Google Shape;14384;p76"/>
              <p:cNvSpPr/>
              <p:nvPr/>
            </p:nvSpPr>
            <p:spPr>
              <a:xfrm>
                <a:off x="7522322" y="3012970"/>
                <a:ext cx="4124" cy="4124"/>
              </a:xfrm>
              <a:custGeom>
                <a:avLst/>
                <a:gdLst/>
                <a:ahLst/>
                <a:cxnLst/>
                <a:rect l="l" t="t" r="r" b="b"/>
                <a:pathLst>
                  <a:path w="87" h="87" extrusionOk="0">
                    <a:moveTo>
                      <a:pt x="0" y="1"/>
                    </a:moveTo>
                    <a:lnTo>
                      <a:pt x="44" y="44"/>
                    </a:lnTo>
                    <a:lnTo>
                      <a:pt x="87" y="87"/>
                    </a:lnTo>
                    <a:lnTo>
                      <a:pt x="87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5" name="Google Shape;14385;p76"/>
              <p:cNvSpPr/>
              <p:nvPr/>
            </p:nvSpPr>
            <p:spPr>
              <a:xfrm>
                <a:off x="7503880" y="3002730"/>
                <a:ext cx="26690" cy="26643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62" extrusionOk="0">
                    <a:moveTo>
                      <a:pt x="1" y="1"/>
                    </a:moveTo>
                    <a:lnTo>
                      <a:pt x="87" y="87"/>
                    </a:lnTo>
                    <a:lnTo>
                      <a:pt x="433" y="476"/>
                    </a:lnTo>
                    <a:lnTo>
                      <a:pt x="519" y="562"/>
                    </a:lnTo>
                    <a:lnTo>
                      <a:pt x="562" y="562"/>
                    </a:lnTo>
                    <a:lnTo>
                      <a:pt x="562" y="519"/>
                    </a:lnTo>
                    <a:lnTo>
                      <a:pt x="519" y="389"/>
                    </a:lnTo>
                    <a:lnTo>
                      <a:pt x="389" y="260"/>
                    </a:lnTo>
                    <a:lnTo>
                      <a:pt x="303" y="217"/>
                    </a:lnTo>
                    <a:lnTo>
                      <a:pt x="303" y="173"/>
                    </a:lnTo>
                    <a:lnTo>
                      <a:pt x="217" y="130"/>
                    </a:lnTo>
                    <a:lnTo>
                      <a:pt x="174" y="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6" name="Google Shape;14386;p76"/>
              <p:cNvSpPr/>
              <p:nvPr/>
            </p:nvSpPr>
            <p:spPr>
              <a:xfrm>
                <a:off x="7512082" y="3015008"/>
                <a:ext cx="16403" cy="2460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519" extrusionOk="0">
                    <a:moveTo>
                      <a:pt x="1" y="1"/>
                    </a:moveTo>
                    <a:lnTo>
                      <a:pt x="44" y="44"/>
                    </a:lnTo>
                    <a:lnTo>
                      <a:pt x="44" y="87"/>
                    </a:lnTo>
                    <a:lnTo>
                      <a:pt x="87" y="130"/>
                    </a:lnTo>
                    <a:lnTo>
                      <a:pt x="130" y="173"/>
                    </a:lnTo>
                    <a:lnTo>
                      <a:pt x="130" y="217"/>
                    </a:lnTo>
                    <a:lnTo>
                      <a:pt x="173" y="260"/>
                    </a:lnTo>
                    <a:lnTo>
                      <a:pt x="303" y="476"/>
                    </a:lnTo>
                    <a:lnTo>
                      <a:pt x="303" y="519"/>
                    </a:lnTo>
                    <a:lnTo>
                      <a:pt x="346" y="432"/>
                    </a:lnTo>
                    <a:lnTo>
                      <a:pt x="303" y="346"/>
                    </a:lnTo>
                    <a:lnTo>
                      <a:pt x="303" y="303"/>
                    </a:lnTo>
                    <a:lnTo>
                      <a:pt x="260" y="303"/>
                    </a:lnTo>
                    <a:lnTo>
                      <a:pt x="260" y="260"/>
                    </a:lnTo>
                    <a:lnTo>
                      <a:pt x="216" y="217"/>
                    </a:lnTo>
                    <a:lnTo>
                      <a:pt x="130" y="87"/>
                    </a:lnTo>
                    <a:lnTo>
                      <a:pt x="87" y="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7" name="Google Shape;14387;p76"/>
              <p:cNvSpPr/>
              <p:nvPr/>
            </p:nvSpPr>
            <p:spPr>
              <a:xfrm>
                <a:off x="7491602" y="2976134"/>
                <a:ext cx="6210" cy="4124"/>
              </a:xfrm>
              <a:custGeom>
                <a:avLst/>
                <a:gdLst/>
                <a:ahLst/>
                <a:cxnLst/>
                <a:rect l="l" t="t" r="r" b="b"/>
                <a:pathLst>
                  <a:path w="131" h="87" extrusionOk="0">
                    <a:moveTo>
                      <a:pt x="44" y="1"/>
                    </a:moveTo>
                    <a:lnTo>
                      <a:pt x="44" y="44"/>
                    </a:lnTo>
                    <a:lnTo>
                      <a:pt x="1" y="44"/>
                    </a:lnTo>
                    <a:lnTo>
                      <a:pt x="87" y="87"/>
                    </a:lnTo>
                    <a:lnTo>
                      <a:pt x="130" y="87"/>
                    </a:lnTo>
                    <a:lnTo>
                      <a:pt x="130" y="44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8" name="Google Shape;14388;p76"/>
              <p:cNvSpPr/>
              <p:nvPr/>
            </p:nvSpPr>
            <p:spPr>
              <a:xfrm>
                <a:off x="7481409" y="2955701"/>
                <a:ext cx="8201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0" extrusionOk="0">
                    <a:moveTo>
                      <a:pt x="43" y="0"/>
                    </a:moveTo>
                    <a:lnTo>
                      <a:pt x="0" y="43"/>
                    </a:lnTo>
                    <a:lnTo>
                      <a:pt x="0" y="86"/>
                    </a:lnTo>
                    <a:lnTo>
                      <a:pt x="0" y="130"/>
                    </a:lnTo>
                    <a:lnTo>
                      <a:pt x="86" y="216"/>
                    </a:lnTo>
                    <a:lnTo>
                      <a:pt x="86" y="259"/>
                    </a:lnTo>
                    <a:lnTo>
                      <a:pt x="130" y="259"/>
                    </a:lnTo>
                    <a:lnTo>
                      <a:pt x="173" y="216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9" name="Google Shape;14389;p76"/>
              <p:cNvSpPr/>
              <p:nvPr/>
            </p:nvSpPr>
            <p:spPr>
              <a:xfrm>
                <a:off x="7508005" y="2992537"/>
                <a:ext cx="6163" cy="412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87" extrusionOk="0">
                    <a:moveTo>
                      <a:pt x="0" y="0"/>
                    </a:moveTo>
                    <a:lnTo>
                      <a:pt x="43" y="43"/>
                    </a:lnTo>
                    <a:lnTo>
                      <a:pt x="43" y="86"/>
                    </a:lnTo>
                    <a:lnTo>
                      <a:pt x="130" y="86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0" name="Google Shape;14390;p76"/>
              <p:cNvSpPr/>
              <p:nvPr/>
            </p:nvSpPr>
            <p:spPr>
              <a:xfrm>
                <a:off x="7501842" y="2970018"/>
                <a:ext cx="8249" cy="1024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16" extrusionOk="0">
                    <a:moveTo>
                      <a:pt x="87" y="0"/>
                    </a:moveTo>
                    <a:lnTo>
                      <a:pt x="1" y="43"/>
                    </a:lnTo>
                    <a:lnTo>
                      <a:pt x="44" y="87"/>
                    </a:lnTo>
                    <a:lnTo>
                      <a:pt x="87" y="216"/>
                    </a:lnTo>
                    <a:lnTo>
                      <a:pt x="173" y="216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1" name="Google Shape;14391;p76"/>
              <p:cNvSpPr/>
              <p:nvPr/>
            </p:nvSpPr>
            <p:spPr>
              <a:xfrm>
                <a:off x="7522322" y="2994576"/>
                <a:ext cx="4124" cy="10240"/>
              </a:xfrm>
              <a:custGeom>
                <a:avLst/>
                <a:gdLst/>
                <a:ahLst/>
                <a:cxnLst/>
                <a:rect l="l" t="t" r="r" b="b"/>
                <a:pathLst>
                  <a:path w="87" h="216" extrusionOk="0">
                    <a:moveTo>
                      <a:pt x="0" y="0"/>
                    </a:moveTo>
                    <a:lnTo>
                      <a:pt x="0" y="86"/>
                    </a:lnTo>
                    <a:lnTo>
                      <a:pt x="0" y="173"/>
                    </a:lnTo>
                    <a:lnTo>
                      <a:pt x="87" y="216"/>
                    </a:lnTo>
                    <a:lnTo>
                      <a:pt x="87" y="173"/>
                    </a:lnTo>
                    <a:lnTo>
                      <a:pt x="87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2" name="Google Shape;14392;p76"/>
              <p:cNvSpPr/>
              <p:nvPr/>
            </p:nvSpPr>
            <p:spPr>
              <a:xfrm>
                <a:off x="7491602" y="2931144"/>
                <a:ext cx="10287" cy="28682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05" extrusionOk="0">
                    <a:moveTo>
                      <a:pt x="44" y="0"/>
                    </a:moveTo>
                    <a:lnTo>
                      <a:pt x="1" y="86"/>
                    </a:lnTo>
                    <a:lnTo>
                      <a:pt x="174" y="604"/>
                    </a:lnTo>
                    <a:lnTo>
                      <a:pt x="217" y="604"/>
                    </a:lnTo>
                    <a:lnTo>
                      <a:pt x="217" y="475"/>
                    </a:lnTo>
                    <a:lnTo>
                      <a:pt x="174" y="345"/>
                    </a:lnTo>
                    <a:lnTo>
                      <a:pt x="87" y="86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3" name="Google Shape;14393;p76"/>
              <p:cNvSpPr/>
              <p:nvPr/>
            </p:nvSpPr>
            <p:spPr>
              <a:xfrm>
                <a:off x="7520283" y="2957740"/>
                <a:ext cx="6163" cy="2460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519" extrusionOk="0">
                    <a:moveTo>
                      <a:pt x="130" y="0"/>
                    </a:moveTo>
                    <a:lnTo>
                      <a:pt x="43" y="43"/>
                    </a:lnTo>
                    <a:lnTo>
                      <a:pt x="43" y="173"/>
                    </a:lnTo>
                    <a:lnTo>
                      <a:pt x="0" y="346"/>
                    </a:lnTo>
                    <a:lnTo>
                      <a:pt x="43" y="518"/>
                    </a:lnTo>
                    <a:lnTo>
                      <a:pt x="130" y="518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4" name="Google Shape;14394;p76"/>
              <p:cNvSpPr/>
              <p:nvPr/>
            </p:nvSpPr>
            <p:spPr>
              <a:xfrm>
                <a:off x="7485486" y="2982297"/>
                <a:ext cx="65517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260" extrusionOk="0">
                    <a:moveTo>
                      <a:pt x="87" y="0"/>
                    </a:moveTo>
                    <a:lnTo>
                      <a:pt x="87" y="43"/>
                    </a:lnTo>
                    <a:lnTo>
                      <a:pt x="0" y="43"/>
                    </a:lnTo>
                    <a:lnTo>
                      <a:pt x="130" y="130"/>
                    </a:lnTo>
                    <a:lnTo>
                      <a:pt x="216" y="130"/>
                    </a:lnTo>
                    <a:lnTo>
                      <a:pt x="303" y="173"/>
                    </a:lnTo>
                    <a:lnTo>
                      <a:pt x="518" y="173"/>
                    </a:lnTo>
                    <a:lnTo>
                      <a:pt x="562" y="216"/>
                    </a:lnTo>
                    <a:lnTo>
                      <a:pt x="734" y="216"/>
                    </a:lnTo>
                    <a:lnTo>
                      <a:pt x="864" y="259"/>
                    </a:lnTo>
                    <a:lnTo>
                      <a:pt x="1252" y="259"/>
                    </a:lnTo>
                    <a:lnTo>
                      <a:pt x="1339" y="216"/>
                    </a:lnTo>
                    <a:lnTo>
                      <a:pt x="1339" y="173"/>
                    </a:lnTo>
                    <a:lnTo>
                      <a:pt x="1382" y="130"/>
                    </a:lnTo>
                    <a:lnTo>
                      <a:pt x="1036" y="87"/>
                    </a:lnTo>
                    <a:lnTo>
                      <a:pt x="907" y="43"/>
                    </a:lnTo>
                    <a:lnTo>
                      <a:pt x="777" y="43"/>
                    </a:lnTo>
                    <a:lnTo>
                      <a:pt x="5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5" name="Google Shape;14395;p76"/>
              <p:cNvSpPr/>
              <p:nvPr/>
            </p:nvSpPr>
            <p:spPr>
              <a:xfrm>
                <a:off x="7522322" y="2861550"/>
                <a:ext cx="6163" cy="85997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814" extrusionOk="0">
                    <a:moveTo>
                      <a:pt x="87" y="0"/>
                    </a:moveTo>
                    <a:lnTo>
                      <a:pt x="0" y="216"/>
                    </a:lnTo>
                    <a:lnTo>
                      <a:pt x="0" y="734"/>
                    </a:lnTo>
                    <a:lnTo>
                      <a:pt x="0" y="777"/>
                    </a:lnTo>
                    <a:lnTo>
                      <a:pt x="0" y="821"/>
                    </a:lnTo>
                    <a:lnTo>
                      <a:pt x="0" y="864"/>
                    </a:lnTo>
                    <a:lnTo>
                      <a:pt x="0" y="1295"/>
                    </a:lnTo>
                    <a:lnTo>
                      <a:pt x="0" y="1813"/>
                    </a:lnTo>
                    <a:lnTo>
                      <a:pt x="44" y="1770"/>
                    </a:lnTo>
                    <a:lnTo>
                      <a:pt x="87" y="1684"/>
                    </a:lnTo>
                    <a:lnTo>
                      <a:pt x="130" y="1598"/>
                    </a:lnTo>
                    <a:lnTo>
                      <a:pt x="130" y="1382"/>
                    </a:lnTo>
                    <a:lnTo>
                      <a:pt x="130" y="1339"/>
                    </a:lnTo>
                    <a:lnTo>
                      <a:pt x="130" y="1123"/>
                    </a:lnTo>
                    <a:lnTo>
                      <a:pt x="130" y="1080"/>
                    </a:lnTo>
                    <a:lnTo>
                      <a:pt x="87" y="1036"/>
                    </a:lnTo>
                    <a:lnTo>
                      <a:pt x="87" y="993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6" name="Google Shape;14396;p76"/>
              <p:cNvSpPr/>
              <p:nvPr/>
            </p:nvSpPr>
            <p:spPr>
              <a:xfrm>
                <a:off x="7477285" y="2912703"/>
                <a:ext cx="108516" cy="67556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425" extrusionOk="0">
                    <a:moveTo>
                      <a:pt x="2288" y="1"/>
                    </a:moveTo>
                    <a:lnTo>
                      <a:pt x="1468" y="475"/>
                    </a:lnTo>
                    <a:lnTo>
                      <a:pt x="1425" y="475"/>
                    </a:lnTo>
                    <a:lnTo>
                      <a:pt x="1382" y="519"/>
                    </a:lnTo>
                    <a:lnTo>
                      <a:pt x="1382" y="562"/>
                    </a:lnTo>
                    <a:lnTo>
                      <a:pt x="1339" y="562"/>
                    </a:lnTo>
                    <a:lnTo>
                      <a:pt x="1037" y="734"/>
                    </a:lnTo>
                    <a:lnTo>
                      <a:pt x="950" y="778"/>
                    </a:lnTo>
                    <a:lnTo>
                      <a:pt x="519" y="1037"/>
                    </a:lnTo>
                    <a:lnTo>
                      <a:pt x="476" y="1037"/>
                    </a:lnTo>
                    <a:lnTo>
                      <a:pt x="303" y="1166"/>
                    </a:lnTo>
                    <a:lnTo>
                      <a:pt x="217" y="1209"/>
                    </a:lnTo>
                    <a:lnTo>
                      <a:pt x="173" y="1209"/>
                    </a:lnTo>
                    <a:lnTo>
                      <a:pt x="130" y="1252"/>
                    </a:lnTo>
                    <a:lnTo>
                      <a:pt x="87" y="1252"/>
                    </a:lnTo>
                    <a:lnTo>
                      <a:pt x="44" y="1296"/>
                    </a:lnTo>
                    <a:lnTo>
                      <a:pt x="1" y="1339"/>
                    </a:lnTo>
                    <a:lnTo>
                      <a:pt x="130" y="1425"/>
                    </a:lnTo>
                    <a:lnTo>
                      <a:pt x="173" y="1425"/>
                    </a:lnTo>
                    <a:lnTo>
                      <a:pt x="217" y="1382"/>
                    </a:lnTo>
                    <a:lnTo>
                      <a:pt x="260" y="1382"/>
                    </a:lnTo>
                    <a:lnTo>
                      <a:pt x="260" y="1339"/>
                    </a:lnTo>
                    <a:lnTo>
                      <a:pt x="303" y="1339"/>
                    </a:lnTo>
                    <a:lnTo>
                      <a:pt x="346" y="1296"/>
                    </a:lnTo>
                    <a:lnTo>
                      <a:pt x="476" y="1209"/>
                    </a:lnTo>
                    <a:lnTo>
                      <a:pt x="605" y="1166"/>
                    </a:lnTo>
                    <a:lnTo>
                      <a:pt x="950" y="950"/>
                    </a:lnTo>
                    <a:lnTo>
                      <a:pt x="1080" y="907"/>
                    </a:lnTo>
                    <a:lnTo>
                      <a:pt x="1382" y="734"/>
                    </a:lnTo>
                    <a:lnTo>
                      <a:pt x="1425" y="691"/>
                    </a:lnTo>
                    <a:lnTo>
                      <a:pt x="1468" y="691"/>
                    </a:lnTo>
                    <a:lnTo>
                      <a:pt x="1598" y="605"/>
                    </a:lnTo>
                    <a:lnTo>
                      <a:pt x="1641" y="605"/>
                    </a:lnTo>
                    <a:lnTo>
                      <a:pt x="1857" y="475"/>
                    </a:lnTo>
                    <a:lnTo>
                      <a:pt x="2073" y="346"/>
                    </a:lnTo>
                    <a:lnTo>
                      <a:pt x="2202" y="173"/>
                    </a:lnTo>
                    <a:lnTo>
                      <a:pt x="2288" y="44"/>
                    </a:lnTo>
                    <a:lnTo>
                      <a:pt x="22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7" name="Google Shape;14397;p76"/>
              <p:cNvSpPr/>
              <p:nvPr/>
            </p:nvSpPr>
            <p:spPr>
              <a:xfrm>
                <a:off x="7520283" y="3145995"/>
                <a:ext cx="6163" cy="96237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030" extrusionOk="0">
                    <a:moveTo>
                      <a:pt x="43" y="0"/>
                    </a:moveTo>
                    <a:lnTo>
                      <a:pt x="43" y="43"/>
                    </a:lnTo>
                    <a:lnTo>
                      <a:pt x="0" y="389"/>
                    </a:lnTo>
                    <a:lnTo>
                      <a:pt x="0" y="1209"/>
                    </a:lnTo>
                    <a:lnTo>
                      <a:pt x="43" y="1597"/>
                    </a:lnTo>
                    <a:lnTo>
                      <a:pt x="130" y="2029"/>
                    </a:lnTo>
                    <a:lnTo>
                      <a:pt x="130" y="950"/>
                    </a:lnTo>
                    <a:lnTo>
                      <a:pt x="130" y="734"/>
                    </a:lnTo>
                    <a:lnTo>
                      <a:pt x="130" y="389"/>
                    </a:lnTo>
                    <a:lnTo>
                      <a:pt x="87" y="87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8" name="Google Shape;14398;p76"/>
              <p:cNvSpPr/>
              <p:nvPr/>
            </p:nvSpPr>
            <p:spPr>
              <a:xfrm>
                <a:off x="7491602" y="3141918"/>
                <a:ext cx="243580" cy="609803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12863" extrusionOk="0">
                    <a:moveTo>
                      <a:pt x="87" y="0"/>
                    </a:moveTo>
                    <a:lnTo>
                      <a:pt x="1" y="43"/>
                    </a:lnTo>
                    <a:lnTo>
                      <a:pt x="44" y="173"/>
                    </a:lnTo>
                    <a:lnTo>
                      <a:pt x="87" y="302"/>
                    </a:lnTo>
                    <a:lnTo>
                      <a:pt x="3281" y="11180"/>
                    </a:lnTo>
                    <a:lnTo>
                      <a:pt x="3281" y="11223"/>
                    </a:lnTo>
                    <a:lnTo>
                      <a:pt x="3497" y="11913"/>
                    </a:lnTo>
                    <a:lnTo>
                      <a:pt x="3540" y="12129"/>
                    </a:lnTo>
                    <a:lnTo>
                      <a:pt x="3540" y="12172"/>
                    </a:lnTo>
                    <a:lnTo>
                      <a:pt x="3540" y="12216"/>
                    </a:lnTo>
                    <a:lnTo>
                      <a:pt x="3584" y="12475"/>
                    </a:lnTo>
                    <a:lnTo>
                      <a:pt x="3627" y="12475"/>
                    </a:lnTo>
                    <a:lnTo>
                      <a:pt x="3627" y="12518"/>
                    </a:lnTo>
                    <a:lnTo>
                      <a:pt x="3713" y="12690"/>
                    </a:lnTo>
                    <a:lnTo>
                      <a:pt x="3799" y="12734"/>
                    </a:lnTo>
                    <a:lnTo>
                      <a:pt x="3886" y="12734"/>
                    </a:lnTo>
                    <a:lnTo>
                      <a:pt x="4145" y="12777"/>
                    </a:lnTo>
                    <a:lnTo>
                      <a:pt x="4317" y="12777"/>
                    </a:lnTo>
                    <a:lnTo>
                      <a:pt x="5137" y="12863"/>
                    </a:lnTo>
                    <a:lnTo>
                      <a:pt x="5051" y="12561"/>
                    </a:lnTo>
                    <a:lnTo>
                      <a:pt x="5051" y="12518"/>
                    </a:lnTo>
                    <a:lnTo>
                      <a:pt x="5008" y="12345"/>
                    </a:lnTo>
                    <a:lnTo>
                      <a:pt x="4965" y="12345"/>
                    </a:lnTo>
                    <a:lnTo>
                      <a:pt x="4965" y="12302"/>
                    </a:lnTo>
                    <a:lnTo>
                      <a:pt x="4965" y="12259"/>
                    </a:lnTo>
                    <a:lnTo>
                      <a:pt x="4792" y="11654"/>
                    </a:lnTo>
                    <a:lnTo>
                      <a:pt x="4792" y="11611"/>
                    </a:lnTo>
                    <a:lnTo>
                      <a:pt x="2418" y="3626"/>
                    </a:lnTo>
                    <a:lnTo>
                      <a:pt x="2245" y="3022"/>
                    </a:lnTo>
                    <a:lnTo>
                      <a:pt x="1986" y="2460"/>
                    </a:lnTo>
                    <a:lnTo>
                      <a:pt x="4706" y="11611"/>
                    </a:lnTo>
                    <a:lnTo>
                      <a:pt x="4706" y="11654"/>
                    </a:lnTo>
                    <a:lnTo>
                      <a:pt x="4879" y="12259"/>
                    </a:lnTo>
                    <a:lnTo>
                      <a:pt x="4879" y="12302"/>
                    </a:lnTo>
                    <a:lnTo>
                      <a:pt x="4879" y="12345"/>
                    </a:lnTo>
                    <a:lnTo>
                      <a:pt x="4922" y="12345"/>
                    </a:lnTo>
                    <a:lnTo>
                      <a:pt x="4965" y="12518"/>
                    </a:lnTo>
                    <a:lnTo>
                      <a:pt x="4965" y="12561"/>
                    </a:lnTo>
                    <a:lnTo>
                      <a:pt x="5008" y="12690"/>
                    </a:lnTo>
                    <a:lnTo>
                      <a:pt x="4965" y="12690"/>
                    </a:lnTo>
                    <a:lnTo>
                      <a:pt x="4404" y="12647"/>
                    </a:lnTo>
                    <a:lnTo>
                      <a:pt x="4274" y="12647"/>
                    </a:lnTo>
                    <a:lnTo>
                      <a:pt x="3972" y="12604"/>
                    </a:lnTo>
                    <a:lnTo>
                      <a:pt x="3843" y="12604"/>
                    </a:lnTo>
                    <a:lnTo>
                      <a:pt x="3756" y="12561"/>
                    </a:lnTo>
                    <a:lnTo>
                      <a:pt x="3756" y="12518"/>
                    </a:lnTo>
                    <a:lnTo>
                      <a:pt x="3713" y="12518"/>
                    </a:lnTo>
                    <a:lnTo>
                      <a:pt x="3713" y="12475"/>
                    </a:lnTo>
                    <a:lnTo>
                      <a:pt x="3670" y="12302"/>
                    </a:lnTo>
                    <a:lnTo>
                      <a:pt x="3670" y="12216"/>
                    </a:lnTo>
                    <a:lnTo>
                      <a:pt x="3627" y="12172"/>
                    </a:lnTo>
                    <a:lnTo>
                      <a:pt x="3368" y="11266"/>
                    </a:lnTo>
                    <a:lnTo>
                      <a:pt x="3368" y="11223"/>
                    </a:lnTo>
                    <a:lnTo>
                      <a:pt x="3368" y="11180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9" name="Google Shape;14399;p76"/>
              <p:cNvSpPr/>
              <p:nvPr/>
            </p:nvSpPr>
            <p:spPr>
              <a:xfrm>
                <a:off x="7540716" y="3102997"/>
                <a:ext cx="12326" cy="30767"/>
              </a:xfrm>
              <a:custGeom>
                <a:avLst/>
                <a:gdLst/>
                <a:ahLst/>
                <a:cxnLst/>
                <a:rect l="l" t="t" r="r" b="b"/>
                <a:pathLst>
                  <a:path w="260" h="649" extrusionOk="0">
                    <a:moveTo>
                      <a:pt x="1" y="1"/>
                    </a:moveTo>
                    <a:lnTo>
                      <a:pt x="1" y="44"/>
                    </a:lnTo>
                    <a:lnTo>
                      <a:pt x="1" y="87"/>
                    </a:lnTo>
                    <a:lnTo>
                      <a:pt x="44" y="87"/>
                    </a:lnTo>
                    <a:lnTo>
                      <a:pt x="87" y="217"/>
                    </a:lnTo>
                    <a:lnTo>
                      <a:pt x="87" y="260"/>
                    </a:lnTo>
                    <a:lnTo>
                      <a:pt x="174" y="433"/>
                    </a:lnTo>
                    <a:lnTo>
                      <a:pt x="260" y="648"/>
                    </a:lnTo>
                    <a:lnTo>
                      <a:pt x="260" y="519"/>
                    </a:lnTo>
                    <a:lnTo>
                      <a:pt x="174" y="217"/>
                    </a:lnTo>
                    <a:lnTo>
                      <a:pt x="174" y="17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0" name="Google Shape;14400;p76"/>
              <p:cNvSpPr/>
              <p:nvPr/>
            </p:nvSpPr>
            <p:spPr>
              <a:xfrm>
                <a:off x="7532562" y="3115275"/>
                <a:ext cx="407230" cy="435912"/>
              </a:xfrm>
              <a:custGeom>
                <a:avLst/>
                <a:gdLst/>
                <a:ahLst/>
                <a:cxnLst/>
                <a:rect l="l" t="t" r="r" b="b"/>
                <a:pathLst>
                  <a:path w="8590" h="9195" extrusionOk="0">
                    <a:moveTo>
                      <a:pt x="43" y="1"/>
                    </a:moveTo>
                    <a:lnTo>
                      <a:pt x="43" y="44"/>
                    </a:lnTo>
                    <a:lnTo>
                      <a:pt x="43" y="87"/>
                    </a:lnTo>
                    <a:lnTo>
                      <a:pt x="0" y="130"/>
                    </a:lnTo>
                    <a:lnTo>
                      <a:pt x="43" y="130"/>
                    </a:lnTo>
                    <a:lnTo>
                      <a:pt x="259" y="346"/>
                    </a:lnTo>
                    <a:lnTo>
                      <a:pt x="389" y="476"/>
                    </a:lnTo>
                    <a:lnTo>
                      <a:pt x="2202" y="2418"/>
                    </a:lnTo>
                    <a:lnTo>
                      <a:pt x="8417" y="9065"/>
                    </a:lnTo>
                    <a:lnTo>
                      <a:pt x="8460" y="9065"/>
                    </a:lnTo>
                    <a:lnTo>
                      <a:pt x="8590" y="9195"/>
                    </a:lnTo>
                    <a:lnTo>
                      <a:pt x="8590" y="9109"/>
                    </a:lnTo>
                    <a:lnTo>
                      <a:pt x="8460" y="8979"/>
                    </a:lnTo>
                    <a:lnTo>
                      <a:pt x="8460" y="8936"/>
                    </a:lnTo>
                    <a:lnTo>
                      <a:pt x="130" y="87"/>
                    </a:lnTo>
                    <a:lnTo>
                      <a:pt x="87" y="44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1" name="Google Shape;14401;p76"/>
              <p:cNvSpPr/>
              <p:nvPr/>
            </p:nvSpPr>
            <p:spPr>
              <a:xfrm>
                <a:off x="7669664" y="3178706"/>
                <a:ext cx="280368" cy="300895"/>
              </a:xfrm>
              <a:custGeom>
                <a:avLst/>
                <a:gdLst/>
                <a:ahLst/>
                <a:cxnLst/>
                <a:rect l="l" t="t" r="r" b="b"/>
                <a:pathLst>
                  <a:path w="5914" h="6347" extrusionOk="0">
                    <a:moveTo>
                      <a:pt x="0" y="1"/>
                    </a:moveTo>
                    <a:lnTo>
                      <a:pt x="5741" y="6130"/>
                    </a:lnTo>
                    <a:lnTo>
                      <a:pt x="5784" y="6173"/>
                    </a:lnTo>
                    <a:lnTo>
                      <a:pt x="5914" y="6346"/>
                    </a:lnTo>
                    <a:lnTo>
                      <a:pt x="5914" y="6217"/>
                    </a:lnTo>
                    <a:lnTo>
                      <a:pt x="5784" y="6044"/>
                    </a:lnTo>
                    <a:lnTo>
                      <a:pt x="5741" y="6001"/>
                    </a:lnTo>
                    <a:lnTo>
                      <a:pt x="1123" y="1080"/>
                    </a:lnTo>
                    <a:lnTo>
                      <a:pt x="907" y="864"/>
                    </a:lnTo>
                    <a:lnTo>
                      <a:pt x="475" y="389"/>
                    </a:lnTo>
                    <a:lnTo>
                      <a:pt x="259" y="2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2" name="Google Shape;14402;p76"/>
              <p:cNvSpPr/>
              <p:nvPr/>
            </p:nvSpPr>
            <p:spPr>
              <a:xfrm>
                <a:off x="7522322" y="3125515"/>
                <a:ext cx="4124" cy="14364"/>
              </a:xfrm>
              <a:custGeom>
                <a:avLst/>
                <a:gdLst/>
                <a:ahLst/>
                <a:cxnLst/>
                <a:rect l="l" t="t" r="r" b="b"/>
                <a:pathLst>
                  <a:path w="87" h="303" extrusionOk="0">
                    <a:moveTo>
                      <a:pt x="87" y="1"/>
                    </a:moveTo>
                    <a:lnTo>
                      <a:pt x="0" y="44"/>
                    </a:lnTo>
                    <a:lnTo>
                      <a:pt x="87" y="303"/>
                    </a:lnTo>
                    <a:lnTo>
                      <a:pt x="87" y="173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3" name="Google Shape;14403;p76"/>
              <p:cNvSpPr/>
              <p:nvPr/>
            </p:nvSpPr>
            <p:spPr>
              <a:xfrm>
                <a:off x="7540716" y="3060045"/>
                <a:ext cx="10287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217" h="260" extrusionOk="0">
                    <a:moveTo>
                      <a:pt x="1" y="0"/>
                    </a:moveTo>
                    <a:lnTo>
                      <a:pt x="1" y="44"/>
                    </a:lnTo>
                    <a:lnTo>
                      <a:pt x="1" y="87"/>
                    </a:lnTo>
                    <a:lnTo>
                      <a:pt x="87" y="173"/>
                    </a:lnTo>
                    <a:lnTo>
                      <a:pt x="87" y="216"/>
                    </a:lnTo>
                    <a:lnTo>
                      <a:pt x="130" y="216"/>
                    </a:lnTo>
                    <a:lnTo>
                      <a:pt x="217" y="259"/>
                    </a:lnTo>
                    <a:lnTo>
                      <a:pt x="174" y="173"/>
                    </a:lnTo>
                    <a:lnTo>
                      <a:pt x="87" y="4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4" name="Google Shape;14404;p76"/>
              <p:cNvSpPr/>
              <p:nvPr/>
            </p:nvSpPr>
            <p:spPr>
              <a:xfrm>
                <a:off x="7552994" y="3053882"/>
                <a:ext cx="24604" cy="20527"/>
              </a:xfrm>
              <a:custGeom>
                <a:avLst/>
                <a:gdLst/>
                <a:ahLst/>
                <a:cxnLst/>
                <a:rect l="l" t="t" r="r" b="b"/>
                <a:pathLst>
                  <a:path w="519" h="433" extrusionOk="0">
                    <a:moveTo>
                      <a:pt x="1" y="1"/>
                    </a:moveTo>
                    <a:lnTo>
                      <a:pt x="87" y="130"/>
                    </a:lnTo>
                    <a:lnTo>
                      <a:pt x="217" y="303"/>
                    </a:lnTo>
                    <a:lnTo>
                      <a:pt x="346" y="389"/>
                    </a:lnTo>
                    <a:lnTo>
                      <a:pt x="432" y="433"/>
                    </a:lnTo>
                    <a:lnTo>
                      <a:pt x="519" y="433"/>
                    </a:lnTo>
                    <a:lnTo>
                      <a:pt x="432" y="346"/>
                    </a:lnTo>
                    <a:lnTo>
                      <a:pt x="260" y="130"/>
                    </a:lnTo>
                    <a:lnTo>
                      <a:pt x="130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5" name="Google Shape;14405;p76"/>
              <p:cNvSpPr/>
              <p:nvPr/>
            </p:nvSpPr>
            <p:spPr>
              <a:xfrm>
                <a:off x="7640983" y="3000691"/>
                <a:ext cx="233340" cy="28682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605" extrusionOk="0">
                    <a:moveTo>
                      <a:pt x="217" y="1"/>
                    </a:moveTo>
                    <a:lnTo>
                      <a:pt x="1" y="87"/>
                    </a:lnTo>
                    <a:lnTo>
                      <a:pt x="4749" y="605"/>
                    </a:lnTo>
                    <a:lnTo>
                      <a:pt x="4922" y="605"/>
                    </a:lnTo>
                    <a:lnTo>
                      <a:pt x="4879" y="475"/>
                    </a:lnTo>
                    <a:lnTo>
                      <a:pt x="4706" y="432"/>
                    </a:lnTo>
                    <a:lnTo>
                      <a:pt x="4663" y="432"/>
                    </a:lnTo>
                    <a:lnTo>
                      <a:pt x="1382" y="87"/>
                    </a:lnTo>
                    <a:lnTo>
                      <a:pt x="1037" y="44"/>
                    </a:lnTo>
                    <a:lnTo>
                      <a:pt x="7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6" name="Google Shape;14406;p76"/>
              <p:cNvSpPr/>
              <p:nvPr/>
            </p:nvSpPr>
            <p:spPr>
              <a:xfrm>
                <a:off x="7536639" y="3072324"/>
                <a:ext cx="368404" cy="4508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951" extrusionOk="0">
                    <a:moveTo>
                      <a:pt x="1" y="0"/>
                    </a:moveTo>
                    <a:lnTo>
                      <a:pt x="1" y="130"/>
                    </a:lnTo>
                    <a:lnTo>
                      <a:pt x="173" y="130"/>
                    </a:lnTo>
                    <a:lnTo>
                      <a:pt x="216" y="173"/>
                    </a:lnTo>
                    <a:lnTo>
                      <a:pt x="346" y="173"/>
                    </a:lnTo>
                    <a:lnTo>
                      <a:pt x="907" y="216"/>
                    </a:lnTo>
                    <a:lnTo>
                      <a:pt x="1036" y="259"/>
                    </a:lnTo>
                    <a:lnTo>
                      <a:pt x="1339" y="259"/>
                    </a:lnTo>
                    <a:lnTo>
                      <a:pt x="5655" y="734"/>
                    </a:lnTo>
                    <a:lnTo>
                      <a:pt x="7554" y="950"/>
                    </a:lnTo>
                    <a:lnTo>
                      <a:pt x="7770" y="950"/>
                    </a:lnTo>
                    <a:lnTo>
                      <a:pt x="7727" y="821"/>
                    </a:lnTo>
                    <a:lnTo>
                      <a:pt x="7554" y="777"/>
                    </a:lnTo>
                    <a:lnTo>
                      <a:pt x="7511" y="777"/>
                    </a:lnTo>
                    <a:lnTo>
                      <a:pt x="1511" y="130"/>
                    </a:lnTo>
                    <a:lnTo>
                      <a:pt x="1468" y="130"/>
                    </a:lnTo>
                    <a:lnTo>
                      <a:pt x="907" y="87"/>
                    </a:lnTo>
                    <a:lnTo>
                      <a:pt x="734" y="87"/>
                    </a:lnTo>
                    <a:lnTo>
                      <a:pt x="303" y="44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7" name="Google Shape;14407;p76"/>
              <p:cNvSpPr/>
              <p:nvPr/>
            </p:nvSpPr>
            <p:spPr>
              <a:xfrm>
                <a:off x="7532562" y="2896347"/>
                <a:ext cx="282406" cy="165784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3497" extrusionOk="0">
                    <a:moveTo>
                      <a:pt x="5871" y="0"/>
                    </a:moveTo>
                    <a:lnTo>
                      <a:pt x="5784" y="43"/>
                    </a:lnTo>
                    <a:lnTo>
                      <a:pt x="5741" y="43"/>
                    </a:lnTo>
                    <a:lnTo>
                      <a:pt x="2115" y="2115"/>
                    </a:lnTo>
                    <a:lnTo>
                      <a:pt x="1511" y="2461"/>
                    </a:lnTo>
                    <a:lnTo>
                      <a:pt x="1511" y="2504"/>
                    </a:lnTo>
                    <a:lnTo>
                      <a:pt x="1468" y="2504"/>
                    </a:lnTo>
                    <a:lnTo>
                      <a:pt x="1425" y="2547"/>
                    </a:lnTo>
                    <a:lnTo>
                      <a:pt x="1381" y="2547"/>
                    </a:lnTo>
                    <a:lnTo>
                      <a:pt x="1338" y="2590"/>
                    </a:lnTo>
                    <a:lnTo>
                      <a:pt x="1209" y="2676"/>
                    </a:lnTo>
                    <a:lnTo>
                      <a:pt x="1122" y="2720"/>
                    </a:lnTo>
                    <a:lnTo>
                      <a:pt x="1079" y="2720"/>
                    </a:lnTo>
                    <a:lnTo>
                      <a:pt x="950" y="2806"/>
                    </a:lnTo>
                    <a:lnTo>
                      <a:pt x="777" y="2892"/>
                    </a:lnTo>
                    <a:lnTo>
                      <a:pt x="691" y="2935"/>
                    </a:lnTo>
                    <a:lnTo>
                      <a:pt x="346" y="3151"/>
                    </a:lnTo>
                    <a:lnTo>
                      <a:pt x="302" y="3194"/>
                    </a:lnTo>
                    <a:lnTo>
                      <a:pt x="216" y="3238"/>
                    </a:lnTo>
                    <a:lnTo>
                      <a:pt x="173" y="3238"/>
                    </a:lnTo>
                    <a:lnTo>
                      <a:pt x="130" y="3281"/>
                    </a:lnTo>
                    <a:lnTo>
                      <a:pt x="43" y="3324"/>
                    </a:lnTo>
                    <a:lnTo>
                      <a:pt x="0" y="3324"/>
                    </a:lnTo>
                    <a:lnTo>
                      <a:pt x="0" y="3367"/>
                    </a:lnTo>
                    <a:lnTo>
                      <a:pt x="43" y="3497"/>
                    </a:lnTo>
                    <a:lnTo>
                      <a:pt x="130" y="3453"/>
                    </a:lnTo>
                    <a:lnTo>
                      <a:pt x="173" y="3410"/>
                    </a:lnTo>
                    <a:lnTo>
                      <a:pt x="259" y="3410"/>
                    </a:lnTo>
                    <a:lnTo>
                      <a:pt x="389" y="3324"/>
                    </a:lnTo>
                    <a:lnTo>
                      <a:pt x="432" y="3281"/>
                    </a:lnTo>
                    <a:lnTo>
                      <a:pt x="1511" y="2676"/>
                    </a:lnTo>
                    <a:lnTo>
                      <a:pt x="1554" y="2633"/>
                    </a:lnTo>
                    <a:lnTo>
                      <a:pt x="2202" y="2288"/>
                    </a:lnTo>
                    <a:lnTo>
                      <a:pt x="4360" y="1036"/>
                    </a:lnTo>
                    <a:lnTo>
                      <a:pt x="5827" y="216"/>
                    </a:lnTo>
                    <a:lnTo>
                      <a:pt x="5871" y="173"/>
                    </a:lnTo>
                    <a:lnTo>
                      <a:pt x="5957" y="130"/>
                    </a:lnTo>
                    <a:lnTo>
                      <a:pt x="58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8" name="Google Shape;14408;p76"/>
              <p:cNvSpPr/>
              <p:nvPr/>
            </p:nvSpPr>
            <p:spPr>
              <a:xfrm>
                <a:off x="7595993" y="2812436"/>
                <a:ext cx="169861" cy="104391"/>
              </a:xfrm>
              <a:custGeom>
                <a:avLst/>
                <a:gdLst/>
                <a:ahLst/>
                <a:cxnLst/>
                <a:rect l="l" t="t" r="r" b="b"/>
                <a:pathLst>
                  <a:path w="3583" h="2202" extrusionOk="0">
                    <a:moveTo>
                      <a:pt x="3497" y="1"/>
                    </a:moveTo>
                    <a:lnTo>
                      <a:pt x="3453" y="44"/>
                    </a:lnTo>
                    <a:lnTo>
                      <a:pt x="3410" y="44"/>
                    </a:lnTo>
                    <a:lnTo>
                      <a:pt x="3410" y="87"/>
                    </a:lnTo>
                    <a:lnTo>
                      <a:pt x="993" y="1425"/>
                    </a:lnTo>
                    <a:lnTo>
                      <a:pt x="734" y="1554"/>
                    </a:lnTo>
                    <a:lnTo>
                      <a:pt x="259" y="1857"/>
                    </a:lnTo>
                    <a:lnTo>
                      <a:pt x="130" y="1986"/>
                    </a:lnTo>
                    <a:lnTo>
                      <a:pt x="43" y="2116"/>
                    </a:lnTo>
                    <a:lnTo>
                      <a:pt x="0" y="2202"/>
                    </a:lnTo>
                    <a:lnTo>
                      <a:pt x="3497" y="216"/>
                    </a:lnTo>
                    <a:lnTo>
                      <a:pt x="3497" y="173"/>
                    </a:lnTo>
                    <a:lnTo>
                      <a:pt x="3540" y="173"/>
                    </a:lnTo>
                    <a:lnTo>
                      <a:pt x="3583" y="130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9" name="Google Shape;14409;p76"/>
              <p:cNvSpPr/>
              <p:nvPr/>
            </p:nvSpPr>
            <p:spPr>
              <a:xfrm>
                <a:off x="7467045" y="2632382"/>
                <a:ext cx="163793" cy="339722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7166" extrusionOk="0">
                    <a:moveTo>
                      <a:pt x="3368" y="0"/>
                    </a:moveTo>
                    <a:lnTo>
                      <a:pt x="3325" y="86"/>
                    </a:lnTo>
                    <a:lnTo>
                      <a:pt x="3281" y="130"/>
                    </a:lnTo>
                    <a:lnTo>
                      <a:pt x="1641" y="3626"/>
                    </a:lnTo>
                    <a:lnTo>
                      <a:pt x="1598" y="3669"/>
                    </a:lnTo>
                    <a:lnTo>
                      <a:pt x="1166" y="4619"/>
                    </a:lnTo>
                    <a:lnTo>
                      <a:pt x="951" y="5093"/>
                    </a:lnTo>
                    <a:lnTo>
                      <a:pt x="951" y="5137"/>
                    </a:lnTo>
                    <a:lnTo>
                      <a:pt x="907" y="5137"/>
                    </a:lnTo>
                    <a:lnTo>
                      <a:pt x="519" y="6043"/>
                    </a:lnTo>
                    <a:lnTo>
                      <a:pt x="433" y="6173"/>
                    </a:lnTo>
                    <a:lnTo>
                      <a:pt x="346" y="6345"/>
                    </a:lnTo>
                    <a:lnTo>
                      <a:pt x="346" y="6388"/>
                    </a:lnTo>
                    <a:lnTo>
                      <a:pt x="217" y="6647"/>
                    </a:lnTo>
                    <a:lnTo>
                      <a:pt x="217" y="6691"/>
                    </a:lnTo>
                    <a:lnTo>
                      <a:pt x="174" y="6691"/>
                    </a:lnTo>
                    <a:lnTo>
                      <a:pt x="174" y="6734"/>
                    </a:lnTo>
                    <a:lnTo>
                      <a:pt x="174" y="6777"/>
                    </a:lnTo>
                    <a:lnTo>
                      <a:pt x="44" y="6950"/>
                    </a:lnTo>
                    <a:lnTo>
                      <a:pt x="44" y="6993"/>
                    </a:lnTo>
                    <a:lnTo>
                      <a:pt x="44" y="7036"/>
                    </a:lnTo>
                    <a:lnTo>
                      <a:pt x="1" y="7122"/>
                    </a:lnTo>
                    <a:lnTo>
                      <a:pt x="87" y="7165"/>
                    </a:lnTo>
                    <a:lnTo>
                      <a:pt x="130" y="7165"/>
                    </a:lnTo>
                    <a:lnTo>
                      <a:pt x="174" y="7079"/>
                    </a:lnTo>
                    <a:lnTo>
                      <a:pt x="174" y="7036"/>
                    </a:lnTo>
                    <a:lnTo>
                      <a:pt x="217" y="6950"/>
                    </a:lnTo>
                    <a:lnTo>
                      <a:pt x="260" y="6906"/>
                    </a:lnTo>
                    <a:lnTo>
                      <a:pt x="260" y="6863"/>
                    </a:lnTo>
                    <a:lnTo>
                      <a:pt x="260" y="6820"/>
                    </a:lnTo>
                    <a:lnTo>
                      <a:pt x="303" y="6820"/>
                    </a:lnTo>
                    <a:lnTo>
                      <a:pt x="303" y="6777"/>
                    </a:lnTo>
                    <a:lnTo>
                      <a:pt x="519" y="6388"/>
                    </a:lnTo>
                    <a:lnTo>
                      <a:pt x="562" y="6259"/>
                    </a:lnTo>
                    <a:lnTo>
                      <a:pt x="562" y="6216"/>
                    </a:lnTo>
                    <a:lnTo>
                      <a:pt x="994" y="5309"/>
                    </a:lnTo>
                    <a:lnTo>
                      <a:pt x="994" y="5266"/>
                    </a:lnTo>
                    <a:lnTo>
                      <a:pt x="1037" y="5266"/>
                    </a:lnTo>
                    <a:lnTo>
                      <a:pt x="1641" y="3928"/>
                    </a:lnTo>
                    <a:lnTo>
                      <a:pt x="1684" y="3885"/>
                    </a:lnTo>
                    <a:lnTo>
                      <a:pt x="3411" y="259"/>
                    </a:lnTo>
                    <a:lnTo>
                      <a:pt x="3411" y="216"/>
                    </a:lnTo>
                    <a:lnTo>
                      <a:pt x="3454" y="86"/>
                    </a:lnTo>
                    <a:lnTo>
                      <a:pt x="3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0" name="Google Shape;14410;p76"/>
              <p:cNvSpPr/>
              <p:nvPr/>
            </p:nvSpPr>
            <p:spPr>
              <a:xfrm>
                <a:off x="7235838" y="3143957"/>
                <a:ext cx="249695" cy="386798"/>
              </a:xfrm>
              <a:custGeom>
                <a:avLst/>
                <a:gdLst/>
                <a:ahLst/>
                <a:cxnLst/>
                <a:rect l="l" t="t" r="r" b="b"/>
                <a:pathLst>
                  <a:path w="5267" h="8159" extrusionOk="0">
                    <a:moveTo>
                      <a:pt x="3151" y="0"/>
                    </a:moveTo>
                    <a:lnTo>
                      <a:pt x="820" y="4878"/>
                    </a:lnTo>
                    <a:lnTo>
                      <a:pt x="820" y="4921"/>
                    </a:lnTo>
                    <a:lnTo>
                      <a:pt x="346" y="5957"/>
                    </a:lnTo>
                    <a:lnTo>
                      <a:pt x="216" y="6130"/>
                    </a:lnTo>
                    <a:lnTo>
                      <a:pt x="87" y="6389"/>
                    </a:lnTo>
                    <a:lnTo>
                      <a:pt x="87" y="6432"/>
                    </a:lnTo>
                    <a:lnTo>
                      <a:pt x="43" y="6518"/>
                    </a:lnTo>
                    <a:lnTo>
                      <a:pt x="0" y="6647"/>
                    </a:lnTo>
                    <a:lnTo>
                      <a:pt x="87" y="6734"/>
                    </a:lnTo>
                    <a:lnTo>
                      <a:pt x="173" y="6863"/>
                    </a:lnTo>
                    <a:lnTo>
                      <a:pt x="302" y="7036"/>
                    </a:lnTo>
                    <a:lnTo>
                      <a:pt x="605" y="7338"/>
                    </a:lnTo>
                    <a:lnTo>
                      <a:pt x="864" y="7597"/>
                    </a:lnTo>
                    <a:lnTo>
                      <a:pt x="1425" y="8158"/>
                    </a:lnTo>
                    <a:lnTo>
                      <a:pt x="1511" y="7942"/>
                    </a:lnTo>
                    <a:lnTo>
                      <a:pt x="1554" y="7942"/>
                    </a:lnTo>
                    <a:lnTo>
                      <a:pt x="1554" y="7899"/>
                    </a:lnTo>
                    <a:lnTo>
                      <a:pt x="2202" y="6518"/>
                    </a:lnTo>
                    <a:lnTo>
                      <a:pt x="2202" y="6475"/>
                    </a:lnTo>
                    <a:lnTo>
                      <a:pt x="4705" y="1252"/>
                    </a:lnTo>
                    <a:lnTo>
                      <a:pt x="5266" y="86"/>
                    </a:lnTo>
                    <a:lnTo>
                      <a:pt x="5051" y="173"/>
                    </a:lnTo>
                    <a:lnTo>
                      <a:pt x="4576" y="1122"/>
                    </a:lnTo>
                    <a:lnTo>
                      <a:pt x="4576" y="1166"/>
                    </a:lnTo>
                    <a:lnTo>
                      <a:pt x="2115" y="6389"/>
                    </a:lnTo>
                    <a:lnTo>
                      <a:pt x="1425" y="7813"/>
                    </a:lnTo>
                    <a:lnTo>
                      <a:pt x="1425" y="7856"/>
                    </a:lnTo>
                    <a:lnTo>
                      <a:pt x="1382" y="7942"/>
                    </a:lnTo>
                    <a:lnTo>
                      <a:pt x="1338" y="7942"/>
                    </a:lnTo>
                    <a:lnTo>
                      <a:pt x="302" y="6863"/>
                    </a:lnTo>
                    <a:lnTo>
                      <a:pt x="173" y="6691"/>
                    </a:lnTo>
                    <a:lnTo>
                      <a:pt x="173" y="6604"/>
                    </a:lnTo>
                    <a:lnTo>
                      <a:pt x="173" y="6561"/>
                    </a:lnTo>
                    <a:lnTo>
                      <a:pt x="216" y="6518"/>
                    </a:lnTo>
                    <a:lnTo>
                      <a:pt x="216" y="6475"/>
                    </a:lnTo>
                    <a:lnTo>
                      <a:pt x="259" y="6389"/>
                    </a:lnTo>
                    <a:lnTo>
                      <a:pt x="907" y="5050"/>
                    </a:lnTo>
                    <a:lnTo>
                      <a:pt x="907" y="5007"/>
                    </a:lnTo>
                    <a:lnTo>
                      <a:pt x="3238" y="86"/>
                    </a:lnTo>
                    <a:lnTo>
                      <a:pt x="31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1" name="Google Shape;14411;p76"/>
              <p:cNvSpPr/>
              <p:nvPr/>
            </p:nvSpPr>
            <p:spPr>
              <a:xfrm>
                <a:off x="7526399" y="2703968"/>
                <a:ext cx="165831" cy="345885"/>
              </a:xfrm>
              <a:custGeom>
                <a:avLst/>
                <a:gdLst/>
                <a:ahLst/>
                <a:cxnLst/>
                <a:rect l="l" t="t" r="r" b="b"/>
                <a:pathLst>
                  <a:path w="3498" h="7296" extrusionOk="0">
                    <a:moveTo>
                      <a:pt x="3368" y="1"/>
                    </a:moveTo>
                    <a:lnTo>
                      <a:pt x="3324" y="130"/>
                    </a:lnTo>
                    <a:lnTo>
                      <a:pt x="3324" y="173"/>
                    </a:lnTo>
                    <a:lnTo>
                      <a:pt x="1296" y="4360"/>
                    </a:lnTo>
                    <a:lnTo>
                      <a:pt x="1296" y="4404"/>
                    </a:lnTo>
                    <a:lnTo>
                      <a:pt x="1296" y="4447"/>
                    </a:lnTo>
                    <a:lnTo>
                      <a:pt x="907" y="5267"/>
                    </a:lnTo>
                    <a:lnTo>
                      <a:pt x="864" y="5310"/>
                    </a:lnTo>
                    <a:lnTo>
                      <a:pt x="691" y="5699"/>
                    </a:lnTo>
                    <a:lnTo>
                      <a:pt x="691" y="5742"/>
                    </a:lnTo>
                    <a:lnTo>
                      <a:pt x="519" y="6044"/>
                    </a:lnTo>
                    <a:lnTo>
                      <a:pt x="519" y="6087"/>
                    </a:lnTo>
                    <a:lnTo>
                      <a:pt x="260" y="6605"/>
                    </a:lnTo>
                    <a:lnTo>
                      <a:pt x="217" y="6691"/>
                    </a:lnTo>
                    <a:lnTo>
                      <a:pt x="173" y="6821"/>
                    </a:lnTo>
                    <a:lnTo>
                      <a:pt x="130" y="6821"/>
                    </a:lnTo>
                    <a:lnTo>
                      <a:pt x="130" y="6864"/>
                    </a:lnTo>
                    <a:lnTo>
                      <a:pt x="130" y="6907"/>
                    </a:lnTo>
                    <a:lnTo>
                      <a:pt x="87" y="6950"/>
                    </a:lnTo>
                    <a:lnTo>
                      <a:pt x="44" y="7037"/>
                    </a:lnTo>
                    <a:lnTo>
                      <a:pt x="44" y="7123"/>
                    </a:lnTo>
                    <a:lnTo>
                      <a:pt x="1" y="7123"/>
                    </a:lnTo>
                    <a:lnTo>
                      <a:pt x="87" y="7296"/>
                    </a:lnTo>
                    <a:lnTo>
                      <a:pt x="130" y="7209"/>
                    </a:lnTo>
                    <a:lnTo>
                      <a:pt x="173" y="7166"/>
                    </a:lnTo>
                    <a:lnTo>
                      <a:pt x="217" y="7080"/>
                    </a:lnTo>
                    <a:lnTo>
                      <a:pt x="217" y="7037"/>
                    </a:lnTo>
                    <a:lnTo>
                      <a:pt x="217" y="6993"/>
                    </a:lnTo>
                    <a:lnTo>
                      <a:pt x="260" y="6993"/>
                    </a:lnTo>
                    <a:lnTo>
                      <a:pt x="260" y="6950"/>
                    </a:lnTo>
                    <a:lnTo>
                      <a:pt x="346" y="6734"/>
                    </a:lnTo>
                    <a:lnTo>
                      <a:pt x="389" y="6648"/>
                    </a:lnTo>
                    <a:lnTo>
                      <a:pt x="432" y="6605"/>
                    </a:lnTo>
                    <a:lnTo>
                      <a:pt x="648" y="6130"/>
                    </a:lnTo>
                    <a:lnTo>
                      <a:pt x="648" y="6087"/>
                    </a:lnTo>
                    <a:lnTo>
                      <a:pt x="735" y="5914"/>
                    </a:lnTo>
                    <a:lnTo>
                      <a:pt x="778" y="5871"/>
                    </a:lnTo>
                    <a:lnTo>
                      <a:pt x="993" y="5440"/>
                    </a:lnTo>
                    <a:lnTo>
                      <a:pt x="993" y="5396"/>
                    </a:lnTo>
                    <a:lnTo>
                      <a:pt x="1382" y="4576"/>
                    </a:lnTo>
                    <a:lnTo>
                      <a:pt x="1382" y="4533"/>
                    </a:lnTo>
                    <a:lnTo>
                      <a:pt x="1468" y="4404"/>
                    </a:lnTo>
                    <a:lnTo>
                      <a:pt x="3411" y="303"/>
                    </a:lnTo>
                    <a:lnTo>
                      <a:pt x="3411" y="260"/>
                    </a:lnTo>
                    <a:lnTo>
                      <a:pt x="3497" y="130"/>
                    </a:lnTo>
                    <a:lnTo>
                      <a:pt x="33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2" name="Google Shape;14412;p76"/>
              <p:cNvSpPr/>
              <p:nvPr/>
            </p:nvSpPr>
            <p:spPr>
              <a:xfrm>
                <a:off x="7403613" y="2972057"/>
                <a:ext cx="4172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88" h="44" extrusionOk="0">
                    <a:moveTo>
                      <a:pt x="1" y="0"/>
                    </a:moveTo>
                    <a:lnTo>
                      <a:pt x="44" y="44"/>
                    </a:lnTo>
                    <a:lnTo>
                      <a:pt x="87" y="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3" name="Google Shape;14413;p76"/>
              <p:cNvSpPr/>
              <p:nvPr/>
            </p:nvSpPr>
            <p:spPr>
              <a:xfrm>
                <a:off x="6955470" y="2924981"/>
                <a:ext cx="356125" cy="131034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2764" extrusionOk="0">
                    <a:moveTo>
                      <a:pt x="1" y="1"/>
                    </a:moveTo>
                    <a:lnTo>
                      <a:pt x="260" y="864"/>
                    </a:lnTo>
                    <a:lnTo>
                      <a:pt x="346" y="1209"/>
                    </a:lnTo>
                    <a:lnTo>
                      <a:pt x="432" y="1598"/>
                    </a:lnTo>
                    <a:lnTo>
                      <a:pt x="519" y="1813"/>
                    </a:lnTo>
                    <a:lnTo>
                      <a:pt x="605" y="1943"/>
                    </a:lnTo>
                    <a:lnTo>
                      <a:pt x="648" y="1986"/>
                    </a:lnTo>
                    <a:lnTo>
                      <a:pt x="778" y="2029"/>
                    </a:lnTo>
                    <a:lnTo>
                      <a:pt x="821" y="2029"/>
                    </a:lnTo>
                    <a:lnTo>
                      <a:pt x="821" y="2072"/>
                    </a:lnTo>
                    <a:lnTo>
                      <a:pt x="1296" y="2072"/>
                    </a:lnTo>
                    <a:lnTo>
                      <a:pt x="1512" y="2116"/>
                    </a:lnTo>
                    <a:lnTo>
                      <a:pt x="2418" y="2202"/>
                    </a:lnTo>
                    <a:lnTo>
                      <a:pt x="2461" y="2202"/>
                    </a:lnTo>
                    <a:lnTo>
                      <a:pt x="6691" y="2634"/>
                    </a:lnTo>
                    <a:lnTo>
                      <a:pt x="7037" y="2720"/>
                    </a:lnTo>
                    <a:lnTo>
                      <a:pt x="7511" y="2763"/>
                    </a:lnTo>
                    <a:lnTo>
                      <a:pt x="7468" y="2590"/>
                    </a:lnTo>
                    <a:lnTo>
                      <a:pt x="2418" y="2072"/>
                    </a:lnTo>
                    <a:lnTo>
                      <a:pt x="2375" y="2029"/>
                    </a:lnTo>
                    <a:lnTo>
                      <a:pt x="1166" y="1943"/>
                    </a:lnTo>
                    <a:lnTo>
                      <a:pt x="1037" y="1900"/>
                    </a:lnTo>
                    <a:lnTo>
                      <a:pt x="735" y="1900"/>
                    </a:lnTo>
                    <a:lnTo>
                      <a:pt x="735" y="1857"/>
                    </a:lnTo>
                    <a:lnTo>
                      <a:pt x="691" y="1857"/>
                    </a:lnTo>
                    <a:lnTo>
                      <a:pt x="648" y="1770"/>
                    </a:lnTo>
                    <a:lnTo>
                      <a:pt x="562" y="1684"/>
                    </a:lnTo>
                    <a:lnTo>
                      <a:pt x="519" y="1382"/>
                    </a:lnTo>
                    <a:lnTo>
                      <a:pt x="476" y="1252"/>
                    </a:lnTo>
                    <a:lnTo>
                      <a:pt x="173" y="173"/>
                    </a:lnTo>
                    <a:lnTo>
                      <a:pt x="303" y="173"/>
                    </a:lnTo>
                    <a:lnTo>
                      <a:pt x="1771" y="346"/>
                    </a:lnTo>
                    <a:lnTo>
                      <a:pt x="1814" y="346"/>
                    </a:lnTo>
                    <a:lnTo>
                      <a:pt x="6648" y="864"/>
                    </a:lnTo>
                    <a:lnTo>
                      <a:pt x="6605" y="778"/>
                    </a:lnTo>
                    <a:lnTo>
                      <a:pt x="6562" y="691"/>
                    </a:lnTo>
                    <a:lnTo>
                      <a:pt x="1771" y="173"/>
                    </a:lnTo>
                    <a:lnTo>
                      <a:pt x="1727" y="173"/>
                    </a:lnTo>
                    <a:lnTo>
                      <a:pt x="260" y="44"/>
                    </a:lnTo>
                    <a:lnTo>
                      <a:pt x="173" y="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4" name="Google Shape;14414;p76"/>
              <p:cNvSpPr/>
              <p:nvPr/>
            </p:nvSpPr>
            <p:spPr>
              <a:xfrm>
                <a:off x="7407738" y="2943423"/>
                <a:ext cx="16403" cy="2460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519" extrusionOk="0">
                    <a:moveTo>
                      <a:pt x="0" y="0"/>
                    </a:moveTo>
                    <a:lnTo>
                      <a:pt x="43" y="130"/>
                    </a:lnTo>
                    <a:lnTo>
                      <a:pt x="130" y="302"/>
                    </a:lnTo>
                    <a:lnTo>
                      <a:pt x="259" y="518"/>
                    </a:lnTo>
                    <a:lnTo>
                      <a:pt x="345" y="432"/>
                    </a:lnTo>
                    <a:lnTo>
                      <a:pt x="173" y="2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5" name="Google Shape;14415;p76"/>
              <p:cNvSpPr/>
              <p:nvPr/>
            </p:nvSpPr>
            <p:spPr>
              <a:xfrm>
                <a:off x="7366778" y="2849272"/>
                <a:ext cx="100314" cy="112593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375" extrusionOk="0">
                    <a:moveTo>
                      <a:pt x="1" y="0"/>
                    </a:moveTo>
                    <a:lnTo>
                      <a:pt x="1" y="173"/>
                    </a:lnTo>
                    <a:lnTo>
                      <a:pt x="1253" y="1468"/>
                    </a:lnTo>
                    <a:lnTo>
                      <a:pt x="1814" y="2116"/>
                    </a:lnTo>
                    <a:lnTo>
                      <a:pt x="1857" y="2116"/>
                    </a:lnTo>
                    <a:lnTo>
                      <a:pt x="1900" y="2159"/>
                    </a:lnTo>
                    <a:lnTo>
                      <a:pt x="1943" y="2202"/>
                    </a:lnTo>
                    <a:lnTo>
                      <a:pt x="2073" y="2331"/>
                    </a:lnTo>
                    <a:lnTo>
                      <a:pt x="2073" y="2375"/>
                    </a:lnTo>
                    <a:lnTo>
                      <a:pt x="2116" y="2375"/>
                    </a:lnTo>
                    <a:lnTo>
                      <a:pt x="2073" y="2245"/>
                    </a:lnTo>
                    <a:lnTo>
                      <a:pt x="1986" y="2116"/>
                    </a:lnTo>
                    <a:lnTo>
                      <a:pt x="1943" y="2116"/>
                    </a:lnTo>
                    <a:lnTo>
                      <a:pt x="1943" y="2072"/>
                    </a:lnTo>
                    <a:lnTo>
                      <a:pt x="1814" y="1943"/>
                    </a:lnTo>
                    <a:lnTo>
                      <a:pt x="1468" y="1554"/>
                    </a:lnTo>
                    <a:lnTo>
                      <a:pt x="1339" y="14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6" name="Google Shape;14416;p76"/>
              <p:cNvSpPr/>
              <p:nvPr/>
            </p:nvSpPr>
            <p:spPr>
              <a:xfrm>
                <a:off x="6961633" y="2446166"/>
                <a:ext cx="272214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5742" h="7468" extrusionOk="0">
                    <a:moveTo>
                      <a:pt x="561" y="0"/>
                    </a:moveTo>
                    <a:lnTo>
                      <a:pt x="389" y="389"/>
                    </a:lnTo>
                    <a:lnTo>
                      <a:pt x="173" y="777"/>
                    </a:lnTo>
                    <a:lnTo>
                      <a:pt x="87" y="993"/>
                    </a:lnTo>
                    <a:lnTo>
                      <a:pt x="0" y="1209"/>
                    </a:lnTo>
                    <a:lnTo>
                      <a:pt x="0" y="1338"/>
                    </a:lnTo>
                    <a:lnTo>
                      <a:pt x="0" y="1381"/>
                    </a:lnTo>
                    <a:lnTo>
                      <a:pt x="43" y="1425"/>
                    </a:lnTo>
                    <a:lnTo>
                      <a:pt x="130" y="1468"/>
                    </a:lnTo>
                    <a:lnTo>
                      <a:pt x="173" y="1554"/>
                    </a:lnTo>
                    <a:lnTo>
                      <a:pt x="216" y="1554"/>
                    </a:lnTo>
                    <a:lnTo>
                      <a:pt x="216" y="1597"/>
                    </a:lnTo>
                    <a:lnTo>
                      <a:pt x="259" y="1597"/>
                    </a:lnTo>
                    <a:lnTo>
                      <a:pt x="864" y="2288"/>
                    </a:lnTo>
                    <a:lnTo>
                      <a:pt x="907" y="2288"/>
                    </a:lnTo>
                    <a:lnTo>
                      <a:pt x="907" y="2331"/>
                    </a:lnTo>
                    <a:lnTo>
                      <a:pt x="5741" y="7468"/>
                    </a:lnTo>
                    <a:lnTo>
                      <a:pt x="5741" y="7338"/>
                    </a:lnTo>
                    <a:lnTo>
                      <a:pt x="950" y="2201"/>
                    </a:lnTo>
                    <a:lnTo>
                      <a:pt x="907" y="2201"/>
                    </a:lnTo>
                    <a:lnTo>
                      <a:pt x="475" y="1727"/>
                    </a:lnTo>
                    <a:lnTo>
                      <a:pt x="389" y="1640"/>
                    </a:lnTo>
                    <a:lnTo>
                      <a:pt x="259" y="1554"/>
                    </a:lnTo>
                    <a:lnTo>
                      <a:pt x="259" y="1511"/>
                    </a:lnTo>
                    <a:lnTo>
                      <a:pt x="216" y="1511"/>
                    </a:lnTo>
                    <a:lnTo>
                      <a:pt x="130" y="1425"/>
                    </a:lnTo>
                    <a:lnTo>
                      <a:pt x="87" y="1338"/>
                    </a:lnTo>
                    <a:lnTo>
                      <a:pt x="130" y="1209"/>
                    </a:lnTo>
                    <a:lnTo>
                      <a:pt x="259" y="993"/>
                    </a:lnTo>
                    <a:lnTo>
                      <a:pt x="302" y="907"/>
                    </a:lnTo>
                    <a:lnTo>
                      <a:pt x="475" y="561"/>
                    </a:lnTo>
                    <a:lnTo>
                      <a:pt x="475" y="518"/>
                    </a:lnTo>
                    <a:lnTo>
                      <a:pt x="518" y="432"/>
                    </a:lnTo>
                    <a:lnTo>
                      <a:pt x="561" y="389"/>
                    </a:lnTo>
                    <a:lnTo>
                      <a:pt x="561" y="345"/>
                    </a:lnTo>
                    <a:lnTo>
                      <a:pt x="605" y="302"/>
                    </a:lnTo>
                    <a:lnTo>
                      <a:pt x="605" y="259"/>
                    </a:lnTo>
                    <a:lnTo>
                      <a:pt x="648" y="216"/>
                    </a:lnTo>
                    <a:lnTo>
                      <a:pt x="648" y="259"/>
                    </a:lnTo>
                    <a:lnTo>
                      <a:pt x="691" y="259"/>
                    </a:lnTo>
                    <a:lnTo>
                      <a:pt x="777" y="389"/>
                    </a:lnTo>
                    <a:lnTo>
                      <a:pt x="820" y="389"/>
                    </a:lnTo>
                    <a:lnTo>
                      <a:pt x="820" y="432"/>
                    </a:lnTo>
                    <a:lnTo>
                      <a:pt x="1209" y="863"/>
                    </a:lnTo>
                    <a:lnTo>
                      <a:pt x="1252" y="863"/>
                    </a:lnTo>
                    <a:lnTo>
                      <a:pt x="1252" y="907"/>
                    </a:lnTo>
                    <a:lnTo>
                      <a:pt x="5439" y="5352"/>
                    </a:lnTo>
                    <a:lnTo>
                      <a:pt x="5396" y="5180"/>
                    </a:lnTo>
                    <a:lnTo>
                      <a:pt x="1295" y="777"/>
                    </a:lnTo>
                    <a:lnTo>
                      <a:pt x="1252" y="777"/>
                    </a:lnTo>
                    <a:lnTo>
                      <a:pt x="864" y="345"/>
                    </a:lnTo>
                    <a:lnTo>
                      <a:pt x="864" y="302"/>
                    </a:lnTo>
                    <a:lnTo>
                      <a:pt x="820" y="302"/>
                    </a:lnTo>
                    <a:lnTo>
                      <a:pt x="734" y="173"/>
                    </a:lnTo>
                    <a:lnTo>
                      <a:pt x="691" y="173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7" name="Google Shape;14417;p76"/>
              <p:cNvSpPr/>
              <p:nvPr/>
            </p:nvSpPr>
            <p:spPr>
              <a:xfrm>
                <a:off x="7368864" y="2869752"/>
                <a:ext cx="36836" cy="63479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339" extrusionOk="0">
                    <a:moveTo>
                      <a:pt x="0" y="0"/>
                    </a:moveTo>
                    <a:lnTo>
                      <a:pt x="43" y="259"/>
                    </a:lnTo>
                    <a:lnTo>
                      <a:pt x="130" y="345"/>
                    </a:lnTo>
                    <a:lnTo>
                      <a:pt x="259" y="604"/>
                    </a:lnTo>
                    <a:lnTo>
                      <a:pt x="475" y="993"/>
                    </a:lnTo>
                    <a:lnTo>
                      <a:pt x="604" y="1166"/>
                    </a:lnTo>
                    <a:lnTo>
                      <a:pt x="777" y="1338"/>
                    </a:lnTo>
                    <a:lnTo>
                      <a:pt x="518" y="8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8" name="Google Shape;14418;p76"/>
              <p:cNvSpPr/>
              <p:nvPr/>
            </p:nvSpPr>
            <p:spPr>
              <a:xfrm>
                <a:off x="7065977" y="3066161"/>
                <a:ext cx="317251" cy="233340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4922" extrusionOk="0">
                    <a:moveTo>
                      <a:pt x="5310" y="1"/>
                    </a:moveTo>
                    <a:lnTo>
                      <a:pt x="1598" y="2116"/>
                    </a:lnTo>
                    <a:lnTo>
                      <a:pt x="1555" y="2116"/>
                    </a:lnTo>
                    <a:lnTo>
                      <a:pt x="1555" y="2159"/>
                    </a:lnTo>
                    <a:lnTo>
                      <a:pt x="216" y="2893"/>
                    </a:lnTo>
                    <a:lnTo>
                      <a:pt x="173" y="2936"/>
                    </a:lnTo>
                    <a:lnTo>
                      <a:pt x="130" y="2936"/>
                    </a:lnTo>
                    <a:lnTo>
                      <a:pt x="1" y="3022"/>
                    </a:lnTo>
                    <a:lnTo>
                      <a:pt x="950" y="4706"/>
                    </a:lnTo>
                    <a:lnTo>
                      <a:pt x="1037" y="4792"/>
                    </a:lnTo>
                    <a:lnTo>
                      <a:pt x="1080" y="4879"/>
                    </a:lnTo>
                    <a:lnTo>
                      <a:pt x="1166" y="4922"/>
                    </a:lnTo>
                    <a:lnTo>
                      <a:pt x="1252" y="4879"/>
                    </a:lnTo>
                    <a:lnTo>
                      <a:pt x="1296" y="4835"/>
                    </a:lnTo>
                    <a:lnTo>
                      <a:pt x="1339" y="4835"/>
                    </a:lnTo>
                    <a:lnTo>
                      <a:pt x="1511" y="4706"/>
                    </a:lnTo>
                    <a:lnTo>
                      <a:pt x="1641" y="4620"/>
                    </a:lnTo>
                    <a:lnTo>
                      <a:pt x="2634" y="4058"/>
                    </a:lnTo>
                    <a:lnTo>
                      <a:pt x="2677" y="4058"/>
                    </a:lnTo>
                    <a:lnTo>
                      <a:pt x="2677" y="4015"/>
                    </a:lnTo>
                    <a:lnTo>
                      <a:pt x="5742" y="2289"/>
                    </a:lnTo>
                    <a:lnTo>
                      <a:pt x="5957" y="2159"/>
                    </a:lnTo>
                    <a:lnTo>
                      <a:pt x="6432" y="1900"/>
                    </a:lnTo>
                    <a:lnTo>
                      <a:pt x="6605" y="1771"/>
                    </a:lnTo>
                    <a:lnTo>
                      <a:pt x="6691" y="1598"/>
                    </a:lnTo>
                    <a:lnTo>
                      <a:pt x="6648" y="1598"/>
                    </a:lnTo>
                    <a:lnTo>
                      <a:pt x="2591" y="3886"/>
                    </a:lnTo>
                    <a:lnTo>
                      <a:pt x="2547" y="3886"/>
                    </a:lnTo>
                    <a:lnTo>
                      <a:pt x="2029" y="4231"/>
                    </a:lnTo>
                    <a:lnTo>
                      <a:pt x="1857" y="4317"/>
                    </a:lnTo>
                    <a:lnTo>
                      <a:pt x="1511" y="4533"/>
                    </a:lnTo>
                    <a:lnTo>
                      <a:pt x="1252" y="4706"/>
                    </a:lnTo>
                    <a:lnTo>
                      <a:pt x="1209" y="4706"/>
                    </a:lnTo>
                    <a:lnTo>
                      <a:pt x="1166" y="4749"/>
                    </a:lnTo>
                    <a:lnTo>
                      <a:pt x="1080" y="4749"/>
                    </a:lnTo>
                    <a:lnTo>
                      <a:pt x="1037" y="4663"/>
                    </a:lnTo>
                    <a:lnTo>
                      <a:pt x="907" y="4533"/>
                    </a:lnTo>
                    <a:lnTo>
                      <a:pt x="734" y="4145"/>
                    </a:lnTo>
                    <a:lnTo>
                      <a:pt x="648" y="3972"/>
                    </a:lnTo>
                    <a:lnTo>
                      <a:pt x="173" y="3152"/>
                    </a:lnTo>
                    <a:lnTo>
                      <a:pt x="216" y="3109"/>
                    </a:lnTo>
                    <a:lnTo>
                      <a:pt x="260" y="3109"/>
                    </a:lnTo>
                    <a:lnTo>
                      <a:pt x="260" y="3066"/>
                    </a:lnTo>
                    <a:lnTo>
                      <a:pt x="303" y="3066"/>
                    </a:lnTo>
                    <a:lnTo>
                      <a:pt x="1641" y="2289"/>
                    </a:lnTo>
                    <a:lnTo>
                      <a:pt x="5353" y="174"/>
                    </a:lnTo>
                    <a:lnTo>
                      <a:pt x="53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9" name="Google Shape;14419;p76"/>
              <p:cNvSpPr/>
              <p:nvPr/>
            </p:nvSpPr>
            <p:spPr>
              <a:xfrm>
                <a:off x="7552994" y="3143957"/>
                <a:ext cx="32806" cy="98276"/>
              </a:xfrm>
              <a:custGeom>
                <a:avLst/>
                <a:gdLst/>
                <a:ahLst/>
                <a:cxnLst/>
                <a:rect l="l" t="t" r="r" b="b"/>
                <a:pathLst>
                  <a:path w="692" h="2073" extrusionOk="0">
                    <a:moveTo>
                      <a:pt x="1" y="0"/>
                    </a:moveTo>
                    <a:lnTo>
                      <a:pt x="87" y="389"/>
                    </a:lnTo>
                    <a:lnTo>
                      <a:pt x="346" y="1252"/>
                    </a:lnTo>
                    <a:lnTo>
                      <a:pt x="519" y="1640"/>
                    </a:lnTo>
                    <a:lnTo>
                      <a:pt x="691" y="2072"/>
                    </a:lnTo>
                    <a:lnTo>
                      <a:pt x="346" y="950"/>
                    </a:lnTo>
                    <a:lnTo>
                      <a:pt x="303" y="734"/>
                    </a:lnTo>
                    <a:lnTo>
                      <a:pt x="174" y="345"/>
                    </a:lnTo>
                    <a:lnTo>
                      <a:pt x="87" y="1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0" name="Google Shape;14420;p76"/>
              <p:cNvSpPr/>
              <p:nvPr/>
            </p:nvSpPr>
            <p:spPr>
              <a:xfrm>
                <a:off x="7426132" y="2922943"/>
                <a:ext cx="14364" cy="3072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648" extrusionOk="0">
                    <a:moveTo>
                      <a:pt x="1" y="0"/>
                    </a:moveTo>
                    <a:lnTo>
                      <a:pt x="44" y="87"/>
                    </a:lnTo>
                    <a:lnTo>
                      <a:pt x="87" y="389"/>
                    </a:lnTo>
                    <a:lnTo>
                      <a:pt x="130" y="518"/>
                    </a:lnTo>
                    <a:lnTo>
                      <a:pt x="216" y="605"/>
                    </a:lnTo>
                    <a:lnTo>
                      <a:pt x="303" y="648"/>
                    </a:lnTo>
                    <a:lnTo>
                      <a:pt x="260" y="562"/>
                    </a:lnTo>
                    <a:lnTo>
                      <a:pt x="173" y="259"/>
                    </a:lnTo>
                    <a:lnTo>
                      <a:pt x="87" y="1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1" name="Google Shape;14421;p76"/>
              <p:cNvSpPr/>
              <p:nvPr/>
            </p:nvSpPr>
            <p:spPr>
              <a:xfrm>
                <a:off x="7452728" y="2951577"/>
                <a:ext cx="6210" cy="14364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03" extrusionOk="0">
                    <a:moveTo>
                      <a:pt x="1" y="1"/>
                    </a:moveTo>
                    <a:lnTo>
                      <a:pt x="1" y="44"/>
                    </a:lnTo>
                    <a:lnTo>
                      <a:pt x="1" y="130"/>
                    </a:lnTo>
                    <a:lnTo>
                      <a:pt x="1" y="173"/>
                    </a:lnTo>
                    <a:lnTo>
                      <a:pt x="44" y="217"/>
                    </a:lnTo>
                    <a:lnTo>
                      <a:pt x="87" y="260"/>
                    </a:lnTo>
                    <a:lnTo>
                      <a:pt x="130" y="303"/>
                    </a:lnTo>
                    <a:lnTo>
                      <a:pt x="130" y="260"/>
                    </a:lnTo>
                    <a:lnTo>
                      <a:pt x="130" y="217"/>
                    </a:lnTo>
                    <a:lnTo>
                      <a:pt x="130" y="173"/>
                    </a:lnTo>
                    <a:lnTo>
                      <a:pt x="87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2" name="Google Shape;14422;p76"/>
              <p:cNvSpPr/>
              <p:nvPr/>
            </p:nvSpPr>
            <p:spPr>
              <a:xfrm>
                <a:off x="7536639" y="3080525"/>
                <a:ext cx="6163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60" extrusionOk="0">
                    <a:moveTo>
                      <a:pt x="1" y="0"/>
                    </a:moveTo>
                    <a:lnTo>
                      <a:pt x="44" y="216"/>
                    </a:lnTo>
                    <a:lnTo>
                      <a:pt x="130" y="259"/>
                    </a:lnTo>
                    <a:lnTo>
                      <a:pt x="130" y="259"/>
                    </a:lnTo>
                    <a:lnTo>
                      <a:pt x="87" y="216"/>
                    </a:lnTo>
                    <a:lnTo>
                      <a:pt x="87" y="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3" name="Google Shape;14423;p76"/>
              <p:cNvSpPr/>
              <p:nvPr/>
            </p:nvSpPr>
            <p:spPr>
              <a:xfrm>
                <a:off x="7452728" y="2916780"/>
                <a:ext cx="6210" cy="28729"/>
              </a:xfrm>
              <a:custGeom>
                <a:avLst/>
                <a:gdLst/>
                <a:ahLst/>
                <a:cxnLst/>
                <a:rect l="l" t="t" r="r" b="b"/>
                <a:pathLst>
                  <a:path w="131" h="606" extrusionOk="0">
                    <a:moveTo>
                      <a:pt x="1" y="1"/>
                    </a:moveTo>
                    <a:lnTo>
                      <a:pt x="1" y="87"/>
                    </a:lnTo>
                    <a:lnTo>
                      <a:pt x="1" y="303"/>
                    </a:lnTo>
                    <a:lnTo>
                      <a:pt x="44" y="476"/>
                    </a:lnTo>
                    <a:lnTo>
                      <a:pt x="44" y="519"/>
                    </a:lnTo>
                    <a:lnTo>
                      <a:pt x="130" y="605"/>
                    </a:lnTo>
                    <a:lnTo>
                      <a:pt x="130" y="562"/>
                    </a:lnTo>
                    <a:lnTo>
                      <a:pt x="130" y="260"/>
                    </a:lnTo>
                    <a:lnTo>
                      <a:pt x="87" y="13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4" name="Google Shape;14424;p76"/>
              <p:cNvSpPr/>
              <p:nvPr/>
            </p:nvSpPr>
            <p:spPr>
              <a:xfrm>
                <a:off x="7395459" y="2814474"/>
                <a:ext cx="32759" cy="9827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2073" extrusionOk="0">
                    <a:moveTo>
                      <a:pt x="0" y="1"/>
                    </a:moveTo>
                    <a:lnTo>
                      <a:pt x="302" y="1123"/>
                    </a:lnTo>
                    <a:lnTo>
                      <a:pt x="389" y="1339"/>
                    </a:lnTo>
                    <a:lnTo>
                      <a:pt x="475" y="1727"/>
                    </a:lnTo>
                    <a:lnTo>
                      <a:pt x="561" y="1900"/>
                    </a:lnTo>
                    <a:lnTo>
                      <a:pt x="691" y="2073"/>
                    </a:lnTo>
                    <a:lnTo>
                      <a:pt x="561" y="1641"/>
                    </a:lnTo>
                    <a:lnTo>
                      <a:pt x="302" y="821"/>
                    </a:lnTo>
                    <a:lnTo>
                      <a:pt x="173" y="38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5" name="Google Shape;14425;p76"/>
              <p:cNvSpPr/>
              <p:nvPr/>
            </p:nvSpPr>
            <p:spPr>
              <a:xfrm>
                <a:off x="7575513" y="3123477"/>
                <a:ext cx="59402" cy="96237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2030" extrusionOk="0">
                    <a:moveTo>
                      <a:pt x="1" y="1"/>
                    </a:moveTo>
                    <a:lnTo>
                      <a:pt x="260" y="432"/>
                    </a:lnTo>
                    <a:lnTo>
                      <a:pt x="734" y="1252"/>
                    </a:lnTo>
                    <a:lnTo>
                      <a:pt x="950" y="1641"/>
                    </a:lnTo>
                    <a:lnTo>
                      <a:pt x="1252" y="2029"/>
                    </a:lnTo>
                    <a:lnTo>
                      <a:pt x="648" y="950"/>
                    </a:lnTo>
                    <a:lnTo>
                      <a:pt x="519" y="691"/>
                    </a:lnTo>
                    <a:lnTo>
                      <a:pt x="303" y="303"/>
                    </a:lnTo>
                    <a:lnTo>
                      <a:pt x="173" y="13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6" name="Google Shape;14426;p76"/>
              <p:cNvSpPr/>
              <p:nvPr/>
            </p:nvSpPr>
            <p:spPr>
              <a:xfrm>
                <a:off x="7538677" y="3092804"/>
                <a:ext cx="411355" cy="251734"/>
              </a:xfrm>
              <a:custGeom>
                <a:avLst/>
                <a:gdLst/>
                <a:ahLst/>
                <a:cxnLst/>
                <a:rect l="l" t="t" r="r" b="b"/>
                <a:pathLst>
                  <a:path w="8677" h="5310" extrusionOk="0">
                    <a:moveTo>
                      <a:pt x="1" y="0"/>
                    </a:moveTo>
                    <a:lnTo>
                      <a:pt x="1" y="130"/>
                    </a:lnTo>
                    <a:lnTo>
                      <a:pt x="87" y="173"/>
                    </a:lnTo>
                    <a:lnTo>
                      <a:pt x="130" y="216"/>
                    </a:lnTo>
                    <a:lnTo>
                      <a:pt x="346" y="345"/>
                    </a:lnTo>
                    <a:lnTo>
                      <a:pt x="389" y="345"/>
                    </a:lnTo>
                    <a:lnTo>
                      <a:pt x="2634" y="1727"/>
                    </a:lnTo>
                    <a:lnTo>
                      <a:pt x="8461" y="5180"/>
                    </a:lnTo>
                    <a:lnTo>
                      <a:pt x="8504" y="5180"/>
                    </a:lnTo>
                    <a:lnTo>
                      <a:pt x="8677" y="5309"/>
                    </a:lnTo>
                    <a:lnTo>
                      <a:pt x="8677" y="5180"/>
                    </a:lnTo>
                    <a:lnTo>
                      <a:pt x="8504" y="5050"/>
                    </a:lnTo>
                    <a:lnTo>
                      <a:pt x="8461" y="5050"/>
                    </a:lnTo>
                    <a:lnTo>
                      <a:pt x="476" y="302"/>
                    </a:lnTo>
                    <a:lnTo>
                      <a:pt x="476" y="259"/>
                    </a:lnTo>
                    <a:lnTo>
                      <a:pt x="432" y="259"/>
                    </a:lnTo>
                    <a:lnTo>
                      <a:pt x="130" y="86"/>
                    </a:lnTo>
                    <a:lnTo>
                      <a:pt x="87" y="86"/>
                    </a:lnTo>
                    <a:lnTo>
                      <a:pt x="87" y="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7" name="Google Shape;14427;p76"/>
              <p:cNvSpPr/>
              <p:nvPr/>
            </p:nvSpPr>
            <p:spPr>
              <a:xfrm>
                <a:off x="7663501" y="3094842"/>
                <a:ext cx="276291" cy="163746"/>
              </a:xfrm>
              <a:custGeom>
                <a:avLst/>
                <a:gdLst/>
                <a:ahLst/>
                <a:cxnLst/>
                <a:rect l="l" t="t" r="r" b="b"/>
                <a:pathLst>
                  <a:path w="5828" h="3454" extrusionOk="0">
                    <a:moveTo>
                      <a:pt x="1" y="0"/>
                    </a:moveTo>
                    <a:lnTo>
                      <a:pt x="5612" y="3324"/>
                    </a:lnTo>
                    <a:lnTo>
                      <a:pt x="5655" y="3324"/>
                    </a:lnTo>
                    <a:lnTo>
                      <a:pt x="5828" y="3453"/>
                    </a:lnTo>
                    <a:lnTo>
                      <a:pt x="5828" y="3324"/>
                    </a:lnTo>
                    <a:lnTo>
                      <a:pt x="5612" y="3194"/>
                    </a:lnTo>
                    <a:lnTo>
                      <a:pt x="5569" y="3194"/>
                    </a:lnTo>
                    <a:lnTo>
                      <a:pt x="1339" y="648"/>
                    </a:lnTo>
                    <a:lnTo>
                      <a:pt x="1037" y="475"/>
                    </a:lnTo>
                    <a:lnTo>
                      <a:pt x="519" y="173"/>
                    </a:lnTo>
                    <a:lnTo>
                      <a:pt x="260" y="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8" name="Google Shape;14428;p76"/>
              <p:cNvSpPr/>
              <p:nvPr/>
            </p:nvSpPr>
            <p:spPr>
              <a:xfrm>
                <a:off x="7550956" y="3082564"/>
                <a:ext cx="22566" cy="28682"/>
              </a:xfrm>
              <a:custGeom>
                <a:avLst/>
                <a:gdLst/>
                <a:ahLst/>
                <a:cxnLst/>
                <a:rect l="l" t="t" r="r" b="b"/>
                <a:pathLst>
                  <a:path w="476" h="605" extrusionOk="0">
                    <a:moveTo>
                      <a:pt x="1" y="0"/>
                    </a:moveTo>
                    <a:lnTo>
                      <a:pt x="87" y="87"/>
                    </a:lnTo>
                    <a:lnTo>
                      <a:pt x="303" y="432"/>
                    </a:lnTo>
                    <a:lnTo>
                      <a:pt x="303" y="475"/>
                    </a:lnTo>
                    <a:lnTo>
                      <a:pt x="475" y="605"/>
                    </a:lnTo>
                    <a:lnTo>
                      <a:pt x="432" y="518"/>
                    </a:lnTo>
                    <a:lnTo>
                      <a:pt x="389" y="432"/>
                    </a:lnTo>
                    <a:lnTo>
                      <a:pt x="389" y="389"/>
                    </a:lnTo>
                    <a:lnTo>
                      <a:pt x="346" y="389"/>
                    </a:lnTo>
                    <a:lnTo>
                      <a:pt x="217" y="130"/>
                    </a:lnTo>
                    <a:lnTo>
                      <a:pt x="130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9" name="Google Shape;14429;p76"/>
              <p:cNvSpPr/>
              <p:nvPr/>
            </p:nvSpPr>
            <p:spPr>
              <a:xfrm>
                <a:off x="7532562" y="3045728"/>
                <a:ext cx="4124" cy="6163"/>
              </a:xfrm>
              <a:custGeom>
                <a:avLst/>
                <a:gdLst/>
                <a:ahLst/>
                <a:cxnLst/>
                <a:rect l="l" t="t" r="r" b="b"/>
                <a:pathLst>
                  <a:path w="87" h="130" extrusionOk="0">
                    <a:moveTo>
                      <a:pt x="43" y="0"/>
                    </a:moveTo>
                    <a:lnTo>
                      <a:pt x="0" y="87"/>
                    </a:lnTo>
                    <a:lnTo>
                      <a:pt x="43" y="130"/>
                    </a:lnTo>
                    <a:lnTo>
                      <a:pt x="87" y="87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0" name="Google Shape;14430;p76"/>
              <p:cNvSpPr/>
              <p:nvPr/>
            </p:nvSpPr>
            <p:spPr>
              <a:xfrm>
                <a:off x="7452728" y="2814474"/>
                <a:ext cx="6210" cy="94199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987" extrusionOk="0">
                    <a:moveTo>
                      <a:pt x="44" y="1"/>
                    </a:moveTo>
                    <a:lnTo>
                      <a:pt x="44" y="1080"/>
                    </a:lnTo>
                    <a:lnTo>
                      <a:pt x="1" y="1252"/>
                    </a:lnTo>
                    <a:lnTo>
                      <a:pt x="1" y="1598"/>
                    </a:lnTo>
                    <a:lnTo>
                      <a:pt x="87" y="1900"/>
                    </a:lnTo>
                    <a:lnTo>
                      <a:pt x="87" y="1943"/>
                    </a:lnTo>
                    <a:lnTo>
                      <a:pt x="130" y="1986"/>
                    </a:lnTo>
                    <a:lnTo>
                      <a:pt x="130" y="1641"/>
                    </a:lnTo>
                    <a:lnTo>
                      <a:pt x="130" y="821"/>
                    </a:lnTo>
                    <a:lnTo>
                      <a:pt x="87" y="389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1" name="Google Shape;14431;p76"/>
              <p:cNvSpPr/>
              <p:nvPr/>
            </p:nvSpPr>
            <p:spPr>
              <a:xfrm>
                <a:off x="7319750" y="2544347"/>
                <a:ext cx="73671" cy="253820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5354" extrusionOk="0">
                    <a:moveTo>
                      <a:pt x="0" y="1"/>
                    </a:moveTo>
                    <a:lnTo>
                      <a:pt x="86" y="648"/>
                    </a:lnTo>
                    <a:lnTo>
                      <a:pt x="1122" y="4188"/>
                    </a:lnTo>
                    <a:lnTo>
                      <a:pt x="1338" y="4749"/>
                    </a:lnTo>
                    <a:lnTo>
                      <a:pt x="1554" y="535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2" name="Google Shape;14432;p76"/>
              <p:cNvSpPr/>
              <p:nvPr/>
            </p:nvSpPr>
            <p:spPr>
              <a:xfrm>
                <a:off x="7336105" y="2403167"/>
                <a:ext cx="153505" cy="517785"/>
              </a:xfrm>
              <a:custGeom>
                <a:avLst/>
                <a:gdLst/>
                <a:ahLst/>
                <a:cxnLst/>
                <a:rect l="l" t="t" r="r" b="b"/>
                <a:pathLst>
                  <a:path w="3238" h="10922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44" y="130"/>
                    </a:lnTo>
                    <a:lnTo>
                      <a:pt x="44" y="173"/>
                    </a:lnTo>
                    <a:lnTo>
                      <a:pt x="1080" y="3670"/>
                    </a:lnTo>
                    <a:lnTo>
                      <a:pt x="1080" y="3713"/>
                    </a:lnTo>
                    <a:lnTo>
                      <a:pt x="1123" y="3799"/>
                    </a:lnTo>
                    <a:lnTo>
                      <a:pt x="1123" y="3842"/>
                    </a:lnTo>
                    <a:lnTo>
                      <a:pt x="1123" y="3885"/>
                    </a:lnTo>
                    <a:lnTo>
                      <a:pt x="1166" y="4015"/>
                    </a:lnTo>
                    <a:lnTo>
                      <a:pt x="2504" y="8504"/>
                    </a:lnTo>
                    <a:lnTo>
                      <a:pt x="3195" y="10921"/>
                    </a:lnTo>
                    <a:lnTo>
                      <a:pt x="3238" y="10878"/>
                    </a:lnTo>
                    <a:lnTo>
                      <a:pt x="3238" y="10662"/>
                    </a:lnTo>
                    <a:lnTo>
                      <a:pt x="3195" y="10446"/>
                    </a:lnTo>
                    <a:lnTo>
                      <a:pt x="3022" y="9972"/>
                    </a:lnTo>
                    <a:lnTo>
                      <a:pt x="2936" y="9756"/>
                    </a:lnTo>
                    <a:lnTo>
                      <a:pt x="2590" y="8590"/>
                    </a:lnTo>
                    <a:lnTo>
                      <a:pt x="1080" y="3367"/>
                    </a:lnTo>
                    <a:lnTo>
                      <a:pt x="1036" y="3238"/>
                    </a:lnTo>
                    <a:lnTo>
                      <a:pt x="993" y="3152"/>
                    </a:lnTo>
                    <a:lnTo>
                      <a:pt x="993" y="3108"/>
                    </a:lnTo>
                    <a:lnTo>
                      <a:pt x="950" y="3022"/>
                    </a:lnTo>
                    <a:lnTo>
                      <a:pt x="130" y="216"/>
                    </a:lnTo>
                    <a:lnTo>
                      <a:pt x="130" y="173"/>
                    </a:lnTo>
                    <a:lnTo>
                      <a:pt x="87" y="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3" name="Google Shape;14433;p76"/>
              <p:cNvSpPr/>
              <p:nvPr/>
            </p:nvSpPr>
            <p:spPr>
              <a:xfrm>
                <a:off x="7346345" y="2720371"/>
                <a:ext cx="128948" cy="229215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4835" extrusionOk="0">
                    <a:moveTo>
                      <a:pt x="0" y="0"/>
                    </a:moveTo>
                    <a:lnTo>
                      <a:pt x="43" y="216"/>
                    </a:lnTo>
                    <a:lnTo>
                      <a:pt x="2461" y="4403"/>
                    </a:lnTo>
                    <a:lnTo>
                      <a:pt x="2590" y="4576"/>
                    </a:lnTo>
                    <a:lnTo>
                      <a:pt x="2590" y="4662"/>
                    </a:lnTo>
                    <a:lnTo>
                      <a:pt x="2633" y="4662"/>
                    </a:lnTo>
                    <a:lnTo>
                      <a:pt x="2633" y="4705"/>
                    </a:lnTo>
                    <a:lnTo>
                      <a:pt x="2676" y="4791"/>
                    </a:lnTo>
                    <a:lnTo>
                      <a:pt x="2720" y="4835"/>
                    </a:lnTo>
                    <a:lnTo>
                      <a:pt x="2720" y="4791"/>
                    </a:lnTo>
                    <a:lnTo>
                      <a:pt x="2720" y="4748"/>
                    </a:lnTo>
                    <a:lnTo>
                      <a:pt x="2720" y="4662"/>
                    </a:lnTo>
                    <a:lnTo>
                      <a:pt x="2720" y="4619"/>
                    </a:lnTo>
                    <a:lnTo>
                      <a:pt x="2676" y="4619"/>
                    </a:lnTo>
                    <a:lnTo>
                      <a:pt x="2590" y="4360"/>
                    </a:lnTo>
                    <a:lnTo>
                      <a:pt x="2417" y="4144"/>
                    </a:lnTo>
                    <a:lnTo>
                      <a:pt x="2417" y="4101"/>
                    </a:lnTo>
                    <a:lnTo>
                      <a:pt x="2374" y="4058"/>
                    </a:lnTo>
                    <a:lnTo>
                      <a:pt x="2374" y="4014"/>
                    </a:lnTo>
                    <a:lnTo>
                      <a:pt x="2331" y="3971"/>
                    </a:lnTo>
                    <a:lnTo>
                      <a:pt x="2288" y="3928"/>
                    </a:lnTo>
                    <a:lnTo>
                      <a:pt x="2245" y="3842"/>
                    </a:lnTo>
                    <a:lnTo>
                      <a:pt x="2202" y="3755"/>
                    </a:lnTo>
                    <a:lnTo>
                      <a:pt x="2158" y="37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4" name="Google Shape;14434;p76"/>
              <p:cNvSpPr/>
              <p:nvPr/>
            </p:nvSpPr>
            <p:spPr>
              <a:xfrm>
                <a:off x="7131447" y="2349976"/>
                <a:ext cx="47123" cy="88036"/>
              </a:xfrm>
              <a:custGeom>
                <a:avLst/>
                <a:gdLst/>
                <a:ahLst/>
                <a:cxnLst/>
                <a:rect l="l" t="t" r="r" b="b"/>
                <a:pathLst>
                  <a:path w="994" h="1857" extrusionOk="0">
                    <a:moveTo>
                      <a:pt x="1" y="0"/>
                    </a:moveTo>
                    <a:lnTo>
                      <a:pt x="130" y="259"/>
                    </a:lnTo>
                    <a:lnTo>
                      <a:pt x="130" y="303"/>
                    </a:lnTo>
                    <a:lnTo>
                      <a:pt x="174" y="303"/>
                    </a:lnTo>
                    <a:lnTo>
                      <a:pt x="174" y="389"/>
                    </a:lnTo>
                    <a:lnTo>
                      <a:pt x="303" y="605"/>
                    </a:lnTo>
                    <a:lnTo>
                      <a:pt x="994" y="1856"/>
                    </a:lnTo>
                    <a:lnTo>
                      <a:pt x="994" y="1641"/>
                    </a:lnTo>
                    <a:lnTo>
                      <a:pt x="217" y="303"/>
                    </a:lnTo>
                    <a:lnTo>
                      <a:pt x="174" y="259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5" name="Google Shape;14435;p76"/>
              <p:cNvSpPr/>
              <p:nvPr/>
            </p:nvSpPr>
            <p:spPr>
              <a:xfrm>
                <a:off x="7068016" y="2352014"/>
                <a:ext cx="135111" cy="237417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5008" extrusionOk="0">
                    <a:moveTo>
                      <a:pt x="476" y="1"/>
                    </a:moveTo>
                    <a:lnTo>
                      <a:pt x="217" y="44"/>
                    </a:lnTo>
                    <a:lnTo>
                      <a:pt x="173" y="44"/>
                    </a:lnTo>
                    <a:lnTo>
                      <a:pt x="87" y="87"/>
                    </a:lnTo>
                    <a:lnTo>
                      <a:pt x="1" y="87"/>
                    </a:lnTo>
                    <a:lnTo>
                      <a:pt x="260" y="518"/>
                    </a:lnTo>
                    <a:lnTo>
                      <a:pt x="260" y="562"/>
                    </a:lnTo>
                    <a:lnTo>
                      <a:pt x="303" y="562"/>
                    </a:lnTo>
                    <a:lnTo>
                      <a:pt x="303" y="605"/>
                    </a:lnTo>
                    <a:lnTo>
                      <a:pt x="2850" y="5008"/>
                    </a:lnTo>
                    <a:lnTo>
                      <a:pt x="2807" y="4792"/>
                    </a:lnTo>
                    <a:lnTo>
                      <a:pt x="346" y="562"/>
                    </a:lnTo>
                    <a:lnTo>
                      <a:pt x="346" y="518"/>
                    </a:lnTo>
                    <a:lnTo>
                      <a:pt x="346" y="475"/>
                    </a:lnTo>
                    <a:lnTo>
                      <a:pt x="303" y="475"/>
                    </a:lnTo>
                    <a:lnTo>
                      <a:pt x="173" y="216"/>
                    </a:lnTo>
                    <a:lnTo>
                      <a:pt x="389" y="87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6" name="Google Shape;14436;p76"/>
              <p:cNvSpPr/>
              <p:nvPr/>
            </p:nvSpPr>
            <p:spPr>
              <a:xfrm>
                <a:off x="7538677" y="3035488"/>
                <a:ext cx="10287" cy="1028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217" extrusionOk="0">
                    <a:moveTo>
                      <a:pt x="1" y="0"/>
                    </a:moveTo>
                    <a:lnTo>
                      <a:pt x="1" y="44"/>
                    </a:lnTo>
                    <a:lnTo>
                      <a:pt x="1" y="87"/>
                    </a:lnTo>
                    <a:lnTo>
                      <a:pt x="1" y="130"/>
                    </a:lnTo>
                    <a:lnTo>
                      <a:pt x="87" y="173"/>
                    </a:lnTo>
                    <a:lnTo>
                      <a:pt x="130" y="216"/>
                    </a:lnTo>
                    <a:lnTo>
                      <a:pt x="217" y="173"/>
                    </a:lnTo>
                    <a:lnTo>
                      <a:pt x="87" y="44"/>
                    </a:lnTo>
                    <a:lnTo>
                      <a:pt x="44" y="4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7" name="Google Shape;14437;p76"/>
              <p:cNvSpPr/>
              <p:nvPr/>
            </p:nvSpPr>
            <p:spPr>
              <a:xfrm>
                <a:off x="7493688" y="2990451"/>
                <a:ext cx="42999" cy="28729"/>
              </a:xfrm>
              <a:custGeom>
                <a:avLst/>
                <a:gdLst/>
                <a:ahLst/>
                <a:cxnLst/>
                <a:rect l="l" t="t" r="r" b="b"/>
                <a:pathLst>
                  <a:path w="907" h="606" extrusionOk="0">
                    <a:moveTo>
                      <a:pt x="0" y="1"/>
                    </a:moveTo>
                    <a:lnTo>
                      <a:pt x="43" y="44"/>
                    </a:lnTo>
                    <a:lnTo>
                      <a:pt x="86" y="87"/>
                    </a:lnTo>
                    <a:lnTo>
                      <a:pt x="86" y="130"/>
                    </a:lnTo>
                    <a:lnTo>
                      <a:pt x="130" y="130"/>
                    </a:lnTo>
                    <a:lnTo>
                      <a:pt x="173" y="173"/>
                    </a:lnTo>
                    <a:lnTo>
                      <a:pt x="432" y="303"/>
                    </a:lnTo>
                    <a:lnTo>
                      <a:pt x="475" y="346"/>
                    </a:lnTo>
                    <a:lnTo>
                      <a:pt x="518" y="389"/>
                    </a:lnTo>
                    <a:lnTo>
                      <a:pt x="561" y="389"/>
                    </a:lnTo>
                    <a:lnTo>
                      <a:pt x="604" y="432"/>
                    </a:lnTo>
                    <a:lnTo>
                      <a:pt x="648" y="432"/>
                    </a:lnTo>
                    <a:lnTo>
                      <a:pt x="691" y="476"/>
                    </a:lnTo>
                    <a:lnTo>
                      <a:pt x="907" y="605"/>
                    </a:lnTo>
                    <a:lnTo>
                      <a:pt x="907" y="519"/>
                    </a:lnTo>
                    <a:lnTo>
                      <a:pt x="863" y="432"/>
                    </a:lnTo>
                    <a:lnTo>
                      <a:pt x="734" y="346"/>
                    </a:lnTo>
                    <a:lnTo>
                      <a:pt x="691" y="346"/>
                    </a:lnTo>
                    <a:lnTo>
                      <a:pt x="604" y="303"/>
                    </a:lnTo>
                    <a:lnTo>
                      <a:pt x="561" y="260"/>
                    </a:lnTo>
                    <a:lnTo>
                      <a:pt x="518" y="260"/>
                    </a:lnTo>
                    <a:lnTo>
                      <a:pt x="475" y="217"/>
                    </a:lnTo>
                    <a:lnTo>
                      <a:pt x="432" y="217"/>
                    </a:lnTo>
                    <a:lnTo>
                      <a:pt x="432" y="173"/>
                    </a:lnTo>
                    <a:lnTo>
                      <a:pt x="345" y="130"/>
                    </a:lnTo>
                    <a:lnTo>
                      <a:pt x="216" y="87"/>
                    </a:lnTo>
                    <a:lnTo>
                      <a:pt x="130" y="44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8" name="Google Shape;14438;p76"/>
              <p:cNvSpPr/>
              <p:nvPr/>
            </p:nvSpPr>
            <p:spPr>
              <a:xfrm>
                <a:off x="7569397" y="3031411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9" name="Google Shape;14439;p76"/>
              <p:cNvSpPr/>
              <p:nvPr/>
            </p:nvSpPr>
            <p:spPr>
              <a:xfrm>
                <a:off x="7544840" y="3019133"/>
                <a:ext cx="24604" cy="14364"/>
              </a:xfrm>
              <a:custGeom>
                <a:avLst/>
                <a:gdLst/>
                <a:ahLst/>
                <a:cxnLst/>
                <a:rect l="l" t="t" r="r" b="b"/>
                <a:pathLst>
                  <a:path w="519" h="303" extrusionOk="0">
                    <a:moveTo>
                      <a:pt x="43" y="0"/>
                    </a:moveTo>
                    <a:lnTo>
                      <a:pt x="43" y="43"/>
                    </a:lnTo>
                    <a:lnTo>
                      <a:pt x="0" y="86"/>
                    </a:lnTo>
                    <a:lnTo>
                      <a:pt x="87" y="173"/>
                    </a:lnTo>
                    <a:lnTo>
                      <a:pt x="259" y="259"/>
                    </a:lnTo>
                    <a:lnTo>
                      <a:pt x="259" y="302"/>
                    </a:lnTo>
                    <a:lnTo>
                      <a:pt x="432" y="302"/>
                    </a:lnTo>
                    <a:lnTo>
                      <a:pt x="518" y="259"/>
                    </a:lnTo>
                    <a:lnTo>
                      <a:pt x="389" y="216"/>
                    </a:lnTo>
                    <a:lnTo>
                      <a:pt x="346" y="216"/>
                    </a:lnTo>
                    <a:lnTo>
                      <a:pt x="346" y="173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0" name="Google Shape;14440;p76"/>
              <p:cNvSpPr/>
              <p:nvPr/>
            </p:nvSpPr>
            <p:spPr>
              <a:xfrm>
                <a:off x="7581676" y="3084602"/>
                <a:ext cx="77796" cy="77796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641" extrusionOk="0">
                    <a:moveTo>
                      <a:pt x="0" y="0"/>
                    </a:moveTo>
                    <a:lnTo>
                      <a:pt x="86" y="130"/>
                    </a:lnTo>
                    <a:lnTo>
                      <a:pt x="130" y="130"/>
                    </a:lnTo>
                    <a:lnTo>
                      <a:pt x="130" y="173"/>
                    </a:lnTo>
                    <a:lnTo>
                      <a:pt x="389" y="432"/>
                    </a:lnTo>
                    <a:lnTo>
                      <a:pt x="950" y="1080"/>
                    </a:lnTo>
                    <a:lnTo>
                      <a:pt x="1295" y="1382"/>
                    </a:lnTo>
                    <a:lnTo>
                      <a:pt x="1640" y="1641"/>
                    </a:lnTo>
                    <a:lnTo>
                      <a:pt x="820" y="777"/>
                    </a:lnTo>
                    <a:lnTo>
                      <a:pt x="691" y="605"/>
                    </a:lnTo>
                    <a:lnTo>
                      <a:pt x="475" y="346"/>
                    </a:lnTo>
                    <a:lnTo>
                      <a:pt x="216" y="87"/>
                    </a:lnTo>
                    <a:lnTo>
                      <a:pt x="173" y="87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1" name="Google Shape;14441;p76"/>
              <p:cNvSpPr/>
              <p:nvPr/>
            </p:nvSpPr>
            <p:spPr>
              <a:xfrm>
                <a:off x="7575513" y="3039565"/>
                <a:ext cx="77796" cy="43046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908" extrusionOk="0">
                    <a:moveTo>
                      <a:pt x="44" y="1"/>
                    </a:moveTo>
                    <a:lnTo>
                      <a:pt x="1" y="44"/>
                    </a:lnTo>
                    <a:lnTo>
                      <a:pt x="346" y="303"/>
                    </a:lnTo>
                    <a:lnTo>
                      <a:pt x="734" y="519"/>
                    </a:lnTo>
                    <a:lnTo>
                      <a:pt x="1166" y="778"/>
                    </a:lnTo>
                    <a:lnTo>
                      <a:pt x="1382" y="864"/>
                    </a:lnTo>
                    <a:lnTo>
                      <a:pt x="1641" y="907"/>
                    </a:lnTo>
                    <a:lnTo>
                      <a:pt x="778" y="389"/>
                    </a:lnTo>
                    <a:lnTo>
                      <a:pt x="734" y="389"/>
                    </a:lnTo>
                    <a:lnTo>
                      <a:pt x="734" y="346"/>
                    </a:lnTo>
                    <a:lnTo>
                      <a:pt x="648" y="303"/>
                    </a:lnTo>
                    <a:lnTo>
                      <a:pt x="346" y="87"/>
                    </a:lnTo>
                    <a:lnTo>
                      <a:pt x="173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2" name="Google Shape;14442;p76"/>
              <p:cNvSpPr/>
              <p:nvPr/>
            </p:nvSpPr>
            <p:spPr>
              <a:xfrm>
                <a:off x="7573474" y="3039565"/>
                <a:ext cx="2086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44"/>
                    </a:move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3" name="Google Shape;14443;p76"/>
              <p:cNvSpPr/>
              <p:nvPr/>
            </p:nvSpPr>
            <p:spPr>
              <a:xfrm>
                <a:off x="7557119" y="2990451"/>
                <a:ext cx="73719" cy="10287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217" extrusionOk="0">
                    <a:moveTo>
                      <a:pt x="130" y="1"/>
                    </a:moveTo>
                    <a:lnTo>
                      <a:pt x="87" y="44"/>
                    </a:lnTo>
                    <a:lnTo>
                      <a:pt x="43" y="87"/>
                    </a:lnTo>
                    <a:lnTo>
                      <a:pt x="0" y="130"/>
                    </a:lnTo>
                    <a:lnTo>
                      <a:pt x="216" y="130"/>
                    </a:lnTo>
                    <a:lnTo>
                      <a:pt x="389" y="173"/>
                    </a:lnTo>
                    <a:lnTo>
                      <a:pt x="863" y="217"/>
                    </a:lnTo>
                    <a:lnTo>
                      <a:pt x="1338" y="217"/>
                    </a:lnTo>
                    <a:lnTo>
                      <a:pt x="1554" y="130"/>
                    </a:lnTo>
                    <a:lnTo>
                      <a:pt x="1338" y="87"/>
                    </a:lnTo>
                    <a:lnTo>
                      <a:pt x="1166" y="87"/>
                    </a:lnTo>
                    <a:lnTo>
                      <a:pt x="1166" y="44"/>
                    </a:lnTo>
                    <a:lnTo>
                      <a:pt x="7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4" name="Google Shape;14444;p76"/>
              <p:cNvSpPr/>
              <p:nvPr/>
            </p:nvSpPr>
            <p:spPr>
              <a:xfrm>
                <a:off x="7454766" y="2474800"/>
                <a:ext cx="6210" cy="327444"/>
              </a:xfrm>
              <a:custGeom>
                <a:avLst/>
                <a:gdLst/>
                <a:ahLst/>
                <a:cxnLst/>
                <a:rect l="l" t="t" r="r" b="b"/>
                <a:pathLst>
                  <a:path w="131" h="6907" extrusionOk="0">
                    <a:moveTo>
                      <a:pt x="1" y="0"/>
                    </a:moveTo>
                    <a:lnTo>
                      <a:pt x="1" y="130"/>
                    </a:lnTo>
                    <a:lnTo>
                      <a:pt x="1" y="173"/>
                    </a:lnTo>
                    <a:lnTo>
                      <a:pt x="1" y="1338"/>
                    </a:lnTo>
                    <a:lnTo>
                      <a:pt x="1" y="1468"/>
                    </a:lnTo>
                    <a:lnTo>
                      <a:pt x="1" y="1597"/>
                    </a:lnTo>
                    <a:lnTo>
                      <a:pt x="1" y="5871"/>
                    </a:lnTo>
                    <a:lnTo>
                      <a:pt x="1" y="6389"/>
                    </a:lnTo>
                    <a:lnTo>
                      <a:pt x="87" y="6907"/>
                    </a:lnTo>
                    <a:lnTo>
                      <a:pt x="87" y="2245"/>
                    </a:lnTo>
                    <a:lnTo>
                      <a:pt x="87" y="2115"/>
                    </a:lnTo>
                    <a:lnTo>
                      <a:pt x="87" y="2029"/>
                    </a:lnTo>
                    <a:lnTo>
                      <a:pt x="130" y="259"/>
                    </a:lnTo>
                    <a:lnTo>
                      <a:pt x="130" y="216"/>
                    </a:lnTo>
                    <a:lnTo>
                      <a:pt x="130" y="8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5" name="Google Shape;14445;p76"/>
              <p:cNvSpPr/>
              <p:nvPr/>
            </p:nvSpPr>
            <p:spPr>
              <a:xfrm>
                <a:off x="7522322" y="2530029"/>
                <a:ext cx="6163" cy="31725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6692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0" y="173"/>
                    </a:lnTo>
                    <a:lnTo>
                      <a:pt x="0" y="217"/>
                    </a:lnTo>
                    <a:lnTo>
                      <a:pt x="0" y="2720"/>
                    </a:lnTo>
                    <a:lnTo>
                      <a:pt x="0" y="2850"/>
                    </a:lnTo>
                    <a:lnTo>
                      <a:pt x="0" y="2979"/>
                    </a:lnTo>
                    <a:lnTo>
                      <a:pt x="0" y="6691"/>
                    </a:lnTo>
                    <a:lnTo>
                      <a:pt x="87" y="6519"/>
                    </a:lnTo>
                    <a:lnTo>
                      <a:pt x="87" y="6303"/>
                    </a:lnTo>
                    <a:lnTo>
                      <a:pt x="130" y="5914"/>
                    </a:lnTo>
                    <a:lnTo>
                      <a:pt x="130" y="5828"/>
                    </a:lnTo>
                    <a:lnTo>
                      <a:pt x="130" y="3627"/>
                    </a:lnTo>
                    <a:lnTo>
                      <a:pt x="130" y="3540"/>
                    </a:lnTo>
                    <a:lnTo>
                      <a:pt x="130" y="3411"/>
                    </a:lnTo>
                    <a:lnTo>
                      <a:pt x="130" y="303"/>
                    </a:lnTo>
                    <a:lnTo>
                      <a:pt x="130" y="260"/>
                    </a:lnTo>
                    <a:lnTo>
                      <a:pt x="130" y="8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6" name="Google Shape;14446;p76"/>
              <p:cNvSpPr/>
              <p:nvPr/>
            </p:nvSpPr>
            <p:spPr>
              <a:xfrm>
                <a:off x="7368864" y="3027287"/>
                <a:ext cx="102353" cy="139188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936" extrusionOk="0">
                    <a:moveTo>
                      <a:pt x="1295" y="1"/>
                    </a:moveTo>
                    <a:lnTo>
                      <a:pt x="1338" y="44"/>
                    </a:lnTo>
                    <a:lnTo>
                      <a:pt x="1338" y="130"/>
                    </a:lnTo>
                    <a:lnTo>
                      <a:pt x="1381" y="173"/>
                    </a:lnTo>
                    <a:lnTo>
                      <a:pt x="1381" y="217"/>
                    </a:lnTo>
                    <a:lnTo>
                      <a:pt x="1424" y="260"/>
                    </a:lnTo>
                    <a:lnTo>
                      <a:pt x="1424" y="303"/>
                    </a:lnTo>
                    <a:lnTo>
                      <a:pt x="1468" y="389"/>
                    </a:lnTo>
                    <a:lnTo>
                      <a:pt x="1468" y="432"/>
                    </a:lnTo>
                    <a:lnTo>
                      <a:pt x="1511" y="691"/>
                    </a:lnTo>
                    <a:lnTo>
                      <a:pt x="1554" y="735"/>
                    </a:lnTo>
                    <a:lnTo>
                      <a:pt x="1554" y="864"/>
                    </a:lnTo>
                    <a:lnTo>
                      <a:pt x="1554" y="907"/>
                    </a:lnTo>
                    <a:lnTo>
                      <a:pt x="1554" y="994"/>
                    </a:lnTo>
                    <a:lnTo>
                      <a:pt x="1511" y="1037"/>
                    </a:lnTo>
                    <a:lnTo>
                      <a:pt x="1511" y="1123"/>
                    </a:lnTo>
                    <a:lnTo>
                      <a:pt x="1511" y="1166"/>
                    </a:lnTo>
                    <a:lnTo>
                      <a:pt x="1468" y="1166"/>
                    </a:lnTo>
                    <a:lnTo>
                      <a:pt x="1468" y="1253"/>
                    </a:lnTo>
                    <a:lnTo>
                      <a:pt x="1381" y="1382"/>
                    </a:lnTo>
                    <a:lnTo>
                      <a:pt x="1295" y="1468"/>
                    </a:lnTo>
                    <a:lnTo>
                      <a:pt x="1122" y="1641"/>
                    </a:lnTo>
                    <a:lnTo>
                      <a:pt x="820" y="1814"/>
                    </a:lnTo>
                    <a:lnTo>
                      <a:pt x="777" y="1857"/>
                    </a:lnTo>
                    <a:lnTo>
                      <a:pt x="561" y="1943"/>
                    </a:lnTo>
                    <a:lnTo>
                      <a:pt x="518" y="1943"/>
                    </a:lnTo>
                    <a:lnTo>
                      <a:pt x="302" y="2030"/>
                    </a:lnTo>
                    <a:lnTo>
                      <a:pt x="0" y="2030"/>
                    </a:lnTo>
                    <a:lnTo>
                      <a:pt x="259" y="2332"/>
                    </a:lnTo>
                    <a:lnTo>
                      <a:pt x="302" y="2375"/>
                    </a:lnTo>
                    <a:lnTo>
                      <a:pt x="345" y="2418"/>
                    </a:lnTo>
                    <a:lnTo>
                      <a:pt x="475" y="2504"/>
                    </a:lnTo>
                    <a:lnTo>
                      <a:pt x="475" y="2547"/>
                    </a:lnTo>
                    <a:lnTo>
                      <a:pt x="820" y="2763"/>
                    </a:lnTo>
                    <a:lnTo>
                      <a:pt x="1036" y="2893"/>
                    </a:lnTo>
                    <a:lnTo>
                      <a:pt x="1295" y="2936"/>
                    </a:lnTo>
                    <a:lnTo>
                      <a:pt x="1511" y="2936"/>
                    </a:lnTo>
                    <a:lnTo>
                      <a:pt x="1727" y="2850"/>
                    </a:lnTo>
                    <a:lnTo>
                      <a:pt x="1770" y="2850"/>
                    </a:lnTo>
                    <a:lnTo>
                      <a:pt x="1770" y="2806"/>
                    </a:lnTo>
                    <a:lnTo>
                      <a:pt x="1899" y="2720"/>
                    </a:lnTo>
                    <a:lnTo>
                      <a:pt x="2029" y="2591"/>
                    </a:lnTo>
                    <a:lnTo>
                      <a:pt x="2072" y="2461"/>
                    </a:lnTo>
                    <a:lnTo>
                      <a:pt x="2158" y="2116"/>
                    </a:lnTo>
                    <a:lnTo>
                      <a:pt x="2158" y="2030"/>
                    </a:lnTo>
                    <a:lnTo>
                      <a:pt x="2158" y="1943"/>
                    </a:lnTo>
                    <a:lnTo>
                      <a:pt x="2158" y="1857"/>
                    </a:lnTo>
                    <a:lnTo>
                      <a:pt x="2158" y="1814"/>
                    </a:lnTo>
                    <a:lnTo>
                      <a:pt x="2158" y="1771"/>
                    </a:lnTo>
                    <a:lnTo>
                      <a:pt x="2115" y="1555"/>
                    </a:lnTo>
                    <a:lnTo>
                      <a:pt x="2115" y="1512"/>
                    </a:lnTo>
                    <a:lnTo>
                      <a:pt x="2072" y="1339"/>
                    </a:lnTo>
                    <a:lnTo>
                      <a:pt x="1942" y="994"/>
                    </a:lnTo>
                    <a:lnTo>
                      <a:pt x="1942" y="950"/>
                    </a:lnTo>
                    <a:lnTo>
                      <a:pt x="1856" y="778"/>
                    </a:lnTo>
                    <a:lnTo>
                      <a:pt x="1856" y="735"/>
                    </a:lnTo>
                    <a:lnTo>
                      <a:pt x="1770" y="605"/>
                    </a:lnTo>
                    <a:lnTo>
                      <a:pt x="1770" y="562"/>
                    </a:lnTo>
                    <a:lnTo>
                      <a:pt x="1727" y="562"/>
                    </a:lnTo>
                    <a:lnTo>
                      <a:pt x="1683" y="432"/>
                    </a:lnTo>
                    <a:lnTo>
                      <a:pt x="1640" y="389"/>
                    </a:lnTo>
                    <a:lnTo>
                      <a:pt x="1554" y="260"/>
                    </a:lnTo>
                    <a:lnTo>
                      <a:pt x="1511" y="260"/>
                    </a:lnTo>
                    <a:lnTo>
                      <a:pt x="1424" y="130"/>
                    </a:lnTo>
                    <a:lnTo>
                      <a:pt x="1381" y="87"/>
                    </a:lnTo>
                    <a:lnTo>
                      <a:pt x="13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7" name="Google Shape;14447;p76"/>
              <p:cNvSpPr/>
              <p:nvPr/>
            </p:nvSpPr>
            <p:spPr>
              <a:xfrm>
                <a:off x="6280198" y="2442041"/>
                <a:ext cx="6163" cy="621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31" extrusionOk="0">
                    <a:moveTo>
                      <a:pt x="87" y="1"/>
                    </a:moveTo>
                    <a:lnTo>
                      <a:pt x="0" y="130"/>
                    </a:lnTo>
                    <a:lnTo>
                      <a:pt x="0" y="130"/>
                    </a:lnTo>
                    <a:lnTo>
                      <a:pt x="130" y="44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8" name="Google Shape;14448;p76"/>
              <p:cNvSpPr/>
              <p:nvPr/>
            </p:nvSpPr>
            <p:spPr>
              <a:xfrm>
                <a:off x="6282236" y="2542308"/>
                <a:ext cx="81920" cy="24969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5267" extrusionOk="0">
                    <a:moveTo>
                      <a:pt x="1252" y="1"/>
                    </a:moveTo>
                    <a:lnTo>
                      <a:pt x="303" y="519"/>
                    </a:lnTo>
                    <a:lnTo>
                      <a:pt x="475" y="1037"/>
                    </a:lnTo>
                    <a:lnTo>
                      <a:pt x="648" y="1512"/>
                    </a:lnTo>
                    <a:lnTo>
                      <a:pt x="691" y="1727"/>
                    </a:lnTo>
                    <a:lnTo>
                      <a:pt x="691" y="1771"/>
                    </a:lnTo>
                    <a:lnTo>
                      <a:pt x="821" y="2418"/>
                    </a:lnTo>
                    <a:lnTo>
                      <a:pt x="864" y="3109"/>
                    </a:lnTo>
                    <a:lnTo>
                      <a:pt x="821" y="3756"/>
                    </a:lnTo>
                    <a:lnTo>
                      <a:pt x="734" y="4058"/>
                    </a:lnTo>
                    <a:lnTo>
                      <a:pt x="648" y="4317"/>
                    </a:lnTo>
                    <a:lnTo>
                      <a:pt x="562" y="4576"/>
                    </a:lnTo>
                    <a:lnTo>
                      <a:pt x="432" y="4792"/>
                    </a:lnTo>
                    <a:lnTo>
                      <a:pt x="303" y="5008"/>
                    </a:lnTo>
                    <a:lnTo>
                      <a:pt x="130" y="5181"/>
                    </a:lnTo>
                    <a:lnTo>
                      <a:pt x="44" y="5224"/>
                    </a:lnTo>
                    <a:lnTo>
                      <a:pt x="1" y="5267"/>
                    </a:lnTo>
                    <a:lnTo>
                      <a:pt x="44" y="5267"/>
                    </a:lnTo>
                    <a:lnTo>
                      <a:pt x="432" y="5051"/>
                    </a:lnTo>
                    <a:lnTo>
                      <a:pt x="821" y="4792"/>
                    </a:lnTo>
                    <a:lnTo>
                      <a:pt x="1080" y="4533"/>
                    </a:lnTo>
                    <a:lnTo>
                      <a:pt x="1296" y="4274"/>
                    </a:lnTo>
                    <a:lnTo>
                      <a:pt x="1468" y="3972"/>
                    </a:lnTo>
                    <a:lnTo>
                      <a:pt x="1598" y="3627"/>
                    </a:lnTo>
                    <a:lnTo>
                      <a:pt x="1684" y="3324"/>
                    </a:lnTo>
                    <a:lnTo>
                      <a:pt x="1727" y="3022"/>
                    </a:lnTo>
                    <a:lnTo>
                      <a:pt x="1727" y="2504"/>
                    </a:lnTo>
                    <a:lnTo>
                      <a:pt x="1727" y="1857"/>
                    </a:lnTo>
                    <a:lnTo>
                      <a:pt x="1598" y="1253"/>
                    </a:lnTo>
                    <a:lnTo>
                      <a:pt x="1468" y="605"/>
                    </a:lnTo>
                    <a:lnTo>
                      <a:pt x="12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9" name="Google Shape;14449;p76"/>
              <p:cNvSpPr/>
              <p:nvPr/>
            </p:nvSpPr>
            <p:spPr>
              <a:xfrm>
                <a:off x="5318442" y="2452281"/>
                <a:ext cx="57316" cy="43046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908" extrusionOk="0">
                    <a:moveTo>
                      <a:pt x="0" y="1"/>
                    </a:moveTo>
                    <a:lnTo>
                      <a:pt x="0" y="173"/>
                    </a:lnTo>
                    <a:lnTo>
                      <a:pt x="1209" y="907"/>
                    </a:lnTo>
                    <a:lnTo>
                      <a:pt x="1209" y="691"/>
                    </a:lnTo>
                    <a:lnTo>
                      <a:pt x="1165" y="691"/>
                    </a:lnTo>
                    <a:lnTo>
                      <a:pt x="1165" y="648"/>
                    </a:lnTo>
                    <a:lnTo>
                      <a:pt x="993" y="562"/>
                    </a:lnTo>
                    <a:lnTo>
                      <a:pt x="950" y="519"/>
                    </a:lnTo>
                    <a:lnTo>
                      <a:pt x="777" y="432"/>
                    </a:lnTo>
                    <a:lnTo>
                      <a:pt x="604" y="346"/>
                    </a:lnTo>
                    <a:lnTo>
                      <a:pt x="518" y="303"/>
                    </a:lnTo>
                    <a:lnTo>
                      <a:pt x="345" y="346"/>
                    </a:lnTo>
                    <a:lnTo>
                      <a:pt x="302" y="346"/>
                    </a:lnTo>
                    <a:lnTo>
                      <a:pt x="302" y="303"/>
                    </a:lnTo>
                    <a:lnTo>
                      <a:pt x="389" y="260"/>
                    </a:lnTo>
                    <a:lnTo>
                      <a:pt x="259" y="173"/>
                    </a:lnTo>
                    <a:lnTo>
                      <a:pt x="130" y="87"/>
                    </a:lnTo>
                    <a:lnTo>
                      <a:pt x="86" y="8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0" name="Google Shape;14450;p76"/>
              <p:cNvSpPr/>
              <p:nvPr/>
            </p:nvSpPr>
            <p:spPr>
              <a:xfrm>
                <a:off x="4798666" y="1367740"/>
                <a:ext cx="542294" cy="1115309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23526" extrusionOk="0">
                    <a:moveTo>
                      <a:pt x="864" y="0"/>
                    </a:moveTo>
                    <a:lnTo>
                      <a:pt x="777" y="130"/>
                    </a:lnTo>
                    <a:lnTo>
                      <a:pt x="777" y="173"/>
                    </a:lnTo>
                    <a:lnTo>
                      <a:pt x="734" y="259"/>
                    </a:lnTo>
                    <a:lnTo>
                      <a:pt x="561" y="734"/>
                    </a:lnTo>
                    <a:lnTo>
                      <a:pt x="432" y="1209"/>
                    </a:lnTo>
                    <a:lnTo>
                      <a:pt x="389" y="1339"/>
                    </a:lnTo>
                    <a:lnTo>
                      <a:pt x="346" y="1425"/>
                    </a:lnTo>
                    <a:lnTo>
                      <a:pt x="346" y="1554"/>
                    </a:lnTo>
                    <a:lnTo>
                      <a:pt x="302" y="1554"/>
                    </a:lnTo>
                    <a:lnTo>
                      <a:pt x="259" y="1813"/>
                    </a:lnTo>
                    <a:lnTo>
                      <a:pt x="259" y="1856"/>
                    </a:lnTo>
                    <a:lnTo>
                      <a:pt x="216" y="2072"/>
                    </a:lnTo>
                    <a:lnTo>
                      <a:pt x="216" y="2159"/>
                    </a:lnTo>
                    <a:lnTo>
                      <a:pt x="173" y="2331"/>
                    </a:lnTo>
                    <a:lnTo>
                      <a:pt x="173" y="2418"/>
                    </a:lnTo>
                    <a:lnTo>
                      <a:pt x="130" y="2547"/>
                    </a:lnTo>
                    <a:lnTo>
                      <a:pt x="130" y="2720"/>
                    </a:lnTo>
                    <a:lnTo>
                      <a:pt x="130" y="2806"/>
                    </a:lnTo>
                    <a:lnTo>
                      <a:pt x="87" y="3022"/>
                    </a:lnTo>
                    <a:lnTo>
                      <a:pt x="87" y="3065"/>
                    </a:lnTo>
                    <a:lnTo>
                      <a:pt x="43" y="3281"/>
                    </a:lnTo>
                    <a:lnTo>
                      <a:pt x="43" y="3367"/>
                    </a:lnTo>
                    <a:lnTo>
                      <a:pt x="43" y="3583"/>
                    </a:lnTo>
                    <a:lnTo>
                      <a:pt x="43" y="3626"/>
                    </a:lnTo>
                    <a:lnTo>
                      <a:pt x="43" y="3842"/>
                    </a:lnTo>
                    <a:lnTo>
                      <a:pt x="43" y="3885"/>
                    </a:lnTo>
                    <a:lnTo>
                      <a:pt x="0" y="4144"/>
                    </a:lnTo>
                    <a:lnTo>
                      <a:pt x="0" y="4403"/>
                    </a:lnTo>
                    <a:lnTo>
                      <a:pt x="0" y="4619"/>
                    </a:lnTo>
                    <a:lnTo>
                      <a:pt x="0" y="4705"/>
                    </a:lnTo>
                    <a:lnTo>
                      <a:pt x="43" y="4749"/>
                    </a:lnTo>
                    <a:lnTo>
                      <a:pt x="43" y="4792"/>
                    </a:lnTo>
                    <a:lnTo>
                      <a:pt x="43" y="4921"/>
                    </a:lnTo>
                    <a:lnTo>
                      <a:pt x="43" y="4964"/>
                    </a:lnTo>
                    <a:lnTo>
                      <a:pt x="43" y="5094"/>
                    </a:lnTo>
                    <a:lnTo>
                      <a:pt x="43" y="5180"/>
                    </a:lnTo>
                    <a:lnTo>
                      <a:pt x="43" y="5266"/>
                    </a:lnTo>
                    <a:lnTo>
                      <a:pt x="87" y="5741"/>
                    </a:lnTo>
                    <a:lnTo>
                      <a:pt x="87" y="5914"/>
                    </a:lnTo>
                    <a:lnTo>
                      <a:pt x="173" y="6432"/>
                    </a:lnTo>
                    <a:lnTo>
                      <a:pt x="216" y="6777"/>
                    </a:lnTo>
                    <a:lnTo>
                      <a:pt x="216" y="6907"/>
                    </a:lnTo>
                    <a:lnTo>
                      <a:pt x="259" y="7036"/>
                    </a:lnTo>
                    <a:lnTo>
                      <a:pt x="302" y="7295"/>
                    </a:lnTo>
                    <a:lnTo>
                      <a:pt x="346" y="7684"/>
                    </a:lnTo>
                    <a:lnTo>
                      <a:pt x="389" y="7856"/>
                    </a:lnTo>
                    <a:lnTo>
                      <a:pt x="518" y="8417"/>
                    </a:lnTo>
                    <a:lnTo>
                      <a:pt x="518" y="8461"/>
                    </a:lnTo>
                    <a:lnTo>
                      <a:pt x="561" y="8547"/>
                    </a:lnTo>
                    <a:lnTo>
                      <a:pt x="561" y="8590"/>
                    </a:lnTo>
                    <a:lnTo>
                      <a:pt x="605" y="8849"/>
                    </a:lnTo>
                    <a:lnTo>
                      <a:pt x="691" y="9151"/>
                    </a:lnTo>
                    <a:lnTo>
                      <a:pt x="734" y="9194"/>
                    </a:lnTo>
                    <a:lnTo>
                      <a:pt x="777" y="9453"/>
                    </a:lnTo>
                    <a:lnTo>
                      <a:pt x="820" y="9497"/>
                    </a:lnTo>
                    <a:lnTo>
                      <a:pt x="950" y="10058"/>
                    </a:lnTo>
                    <a:lnTo>
                      <a:pt x="993" y="10101"/>
                    </a:lnTo>
                    <a:lnTo>
                      <a:pt x="1036" y="10317"/>
                    </a:lnTo>
                    <a:lnTo>
                      <a:pt x="1079" y="10403"/>
                    </a:lnTo>
                    <a:lnTo>
                      <a:pt x="1166" y="10662"/>
                    </a:lnTo>
                    <a:lnTo>
                      <a:pt x="1209" y="10748"/>
                    </a:lnTo>
                    <a:lnTo>
                      <a:pt x="1252" y="10878"/>
                    </a:lnTo>
                    <a:lnTo>
                      <a:pt x="1295" y="11094"/>
                    </a:lnTo>
                    <a:lnTo>
                      <a:pt x="1338" y="11137"/>
                    </a:lnTo>
                    <a:lnTo>
                      <a:pt x="1468" y="11439"/>
                    </a:lnTo>
                    <a:lnTo>
                      <a:pt x="1554" y="11741"/>
                    </a:lnTo>
                    <a:lnTo>
                      <a:pt x="1943" y="12604"/>
                    </a:lnTo>
                    <a:lnTo>
                      <a:pt x="2331" y="13468"/>
                    </a:lnTo>
                    <a:lnTo>
                      <a:pt x="2806" y="14374"/>
                    </a:lnTo>
                    <a:lnTo>
                      <a:pt x="3281" y="15237"/>
                    </a:lnTo>
                    <a:lnTo>
                      <a:pt x="3324" y="15281"/>
                    </a:lnTo>
                    <a:lnTo>
                      <a:pt x="3367" y="15367"/>
                    </a:lnTo>
                    <a:lnTo>
                      <a:pt x="3367" y="15410"/>
                    </a:lnTo>
                    <a:lnTo>
                      <a:pt x="3453" y="15540"/>
                    </a:lnTo>
                    <a:lnTo>
                      <a:pt x="3540" y="15669"/>
                    </a:lnTo>
                    <a:lnTo>
                      <a:pt x="3626" y="15799"/>
                    </a:lnTo>
                    <a:lnTo>
                      <a:pt x="3626" y="15842"/>
                    </a:lnTo>
                    <a:lnTo>
                      <a:pt x="3669" y="15928"/>
                    </a:lnTo>
                    <a:lnTo>
                      <a:pt x="3756" y="16058"/>
                    </a:lnTo>
                    <a:lnTo>
                      <a:pt x="3842" y="16187"/>
                    </a:lnTo>
                    <a:lnTo>
                      <a:pt x="3885" y="16230"/>
                    </a:lnTo>
                    <a:lnTo>
                      <a:pt x="3928" y="16317"/>
                    </a:lnTo>
                    <a:lnTo>
                      <a:pt x="4015" y="16446"/>
                    </a:lnTo>
                    <a:lnTo>
                      <a:pt x="4489" y="17137"/>
                    </a:lnTo>
                    <a:lnTo>
                      <a:pt x="4791" y="17568"/>
                    </a:lnTo>
                    <a:lnTo>
                      <a:pt x="5180" y="18086"/>
                    </a:lnTo>
                    <a:lnTo>
                      <a:pt x="5223" y="18173"/>
                    </a:lnTo>
                    <a:lnTo>
                      <a:pt x="5266" y="18173"/>
                    </a:lnTo>
                    <a:lnTo>
                      <a:pt x="5655" y="18691"/>
                    </a:lnTo>
                    <a:lnTo>
                      <a:pt x="5741" y="18777"/>
                    </a:lnTo>
                    <a:lnTo>
                      <a:pt x="6130" y="19252"/>
                    </a:lnTo>
                    <a:lnTo>
                      <a:pt x="6561" y="19683"/>
                    </a:lnTo>
                    <a:lnTo>
                      <a:pt x="6648" y="19813"/>
                    </a:lnTo>
                    <a:lnTo>
                      <a:pt x="6950" y="20115"/>
                    </a:lnTo>
                    <a:lnTo>
                      <a:pt x="7252" y="20417"/>
                    </a:lnTo>
                    <a:lnTo>
                      <a:pt x="7899" y="21065"/>
                    </a:lnTo>
                    <a:lnTo>
                      <a:pt x="8590" y="21626"/>
                    </a:lnTo>
                    <a:lnTo>
                      <a:pt x="9281" y="22187"/>
                    </a:lnTo>
                    <a:lnTo>
                      <a:pt x="9971" y="22705"/>
                    </a:lnTo>
                    <a:lnTo>
                      <a:pt x="10144" y="22791"/>
                    </a:lnTo>
                    <a:lnTo>
                      <a:pt x="10187" y="22834"/>
                    </a:lnTo>
                    <a:lnTo>
                      <a:pt x="10273" y="22921"/>
                    </a:lnTo>
                    <a:lnTo>
                      <a:pt x="10576" y="23093"/>
                    </a:lnTo>
                    <a:lnTo>
                      <a:pt x="10662" y="23137"/>
                    </a:lnTo>
                    <a:lnTo>
                      <a:pt x="11007" y="23352"/>
                    </a:lnTo>
                    <a:lnTo>
                      <a:pt x="11137" y="23396"/>
                    </a:lnTo>
                    <a:lnTo>
                      <a:pt x="11007" y="23309"/>
                    </a:lnTo>
                    <a:lnTo>
                      <a:pt x="10835" y="23223"/>
                    </a:lnTo>
                    <a:lnTo>
                      <a:pt x="10791" y="23137"/>
                    </a:lnTo>
                    <a:lnTo>
                      <a:pt x="10791" y="23007"/>
                    </a:lnTo>
                    <a:lnTo>
                      <a:pt x="10748" y="22748"/>
                    </a:lnTo>
                    <a:lnTo>
                      <a:pt x="10619" y="22662"/>
                    </a:lnTo>
                    <a:lnTo>
                      <a:pt x="10489" y="22575"/>
                    </a:lnTo>
                    <a:lnTo>
                      <a:pt x="9583" y="21928"/>
                    </a:lnTo>
                    <a:lnTo>
                      <a:pt x="9496" y="21842"/>
                    </a:lnTo>
                    <a:lnTo>
                      <a:pt x="9022" y="21496"/>
                    </a:lnTo>
                    <a:lnTo>
                      <a:pt x="9022" y="21453"/>
                    </a:lnTo>
                    <a:lnTo>
                      <a:pt x="8935" y="21410"/>
                    </a:lnTo>
                    <a:lnTo>
                      <a:pt x="8460" y="21022"/>
                    </a:lnTo>
                    <a:lnTo>
                      <a:pt x="8417" y="20935"/>
                    </a:lnTo>
                    <a:lnTo>
                      <a:pt x="7986" y="20547"/>
                    </a:lnTo>
                    <a:lnTo>
                      <a:pt x="7943" y="20504"/>
                    </a:lnTo>
                    <a:lnTo>
                      <a:pt x="7813" y="20719"/>
                    </a:lnTo>
                    <a:lnTo>
                      <a:pt x="7813" y="20763"/>
                    </a:lnTo>
                    <a:lnTo>
                      <a:pt x="7252" y="20158"/>
                    </a:lnTo>
                    <a:lnTo>
                      <a:pt x="6993" y="19899"/>
                    </a:lnTo>
                    <a:lnTo>
                      <a:pt x="6691" y="19640"/>
                    </a:lnTo>
                    <a:lnTo>
                      <a:pt x="6561" y="19468"/>
                    </a:lnTo>
                    <a:lnTo>
                      <a:pt x="6475" y="19338"/>
                    </a:lnTo>
                    <a:lnTo>
                      <a:pt x="6432" y="19252"/>
                    </a:lnTo>
                    <a:lnTo>
                      <a:pt x="6389" y="19209"/>
                    </a:lnTo>
                    <a:lnTo>
                      <a:pt x="6432" y="19122"/>
                    </a:lnTo>
                    <a:lnTo>
                      <a:pt x="6475" y="18993"/>
                    </a:lnTo>
                    <a:lnTo>
                      <a:pt x="6345" y="18863"/>
                    </a:lnTo>
                    <a:lnTo>
                      <a:pt x="6130" y="18561"/>
                    </a:lnTo>
                    <a:lnTo>
                      <a:pt x="6043" y="18475"/>
                    </a:lnTo>
                    <a:lnTo>
                      <a:pt x="5957" y="18345"/>
                    </a:lnTo>
                    <a:lnTo>
                      <a:pt x="5914" y="18259"/>
                    </a:lnTo>
                    <a:lnTo>
                      <a:pt x="5698" y="18000"/>
                    </a:lnTo>
                    <a:lnTo>
                      <a:pt x="5655" y="17957"/>
                    </a:lnTo>
                    <a:lnTo>
                      <a:pt x="5525" y="17784"/>
                    </a:lnTo>
                    <a:lnTo>
                      <a:pt x="5439" y="17698"/>
                    </a:lnTo>
                    <a:lnTo>
                      <a:pt x="5396" y="17568"/>
                    </a:lnTo>
                    <a:lnTo>
                      <a:pt x="5137" y="17223"/>
                    </a:lnTo>
                    <a:lnTo>
                      <a:pt x="4964" y="16964"/>
                    </a:lnTo>
                    <a:lnTo>
                      <a:pt x="4878" y="16964"/>
                    </a:lnTo>
                    <a:lnTo>
                      <a:pt x="4878" y="16921"/>
                    </a:lnTo>
                    <a:lnTo>
                      <a:pt x="4835" y="16835"/>
                    </a:lnTo>
                    <a:lnTo>
                      <a:pt x="4748" y="16705"/>
                    </a:lnTo>
                    <a:lnTo>
                      <a:pt x="4705" y="16619"/>
                    </a:lnTo>
                    <a:lnTo>
                      <a:pt x="4489" y="16273"/>
                    </a:lnTo>
                    <a:lnTo>
                      <a:pt x="4274" y="16014"/>
                    </a:lnTo>
                    <a:lnTo>
                      <a:pt x="4230" y="15971"/>
                    </a:lnTo>
                    <a:lnTo>
                      <a:pt x="4101" y="16014"/>
                    </a:lnTo>
                    <a:lnTo>
                      <a:pt x="3971" y="15971"/>
                    </a:lnTo>
                    <a:lnTo>
                      <a:pt x="3928" y="15885"/>
                    </a:lnTo>
                    <a:lnTo>
                      <a:pt x="3885" y="15799"/>
                    </a:lnTo>
                    <a:lnTo>
                      <a:pt x="2935" y="14158"/>
                    </a:lnTo>
                    <a:lnTo>
                      <a:pt x="3065" y="14072"/>
                    </a:lnTo>
                    <a:lnTo>
                      <a:pt x="3108" y="14072"/>
                    </a:lnTo>
                    <a:lnTo>
                      <a:pt x="3108" y="14029"/>
                    </a:lnTo>
                    <a:lnTo>
                      <a:pt x="3065" y="13899"/>
                    </a:lnTo>
                    <a:lnTo>
                      <a:pt x="3022" y="13727"/>
                    </a:lnTo>
                    <a:lnTo>
                      <a:pt x="2806" y="13381"/>
                    </a:lnTo>
                    <a:lnTo>
                      <a:pt x="2676" y="13209"/>
                    </a:lnTo>
                    <a:lnTo>
                      <a:pt x="2676" y="13166"/>
                    </a:lnTo>
                    <a:lnTo>
                      <a:pt x="2633" y="13122"/>
                    </a:lnTo>
                    <a:lnTo>
                      <a:pt x="2633" y="13079"/>
                    </a:lnTo>
                    <a:lnTo>
                      <a:pt x="2504" y="12777"/>
                    </a:lnTo>
                    <a:lnTo>
                      <a:pt x="2331" y="12432"/>
                    </a:lnTo>
                    <a:lnTo>
                      <a:pt x="2245" y="12216"/>
                    </a:lnTo>
                    <a:lnTo>
                      <a:pt x="2202" y="12173"/>
                    </a:lnTo>
                    <a:lnTo>
                      <a:pt x="2202" y="12043"/>
                    </a:lnTo>
                    <a:lnTo>
                      <a:pt x="2115" y="11827"/>
                    </a:lnTo>
                    <a:lnTo>
                      <a:pt x="1943" y="11439"/>
                    </a:lnTo>
                    <a:lnTo>
                      <a:pt x="1899" y="11439"/>
                    </a:lnTo>
                    <a:lnTo>
                      <a:pt x="1856" y="11266"/>
                    </a:lnTo>
                    <a:lnTo>
                      <a:pt x="1813" y="11223"/>
                    </a:lnTo>
                    <a:lnTo>
                      <a:pt x="1813" y="11180"/>
                    </a:lnTo>
                    <a:lnTo>
                      <a:pt x="1813" y="11137"/>
                    </a:lnTo>
                    <a:lnTo>
                      <a:pt x="1727" y="10792"/>
                    </a:lnTo>
                    <a:lnTo>
                      <a:pt x="1554" y="10403"/>
                    </a:lnTo>
                    <a:lnTo>
                      <a:pt x="1468" y="10403"/>
                    </a:lnTo>
                    <a:lnTo>
                      <a:pt x="1338" y="10360"/>
                    </a:lnTo>
                    <a:lnTo>
                      <a:pt x="1252" y="10274"/>
                    </a:lnTo>
                    <a:lnTo>
                      <a:pt x="1166" y="10144"/>
                    </a:lnTo>
                    <a:lnTo>
                      <a:pt x="1122" y="9971"/>
                    </a:lnTo>
                    <a:lnTo>
                      <a:pt x="1036" y="9540"/>
                    </a:lnTo>
                    <a:lnTo>
                      <a:pt x="950" y="9238"/>
                    </a:lnTo>
                    <a:lnTo>
                      <a:pt x="691" y="8374"/>
                    </a:lnTo>
                    <a:lnTo>
                      <a:pt x="734" y="8331"/>
                    </a:lnTo>
                    <a:lnTo>
                      <a:pt x="907" y="8374"/>
                    </a:lnTo>
                    <a:lnTo>
                      <a:pt x="864" y="8159"/>
                    </a:lnTo>
                    <a:lnTo>
                      <a:pt x="820" y="7813"/>
                    </a:lnTo>
                    <a:lnTo>
                      <a:pt x="777" y="7813"/>
                    </a:lnTo>
                    <a:lnTo>
                      <a:pt x="734" y="7770"/>
                    </a:lnTo>
                    <a:lnTo>
                      <a:pt x="777" y="7727"/>
                    </a:lnTo>
                    <a:lnTo>
                      <a:pt x="777" y="7684"/>
                    </a:lnTo>
                    <a:lnTo>
                      <a:pt x="777" y="7641"/>
                    </a:lnTo>
                    <a:lnTo>
                      <a:pt x="734" y="7425"/>
                    </a:lnTo>
                    <a:lnTo>
                      <a:pt x="691" y="7252"/>
                    </a:lnTo>
                    <a:lnTo>
                      <a:pt x="691" y="7166"/>
                    </a:lnTo>
                    <a:lnTo>
                      <a:pt x="648" y="7036"/>
                    </a:lnTo>
                    <a:lnTo>
                      <a:pt x="648" y="6950"/>
                    </a:lnTo>
                    <a:lnTo>
                      <a:pt x="518" y="6259"/>
                    </a:lnTo>
                    <a:lnTo>
                      <a:pt x="475" y="6259"/>
                    </a:lnTo>
                    <a:lnTo>
                      <a:pt x="475" y="6216"/>
                    </a:lnTo>
                    <a:lnTo>
                      <a:pt x="518" y="6130"/>
                    </a:lnTo>
                    <a:lnTo>
                      <a:pt x="475" y="5914"/>
                    </a:lnTo>
                    <a:lnTo>
                      <a:pt x="475" y="5741"/>
                    </a:lnTo>
                    <a:lnTo>
                      <a:pt x="389" y="4749"/>
                    </a:lnTo>
                    <a:lnTo>
                      <a:pt x="259" y="4619"/>
                    </a:lnTo>
                    <a:lnTo>
                      <a:pt x="173" y="4533"/>
                    </a:lnTo>
                    <a:lnTo>
                      <a:pt x="130" y="4403"/>
                    </a:lnTo>
                    <a:lnTo>
                      <a:pt x="130" y="4144"/>
                    </a:lnTo>
                    <a:lnTo>
                      <a:pt x="130" y="3972"/>
                    </a:lnTo>
                    <a:lnTo>
                      <a:pt x="173" y="2806"/>
                    </a:lnTo>
                    <a:lnTo>
                      <a:pt x="216" y="2806"/>
                    </a:lnTo>
                    <a:lnTo>
                      <a:pt x="432" y="2936"/>
                    </a:lnTo>
                    <a:lnTo>
                      <a:pt x="518" y="2159"/>
                    </a:lnTo>
                    <a:lnTo>
                      <a:pt x="691" y="1425"/>
                    </a:lnTo>
                    <a:lnTo>
                      <a:pt x="734" y="1252"/>
                    </a:lnTo>
                    <a:lnTo>
                      <a:pt x="734" y="1123"/>
                    </a:lnTo>
                    <a:lnTo>
                      <a:pt x="777" y="1080"/>
                    </a:lnTo>
                    <a:lnTo>
                      <a:pt x="864" y="734"/>
                    </a:lnTo>
                    <a:lnTo>
                      <a:pt x="1036" y="216"/>
                    </a:lnTo>
                    <a:lnTo>
                      <a:pt x="1036" y="173"/>
                    </a:lnTo>
                    <a:lnTo>
                      <a:pt x="950" y="87"/>
                    </a:lnTo>
                    <a:lnTo>
                      <a:pt x="864" y="44"/>
                    </a:lnTo>
                    <a:lnTo>
                      <a:pt x="864" y="0"/>
                    </a:lnTo>
                    <a:close/>
                    <a:moveTo>
                      <a:pt x="11137" y="23396"/>
                    </a:moveTo>
                    <a:lnTo>
                      <a:pt x="11309" y="23482"/>
                    </a:lnTo>
                    <a:lnTo>
                      <a:pt x="11439" y="23525"/>
                    </a:lnTo>
                    <a:lnTo>
                      <a:pt x="11137" y="233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1" name="Google Shape;14451;p76"/>
              <p:cNvSpPr/>
              <p:nvPr/>
            </p:nvSpPr>
            <p:spPr>
              <a:xfrm>
                <a:off x="5111745" y="2276305"/>
                <a:ext cx="55277" cy="61440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296" extrusionOk="0">
                    <a:moveTo>
                      <a:pt x="44" y="0"/>
                    </a:moveTo>
                    <a:lnTo>
                      <a:pt x="0" y="44"/>
                    </a:lnTo>
                    <a:lnTo>
                      <a:pt x="44" y="87"/>
                    </a:lnTo>
                    <a:lnTo>
                      <a:pt x="130" y="259"/>
                    </a:lnTo>
                    <a:lnTo>
                      <a:pt x="1123" y="1295"/>
                    </a:lnTo>
                    <a:lnTo>
                      <a:pt x="1166" y="1209"/>
                    </a:lnTo>
                    <a:lnTo>
                      <a:pt x="1123" y="1166"/>
                    </a:lnTo>
                    <a:lnTo>
                      <a:pt x="1080" y="1123"/>
                    </a:lnTo>
                    <a:lnTo>
                      <a:pt x="950" y="993"/>
                    </a:lnTo>
                    <a:lnTo>
                      <a:pt x="691" y="691"/>
                    </a:lnTo>
                    <a:lnTo>
                      <a:pt x="648" y="648"/>
                    </a:lnTo>
                    <a:lnTo>
                      <a:pt x="216" y="17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2" name="Google Shape;14452;p76"/>
              <p:cNvSpPr/>
              <p:nvPr/>
            </p:nvSpPr>
            <p:spPr>
              <a:xfrm>
                <a:off x="5518976" y="2532068"/>
                <a:ext cx="55277" cy="14412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304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3" y="260"/>
                    </a:lnTo>
                    <a:lnTo>
                      <a:pt x="604" y="303"/>
                    </a:lnTo>
                    <a:lnTo>
                      <a:pt x="1166" y="260"/>
                    </a:lnTo>
                    <a:lnTo>
                      <a:pt x="1122" y="130"/>
                    </a:lnTo>
                    <a:lnTo>
                      <a:pt x="1122" y="87"/>
                    </a:lnTo>
                    <a:lnTo>
                      <a:pt x="777" y="87"/>
                    </a:lnTo>
                    <a:lnTo>
                      <a:pt x="561" y="44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3" name="Google Shape;14453;p76"/>
              <p:cNvSpPr/>
              <p:nvPr/>
            </p:nvSpPr>
            <p:spPr>
              <a:xfrm>
                <a:off x="4950086" y="2043012"/>
                <a:ext cx="42999" cy="73719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555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32" y="821"/>
                    </a:lnTo>
                    <a:lnTo>
                      <a:pt x="518" y="993"/>
                    </a:lnTo>
                    <a:lnTo>
                      <a:pt x="691" y="1296"/>
                    </a:lnTo>
                    <a:lnTo>
                      <a:pt x="777" y="1468"/>
                    </a:lnTo>
                    <a:lnTo>
                      <a:pt x="821" y="1555"/>
                    </a:lnTo>
                    <a:lnTo>
                      <a:pt x="907" y="1511"/>
                    </a:lnTo>
                    <a:lnTo>
                      <a:pt x="907" y="1468"/>
                    </a:lnTo>
                    <a:lnTo>
                      <a:pt x="691" y="1080"/>
                    </a:lnTo>
                    <a:lnTo>
                      <a:pt x="562" y="907"/>
                    </a:lnTo>
                    <a:lnTo>
                      <a:pt x="475" y="821"/>
                    </a:lnTo>
                    <a:lnTo>
                      <a:pt x="475" y="778"/>
                    </a:lnTo>
                    <a:lnTo>
                      <a:pt x="432" y="648"/>
                    </a:lnTo>
                    <a:lnTo>
                      <a:pt x="303" y="432"/>
                    </a:lnTo>
                    <a:lnTo>
                      <a:pt x="87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4" name="Google Shape;14454;p76"/>
              <p:cNvSpPr/>
              <p:nvPr/>
            </p:nvSpPr>
            <p:spPr>
              <a:xfrm>
                <a:off x="5383912" y="2489117"/>
                <a:ext cx="128948" cy="53239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1123" extrusionOk="0">
                    <a:moveTo>
                      <a:pt x="0" y="1"/>
                    </a:moveTo>
                    <a:lnTo>
                      <a:pt x="0" y="389"/>
                    </a:lnTo>
                    <a:lnTo>
                      <a:pt x="561" y="605"/>
                    </a:lnTo>
                    <a:lnTo>
                      <a:pt x="1123" y="778"/>
                    </a:lnTo>
                    <a:lnTo>
                      <a:pt x="1684" y="950"/>
                    </a:lnTo>
                    <a:lnTo>
                      <a:pt x="2245" y="1080"/>
                    </a:lnTo>
                    <a:lnTo>
                      <a:pt x="2633" y="1123"/>
                    </a:lnTo>
                    <a:lnTo>
                      <a:pt x="2720" y="1123"/>
                    </a:lnTo>
                    <a:lnTo>
                      <a:pt x="2633" y="864"/>
                    </a:lnTo>
                    <a:lnTo>
                      <a:pt x="2547" y="821"/>
                    </a:lnTo>
                    <a:lnTo>
                      <a:pt x="2504" y="821"/>
                    </a:lnTo>
                    <a:lnTo>
                      <a:pt x="2245" y="778"/>
                    </a:lnTo>
                    <a:lnTo>
                      <a:pt x="2029" y="734"/>
                    </a:lnTo>
                    <a:lnTo>
                      <a:pt x="1943" y="734"/>
                    </a:lnTo>
                    <a:lnTo>
                      <a:pt x="1900" y="691"/>
                    </a:lnTo>
                    <a:lnTo>
                      <a:pt x="1554" y="605"/>
                    </a:lnTo>
                    <a:lnTo>
                      <a:pt x="1252" y="519"/>
                    </a:lnTo>
                    <a:lnTo>
                      <a:pt x="1166" y="475"/>
                    </a:lnTo>
                    <a:lnTo>
                      <a:pt x="1079" y="432"/>
                    </a:lnTo>
                    <a:lnTo>
                      <a:pt x="950" y="389"/>
                    </a:lnTo>
                    <a:lnTo>
                      <a:pt x="691" y="260"/>
                    </a:lnTo>
                    <a:lnTo>
                      <a:pt x="518" y="260"/>
                    </a:lnTo>
                    <a:lnTo>
                      <a:pt x="346" y="173"/>
                    </a:lnTo>
                    <a:lnTo>
                      <a:pt x="216" y="8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5" name="Google Shape;14455;p76"/>
              <p:cNvSpPr/>
              <p:nvPr/>
            </p:nvSpPr>
            <p:spPr>
              <a:xfrm>
                <a:off x="4872337" y="1255194"/>
                <a:ext cx="57316" cy="6144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296" extrusionOk="0">
                    <a:moveTo>
                      <a:pt x="1209" y="0"/>
                    </a:moveTo>
                    <a:lnTo>
                      <a:pt x="1122" y="87"/>
                    </a:lnTo>
                    <a:lnTo>
                      <a:pt x="1083" y="126"/>
                    </a:lnTo>
                    <a:lnTo>
                      <a:pt x="1083" y="126"/>
                    </a:lnTo>
                    <a:lnTo>
                      <a:pt x="1209" y="0"/>
                    </a:lnTo>
                    <a:close/>
                    <a:moveTo>
                      <a:pt x="1079" y="130"/>
                    </a:moveTo>
                    <a:lnTo>
                      <a:pt x="1017" y="183"/>
                    </a:lnTo>
                    <a:lnTo>
                      <a:pt x="1036" y="173"/>
                    </a:lnTo>
                    <a:lnTo>
                      <a:pt x="1079" y="130"/>
                    </a:lnTo>
                    <a:close/>
                    <a:moveTo>
                      <a:pt x="1017" y="183"/>
                    </a:moveTo>
                    <a:lnTo>
                      <a:pt x="950" y="216"/>
                    </a:lnTo>
                    <a:lnTo>
                      <a:pt x="930" y="256"/>
                    </a:lnTo>
                    <a:lnTo>
                      <a:pt x="1017" y="183"/>
                    </a:lnTo>
                    <a:close/>
                    <a:moveTo>
                      <a:pt x="930" y="256"/>
                    </a:moveTo>
                    <a:lnTo>
                      <a:pt x="824" y="346"/>
                    </a:lnTo>
                    <a:lnTo>
                      <a:pt x="863" y="346"/>
                    </a:lnTo>
                    <a:lnTo>
                      <a:pt x="907" y="303"/>
                    </a:lnTo>
                    <a:lnTo>
                      <a:pt x="930" y="256"/>
                    </a:lnTo>
                    <a:close/>
                    <a:moveTo>
                      <a:pt x="820" y="346"/>
                    </a:moveTo>
                    <a:lnTo>
                      <a:pt x="799" y="367"/>
                    </a:lnTo>
                    <a:lnTo>
                      <a:pt x="824" y="346"/>
                    </a:lnTo>
                    <a:close/>
                    <a:moveTo>
                      <a:pt x="799" y="367"/>
                    </a:moveTo>
                    <a:lnTo>
                      <a:pt x="518" y="605"/>
                    </a:lnTo>
                    <a:lnTo>
                      <a:pt x="0" y="1166"/>
                    </a:lnTo>
                    <a:lnTo>
                      <a:pt x="86" y="1252"/>
                    </a:lnTo>
                    <a:lnTo>
                      <a:pt x="130" y="1295"/>
                    </a:lnTo>
                    <a:lnTo>
                      <a:pt x="389" y="950"/>
                    </a:lnTo>
                    <a:lnTo>
                      <a:pt x="648" y="605"/>
                    </a:lnTo>
                    <a:lnTo>
                      <a:pt x="691" y="518"/>
                    </a:lnTo>
                    <a:lnTo>
                      <a:pt x="734" y="518"/>
                    </a:lnTo>
                    <a:lnTo>
                      <a:pt x="734" y="475"/>
                    </a:lnTo>
                    <a:lnTo>
                      <a:pt x="777" y="389"/>
                    </a:lnTo>
                    <a:lnTo>
                      <a:pt x="799" y="36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6" name="Google Shape;14456;p76"/>
              <p:cNvSpPr/>
              <p:nvPr/>
            </p:nvSpPr>
            <p:spPr>
              <a:xfrm>
                <a:off x="4845742" y="1316587"/>
                <a:ext cx="28682" cy="55277"/>
              </a:xfrm>
              <a:custGeom>
                <a:avLst/>
                <a:gdLst/>
                <a:ahLst/>
                <a:cxnLst/>
                <a:rect l="l" t="t" r="r" b="b"/>
                <a:pathLst>
                  <a:path w="605" h="1166" extrusionOk="0">
                    <a:moveTo>
                      <a:pt x="475" y="0"/>
                    </a:moveTo>
                    <a:lnTo>
                      <a:pt x="432" y="87"/>
                    </a:lnTo>
                    <a:lnTo>
                      <a:pt x="173" y="605"/>
                    </a:lnTo>
                    <a:lnTo>
                      <a:pt x="129" y="691"/>
                    </a:lnTo>
                    <a:lnTo>
                      <a:pt x="43" y="864"/>
                    </a:lnTo>
                    <a:lnTo>
                      <a:pt x="0" y="993"/>
                    </a:lnTo>
                    <a:lnTo>
                      <a:pt x="86" y="1123"/>
                    </a:lnTo>
                    <a:lnTo>
                      <a:pt x="86" y="1166"/>
                    </a:lnTo>
                    <a:lnTo>
                      <a:pt x="345" y="648"/>
                    </a:lnTo>
                    <a:lnTo>
                      <a:pt x="604" y="130"/>
                    </a:lnTo>
                    <a:lnTo>
                      <a:pt x="561" y="130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7" name="Google Shape;14457;p76"/>
              <p:cNvSpPr/>
              <p:nvPr/>
            </p:nvSpPr>
            <p:spPr>
              <a:xfrm>
                <a:off x="4812983" y="1513044"/>
                <a:ext cx="6163" cy="6755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425" extrusionOk="0">
                    <a:moveTo>
                      <a:pt x="44" y="0"/>
                    </a:moveTo>
                    <a:lnTo>
                      <a:pt x="0" y="389"/>
                    </a:lnTo>
                    <a:lnTo>
                      <a:pt x="0" y="863"/>
                    </a:lnTo>
                    <a:lnTo>
                      <a:pt x="0" y="1252"/>
                    </a:lnTo>
                    <a:lnTo>
                      <a:pt x="44" y="1381"/>
                    </a:lnTo>
                    <a:lnTo>
                      <a:pt x="87" y="1425"/>
                    </a:lnTo>
                    <a:lnTo>
                      <a:pt x="87" y="907"/>
                    </a:lnTo>
                    <a:lnTo>
                      <a:pt x="87" y="777"/>
                    </a:lnTo>
                    <a:lnTo>
                      <a:pt x="130" y="86"/>
                    </a:lnTo>
                    <a:lnTo>
                      <a:pt x="130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8" name="Google Shape;14458;p76"/>
              <p:cNvSpPr/>
              <p:nvPr/>
            </p:nvSpPr>
            <p:spPr>
              <a:xfrm>
                <a:off x="4843656" y="1774970"/>
                <a:ext cx="22566" cy="73719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555" extrusionOk="0">
                    <a:moveTo>
                      <a:pt x="1" y="0"/>
                    </a:moveTo>
                    <a:lnTo>
                      <a:pt x="260" y="993"/>
                    </a:lnTo>
                    <a:lnTo>
                      <a:pt x="303" y="1122"/>
                    </a:lnTo>
                    <a:lnTo>
                      <a:pt x="346" y="1381"/>
                    </a:lnTo>
                    <a:lnTo>
                      <a:pt x="432" y="1554"/>
                    </a:lnTo>
                    <a:lnTo>
                      <a:pt x="476" y="1554"/>
                    </a:lnTo>
                    <a:lnTo>
                      <a:pt x="476" y="1425"/>
                    </a:lnTo>
                    <a:lnTo>
                      <a:pt x="432" y="1209"/>
                    </a:lnTo>
                    <a:lnTo>
                      <a:pt x="260" y="777"/>
                    </a:lnTo>
                    <a:lnTo>
                      <a:pt x="260" y="734"/>
                    </a:lnTo>
                    <a:lnTo>
                      <a:pt x="173" y="561"/>
                    </a:lnTo>
                    <a:lnTo>
                      <a:pt x="173" y="475"/>
                    </a:lnTo>
                    <a:lnTo>
                      <a:pt x="173" y="432"/>
                    </a:lnTo>
                    <a:lnTo>
                      <a:pt x="173" y="389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9" name="Google Shape;14459;p76"/>
              <p:cNvSpPr/>
              <p:nvPr/>
            </p:nvSpPr>
            <p:spPr>
              <a:xfrm>
                <a:off x="5578282" y="2517751"/>
                <a:ext cx="98276" cy="26643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562" extrusionOk="0">
                    <a:moveTo>
                      <a:pt x="2073" y="1"/>
                    </a:moveTo>
                    <a:lnTo>
                      <a:pt x="1469" y="217"/>
                    </a:lnTo>
                    <a:lnTo>
                      <a:pt x="821" y="346"/>
                    </a:lnTo>
                    <a:lnTo>
                      <a:pt x="519" y="346"/>
                    </a:lnTo>
                    <a:lnTo>
                      <a:pt x="433" y="389"/>
                    </a:lnTo>
                    <a:lnTo>
                      <a:pt x="1" y="389"/>
                    </a:lnTo>
                    <a:lnTo>
                      <a:pt x="44" y="432"/>
                    </a:lnTo>
                    <a:lnTo>
                      <a:pt x="87" y="562"/>
                    </a:lnTo>
                    <a:lnTo>
                      <a:pt x="389" y="519"/>
                    </a:lnTo>
                    <a:lnTo>
                      <a:pt x="1166" y="389"/>
                    </a:lnTo>
                    <a:lnTo>
                      <a:pt x="1210" y="346"/>
                    </a:lnTo>
                    <a:lnTo>
                      <a:pt x="1425" y="303"/>
                    </a:lnTo>
                    <a:lnTo>
                      <a:pt x="1512" y="260"/>
                    </a:lnTo>
                    <a:lnTo>
                      <a:pt x="1598" y="217"/>
                    </a:lnTo>
                    <a:lnTo>
                      <a:pt x="1684" y="217"/>
                    </a:lnTo>
                    <a:lnTo>
                      <a:pt x="1771" y="174"/>
                    </a:lnTo>
                    <a:lnTo>
                      <a:pt x="1814" y="130"/>
                    </a:lnTo>
                    <a:lnTo>
                      <a:pt x="1900" y="87"/>
                    </a:lnTo>
                    <a:lnTo>
                      <a:pt x="1943" y="87"/>
                    </a:lnTo>
                    <a:lnTo>
                      <a:pt x="20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0" name="Google Shape;14460;p76"/>
              <p:cNvSpPr/>
              <p:nvPr/>
            </p:nvSpPr>
            <p:spPr>
              <a:xfrm>
                <a:off x="5909803" y="2525952"/>
                <a:ext cx="18489" cy="2868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605" extrusionOk="0">
                    <a:moveTo>
                      <a:pt x="260" y="1"/>
                    </a:moveTo>
                    <a:lnTo>
                      <a:pt x="130" y="259"/>
                    </a:lnTo>
                    <a:lnTo>
                      <a:pt x="44" y="389"/>
                    </a:lnTo>
                    <a:lnTo>
                      <a:pt x="44" y="432"/>
                    </a:lnTo>
                    <a:lnTo>
                      <a:pt x="1" y="432"/>
                    </a:lnTo>
                    <a:lnTo>
                      <a:pt x="87" y="605"/>
                    </a:lnTo>
                    <a:lnTo>
                      <a:pt x="389" y="130"/>
                    </a:lnTo>
                    <a:lnTo>
                      <a:pt x="389" y="87"/>
                    </a:lnTo>
                    <a:lnTo>
                      <a:pt x="2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1" name="Google Shape;14461;p76"/>
              <p:cNvSpPr/>
              <p:nvPr/>
            </p:nvSpPr>
            <p:spPr>
              <a:xfrm>
                <a:off x="5827978" y="2632382"/>
                <a:ext cx="14364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60" extrusionOk="0">
                    <a:moveTo>
                      <a:pt x="302" y="0"/>
                    </a:moveTo>
                    <a:lnTo>
                      <a:pt x="216" y="43"/>
                    </a:lnTo>
                    <a:lnTo>
                      <a:pt x="0" y="259"/>
                    </a:lnTo>
                    <a:lnTo>
                      <a:pt x="0" y="259"/>
                    </a:lnTo>
                    <a:lnTo>
                      <a:pt x="3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2" name="Google Shape;14462;p76"/>
              <p:cNvSpPr/>
              <p:nvPr/>
            </p:nvSpPr>
            <p:spPr>
              <a:xfrm>
                <a:off x="4917327" y="1021902"/>
                <a:ext cx="839065" cy="509583"/>
              </a:xfrm>
              <a:custGeom>
                <a:avLst/>
                <a:gdLst/>
                <a:ahLst/>
                <a:cxnLst/>
                <a:rect l="l" t="t" r="r" b="b"/>
                <a:pathLst>
                  <a:path w="17699" h="10749" extrusionOk="0">
                    <a:moveTo>
                      <a:pt x="2677" y="1"/>
                    </a:moveTo>
                    <a:lnTo>
                      <a:pt x="2245" y="44"/>
                    </a:lnTo>
                    <a:lnTo>
                      <a:pt x="1771" y="87"/>
                    </a:lnTo>
                    <a:lnTo>
                      <a:pt x="1727" y="87"/>
                    </a:lnTo>
                    <a:lnTo>
                      <a:pt x="1382" y="130"/>
                    </a:lnTo>
                    <a:lnTo>
                      <a:pt x="1296" y="130"/>
                    </a:lnTo>
                    <a:lnTo>
                      <a:pt x="864" y="260"/>
                    </a:lnTo>
                    <a:lnTo>
                      <a:pt x="735" y="303"/>
                    </a:lnTo>
                    <a:lnTo>
                      <a:pt x="562" y="346"/>
                    </a:lnTo>
                    <a:lnTo>
                      <a:pt x="476" y="346"/>
                    </a:lnTo>
                    <a:lnTo>
                      <a:pt x="260" y="432"/>
                    </a:lnTo>
                    <a:lnTo>
                      <a:pt x="1" y="562"/>
                    </a:lnTo>
                    <a:lnTo>
                      <a:pt x="130" y="519"/>
                    </a:lnTo>
                    <a:lnTo>
                      <a:pt x="562" y="389"/>
                    </a:lnTo>
                    <a:lnTo>
                      <a:pt x="1037" y="303"/>
                    </a:lnTo>
                    <a:lnTo>
                      <a:pt x="1512" y="216"/>
                    </a:lnTo>
                    <a:lnTo>
                      <a:pt x="2030" y="173"/>
                    </a:lnTo>
                    <a:lnTo>
                      <a:pt x="2979" y="173"/>
                    </a:lnTo>
                    <a:lnTo>
                      <a:pt x="3109" y="216"/>
                    </a:lnTo>
                    <a:lnTo>
                      <a:pt x="3152" y="216"/>
                    </a:lnTo>
                    <a:lnTo>
                      <a:pt x="3713" y="260"/>
                    </a:lnTo>
                    <a:lnTo>
                      <a:pt x="4231" y="346"/>
                    </a:lnTo>
                    <a:lnTo>
                      <a:pt x="4792" y="475"/>
                    </a:lnTo>
                    <a:lnTo>
                      <a:pt x="5310" y="605"/>
                    </a:lnTo>
                    <a:lnTo>
                      <a:pt x="6346" y="993"/>
                    </a:lnTo>
                    <a:lnTo>
                      <a:pt x="7296" y="1425"/>
                    </a:lnTo>
                    <a:lnTo>
                      <a:pt x="8245" y="1900"/>
                    </a:lnTo>
                    <a:lnTo>
                      <a:pt x="9109" y="2418"/>
                    </a:lnTo>
                    <a:lnTo>
                      <a:pt x="9929" y="2936"/>
                    </a:lnTo>
                    <a:lnTo>
                      <a:pt x="10662" y="3497"/>
                    </a:lnTo>
                    <a:lnTo>
                      <a:pt x="10749" y="3540"/>
                    </a:lnTo>
                    <a:lnTo>
                      <a:pt x="10792" y="3583"/>
                    </a:lnTo>
                    <a:lnTo>
                      <a:pt x="10835" y="3626"/>
                    </a:lnTo>
                    <a:lnTo>
                      <a:pt x="10878" y="3670"/>
                    </a:lnTo>
                    <a:lnTo>
                      <a:pt x="11008" y="3756"/>
                    </a:lnTo>
                    <a:lnTo>
                      <a:pt x="11137" y="3842"/>
                    </a:lnTo>
                    <a:lnTo>
                      <a:pt x="11180" y="3885"/>
                    </a:lnTo>
                    <a:lnTo>
                      <a:pt x="11267" y="3972"/>
                    </a:lnTo>
                    <a:lnTo>
                      <a:pt x="11439" y="4101"/>
                    </a:lnTo>
                    <a:lnTo>
                      <a:pt x="11569" y="4188"/>
                    </a:lnTo>
                    <a:lnTo>
                      <a:pt x="11698" y="4317"/>
                    </a:lnTo>
                    <a:lnTo>
                      <a:pt x="11828" y="4403"/>
                    </a:lnTo>
                    <a:lnTo>
                      <a:pt x="11957" y="4533"/>
                    </a:lnTo>
                    <a:lnTo>
                      <a:pt x="12001" y="4576"/>
                    </a:lnTo>
                    <a:lnTo>
                      <a:pt x="12087" y="4619"/>
                    </a:lnTo>
                    <a:lnTo>
                      <a:pt x="12260" y="4792"/>
                    </a:lnTo>
                    <a:lnTo>
                      <a:pt x="12346" y="4835"/>
                    </a:lnTo>
                    <a:lnTo>
                      <a:pt x="12519" y="5008"/>
                    </a:lnTo>
                    <a:lnTo>
                      <a:pt x="12562" y="5094"/>
                    </a:lnTo>
                    <a:lnTo>
                      <a:pt x="12778" y="5267"/>
                    </a:lnTo>
                    <a:lnTo>
                      <a:pt x="12821" y="5310"/>
                    </a:lnTo>
                    <a:lnTo>
                      <a:pt x="13036" y="5483"/>
                    </a:lnTo>
                    <a:lnTo>
                      <a:pt x="13080" y="5569"/>
                    </a:lnTo>
                    <a:lnTo>
                      <a:pt x="13295" y="5742"/>
                    </a:lnTo>
                    <a:lnTo>
                      <a:pt x="13339" y="5785"/>
                    </a:lnTo>
                    <a:lnTo>
                      <a:pt x="13511" y="6000"/>
                    </a:lnTo>
                    <a:lnTo>
                      <a:pt x="13554" y="6044"/>
                    </a:lnTo>
                    <a:lnTo>
                      <a:pt x="13770" y="6259"/>
                    </a:lnTo>
                    <a:lnTo>
                      <a:pt x="13813" y="6259"/>
                    </a:lnTo>
                    <a:lnTo>
                      <a:pt x="14029" y="6518"/>
                    </a:lnTo>
                    <a:lnTo>
                      <a:pt x="14159" y="6648"/>
                    </a:lnTo>
                    <a:lnTo>
                      <a:pt x="15195" y="7857"/>
                    </a:lnTo>
                    <a:lnTo>
                      <a:pt x="15497" y="8202"/>
                    </a:lnTo>
                    <a:lnTo>
                      <a:pt x="15756" y="8547"/>
                    </a:lnTo>
                    <a:lnTo>
                      <a:pt x="15799" y="8590"/>
                    </a:lnTo>
                    <a:lnTo>
                      <a:pt x="16015" y="8893"/>
                    </a:lnTo>
                    <a:lnTo>
                      <a:pt x="16101" y="8979"/>
                    </a:lnTo>
                    <a:lnTo>
                      <a:pt x="16274" y="9238"/>
                    </a:lnTo>
                    <a:lnTo>
                      <a:pt x="16317" y="9238"/>
                    </a:lnTo>
                    <a:lnTo>
                      <a:pt x="16403" y="9367"/>
                    </a:lnTo>
                    <a:lnTo>
                      <a:pt x="16533" y="9583"/>
                    </a:lnTo>
                    <a:lnTo>
                      <a:pt x="16662" y="9756"/>
                    </a:lnTo>
                    <a:lnTo>
                      <a:pt x="16792" y="9928"/>
                    </a:lnTo>
                    <a:lnTo>
                      <a:pt x="16964" y="10187"/>
                    </a:lnTo>
                    <a:lnTo>
                      <a:pt x="17051" y="10274"/>
                    </a:lnTo>
                    <a:lnTo>
                      <a:pt x="17051" y="10317"/>
                    </a:lnTo>
                    <a:lnTo>
                      <a:pt x="17223" y="10576"/>
                    </a:lnTo>
                    <a:lnTo>
                      <a:pt x="17267" y="10662"/>
                    </a:lnTo>
                    <a:lnTo>
                      <a:pt x="17353" y="10749"/>
                    </a:lnTo>
                    <a:lnTo>
                      <a:pt x="17698" y="10533"/>
                    </a:lnTo>
                    <a:lnTo>
                      <a:pt x="17526" y="10274"/>
                    </a:lnTo>
                    <a:lnTo>
                      <a:pt x="17439" y="10144"/>
                    </a:lnTo>
                    <a:lnTo>
                      <a:pt x="17353" y="9972"/>
                    </a:lnTo>
                    <a:lnTo>
                      <a:pt x="17223" y="9799"/>
                    </a:lnTo>
                    <a:lnTo>
                      <a:pt x="17180" y="9713"/>
                    </a:lnTo>
                    <a:lnTo>
                      <a:pt x="17137" y="9713"/>
                    </a:lnTo>
                    <a:lnTo>
                      <a:pt x="17008" y="9540"/>
                    </a:lnTo>
                    <a:lnTo>
                      <a:pt x="16705" y="9108"/>
                    </a:lnTo>
                    <a:lnTo>
                      <a:pt x="16619" y="8979"/>
                    </a:lnTo>
                    <a:lnTo>
                      <a:pt x="16576" y="8936"/>
                    </a:lnTo>
                    <a:lnTo>
                      <a:pt x="16403" y="8634"/>
                    </a:lnTo>
                    <a:lnTo>
                      <a:pt x="16317" y="8547"/>
                    </a:lnTo>
                    <a:lnTo>
                      <a:pt x="16231" y="8461"/>
                    </a:lnTo>
                    <a:lnTo>
                      <a:pt x="16188" y="8418"/>
                    </a:lnTo>
                    <a:lnTo>
                      <a:pt x="15929" y="8072"/>
                    </a:lnTo>
                    <a:lnTo>
                      <a:pt x="15670" y="7727"/>
                    </a:lnTo>
                    <a:lnTo>
                      <a:pt x="15367" y="7382"/>
                    </a:lnTo>
                    <a:lnTo>
                      <a:pt x="15281" y="7295"/>
                    </a:lnTo>
                    <a:lnTo>
                      <a:pt x="15195" y="7209"/>
                    </a:lnTo>
                    <a:lnTo>
                      <a:pt x="14504" y="6432"/>
                    </a:lnTo>
                    <a:lnTo>
                      <a:pt x="13770" y="5655"/>
                    </a:lnTo>
                    <a:lnTo>
                      <a:pt x="13684" y="5569"/>
                    </a:lnTo>
                    <a:lnTo>
                      <a:pt x="13554" y="5439"/>
                    </a:lnTo>
                    <a:lnTo>
                      <a:pt x="12864" y="4792"/>
                    </a:lnTo>
                    <a:lnTo>
                      <a:pt x="12648" y="4619"/>
                    </a:lnTo>
                    <a:lnTo>
                      <a:pt x="12432" y="4403"/>
                    </a:lnTo>
                    <a:lnTo>
                      <a:pt x="12130" y="4144"/>
                    </a:lnTo>
                    <a:lnTo>
                      <a:pt x="11957" y="3972"/>
                    </a:lnTo>
                    <a:lnTo>
                      <a:pt x="10878" y="3152"/>
                    </a:lnTo>
                    <a:lnTo>
                      <a:pt x="10835" y="3108"/>
                    </a:lnTo>
                    <a:lnTo>
                      <a:pt x="10274" y="2720"/>
                    </a:lnTo>
                    <a:lnTo>
                      <a:pt x="9065" y="1986"/>
                    </a:lnTo>
                    <a:lnTo>
                      <a:pt x="9065" y="1943"/>
                    </a:lnTo>
                    <a:lnTo>
                      <a:pt x="9022" y="1943"/>
                    </a:lnTo>
                    <a:lnTo>
                      <a:pt x="8979" y="1900"/>
                    </a:lnTo>
                    <a:lnTo>
                      <a:pt x="8806" y="1814"/>
                    </a:lnTo>
                    <a:lnTo>
                      <a:pt x="8763" y="1770"/>
                    </a:lnTo>
                    <a:lnTo>
                      <a:pt x="8720" y="1770"/>
                    </a:lnTo>
                    <a:lnTo>
                      <a:pt x="8418" y="1598"/>
                    </a:lnTo>
                    <a:lnTo>
                      <a:pt x="8332" y="1555"/>
                    </a:lnTo>
                    <a:lnTo>
                      <a:pt x="7943" y="1339"/>
                    </a:lnTo>
                    <a:lnTo>
                      <a:pt x="7770" y="1252"/>
                    </a:lnTo>
                    <a:lnTo>
                      <a:pt x="7727" y="1252"/>
                    </a:lnTo>
                    <a:lnTo>
                      <a:pt x="7555" y="1123"/>
                    </a:lnTo>
                    <a:lnTo>
                      <a:pt x="7339" y="1037"/>
                    </a:lnTo>
                    <a:lnTo>
                      <a:pt x="7123" y="950"/>
                    </a:lnTo>
                    <a:lnTo>
                      <a:pt x="7037" y="950"/>
                    </a:lnTo>
                    <a:lnTo>
                      <a:pt x="6821" y="864"/>
                    </a:lnTo>
                    <a:lnTo>
                      <a:pt x="6778" y="821"/>
                    </a:lnTo>
                    <a:lnTo>
                      <a:pt x="6519" y="734"/>
                    </a:lnTo>
                    <a:lnTo>
                      <a:pt x="6130" y="562"/>
                    </a:lnTo>
                    <a:lnTo>
                      <a:pt x="5698" y="432"/>
                    </a:lnTo>
                    <a:lnTo>
                      <a:pt x="5569" y="432"/>
                    </a:lnTo>
                    <a:lnTo>
                      <a:pt x="5310" y="346"/>
                    </a:lnTo>
                    <a:lnTo>
                      <a:pt x="5137" y="303"/>
                    </a:lnTo>
                    <a:lnTo>
                      <a:pt x="4922" y="216"/>
                    </a:lnTo>
                    <a:lnTo>
                      <a:pt x="4619" y="130"/>
                    </a:lnTo>
                    <a:lnTo>
                      <a:pt x="4274" y="87"/>
                    </a:lnTo>
                    <a:lnTo>
                      <a:pt x="4231" y="130"/>
                    </a:lnTo>
                    <a:lnTo>
                      <a:pt x="4145" y="130"/>
                    </a:lnTo>
                    <a:lnTo>
                      <a:pt x="4101" y="87"/>
                    </a:lnTo>
                    <a:lnTo>
                      <a:pt x="3972" y="87"/>
                    </a:lnTo>
                    <a:lnTo>
                      <a:pt x="3756" y="44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3" name="Google Shape;14463;p76"/>
              <p:cNvSpPr/>
              <p:nvPr/>
            </p:nvSpPr>
            <p:spPr>
              <a:xfrm>
                <a:off x="5793181" y="1609186"/>
                <a:ext cx="202620" cy="785827"/>
              </a:xfrm>
              <a:custGeom>
                <a:avLst/>
                <a:gdLst/>
                <a:ahLst/>
                <a:cxnLst/>
                <a:rect l="l" t="t" r="r" b="b"/>
                <a:pathLst>
                  <a:path w="4274" h="16576" extrusionOk="0">
                    <a:moveTo>
                      <a:pt x="346" y="1"/>
                    </a:moveTo>
                    <a:lnTo>
                      <a:pt x="0" y="260"/>
                    </a:lnTo>
                    <a:lnTo>
                      <a:pt x="216" y="605"/>
                    </a:lnTo>
                    <a:lnTo>
                      <a:pt x="777" y="1684"/>
                    </a:lnTo>
                    <a:lnTo>
                      <a:pt x="1295" y="2763"/>
                    </a:lnTo>
                    <a:lnTo>
                      <a:pt x="1425" y="3066"/>
                    </a:lnTo>
                    <a:lnTo>
                      <a:pt x="1813" y="3972"/>
                    </a:lnTo>
                    <a:lnTo>
                      <a:pt x="2202" y="4878"/>
                    </a:lnTo>
                    <a:lnTo>
                      <a:pt x="2245" y="5094"/>
                    </a:lnTo>
                    <a:lnTo>
                      <a:pt x="2288" y="5137"/>
                    </a:lnTo>
                    <a:lnTo>
                      <a:pt x="2374" y="5440"/>
                    </a:lnTo>
                    <a:lnTo>
                      <a:pt x="2461" y="5612"/>
                    </a:lnTo>
                    <a:lnTo>
                      <a:pt x="2461" y="5699"/>
                    </a:lnTo>
                    <a:lnTo>
                      <a:pt x="2504" y="5785"/>
                    </a:lnTo>
                    <a:lnTo>
                      <a:pt x="2720" y="6432"/>
                    </a:lnTo>
                    <a:lnTo>
                      <a:pt x="2720" y="6475"/>
                    </a:lnTo>
                    <a:lnTo>
                      <a:pt x="2806" y="6734"/>
                    </a:lnTo>
                    <a:lnTo>
                      <a:pt x="2849" y="6907"/>
                    </a:lnTo>
                    <a:lnTo>
                      <a:pt x="2892" y="6950"/>
                    </a:lnTo>
                    <a:lnTo>
                      <a:pt x="2892" y="7037"/>
                    </a:lnTo>
                    <a:lnTo>
                      <a:pt x="2935" y="7166"/>
                    </a:lnTo>
                    <a:lnTo>
                      <a:pt x="3238" y="8288"/>
                    </a:lnTo>
                    <a:lnTo>
                      <a:pt x="3497" y="9368"/>
                    </a:lnTo>
                    <a:lnTo>
                      <a:pt x="3669" y="10447"/>
                    </a:lnTo>
                    <a:lnTo>
                      <a:pt x="3799" y="11483"/>
                    </a:lnTo>
                    <a:lnTo>
                      <a:pt x="3799" y="11526"/>
                    </a:lnTo>
                    <a:lnTo>
                      <a:pt x="3842" y="11698"/>
                    </a:lnTo>
                    <a:lnTo>
                      <a:pt x="3842" y="11828"/>
                    </a:lnTo>
                    <a:lnTo>
                      <a:pt x="3842" y="11871"/>
                    </a:lnTo>
                    <a:lnTo>
                      <a:pt x="3928" y="12907"/>
                    </a:lnTo>
                    <a:lnTo>
                      <a:pt x="3928" y="12950"/>
                    </a:lnTo>
                    <a:lnTo>
                      <a:pt x="3928" y="13684"/>
                    </a:lnTo>
                    <a:lnTo>
                      <a:pt x="3885" y="14375"/>
                    </a:lnTo>
                    <a:lnTo>
                      <a:pt x="3799" y="15497"/>
                    </a:lnTo>
                    <a:lnTo>
                      <a:pt x="3669" y="16533"/>
                    </a:lnTo>
                    <a:lnTo>
                      <a:pt x="3669" y="16576"/>
                    </a:lnTo>
                    <a:lnTo>
                      <a:pt x="3712" y="16576"/>
                    </a:lnTo>
                    <a:lnTo>
                      <a:pt x="3842" y="16533"/>
                    </a:lnTo>
                    <a:lnTo>
                      <a:pt x="3928" y="16533"/>
                    </a:lnTo>
                    <a:lnTo>
                      <a:pt x="4144" y="15411"/>
                    </a:lnTo>
                    <a:lnTo>
                      <a:pt x="4230" y="14202"/>
                    </a:lnTo>
                    <a:lnTo>
                      <a:pt x="4274" y="13209"/>
                    </a:lnTo>
                    <a:lnTo>
                      <a:pt x="4274" y="13166"/>
                    </a:lnTo>
                    <a:lnTo>
                      <a:pt x="4230" y="12044"/>
                    </a:lnTo>
                    <a:lnTo>
                      <a:pt x="4101" y="10921"/>
                    </a:lnTo>
                    <a:lnTo>
                      <a:pt x="3971" y="9756"/>
                    </a:lnTo>
                    <a:lnTo>
                      <a:pt x="3712" y="8591"/>
                    </a:lnTo>
                    <a:lnTo>
                      <a:pt x="3712" y="8504"/>
                    </a:lnTo>
                    <a:lnTo>
                      <a:pt x="3669" y="8332"/>
                    </a:lnTo>
                    <a:lnTo>
                      <a:pt x="3626" y="8073"/>
                    </a:lnTo>
                    <a:lnTo>
                      <a:pt x="3583" y="7986"/>
                    </a:lnTo>
                    <a:lnTo>
                      <a:pt x="3410" y="7339"/>
                    </a:lnTo>
                    <a:lnTo>
                      <a:pt x="3324" y="7037"/>
                    </a:lnTo>
                    <a:lnTo>
                      <a:pt x="3324" y="6993"/>
                    </a:lnTo>
                    <a:lnTo>
                      <a:pt x="3281" y="6778"/>
                    </a:lnTo>
                    <a:lnTo>
                      <a:pt x="3194" y="6605"/>
                    </a:lnTo>
                    <a:lnTo>
                      <a:pt x="3151" y="6432"/>
                    </a:lnTo>
                    <a:lnTo>
                      <a:pt x="3108" y="6346"/>
                    </a:lnTo>
                    <a:lnTo>
                      <a:pt x="3065" y="6217"/>
                    </a:lnTo>
                    <a:lnTo>
                      <a:pt x="3065" y="6130"/>
                    </a:lnTo>
                    <a:lnTo>
                      <a:pt x="3022" y="6001"/>
                    </a:lnTo>
                    <a:lnTo>
                      <a:pt x="2935" y="5785"/>
                    </a:lnTo>
                    <a:lnTo>
                      <a:pt x="2935" y="5742"/>
                    </a:lnTo>
                    <a:lnTo>
                      <a:pt x="2935" y="5699"/>
                    </a:lnTo>
                    <a:lnTo>
                      <a:pt x="2892" y="5569"/>
                    </a:lnTo>
                    <a:lnTo>
                      <a:pt x="2806" y="5267"/>
                    </a:lnTo>
                    <a:lnTo>
                      <a:pt x="2763" y="5224"/>
                    </a:lnTo>
                    <a:lnTo>
                      <a:pt x="2720" y="5094"/>
                    </a:lnTo>
                    <a:lnTo>
                      <a:pt x="2461" y="4447"/>
                    </a:lnTo>
                    <a:lnTo>
                      <a:pt x="2461" y="4404"/>
                    </a:lnTo>
                    <a:lnTo>
                      <a:pt x="2417" y="4231"/>
                    </a:lnTo>
                    <a:lnTo>
                      <a:pt x="2331" y="4058"/>
                    </a:lnTo>
                    <a:lnTo>
                      <a:pt x="2288" y="3929"/>
                    </a:lnTo>
                    <a:lnTo>
                      <a:pt x="2245" y="3886"/>
                    </a:lnTo>
                    <a:lnTo>
                      <a:pt x="2115" y="3583"/>
                    </a:lnTo>
                    <a:lnTo>
                      <a:pt x="1943" y="3195"/>
                    </a:lnTo>
                    <a:lnTo>
                      <a:pt x="1943" y="3109"/>
                    </a:lnTo>
                    <a:lnTo>
                      <a:pt x="1899" y="2979"/>
                    </a:lnTo>
                    <a:lnTo>
                      <a:pt x="1770" y="2720"/>
                    </a:lnTo>
                    <a:lnTo>
                      <a:pt x="1727" y="2677"/>
                    </a:lnTo>
                    <a:lnTo>
                      <a:pt x="1640" y="2461"/>
                    </a:lnTo>
                    <a:lnTo>
                      <a:pt x="1511" y="2245"/>
                    </a:lnTo>
                    <a:lnTo>
                      <a:pt x="1425" y="2030"/>
                    </a:lnTo>
                    <a:lnTo>
                      <a:pt x="1425" y="1986"/>
                    </a:lnTo>
                    <a:lnTo>
                      <a:pt x="1338" y="1814"/>
                    </a:lnTo>
                    <a:lnTo>
                      <a:pt x="1209" y="1555"/>
                    </a:lnTo>
                    <a:lnTo>
                      <a:pt x="1166" y="1555"/>
                    </a:lnTo>
                    <a:lnTo>
                      <a:pt x="820" y="821"/>
                    </a:lnTo>
                    <a:lnTo>
                      <a:pt x="734" y="648"/>
                    </a:lnTo>
                    <a:lnTo>
                      <a:pt x="605" y="432"/>
                    </a:lnTo>
                    <a:lnTo>
                      <a:pt x="561" y="346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4" name="Google Shape;14464;p76"/>
              <p:cNvSpPr/>
              <p:nvPr/>
            </p:nvSpPr>
            <p:spPr>
              <a:xfrm>
                <a:off x="5308202" y="2038935"/>
                <a:ext cx="73719" cy="466585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9842" extrusionOk="0">
                    <a:moveTo>
                      <a:pt x="173" y="0"/>
                    </a:moveTo>
                    <a:lnTo>
                      <a:pt x="130" y="216"/>
                    </a:lnTo>
                    <a:lnTo>
                      <a:pt x="87" y="432"/>
                    </a:lnTo>
                    <a:lnTo>
                      <a:pt x="87" y="864"/>
                    </a:lnTo>
                    <a:lnTo>
                      <a:pt x="87" y="1123"/>
                    </a:lnTo>
                    <a:lnTo>
                      <a:pt x="87" y="6907"/>
                    </a:lnTo>
                    <a:lnTo>
                      <a:pt x="87" y="6993"/>
                    </a:lnTo>
                    <a:lnTo>
                      <a:pt x="43" y="7036"/>
                    </a:lnTo>
                    <a:lnTo>
                      <a:pt x="43" y="7554"/>
                    </a:lnTo>
                    <a:lnTo>
                      <a:pt x="0" y="8072"/>
                    </a:lnTo>
                    <a:lnTo>
                      <a:pt x="43" y="8547"/>
                    </a:lnTo>
                    <a:lnTo>
                      <a:pt x="43" y="8590"/>
                    </a:lnTo>
                    <a:lnTo>
                      <a:pt x="43" y="8633"/>
                    </a:lnTo>
                    <a:lnTo>
                      <a:pt x="43" y="8849"/>
                    </a:lnTo>
                    <a:lnTo>
                      <a:pt x="130" y="9022"/>
                    </a:lnTo>
                    <a:lnTo>
                      <a:pt x="259" y="9108"/>
                    </a:lnTo>
                    <a:lnTo>
                      <a:pt x="389" y="9194"/>
                    </a:lnTo>
                    <a:lnTo>
                      <a:pt x="1554" y="9842"/>
                    </a:lnTo>
                    <a:lnTo>
                      <a:pt x="1554" y="9453"/>
                    </a:lnTo>
                    <a:lnTo>
                      <a:pt x="1554" y="9410"/>
                    </a:lnTo>
                    <a:lnTo>
                      <a:pt x="1554" y="8158"/>
                    </a:lnTo>
                    <a:lnTo>
                      <a:pt x="1554" y="8115"/>
                    </a:lnTo>
                    <a:lnTo>
                      <a:pt x="1554" y="1900"/>
                    </a:lnTo>
                    <a:lnTo>
                      <a:pt x="1554" y="1382"/>
                    </a:lnTo>
                    <a:lnTo>
                      <a:pt x="1468" y="864"/>
                    </a:lnTo>
                    <a:lnTo>
                      <a:pt x="1468" y="8029"/>
                    </a:lnTo>
                    <a:lnTo>
                      <a:pt x="1468" y="8072"/>
                    </a:lnTo>
                    <a:lnTo>
                      <a:pt x="1468" y="9367"/>
                    </a:lnTo>
                    <a:lnTo>
                      <a:pt x="1468" y="9410"/>
                    </a:lnTo>
                    <a:lnTo>
                      <a:pt x="1468" y="9626"/>
                    </a:lnTo>
                    <a:lnTo>
                      <a:pt x="1425" y="9669"/>
                    </a:lnTo>
                    <a:lnTo>
                      <a:pt x="173" y="8935"/>
                    </a:lnTo>
                    <a:lnTo>
                      <a:pt x="173" y="8720"/>
                    </a:lnTo>
                    <a:lnTo>
                      <a:pt x="173" y="8676"/>
                    </a:lnTo>
                    <a:lnTo>
                      <a:pt x="173" y="8633"/>
                    </a:lnTo>
                    <a:lnTo>
                      <a:pt x="173" y="7122"/>
                    </a:lnTo>
                    <a:lnTo>
                      <a:pt x="173" y="7079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5" name="Google Shape;14465;p76"/>
              <p:cNvSpPr/>
              <p:nvPr/>
            </p:nvSpPr>
            <p:spPr>
              <a:xfrm>
                <a:off x="5312279" y="1995937"/>
                <a:ext cx="4124" cy="28729"/>
              </a:xfrm>
              <a:custGeom>
                <a:avLst/>
                <a:gdLst/>
                <a:ahLst/>
                <a:cxnLst/>
                <a:rect l="l" t="t" r="r" b="b"/>
                <a:pathLst>
                  <a:path w="87" h="606" extrusionOk="0">
                    <a:moveTo>
                      <a:pt x="1" y="1"/>
                    </a:moveTo>
                    <a:lnTo>
                      <a:pt x="1" y="605"/>
                    </a:lnTo>
                    <a:lnTo>
                      <a:pt x="87" y="389"/>
                    </a:lnTo>
                    <a:lnTo>
                      <a:pt x="87" y="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6" name="Google Shape;14466;p76"/>
              <p:cNvSpPr/>
              <p:nvPr/>
            </p:nvSpPr>
            <p:spPr>
              <a:xfrm>
                <a:off x="5234531" y="1836363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7" name="Google Shape;14467;p76"/>
              <p:cNvSpPr/>
              <p:nvPr/>
            </p:nvSpPr>
            <p:spPr>
              <a:xfrm>
                <a:off x="5191532" y="1811806"/>
                <a:ext cx="45085" cy="2251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475" extrusionOk="0">
                    <a:moveTo>
                      <a:pt x="1" y="0"/>
                    </a:moveTo>
                    <a:lnTo>
                      <a:pt x="821" y="475"/>
                    </a:lnTo>
                    <a:lnTo>
                      <a:pt x="950" y="389"/>
                    </a:lnTo>
                    <a:lnTo>
                      <a:pt x="476" y="173"/>
                    </a:lnTo>
                    <a:lnTo>
                      <a:pt x="260" y="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8" name="Google Shape;14468;p76"/>
              <p:cNvSpPr/>
              <p:nvPr/>
            </p:nvSpPr>
            <p:spPr>
              <a:xfrm>
                <a:off x="4806820" y="1502804"/>
                <a:ext cx="499391" cy="296771"/>
              </a:xfrm>
              <a:custGeom>
                <a:avLst/>
                <a:gdLst/>
                <a:ahLst/>
                <a:cxnLst/>
                <a:rect l="l" t="t" r="r" b="b"/>
                <a:pathLst>
                  <a:path w="10534" h="6260" extrusionOk="0">
                    <a:moveTo>
                      <a:pt x="44" y="0"/>
                    </a:moveTo>
                    <a:lnTo>
                      <a:pt x="1" y="1123"/>
                    </a:lnTo>
                    <a:lnTo>
                      <a:pt x="1" y="1295"/>
                    </a:lnTo>
                    <a:lnTo>
                      <a:pt x="1" y="1554"/>
                    </a:lnTo>
                    <a:lnTo>
                      <a:pt x="44" y="1641"/>
                    </a:lnTo>
                    <a:lnTo>
                      <a:pt x="87" y="1727"/>
                    </a:lnTo>
                    <a:lnTo>
                      <a:pt x="217" y="1856"/>
                    </a:lnTo>
                    <a:lnTo>
                      <a:pt x="260" y="1856"/>
                    </a:lnTo>
                    <a:lnTo>
                      <a:pt x="389" y="1943"/>
                    </a:lnTo>
                    <a:lnTo>
                      <a:pt x="562" y="2029"/>
                    </a:lnTo>
                    <a:lnTo>
                      <a:pt x="1512" y="2590"/>
                    </a:lnTo>
                    <a:lnTo>
                      <a:pt x="1555" y="2633"/>
                    </a:lnTo>
                    <a:lnTo>
                      <a:pt x="6605" y="5612"/>
                    </a:lnTo>
                    <a:lnTo>
                      <a:pt x="6907" y="5784"/>
                    </a:lnTo>
                    <a:lnTo>
                      <a:pt x="7382" y="6086"/>
                    </a:lnTo>
                    <a:lnTo>
                      <a:pt x="7641" y="6216"/>
                    </a:lnTo>
                    <a:lnTo>
                      <a:pt x="7900" y="6259"/>
                    </a:lnTo>
                    <a:lnTo>
                      <a:pt x="1555" y="2504"/>
                    </a:lnTo>
                    <a:lnTo>
                      <a:pt x="1512" y="2461"/>
                    </a:lnTo>
                    <a:lnTo>
                      <a:pt x="303" y="1770"/>
                    </a:lnTo>
                    <a:lnTo>
                      <a:pt x="260" y="1727"/>
                    </a:lnTo>
                    <a:lnTo>
                      <a:pt x="217" y="1727"/>
                    </a:lnTo>
                    <a:lnTo>
                      <a:pt x="217" y="1684"/>
                    </a:lnTo>
                    <a:lnTo>
                      <a:pt x="130" y="1641"/>
                    </a:lnTo>
                    <a:lnTo>
                      <a:pt x="130" y="1511"/>
                    </a:lnTo>
                    <a:lnTo>
                      <a:pt x="87" y="1079"/>
                    </a:lnTo>
                    <a:lnTo>
                      <a:pt x="87" y="605"/>
                    </a:lnTo>
                    <a:lnTo>
                      <a:pt x="130" y="216"/>
                    </a:lnTo>
                    <a:lnTo>
                      <a:pt x="130" y="173"/>
                    </a:lnTo>
                    <a:lnTo>
                      <a:pt x="260" y="259"/>
                    </a:lnTo>
                    <a:lnTo>
                      <a:pt x="303" y="259"/>
                    </a:lnTo>
                    <a:lnTo>
                      <a:pt x="1382" y="907"/>
                    </a:lnTo>
                    <a:lnTo>
                      <a:pt x="1425" y="950"/>
                    </a:lnTo>
                    <a:lnTo>
                      <a:pt x="7857" y="4748"/>
                    </a:lnTo>
                    <a:lnTo>
                      <a:pt x="7857" y="4792"/>
                    </a:lnTo>
                    <a:lnTo>
                      <a:pt x="9713" y="5871"/>
                    </a:lnTo>
                    <a:lnTo>
                      <a:pt x="10317" y="6216"/>
                    </a:lnTo>
                    <a:lnTo>
                      <a:pt x="10404" y="6216"/>
                    </a:lnTo>
                    <a:lnTo>
                      <a:pt x="10490" y="6259"/>
                    </a:lnTo>
                    <a:lnTo>
                      <a:pt x="10533" y="6259"/>
                    </a:lnTo>
                    <a:lnTo>
                      <a:pt x="10533" y="6216"/>
                    </a:lnTo>
                    <a:lnTo>
                      <a:pt x="10447" y="6216"/>
                    </a:lnTo>
                    <a:lnTo>
                      <a:pt x="10447" y="6173"/>
                    </a:lnTo>
                    <a:lnTo>
                      <a:pt x="10404" y="6173"/>
                    </a:lnTo>
                    <a:lnTo>
                      <a:pt x="10317" y="6130"/>
                    </a:lnTo>
                    <a:lnTo>
                      <a:pt x="1425" y="820"/>
                    </a:lnTo>
                    <a:lnTo>
                      <a:pt x="1382" y="820"/>
                    </a:lnTo>
                    <a:lnTo>
                      <a:pt x="1382" y="777"/>
                    </a:lnTo>
                    <a:lnTo>
                      <a:pt x="303" y="173"/>
                    </a:lnTo>
                    <a:lnTo>
                      <a:pt x="303" y="130"/>
                    </a:lnTo>
                    <a:lnTo>
                      <a:pt x="260" y="13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9" name="Google Shape;14469;p76"/>
              <p:cNvSpPr/>
              <p:nvPr/>
            </p:nvSpPr>
            <p:spPr>
              <a:xfrm>
                <a:off x="5185416" y="1734010"/>
                <a:ext cx="75757" cy="75757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98" extrusionOk="0">
                    <a:moveTo>
                      <a:pt x="0" y="1"/>
                    </a:moveTo>
                    <a:lnTo>
                      <a:pt x="777" y="821"/>
                    </a:lnTo>
                    <a:lnTo>
                      <a:pt x="907" y="1037"/>
                    </a:lnTo>
                    <a:lnTo>
                      <a:pt x="1209" y="1339"/>
                    </a:lnTo>
                    <a:lnTo>
                      <a:pt x="1338" y="1468"/>
                    </a:lnTo>
                    <a:lnTo>
                      <a:pt x="1511" y="1555"/>
                    </a:lnTo>
                    <a:lnTo>
                      <a:pt x="1597" y="1598"/>
                    </a:lnTo>
                    <a:lnTo>
                      <a:pt x="1597" y="1598"/>
                    </a:lnTo>
                    <a:lnTo>
                      <a:pt x="1209" y="1166"/>
                    </a:lnTo>
                    <a:lnTo>
                      <a:pt x="648" y="562"/>
                    </a:lnTo>
                    <a:lnTo>
                      <a:pt x="346" y="2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0" name="Google Shape;14470;p76"/>
              <p:cNvSpPr/>
              <p:nvPr/>
            </p:nvSpPr>
            <p:spPr>
              <a:xfrm>
                <a:off x="5332759" y="1805643"/>
                <a:ext cx="6163" cy="621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31" extrusionOk="0">
                    <a:moveTo>
                      <a:pt x="43" y="1"/>
                    </a:moveTo>
                    <a:lnTo>
                      <a:pt x="43" y="44"/>
                    </a:lnTo>
                    <a:lnTo>
                      <a:pt x="0" y="87"/>
                    </a:lnTo>
                    <a:lnTo>
                      <a:pt x="87" y="130"/>
                    </a:lnTo>
                    <a:lnTo>
                      <a:pt x="130" y="87"/>
                    </a:lnTo>
                    <a:lnTo>
                      <a:pt x="87" y="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1" name="Google Shape;14471;p76"/>
              <p:cNvSpPr/>
              <p:nvPr/>
            </p:nvSpPr>
            <p:spPr>
              <a:xfrm>
                <a:off x="5449381" y="2094165"/>
                <a:ext cx="257897" cy="440036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9282" extrusionOk="0">
                    <a:moveTo>
                      <a:pt x="1" y="1"/>
                    </a:moveTo>
                    <a:lnTo>
                      <a:pt x="5008" y="8720"/>
                    </a:lnTo>
                    <a:lnTo>
                      <a:pt x="5008" y="8763"/>
                    </a:lnTo>
                    <a:lnTo>
                      <a:pt x="5051" y="8763"/>
                    </a:lnTo>
                    <a:lnTo>
                      <a:pt x="5051" y="8806"/>
                    </a:lnTo>
                    <a:lnTo>
                      <a:pt x="5051" y="8850"/>
                    </a:lnTo>
                    <a:lnTo>
                      <a:pt x="5094" y="8850"/>
                    </a:lnTo>
                    <a:lnTo>
                      <a:pt x="5094" y="8806"/>
                    </a:lnTo>
                    <a:lnTo>
                      <a:pt x="5094" y="8763"/>
                    </a:lnTo>
                    <a:lnTo>
                      <a:pt x="5051" y="8720"/>
                    </a:lnTo>
                    <a:lnTo>
                      <a:pt x="5008" y="8634"/>
                    </a:lnTo>
                    <a:lnTo>
                      <a:pt x="4921" y="8461"/>
                    </a:lnTo>
                    <a:lnTo>
                      <a:pt x="130" y="130"/>
                    </a:lnTo>
                    <a:lnTo>
                      <a:pt x="1" y="1"/>
                    </a:lnTo>
                    <a:close/>
                    <a:moveTo>
                      <a:pt x="5094" y="8850"/>
                    </a:moveTo>
                    <a:lnTo>
                      <a:pt x="5137" y="8979"/>
                    </a:lnTo>
                    <a:lnTo>
                      <a:pt x="5180" y="9065"/>
                    </a:lnTo>
                    <a:lnTo>
                      <a:pt x="5310" y="9281"/>
                    </a:lnTo>
                    <a:lnTo>
                      <a:pt x="5439" y="9152"/>
                    </a:lnTo>
                    <a:lnTo>
                      <a:pt x="5353" y="9152"/>
                    </a:lnTo>
                    <a:lnTo>
                      <a:pt x="5223" y="9022"/>
                    </a:lnTo>
                    <a:lnTo>
                      <a:pt x="5094" y="88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2" name="Google Shape;14472;p76"/>
              <p:cNvSpPr/>
              <p:nvPr/>
            </p:nvSpPr>
            <p:spPr>
              <a:xfrm>
                <a:off x="5557850" y="2176038"/>
                <a:ext cx="180101" cy="311088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6562" extrusionOk="0">
                    <a:moveTo>
                      <a:pt x="0" y="0"/>
                    </a:moveTo>
                    <a:lnTo>
                      <a:pt x="3583" y="6216"/>
                    </a:lnTo>
                    <a:lnTo>
                      <a:pt x="3583" y="6259"/>
                    </a:lnTo>
                    <a:lnTo>
                      <a:pt x="3626" y="6259"/>
                    </a:lnTo>
                    <a:lnTo>
                      <a:pt x="3756" y="6518"/>
                    </a:lnTo>
                    <a:lnTo>
                      <a:pt x="3756" y="6561"/>
                    </a:lnTo>
                    <a:lnTo>
                      <a:pt x="3799" y="6475"/>
                    </a:lnTo>
                    <a:lnTo>
                      <a:pt x="3669" y="6216"/>
                    </a:lnTo>
                    <a:lnTo>
                      <a:pt x="3626" y="6173"/>
                    </a:lnTo>
                    <a:lnTo>
                      <a:pt x="907" y="1468"/>
                    </a:lnTo>
                    <a:lnTo>
                      <a:pt x="130" y="1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3" name="Google Shape;14473;p76"/>
              <p:cNvSpPr/>
              <p:nvPr/>
            </p:nvSpPr>
            <p:spPr>
              <a:xfrm>
                <a:off x="5338875" y="1795403"/>
                <a:ext cx="8249" cy="10287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17" extrusionOk="0">
                    <a:moveTo>
                      <a:pt x="44" y="1"/>
                    </a:moveTo>
                    <a:lnTo>
                      <a:pt x="1" y="44"/>
                    </a:lnTo>
                    <a:lnTo>
                      <a:pt x="44" y="130"/>
                    </a:lnTo>
                    <a:lnTo>
                      <a:pt x="87" y="173"/>
                    </a:lnTo>
                    <a:lnTo>
                      <a:pt x="130" y="217"/>
                    </a:lnTo>
                    <a:lnTo>
                      <a:pt x="173" y="217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4" name="Google Shape;14474;p76"/>
              <p:cNvSpPr/>
              <p:nvPr/>
            </p:nvSpPr>
            <p:spPr>
              <a:xfrm>
                <a:off x="5349115" y="1770846"/>
                <a:ext cx="10287" cy="28729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06" extrusionOk="0">
                    <a:moveTo>
                      <a:pt x="87" y="1"/>
                    </a:moveTo>
                    <a:lnTo>
                      <a:pt x="1" y="87"/>
                    </a:lnTo>
                    <a:lnTo>
                      <a:pt x="173" y="605"/>
                    </a:lnTo>
                    <a:lnTo>
                      <a:pt x="216" y="562"/>
                    </a:lnTo>
                    <a:lnTo>
                      <a:pt x="216" y="476"/>
                    </a:lnTo>
                    <a:lnTo>
                      <a:pt x="216" y="346"/>
                    </a:lnTo>
                    <a:lnTo>
                      <a:pt x="87" y="87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5" name="Google Shape;14475;p76"/>
              <p:cNvSpPr/>
              <p:nvPr/>
            </p:nvSpPr>
            <p:spPr>
              <a:xfrm>
                <a:off x="5379787" y="1703337"/>
                <a:ext cx="6210" cy="83959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771" extrusionOk="0">
                    <a:moveTo>
                      <a:pt x="87" y="0"/>
                    </a:moveTo>
                    <a:lnTo>
                      <a:pt x="1" y="216"/>
                    </a:lnTo>
                    <a:lnTo>
                      <a:pt x="1" y="1252"/>
                    </a:lnTo>
                    <a:lnTo>
                      <a:pt x="1" y="1295"/>
                    </a:lnTo>
                    <a:lnTo>
                      <a:pt x="1" y="1770"/>
                    </a:lnTo>
                    <a:lnTo>
                      <a:pt x="44" y="1727"/>
                    </a:lnTo>
                    <a:lnTo>
                      <a:pt x="87" y="1641"/>
                    </a:lnTo>
                    <a:lnTo>
                      <a:pt x="87" y="1554"/>
                    </a:lnTo>
                    <a:lnTo>
                      <a:pt x="130" y="1338"/>
                    </a:lnTo>
                    <a:lnTo>
                      <a:pt x="130" y="1295"/>
                    </a:lnTo>
                    <a:lnTo>
                      <a:pt x="87" y="1123"/>
                    </a:lnTo>
                    <a:lnTo>
                      <a:pt x="87" y="950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6" name="Google Shape;14476;p76"/>
              <p:cNvSpPr/>
              <p:nvPr/>
            </p:nvSpPr>
            <p:spPr>
              <a:xfrm>
                <a:off x="5334797" y="1774970"/>
                <a:ext cx="67556" cy="45037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950" extrusionOk="0">
                    <a:moveTo>
                      <a:pt x="1425" y="0"/>
                    </a:moveTo>
                    <a:lnTo>
                      <a:pt x="993" y="259"/>
                    </a:lnTo>
                    <a:lnTo>
                      <a:pt x="907" y="302"/>
                    </a:lnTo>
                    <a:lnTo>
                      <a:pt x="518" y="518"/>
                    </a:lnTo>
                    <a:lnTo>
                      <a:pt x="475" y="561"/>
                    </a:lnTo>
                    <a:lnTo>
                      <a:pt x="303" y="648"/>
                    </a:lnTo>
                    <a:lnTo>
                      <a:pt x="216" y="691"/>
                    </a:lnTo>
                    <a:lnTo>
                      <a:pt x="173" y="734"/>
                    </a:lnTo>
                    <a:lnTo>
                      <a:pt x="130" y="777"/>
                    </a:lnTo>
                    <a:lnTo>
                      <a:pt x="44" y="777"/>
                    </a:lnTo>
                    <a:lnTo>
                      <a:pt x="0" y="820"/>
                    </a:lnTo>
                    <a:lnTo>
                      <a:pt x="130" y="950"/>
                    </a:lnTo>
                    <a:lnTo>
                      <a:pt x="173" y="907"/>
                    </a:lnTo>
                    <a:lnTo>
                      <a:pt x="216" y="863"/>
                    </a:lnTo>
                    <a:lnTo>
                      <a:pt x="303" y="820"/>
                    </a:lnTo>
                    <a:lnTo>
                      <a:pt x="14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7" name="Google Shape;14477;p76"/>
              <p:cNvSpPr/>
              <p:nvPr/>
            </p:nvSpPr>
            <p:spPr>
              <a:xfrm>
                <a:off x="5379787" y="2043012"/>
                <a:ext cx="4172" cy="26643"/>
              </a:xfrm>
              <a:custGeom>
                <a:avLst/>
                <a:gdLst/>
                <a:ahLst/>
                <a:cxnLst/>
                <a:rect l="l" t="t" r="r" b="b"/>
                <a:pathLst>
                  <a:path w="88" h="562" extrusionOk="0">
                    <a:moveTo>
                      <a:pt x="1" y="1"/>
                    </a:moveTo>
                    <a:lnTo>
                      <a:pt x="87" y="562"/>
                    </a:lnTo>
                    <a:lnTo>
                      <a:pt x="87" y="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8" name="Google Shape;14478;p76"/>
              <p:cNvSpPr/>
              <p:nvPr/>
            </p:nvSpPr>
            <p:spPr>
              <a:xfrm>
                <a:off x="5367509" y="2034858"/>
                <a:ext cx="216984" cy="525939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11094" extrusionOk="0">
                    <a:moveTo>
                      <a:pt x="1" y="0"/>
                    </a:moveTo>
                    <a:lnTo>
                      <a:pt x="217" y="820"/>
                    </a:lnTo>
                    <a:lnTo>
                      <a:pt x="2764" y="9453"/>
                    </a:lnTo>
                    <a:lnTo>
                      <a:pt x="2764" y="9496"/>
                    </a:lnTo>
                    <a:lnTo>
                      <a:pt x="2764" y="9539"/>
                    </a:lnTo>
                    <a:lnTo>
                      <a:pt x="2979" y="10187"/>
                    </a:lnTo>
                    <a:lnTo>
                      <a:pt x="3023" y="10403"/>
                    </a:lnTo>
                    <a:lnTo>
                      <a:pt x="3023" y="10446"/>
                    </a:lnTo>
                    <a:lnTo>
                      <a:pt x="3109" y="10705"/>
                    </a:lnTo>
                    <a:lnTo>
                      <a:pt x="3109" y="10748"/>
                    </a:lnTo>
                    <a:lnTo>
                      <a:pt x="3109" y="10791"/>
                    </a:lnTo>
                    <a:lnTo>
                      <a:pt x="3195" y="10964"/>
                    </a:lnTo>
                    <a:lnTo>
                      <a:pt x="3282" y="10964"/>
                    </a:lnTo>
                    <a:lnTo>
                      <a:pt x="3368" y="11007"/>
                    </a:lnTo>
                    <a:lnTo>
                      <a:pt x="3756" y="11007"/>
                    </a:lnTo>
                    <a:lnTo>
                      <a:pt x="4576" y="11093"/>
                    </a:lnTo>
                    <a:lnTo>
                      <a:pt x="4490" y="10791"/>
                    </a:lnTo>
                    <a:lnTo>
                      <a:pt x="4490" y="10748"/>
                    </a:lnTo>
                    <a:lnTo>
                      <a:pt x="4447" y="10618"/>
                    </a:lnTo>
                    <a:lnTo>
                      <a:pt x="4404" y="10575"/>
                    </a:lnTo>
                    <a:lnTo>
                      <a:pt x="4404" y="10532"/>
                    </a:lnTo>
                    <a:lnTo>
                      <a:pt x="4231" y="9971"/>
                    </a:lnTo>
                    <a:lnTo>
                      <a:pt x="4231" y="9928"/>
                    </a:lnTo>
                    <a:lnTo>
                      <a:pt x="1943" y="2201"/>
                    </a:lnTo>
                    <a:lnTo>
                      <a:pt x="1814" y="1683"/>
                    </a:lnTo>
                    <a:lnTo>
                      <a:pt x="1598" y="1209"/>
                    </a:lnTo>
                    <a:lnTo>
                      <a:pt x="1555" y="1165"/>
                    </a:lnTo>
                    <a:lnTo>
                      <a:pt x="4145" y="9885"/>
                    </a:lnTo>
                    <a:lnTo>
                      <a:pt x="4145" y="9928"/>
                    </a:lnTo>
                    <a:lnTo>
                      <a:pt x="4317" y="10532"/>
                    </a:lnTo>
                    <a:lnTo>
                      <a:pt x="4317" y="10575"/>
                    </a:lnTo>
                    <a:lnTo>
                      <a:pt x="4361" y="10575"/>
                    </a:lnTo>
                    <a:lnTo>
                      <a:pt x="4361" y="10618"/>
                    </a:lnTo>
                    <a:lnTo>
                      <a:pt x="4404" y="10748"/>
                    </a:lnTo>
                    <a:lnTo>
                      <a:pt x="4404" y="10791"/>
                    </a:lnTo>
                    <a:lnTo>
                      <a:pt x="4447" y="10921"/>
                    </a:lnTo>
                    <a:lnTo>
                      <a:pt x="4404" y="10964"/>
                    </a:lnTo>
                    <a:lnTo>
                      <a:pt x="3886" y="10877"/>
                    </a:lnTo>
                    <a:lnTo>
                      <a:pt x="3325" y="10877"/>
                    </a:lnTo>
                    <a:lnTo>
                      <a:pt x="3238" y="10834"/>
                    </a:lnTo>
                    <a:lnTo>
                      <a:pt x="3238" y="10791"/>
                    </a:lnTo>
                    <a:lnTo>
                      <a:pt x="3195" y="10791"/>
                    </a:lnTo>
                    <a:lnTo>
                      <a:pt x="3195" y="10748"/>
                    </a:lnTo>
                    <a:lnTo>
                      <a:pt x="3152" y="10532"/>
                    </a:lnTo>
                    <a:lnTo>
                      <a:pt x="3152" y="10489"/>
                    </a:lnTo>
                    <a:lnTo>
                      <a:pt x="3152" y="10446"/>
                    </a:lnTo>
                    <a:lnTo>
                      <a:pt x="2893" y="9583"/>
                    </a:lnTo>
                    <a:lnTo>
                      <a:pt x="2850" y="9539"/>
                    </a:lnTo>
                    <a:lnTo>
                      <a:pt x="2850" y="9496"/>
                    </a:lnTo>
                    <a:lnTo>
                      <a:pt x="174" y="432"/>
                    </a:lnTo>
                    <a:lnTo>
                      <a:pt x="87" y="8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9" name="Google Shape;14479;p76"/>
              <p:cNvSpPr/>
              <p:nvPr/>
            </p:nvSpPr>
            <p:spPr>
              <a:xfrm>
                <a:off x="5396190" y="1936630"/>
                <a:ext cx="14364" cy="28682"/>
              </a:xfrm>
              <a:custGeom>
                <a:avLst/>
                <a:gdLst/>
                <a:ahLst/>
                <a:cxnLst/>
                <a:rect l="l" t="t" r="r" b="b"/>
                <a:pathLst>
                  <a:path w="303" h="605" extrusionOk="0">
                    <a:moveTo>
                      <a:pt x="0" y="0"/>
                    </a:moveTo>
                    <a:lnTo>
                      <a:pt x="43" y="43"/>
                    </a:lnTo>
                    <a:lnTo>
                      <a:pt x="43" y="86"/>
                    </a:lnTo>
                    <a:lnTo>
                      <a:pt x="87" y="216"/>
                    </a:lnTo>
                    <a:lnTo>
                      <a:pt x="87" y="259"/>
                    </a:lnTo>
                    <a:lnTo>
                      <a:pt x="173" y="432"/>
                    </a:lnTo>
                    <a:lnTo>
                      <a:pt x="302" y="604"/>
                    </a:lnTo>
                    <a:lnTo>
                      <a:pt x="259" y="518"/>
                    </a:lnTo>
                    <a:lnTo>
                      <a:pt x="173" y="216"/>
                    </a:lnTo>
                    <a:lnTo>
                      <a:pt x="173" y="173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0" name="Google Shape;14480;p76"/>
              <p:cNvSpPr/>
              <p:nvPr/>
            </p:nvSpPr>
            <p:spPr>
              <a:xfrm>
                <a:off x="5521014" y="2010301"/>
                <a:ext cx="180101" cy="184178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3885" extrusionOk="0">
                    <a:moveTo>
                      <a:pt x="0" y="0"/>
                    </a:moveTo>
                    <a:lnTo>
                      <a:pt x="3367" y="3583"/>
                    </a:lnTo>
                    <a:lnTo>
                      <a:pt x="3410" y="3626"/>
                    </a:lnTo>
                    <a:lnTo>
                      <a:pt x="3676" y="3803"/>
                    </a:lnTo>
                    <a:lnTo>
                      <a:pt x="1079" y="1036"/>
                    </a:lnTo>
                    <a:lnTo>
                      <a:pt x="864" y="820"/>
                    </a:lnTo>
                    <a:lnTo>
                      <a:pt x="475" y="389"/>
                    </a:lnTo>
                    <a:lnTo>
                      <a:pt x="259" y="173"/>
                    </a:lnTo>
                    <a:lnTo>
                      <a:pt x="0" y="0"/>
                    </a:lnTo>
                    <a:close/>
                    <a:moveTo>
                      <a:pt x="3676" y="3803"/>
                    </a:moveTo>
                    <a:lnTo>
                      <a:pt x="3712" y="3842"/>
                    </a:lnTo>
                    <a:lnTo>
                      <a:pt x="3799" y="3885"/>
                    </a:lnTo>
                    <a:lnTo>
                      <a:pt x="3799" y="3885"/>
                    </a:lnTo>
                    <a:lnTo>
                      <a:pt x="3676" y="380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1" name="Google Shape;14481;p76"/>
              <p:cNvSpPr/>
              <p:nvPr/>
            </p:nvSpPr>
            <p:spPr>
              <a:xfrm>
                <a:off x="5390027" y="1950947"/>
                <a:ext cx="53286" cy="53239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1123" extrusionOk="0">
                    <a:moveTo>
                      <a:pt x="44" y="0"/>
                    </a:moveTo>
                    <a:lnTo>
                      <a:pt x="1" y="43"/>
                    </a:lnTo>
                    <a:lnTo>
                      <a:pt x="1" y="87"/>
                    </a:lnTo>
                    <a:lnTo>
                      <a:pt x="217" y="302"/>
                    </a:lnTo>
                    <a:lnTo>
                      <a:pt x="346" y="432"/>
                    </a:lnTo>
                    <a:lnTo>
                      <a:pt x="691" y="777"/>
                    </a:lnTo>
                    <a:lnTo>
                      <a:pt x="778" y="864"/>
                    </a:lnTo>
                    <a:lnTo>
                      <a:pt x="1123" y="1123"/>
                    </a:lnTo>
                    <a:lnTo>
                      <a:pt x="1123" y="1123"/>
                    </a:lnTo>
                    <a:lnTo>
                      <a:pt x="1080" y="1079"/>
                    </a:lnTo>
                    <a:lnTo>
                      <a:pt x="87" y="43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2" name="Google Shape;14482;p76"/>
              <p:cNvSpPr/>
              <p:nvPr/>
            </p:nvSpPr>
            <p:spPr>
              <a:xfrm>
                <a:off x="5696991" y="2280382"/>
                <a:ext cx="83959" cy="88036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857" extrusionOk="0">
                    <a:moveTo>
                      <a:pt x="0" y="1"/>
                    </a:moveTo>
                    <a:lnTo>
                      <a:pt x="1598" y="1727"/>
                    </a:lnTo>
                    <a:lnTo>
                      <a:pt x="1641" y="1727"/>
                    </a:lnTo>
                    <a:lnTo>
                      <a:pt x="1641" y="1771"/>
                    </a:lnTo>
                    <a:lnTo>
                      <a:pt x="1770" y="1857"/>
                    </a:lnTo>
                    <a:lnTo>
                      <a:pt x="1770" y="1771"/>
                    </a:lnTo>
                    <a:lnTo>
                      <a:pt x="1684" y="1641"/>
                    </a:lnTo>
                    <a:lnTo>
                      <a:pt x="1641" y="1641"/>
                    </a:lnTo>
                    <a:lnTo>
                      <a:pt x="1641" y="1598"/>
                    </a:lnTo>
                    <a:lnTo>
                      <a:pt x="389" y="2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3" name="Google Shape;14483;p76"/>
              <p:cNvSpPr/>
              <p:nvPr/>
            </p:nvSpPr>
            <p:spPr>
              <a:xfrm>
                <a:off x="5381873" y="1957062"/>
                <a:ext cx="2086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3" y="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4" name="Google Shape;14484;p76"/>
              <p:cNvSpPr/>
              <p:nvPr/>
            </p:nvSpPr>
            <p:spPr>
              <a:xfrm>
                <a:off x="5402306" y="1903871"/>
                <a:ext cx="4172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88" h="44" extrusionOk="0">
                    <a:moveTo>
                      <a:pt x="1" y="1"/>
                    </a:moveTo>
                    <a:lnTo>
                      <a:pt x="1" y="44"/>
                    </a:lnTo>
                    <a:lnTo>
                      <a:pt x="87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5" name="Google Shape;14485;p76"/>
              <p:cNvSpPr/>
              <p:nvPr/>
            </p:nvSpPr>
            <p:spPr>
              <a:xfrm>
                <a:off x="5412546" y="1893631"/>
                <a:ext cx="18489" cy="16403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46" extrusionOk="0">
                    <a:moveTo>
                      <a:pt x="130" y="1"/>
                    </a:moveTo>
                    <a:lnTo>
                      <a:pt x="1" y="44"/>
                    </a:lnTo>
                    <a:lnTo>
                      <a:pt x="173" y="217"/>
                    </a:lnTo>
                    <a:lnTo>
                      <a:pt x="346" y="303"/>
                    </a:lnTo>
                    <a:lnTo>
                      <a:pt x="389" y="346"/>
                    </a:lnTo>
                    <a:lnTo>
                      <a:pt x="389" y="346"/>
                    </a:lnTo>
                    <a:lnTo>
                      <a:pt x="346" y="260"/>
                    </a:lnTo>
                    <a:lnTo>
                      <a:pt x="1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6" name="Google Shape;14486;p76"/>
              <p:cNvSpPr/>
              <p:nvPr/>
            </p:nvSpPr>
            <p:spPr>
              <a:xfrm>
                <a:off x="5492380" y="1836363"/>
                <a:ext cx="225138" cy="28682"/>
              </a:xfrm>
              <a:custGeom>
                <a:avLst/>
                <a:gdLst/>
                <a:ahLst/>
                <a:cxnLst/>
                <a:rect l="l" t="t" r="r" b="b"/>
                <a:pathLst>
                  <a:path w="4749" h="605" extrusionOk="0">
                    <a:moveTo>
                      <a:pt x="518" y="0"/>
                    </a:moveTo>
                    <a:lnTo>
                      <a:pt x="259" y="43"/>
                    </a:lnTo>
                    <a:lnTo>
                      <a:pt x="0" y="130"/>
                    </a:lnTo>
                    <a:lnTo>
                      <a:pt x="4575" y="604"/>
                    </a:lnTo>
                    <a:lnTo>
                      <a:pt x="4748" y="604"/>
                    </a:lnTo>
                    <a:lnTo>
                      <a:pt x="4705" y="475"/>
                    </a:lnTo>
                    <a:lnTo>
                      <a:pt x="4532" y="475"/>
                    </a:lnTo>
                    <a:lnTo>
                      <a:pt x="1338" y="130"/>
                    </a:lnTo>
                    <a:lnTo>
                      <a:pt x="1036" y="86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7" name="Google Shape;14487;p76"/>
              <p:cNvSpPr/>
              <p:nvPr/>
            </p:nvSpPr>
            <p:spPr>
              <a:xfrm>
                <a:off x="5394152" y="1907948"/>
                <a:ext cx="354039" cy="43046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908" extrusionOk="0">
                    <a:moveTo>
                      <a:pt x="86" y="1"/>
                    </a:moveTo>
                    <a:lnTo>
                      <a:pt x="0" y="44"/>
                    </a:lnTo>
                    <a:lnTo>
                      <a:pt x="0" y="87"/>
                    </a:lnTo>
                    <a:lnTo>
                      <a:pt x="130" y="130"/>
                    </a:lnTo>
                    <a:lnTo>
                      <a:pt x="345" y="130"/>
                    </a:lnTo>
                    <a:lnTo>
                      <a:pt x="863" y="217"/>
                    </a:lnTo>
                    <a:lnTo>
                      <a:pt x="1209" y="217"/>
                    </a:lnTo>
                    <a:lnTo>
                      <a:pt x="1252" y="260"/>
                    </a:lnTo>
                    <a:lnTo>
                      <a:pt x="4144" y="562"/>
                    </a:lnTo>
                    <a:lnTo>
                      <a:pt x="4187" y="562"/>
                    </a:lnTo>
                    <a:lnTo>
                      <a:pt x="5094" y="648"/>
                    </a:lnTo>
                    <a:lnTo>
                      <a:pt x="7252" y="864"/>
                    </a:lnTo>
                    <a:lnTo>
                      <a:pt x="7295" y="864"/>
                    </a:lnTo>
                    <a:lnTo>
                      <a:pt x="7468" y="907"/>
                    </a:lnTo>
                    <a:lnTo>
                      <a:pt x="7424" y="778"/>
                    </a:lnTo>
                    <a:lnTo>
                      <a:pt x="7252" y="735"/>
                    </a:lnTo>
                    <a:lnTo>
                      <a:pt x="7209" y="735"/>
                    </a:lnTo>
                    <a:lnTo>
                      <a:pt x="3971" y="389"/>
                    </a:lnTo>
                    <a:lnTo>
                      <a:pt x="3928" y="389"/>
                    </a:lnTo>
                    <a:lnTo>
                      <a:pt x="1425" y="130"/>
                    </a:lnTo>
                    <a:lnTo>
                      <a:pt x="1381" y="130"/>
                    </a:lnTo>
                    <a:lnTo>
                      <a:pt x="820" y="44"/>
                    </a:lnTo>
                    <a:lnTo>
                      <a:pt x="691" y="44"/>
                    </a:ln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8" name="Google Shape;14488;p76"/>
              <p:cNvSpPr/>
              <p:nvPr/>
            </p:nvSpPr>
            <p:spPr>
              <a:xfrm>
                <a:off x="5488256" y="1736096"/>
                <a:ext cx="171947" cy="106430"/>
              </a:xfrm>
              <a:custGeom>
                <a:avLst/>
                <a:gdLst/>
                <a:ahLst/>
                <a:cxnLst/>
                <a:rect l="l" t="t" r="r" b="b"/>
                <a:pathLst>
                  <a:path w="3627" h="2245" extrusionOk="0">
                    <a:moveTo>
                      <a:pt x="3583" y="0"/>
                    </a:moveTo>
                    <a:lnTo>
                      <a:pt x="3497" y="43"/>
                    </a:lnTo>
                    <a:lnTo>
                      <a:pt x="3454" y="86"/>
                    </a:lnTo>
                    <a:lnTo>
                      <a:pt x="1209" y="1381"/>
                    </a:lnTo>
                    <a:lnTo>
                      <a:pt x="1" y="2245"/>
                    </a:lnTo>
                    <a:lnTo>
                      <a:pt x="44" y="2245"/>
                    </a:lnTo>
                    <a:lnTo>
                      <a:pt x="2073" y="1036"/>
                    </a:lnTo>
                    <a:lnTo>
                      <a:pt x="3540" y="216"/>
                    </a:lnTo>
                    <a:lnTo>
                      <a:pt x="3583" y="216"/>
                    </a:lnTo>
                    <a:lnTo>
                      <a:pt x="3627" y="173"/>
                    </a:lnTo>
                    <a:lnTo>
                      <a:pt x="3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9" name="Google Shape;14489;p76"/>
              <p:cNvSpPr/>
              <p:nvPr/>
            </p:nvSpPr>
            <p:spPr>
              <a:xfrm>
                <a:off x="5103544" y="1975504"/>
                <a:ext cx="225138" cy="372481"/>
              </a:xfrm>
              <a:custGeom>
                <a:avLst/>
                <a:gdLst/>
                <a:ahLst/>
                <a:cxnLst/>
                <a:rect l="l" t="t" r="r" b="b"/>
                <a:pathLst>
                  <a:path w="4749" h="7857" extrusionOk="0">
                    <a:moveTo>
                      <a:pt x="3022" y="0"/>
                    </a:moveTo>
                    <a:lnTo>
                      <a:pt x="2332" y="1468"/>
                    </a:lnTo>
                    <a:lnTo>
                      <a:pt x="778" y="4705"/>
                    </a:lnTo>
                    <a:lnTo>
                      <a:pt x="778" y="4748"/>
                    </a:lnTo>
                    <a:lnTo>
                      <a:pt x="303" y="5741"/>
                    </a:lnTo>
                    <a:lnTo>
                      <a:pt x="217" y="5914"/>
                    </a:lnTo>
                    <a:lnTo>
                      <a:pt x="87" y="6130"/>
                    </a:lnTo>
                    <a:lnTo>
                      <a:pt x="87" y="6173"/>
                    </a:lnTo>
                    <a:lnTo>
                      <a:pt x="44" y="6216"/>
                    </a:lnTo>
                    <a:lnTo>
                      <a:pt x="44" y="6302"/>
                    </a:lnTo>
                    <a:lnTo>
                      <a:pt x="1" y="6389"/>
                    </a:lnTo>
                    <a:lnTo>
                      <a:pt x="44" y="6475"/>
                    </a:lnTo>
                    <a:lnTo>
                      <a:pt x="173" y="6648"/>
                    </a:lnTo>
                    <a:lnTo>
                      <a:pt x="303" y="6777"/>
                    </a:lnTo>
                    <a:lnTo>
                      <a:pt x="562" y="7079"/>
                    </a:lnTo>
                    <a:lnTo>
                      <a:pt x="821" y="7295"/>
                    </a:lnTo>
                    <a:lnTo>
                      <a:pt x="1382" y="7856"/>
                    </a:lnTo>
                    <a:lnTo>
                      <a:pt x="1468" y="7640"/>
                    </a:lnTo>
                    <a:lnTo>
                      <a:pt x="2116" y="6302"/>
                    </a:lnTo>
                    <a:lnTo>
                      <a:pt x="2116" y="6259"/>
                    </a:lnTo>
                    <a:lnTo>
                      <a:pt x="4490" y="1209"/>
                    </a:lnTo>
                    <a:lnTo>
                      <a:pt x="4749" y="691"/>
                    </a:lnTo>
                    <a:lnTo>
                      <a:pt x="4663" y="605"/>
                    </a:lnTo>
                    <a:lnTo>
                      <a:pt x="4404" y="1123"/>
                    </a:lnTo>
                    <a:lnTo>
                      <a:pt x="2029" y="6130"/>
                    </a:lnTo>
                    <a:lnTo>
                      <a:pt x="2029" y="6173"/>
                    </a:lnTo>
                    <a:lnTo>
                      <a:pt x="1382" y="7511"/>
                    </a:lnTo>
                    <a:lnTo>
                      <a:pt x="1382" y="7554"/>
                    </a:lnTo>
                    <a:lnTo>
                      <a:pt x="1339" y="7597"/>
                    </a:lnTo>
                    <a:lnTo>
                      <a:pt x="1296" y="7684"/>
                    </a:lnTo>
                    <a:lnTo>
                      <a:pt x="303" y="6604"/>
                    </a:lnTo>
                    <a:lnTo>
                      <a:pt x="173" y="6432"/>
                    </a:lnTo>
                    <a:lnTo>
                      <a:pt x="173" y="6389"/>
                    </a:lnTo>
                    <a:lnTo>
                      <a:pt x="173" y="6302"/>
                    </a:lnTo>
                    <a:lnTo>
                      <a:pt x="217" y="6302"/>
                    </a:lnTo>
                    <a:lnTo>
                      <a:pt x="217" y="6259"/>
                    </a:lnTo>
                    <a:lnTo>
                      <a:pt x="260" y="6173"/>
                    </a:lnTo>
                    <a:lnTo>
                      <a:pt x="864" y="4878"/>
                    </a:lnTo>
                    <a:lnTo>
                      <a:pt x="864" y="4835"/>
                    </a:lnTo>
                    <a:lnTo>
                      <a:pt x="3109" y="87"/>
                    </a:lnTo>
                    <a:lnTo>
                      <a:pt x="30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0" name="Google Shape;14490;p76"/>
              <p:cNvSpPr/>
              <p:nvPr/>
            </p:nvSpPr>
            <p:spPr>
              <a:xfrm>
                <a:off x="5447343" y="1551918"/>
                <a:ext cx="94151" cy="190341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4015" extrusionOk="0">
                    <a:moveTo>
                      <a:pt x="1900" y="0"/>
                    </a:moveTo>
                    <a:lnTo>
                      <a:pt x="1856" y="130"/>
                    </a:lnTo>
                    <a:lnTo>
                      <a:pt x="1813" y="173"/>
                    </a:lnTo>
                    <a:lnTo>
                      <a:pt x="0" y="4015"/>
                    </a:lnTo>
                    <a:lnTo>
                      <a:pt x="216" y="3885"/>
                    </a:lnTo>
                    <a:lnTo>
                      <a:pt x="1943" y="259"/>
                    </a:lnTo>
                    <a:lnTo>
                      <a:pt x="1986" y="130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1" name="Google Shape;14491;p76"/>
              <p:cNvSpPr/>
              <p:nvPr/>
            </p:nvSpPr>
            <p:spPr>
              <a:xfrm>
                <a:off x="5326596" y="1482324"/>
                <a:ext cx="157630" cy="329530"/>
              </a:xfrm>
              <a:custGeom>
                <a:avLst/>
                <a:gdLst/>
                <a:ahLst/>
                <a:cxnLst/>
                <a:rect l="l" t="t" r="r" b="b"/>
                <a:pathLst>
                  <a:path w="3325" h="6951" extrusionOk="0">
                    <a:moveTo>
                      <a:pt x="3238" y="1"/>
                    </a:moveTo>
                    <a:lnTo>
                      <a:pt x="3152" y="130"/>
                    </a:lnTo>
                    <a:lnTo>
                      <a:pt x="3152" y="173"/>
                    </a:lnTo>
                    <a:lnTo>
                      <a:pt x="476" y="5828"/>
                    </a:lnTo>
                    <a:lnTo>
                      <a:pt x="432" y="5957"/>
                    </a:lnTo>
                    <a:lnTo>
                      <a:pt x="346" y="6130"/>
                    </a:lnTo>
                    <a:lnTo>
                      <a:pt x="303" y="6173"/>
                    </a:lnTo>
                    <a:lnTo>
                      <a:pt x="173" y="6432"/>
                    </a:lnTo>
                    <a:lnTo>
                      <a:pt x="173" y="6475"/>
                    </a:lnTo>
                    <a:lnTo>
                      <a:pt x="44" y="6734"/>
                    </a:lnTo>
                    <a:lnTo>
                      <a:pt x="44" y="6777"/>
                    </a:lnTo>
                    <a:lnTo>
                      <a:pt x="1" y="6777"/>
                    </a:lnTo>
                    <a:lnTo>
                      <a:pt x="1" y="6864"/>
                    </a:lnTo>
                    <a:lnTo>
                      <a:pt x="87" y="6950"/>
                    </a:lnTo>
                    <a:lnTo>
                      <a:pt x="130" y="6907"/>
                    </a:lnTo>
                    <a:lnTo>
                      <a:pt x="130" y="6821"/>
                    </a:lnTo>
                    <a:lnTo>
                      <a:pt x="173" y="6821"/>
                    </a:lnTo>
                    <a:lnTo>
                      <a:pt x="173" y="6777"/>
                    </a:lnTo>
                    <a:lnTo>
                      <a:pt x="260" y="6648"/>
                    </a:lnTo>
                    <a:lnTo>
                      <a:pt x="303" y="6518"/>
                    </a:lnTo>
                    <a:lnTo>
                      <a:pt x="476" y="6173"/>
                    </a:lnTo>
                    <a:lnTo>
                      <a:pt x="519" y="6044"/>
                    </a:lnTo>
                    <a:lnTo>
                      <a:pt x="519" y="6000"/>
                    </a:lnTo>
                    <a:lnTo>
                      <a:pt x="3238" y="260"/>
                    </a:lnTo>
                    <a:lnTo>
                      <a:pt x="3281" y="260"/>
                    </a:lnTo>
                    <a:lnTo>
                      <a:pt x="3281" y="216"/>
                    </a:lnTo>
                    <a:lnTo>
                      <a:pt x="3324" y="130"/>
                    </a:lnTo>
                    <a:lnTo>
                      <a:pt x="32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2" name="Google Shape;14492;p76"/>
              <p:cNvSpPr/>
              <p:nvPr/>
            </p:nvSpPr>
            <p:spPr>
              <a:xfrm>
                <a:off x="4833463" y="1764730"/>
                <a:ext cx="435912" cy="126910"/>
              </a:xfrm>
              <a:custGeom>
                <a:avLst/>
                <a:gdLst/>
                <a:ahLst/>
                <a:cxnLst/>
                <a:rect l="l" t="t" r="r" b="b"/>
                <a:pathLst>
                  <a:path w="9195" h="2677" extrusionOk="0">
                    <a:moveTo>
                      <a:pt x="0" y="0"/>
                    </a:moveTo>
                    <a:lnTo>
                      <a:pt x="259" y="820"/>
                    </a:lnTo>
                    <a:lnTo>
                      <a:pt x="345" y="1166"/>
                    </a:lnTo>
                    <a:lnTo>
                      <a:pt x="432" y="1554"/>
                    </a:lnTo>
                    <a:lnTo>
                      <a:pt x="475" y="1727"/>
                    </a:lnTo>
                    <a:lnTo>
                      <a:pt x="561" y="1900"/>
                    </a:lnTo>
                    <a:lnTo>
                      <a:pt x="647" y="1943"/>
                    </a:lnTo>
                    <a:lnTo>
                      <a:pt x="734" y="1986"/>
                    </a:lnTo>
                    <a:lnTo>
                      <a:pt x="820" y="1986"/>
                    </a:lnTo>
                    <a:lnTo>
                      <a:pt x="1252" y="2029"/>
                    </a:lnTo>
                    <a:lnTo>
                      <a:pt x="1468" y="2029"/>
                    </a:lnTo>
                    <a:lnTo>
                      <a:pt x="2331" y="2115"/>
                    </a:lnTo>
                    <a:lnTo>
                      <a:pt x="2374" y="2115"/>
                    </a:lnTo>
                    <a:lnTo>
                      <a:pt x="6475" y="2547"/>
                    </a:lnTo>
                    <a:lnTo>
                      <a:pt x="6777" y="2590"/>
                    </a:lnTo>
                    <a:lnTo>
                      <a:pt x="7295" y="2677"/>
                    </a:lnTo>
                    <a:lnTo>
                      <a:pt x="7554" y="2633"/>
                    </a:lnTo>
                    <a:lnTo>
                      <a:pt x="7813" y="2590"/>
                    </a:lnTo>
                    <a:lnTo>
                      <a:pt x="2331" y="1986"/>
                    </a:lnTo>
                    <a:lnTo>
                      <a:pt x="2288" y="1986"/>
                    </a:lnTo>
                    <a:lnTo>
                      <a:pt x="1122" y="1856"/>
                    </a:lnTo>
                    <a:lnTo>
                      <a:pt x="734" y="1856"/>
                    </a:lnTo>
                    <a:lnTo>
                      <a:pt x="691" y="1813"/>
                    </a:lnTo>
                    <a:lnTo>
                      <a:pt x="647" y="1813"/>
                    </a:lnTo>
                    <a:lnTo>
                      <a:pt x="604" y="1727"/>
                    </a:lnTo>
                    <a:lnTo>
                      <a:pt x="561" y="1641"/>
                    </a:lnTo>
                    <a:lnTo>
                      <a:pt x="475" y="1338"/>
                    </a:lnTo>
                    <a:lnTo>
                      <a:pt x="432" y="1209"/>
                    </a:lnTo>
                    <a:lnTo>
                      <a:pt x="130" y="173"/>
                    </a:lnTo>
                    <a:lnTo>
                      <a:pt x="302" y="173"/>
                    </a:lnTo>
                    <a:lnTo>
                      <a:pt x="1727" y="346"/>
                    </a:lnTo>
                    <a:lnTo>
                      <a:pt x="8978" y="1123"/>
                    </a:lnTo>
                    <a:lnTo>
                      <a:pt x="9194" y="993"/>
                    </a:lnTo>
                    <a:lnTo>
                      <a:pt x="9065" y="993"/>
                    </a:lnTo>
                    <a:lnTo>
                      <a:pt x="8935" y="950"/>
                    </a:lnTo>
                    <a:lnTo>
                      <a:pt x="7424" y="820"/>
                    </a:lnTo>
                    <a:lnTo>
                      <a:pt x="1683" y="216"/>
                    </a:lnTo>
                    <a:lnTo>
                      <a:pt x="1683" y="173"/>
                    </a:lnTo>
                    <a:lnTo>
                      <a:pt x="259" y="43"/>
                    </a:lnTo>
                    <a:lnTo>
                      <a:pt x="173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3" name="Google Shape;14493;p76"/>
              <p:cNvSpPr/>
              <p:nvPr/>
            </p:nvSpPr>
            <p:spPr>
              <a:xfrm>
                <a:off x="5269328" y="1783124"/>
                <a:ext cx="14364" cy="22566"/>
              </a:xfrm>
              <a:custGeom>
                <a:avLst/>
                <a:gdLst/>
                <a:ahLst/>
                <a:cxnLst/>
                <a:rect l="l" t="t" r="r" b="b"/>
                <a:pathLst>
                  <a:path w="303" h="476" extrusionOk="0">
                    <a:moveTo>
                      <a:pt x="0" y="1"/>
                    </a:moveTo>
                    <a:lnTo>
                      <a:pt x="43" y="87"/>
                    </a:lnTo>
                    <a:lnTo>
                      <a:pt x="130" y="303"/>
                    </a:lnTo>
                    <a:lnTo>
                      <a:pt x="216" y="476"/>
                    </a:lnTo>
                    <a:lnTo>
                      <a:pt x="302" y="432"/>
                    </a:lnTo>
                    <a:lnTo>
                      <a:pt x="173" y="2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4" name="Google Shape;14494;p76"/>
              <p:cNvSpPr/>
              <p:nvPr/>
            </p:nvSpPr>
            <p:spPr>
              <a:xfrm>
                <a:off x="4839579" y="1304309"/>
                <a:ext cx="487065" cy="497305"/>
              </a:xfrm>
              <a:custGeom>
                <a:avLst/>
                <a:gdLst/>
                <a:ahLst/>
                <a:cxnLst/>
                <a:rect l="l" t="t" r="r" b="b"/>
                <a:pathLst>
                  <a:path w="10274" h="10490" extrusionOk="0">
                    <a:moveTo>
                      <a:pt x="518" y="0"/>
                    </a:moveTo>
                    <a:lnTo>
                      <a:pt x="346" y="346"/>
                    </a:lnTo>
                    <a:lnTo>
                      <a:pt x="130" y="734"/>
                    </a:lnTo>
                    <a:lnTo>
                      <a:pt x="44" y="950"/>
                    </a:lnTo>
                    <a:lnTo>
                      <a:pt x="1" y="1123"/>
                    </a:lnTo>
                    <a:lnTo>
                      <a:pt x="1" y="1166"/>
                    </a:lnTo>
                    <a:lnTo>
                      <a:pt x="1" y="1252"/>
                    </a:lnTo>
                    <a:lnTo>
                      <a:pt x="1" y="1295"/>
                    </a:lnTo>
                    <a:lnTo>
                      <a:pt x="44" y="1338"/>
                    </a:lnTo>
                    <a:lnTo>
                      <a:pt x="87" y="1425"/>
                    </a:lnTo>
                    <a:lnTo>
                      <a:pt x="173" y="1468"/>
                    </a:lnTo>
                    <a:lnTo>
                      <a:pt x="173" y="1511"/>
                    </a:lnTo>
                    <a:lnTo>
                      <a:pt x="216" y="1511"/>
                    </a:lnTo>
                    <a:lnTo>
                      <a:pt x="216" y="1554"/>
                    </a:lnTo>
                    <a:lnTo>
                      <a:pt x="821" y="2202"/>
                    </a:lnTo>
                    <a:lnTo>
                      <a:pt x="864" y="2202"/>
                    </a:lnTo>
                    <a:lnTo>
                      <a:pt x="864" y="2245"/>
                    </a:lnTo>
                    <a:lnTo>
                      <a:pt x="6000" y="7727"/>
                    </a:lnTo>
                    <a:lnTo>
                      <a:pt x="6216" y="7899"/>
                    </a:lnTo>
                    <a:lnTo>
                      <a:pt x="6605" y="8331"/>
                    </a:lnTo>
                    <a:lnTo>
                      <a:pt x="6821" y="8547"/>
                    </a:lnTo>
                    <a:lnTo>
                      <a:pt x="7080" y="8720"/>
                    </a:lnTo>
                    <a:lnTo>
                      <a:pt x="907" y="2115"/>
                    </a:lnTo>
                    <a:lnTo>
                      <a:pt x="864" y="2115"/>
                    </a:lnTo>
                    <a:lnTo>
                      <a:pt x="432" y="1641"/>
                    </a:lnTo>
                    <a:lnTo>
                      <a:pt x="346" y="1554"/>
                    </a:lnTo>
                    <a:lnTo>
                      <a:pt x="259" y="1468"/>
                    </a:lnTo>
                    <a:lnTo>
                      <a:pt x="216" y="1468"/>
                    </a:lnTo>
                    <a:lnTo>
                      <a:pt x="216" y="1425"/>
                    </a:lnTo>
                    <a:lnTo>
                      <a:pt x="87" y="1295"/>
                    </a:lnTo>
                    <a:lnTo>
                      <a:pt x="130" y="1123"/>
                    </a:lnTo>
                    <a:lnTo>
                      <a:pt x="216" y="950"/>
                    </a:lnTo>
                    <a:lnTo>
                      <a:pt x="259" y="864"/>
                    </a:lnTo>
                    <a:lnTo>
                      <a:pt x="432" y="518"/>
                    </a:lnTo>
                    <a:lnTo>
                      <a:pt x="475" y="432"/>
                    </a:lnTo>
                    <a:lnTo>
                      <a:pt x="518" y="389"/>
                    </a:lnTo>
                    <a:lnTo>
                      <a:pt x="562" y="302"/>
                    </a:lnTo>
                    <a:lnTo>
                      <a:pt x="562" y="259"/>
                    </a:lnTo>
                    <a:lnTo>
                      <a:pt x="605" y="216"/>
                    </a:lnTo>
                    <a:lnTo>
                      <a:pt x="648" y="259"/>
                    </a:lnTo>
                    <a:lnTo>
                      <a:pt x="734" y="346"/>
                    </a:lnTo>
                    <a:lnTo>
                      <a:pt x="734" y="389"/>
                    </a:lnTo>
                    <a:lnTo>
                      <a:pt x="777" y="389"/>
                    </a:lnTo>
                    <a:lnTo>
                      <a:pt x="1166" y="820"/>
                    </a:lnTo>
                    <a:lnTo>
                      <a:pt x="1209" y="820"/>
                    </a:lnTo>
                    <a:lnTo>
                      <a:pt x="1209" y="864"/>
                    </a:lnTo>
                    <a:lnTo>
                      <a:pt x="7684" y="7770"/>
                    </a:lnTo>
                    <a:lnTo>
                      <a:pt x="9410" y="9583"/>
                    </a:lnTo>
                    <a:lnTo>
                      <a:pt x="9972" y="10187"/>
                    </a:lnTo>
                    <a:lnTo>
                      <a:pt x="10015" y="10230"/>
                    </a:lnTo>
                    <a:lnTo>
                      <a:pt x="10058" y="10273"/>
                    </a:lnTo>
                    <a:lnTo>
                      <a:pt x="10058" y="10317"/>
                    </a:lnTo>
                    <a:lnTo>
                      <a:pt x="10231" y="10446"/>
                    </a:lnTo>
                    <a:lnTo>
                      <a:pt x="10231" y="10489"/>
                    </a:lnTo>
                    <a:lnTo>
                      <a:pt x="10274" y="10489"/>
                    </a:lnTo>
                    <a:lnTo>
                      <a:pt x="10274" y="10446"/>
                    </a:lnTo>
                    <a:lnTo>
                      <a:pt x="10231" y="10360"/>
                    </a:lnTo>
                    <a:lnTo>
                      <a:pt x="10101" y="10187"/>
                    </a:lnTo>
                    <a:lnTo>
                      <a:pt x="10058" y="10187"/>
                    </a:lnTo>
                    <a:lnTo>
                      <a:pt x="9972" y="10058"/>
                    </a:lnTo>
                    <a:lnTo>
                      <a:pt x="9626" y="9712"/>
                    </a:lnTo>
                    <a:lnTo>
                      <a:pt x="9497" y="9583"/>
                    </a:lnTo>
                    <a:lnTo>
                      <a:pt x="1252" y="777"/>
                    </a:lnTo>
                    <a:lnTo>
                      <a:pt x="1209" y="734"/>
                    </a:lnTo>
                    <a:lnTo>
                      <a:pt x="821" y="302"/>
                    </a:lnTo>
                    <a:lnTo>
                      <a:pt x="777" y="302"/>
                    </a:lnTo>
                    <a:lnTo>
                      <a:pt x="777" y="259"/>
                    </a:lnTo>
                    <a:lnTo>
                      <a:pt x="691" y="173"/>
                    </a:lnTo>
                    <a:lnTo>
                      <a:pt x="648" y="130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5" name="Google Shape;14495;p76"/>
              <p:cNvSpPr/>
              <p:nvPr/>
            </p:nvSpPr>
            <p:spPr>
              <a:xfrm>
                <a:off x="5207935" y="1680819"/>
                <a:ext cx="59354" cy="92113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1943" extrusionOk="0">
                    <a:moveTo>
                      <a:pt x="0" y="1"/>
                    </a:moveTo>
                    <a:lnTo>
                      <a:pt x="604" y="993"/>
                    </a:lnTo>
                    <a:lnTo>
                      <a:pt x="734" y="1252"/>
                    </a:lnTo>
                    <a:lnTo>
                      <a:pt x="950" y="1641"/>
                    </a:lnTo>
                    <a:lnTo>
                      <a:pt x="1079" y="1813"/>
                    </a:lnTo>
                    <a:lnTo>
                      <a:pt x="1252" y="1943"/>
                    </a:lnTo>
                    <a:lnTo>
                      <a:pt x="993" y="1511"/>
                    </a:lnTo>
                    <a:lnTo>
                      <a:pt x="561" y="691"/>
                    </a:lnTo>
                    <a:lnTo>
                      <a:pt x="302" y="34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6" name="Google Shape;14496;p76"/>
              <p:cNvSpPr/>
              <p:nvPr/>
            </p:nvSpPr>
            <p:spPr>
              <a:xfrm>
                <a:off x="4939846" y="1889554"/>
                <a:ext cx="304972" cy="235378"/>
              </a:xfrm>
              <a:custGeom>
                <a:avLst/>
                <a:gdLst/>
                <a:ahLst/>
                <a:cxnLst/>
                <a:rect l="l" t="t" r="r" b="b"/>
                <a:pathLst>
                  <a:path w="6433" h="4965" extrusionOk="0">
                    <a:moveTo>
                      <a:pt x="5569" y="0"/>
                    </a:moveTo>
                    <a:lnTo>
                      <a:pt x="1511" y="2288"/>
                    </a:lnTo>
                    <a:lnTo>
                      <a:pt x="1468" y="2331"/>
                    </a:lnTo>
                    <a:lnTo>
                      <a:pt x="173" y="3065"/>
                    </a:lnTo>
                    <a:lnTo>
                      <a:pt x="130" y="3065"/>
                    </a:lnTo>
                    <a:lnTo>
                      <a:pt x="130" y="3108"/>
                    </a:lnTo>
                    <a:lnTo>
                      <a:pt x="1" y="3151"/>
                    </a:lnTo>
                    <a:lnTo>
                      <a:pt x="950" y="4792"/>
                    </a:lnTo>
                    <a:lnTo>
                      <a:pt x="993" y="4878"/>
                    </a:lnTo>
                    <a:lnTo>
                      <a:pt x="1037" y="4921"/>
                    </a:lnTo>
                    <a:lnTo>
                      <a:pt x="1123" y="4964"/>
                    </a:lnTo>
                    <a:lnTo>
                      <a:pt x="1209" y="4921"/>
                    </a:lnTo>
                    <a:lnTo>
                      <a:pt x="1252" y="4921"/>
                    </a:lnTo>
                    <a:lnTo>
                      <a:pt x="1425" y="4792"/>
                    </a:lnTo>
                    <a:lnTo>
                      <a:pt x="1555" y="4705"/>
                    </a:lnTo>
                    <a:lnTo>
                      <a:pt x="2547" y="4144"/>
                    </a:lnTo>
                    <a:lnTo>
                      <a:pt x="2590" y="4144"/>
                    </a:lnTo>
                    <a:lnTo>
                      <a:pt x="5526" y="2461"/>
                    </a:lnTo>
                    <a:lnTo>
                      <a:pt x="5741" y="2331"/>
                    </a:lnTo>
                    <a:lnTo>
                      <a:pt x="6216" y="2072"/>
                    </a:lnTo>
                    <a:lnTo>
                      <a:pt x="6346" y="1943"/>
                    </a:lnTo>
                    <a:lnTo>
                      <a:pt x="6432" y="1813"/>
                    </a:lnTo>
                    <a:lnTo>
                      <a:pt x="6389" y="1770"/>
                    </a:lnTo>
                    <a:lnTo>
                      <a:pt x="2504" y="3971"/>
                    </a:lnTo>
                    <a:lnTo>
                      <a:pt x="2461" y="4015"/>
                    </a:lnTo>
                    <a:lnTo>
                      <a:pt x="1943" y="4317"/>
                    </a:lnTo>
                    <a:lnTo>
                      <a:pt x="1770" y="4403"/>
                    </a:lnTo>
                    <a:lnTo>
                      <a:pt x="1468" y="4619"/>
                    </a:lnTo>
                    <a:lnTo>
                      <a:pt x="1209" y="4792"/>
                    </a:lnTo>
                    <a:lnTo>
                      <a:pt x="1037" y="4792"/>
                    </a:lnTo>
                    <a:lnTo>
                      <a:pt x="993" y="4748"/>
                    </a:lnTo>
                    <a:lnTo>
                      <a:pt x="907" y="4619"/>
                    </a:lnTo>
                    <a:lnTo>
                      <a:pt x="691" y="4230"/>
                    </a:lnTo>
                    <a:lnTo>
                      <a:pt x="605" y="4058"/>
                    </a:lnTo>
                    <a:lnTo>
                      <a:pt x="173" y="3281"/>
                    </a:lnTo>
                    <a:lnTo>
                      <a:pt x="216" y="3238"/>
                    </a:lnTo>
                    <a:lnTo>
                      <a:pt x="260" y="3238"/>
                    </a:lnTo>
                    <a:lnTo>
                      <a:pt x="260" y="3195"/>
                    </a:lnTo>
                    <a:lnTo>
                      <a:pt x="1555" y="2461"/>
                    </a:lnTo>
                    <a:lnTo>
                      <a:pt x="1598" y="2461"/>
                    </a:lnTo>
                    <a:lnTo>
                      <a:pt x="1598" y="2418"/>
                    </a:lnTo>
                    <a:lnTo>
                      <a:pt x="5569" y="173"/>
                    </a:lnTo>
                    <a:lnTo>
                      <a:pt x="5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7" name="Google Shape;14497;p76"/>
              <p:cNvSpPr/>
              <p:nvPr/>
            </p:nvSpPr>
            <p:spPr>
              <a:xfrm>
                <a:off x="5408469" y="1975504"/>
                <a:ext cx="4124" cy="6163"/>
              </a:xfrm>
              <a:custGeom>
                <a:avLst/>
                <a:gdLst/>
                <a:ahLst/>
                <a:cxnLst/>
                <a:rect l="l" t="t" r="r" b="b"/>
                <a:pathLst>
                  <a:path w="87" h="130" extrusionOk="0">
                    <a:moveTo>
                      <a:pt x="0" y="0"/>
                    </a:moveTo>
                    <a:lnTo>
                      <a:pt x="0" y="43"/>
                    </a:lnTo>
                    <a:lnTo>
                      <a:pt x="0" y="87"/>
                    </a:lnTo>
                    <a:lnTo>
                      <a:pt x="87" y="130"/>
                    </a:lnTo>
                    <a:lnTo>
                      <a:pt x="43" y="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8" name="Google Shape;14498;p76"/>
              <p:cNvSpPr/>
              <p:nvPr/>
            </p:nvSpPr>
            <p:spPr>
              <a:xfrm>
                <a:off x="5287722" y="1762692"/>
                <a:ext cx="12326" cy="3072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648" extrusionOk="0">
                    <a:moveTo>
                      <a:pt x="1" y="0"/>
                    </a:moveTo>
                    <a:lnTo>
                      <a:pt x="1" y="86"/>
                    </a:lnTo>
                    <a:lnTo>
                      <a:pt x="87" y="389"/>
                    </a:lnTo>
                    <a:lnTo>
                      <a:pt x="130" y="518"/>
                    </a:lnTo>
                    <a:lnTo>
                      <a:pt x="173" y="604"/>
                    </a:lnTo>
                    <a:lnTo>
                      <a:pt x="260" y="648"/>
                    </a:lnTo>
                    <a:lnTo>
                      <a:pt x="216" y="561"/>
                    </a:lnTo>
                    <a:lnTo>
                      <a:pt x="130" y="2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9" name="Google Shape;14499;p76"/>
              <p:cNvSpPr/>
              <p:nvPr/>
            </p:nvSpPr>
            <p:spPr>
              <a:xfrm>
                <a:off x="5312279" y="1791326"/>
                <a:ext cx="6210" cy="1232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0" extrusionOk="0">
                    <a:moveTo>
                      <a:pt x="1" y="0"/>
                    </a:moveTo>
                    <a:lnTo>
                      <a:pt x="1" y="130"/>
                    </a:lnTo>
                    <a:lnTo>
                      <a:pt x="1" y="173"/>
                    </a:lnTo>
                    <a:lnTo>
                      <a:pt x="44" y="173"/>
                    </a:lnTo>
                    <a:lnTo>
                      <a:pt x="44" y="216"/>
                    </a:lnTo>
                    <a:lnTo>
                      <a:pt x="87" y="216"/>
                    </a:lnTo>
                    <a:lnTo>
                      <a:pt x="130" y="259"/>
                    </a:lnTo>
                    <a:lnTo>
                      <a:pt x="130" y="173"/>
                    </a:lnTo>
                    <a:lnTo>
                      <a:pt x="130" y="130"/>
                    </a:lnTo>
                    <a:lnTo>
                      <a:pt x="87" y="4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0" name="Google Shape;14500;p76"/>
              <p:cNvSpPr/>
              <p:nvPr/>
            </p:nvSpPr>
            <p:spPr>
              <a:xfrm>
                <a:off x="5394152" y="1916150"/>
                <a:ext cx="4124" cy="10287"/>
              </a:xfrm>
              <a:custGeom>
                <a:avLst/>
                <a:gdLst/>
                <a:ahLst/>
                <a:cxnLst/>
                <a:rect l="l" t="t" r="r" b="b"/>
                <a:pathLst>
                  <a:path w="87" h="217" extrusionOk="0">
                    <a:moveTo>
                      <a:pt x="0" y="0"/>
                    </a:moveTo>
                    <a:lnTo>
                      <a:pt x="0" y="173"/>
                    </a:lnTo>
                    <a:lnTo>
                      <a:pt x="86" y="216"/>
                    </a:lnTo>
                    <a:lnTo>
                      <a:pt x="86" y="173"/>
                    </a:lnTo>
                    <a:lnTo>
                      <a:pt x="43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1" name="Google Shape;14501;p76"/>
              <p:cNvSpPr/>
              <p:nvPr/>
            </p:nvSpPr>
            <p:spPr>
              <a:xfrm>
                <a:off x="5312279" y="1756529"/>
                <a:ext cx="6210" cy="2868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605" extrusionOk="0">
                    <a:moveTo>
                      <a:pt x="1" y="1"/>
                    </a:moveTo>
                    <a:lnTo>
                      <a:pt x="1" y="87"/>
                    </a:lnTo>
                    <a:lnTo>
                      <a:pt x="1" y="303"/>
                    </a:lnTo>
                    <a:lnTo>
                      <a:pt x="44" y="475"/>
                    </a:lnTo>
                    <a:lnTo>
                      <a:pt x="44" y="519"/>
                    </a:lnTo>
                    <a:lnTo>
                      <a:pt x="130" y="605"/>
                    </a:lnTo>
                    <a:lnTo>
                      <a:pt x="130" y="562"/>
                    </a:lnTo>
                    <a:lnTo>
                      <a:pt x="87" y="2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2" name="Google Shape;14502;p76"/>
              <p:cNvSpPr/>
              <p:nvPr/>
            </p:nvSpPr>
            <p:spPr>
              <a:xfrm>
                <a:off x="5257049" y="1658300"/>
                <a:ext cx="30720" cy="94199"/>
              </a:xfrm>
              <a:custGeom>
                <a:avLst/>
                <a:gdLst/>
                <a:ahLst/>
                <a:cxnLst/>
                <a:rect l="l" t="t" r="r" b="b"/>
                <a:pathLst>
                  <a:path w="648" h="1987" extrusionOk="0">
                    <a:moveTo>
                      <a:pt x="0" y="1"/>
                    </a:moveTo>
                    <a:lnTo>
                      <a:pt x="302" y="1080"/>
                    </a:lnTo>
                    <a:lnTo>
                      <a:pt x="345" y="1296"/>
                    </a:lnTo>
                    <a:lnTo>
                      <a:pt x="475" y="1684"/>
                    </a:lnTo>
                    <a:lnTo>
                      <a:pt x="561" y="1857"/>
                    </a:lnTo>
                    <a:lnTo>
                      <a:pt x="648" y="1986"/>
                    </a:lnTo>
                    <a:lnTo>
                      <a:pt x="561" y="1598"/>
                    </a:lnTo>
                    <a:lnTo>
                      <a:pt x="302" y="778"/>
                    </a:lnTo>
                    <a:lnTo>
                      <a:pt x="173" y="38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3" name="Google Shape;14503;p76"/>
              <p:cNvSpPr/>
              <p:nvPr/>
            </p:nvSpPr>
            <p:spPr>
              <a:xfrm>
                <a:off x="5430987" y="1955024"/>
                <a:ext cx="45037" cy="7371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55" extrusionOk="0">
                    <a:moveTo>
                      <a:pt x="0" y="1"/>
                    </a:moveTo>
                    <a:lnTo>
                      <a:pt x="216" y="475"/>
                    </a:lnTo>
                    <a:lnTo>
                      <a:pt x="518" y="950"/>
                    </a:lnTo>
                    <a:lnTo>
                      <a:pt x="777" y="1425"/>
                    </a:lnTo>
                    <a:lnTo>
                      <a:pt x="820" y="1425"/>
                    </a:lnTo>
                    <a:lnTo>
                      <a:pt x="950" y="1555"/>
                    </a:lnTo>
                    <a:lnTo>
                      <a:pt x="950" y="1511"/>
                    </a:lnTo>
                    <a:lnTo>
                      <a:pt x="604" y="950"/>
                    </a:lnTo>
                    <a:lnTo>
                      <a:pt x="475" y="691"/>
                    </a:lnTo>
                    <a:lnTo>
                      <a:pt x="259" y="346"/>
                    </a:lnTo>
                    <a:lnTo>
                      <a:pt x="130" y="1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4" name="Google Shape;14504;p76"/>
              <p:cNvSpPr/>
              <p:nvPr/>
            </p:nvSpPr>
            <p:spPr>
              <a:xfrm>
                <a:off x="5514851" y="1928428"/>
                <a:ext cx="266098" cy="157630"/>
              </a:xfrm>
              <a:custGeom>
                <a:avLst/>
                <a:gdLst/>
                <a:ahLst/>
                <a:cxnLst/>
                <a:rect l="l" t="t" r="r" b="b"/>
                <a:pathLst>
                  <a:path w="5613" h="3325" extrusionOk="0">
                    <a:moveTo>
                      <a:pt x="1" y="0"/>
                    </a:moveTo>
                    <a:lnTo>
                      <a:pt x="5396" y="3195"/>
                    </a:lnTo>
                    <a:lnTo>
                      <a:pt x="5440" y="3238"/>
                    </a:lnTo>
                    <a:lnTo>
                      <a:pt x="5612" y="3324"/>
                    </a:lnTo>
                    <a:lnTo>
                      <a:pt x="5612" y="3195"/>
                    </a:lnTo>
                    <a:lnTo>
                      <a:pt x="5396" y="3108"/>
                    </a:lnTo>
                    <a:lnTo>
                      <a:pt x="5396" y="3065"/>
                    </a:lnTo>
                    <a:lnTo>
                      <a:pt x="5353" y="3065"/>
                    </a:lnTo>
                    <a:lnTo>
                      <a:pt x="1296" y="648"/>
                    </a:lnTo>
                    <a:lnTo>
                      <a:pt x="994" y="475"/>
                    </a:lnTo>
                    <a:lnTo>
                      <a:pt x="519" y="173"/>
                    </a:lnTo>
                    <a:lnTo>
                      <a:pt x="260" y="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5" name="Google Shape;14505;p76"/>
              <p:cNvSpPr/>
              <p:nvPr/>
            </p:nvSpPr>
            <p:spPr>
              <a:xfrm>
                <a:off x="5394152" y="1926390"/>
                <a:ext cx="397038" cy="241494"/>
              </a:xfrm>
              <a:custGeom>
                <a:avLst/>
                <a:gdLst/>
                <a:ahLst/>
                <a:cxnLst/>
                <a:rect l="l" t="t" r="r" b="b"/>
                <a:pathLst>
                  <a:path w="8375" h="5094" extrusionOk="0">
                    <a:moveTo>
                      <a:pt x="0" y="0"/>
                    </a:moveTo>
                    <a:lnTo>
                      <a:pt x="0" y="130"/>
                    </a:lnTo>
                    <a:lnTo>
                      <a:pt x="43" y="130"/>
                    </a:lnTo>
                    <a:lnTo>
                      <a:pt x="86" y="173"/>
                    </a:lnTo>
                    <a:lnTo>
                      <a:pt x="130" y="173"/>
                    </a:lnTo>
                    <a:lnTo>
                      <a:pt x="130" y="216"/>
                    </a:lnTo>
                    <a:lnTo>
                      <a:pt x="345" y="302"/>
                    </a:lnTo>
                    <a:lnTo>
                      <a:pt x="345" y="346"/>
                    </a:lnTo>
                    <a:lnTo>
                      <a:pt x="389" y="346"/>
                    </a:lnTo>
                    <a:lnTo>
                      <a:pt x="8201" y="5007"/>
                    </a:lnTo>
                    <a:lnTo>
                      <a:pt x="8245" y="5007"/>
                    </a:lnTo>
                    <a:lnTo>
                      <a:pt x="8374" y="5094"/>
                    </a:lnTo>
                    <a:lnTo>
                      <a:pt x="8374" y="5007"/>
                    </a:lnTo>
                    <a:lnTo>
                      <a:pt x="8201" y="4878"/>
                    </a:lnTo>
                    <a:lnTo>
                      <a:pt x="8158" y="4878"/>
                    </a:lnTo>
                    <a:lnTo>
                      <a:pt x="475" y="302"/>
                    </a:lnTo>
                    <a:lnTo>
                      <a:pt x="475" y="259"/>
                    </a:lnTo>
                    <a:lnTo>
                      <a:pt x="432" y="259"/>
                    </a:lnTo>
                    <a:lnTo>
                      <a:pt x="130" y="87"/>
                    </a:lnTo>
                    <a:lnTo>
                      <a:pt x="86" y="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6" name="Google Shape;14506;p76"/>
              <p:cNvSpPr/>
              <p:nvPr/>
            </p:nvSpPr>
            <p:spPr>
              <a:xfrm>
                <a:off x="5406430" y="1916150"/>
                <a:ext cx="20480" cy="28682"/>
              </a:xfrm>
              <a:custGeom>
                <a:avLst/>
                <a:gdLst/>
                <a:ahLst/>
                <a:cxnLst/>
                <a:rect l="l" t="t" r="r" b="b"/>
                <a:pathLst>
                  <a:path w="432" h="605" extrusionOk="0">
                    <a:moveTo>
                      <a:pt x="0" y="0"/>
                    </a:moveTo>
                    <a:lnTo>
                      <a:pt x="86" y="130"/>
                    </a:lnTo>
                    <a:lnTo>
                      <a:pt x="259" y="432"/>
                    </a:lnTo>
                    <a:lnTo>
                      <a:pt x="302" y="432"/>
                    </a:lnTo>
                    <a:lnTo>
                      <a:pt x="302" y="475"/>
                    </a:lnTo>
                    <a:lnTo>
                      <a:pt x="432" y="605"/>
                    </a:lnTo>
                    <a:lnTo>
                      <a:pt x="432" y="518"/>
                    </a:lnTo>
                    <a:lnTo>
                      <a:pt x="389" y="432"/>
                    </a:lnTo>
                    <a:lnTo>
                      <a:pt x="345" y="389"/>
                    </a:lnTo>
                    <a:lnTo>
                      <a:pt x="216" y="130"/>
                    </a:lnTo>
                    <a:lnTo>
                      <a:pt x="130" y="44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7" name="Google Shape;14507;p76"/>
              <p:cNvSpPr/>
              <p:nvPr/>
            </p:nvSpPr>
            <p:spPr>
              <a:xfrm>
                <a:off x="5312279" y="1658300"/>
                <a:ext cx="6210" cy="9012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901" extrusionOk="0">
                    <a:moveTo>
                      <a:pt x="44" y="1"/>
                    </a:moveTo>
                    <a:lnTo>
                      <a:pt x="1" y="1037"/>
                    </a:lnTo>
                    <a:lnTo>
                      <a:pt x="1" y="1253"/>
                    </a:lnTo>
                    <a:lnTo>
                      <a:pt x="1" y="1555"/>
                    </a:lnTo>
                    <a:lnTo>
                      <a:pt x="44" y="1727"/>
                    </a:lnTo>
                    <a:lnTo>
                      <a:pt x="87" y="1857"/>
                    </a:lnTo>
                    <a:lnTo>
                      <a:pt x="130" y="1900"/>
                    </a:lnTo>
                    <a:lnTo>
                      <a:pt x="130" y="1598"/>
                    </a:lnTo>
                    <a:lnTo>
                      <a:pt x="130" y="778"/>
                    </a:lnTo>
                    <a:lnTo>
                      <a:pt x="87" y="389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8" name="Google Shape;14508;p76"/>
              <p:cNvSpPr/>
              <p:nvPr/>
            </p:nvSpPr>
            <p:spPr>
              <a:xfrm>
                <a:off x="5132225" y="1234714"/>
                <a:ext cx="122785" cy="407278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8591" extrusionOk="0">
                    <a:moveTo>
                      <a:pt x="0" y="1"/>
                    </a:moveTo>
                    <a:lnTo>
                      <a:pt x="43" y="130"/>
                    </a:lnTo>
                    <a:lnTo>
                      <a:pt x="43" y="173"/>
                    </a:lnTo>
                    <a:lnTo>
                      <a:pt x="43" y="217"/>
                    </a:lnTo>
                    <a:lnTo>
                      <a:pt x="2201" y="7468"/>
                    </a:lnTo>
                    <a:lnTo>
                      <a:pt x="2374" y="8029"/>
                    </a:lnTo>
                    <a:lnTo>
                      <a:pt x="2590" y="8590"/>
                    </a:lnTo>
                    <a:lnTo>
                      <a:pt x="130" y="217"/>
                    </a:lnTo>
                    <a:lnTo>
                      <a:pt x="130" y="173"/>
                    </a:lnTo>
                    <a:lnTo>
                      <a:pt x="86" y="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9" name="Google Shape;14509;p76"/>
              <p:cNvSpPr/>
              <p:nvPr/>
            </p:nvSpPr>
            <p:spPr>
              <a:xfrm>
                <a:off x="5199734" y="1263396"/>
                <a:ext cx="147390" cy="499343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10533" extrusionOk="0">
                    <a:moveTo>
                      <a:pt x="0" y="0"/>
                    </a:moveTo>
                    <a:lnTo>
                      <a:pt x="44" y="86"/>
                    </a:lnTo>
                    <a:lnTo>
                      <a:pt x="44" y="130"/>
                    </a:lnTo>
                    <a:lnTo>
                      <a:pt x="2418" y="8201"/>
                    </a:lnTo>
                    <a:lnTo>
                      <a:pt x="3065" y="10489"/>
                    </a:lnTo>
                    <a:lnTo>
                      <a:pt x="3065" y="10532"/>
                    </a:lnTo>
                    <a:lnTo>
                      <a:pt x="3108" y="10446"/>
                    </a:lnTo>
                    <a:lnTo>
                      <a:pt x="3108" y="10273"/>
                    </a:lnTo>
                    <a:lnTo>
                      <a:pt x="3065" y="10014"/>
                    </a:lnTo>
                    <a:lnTo>
                      <a:pt x="2936" y="9583"/>
                    </a:lnTo>
                    <a:lnTo>
                      <a:pt x="2849" y="9367"/>
                    </a:lnTo>
                    <a:lnTo>
                      <a:pt x="130" y="216"/>
                    </a:lnTo>
                    <a:lnTo>
                      <a:pt x="130" y="173"/>
                    </a:lnTo>
                    <a:lnTo>
                      <a:pt x="130" y="130"/>
                    </a:lnTo>
                    <a:lnTo>
                      <a:pt x="87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0" name="Google Shape;14510;p76"/>
              <p:cNvSpPr/>
              <p:nvPr/>
            </p:nvSpPr>
            <p:spPr>
              <a:xfrm>
                <a:off x="4941884" y="1214282"/>
                <a:ext cx="259935" cy="448191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9454" extrusionOk="0">
                    <a:moveTo>
                      <a:pt x="432" y="0"/>
                    </a:moveTo>
                    <a:lnTo>
                      <a:pt x="87" y="43"/>
                    </a:lnTo>
                    <a:lnTo>
                      <a:pt x="1" y="86"/>
                    </a:lnTo>
                    <a:lnTo>
                      <a:pt x="217" y="475"/>
                    </a:lnTo>
                    <a:lnTo>
                      <a:pt x="260" y="475"/>
                    </a:lnTo>
                    <a:lnTo>
                      <a:pt x="260" y="518"/>
                    </a:lnTo>
                    <a:lnTo>
                      <a:pt x="260" y="561"/>
                    </a:lnTo>
                    <a:lnTo>
                      <a:pt x="4835" y="8417"/>
                    </a:lnTo>
                    <a:lnTo>
                      <a:pt x="5137" y="8935"/>
                    </a:lnTo>
                    <a:lnTo>
                      <a:pt x="5483" y="9453"/>
                    </a:lnTo>
                    <a:lnTo>
                      <a:pt x="346" y="518"/>
                    </a:lnTo>
                    <a:lnTo>
                      <a:pt x="346" y="475"/>
                    </a:lnTo>
                    <a:lnTo>
                      <a:pt x="303" y="475"/>
                    </a:lnTo>
                    <a:lnTo>
                      <a:pt x="303" y="432"/>
                    </a:lnTo>
                    <a:lnTo>
                      <a:pt x="173" y="216"/>
                    </a:lnTo>
                    <a:lnTo>
                      <a:pt x="346" y="4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1" name="Google Shape;14511;p76"/>
              <p:cNvSpPr/>
              <p:nvPr/>
            </p:nvSpPr>
            <p:spPr>
              <a:xfrm>
                <a:off x="5003277" y="1212196"/>
                <a:ext cx="329530" cy="575100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12131" extrusionOk="0">
                    <a:moveTo>
                      <a:pt x="1" y="1"/>
                    </a:moveTo>
                    <a:lnTo>
                      <a:pt x="130" y="260"/>
                    </a:lnTo>
                    <a:lnTo>
                      <a:pt x="173" y="346"/>
                    </a:lnTo>
                    <a:lnTo>
                      <a:pt x="260" y="562"/>
                    </a:lnTo>
                    <a:lnTo>
                      <a:pt x="5267" y="9238"/>
                    </a:lnTo>
                    <a:lnTo>
                      <a:pt x="6519" y="11396"/>
                    </a:lnTo>
                    <a:lnTo>
                      <a:pt x="6864" y="12001"/>
                    </a:lnTo>
                    <a:lnTo>
                      <a:pt x="6907" y="12001"/>
                    </a:lnTo>
                    <a:lnTo>
                      <a:pt x="6950" y="12130"/>
                    </a:lnTo>
                    <a:lnTo>
                      <a:pt x="6950" y="11957"/>
                    </a:lnTo>
                    <a:lnTo>
                      <a:pt x="6821" y="11698"/>
                    </a:lnTo>
                    <a:lnTo>
                      <a:pt x="6648" y="11440"/>
                    </a:lnTo>
                    <a:lnTo>
                      <a:pt x="6648" y="11396"/>
                    </a:lnTo>
                    <a:lnTo>
                      <a:pt x="6605" y="11353"/>
                    </a:lnTo>
                    <a:lnTo>
                      <a:pt x="6562" y="11310"/>
                    </a:lnTo>
                    <a:lnTo>
                      <a:pt x="6475" y="11137"/>
                    </a:lnTo>
                    <a:lnTo>
                      <a:pt x="5353" y="9238"/>
                    </a:lnTo>
                    <a:lnTo>
                      <a:pt x="173" y="260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2" name="Google Shape;14512;p76"/>
              <p:cNvSpPr/>
              <p:nvPr/>
            </p:nvSpPr>
            <p:spPr>
              <a:xfrm>
                <a:off x="5435064" y="1918188"/>
                <a:ext cx="75757" cy="75757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598" extrusionOk="0">
                    <a:moveTo>
                      <a:pt x="0" y="1"/>
                    </a:moveTo>
                    <a:lnTo>
                      <a:pt x="44" y="44"/>
                    </a:lnTo>
                    <a:lnTo>
                      <a:pt x="130" y="130"/>
                    </a:lnTo>
                    <a:lnTo>
                      <a:pt x="130" y="173"/>
                    </a:lnTo>
                    <a:lnTo>
                      <a:pt x="173" y="173"/>
                    </a:lnTo>
                    <a:lnTo>
                      <a:pt x="389" y="432"/>
                    </a:lnTo>
                    <a:lnTo>
                      <a:pt x="950" y="1037"/>
                    </a:lnTo>
                    <a:lnTo>
                      <a:pt x="1295" y="1339"/>
                    </a:lnTo>
                    <a:lnTo>
                      <a:pt x="1598" y="1598"/>
                    </a:lnTo>
                    <a:lnTo>
                      <a:pt x="821" y="778"/>
                    </a:lnTo>
                    <a:lnTo>
                      <a:pt x="691" y="605"/>
                    </a:lnTo>
                    <a:lnTo>
                      <a:pt x="475" y="346"/>
                    </a:lnTo>
                    <a:lnTo>
                      <a:pt x="259" y="130"/>
                    </a:lnTo>
                    <a:lnTo>
                      <a:pt x="216" y="87"/>
                    </a:lnTo>
                    <a:lnTo>
                      <a:pt x="87" y="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3" name="Google Shape;14513;p76"/>
              <p:cNvSpPr/>
              <p:nvPr/>
            </p:nvSpPr>
            <p:spPr>
              <a:xfrm>
                <a:off x="5435064" y="1877276"/>
                <a:ext cx="69642" cy="3892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821" extrusionOk="0">
                    <a:moveTo>
                      <a:pt x="87" y="0"/>
                    </a:moveTo>
                    <a:lnTo>
                      <a:pt x="0" y="87"/>
                    </a:lnTo>
                    <a:lnTo>
                      <a:pt x="259" y="259"/>
                    </a:lnTo>
                    <a:lnTo>
                      <a:pt x="605" y="475"/>
                    </a:lnTo>
                    <a:lnTo>
                      <a:pt x="648" y="475"/>
                    </a:lnTo>
                    <a:lnTo>
                      <a:pt x="1036" y="691"/>
                    </a:lnTo>
                    <a:lnTo>
                      <a:pt x="1252" y="777"/>
                    </a:lnTo>
                    <a:lnTo>
                      <a:pt x="1468" y="820"/>
                    </a:lnTo>
                    <a:lnTo>
                      <a:pt x="648" y="346"/>
                    </a:lnTo>
                    <a:lnTo>
                      <a:pt x="605" y="303"/>
                    </a:lnTo>
                    <a:lnTo>
                      <a:pt x="518" y="259"/>
                    </a:lnTo>
                    <a:lnTo>
                      <a:pt x="303" y="87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4" name="Google Shape;14514;p76"/>
              <p:cNvSpPr/>
              <p:nvPr/>
            </p:nvSpPr>
            <p:spPr>
              <a:xfrm>
                <a:off x="5379787" y="1384095"/>
                <a:ext cx="6210" cy="30497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643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1" y="217"/>
                    </a:lnTo>
                    <a:lnTo>
                      <a:pt x="1" y="6432"/>
                    </a:lnTo>
                    <a:lnTo>
                      <a:pt x="44" y="6260"/>
                    </a:lnTo>
                    <a:lnTo>
                      <a:pt x="87" y="6087"/>
                    </a:lnTo>
                    <a:lnTo>
                      <a:pt x="87" y="5742"/>
                    </a:lnTo>
                    <a:lnTo>
                      <a:pt x="87" y="5612"/>
                    </a:lnTo>
                    <a:lnTo>
                      <a:pt x="130" y="303"/>
                    </a:lnTo>
                    <a:lnTo>
                      <a:pt x="130" y="260"/>
                    </a:lnTo>
                    <a:lnTo>
                      <a:pt x="130" y="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5" name="Google Shape;14515;p76"/>
              <p:cNvSpPr/>
              <p:nvPr/>
            </p:nvSpPr>
            <p:spPr>
              <a:xfrm>
                <a:off x="5314317" y="1330904"/>
                <a:ext cx="4172" cy="317204"/>
              </a:xfrm>
              <a:custGeom>
                <a:avLst/>
                <a:gdLst/>
                <a:ahLst/>
                <a:cxnLst/>
                <a:rect l="l" t="t" r="r" b="b"/>
                <a:pathLst>
                  <a:path w="88" h="6691" extrusionOk="0">
                    <a:moveTo>
                      <a:pt x="1" y="0"/>
                    </a:moveTo>
                    <a:lnTo>
                      <a:pt x="1" y="130"/>
                    </a:lnTo>
                    <a:lnTo>
                      <a:pt x="1" y="173"/>
                    </a:lnTo>
                    <a:lnTo>
                      <a:pt x="1" y="5655"/>
                    </a:lnTo>
                    <a:lnTo>
                      <a:pt x="1" y="6173"/>
                    </a:lnTo>
                    <a:lnTo>
                      <a:pt x="87" y="6691"/>
                    </a:lnTo>
                    <a:lnTo>
                      <a:pt x="87" y="259"/>
                    </a:lnTo>
                    <a:lnTo>
                      <a:pt x="87" y="216"/>
                    </a:lnTo>
                    <a:lnTo>
                      <a:pt x="87" y="8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6" name="Google Shape;14516;p76"/>
              <p:cNvSpPr/>
              <p:nvPr/>
            </p:nvSpPr>
            <p:spPr>
              <a:xfrm>
                <a:off x="6030550" y="2491155"/>
                <a:ext cx="55277" cy="75757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598" extrusionOk="0">
                    <a:moveTo>
                      <a:pt x="0" y="1"/>
                    </a:moveTo>
                    <a:lnTo>
                      <a:pt x="0" y="173"/>
                    </a:lnTo>
                    <a:lnTo>
                      <a:pt x="0" y="389"/>
                    </a:lnTo>
                    <a:lnTo>
                      <a:pt x="173" y="864"/>
                    </a:lnTo>
                    <a:lnTo>
                      <a:pt x="1036" y="1511"/>
                    </a:lnTo>
                    <a:lnTo>
                      <a:pt x="1079" y="1555"/>
                    </a:lnTo>
                    <a:lnTo>
                      <a:pt x="1123" y="1555"/>
                    </a:lnTo>
                    <a:lnTo>
                      <a:pt x="1123" y="1511"/>
                    </a:lnTo>
                    <a:lnTo>
                      <a:pt x="1123" y="1468"/>
                    </a:lnTo>
                    <a:lnTo>
                      <a:pt x="1036" y="1166"/>
                    </a:lnTo>
                    <a:lnTo>
                      <a:pt x="907" y="907"/>
                    </a:lnTo>
                    <a:lnTo>
                      <a:pt x="864" y="864"/>
                    </a:lnTo>
                    <a:lnTo>
                      <a:pt x="864" y="821"/>
                    </a:lnTo>
                    <a:lnTo>
                      <a:pt x="648" y="519"/>
                    </a:lnTo>
                    <a:lnTo>
                      <a:pt x="432" y="303"/>
                    </a:lnTo>
                    <a:lnTo>
                      <a:pt x="389" y="260"/>
                    </a:lnTo>
                    <a:lnTo>
                      <a:pt x="346" y="217"/>
                    </a:lnTo>
                    <a:lnTo>
                      <a:pt x="130" y="44"/>
                    </a:lnTo>
                    <a:lnTo>
                      <a:pt x="0" y="1"/>
                    </a:lnTo>
                    <a:close/>
                    <a:moveTo>
                      <a:pt x="1123" y="1555"/>
                    </a:moveTo>
                    <a:lnTo>
                      <a:pt x="1123" y="1598"/>
                    </a:lnTo>
                    <a:lnTo>
                      <a:pt x="1166" y="1598"/>
                    </a:lnTo>
                    <a:lnTo>
                      <a:pt x="1166" y="155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7" name="Google Shape;14517;p76"/>
              <p:cNvSpPr/>
              <p:nvPr/>
            </p:nvSpPr>
            <p:spPr>
              <a:xfrm>
                <a:off x="7229675" y="1950947"/>
                <a:ext cx="6210" cy="34845"/>
              </a:xfrm>
              <a:custGeom>
                <a:avLst/>
                <a:gdLst/>
                <a:ahLst/>
                <a:cxnLst/>
                <a:rect l="l" t="t" r="r" b="b"/>
                <a:pathLst>
                  <a:path w="131" h="735" extrusionOk="0">
                    <a:moveTo>
                      <a:pt x="1" y="0"/>
                    </a:moveTo>
                    <a:lnTo>
                      <a:pt x="1" y="130"/>
                    </a:lnTo>
                    <a:lnTo>
                      <a:pt x="44" y="432"/>
                    </a:lnTo>
                    <a:lnTo>
                      <a:pt x="87" y="561"/>
                    </a:lnTo>
                    <a:lnTo>
                      <a:pt x="87" y="734"/>
                    </a:lnTo>
                    <a:lnTo>
                      <a:pt x="130" y="518"/>
                    </a:lnTo>
                    <a:lnTo>
                      <a:pt x="87" y="2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8" name="Google Shape;14518;p76"/>
              <p:cNvSpPr/>
              <p:nvPr/>
            </p:nvSpPr>
            <p:spPr>
              <a:xfrm>
                <a:off x="5973234" y="1386134"/>
                <a:ext cx="1150106" cy="1221739"/>
              </a:xfrm>
              <a:custGeom>
                <a:avLst/>
                <a:gdLst/>
                <a:ahLst/>
                <a:cxnLst/>
                <a:rect l="l" t="t" r="r" b="b"/>
                <a:pathLst>
                  <a:path w="24260" h="25771" extrusionOk="0">
                    <a:moveTo>
                      <a:pt x="1" y="1"/>
                    </a:moveTo>
                    <a:lnTo>
                      <a:pt x="260" y="1641"/>
                    </a:lnTo>
                    <a:lnTo>
                      <a:pt x="303" y="1684"/>
                    </a:lnTo>
                    <a:lnTo>
                      <a:pt x="303" y="1727"/>
                    </a:lnTo>
                    <a:lnTo>
                      <a:pt x="303" y="1771"/>
                    </a:lnTo>
                    <a:lnTo>
                      <a:pt x="346" y="1943"/>
                    </a:lnTo>
                    <a:lnTo>
                      <a:pt x="476" y="1943"/>
                    </a:lnTo>
                    <a:lnTo>
                      <a:pt x="648" y="1986"/>
                    </a:lnTo>
                    <a:lnTo>
                      <a:pt x="1037" y="2159"/>
                    </a:lnTo>
                    <a:lnTo>
                      <a:pt x="1253" y="2245"/>
                    </a:lnTo>
                    <a:lnTo>
                      <a:pt x="3627" y="3281"/>
                    </a:lnTo>
                    <a:lnTo>
                      <a:pt x="3670" y="3325"/>
                    </a:lnTo>
                    <a:lnTo>
                      <a:pt x="23482" y="11871"/>
                    </a:lnTo>
                    <a:lnTo>
                      <a:pt x="23525" y="11914"/>
                    </a:lnTo>
                    <a:lnTo>
                      <a:pt x="23569" y="11914"/>
                    </a:lnTo>
                    <a:lnTo>
                      <a:pt x="23741" y="12001"/>
                    </a:lnTo>
                    <a:lnTo>
                      <a:pt x="23784" y="12001"/>
                    </a:lnTo>
                    <a:lnTo>
                      <a:pt x="23828" y="12044"/>
                    </a:lnTo>
                    <a:lnTo>
                      <a:pt x="23828" y="12087"/>
                    </a:lnTo>
                    <a:lnTo>
                      <a:pt x="6691" y="22317"/>
                    </a:lnTo>
                    <a:lnTo>
                      <a:pt x="6648" y="22317"/>
                    </a:lnTo>
                    <a:lnTo>
                      <a:pt x="6648" y="22360"/>
                    </a:lnTo>
                    <a:lnTo>
                      <a:pt x="6346" y="22533"/>
                    </a:lnTo>
                    <a:lnTo>
                      <a:pt x="6216" y="22576"/>
                    </a:lnTo>
                    <a:lnTo>
                      <a:pt x="6044" y="22705"/>
                    </a:lnTo>
                    <a:lnTo>
                      <a:pt x="5742" y="22878"/>
                    </a:lnTo>
                    <a:lnTo>
                      <a:pt x="5698" y="22878"/>
                    </a:lnTo>
                    <a:lnTo>
                      <a:pt x="5698" y="22921"/>
                    </a:lnTo>
                    <a:lnTo>
                      <a:pt x="5569" y="23008"/>
                    </a:lnTo>
                    <a:lnTo>
                      <a:pt x="5526" y="23008"/>
                    </a:lnTo>
                    <a:lnTo>
                      <a:pt x="5051" y="23267"/>
                    </a:lnTo>
                    <a:lnTo>
                      <a:pt x="5051" y="23310"/>
                    </a:lnTo>
                    <a:lnTo>
                      <a:pt x="4619" y="23526"/>
                    </a:lnTo>
                    <a:lnTo>
                      <a:pt x="4619" y="23569"/>
                    </a:lnTo>
                    <a:lnTo>
                      <a:pt x="4576" y="23569"/>
                    </a:lnTo>
                    <a:lnTo>
                      <a:pt x="4533" y="23612"/>
                    </a:lnTo>
                    <a:lnTo>
                      <a:pt x="4145" y="23828"/>
                    </a:lnTo>
                    <a:lnTo>
                      <a:pt x="4058" y="23914"/>
                    </a:lnTo>
                    <a:lnTo>
                      <a:pt x="4317" y="24302"/>
                    </a:lnTo>
                    <a:lnTo>
                      <a:pt x="4360" y="24346"/>
                    </a:lnTo>
                    <a:lnTo>
                      <a:pt x="4360" y="24389"/>
                    </a:lnTo>
                    <a:lnTo>
                      <a:pt x="4404" y="24432"/>
                    </a:lnTo>
                    <a:lnTo>
                      <a:pt x="4447" y="24475"/>
                    </a:lnTo>
                    <a:lnTo>
                      <a:pt x="4835" y="25166"/>
                    </a:lnTo>
                    <a:lnTo>
                      <a:pt x="4965" y="25511"/>
                    </a:lnTo>
                    <a:lnTo>
                      <a:pt x="5008" y="25554"/>
                    </a:lnTo>
                    <a:lnTo>
                      <a:pt x="5008" y="25597"/>
                    </a:lnTo>
                    <a:lnTo>
                      <a:pt x="5008" y="25641"/>
                    </a:lnTo>
                    <a:lnTo>
                      <a:pt x="5051" y="25684"/>
                    </a:lnTo>
                    <a:lnTo>
                      <a:pt x="5051" y="25727"/>
                    </a:lnTo>
                    <a:lnTo>
                      <a:pt x="5094" y="25770"/>
                    </a:lnTo>
                    <a:lnTo>
                      <a:pt x="5310" y="25641"/>
                    </a:lnTo>
                    <a:lnTo>
                      <a:pt x="5353" y="25597"/>
                    </a:lnTo>
                    <a:lnTo>
                      <a:pt x="5396" y="25554"/>
                    </a:lnTo>
                    <a:lnTo>
                      <a:pt x="5439" y="25554"/>
                    </a:lnTo>
                    <a:lnTo>
                      <a:pt x="6734" y="24777"/>
                    </a:lnTo>
                    <a:lnTo>
                      <a:pt x="6778" y="24734"/>
                    </a:lnTo>
                    <a:lnTo>
                      <a:pt x="7684" y="24216"/>
                    </a:lnTo>
                    <a:lnTo>
                      <a:pt x="7727" y="24173"/>
                    </a:lnTo>
                    <a:lnTo>
                      <a:pt x="24259" y="14288"/>
                    </a:lnTo>
                    <a:lnTo>
                      <a:pt x="24216" y="14245"/>
                    </a:lnTo>
                    <a:lnTo>
                      <a:pt x="24216" y="14202"/>
                    </a:lnTo>
                    <a:lnTo>
                      <a:pt x="24000" y="12691"/>
                    </a:lnTo>
                    <a:lnTo>
                      <a:pt x="23871" y="11785"/>
                    </a:lnTo>
                    <a:lnTo>
                      <a:pt x="23871" y="11742"/>
                    </a:lnTo>
                    <a:lnTo>
                      <a:pt x="23871" y="11698"/>
                    </a:lnTo>
                    <a:lnTo>
                      <a:pt x="23612" y="10188"/>
                    </a:lnTo>
                    <a:lnTo>
                      <a:pt x="3368" y="1425"/>
                    </a:lnTo>
                    <a:lnTo>
                      <a:pt x="3324" y="1425"/>
                    </a:lnTo>
                    <a:lnTo>
                      <a:pt x="2332" y="994"/>
                    </a:lnTo>
                    <a:lnTo>
                      <a:pt x="2288" y="951"/>
                    </a:lnTo>
                    <a:lnTo>
                      <a:pt x="2245" y="951"/>
                    </a:lnTo>
                    <a:lnTo>
                      <a:pt x="1123" y="476"/>
                    </a:lnTo>
                    <a:lnTo>
                      <a:pt x="778" y="303"/>
                    </a:lnTo>
                    <a:lnTo>
                      <a:pt x="735" y="30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9" name="Google Shape;14519;p76"/>
              <p:cNvSpPr/>
              <p:nvPr/>
            </p:nvSpPr>
            <p:spPr>
              <a:xfrm>
                <a:off x="5314317" y="1959101"/>
                <a:ext cx="650810" cy="466632"/>
              </a:xfrm>
              <a:custGeom>
                <a:avLst/>
                <a:gdLst/>
                <a:ahLst/>
                <a:cxnLst/>
                <a:rect l="l" t="t" r="r" b="b"/>
                <a:pathLst>
                  <a:path w="13728" h="9843" extrusionOk="0">
                    <a:moveTo>
                      <a:pt x="1339" y="1"/>
                    </a:moveTo>
                    <a:lnTo>
                      <a:pt x="1339" y="44"/>
                    </a:lnTo>
                    <a:lnTo>
                      <a:pt x="1296" y="44"/>
                    </a:lnTo>
                    <a:lnTo>
                      <a:pt x="1209" y="130"/>
                    </a:lnTo>
                    <a:lnTo>
                      <a:pt x="1166" y="130"/>
                    </a:lnTo>
                    <a:lnTo>
                      <a:pt x="864" y="303"/>
                    </a:lnTo>
                    <a:lnTo>
                      <a:pt x="821" y="303"/>
                    </a:lnTo>
                    <a:lnTo>
                      <a:pt x="735" y="346"/>
                    </a:lnTo>
                    <a:lnTo>
                      <a:pt x="691" y="389"/>
                    </a:lnTo>
                    <a:lnTo>
                      <a:pt x="648" y="389"/>
                    </a:lnTo>
                    <a:lnTo>
                      <a:pt x="648" y="433"/>
                    </a:lnTo>
                    <a:lnTo>
                      <a:pt x="605" y="433"/>
                    </a:lnTo>
                    <a:lnTo>
                      <a:pt x="389" y="562"/>
                    </a:lnTo>
                    <a:lnTo>
                      <a:pt x="346" y="562"/>
                    </a:lnTo>
                    <a:lnTo>
                      <a:pt x="87" y="692"/>
                    </a:lnTo>
                    <a:lnTo>
                      <a:pt x="87" y="735"/>
                    </a:lnTo>
                    <a:lnTo>
                      <a:pt x="44" y="735"/>
                    </a:lnTo>
                    <a:lnTo>
                      <a:pt x="1" y="778"/>
                    </a:lnTo>
                    <a:lnTo>
                      <a:pt x="44" y="778"/>
                    </a:lnTo>
                    <a:lnTo>
                      <a:pt x="87" y="821"/>
                    </a:lnTo>
                    <a:lnTo>
                      <a:pt x="173" y="907"/>
                    </a:lnTo>
                    <a:lnTo>
                      <a:pt x="217" y="907"/>
                    </a:lnTo>
                    <a:lnTo>
                      <a:pt x="346" y="994"/>
                    </a:lnTo>
                    <a:lnTo>
                      <a:pt x="389" y="994"/>
                    </a:lnTo>
                    <a:lnTo>
                      <a:pt x="950" y="1425"/>
                    </a:lnTo>
                    <a:lnTo>
                      <a:pt x="1037" y="1469"/>
                    </a:lnTo>
                    <a:lnTo>
                      <a:pt x="1037" y="1512"/>
                    </a:lnTo>
                    <a:lnTo>
                      <a:pt x="1080" y="1512"/>
                    </a:lnTo>
                    <a:lnTo>
                      <a:pt x="1209" y="1598"/>
                    </a:lnTo>
                    <a:lnTo>
                      <a:pt x="1209" y="1641"/>
                    </a:lnTo>
                    <a:lnTo>
                      <a:pt x="1252" y="1641"/>
                    </a:lnTo>
                    <a:lnTo>
                      <a:pt x="1339" y="1684"/>
                    </a:lnTo>
                    <a:lnTo>
                      <a:pt x="1339" y="1728"/>
                    </a:lnTo>
                    <a:lnTo>
                      <a:pt x="1468" y="1814"/>
                    </a:lnTo>
                    <a:lnTo>
                      <a:pt x="1511" y="1814"/>
                    </a:lnTo>
                    <a:lnTo>
                      <a:pt x="2634" y="2677"/>
                    </a:lnTo>
                    <a:lnTo>
                      <a:pt x="2677" y="2720"/>
                    </a:lnTo>
                    <a:lnTo>
                      <a:pt x="2720" y="2720"/>
                    </a:lnTo>
                    <a:lnTo>
                      <a:pt x="2720" y="2763"/>
                    </a:lnTo>
                    <a:lnTo>
                      <a:pt x="2763" y="2763"/>
                    </a:lnTo>
                    <a:lnTo>
                      <a:pt x="2763" y="2807"/>
                    </a:lnTo>
                    <a:lnTo>
                      <a:pt x="2936" y="2893"/>
                    </a:lnTo>
                    <a:lnTo>
                      <a:pt x="2979" y="2936"/>
                    </a:lnTo>
                    <a:lnTo>
                      <a:pt x="3022" y="2936"/>
                    </a:lnTo>
                    <a:lnTo>
                      <a:pt x="5008" y="4447"/>
                    </a:lnTo>
                    <a:lnTo>
                      <a:pt x="5051" y="4490"/>
                    </a:lnTo>
                    <a:lnTo>
                      <a:pt x="5094" y="4490"/>
                    </a:lnTo>
                    <a:lnTo>
                      <a:pt x="5224" y="4620"/>
                    </a:lnTo>
                    <a:lnTo>
                      <a:pt x="5267" y="4620"/>
                    </a:lnTo>
                    <a:lnTo>
                      <a:pt x="5310" y="4663"/>
                    </a:lnTo>
                    <a:lnTo>
                      <a:pt x="7770" y="6519"/>
                    </a:lnTo>
                    <a:lnTo>
                      <a:pt x="7857" y="6562"/>
                    </a:lnTo>
                    <a:lnTo>
                      <a:pt x="7943" y="6605"/>
                    </a:lnTo>
                    <a:lnTo>
                      <a:pt x="8288" y="6907"/>
                    </a:lnTo>
                    <a:lnTo>
                      <a:pt x="8375" y="6950"/>
                    </a:lnTo>
                    <a:lnTo>
                      <a:pt x="8461" y="7037"/>
                    </a:lnTo>
                    <a:lnTo>
                      <a:pt x="9756" y="7986"/>
                    </a:lnTo>
                    <a:lnTo>
                      <a:pt x="9799" y="7986"/>
                    </a:lnTo>
                    <a:lnTo>
                      <a:pt x="9799" y="8030"/>
                    </a:lnTo>
                    <a:lnTo>
                      <a:pt x="9929" y="8116"/>
                    </a:lnTo>
                    <a:lnTo>
                      <a:pt x="9972" y="8116"/>
                    </a:lnTo>
                    <a:lnTo>
                      <a:pt x="9972" y="8159"/>
                    </a:lnTo>
                    <a:lnTo>
                      <a:pt x="11094" y="8979"/>
                    </a:lnTo>
                    <a:lnTo>
                      <a:pt x="11137" y="8979"/>
                    </a:lnTo>
                    <a:lnTo>
                      <a:pt x="11137" y="9022"/>
                    </a:lnTo>
                    <a:lnTo>
                      <a:pt x="11267" y="9109"/>
                    </a:lnTo>
                    <a:lnTo>
                      <a:pt x="11310" y="9109"/>
                    </a:lnTo>
                    <a:lnTo>
                      <a:pt x="11310" y="9152"/>
                    </a:lnTo>
                    <a:lnTo>
                      <a:pt x="11353" y="9152"/>
                    </a:lnTo>
                    <a:lnTo>
                      <a:pt x="11353" y="9195"/>
                    </a:lnTo>
                    <a:lnTo>
                      <a:pt x="11396" y="9195"/>
                    </a:lnTo>
                    <a:lnTo>
                      <a:pt x="11483" y="9281"/>
                    </a:lnTo>
                    <a:lnTo>
                      <a:pt x="11526" y="9281"/>
                    </a:lnTo>
                    <a:lnTo>
                      <a:pt x="11526" y="9324"/>
                    </a:lnTo>
                    <a:lnTo>
                      <a:pt x="12259" y="9842"/>
                    </a:lnTo>
                    <a:lnTo>
                      <a:pt x="12346" y="9799"/>
                    </a:lnTo>
                    <a:lnTo>
                      <a:pt x="12950" y="9454"/>
                    </a:lnTo>
                    <a:lnTo>
                      <a:pt x="13295" y="9281"/>
                    </a:lnTo>
                    <a:lnTo>
                      <a:pt x="13641" y="9195"/>
                    </a:lnTo>
                    <a:lnTo>
                      <a:pt x="13727" y="9195"/>
                    </a:lnTo>
                    <a:lnTo>
                      <a:pt x="13684" y="9152"/>
                    </a:lnTo>
                    <a:lnTo>
                      <a:pt x="11741" y="7684"/>
                    </a:lnTo>
                    <a:lnTo>
                      <a:pt x="11698" y="7684"/>
                    </a:lnTo>
                    <a:lnTo>
                      <a:pt x="11655" y="7641"/>
                    </a:lnTo>
                    <a:lnTo>
                      <a:pt x="11612" y="7641"/>
                    </a:lnTo>
                    <a:lnTo>
                      <a:pt x="11612" y="7598"/>
                    </a:lnTo>
                    <a:lnTo>
                      <a:pt x="10144" y="6519"/>
                    </a:lnTo>
                    <a:lnTo>
                      <a:pt x="10101" y="6519"/>
                    </a:lnTo>
                    <a:lnTo>
                      <a:pt x="9972" y="6389"/>
                    </a:lnTo>
                    <a:lnTo>
                      <a:pt x="9929" y="6389"/>
                    </a:lnTo>
                    <a:lnTo>
                      <a:pt x="9929" y="6346"/>
                    </a:lnTo>
                    <a:lnTo>
                      <a:pt x="8461" y="5267"/>
                    </a:lnTo>
                    <a:lnTo>
                      <a:pt x="8375" y="5224"/>
                    </a:lnTo>
                    <a:lnTo>
                      <a:pt x="8288" y="5138"/>
                    </a:lnTo>
                    <a:lnTo>
                      <a:pt x="7943" y="4879"/>
                    </a:lnTo>
                    <a:lnTo>
                      <a:pt x="7857" y="4792"/>
                    </a:lnTo>
                    <a:lnTo>
                      <a:pt x="7770" y="4749"/>
                    </a:lnTo>
                    <a:lnTo>
                      <a:pt x="3540" y="1598"/>
                    </a:lnTo>
                    <a:lnTo>
                      <a:pt x="3497" y="1598"/>
                    </a:lnTo>
                    <a:lnTo>
                      <a:pt x="3454" y="1555"/>
                    </a:lnTo>
                    <a:lnTo>
                      <a:pt x="3324" y="1469"/>
                    </a:lnTo>
                    <a:lnTo>
                      <a:pt x="3281" y="1425"/>
                    </a:lnTo>
                    <a:lnTo>
                      <a:pt x="3238" y="1382"/>
                    </a:lnTo>
                    <a:lnTo>
                      <a:pt x="3022" y="1210"/>
                    </a:lnTo>
                    <a:lnTo>
                      <a:pt x="2979" y="1166"/>
                    </a:lnTo>
                    <a:lnTo>
                      <a:pt x="2893" y="1123"/>
                    </a:lnTo>
                    <a:lnTo>
                      <a:pt x="2504" y="821"/>
                    </a:lnTo>
                    <a:lnTo>
                      <a:pt x="2418" y="778"/>
                    </a:lnTo>
                    <a:lnTo>
                      <a:pt x="2332" y="692"/>
                    </a:lnTo>
                    <a:lnTo>
                      <a:pt x="2159" y="605"/>
                    </a:lnTo>
                    <a:lnTo>
                      <a:pt x="2159" y="562"/>
                    </a:lnTo>
                    <a:lnTo>
                      <a:pt x="2116" y="562"/>
                    </a:lnTo>
                    <a:lnTo>
                      <a:pt x="2029" y="476"/>
                    </a:lnTo>
                    <a:lnTo>
                      <a:pt x="1986" y="476"/>
                    </a:lnTo>
                    <a:lnTo>
                      <a:pt x="1986" y="433"/>
                    </a:lnTo>
                    <a:lnTo>
                      <a:pt x="1511" y="87"/>
                    </a:lnTo>
                    <a:lnTo>
                      <a:pt x="1468" y="87"/>
                    </a:lnTo>
                    <a:lnTo>
                      <a:pt x="13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0" name="Google Shape;14520;p76"/>
              <p:cNvSpPr/>
              <p:nvPr/>
            </p:nvSpPr>
            <p:spPr>
              <a:xfrm>
                <a:off x="5897525" y="2423647"/>
                <a:ext cx="22566" cy="4124"/>
              </a:xfrm>
              <a:custGeom>
                <a:avLst/>
                <a:gdLst/>
                <a:ahLst/>
                <a:cxnLst/>
                <a:rect l="l" t="t" r="r" b="b"/>
                <a:pathLst>
                  <a:path w="476" h="87" extrusionOk="0">
                    <a:moveTo>
                      <a:pt x="260" y="0"/>
                    </a:moveTo>
                    <a:lnTo>
                      <a:pt x="1" y="87"/>
                    </a:lnTo>
                    <a:lnTo>
                      <a:pt x="44" y="87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1" name="Google Shape;14521;p76"/>
              <p:cNvSpPr/>
              <p:nvPr/>
            </p:nvSpPr>
            <p:spPr>
              <a:xfrm>
                <a:off x="5342999" y="1414815"/>
                <a:ext cx="579130" cy="493180"/>
              </a:xfrm>
              <a:custGeom>
                <a:avLst/>
                <a:gdLst/>
                <a:ahLst/>
                <a:cxnLst/>
                <a:rect l="l" t="t" r="r" b="b"/>
                <a:pathLst>
                  <a:path w="12216" h="10403" extrusionOk="0">
                    <a:moveTo>
                      <a:pt x="11827" y="0"/>
                    </a:moveTo>
                    <a:lnTo>
                      <a:pt x="11827" y="43"/>
                    </a:lnTo>
                    <a:lnTo>
                      <a:pt x="9971" y="1338"/>
                    </a:lnTo>
                    <a:lnTo>
                      <a:pt x="9971" y="1381"/>
                    </a:lnTo>
                    <a:lnTo>
                      <a:pt x="8762" y="2245"/>
                    </a:lnTo>
                    <a:lnTo>
                      <a:pt x="8719" y="2245"/>
                    </a:lnTo>
                    <a:lnTo>
                      <a:pt x="8374" y="2504"/>
                    </a:lnTo>
                    <a:lnTo>
                      <a:pt x="8374" y="2547"/>
                    </a:lnTo>
                    <a:lnTo>
                      <a:pt x="8331" y="2547"/>
                    </a:lnTo>
                    <a:lnTo>
                      <a:pt x="6432" y="3928"/>
                    </a:lnTo>
                    <a:lnTo>
                      <a:pt x="6388" y="3928"/>
                    </a:lnTo>
                    <a:lnTo>
                      <a:pt x="6259" y="4015"/>
                    </a:lnTo>
                    <a:lnTo>
                      <a:pt x="6259" y="4058"/>
                    </a:lnTo>
                    <a:lnTo>
                      <a:pt x="5439" y="4619"/>
                    </a:lnTo>
                    <a:lnTo>
                      <a:pt x="5439" y="4662"/>
                    </a:lnTo>
                    <a:lnTo>
                      <a:pt x="5352" y="4662"/>
                    </a:lnTo>
                    <a:lnTo>
                      <a:pt x="5352" y="4705"/>
                    </a:lnTo>
                    <a:lnTo>
                      <a:pt x="5309" y="4705"/>
                    </a:lnTo>
                    <a:lnTo>
                      <a:pt x="5309" y="4748"/>
                    </a:lnTo>
                    <a:lnTo>
                      <a:pt x="5266" y="4748"/>
                    </a:lnTo>
                    <a:lnTo>
                      <a:pt x="2460" y="6777"/>
                    </a:lnTo>
                    <a:lnTo>
                      <a:pt x="2417" y="6820"/>
                    </a:lnTo>
                    <a:lnTo>
                      <a:pt x="2158" y="6993"/>
                    </a:lnTo>
                    <a:lnTo>
                      <a:pt x="2158" y="7036"/>
                    </a:lnTo>
                    <a:lnTo>
                      <a:pt x="2115" y="7036"/>
                    </a:lnTo>
                    <a:lnTo>
                      <a:pt x="1856" y="7209"/>
                    </a:lnTo>
                    <a:lnTo>
                      <a:pt x="1727" y="7338"/>
                    </a:lnTo>
                    <a:lnTo>
                      <a:pt x="1554" y="7424"/>
                    </a:lnTo>
                    <a:lnTo>
                      <a:pt x="1295" y="7597"/>
                    </a:lnTo>
                    <a:lnTo>
                      <a:pt x="1295" y="7640"/>
                    </a:lnTo>
                    <a:lnTo>
                      <a:pt x="1252" y="7640"/>
                    </a:lnTo>
                    <a:lnTo>
                      <a:pt x="388" y="8288"/>
                    </a:lnTo>
                    <a:lnTo>
                      <a:pt x="302" y="8331"/>
                    </a:lnTo>
                    <a:lnTo>
                      <a:pt x="216" y="8417"/>
                    </a:lnTo>
                    <a:lnTo>
                      <a:pt x="173" y="8417"/>
                    </a:lnTo>
                    <a:lnTo>
                      <a:pt x="173" y="8460"/>
                    </a:lnTo>
                    <a:lnTo>
                      <a:pt x="130" y="8460"/>
                    </a:lnTo>
                    <a:lnTo>
                      <a:pt x="86" y="8504"/>
                    </a:lnTo>
                    <a:lnTo>
                      <a:pt x="43" y="8504"/>
                    </a:lnTo>
                    <a:lnTo>
                      <a:pt x="43" y="8547"/>
                    </a:lnTo>
                    <a:lnTo>
                      <a:pt x="0" y="8547"/>
                    </a:lnTo>
                    <a:lnTo>
                      <a:pt x="0" y="8590"/>
                    </a:lnTo>
                    <a:lnTo>
                      <a:pt x="43" y="8590"/>
                    </a:lnTo>
                    <a:lnTo>
                      <a:pt x="130" y="8676"/>
                    </a:lnTo>
                    <a:lnTo>
                      <a:pt x="173" y="8719"/>
                    </a:lnTo>
                    <a:lnTo>
                      <a:pt x="259" y="8849"/>
                    </a:lnTo>
                    <a:lnTo>
                      <a:pt x="302" y="8892"/>
                    </a:lnTo>
                    <a:lnTo>
                      <a:pt x="345" y="8935"/>
                    </a:lnTo>
                    <a:lnTo>
                      <a:pt x="475" y="9065"/>
                    </a:lnTo>
                    <a:lnTo>
                      <a:pt x="561" y="9194"/>
                    </a:lnTo>
                    <a:lnTo>
                      <a:pt x="604" y="9281"/>
                    </a:lnTo>
                    <a:lnTo>
                      <a:pt x="647" y="9367"/>
                    </a:lnTo>
                    <a:lnTo>
                      <a:pt x="734" y="9453"/>
                    </a:lnTo>
                    <a:lnTo>
                      <a:pt x="777" y="9583"/>
                    </a:lnTo>
                    <a:lnTo>
                      <a:pt x="820" y="9712"/>
                    </a:lnTo>
                    <a:lnTo>
                      <a:pt x="863" y="9755"/>
                    </a:lnTo>
                    <a:lnTo>
                      <a:pt x="906" y="9928"/>
                    </a:lnTo>
                    <a:lnTo>
                      <a:pt x="950" y="9928"/>
                    </a:lnTo>
                    <a:lnTo>
                      <a:pt x="950" y="9971"/>
                    </a:lnTo>
                    <a:lnTo>
                      <a:pt x="950" y="10014"/>
                    </a:lnTo>
                    <a:lnTo>
                      <a:pt x="993" y="10187"/>
                    </a:lnTo>
                    <a:lnTo>
                      <a:pt x="993" y="10230"/>
                    </a:lnTo>
                    <a:lnTo>
                      <a:pt x="1036" y="10317"/>
                    </a:lnTo>
                    <a:lnTo>
                      <a:pt x="1036" y="10360"/>
                    </a:lnTo>
                    <a:lnTo>
                      <a:pt x="1036" y="10403"/>
                    </a:lnTo>
                    <a:lnTo>
                      <a:pt x="1122" y="10360"/>
                    </a:lnTo>
                    <a:lnTo>
                      <a:pt x="1165" y="10360"/>
                    </a:lnTo>
                    <a:lnTo>
                      <a:pt x="1165" y="10317"/>
                    </a:lnTo>
                    <a:lnTo>
                      <a:pt x="1209" y="10317"/>
                    </a:lnTo>
                    <a:lnTo>
                      <a:pt x="1252" y="10273"/>
                    </a:lnTo>
                    <a:lnTo>
                      <a:pt x="1295" y="10273"/>
                    </a:lnTo>
                    <a:lnTo>
                      <a:pt x="1295" y="10230"/>
                    </a:lnTo>
                    <a:lnTo>
                      <a:pt x="1424" y="10144"/>
                    </a:lnTo>
                    <a:lnTo>
                      <a:pt x="1468" y="10144"/>
                    </a:lnTo>
                    <a:lnTo>
                      <a:pt x="1554" y="10058"/>
                    </a:lnTo>
                    <a:lnTo>
                      <a:pt x="1597" y="10058"/>
                    </a:lnTo>
                    <a:lnTo>
                      <a:pt x="1856" y="9842"/>
                    </a:lnTo>
                    <a:lnTo>
                      <a:pt x="1899" y="9799"/>
                    </a:lnTo>
                    <a:lnTo>
                      <a:pt x="1986" y="9755"/>
                    </a:lnTo>
                    <a:lnTo>
                      <a:pt x="2029" y="9712"/>
                    </a:lnTo>
                    <a:lnTo>
                      <a:pt x="2460" y="9410"/>
                    </a:lnTo>
                    <a:lnTo>
                      <a:pt x="2504" y="9367"/>
                    </a:lnTo>
                    <a:lnTo>
                      <a:pt x="2633" y="9281"/>
                    </a:lnTo>
                    <a:lnTo>
                      <a:pt x="2763" y="9194"/>
                    </a:lnTo>
                    <a:lnTo>
                      <a:pt x="2806" y="9151"/>
                    </a:lnTo>
                    <a:lnTo>
                      <a:pt x="2849" y="9151"/>
                    </a:lnTo>
                    <a:lnTo>
                      <a:pt x="3971" y="8331"/>
                    </a:lnTo>
                    <a:lnTo>
                      <a:pt x="4101" y="8201"/>
                    </a:lnTo>
                    <a:lnTo>
                      <a:pt x="4230" y="8115"/>
                    </a:lnTo>
                    <a:lnTo>
                      <a:pt x="6388" y="6604"/>
                    </a:lnTo>
                    <a:lnTo>
                      <a:pt x="6388" y="6561"/>
                    </a:lnTo>
                    <a:lnTo>
                      <a:pt x="6432" y="6561"/>
                    </a:lnTo>
                    <a:lnTo>
                      <a:pt x="6432" y="6518"/>
                    </a:lnTo>
                    <a:lnTo>
                      <a:pt x="6475" y="6518"/>
                    </a:lnTo>
                    <a:lnTo>
                      <a:pt x="6475" y="6475"/>
                    </a:lnTo>
                    <a:lnTo>
                      <a:pt x="6518" y="6475"/>
                    </a:lnTo>
                    <a:lnTo>
                      <a:pt x="7424" y="5827"/>
                    </a:lnTo>
                    <a:lnTo>
                      <a:pt x="7511" y="5741"/>
                    </a:lnTo>
                    <a:lnTo>
                      <a:pt x="7554" y="5741"/>
                    </a:lnTo>
                    <a:lnTo>
                      <a:pt x="8244" y="5223"/>
                    </a:lnTo>
                    <a:lnTo>
                      <a:pt x="8288" y="5223"/>
                    </a:lnTo>
                    <a:lnTo>
                      <a:pt x="8288" y="5180"/>
                    </a:lnTo>
                    <a:lnTo>
                      <a:pt x="8374" y="5137"/>
                    </a:lnTo>
                    <a:lnTo>
                      <a:pt x="9453" y="4360"/>
                    </a:lnTo>
                    <a:lnTo>
                      <a:pt x="9496" y="4360"/>
                    </a:lnTo>
                    <a:lnTo>
                      <a:pt x="9496" y="4317"/>
                    </a:lnTo>
                    <a:lnTo>
                      <a:pt x="9842" y="4058"/>
                    </a:lnTo>
                    <a:lnTo>
                      <a:pt x="9885" y="4058"/>
                    </a:lnTo>
                    <a:lnTo>
                      <a:pt x="11050" y="3194"/>
                    </a:lnTo>
                    <a:lnTo>
                      <a:pt x="11093" y="3194"/>
                    </a:lnTo>
                    <a:lnTo>
                      <a:pt x="11093" y="3151"/>
                    </a:lnTo>
                    <a:lnTo>
                      <a:pt x="12216" y="2374"/>
                    </a:lnTo>
                    <a:lnTo>
                      <a:pt x="12216" y="2331"/>
                    </a:lnTo>
                    <a:lnTo>
                      <a:pt x="12216" y="2158"/>
                    </a:lnTo>
                    <a:lnTo>
                      <a:pt x="12216" y="2115"/>
                    </a:lnTo>
                    <a:lnTo>
                      <a:pt x="12172" y="2072"/>
                    </a:lnTo>
                    <a:lnTo>
                      <a:pt x="12172" y="2029"/>
                    </a:lnTo>
                    <a:lnTo>
                      <a:pt x="118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2" name="Google Shape;14522;p76"/>
              <p:cNvSpPr/>
              <p:nvPr/>
            </p:nvSpPr>
            <p:spPr>
              <a:xfrm>
                <a:off x="5862727" y="1114015"/>
                <a:ext cx="290655" cy="1389466"/>
              </a:xfrm>
              <a:custGeom>
                <a:avLst/>
                <a:gdLst/>
                <a:ahLst/>
                <a:cxnLst/>
                <a:rect l="l" t="t" r="r" b="b"/>
                <a:pathLst>
                  <a:path w="6131" h="29309" extrusionOk="0">
                    <a:moveTo>
                      <a:pt x="432" y="0"/>
                    </a:moveTo>
                    <a:lnTo>
                      <a:pt x="303" y="43"/>
                    </a:lnTo>
                    <a:lnTo>
                      <a:pt x="173" y="86"/>
                    </a:lnTo>
                    <a:lnTo>
                      <a:pt x="130" y="130"/>
                    </a:lnTo>
                    <a:lnTo>
                      <a:pt x="44" y="302"/>
                    </a:lnTo>
                    <a:lnTo>
                      <a:pt x="1" y="432"/>
                    </a:lnTo>
                    <a:lnTo>
                      <a:pt x="1" y="604"/>
                    </a:lnTo>
                    <a:lnTo>
                      <a:pt x="1" y="820"/>
                    </a:lnTo>
                    <a:lnTo>
                      <a:pt x="44" y="1122"/>
                    </a:lnTo>
                    <a:lnTo>
                      <a:pt x="87" y="1209"/>
                    </a:lnTo>
                    <a:lnTo>
                      <a:pt x="87" y="1338"/>
                    </a:lnTo>
                    <a:lnTo>
                      <a:pt x="130" y="1511"/>
                    </a:lnTo>
                    <a:lnTo>
                      <a:pt x="476" y="3496"/>
                    </a:lnTo>
                    <a:lnTo>
                      <a:pt x="907" y="6302"/>
                    </a:lnTo>
                    <a:lnTo>
                      <a:pt x="907" y="6345"/>
                    </a:lnTo>
                    <a:lnTo>
                      <a:pt x="1253" y="8331"/>
                    </a:lnTo>
                    <a:lnTo>
                      <a:pt x="1253" y="8374"/>
                    </a:lnTo>
                    <a:lnTo>
                      <a:pt x="1253" y="8460"/>
                    </a:lnTo>
                    <a:lnTo>
                      <a:pt x="1296" y="8503"/>
                    </a:lnTo>
                    <a:lnTo>
                      <a:pt x="1296" y="8676"/>
                    </a:lnTo>
                    <a:lnTo>
                      <a:pt x="1296" y="8719"/>
                    </a:lnTo>
                    <a:lnTo>
                      <a:pt x="2116" y="13683"/>
                    </a:lnTo>
                    <a:lnTo>
                      <a:pt x="2159" y="13769"/>
                    </a:lnTo>
                    <a:lnTo>
                      <a:pt x="2159" y="13856"/>
                    </a:lnTo>
                    <a:lnTo>
                      <a:pt x="2375" y="15194"/>
                    </a:lnTo>
                    <a:lnTo>
                      <a:pt x="2375" y="15237"/>
                    </a:lnTo>
                    <a:lnTo>
                      <a:pt x="3842" y="24172"/>
                    </a:lnTo>
                    <a:lnTo>
                      <a:pt x="3886" y="24258"/>
                    </a:lnTo>
                    <a:lnTo>
                      <a:pt x="3886" y="24345"/>
                    </a:lnTo>
                    <a:lnTo>
                      <a:pt x="3886" y="24431"/>
                    </a:lnTo>
                    <a:lnTo>
                      <a:pt x="3886" y="24474"/>
                    </a:lnTo>
                    <a:lnTo>
                      <a:pt x="3929" y="24474"/>
                    </a:lnTo>
                    <a:lnTo>
                      <a:pt x="4101" y="25769"/>
                    </a:lnTo>
                    <a:lnTo>
                      <a:pt x="4101" y="25812"/>
                    </a:lnTo>
                    <a:lnTo>
                      <a:pt x="4145" y="26071"/>
                    </a:lnTo>
                    <a:lnTo>
                      <a:pt x="4188" y="26071"/>
                    </a:lnTo>
                    <a:lnTo>
                      <a:pt x="4188" y="26115"/>
                    </a:lnTo>
                    <a:lnTo>
                      <a:pt x="4188" y="26158"/>
                    </a:lnTo>
                    <a:lnTo>
                      <a:pt x="4231" y="26417"/>
                    </a:lnTo>
                    <a:lnTo>
                      <a:pt x="4231" y="26546"/>
                    </a:lnTo>
                    <a:lnTo>
                      <a:pt x="4317" y="27064"/>
                    </a:lnTo>
                    <a:lnTo>
                      <a:pt x="4317" y="27107"/>
                    </a:lnTo>
                    <a:lnTo>
                      <a:pt x="4360" y="27668"/>
                    </a:lnTo>
                    <a:lnTo>
                      <a:pt x="4404" y="27668"/>
                    </a:lnTo>
                    <a:lnTo>
                      <a:pt x="4447" y="27712"/>
                    </a:lnTo>
                    <a:lnTo>
                      <a:pt x="4835" y="27971"/>
                    </a:lnTo>
                    <a:lnTo>
                      <a:pt x="5181" y="28273"/>
                    </a:lnTo>
                    <a:lnTo>
                      <a:pt x="5267" y="28359"/>
                    </a:lnTo>
                    <a:lnTo>
                      <a:pt x="5310" y="28402"/>
                    </a:lnTo>
                    <a:lnTo>
                      <a:pt x="5914" y="29007"/>
                    </a:lnTo>
                    <a:lnTo>
                      <a:pt x="5914" y="29050"/>
                    </a:lnTo>
                    <a:lnTo>
                      <a:pt x="6130" y="29309"/>
                    </a:lnTo>
                    <a:lnTo>
                      <a:pt x="6130" y="29222"/>
                    </a:lnTo>
                    <a:lnTo>
                      <a:pt x="6130" y="28877"/>
                    </a:lnTo>
                    <a:lnTo>
                      <a:pt x="6044" y="28445"/>
                    </a:lnTo>
                    <a:lnTo>
                      <a:pt x="6044" y="28402"/>
                    </a:lnTo>
                    <a:lnTo>
                      <a:pt x="6044" y="28316"/>
                    </a:lnTo>
                    <a:lnTo>
                      <a:pt x="6001" y="28230"/>
                    </a:lnTo>
                    <a:lnTo>
                      <a:pt x="5914" y="27841"/>
                    </a:lnTo>
                    <a:lnTo>
                      <a:pt x="5914" y="27798"/>
                    </a:lnTo>
                    <a:lnTo>
                      <a:pt x="5871" y="27453"/>
                    </a:lnTo>
                    <a:lnTo>
                      <a:pt x="5871" y="27409"/>
                    </a:lnTo>
                    <a:lnTo>
                      <a:pt x="5871" y="27366"/>
                    </a:lnTo>
                    <a:lnTo>
                      <a:pt x="5828" y="27323"/>
                    </a:lnTo>
                    <a:lnTo>
                      <a:pt x="5699" y="26546"/>
                    </a:lnTo>
                    <a:lnTo>
                      <a:pt x="5699" y="26503"/>
                    </a:lnTo>
                    <a:lnTo>
                      <a:pt x="5569" y="25726"/>
                    </a:lnTo>
                    <a:lnTo>
                      <a:pt x="5569" y="25683"/>
                    </a:lnTo>
                    <a:lnTo>
                      <a:pt x="5569" y="25597"/>
                    </a:lnTo>
                    <a:lnTo>
                      <a:pt x="5569" y="25553"/>
                    </a:lnTo>
                    <a:lnTo>
                      <a:pt x="5353" y="24431"/>
                    </a:lnTo>
                    <a:lnTo>
                      <a:pt x="5353" y="24388"/>
                    </a:lnTo>
                    <a:lnTo>
                      <a:pt x="5051" y="22402"/>
                    </a:lnTo>
                    <a:lnTo>
                      <a:pt x="5051" y="22359"/>
                    </a:lnTo>
                    <a:lnTo>
                      <a:pt x="5008" y="22359"/>
                    </a:lnTo>
                    <a:lnTo>
                      <a:pt x="5008" y="22316"/>
                    </a:lnTo>
                    <a:lnTo>
                      <a:pt x="4922" y="21755"/>
                    </a:lnTo>
                    <a:lnTo>
                      <a:pt x="4922" y="21712"/>
                    </a:lnTo>
                    <a:lnTo>
                      <a:pt x="3281" y="11698"/>
                    </a:lnTo>
                    <a:lnTo>
                      <a:pt x="2634" y="7726"/>
                    </a:lnTo>
                    <a:lnTo>
                      <a:pt x="2591" y="7511"/>
                    </a:lnTo>
                    <a:lnTo>
                      <a:pt x="2591" y="7424"/>
                    </a:lnTo>
                    <a:lnTo>
                      <a:pt x="2591" y="7381"/>
                    </a:lnTo>
                    <a:lnTo>
                      <a:pt x="2418" y="6561"/>
                    </a:lnTo>
                    <a:lnTo>
                      <a:pt x="2289" y="5698"/>
                    </a:lnTo>
                    <a:lnTo>
                      <a:pt x="2289" y="5655"/>
                    </a:lnTo>
                    <a:lnTo>
                      <a:pt x="2289" y="5611"/>
                    </a:lnTo>
                    <a:lnTo>
                      <a:pt x="2289" y="5568"/>
                    </a:lnTo>
                    <a:lnTo>
                      <a:pt x="2202" y="5093"/>
                    </a:lnTo>
                    <a:lnTo>
                      <a:pt x="2202" y="5050"/>
                    </a:lnTo>
                    <a:lnTo>
                      <a:pt x="1857" y="2978"/>
                    </a:lnTo>
                    <a:lnTo>
                      <a:pt x="1814" y="2849"/>
                    </a:lnTo>
                    <a:lnTo>
                      <a:pt x="1771" y="2460"/>
                    </a:lnTo>
                    <a:lnTo>
                      <a:pt x="1771" y="2374"/>
                    </a:lnTo>
                    <a:lnTo>
                      <a:pt x="1684" y="1856"/>
                    </a:lnTo>
                    <a:lnTo>
                      <a:pt x="1598" y="1338"/>
                    </a:lnTo>
                    <a:lnTo>
                      <a:pt x="1425" y="906"/>
                    </a:lnTo>
                    <a:lnTo>
                      <a:pt x="1339" y="691"/>
                    </a:lnTo>
                    <a:lnTo>
                      <a:pt x="1209" y="475"/>
                    </a:lnTo>
                    <a:lnTo>
                      <a:pt x="1080" y="345"/>
                    </a:lnTo>
                    <a:lnTo>
                      <a:pt x="778" y="130"/>
                    </a:lnTo>
                    <a:lnTo>
                      <a:pt x="648" y="4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3" name="Google Shape;14523;p76"/>
              <p:cNvSpPr/>
              <p:nvPr/>
            </p:nvSpPr>
            <p:spPr>
              <a:xfrm>
                <a:off x="5899563" y="2394965"/>
                <a:ext cx="337684" cy="468671"/>
              </a:xfrm>
              <a:custGeom>
                <a:avLst/>
                <a:gdLst/>
                <a:ahLst/>
                <a:cxnLst/>
                <a:rect l="l" t="t" r="r" b="b"/>
                <a:pathLst>
                  <a:path w="7123" h="9886" extrusionOk="0">
                    <a:moveTo>
                      <a:pt x="1598" y="1"/>
                    </a:moveTo>
                    <a:lnTo>
                      <a:pt x="1512" y="44"/>
                    </a:lnTo>
                    <a:lnTo>
                      <a:pt x="1296" y="44"/>
                    </a:lnTo>
                    <a:lnTo>
                      <a:pt x="950" y="130"/>
                    </a:lnTo>
                    <a:lnTo>
                      <a:pt x="648" y="303"/>
                    </a:lnTo>
                    <a:lnTo>
                      <a:pt x="1" y="648"/>
                    </a:lnTo>
                    <a:lnTo>
                      <a:pt x="1" y="648"/>
                    </a:lnTo>
                    <a:lnTo>
                      <a:pt x="303" y="562"/>
                    </a:lnTo>
                    <a:lnTo>
                      <a:pt x="605" y="519"/>
                    </a:lnTo>
                    <a:lnTo>
                      <a:pt x="907" y="519"/>
                    </a:lnTo>
                    <a:lnTo>
                      <a:pt x="1166" y="562"/>
                    </a:lnTo>
                    <a:lnTo>
                      <a:pt x="1209" y="605"/>
                    </a:lnTo>
                    <a:lnTo>
                      <a:pt x="1253" y="605"/>
                    </a:lnTo>
                    <a:lnTo>
                      <a:pt x="1382" y="648"/>
                    </a:lnTo>
                    <a:lnTo>
                      <a:pt x="1512" y="648"/>
                    </a:lnTo>
                    <a:lnTo>
                      <a:pt x="1555" y="692"/>
                    </a:lnTo>
                    <a:lnTo>
                      <a:pt x="2030" y="864"/>
                    </a:lnTo>
                    <a:lnTo>
                      <a:pt x="2159" y="907"/>
                    </a:lnTo>
                    <a:lnTo>
                      <a:pt x="2202" y="951"/>
                    </a:lnTo>
                    <a:lnTo>
                      <a:pt x="2245" y="951"/>
                    </a:lnTo>
                    <a:lnTo>
                      <a:pt x="2289" y="994"/>
                    </a:lnTo>
                    <a:lnTo>
                      <a:pt x="2332" y="994"/>
                    </a:lnTo>
                    <a:lnTo>
                      <a:pt x="2332" y="1037"/>
                    </a:lnTo>
                    <a:lnTo>
                      <a:pt x="2418" y="1037"/>
                    </a:lnTo>
                    <a:lnTo>
                      <a:pt x="2418" y="1080"/>
                    </a:lnTo>
                    <a:lnTo>
                      <a:pt x="2807" y="1296"/>
                    </a:lnTo>
                    <a:lnTo>
                      <a:pt x="2807" y="1339"/>
                    </a:lnTo>
                    <a:lnTo>
                      <a:pt x="2850" y="1339"/>
                    </a:lnTo>
                    <a:lnTo>
                      <a:pt x="2979" y="1425"/>
                    </a:lnTo>
                    <a:lnTo>
                      <a:pt x="3022" y="1469"/>
                    </a:lnTo>
                    <a:lnTo>
                      <a:pt x="3670" y="1987"/>
                    </a:lnTo>
                    <a:lnTo>
                      <a:pt x="3756" y="2073"/>
                    </a:lnTo>
                    <a:lnTo>
                      <a:pt x="3886" y="2246"/>
                    </a:lnTo>
                    <a:lnTo>
                      <a:pt x="3929" y="2246"/>
                    </a:lnTo>
                    <a:lnTo>
                      <a:pt x="3929" y="2289"/>
                    </a:lnTo>
                    <a:lnTo>
                      <a:pt x="4317" y="2677"/>
                    </a:lnTo>
                    <a:lnTo>
                      <a:pt x="4619" y="3152"/>
                    </a:lnTo>
                    <a:lnTo>
                      <a:pt x="4663" y="3152"/>
                    </a:lnTo>
                    <a:lnTo>
                      <a:pt x="4792" y="3325"/>
                    </a:lnTo>
                    <a:lnTo>
                      <a:pt x="5137" y="3972"/>
                    </a:lnTo>
                    <a:lnTo>
                      <a:pt x="5483" y="4620"/>
                    </a:lnTo>
                    <a:lnTo>
                      <a:pt x="5526" y="4663"/>
                    </a:lnTo>
                    <a:lnTo>
                      <a:pt x="5569" y="4835"/>
                    </a:lnTo>
                    <a:lnTo>
                      <a:pt x="5612" y="4879"/>
                    </a:lnTo>
                    <a:lnTo>
                      <a:pt x="5828" y="5526"/>
                    </a:lnTo>
                    <a:lnTo>
                      <a:pt x="6001" y="6130"/>
                    </a:lnTo>
                    <a:lnTo>
                      <a:pt x="6044" y="6303"/>
                    </a:lnTo>
                    <a:lnTo>
                      <a:pt x="6087" y="6346"/>
                    </a:lnTo>
                    <a:lnTo>
                      <a:pt x="6173" y="6994"/>
                    </a:lnTo>
                    <a:lnTo>
                      <a:pt x="6173" y="7037"/>
                    </a:lnTo>
                    <a:lnTo>
                      <a:pt x="6173" y="7080"/>
                    </a:lnTo>
                    <a:lnTo>
                      <a:pt x="6217" y="7684"/>
                    </a:lnTo>
                    <a:lnTo>
                      <a:pt x="6217" y="8245"/>
                    </a:lnTo>
                    <a:lnTo>
                      <a:pt x="6087" y="8763"/>
                    </a:lnTo>
                    <a:lnTo>
                      <a:pt x="6087" y="8807"/>
                    </a:lnTo>
                    <a:lnTo>
                      <a:pt x="6001" y="9109"/>
                    </a:lnTo>
                    <a:lnTo>
                      <a:pt x="5828" y="9368"/>
                    </a:lnTo>
                    <a:lnTo>
                      <a:pt x="5699" y="9583"/>
                    </a:lnTo>
                    <a:lnTo>
                      <a:pt x="5483" y="9799"/>
                    </a:lnTo>
                    <a:lnTo>
                      <a:pt x="5440" y="9842"/>
                    </a:lnTo>
                    <a:lnTo>
                      <a:pt x="5396" y="9886"/>
                    </a:lnTo>
                    <a:lnTo>
                      <a:pt x="5828" y="9670"/>
                    </a:lnTo>
                    <a:lnTo>
                      <a:pt x="6217" y="9411"/>
                    </a:lnTo>
                    <a:lnTo>
                      <a:pt x="6475" y="9152"/>
                    </a:lnTo>
                    <a:lnTo>
                      <a:pt x="6691" y="8893"/>
                    </a:lnTo>
                    <a:lnTo>
                      <a:pt x="6691" y="8850"/>
                    </a:lnTo>
                    <a:lnTo>
                      <a:pt x="6821" y="8591"/>
                    </a:lnTo>
                    <a:lnTo>
                      <a:pt x="6907" y="8375"/>
                    </a:lnTo>
                    <a:lnTo>
                      <a:pt x="7037" y="7900"/>
                    </a:lnTo>
                    <a:lnTo>
                      <a:pt x="7123" y="7468"/>
                    </a:lnTo>
                    <a:lnTo>
                      <a:pt x="7123" y="7080"/>
                    </a:lnTo>
                    <a:lnTo>
                      <a:pt x="7123" y="6950"/>
                    </a:lnTo>
                    <a:lnTo>
                      <a:pt x="7123" y="6907"/>
                    </a:lnTo>
                    <a:lnTo>
                      <a:pt x="7080" y="6346"/>
                    </a:lnTo>
                    <a:lnTo>
                      <a:pt x="6993" y="5785"/>
                    </a:lnTo>
                    <a:lnTo>
                      <a:pt x="6821" y="5224"/>
                    </a:lnTo>
                    <a:lnTo>
                      <a:pt x="6648" y="4620"/>
                    </a:lnTo>
                    <a:lnTo>
                      <a:pt x="6605" y="4533"/>
                    </a:lnTo>
                    <a:lnTo>
                      <a:pt x="6605" y="4490"/>
                    </a:lnTo>
                    <a:lnTo>
                      <a:pt x="6562" y="4447"/>
                    </a:lnTo>
                    <a:lnTo>
                      <a:pt x="6519" y="4361"/>
                    </a:lnTo>
                    <a:lnTo>
                      <a:pt x="6519" y="4317"/>
                    </a:lnTo>
                    <a:lnTo>
                      <a:pt x="6519" y="4274"/>
                    </a:lnTo>
                    <a:lnTo>
                      <a:pt x="6475" y="4274"/>
                    </a:lnTo>
                    <a:lnTo>
                      <a:pt x="6260" y="3713"/>
                    </a:lnTo>
                    <a:lnTo>
                      <a:pt x="5958" y="3195"/>
                    </a:lnTo>
                    <a:lnTo>
                      <a:pt x="5914" y="3195"/>
                    </a:lnTo>
                    <a:lnTo>
                      <a:pt x="5914" y="3152"/>
                    </a:lnTo>
                    <a:lnTo>
                      <a:pt x="5871" y="3109"/>
                    </a:lnTo>
                    <a:lnTo>
                      <a:pt x="5871" y="3066"/>
                    </a:lnTo>
                    <a:lnTo>
                      <a:pt x="5569" y="2634"/>
                    </a:lnTo>
                    <a:lnTo>
                      <a:pt x="5569" y="2591"/>
                    </a:lnTo>
                    <a:lnTo>
                      <a:pt x="5526" y="2591"/>
                    </a:lnTo>
                    <a:lnTo>
                      <a:pt x="5526" y="2548"/>
                    </a:lnTo>
                    <a:lnTo>
                      <a:pt x="5396" y="2375"/>
                    </a:lnTo>
                    <a:lnTo>
                      <a:pt x="5353" y="2375"/>
                    </a:lnTo>
                    <a:lnTo>
                      <a:pt x="5353" y="2332"/>
                    </a:lnTo>
                    <a:lnTo>
                      <a:pt x="5137" y="2073"/>
                    </a:lnTo>
                    <a:lnTo>
                      <a:pt x="5094" y="2073"/>
                    </a:lnTo>
                    <a:lnTo>
                      <a:pt x="4533" y="1425"/>
                    </a:lnTo>
                    <a:lnTo>
                      <a:pt x="4490" y="1425"/>
                    </a:lnTo>
                    <a:lnTo>
                      <a:pt x="4490" y="1382"/>
                    </a:lnTo>
                    <a:lnTo>
                      <a:pt x="4360" y="1296"/>
                    </a:lnTo>
                    <a:lnTo>
                      <a:pt x="4058" y="994"/>
                    </a:lnTo>
                    <a:lnTo>
                      <a:pt x="3670" y="735"/>
                    </a:lnTo>
                    <a:lnTo>
                      <a:pt x="3627" y="735"/>
                    </a:lnTo>
                    <a:lnTo>
                      <a:pt x="3627" y="692"/>
                    </a:lnTo>
                    <a:lnTo>
                      <a:pt x="3583" y="692"/>
                    </a:lnTo>
                    <a:lnTo>
                      <a:pt x="3583" y="648"/>
                    </a:lnTo>
                    <a:lnTo>
                      <a:pt x="3065" y="389"/>
                    </a:lnTo>
                    <a:lnTo>
                      <a:pt x="2504" y="174"/>
                    </a:lnTo>
                    <a:lnTo>
                      <a:pt x="2504" y="130"/>
                    </a:lnTo>
                    <a:lnTo>
                      <a:pt x="2461" y="130"/>
                    </a:lnTo>
                    <a:lnTo>
                      <a:pt x="2116" y="44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4" name="Google Shape;14524;p76"/>
              <p:cNvSpPr/>
              <p:nvPr/>
            </p:nvSpPr>
            <p:spPr>
              <a:xfrm>
                <a:off x="5868890" y="2710131"/>
                <a:ext cx="122833" cy="372481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7857" extrusionOk="0">
                    <a:moveTo>
                      <a:pt x="1813" y="0"/>
                    </a:moveTo>
                    <a:lnTo>
                      <a:pt x="1727" y="130"/>
                    </a:lnTo>
                    <a:lnTo>
                      <a:pt x="1641" y="432"/>
                    </a:lnTo>
                    <a:lnTo>
                      <a:pt x="1554" y="777"/>
                    </a:lnTo>
                    <a:lnTo>
                      <a:pt x="1554" y="820"/>
                    </a:lnTo>
                    <a:lnTo>
                      <a:pt x="1511" y="820"/>
                    </a:lnTo>
                    <a:lnTo>
                      <a:pt x="1511" y="864"/>
                    </a:lnTo>
                    <a:lnTo>
                      <a:pt x="1511" y="993"/>
                    </a:lnTo>
                    <a:lnTo>
                      <a:pt x="1425" y="1425"/>
                    </a:lnTo>
                    <a:lnTo>
                      <a:pt x="1338" y="1727"/>
                    </a:lnTo>
                    <a:lnTo>
                      <a:pt x="1295" y="1770"/>
                    </a:lnTo>
                    <a:lnTo>
                      <a:pt x="346" y="5569"/>
                    </a:lnTo>
                    <a:lnTo>
                      <a:pt x="346" y="5612"/>
                    </a:lnTo>
                    <a:lnTo>
                      <a:pt x="173" y="6173"/>
                    </a:lnTo>
                    <a:lnTo>
                      <a:pt x="130" y="6389"/>
                    </a:lnTo>
                    <a:lnTo>
                      <a:pt x="43" y="6734"/>
                    </a:lnTo>
                    <a:lnTo>
                      <a:pt x="0" y="7079"/>
                    </a:lnTo>
                    <a:lnTo>
                      <a:pt x="43" y="7252"/>
                    </a:lnTo>
                    <a:lnTo>
                      <a:pt x="87" y="7425"/>
                    </a:lnTo>
                    <a:lnTo>
                      <a:pt x="173" y="7554"/>
                    </a:lnTo>
                    <a:lnTo>
                      <a:pt x="302" y="7727"/>
                    </a:lnTo>
                    <a:lnTo>
                      <a:pt x="518" y="7856"/>
                    </a:lnTo>
                    <a:lnTo>
                      <a:pt x="648" y="7856"/>
                    </a:lnTo>
                    <a:lnTo>
                      <a:pt x="734" y="7813"/>
                    </a:lnTo>
                    <a:lnTo>
                      <a:pt x="820" y="7727"/>
                    </a:lnTo>
                    <a:lnTo>
                      <a:pt x="907" y="7468"/>
                    </a:lnTo>
                    <a:lnTo>
                      <a:pt x="950" y="7295"/>
                    </a:lnTo>
                    <a:lnTo>
                      <a:pt x="950" y="7209"/>
                    </a:lnTo>
                    <a:lnTo>
                      <a:pt x="1036" y="6993"/>
                    </a:lnTo>
                    <a:lnTo>
                      <a:pt x="1295" y="5828"/>
                    </a:lnTo>
                    <a:lnTo>
                      <a:pt x="1338" y="5828"/>
                    </a:lnTo>
                    <a:lnTo>
                      <a:pt x="1338" y="5784"/>
                    </a:lnTo>
                    <a:lnTo>
                      <a:pt x="1856" y="3799"/>
                    </a:lnTo>
                    <a:lnTo>
                      <a:pt x="2159" y="2590"/>
                    </a:lnTo>
                    <a:lnTo>
                      <a:pt x="2159" y="2547"/>
                    </a:lnTo>
                    <a:lnTo>
                      <a:pt x="2288" y="2115"/>
                    </a:lnTo>
                    <a:lnTo>
                      <a:pt x="2288" y="2072"/>
                    </a:lnTo>
                    <a:lnTo>
                      <a:pt x="2418" y="1554"/>
                    </a:lnTo>
                    <a:lnTo>
                      <a:pt x="2547" y="1079"/>
                    </a:lnTo>
                    <a:lnTo>
                      <a:pt x="2590" y="734"/>
                    </a:lnTo>
                    <a:lnTo>
                      <a:pt x="2590" y="691"/>
                    </a:lnTo>
                    <a:lnTo>
                      <a:pt x="2590" y="605"/>
                    </a:lnTo>
                    <a:lnTo>
                      <a:pt x="2547" y="605"/>
                    </a:lnTo>
                    <a:lnTo>
                      <a:pt x="2374" y="518"/>
                    </a:lnTo>
                    <a:lnTo>
                      <a:pt x="2072" y="302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5" name="Google Shape;14525;p76"/>
              <p:cNvSpPr/>
              <p:nvPr/>
            </p:nvSpPr>
            <p:spPr>
              <a:xfrm>
                <a:off x="5940523" y="2634421"/>
                <a:ext cx="81873" cy="104391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202" extrusionOk="0">
                    <a:moveTo>
                      <a:pt x="432" y="0"/>
                    </a:moveTo>
                    <a:lnTo>
                      <a:pt x="259" y="87"/>
                    </a:lnTo>
                    <a:lnTo>
                      <a:pt x="216" y="130"/>
                    </a:lnTo>
                    <a:lnTo>
                      <a:pt x="130" y="216"/>
                    </a:lnTo>
                    <a:lnTo>
                      <a:pt x="43" y="389"/>
                    </a:lnTo>
                    <a:lnTo>
                      <a:pt x="0" y="518"/>
                    </a:lnTo>
                    <a:lnTo>
                      <a:pt x="0" y="691"/>
                    </a:lnTo>
                    <a:lnTo>
                      <a:pt x="86" y="1036"/>
                    </a:lnTo>
                    <a:lnTo>
                      <a:pt x="216" y="1381"/>
                    </a:lnTo>
                    <a:lnTo>
                      <a:pt x="259" y="1425"/>
                    </a:lnTo>
                    <a:lnTo>
                      <a:pt x="302" y="1511"/>
                    </a:lnTo>
                    <a:lnTo>
                      <a:pt x="345" y="1554"/>
                    </a:lnTo>
                    <a:lnTo>
                      <a:pt x="604" y="1856"/>
                    </a:lnTo>
                    <a:lnTo>
                      <a:pt x="863" y="2072"/>
                    </a:lnTo>
                    <a:lnTo>
                      <a:pt x="993" y="2158"/>
                    </a:lnTo>
                    <a:lnTo>
                      <a:pt x="1079" y="2158"/>
                    </a:lnTo>
                    <a:lnTo>
                      <a:pt x="1122" y="2202"/>
                    </a:lnTo>
                    <a:lnTo>
                      <a:pt x="1295" y="2202"/>
                    </a:lnTo>
                    <a:lnTo>
                      <a:pt x="1468" y="2115"/>
                    </a:lnTo>
                    <a:lnTo>
                      <a:pt x="1554" y="2072"/>
                    </a:lnTo>
                    <a:lnTo>
                      <a:pt x="1640" y="1943"/>
                    </a:lnTo>
                    <a:lnTo>
                      <a:pt x="1640" y="1899"/>
                    </a:lnTo>
                    <a:lnTo>
                      <a:pt x="1727" y="1727"/>
                    </a:lnTo>
                    <a:lnTo>
                      <a:pt x="1727" y="1511"/>
                    </a:lnTo>
                    <a:lnTo>
                      <a:pt x="1727" y="1468"/>
                    </a:lnTo>
                    <a:lnTo>
                      <a:pt x="1727" y="1425"/>
                    </a:lnTo>
                    <a:lnTo>
                      <a:pt x="1727" y="1381"/>
                    </a:lnTo>
                    <a:lnTo>
                      <a:pt x="1640" y="1036"/>
                    </a:lnTo>
                    <a:lnTo>
                      <a:pt x="1597" y="993"/>
                    </a:lnTo>
                    <a:lnTo>
                      <a:pt x="1597" y="950"/>
                    </a:lnTo>
                    <a:lnTo>
                      <a:pt x="1511" y="820"/>
                    </a:lnTo>
                    <a:lnTo>
                      <a:pt x="1425" y="648"/>
                    </a:lnTo>
                    <a:lnTo>
                      <a:pt x="1295" y="432"/>
                    </a:lnTo>
                    <a:lnTo>
                      <a:pt x="1079" y="259"/>
                    </a:lnTo>
                    <a:lnTo>
                      <a:pt x="863" y="87"/>
                    </a:lnTo>
                    <a:lnTo>
                      <a:pt x="691" y="43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6" name="Google Shape;14526;p76"/>
              <p:cNvSpPr/>
              <p:nvPr/>
            </p:nvSpPr>
            <p:spPr>
              <a:xfrm>
                <a:off x="7076217" y="1721732"/>
                <a:ext cx="317204" cy="1397715"/>
              </a:xfrm>
              <a:custGeom>
                <a:avLst/>
                <a:gdLst/>
                <a:ahLst/>
                <a:cxnLst/>
                <a:rect l="l" t="t" r="r" b="b"/>
                <a:pathLst>
                  <a:path w="6691" h="29483" extrusionOk="0">
                    <a:moveTo>
                      <a:pt x="1382" y="1"/>
                    </a:moveTo>
                    <a:lnTo>
                      <a:pt x="950" y="87"/>
                    </a:lnTo>
                    <a:lnTo>
                      <a:pt x="518" y="174"/>
                    </a:lnTo>
                    <a:lnTo>
                      <a:pt x="432" y="174"/>
                    </a:lnTo>
                    <a:lnTo>
                      <a:pt x="0" y="217"/>
                    </a:lnTo>
                    <a:lnTo>
                      <a:pt x="389" y="3066"/>
                    </a:lnTo>
                    <a:lnTo>
                      <a:pt x="389" y="3109"/>
                    </a:lnTo>
                    <a:lnTo>
                      <a:pt x="432" y="3152"/>
                    </a:lnTo>
                    <a:lnTo>
                      <a:pt x="605" y="4576"/>
                    </a:lnTo>
                    <a:lnTo>
                      <a:pt x="648" y="4619"/>
                    </a:lnTo>
                    <a:lnTo>
                      <a:pt x="648" y="4663"/>
                    </a:lnTo>
                    <a:lnTo>
                      <a:pt x="777" y="5483"/>
                    </a:lnTo>
                    <a:lnTo>
                      <a:pt x="993" y="7123"/>
                    </a:lnTo>
                    <a:lnTo>
                      <a:pt x="993" y="7166"/>
                    </a:lnTo>
                    <a:lnTo>
                      <a:pt x="1036" y="7209"/>
                    </a:lnTo>
                    <a:lnTo>
                      <a:pt x="1036" y="7253"/>
                    </a:lnTo>
                    <a:lnTo>
                      <a:pt x="1036" y="7339"/>
                    </a:lnTo>
                    <a:lnTo>
                      <a:pt x="1036" y="7382"/>
                    </a:lnTo>
                    <a:lnTo>
                      <a:pt x="1295" y="8893"/>
                    </a:lnTo>
                    <a:lnTo>
                      <a:pt x="1295" y="8936"/>
                    </a:lnTo>
                    <a:lnTo>
                      <a:pt x="1295" y="9109"/>
                    </a:lnTo>
                    <a:lnTo>
                      <a:pt x="1295" y="9152"/>
                    </a:lnTo>
                    <a:lnTo>
                      <a:pt x="1339" y="9152"/>
                    </a:lnTo>
                    <a:lnTo>
                      <a:pt x="1339" y="9195"/>
                    </a:lnTo>
                    <a:lnTo>
                      <a:pt x="1339" y="9324"/>
                    </a:lnTo>
                    <a:lnTo>
                      <a:pt x="1339" y="9368"/>
                    </a:lnTo>
                    <a:lnTo>
                      <a:pt x="1641" y="11180"/>
                    </a:lnTo>
                    <a:lnTo>
                      <a:pt x="1641" y="11224"/>
                    </a:lnTo>
                    <a:lnTo>
                      <a:pt x="1641" y="11267"/>
                    </a:lnTo>
                    <a:lnTo>
                      <a:pt x="1641" y="11310"/>
                    </a:lnTo>
                    <a:lnTo>
                      <a:pt x="1943" y="13252"/>
                    </a:lnTo>
                    <a:lnTo>
                      <a:pt x="1943" y="13296"/>
                    </a:lnTo>
                    <a:lnTo>
                      <a:pt x="1943" y="13339"/>
                    </a:lnTo>
                    <a:lnTo>
                      <a:pt x="1986" y="13511"/>
                    </a:lnTo>
                    <a:lnTo>
                      <a:pt x="1986" y="13555"/>
                    </a:lnTo>
                    <a:lnTo>
                      <a:pt x="2202" y="14893"/>
                    </a:lnTo>
                    <a:lnTo>
                      <a:pt x="2202" y="14936"/>
                    </a:lnTo>
                    <a:lnTo>
                      <a:pt x="2202" y="14979"/>
                    </a:lnTo>
                    <a:lnTo>
                      <a:pt x="2245" y="15195"/>
                    </a:lnTo>
                    <a:lnTo>
                      <a:pt x="2245" y="15281"/>
                    </a:lnTo>
                    <a:lnTo>
                      <a:pt x="2245" y="15324"/>
                    </a:lnTo>
                    <a:lnTo>
                      <a:pt x="2677" y="18087"/>
                    </a:lnTo>
                    <a:lnTo>
                      <a:pt x="2677" y="18130"/>
                    </a:lnTo>
                    <a:lnTo>
                      <a:pt x="2677" y="18216"/>
                    </a:lnTo>
                    <a:lnTo>
                      <a:pt x="2720" y="18432"/>
                    </a:lnTo>
                    <a:lnTo>
                      <a:pt x="2720" y="18475"/>
                    </a:lnTo>
                    <a:lnTo>
                      <a:pt x="2763" y="18518"/>
                    </a:lnTo>
                    <a:lnTo>
                      <a:pt x="3065" y="20461"/>
                    </a:lnTo>
                    <a:lnTo>
                      <a:pt x="3065" y="20504"/>
                    </a:lnTo>
                    <a:lnTo>
                      <a:pt x="3065" y="20547"/>
                    </a:lnTo>
                    <a:lnTo>
                      <a:pt x="3065" y="20677"/>
                    </a:lnTo>
                    <a:lnTo>
                      <a:pt x="3065" y="20720"/>
                    </a:lnTo>
                    <a:lnTo>
                      <a:pt x="3108" y="20763"/>
                    </a:lnTo>
                    <a:lnTo>
                      <a:pt x="3367" y="22619"/>
                    </a:lnTo>
                    <a:lnTo>
                      <a:pt x="3367" y="22662"/>
                    </a:lnTo>
                    <a:lnTo>
                      <a:pt x="3367" y="22705"/>
                    </a:lnTo>
                    <a:lnTo>
                      <a:pt x="3410" y="22835"/>
                    </a:lnTo>
                    <a:lnTo>
                      <a:pt x="3410" y="22878"/>
                    </a:lnTo>
                    <a:lnTo>
                      <a:pt x="3410" y="22921"/>
                    </a:lnTo>
                    <a:lnTo>
                      <a:pt x="3497" y="23526"/>
                    </a:lnTo>
                    <a:lnTo>
                      <a:pt x="3497" y="23569"/>
                    </a:lnTo>
                    <a:lnTo>
                      <a:pt x="3540" y="23698"/>
                    </a:lnTo>
                    <a:lnTo>
                      <a:pt x="3540" y="23741"/>
                    </a:lnTo>
                    <a:lnTo>
                      <a:pt x="3799" y="25338"/>
                    </a:lnTo>
                    <a:lnTo>
                      <a:pt x="3799" y="25382"/>
                    </a:lnTo>
                    <a:lnTo>
                      <a:pt x="3842" y="25511"/>
                    </a:lnTo>
                    <a:lnTo>
                      <a:pt x="3842" y="25554"/>
                    </a:lnTo>
                    <a:lnTo>
                      <a:pt x="3842" y="25597"/>
                    </a:lnTo>
                    <a:lnTo>
                      <a:pt x="3885" y="25641"/>
                    </a:lnTo>
                    <a:lnTo>
                      <a:pt x="3885" y="25684"/>
                    </a:lnTo>
                    <a:lnTo>
                      <a:pt x="3928" y="25727"/>
                    </a:lnTo>
                    <a:lnTo>
                      <a:pt x="4101" y="26072"/>
                    </a:lnTo>
                    <a:lnTo>
                      <a:pt x="4187" y="26245"/>
                    </a:lnTo>
                    <a:lnTo>
                      <a:pt x="4187" y="26288"/>
                    </a:lnTo>
                    <a:lnTo>
                      <a:pt x="4317" y="26590"/>
                    </a:lnTo>
                    <a:lnTo>
                      <a:pt x="4446" y="26849"/>
                    </a:lnTo>
                    <a:lnTo>
                      <a:pt x="4878" y="27799"/>
                    </a:lnTo>
                    <a:lnTo>
                      <a:pt x="4921" y="27928"/>
                    </a:lnTo>
                    <a:lnTo>
                      <a:pt x="4964" y="27971"/>
                    </a:lnTo>
                    <a:lnTo>
                      <a:pt x="5051" y="28144"/>
                    </a:lnTo>
                    <a:lnTo>
                      <a:pt x="5051" y="28187"/>
                    </a:lnTo>
                    <a:lnTo>
                      <a:pt x="5094" y="28317"/>
                    </a:lnTo>
                    <a:lnTo>
                      <a:pt x="5137" y="28317"/>
                    </a:lnTo>
                    <a:lnTo>
                      <a:pt x="5137" y="28360"/>
                    </a:lnTo>
                    <a:lnTo>
                      <a:pt x="5180" y="28489"/>
                    </a:lnTo>
                    <a:lnTo>
                      <a:pt x="5223" y="28489"/>
                    </a:lnTo>
                    <a:lnTo>
                      <a:pt x="5223" y="28533"/>
                    </a:lnTo>
                    <a:lnTo>
                      <a:pt x="5267" y="28662"/>
                    </a:lnTo>
                    <a:lnTo>
                      <a:pt x="5310" y="28662"/>
                    </a:lnTo>
                    <a:lnTo>
                      <a:pt x="5310" y="28748"/>
                    </a:lnTo>
                    <a:lnTo>
                      <a:pt x="5482" y="28964"/>
                    </a:lnTo>
                    <a:lnTo>
                      <a:pt x="5741" y="29266"/>
                    </a:lnTo>
                    <a:lnTo>
                      <a:pt x="5914" y="29353"/>
                    </a:lnTo>
                    <a:lnTo>
                      <a:pt x="6044" y="29439"/>
                    </a:lnTo>
                    <a:lnTo>
                      <a:pt x="6087" y="29439"/>
                    </a:lnTo>
                    <a:lnTo>
                      <a:pt x="6087" y="29482"/>
                    </a:lnTo>
                    <a:lnTo>
                      <a:pt x="6346" y="29482"/>
                    </a:lnTo>
                    <a:lnTo>
                      <a:pt x="6475" y="29439"/>
                    </a:lnTo>
                    <a:lnTo>
                      <a:pt x="6605" y="29310"/>
                    </a:lnTo>
                    <a:lnTo>
                      <a:pt x="6648" y="29266"/>
                    </a:lnTo>
                    <a:lnTo>
                      <a:pt x="6691" y="29137"/>
                    </a:lnTo>
                    <a:lnTo>
                      <a:pt x="6691" y="29007"/>
                    </a:lnTo>
                    <a:lnTo>
                      <a:pt x="6691" y="28964"/>
                    </a:lnTo>
                    <a:lnTo>
                      <a:pt x="6691" y="28748"/>
                    </a:lnTo>
                    <a:lnTo>
                      <a:pt x="6691" y="28705"/>
                    </a:lnTo>
                    <a:lnTo>
                      <a:pt x="6648" y="28533"/>
                    </a:lnTo>
                    <a:lnTo>
                      <a:pt x="6605" y="28446"/>
                    </a:lnTo>
                    <a:lnTo>
                      <a:pt x="6605" y="28360"/>
                    </a:lnTo>
                    <a:lnTo>
                      <a:pt x="6562" y="28360"/>
                    </a:lnTo>
                    <a:lnTo>
                      <a:pt x="6562" y="28317"/>
                    </a:lnTo>
                    <a:lnTo>
                      <a:pt x="6562" y="28274"/>
                    </a:lnTo>
                    <a:lnTo>
                      <a:pt x="6475" y="28101"/>
                    </a:lnTo>
                    <a:lnTo>
                      <a:pt x="6432" y="28101"/>
                    </a:lnTo>
                    <a:lnTo>
                      <a:pt x="6432" y="28058"/>
                    </a:lnTo>
                    <a:lnTo>
                      <a:pt x="6346" y="27885"/>
                    </a:lnTo>
                    <a:lnTo>
                      <a:pt x="6346" y="27842"/>
                    </a:lnTo>
                    <a:lnTo>
                      <a:pt x="6259" y="27712"/>
                    </a:lnTo>
                    <a:lnTo>
                      <a:pt x="6259" y="27669"/>
                    </a:lnTo>
                    <a:lnTo>
                      <a:pt x="5957" y="27108"/>
                    </a:lnTo>
                    <a:lnTo>
                      <a:pt x="5957" y="27065"/>
                    </a:lnTo>
                    <a:lnTo>
                      <a:pt x="5828" y="26763"/>
                    </a:lnTo>
                    <a:lnTo>
                      <a:pt x="5828" y="26720"/>
                    </a:lnTo>
                    <a:lnTo>
                      <a:pt x="5785" y="26677"/>
                    </a:lnTo>
                    <a:lnTo>
                      <a:pt x="5698" y="26504"/>
                    </a:lnTo>
                    <a:lnTo>
                      <a:pt x="5698" y="26461"/>
                    </a:lnTo>
                    <a:lnTo>
                      <a:pt x="5655" y="26418"/>
                    </a:lnTo>
                    <a:lnTo>
                      <a:pt x="5612" y="26288"/>
                    </a:lnTo>
                    <a:lnTo>
                      <a:pt x="5569" y="26245"/>
                    </a:lnTo>
                    <a:lnTo>
                      <a:pt x="5569" y="26202"/>
                    </a:lnTo>
                    <a:lnTo>
                      <a:pt x="5353" y="25770"/>
                    </a:lnTo>
                    <a:lnTo>
                      <a:pt x="5310" y="25727"/>
                    </a:lnTo>
                    <a:lnTo>
                      <a:pt x="5267" y="25597"/>
                    </a:lnTo>
                    <a:lnTo>
                      <a:pt x="5223" y="25425"/>
                    </a:lnTo>
                    <a:lnTo>
                      <a:pt x="5180" y="24993"/>
                    </a:lnTo>
                    <a:lnTo>
                      <a:pt x="5180" y="24777"/>
                    </a:lnTo>
                    <a:lnTo>
                      <a:pt x="5137" y="24734"/>
                    </a:lnTo>
                    <a:lnTo>
                      <a:pt x="5137" y="24691"/>
                    </a:lnTo>
                    <a:lnTo>
                      <a:pt x="5137" y="24648"/>
                    </a:lnTo>
                    <a:lnTo>
                      <a:pt x="5137" y="24518"/>
                    </a:lnTo>
                    <a:lnTo>
                      <a:pt x="5137" y="24475"/>
                    </a:lnTo>
                    <a:lnTo>
                      <a:pt x="5094" y="24475"/>
                    </a:lnTo>
                    <a:lnTo>
                      <a:pt x="4835" y="22619"/>
                    </a:lnTo>
                    <a:lnTo>
                      <a:pt x="4835" y="22576"/>
                    </a:lnTo>
                    <a:lnTo>
                      <a:pt x="4835" y="22403"/>
                    </a:lnTo>
                    <a:lnTo>
                      <a:pt x="4792" y="22360"/>
                    </a:lnTo>
                    <a:lnTo>
                      <a:pt x="4792" y="22231"/>
                    </a:lnTo>
                    <a:lnTo>
                      <a:pt x="4749" y="22015"/>
                    </a:lnTo>
                    <a:lnTo>
                      <a:pt x="4749" y="21972"/>
                    </a:lnTo>
                    <a:lnTo>
                      <a:pt x="4749" y="21885"/>
                    </a:lnTo>
                    <a:lnTo>
                      <a:pt x="4705" y="21669"/>
                    </a:lnTo>
                    <a:lnTo>
                      <a:pt x="4705" y="21626"/>
                    </a:lnTo>
                    <a:lnTo>
                      <a:pt x="4705" y="21583"/>
                    </a:lnTo>
                    <a:lnTo>
                      <a:pt x="4274" y="18821"/>
                    </a:lnTo>
                    <a:lnTo>
                      <a:pt x="4274" y="18734"/>
                    </a:lnTo>
                    <a:lnTo>
                      <a:pt x="4274" y="18691"/>
                    </a:lnTo>
                    <a:lnTo>
                      <a:pt x="4231" y="18475"/>
                    </a:lnTo>
                    <a:lnTo>
                      <a:pt x="4231" y="18432"/>
                    </a:lnTo>
                    <a:lnTo>
                      <a:pt x="4187" y="18389"/>
                    </a:lnTo>
                    <a:lnTo>
                      <a:pt x="3497" y="13813"/>
                    </a:lnTo>
                    <a:lnTo>
                      <a:pt x="3497" y="13770"/>
                    </a:lnTo>
                    <a:lnTo>
                      <a:pt x="3497" y="13641"/>
                    </a:lnTo>
                    <a:lnTo>
                      <a:pt x="3497" y="13598"/>
                    </a:lnTo>
                    <a:lnTo>
                      <a:pt x="3454" y="13598"/>
                    </a:lnTo>
                    <a:lnTo>
                      <a:pt x="3454" y="13555"/>
                    </a:lnTo>
                    <a:lnTo>
                      <a:pt x="3195" y="11655"/>
                    </a:lnTo>
                    <a:lnTo>
                      <a:pt x="3195" y="11612"/>
                    </a:lnTo>
                    <a:lnTo>
                      <a:pt x="3152" y="11612"/>
                    </a:lnTo>
                    <a:lnTo>
                      <a:pt x="3152" y="11569"/>
                    </a:lnTo>
                    <a:lnTo>
                      <a:pt x="3152" y="11526"/>
                    </a:lnTo>
                    <a:lnTo>
                      <a:pt x="2849" y="9540"/>
                    </a:lnTo>
                    <a:lnTo>
                      <a:pt x="2849" y="9454"/>
                    </a:lnTo>
                    <a:lnTo>
                      <a:pt x="2849" y="9411"/>
                    </a:lnTo>
                    <a:lnTo>
                      <a:pt x="2849" y="9368"/>
                    </a:lnTo>
                    <a:lnTo>
                      <a:pt x="2806" y="9152"/>
                    </a:lnTo>
                    <a:lnTo>
                      <a:pt x="2806" y="9109"/>
                    </a:lnTo>
                    <a:lnTo>
                      <a:pt x="2806" y="9065"/>
                    </a:lnTo>
                    <a:lnTo>
                      <a:pt x="2720" y="8677"/>
                    </a:lnTo>
                    <a:lnTo>
                      <a:pt x="2720" y="8634"/>
                    </a:lnTo>
                    <a:lnTo>
                      <a:pt x="2461" y="6864"/>
                    </a:lnTo>
                    <a:lnTo>
                      <a:pt x="2418" y="6562"/>
                    </a:lnTo>
                    <a:lnTo>
                      <a:pt x="2418" y="6519"/>
                    </a:lnTo>
                    <a:lnTo>
                      <a:pt x="2375" y="6476"/>
                    </a:lnTo>
                    <a:lnTo>
                      <a:pt x="2375" y="6432"/>
                    </a:lnTo>
                    <a:lnTo>
                      <a:pt x="2375" y="6346"/>
                    </a:lnTo>
                    <a:lnTo>
                      <a:pt x="2375" y="6303"/>
                    </a:lnTo>
                    <a:lnTo>
                      <a:pt x="1986" y="3756"/>
                    </a:lnTo>
                    <a:lnTo>
                      <a:pt x="1986" y="3713"/>
                    </a:lnTo>
                    <a:lnTo>
                      <a:pt x="1943" y="3713"/>
                    </a:lnTo>
                    <a:lnTo>
                      <a:pt x="1468" y="648"/>
                    </a:lnTo>
                    <a:lnTo>
                      <a:pt x="1468" y="605"/>
                    </a:lnTo>
                    <a:lnTo>
                      <a:pt x="13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7" name="Google Shape;14527;p76"/>
              <p:cNvSpPr/>
              <p:nvPr/>
            </p:nvSpPr>
            <p:spPr>
              <a:xfrm>
                <a:off x="7289029" y="1120130"/>
                <a:ext cx="2086" cy="2086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1" y="44"/>
                    </a:moveTo>
                    <a:lnTo>
                      <a:pt x="1" y="4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8" name="Google Shape;14528;p76"/>
              <p:cNvSpPr/>
              <p:nvPr/>
            </p:nvSpPr>
            <p:spPr>
              <a:xfrm>
                <a:off x="7315625" y="1109890"/>
                <a:ext cx="4172" cy="47"/>
              </a:xfrm>
              <a:custGeom>
                <a:avLst/>
                <a:gdLst/>
                <a:ahLst/>
                <a:cxnLst/>
                <a:rect l="l" t="t" r="r" b="b"/>
                <a:pathLst>
                  <a:path w="88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87" y="1"/>
                    </a:lnTo>
                    <a:lnTo>
                      <a:pt x="8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9" name="Google Shape;14529;p76"/>
              <p:cNvSpPr/>
              <p:nvPr/>
            </p:nvSpPr>
            <p:spPr>
              <a:xfrm>
                <a:off x="7217397" y="1431171"/>
                <a:ext cx="225138" cy="69642"/>
              </a:xfrm>
              <a:custGeom>
                <a:avLst/>
                <a:gdLst/>
                <a:ahLst/>
                <a:cxnLst/>
                <a:rect l="l" t="t" r="r" b="b"/>
                <a:pathLst>
                  <a:path w="4749" h="1469" extrusionOk="0">
                    <a:moveTo>
                      <a:pt x="346" y="1"/>
                    </a:moveTo>
                    <a:lnTo>
                      <a:pt x="130" y="44"/>
                    </a:lnTo>
                    <a:lnTo>
                      <a:pt x="44" y="87"/>
                    </a:lnTo>
                    <a:lnTo>
                      <a:pt x="1" y="173"/>
                    </a:lnTo>
                    <a:lnTo>
                      <a:pt x="1" y="346"/>
                    </a:lnTo>
                    <a:lnTo>
                      <a:pt x="44" y="518"/>
                    </a:lnTo>
                    <a:lnTo>
                      <a:pt x="44" y="562"/>
                    </a:lnTo>
                    <a:lnTo>
                      <a:pt x="44" y="605"/>
                    </a:lnTo>
                    <a:lnTo>
                      <a:pt x="87" y="605"/>
                    </a:lnTo>
                    <a:lnTo>
                      <a:pt x="44" y="648"/>
                    </a:lnTo>
                    <a:lnTo>
                      <a:pt x="87" y="648"/>
                    </a:lnTo>
                    <a:lnTo>
                      <a:pt x="130" y="1382"/>
                    </a:lnTo>
                    <a:lnTo>
                      <a:pt x="130" y="1425"/>
                    </a:lnTo>
                    <a:lnTo>
                      <a:pt x="821" y="1339"/>
                    </a:lnTo>
                    <a:lnTo>
                      <a:pt x="950" y="1252"/>
                    </a:lnTo>
                    <a:lnTo>
                      <a:pt x="1037" y="1252"/>
                    </a:lnTo>
                    <a:lnTo>
                      <a:pt x="1209" y="1166"/>
                    </a:lnTo>
                    <a:lnTo>
                      <a:pt x="1253" y="1166"/>
                    </a:lnTo>
                    <a:lnTo>
                      <a:pt x="1339" y="1123"/>
                    </a:lnTo>
                    <a:lnTo>
                      <a:pt x="1425" y="1123"/>
                    </a:lnTo>
                    <a:lnTo>
                      <a:pt x="1468" y="1166"/>
                    </a:lnTo>
                    <a:lnTo>
                      <a:pt x="1555" y="1166"/>
                    </a:lnTo>
                    <a:lnTo>
                      <a:pt x="1598" y="1209"/>
                    </a:lnTo>
                    <a:lnTo>
                      <a:pt x="1727" y="1252"/>
                    </a:lnTo>
                    <a:lnTo>
                      <a:pt x="1857" y="1382"/>
                    </a:lnTo>
                    <a:lnTo>
                      <a:pt x="1986" y="1425"/>
                    </a:lnTo>
                    <a:lnTo>
                      <a:pt x="2159" y="1425"/>
                    </a:lnTo>
                    <a:lnTo>
                      <a:pt x="2677" y="1468"/>
                    </a:lnTo>
                    <a:lnTo>
                      <a:pt x="2720" y="1468"/>
                    </a:lnTo>
                    <a:lnTo>
                      <a:pt x="3454" y="1425"/>
                    </a:lnTo>
                    <a:lnTo>
                      <a:pt x="3540" y="1382"/>
                    </a:lnTo>
                    <a:lnTo>
                      <a:pt x="4058" y="1295"/>
                    </a:lnTo>
                    <a:lnTo>
                      <a:pt x="4317" y="1252"/>
                    </a:lnTo>
                    <a:lnTo>
                      <a:pt x="4576" y="1123"/>
                    </a:lnTo>
                    <a:lnTo>
                      <a:pt x="4663" y="1036"/>
                    </a:lnTo>
                    <a:lnTo>
                      <a:pt x="4706" y="907"/>
                    </a:lnTo>
                    <a:lnTo>
                      <a:pt x="4749" y="777"/>
                    </a:lnTo>
                    <a:lnTo>
                      <a:pt x="4749" y="734"/>
                    </a:lnTo>
                    <a:lnTo>
                      <a:pt x="4706" y="691"/>
                    </a:lnTo>
                    <a:lnTo>
                      <a:pt x="4706" y="648"/>
                    </a:lnTo>
                    <a:lnTo>
                      <a:pt x="4706" y="605"/>
                    </a:lnTo>
                    <a:lnTo>
                      <a:pt x="4706" y="562"/>
                    </a:lnTo>
                    <a:lnTo>
                      <a:pt x="4706" y="518"/>
                    </a:lnTo>
                    <a:lnTo>
                      <a:pt x="4663" y="518"/>
                    </a:lnTo>
                    <a:lnTo>
                      <a:pt x="4533" y="303"/>
                    </a:lnTo>
                    <a:lnTo>
                      <a:pt x="4404" y="130"/>
                    </a:lnTo>
                    <a:lnTo>
                      <a:pt x="4360" y="87"/>
                    </a:lnTo>
                    <a:lnTo>
                      <a:pt x="4274" y="44"/>
                    </a:lnTo>
                    <a:lnTo>
                      <a:pt x="4145" y="1"/>
                    </a:lnTo>
                    <a:lnTo>
                      <a:pt x="3972" y="1"/>
                    </a:lnTo>
                    <a:lnTo>
                      <a:pt x="3929" y="44"/>
                    </a:lnTo>
                    <a:lnTo>
                      <a:pt x="3756" y="87"/>
                    </a:lnTo>
                    <a:lnTo>
                      <a:pt x="3627" y="87"/>
                    </a:lnTo>
                    <a:lnTo>
                      <a:pt x="3497" y="130"/>
                    </a:lnTo>
                    <a:lnTo>
                      <a:pt x="3368" y="173"/>
                    </a:lnTo>
                    <a:lnTo>
                      <a:pt x="3152" y="260"/>
                    </a:lnTo>
                    <a:lnTo>
                      <a:pt x="3109" y="260"/>
                    </a:lnTo>
                    <a:lnTo>
                      <a:pt x="2850" y="303"/>
                    </a:lnTo>
                    <a:lnTo>
                      <a:pt x="1814" y="303"/>
                    </a:lnTo>
                    <a:lnTo>
                      <a:pt x="1425" y="260"/>
                    </a:lnTo>
                    <a:lnTo>
                      <a:pt x="1382" y="260"/>
                    </a:lnTo>
                    <a:lnTo>
                      <a:pt x="1080" y="216"/>
                    </a:lnTo>
                    <a:lnTo>
                      <a:pt x="994" y="173"/>
                    </a:lnTo>
                    <a:lnTo>
                      <a:pt x="950" y="173"/>
                    </a:lnTo>
                    <a:lnTo>
                      <a:pt x="778" y="130"/>
                    </a:lnTo>
                    <a:lnTo>
                      <a:pt x="735" y="130"/>
                    </a:lnTo>
                    <a:lnTo>
                      <a:pt x="3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0" name="Google Shape;14530;p76"/>
              <p:cNvSpPr/>
              <p:nvPr/>
            </p:nvSpPr>
            <p:spPr>
              <a:xfrm>
                <a:off x="7043459" y="1513044"/>
                <a:ext cx="225138" cy="108468"/>
              </a:xfrm>
              <a:custGeom>
                <a:avLst/>
                <a:gdLst/>
                <a:ahLst/>
                <a:cxnLst/>
                <a:rect l="l" t="t" r="r" b="b"/>
                <a:pathLst>
                  <a:path w="4749" h="2288" extrusionOk="0">
                    <a:moveTo>
                      <a:pt x="260" y="0"/>
                    </a:moveTo>
                    <a:lnTo>
                      <a:pt x="174" y="43"/>
                    </a:lnTo>
                    <a:lnTo>
                      <a:pt x="44" y="86"/>
                    </a:lnTo>
                    <a:lnTo>
                      <a:pt x="1" y="216"/>
                    </a:lnTo>
                    <a:lnTo>
                      <a:pt x="1" y="345"/>
                    </a:lnTo>
                    <a:lnTo>
                      <a:pt x="44" y="561"/>
                    </a:lnTo>
                    <a:lnTo>
                      <a:pt x="44" y="604"/>
                    </a:lnTo>
                    <a:lnTo>
                      <a:pt x="87" y="604"/>
                    </a:lnTo>
                    <a:lnTo>
                      <a:pt x="87" y="648"/>
                    </a:lnTo>
                    <a:lnTo>
                      <a:pt x="87" y="691"/>
                    </a:lnTo>
                    <a:lnTo>
                      <a:pt x="130" y="691"/>
                    </a:lnTo>
                    <a:lnTo>
                      <a:pt x="346" y="2288"/>
                    </a:lnTo>
                    <a:lnTo>
                      <a:pt x="864" y="2201"/>
                    </a:lnTo>
                    <a:lnTo>
                      <a:pt x="1425" y="2072"/>
                    </a:lnTo>
                    <a:lnTo>
                      <a:pt x="1512" y="2029"/>
                    </a:lnTo>
                    <a:lnTo>
                      <a:pt x="1641" y="1986"/>
                    </a:lnTo>
                    <a:lnTo>
                      <a:pt x="1684" y="1986"/>
                    </a:lnTo>
                    <a:lnTo>
                      <a:pt x="1598" y="1425"/>
                    </a:lnTo>
                    <a:lnTo>
                      <a:pt x="1555" y="1425"/>
                    </a:lnTo>
                    <a:lnTo>
                      <a:pt x="1555" y="1381"/>
                    </a:lnTo>
                    <a:lnTo>
                      <a:pt x="1641" y="1381"/>
                    </a:lnTo>
                    <a:lnTo>
                      <a:pt x="1986" y="1425"/>
                    </a:lnTo>
                    <a:lnTo>
                      <a:pt x="2159" y="1425"/>
                    </a:lnTo>
                    <a:lnTo>
                      <a:pt x="2677" y="1468"/>
                    </a:lnTo>
                    <a:lnTo>
                      <a:pt x="2763" y="1468"/>
                    </a:lnTo>
                    <a:lnTo>
                      <a:pt x="3454" y="1425"/>
                    </a:lnTo>
                    <a:lnTo>
                      <a:pt x="3540" y="1425"/>
                    </a:lnTo>
                    <a:lnTo>
                      <a:pt x="4015" y="1338"/>
                    </a:lnTo>
                    <a:lnTo>
                      <a:pt x="4058" y="1338"/>
                    </a:lnTo>
                    <a:lnTo>
                      <a:pt x="4317" y="1252"/>
                    </a:lnTo>
                    <a:lnTo>
                      <a:pt x="4576" y="1122"/>
                    </a:lnTo>
                    <a:lnTo>
                      <a:pt x="4663" y="1036"/>
                    </a:lnTo>
                    <a:lnTo>
                      <a:pt x="4706" y="907"/>
                    </a:lnTo>
                    <a:lnTo>
                      <a:pt x="4749" y="777"/>
                    </a:lnTo>
                    <a:lnTo>
                      <a:pt x="4749" y="734"/>
                    </a:lnTo>
                    <a:lnTo>
                      <a:pt x="4749" y="691"/>
                    </a:lnTo>
                    <a:lnTo>
                      <a:pt x="4749" y="648"/>
                    </a:lnTo>
                    <a:lnTo>
                      <a:pt x="4706" y="648"/>
                    </a:lnTo>
                    <a:lnTo>
                      <a:pt x="4706" y="604"/>
                    </a:lnTo>
                    <a:lnTo>
                      <a:pt x="4706" y="561"/>
                    </a:lnTo>
                    <a:lnTo>
                      <a:pt x="4619" y="389"/>
                    </a:lnTo>
                    <a:lnTo>
                      <a:pt x="4619" y="345"/>
                    </a:lnTo>
                    <a:lnTo>
                      <a:pt x="4490" y="216"/>
                    </a:lnTo>
                    <a:lnTo>
                      <a:pt x="4360" y="86"/>
                    </a:lnTo>
                    <a:lnTo>
                      <a:pt x="4317" y="43"/>
                    </a:lnTo>
                    <a:lnTo>
                      <a:pt x="4145" y="0"/>
                    </a:lnTo>
                    <a:lnTo>
                      <a:pt x="4015" y="43"/>
                    </a:lnTo>
                    <a:lnTo>
                      <a:pt x="3843" y="43"/>
                    </a:lnTo>
                    <a:lnTo>
                      <a:pt x="3756" y="86"/>
                    </a:lnTo>
                    <a:lnTo>
                      <a:pt x="3627" y="130"/>
                    </a:lnTo>
                    <a:lnTo>
                      <a:pt x="3497" y="173"/>
                    </a:lnTo>
                    <a:lnTo>
                      <a:pt x="3368" y="216"/>
                    </a:lnTo>
                    <a:lnTo>
                      <a:pt x="3152" y="259"/>
                    </a:lnTo>
                    <a:lnTo>
                      <a:pt x="2850" y="302"/>
                    </a:lnTo>
                    <a:lnTo>
                      <a:pt x="2375" y="302"/>
                    </a:lnTo>
                    <a:lnTo>
                      <a:pt x="2202" y="345"/>
                    </a:lnTo>
                    <a:lnTo>
                      <a:pt x="2159" y="302"/>
                    </a:lnTo>
                    <a:lnTo>
                      <a:pt x="1857" y="302"/>
                    </a:lnTo>
                    <a:lnTo>
                      <a:pt x="1425" y="259"/>
                    </a:lnTo>
                    <a:lnTo>
                      <a:pt x="1080" y="216"/>
                    </a:lnTo>
                    <a:lnTo>
                      <a:pt x="994" y="216"/>
                    </a:lnTo>
                    <a:lnTo>
                      <a:pt x="950" y="173"/>
                    </a:lnTo>
                    <a:lnTo>
                      <a:pt x="778" y="130"/>
                    </a:lnTo>
                    <a:lnTo>
                      <a:pt x="476" y="43"/>
                    </a:lnTo>
                    <a:lnTo>
                      <a:pt x="389" y="43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1" name="Google Shape;14531;p76"/>
              <p:cNvSpPr/>
              <p:nvPr/>
            </p:nvSpPr>
            <p:spPr>
              <a:xfrm>
                <a:off x="5205849" y="1836363"/>
                <a:ext cx="124919" cy="161707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3411" extrusionOk="0">
                    <a:moveTo>
                      <a:pt x="735" y="0"/>
                    </a:moveTo>
                    <a:lnTo>
                      <a:pt x="605" y="43"/>
                    </a:lnTo>
                    <a:lnTo>
                      <a:pt x="562" y="43"/>
                    </a:lnTo>
                    <a:lnTo>
                      <a:pt x="389" y="130"/>
                    </a:lnTo>
                    <a:lnTo>
                      <a:pt x="217" y="259"/>
                    </a:lnTo>
                    <a:lnTo>
                      <a:pt x="87" y="475"/>
                    </a:lnTo>
                    <a:lnTo>
                      <a:pt x="1" y="734"/>
                    </a:lnTo>
                    <a:lnTo>
                      <a:pt x="1" y="1036"/>
                    </a:lnTo>
                    <a:lnTo>
                      <a:pt x="1" y="1079"/>
                    </a:lnTo>
                    <a:lnTo>
                      <a:pt x="1" y="1252"/>
                    </a:lnTo>
                    <a:lnTo>
                      <a:pt x="1" y="1295"/>
                    </a:lnTo>
                    <a:lnTo>
                      <a:pt x="130" y="1727"/>
                    </a:lnTo>
                    <a:lnTo>
                      <a:pt x="303" y="2115"/>
                    </a:lnTo>
                    <a:lnTo>
                      <a:pt x="519" y="2504"/>
                    </a:lnTo>
                    <a:lnTo>
                      <a:pt x="778" y="2849"/>
                    </a:lnTo>
                    <a:lnTo>
                      <a:pt x="821" y="2849"/>
                    </a:lnTo>
                    <a:lnTo>
                      <a:pt x="821" y="2892"/>
                    </a:lnTo>
                    <a:lnTo>
                      <a:pt x="864" y="2892"/>
                    </a:lnTo>
                    <a:lnTo>
                      <a:pt x="994" y="3022"/>
                    </a:lnTo>
                    <a:lnTo>
                      <a:pt x="1296" y="3237"/>
                    </a:lnTo>
                    <a:lnTo>
                      <a:pt x="1555" y="3367"/>
                    </a:lnTo>
                    <a:lnTo>
                      <a:pt x="1771" y="3410"/>
                    </a:lnTo>
                    <a:lnTo>
                      <a:pt x="1987" y="3410"/>
                    </a:lnTo>
                    <a:lnTo>
                      <a:pt x="2202" y="3324"/>
                    </a:lnTo>
                    <a:lnTo>
                      <a:pt x="2246" y="3324"/>
                    </a:lnTo>
                    <a:lnTo>
                      <a:pt x="2246" y="3281"/>
                    </a:lnTo>
                    <a:lnTo>
                      <a:pt x="2332" y="3194"/>
                    </a:lnTo>
                    <a:lnTo>
                      <a:pt x="2375" y="3194"/>
                    </a:lnTo>
                    <a:lnTo>
                      <a:pt x="2461" y="3065"/>
                    </a:lnTo>
                    <a:lnTo>
                      <a:pt x="2548" y="2935"/>
                    </a:lnTo>
                    <a:lnTo>
                      <a:pt x="2634" y="2590"/>
                    </a:lnTo>
                    <a:lnTo>
                      <a:pt x="2634" y="2547"/>
                    </a:lnTo>
                    <a:lnTo>
                      <a:pt x="2634" y="2417"/>
                    </a:lnTo>
                    <a:lnTo>
                      <a:pt x="2634" y="2374"/>
                    </a:lnTo>
                    <a:lnTo>
                      <a:pt x="2634" y="2331"/>
                    </a:lnTo>
                    <a:lnTo>
                      <a:pt x="2634" y="2288"/>
                    </a:lnTo>
                    <a:lnTo>
                      <a:pt x="2591" y="2072"/>
                    </a:lnTo>
                    <a:lnTo>
                      <a:pt x="2591" y="2029"/>
                    </a:lnTo>
                    <a:lnTo>
                      <a:pt x="2548" y="1899"/>
                    </a:lnTo>
                    <a:lnTo>
                      <a:pt x="2548" y="1856"/>
                    </a:lnTo>
                    <a:lnTo>
                      <a:pt x="2418" y="1511"/>
                    </a:lnTo>
                    <a:lnTo>
                      <a:pt x="2418" y="1468"/>
                    </a:lnTo>
                    <a:lnTo>
                      <a:pt x="2332" y="1338"/>
                    </a:lnTo>
                    <a:lnTo>
                      <a:pt x="2332" y="1295"/>
                    </a:lnTo>
                    <a:lnTo>
                      <a:pt x="2289" y="1252"/>
                    </a:lnTo>
                    <a:lnTo>
                      <a:pt x="2246" y="1166"/>
                    </a:lnTo>
                    <a:lnTo>
                      <a:pt x="2246" y="1122"/>
                    </a:lnTo>
                    <a:lnTo>
                      <a:pt x="2202" y="1122"/>
                    </a:lnTo>
                    <a:lnTo>
                      <a:pt x="2159" y="993"/>
                    </a:lnTo>
                    <a:lnTo>
                      <a:pt x="2116" y="950"/>
                    </a:lnTo>
                    <a:lnTo>
                      <a:pt x="2030" y="863"/>
                    </a:lnTo>
                    <a:lnTo>
                      <a:pt x="2030" y="820"/>
                    </a:lnTo>
                    <a:lnTo>
                      <a:pt x="1900" y="691"/>
                    </a:lnTo>
                    <a:lnTo>
                      <a:pt x="1900" y="648"/>
                    </a:lnTo>
                    <a:lnTo>
                      <a:pt x="1857" y="648"/>
                    </a:lnTo>
                    <a:lnTo>
                      <a:pt x="1814" y="604"/>
                    </a:lnTo>
                    <a:lnTo>
                      <a:pt x="1728" y="518"/>
                    </a:lnTo>
                    <a:lnTo>
                      <a:pt x="1728" y="475"/>
                    </a:lnTo>
                    <a:lnTo>
                      <a:pt x="1684" y="475"/>
                    </a:lnTo>
                    <a:lnTo>
                      <a:pt x="1598" y="389"/>
                    </a:lnTo>
                    <a:lnTo>
                      <a:pt x="1555" y="389"/>
                    </a:lnTo>
                    <a:lnTo>
                      <a:pt x="1469" y="302"/>
                    </a:lnTo>
                    <a:lnTo>
                      <a:pt x="1425" y="259"/>
                    </a:lnTo>
                    <a:lnTo>
                      <a:pt x="1382" y="259"/>
                    </a:lnTo>
                    <a:lnTo>
                      <a:pt x="1296" y="173"/>
                    </a:lnTo>
                    <a:lnTo>
                      <a:pt x="1253" y="173"/>
                    </a:lnTo>
                    <a:lnTo>
                      <a:pt x="994" y="43"/>
                    </a:lnTo>
                    <a:lnTo>
                      <a:pt x="864" y="43"/>
                    </a:lnTo>
                    <a:lnTo>
                      <a:pt x="7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2" name="Google Shape;14532;p76"/>
              <p:cNvSpPr/>
              <p:nvPr/>
            </p:nvSpPr>
            <p:spPr>
              <a:xfrm>
                <a:off x="5725625" y="545125"/>
                <a:ext cx="94199" cy="28682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605" extrusionOk="0">
                    <a:moveTo>
                      <a:pt x="950" y="0"/>
                    </a:moveTo>
                    <a:lnTo>
                      <a:pt x="864" y="43"/>
                    </a:lnTo>
                    <a:lnTo>
                      <a:pt x="605" y="43"/>
                    </a:lnTo>
                    <a:lnTo>
                      <a:pt x="562" y="87"/>
                    </a:lnTo>
                    <a:lnTo>
                      <a:pt x="519" y="87"/>
                    </a:lnTo>
                    <a:lnTo>
                      <a:pt x="432" y="130"/>
                    </a:lnTo>
                    <a:lnTo>
                      <a:pt x="303" y="173"/>
                    </a:lnTo>
                    <a:lnTo>
                      <a:pt x="260" y="173"/>
                    </a:lnTo>
                    <a:lnTo>
                      <a:pt x="1" y="346"/>
                    </a:lnTo>
                    <a:lnTo>
                      <a:pt x="44" y="346"/>
                    </a:lnTo>
                    <a:lnTo>
                      <a:pt x="130" y="302"/>
                    </a:lnTo>
                    <a:lnTo>
                      <a:pt x="648" y="302"/>
                    </a:lnTo>
                    <a:lnTo>
                      <a:pt x="778" y="346"/>
                    </a:lnTo>
                    <a:lnTo>
                      <a:pt x="864" y="346"/>
                    </a:lnTo>
                    <a:lnTo>
                      <a:pt x="1037" y="432"/>
                    </a:lnTo>
                    <a:lnTo>
                      <a:pt x="1080" y="432"/>
                    </a:lnTo>
                    <a:lnTo>
                      <a:pt x="1166" y="475"/>
                    </a:lnTo>
                    <a:lnTo>
                      <a:pt x="1209" y="475"/>
                    </a:lnTo>
                    <a:lnTo>
                      <a:pt x="1253" y="518"/>
                    </a:lnTo>
                    <a:lnTo>
                      <a:pt x="1339" y="518"/>
                    </a:lnTo>
                    <a:lnTo>
                      <a:pt x="1339" y="561"/>
                    </a:lnTo>
                    <a:lnTo>
                      <a:pt x="1425" y="561"/>
                    </a:lnTo>
                    <a:lnTo>
                      <a:pt x="1468" y="605"/>
                    </a:lnTo>
                    <a:lnTo>
                      <a:pt x="1512" y="605"/>
                    </a:lnTo>
                    <a:lnTo>
                      <a:pt x="1641" y="518"/>
                    </a:lnTo>
                    <a:lnTo>
                      <a:pt x="1771" y="432"/>
                    </a:lnTo>
                    <a:lnTo>
                      <a:pt x="1943" y="346"/>
                    </a:lnTo>
                    <a:lnTo>
                      <a:pt x="1986" y="346"/>
                    </a:lnTo>
                    <a:lnTo>
                      <a:pt x="1857" y="259"/>
                    </a:lnTo>
                    <a:lnTo>
                      <a:pt x="1598" y="173"/>
                    </a:lnTo>
                    <a:lnTo>
                      <a:pt x="1339" y="87"/>
                    </a:lnTo>
                    <a:lnTo>
                      <a:pt x="1296" y="87"/>
                    </a:lnTo>
                    <a:lnTo>
                      <a:pt x="1080" y="43"/>
                    </a:lnTo>
                    <a:lnTo>
                      <a:pt x="994" y="43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3" name="Google Shape;14533;p76"/>
              <p:cNvSpPr/>
              <p:nvPr/>
            </p:nvSpPr>
            <p:spPr>
              <a:xfrm>
                <a:off x="5797258" y="563519"/>
                <a:ext cx="415432" cy="237417"/>
              </a:xfrm>
              <a:custGeom>
                <a:avLst/>
                <a:gdLst/>
                <a:ahLst/>
                <a:cxnLst/>
                <a:rect l="l" t="t" r="r" b="b"/>
                <a:pathLst>
                  <a:path w="8763" h="5008" extrusionOk="0">
                    <a:moveTo>
                      <a:pt x="432" y="1"/>
                    </a:moveTo>
                    <a:lnTo>
                      <a:pt x="346" y="44"/>
                    </a:lnTo>
                    <a:lnTo>
                      <a:pt x="216" y="130"/>
                    </a:lnTo>
                    <a:lnTo>
                      <a:pt x="130" y="173"/>
                    </a:lnTo>
                    <a:lnTo>
                      <a:pt x="1" y="260"/>
                    </a:lnTo>
                    <a:lnTo>
                      <a:pt x="87" y="303"/>
                    </a:lnTo>
                    <a:lnTo>
                      <a:pt x="260" y="346"/>
                    </a:lnTo>
                    <a:lnTo>
                      <a:pt x="432" y="432"/>
                    </a:lnTo>
                    <a:lnTo>
                      <a:pt x="778" y="691"/>
                    </a:lnTo>
                    <a:lnTo>
                      <a:pt x="993" y="821"/>
                    </a:lnTo>
                    <a:lnTo>
                      <a:pt x="8288" y="5008"/>
                    </a:lnTo>
                    <a:lnTo>
                      <a:pt x="8418" y="4922"/>
                    </a:lnTo>
                    <a:lnTo>
                      <a:pt x="8677" y="4792"/>
                    </a:lnTo>
                    <a:lnTo>
                      <a:pt x="8763" y="4749"/>
                    </a:lnTo>
                    <a:lnTo>
                      <a:pt x="8547" y="4619"/>
                    </a:lnTo>
                    <a:lnTo>
                      <a:pt x="8461" y="4533"/>
                    </a:lnTo>
                    <a:lnTo>
                      <a:pt x="5785" y="3022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4" name="Google Shape;14534;p76"/>
              <p:cNvSpPr/>
              <p:nvPr/>
            </p:nvSpPr>
            <p:spPr>
              <a:xfrm>
                <a:off x="6192210" y="790696"/>
                <a:ext cx="71680" cy="124871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2634" extrusionOk="0">
                    <a:moveTo>
                      <a:pt x="475" y="0"/>
                    </a:moveTo>
                    <a:lnTo>
                      <a:pt x="389" y="43"/>
                    </a:lnTo>
                    <a:lnTo>
                      <a:pt x="216" y="86"/>
                    </a:lnTo>
                    <a:lnTo>
                      <a:pt x="87" y="173"/>
                    </a:lnTo>
                    <a:lnTo>
                      <a:pt x="0" y="259"/>
                    </a:lnTo>
                    <a:lnTo>
                      <a:pt x="130" y="302"/>
                    </a:lnTo>
                    <a:lnTo>
                      <a:pt x="216" y="389"/>
                    </a:lnTo>
                    <a:lnTo>
                      <a:pt x="475" y="691"/>
                    </a:lnTo>
                    <a:lnTo>
                      <a:pt x="734" y="1036"/>
                    </a:lnTo>
                    <a:lnTo>
                      <a:pt x="820" y="1252"/>
                    </a:lnTo>
                    <a:lnTo>
                      <a:pt x="950" y="1511"/>
                    </a:lnTo>
                    <a:lnTo>
                      <a:pt x="950" y="1554"/>
                    </a:lnTo>
                    <a:lnTo>
                      <a:pt x="950" y="1597"/>
                    </a:lnTo>
                    <a:lnTo>
                      <a:pt x="993" y="1640"/>
                    </a:lnTo>
                    <a:lnTo>
                      <a:pt x="993" y="1683"/>
                    </a:lnTo>
                    <a:lnTo>
                      <a:pt x="993" y="1727"/>
                    </a:lnTo>
                    <a:lnTo>
                      <a:pt x="993" y="1770"/>
                    </a:lnTo>
                    <a:lnTo>
                      <a:pt x="1036" y="2072"/>
                    </a:lnTo>
                    <a:lnTo>
                      <a:pt x="993" y="2331"/>
                    </a:lnTo>
                    <a:lnTo>
                      <a:pt x="993" y="2374"/>
                    </a:lnTo>
                    <a:lnTo>
                      <a:pt x="950" y="2374"/>
                    </a:lnTo>
                    <a:lnTo>
                      <a:pt x="993" y="2417"/>
                    </a:lnTo>
                    <a:lnTo>
                      <a:pt x="950" y="2417"/>
                    </a:lnTo>
                    <a:lnTo>
                      <a:pt x="864" y="2590"/>
                    </a:lnTo>
                    <a:lnTo>
                      <a:pt x="820" y="2633"/>
                    </a:lnTo>
                    <a:lnTo>
                      <a:pt x="864" y="2633"/>
                    </a:lnTo>
                    <a:lnTo>
                      <a:pt x="1209" y="2417"/>
                    </a:lnTo>
                    <a:lnTo>
                      <a:pt x="1252" y="2374"/>
                    </a:lnTo>
                    <a:lnTo>
                      <a:pt x="1382" y="2245"/>
                    </a:lnTo>
                    <a:lnTo>
                      <a:pt x="1468" y="2072"/>
                    </a:lnTo>
                    <a:lnTo>
                      <a:pt x="1468" y="1942"/>
                    </a:lnTo>
                    <a:lnTo>
                      <a:pt x="1511" y="1813"/>
                    </a:lnTo>
                    <a:lnTo>
                      <a:pt x="1511" y="1597"/>
                    </a:lnTo>
                    <a:lnTo>
                      <a:pt x="1468" y="1424"/>
                    </a:lnTo>
                    <a:lnTo>
                      <a:pt x="1425" y="1295"/>
                    </a:lnTo>
                    <a:lnTo>
                      <a:pt x="1425" y="1209"/>
                    </a:lnTo>
                    <a:lnTo>
                      <a:pt x="1425" y="1165"/>
                    </a:lnTo>
                    <a:lnTo>
                      <a:pt x="1382" y="1122"/>
                    </a:lnTo>
                    <a:lnTo>
                      <a:pt x="1382" y="1079"/>
                    </a:lnTo>
                    <a:lnTo>
                      <a:pt x="1338" y="1036"/>
                    </a:lnTo>
                    <a:lnTo>
                      <a:pt x="1166" y="648"/>
                    </a:lnTo>
                    <a:lnTo>
                      <a:pt x="1079" y="475"/>
                    </a:lnTo>
                    <a:lnTo>
                      <a:pt x="907" y="302"/>
                    </a:lnTo>
                    <a:lnTo>
                      <a:pt x="777" y="173"/>
                    </a:lnTo>
                    <a:lnTo>
                      <a:pt x="648" y="86"/>
                    </a:lnTo>
                    <a:lnTo>
                      <a:pt x="605" y="43"/>
                    </a:lnTo>
                    <a:lnTo>
                      <a:pt x="561" y="43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5" name="Google Shape;14535;p76"/>
              <p:cNvSpPr/>
              <p:nvPr/>
            </p:nvSpPr>
            <p:spPr>
              <a:xfrm>
                <a:off x="7516159" y="2875867"/>
                <a:ext cx="4172" cy="16403"/>
              </a:xfrm>
              <a:custGeom>
                <a:avLst/>
                <a:gdLst/>
                <a:ahLst/>
                <a:cxnLst/>
                <a:rect l="l" t="t" r="r" b="b"/>
                <a:pathLst>
                  <a:path w="88" h="346" extrusionOk="0">
                    <a:moveTo>
                      <a:pt x="87" y="1"/>
                    </a:moveTo>
                    <a:lnTo>
                      <a:pt x="1" y="173"/>
                    </a:lnTo>
                    <a:lnTo>
                      <a:pt x="87" y="346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6" name="Google Shape;14536;p76"/>
              <p:cNvSpPr/>
              <p:nvPr/>
            </p:nvSpPr>
            <p:spPr>
              <a:xfrm>
                <a:off x="7305385" y="1498679"/>
                <a:ext cx="8249" cy="4172"/>
              </a:xfrm>
              <a:custGeom>
                <a:avLst/>
                <a:gdLst/>
                <a:ahLst/>
                <a:cxnLst/>
                <a:rect l="l" t="t" r="r" b="b"/>
                <a:pathLst>
                  <a:path w="174" h="88" extrusionOk="0">
                    <a:moveTo>
                      <a:pt x="1" y="1"/>
                    </a:moveTo>
                    <a:lnTo>
                      <a:pt x="44" y="87"/>
                    </a:lnTo>
                    <a:lnTo>
                      <a:pt x="174" y="44"/>
                    </a:lnTo>
                    <a:lnTo>
                      <a:pt x="130" y="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7" name="Google Shape;14537;p76"/>
              <p:cNvSpPr/>
              <p:nvPr/>
            </p:nvSpPr>
            <p:spPr>
              <a:xfrm>
                <a:off x="7600070" y="3002730"/>
                <a:ext cx="6210" cy="621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1" extrusionOk="0">
                    <a:moveTo>
                      <a:pt x="1" y="1"/>
                    </a:moveTo>
                    <a:lnTo>
                      <a:pt x="44" y="130"/>
                    </a:lnTo>
                    <a:lnTo>
                      <a:pt x="130" y="87"/>
                    </a:lnTo>
                    <a:lnTo>
                      <a:pt x="1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8" name="Google Shape;14538;p76"/>
              <p:cNvSpPr/>
              <p:nvPr/>
            </p:nvSpPr>
            <p:spPr>
              <a:xfrm>
                <a:off x="7557119" y="2927020"/>
                <a:ext cx="22519" cy="24604"/>
              </a:xfrm>
              <a:custGeom>
                <a:avLst/>
                <a:gdLst/>
                <a:ahLst/>
                <a:cxnLst/>
                <a:rect l="l" t="t" r="r" b="b"/>
                <a:pathLst>
                  <a:path w="475" h="519" extrusionOk="0">
                    <a:moveTo>
                      <a:pt x="475" y="1"/>
                    </a:moveTo>
                    <a:lnTo>
                      <a:pt x="389" y="44"/>
                    </a:lnTo>
                    <a:lnTo>
                      <a:pt x="216" y="217"/>
                    </a:lnTo>
                    <a:lnTo>
                      <a:pt x="0" y="303"/>
                    </a:lnTo>
                    <a:lnTo>
                      <a:pt x="216" y="519"/>
                    </a:ln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9" name="Google Shape;14539;p76"/>
              <p:cNvSpPr/>
              <p:nvPr/>
            </p:nvSpPr>
            <p:spPr>
              <a:xfrm>
                <a:off x="7528437" y="2714208"/>
                <a:ext cx="14364" cy="122833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591" extrusionOk="0">
                    <a:moveTo>
                      <a:pt x="44" y="1"/>
                    </a:moveTo>
                    <a:lnTo>
                      <a:pt x="1" y="1943"/>
                    </a:lnTo>
                    <a:lnTo>
                      <a:pt x="1" y="2029"/>
                    </a:lnTo>
                    <a:lnTo>
                      <a:pt x="1" y="2332"/>
                    </a:lnTo>
                    <a:lnTo>
                      <a:pt x="1" y="2591"/>
                    </a:lnTo>
                    <a:lnTo>
                      <a:pt x="303" y="1900"/>
                    </a:lnTo>
                    <a:lnTo>
                      <a:pt x="174" y="1123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0" name="Google Shape;14540;p76"/>
              <p:cNvSpPr/>
              <p:nvPr/>
            </p:nvSpPr>
            <p:spPr>
              <a:xfrm>
                <a:off x="7444573" y="2476838"/>
                <a:ext cx="8201" cy="49162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037" extrusionOk="0">
                    <a:moveTo>
                      <a:pt x="0" y="1"/>
                    </a:moveTo>
                    <a:lnTo>
                      <a:pt x="173" y="1037"/>
                    </a:lnTo>
                    <a:lnTo>
                      <a:pt x="173" y="8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1" name="Google Shape;14541;p76"/>
              <p:cNvSpPr/>
              <p:nvPr/>
            </p:nvSpPr>
            <p:spPr>
              <a:xfrm>
                <a:off x="7413853" y="2755120"/>
                <a:ext cx="14364" cy="9216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944" extrusionOk="0">
                    <a:moveTo>
                      <a:pt x="1" y="1"/>
                    </a:moveTo>
                    <a:lnTo>
                      <a:pt x="173" y="1253"/>
                    </a:lnTo>
                    <a:lnTo>
                      <a:pt x="173" y="1296"/>
                    </a:lnTo>
                    <a:lnTo>
                      <a:pt x="216" y="1555"/>
                    </a:lnTo>
                    <a:lnTo>
                      <a:pt x="252" y="1714"/>
                    </a:lnTo>
                    <a:lnTo>
                      <a:pt x="87" y="519"/>
                    </a:lnTo>
                    <a:lnTo>
                      <a:pt x="1" y="1"/>
                    </a:lnTo>
                    <a:close/>
                    <a:moveTo>
                      <a:pt x="252" y="1714"/>
                    </a:moveTo>
                    <a:lnTo>
                      <a:pt x="260" y="1771"/>
                    </a:lnTo>
                    <a:lnTo>
                      <a:pt x="303" y="1943"/>
                    </a:lnTo>
                    <a:lnTo>
                      <a:pt x="252" y="171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2" name="Google Shape;14542;p76"/>
              <p:cNvSpPr/>
              <p:nvPr/>
            </p:nvSpPr>
            <p:spPr>
              <a:xfrm>
                <a:off x="7432295" y="2855387"/>
                <a:ext cx="18442" cy="41007"/>
              </a:xfrm>
              <a:custGeom>
                <a:avLst/>
                <a:gdLst/>
                <a:ahLst/>
                <a:cxnLst/>
                <a:rect l="l" t="t" r="r" b="b"/>
                <a:pathLst>
                  <a:path w="389" h="865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173" y="346"/>
                    </a:lnTo>
                    <a:lnTo>
                      <a:pt x="173" y="389"/>
                    </a:lnTo>
                    <a:lnTo>
                      <a:pt x="216" y="476"/>
                    </a:lnTo>
                    <a:lnTo>
                      <a:pt x="389" y="864"/>
                    </a:lnTo>
                    <a:lnTo>
                      <a:pt x="216" y="389"/>
                    </a:lnTo>
                    <a:lnTo>
                      <a:pt x="173" y="303"/>
                    </a:lnTo>
                    <a:lnTo>
                      <a:pt x="86" y="1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3" name="Google Shape;14543;p76"/>
              <p:cNvSpPr/>
              <p:nvPr/>
            </p:nvSpPr>
            <p:spPr>
              <a:xfrm>
                <a:off x="6065347" y="2566865"/>
                <a:ext cx="20480" cy="20527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3" extrusionOk="0">
                    <a:moveTo>
                      <a:pt x="302" y="1"/>
                    </a:moveTo>
                    <a:lnTo>
                      <a:pt x="259" y="44"/>
                    </a:lnTo>
                    <a:lnTo>
                      <a:pt x="216" y="44"/>
                    </a:lnTo>
                    <a:lnTo>
                      <a:pt x="130" y="87"/>
                    </a:lnTo>
                    <a:lnTo>
                      <a:pt x="0" y="130"/>
                    </a:lnTo>
                    <a:lnTo>
                      <a:pt x="216" y="303"/>
                    </a:lnTo>
                    <a:lnTo>
                      <a:pt x="432" y="432"/>
                    </a:lnTo>
                    <a:lnTo>
                      <a:pt x="432" y="173"/>
                    </a:lnTo>
                    <a:lnTo>
                      <a:pt x="432" y="44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4" name="Google Shape;14544;p76"/>
              <p:cNvSpPr/>
              <p:nvPr/>
            </p:nvSpPr>
            <p:spPr>
              <a:xfrm>
                <a:off x="6136932" y="2749005"/>
                <a:ext cx="22566" cy="22566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76" extrusionOk="0">
                    <a:moveTo>
                      <a:pt x="433" y="0"/>
                    </a:moveTo>
                    <a:lnTo>
                      <a:pt x="346" y="44"/>
                    </a:lnTo>
                    <a:lnTo>
                      <a:pt x="260" y="87"/>
                    </a:lnTo>
                    <a:lnTo>
                      <a:pt x="44" y="130"/>
                    </a:lnTo>
                    <a:lnTo>
                      <a:pt x="1" y="130"/>
                    </a:lnTo>
                    <a:lnTo>
                      <a:pt x="217" y="346"/>
                    </a:lnTo>
                    <a:lnTo>
                      <a:pt x="476" y="475"/>
                    </a:lnTo>
                    <a:lnTo>
                      <a:pt x="476" y="216"/>
                    </a:lnTo>
                    <a:lnTo>
                      <a:pt x="476" y="44"/>
                    </a:lnTo>
                    <a:lnTo>
                      <a:pt x="4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5" name="Google Shape;14545;p76"/>
              <p:cNvSpPr/>
              <p:nvPr/>
            </p:nvSpPr>
            <p:spPr>
              <a:xfrm>
                <a:off x="6186047" y="2763322"/>
                <a:ext cx="6210" cy="47123"/>
              </a:xfrm>
              <a:custGeom>
                <a:avLst/>
                <a:gdLst/>
                <a:ahLst/>
                <a:cxnLst/>
                <a:rect l="l" t="t" r="r" b="b"/>
                <a:pathLst>
                  <a:path w="131" h="994" extrusionOk="0">
                    <a:moveTo>
                      <a:pt x="1" y="993"/>
                    </a:moveTo>
                    <a:lnTo>
                      <a:pt x="1" y="993"/>
                    </a:lnTo>
                    <a:lnTo>
                      <a:pt x="130" y="519"/>
                    </a:lnTo>
                    <a:lnTo>
                      <a:pt x="130" y="1"/>
                    </a:lnTo>
                    <a:lnTo>
                      <a:pt x="130" y="1"/>
                    </a:lnTo>
                    <a:lnTo>
                      <a:pt x="130" y="519"/>
                    </a:lnTo>
                    <a:lnTo>
                      <a:pt x="1" y="993"/>
                    </a:lnTo>
                    <a:lnTo>
                      <a:pt x="1" y="993"/>
                    </a:lnTo>
                    <a:lnTo>
                      <a:pt x="1" y="993"/>
                    </a:lnTo>
                    <a:lnTo>
                      <a:pt x="1" y="9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6" name="Google Shape;14546;p76"/>
              <p:cNvSpPr/>
              <p:nvPr/>
            </p:nvSpPr>
            <p:spPr>
              <a:xfrm>
                <a:off x="6271996" y="2280382"/>
                <a:ext cx="2086" cy="8249"/>
              </a:xfrm>
              <a:custGeom>
                <a:avLst/>
                <a:gdLst/>
                <a:ahLst/>
                <a:cxnLst/>
                <a:rect l="l" t="t" r="r" b="b"/>
                <a:pathLst>
                  <a:path w="44" h="174" extrusionOk="0">
                    <a:moveTo>
                      <a:pt x="44" y="1"/>
                    </a:moveTo>
                    <a:lnTo>
                      <a:pt x="1" y="44"/>
                    </a:lnTo>
                    <a:lnTo>
                      <a:pt x="1" y="173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7" name="Google Shape;14547;p76"/>
              <p:cNvSpPr/>
              <p:nvPr/>
            </p:nvSpPr>
            <p:spPr>
              <a:xfrm>
                <a:off x="6214728" y="2065531"/>
                <a:ext cx="908612" cy="546419"/>
              </a:xfrm>
              <a:custGeom>
                <a:avLst/>
                <a:gdLst/>
                <a:ahLst/>
                <a:cxnLst/>
                <a:rect l="l" t="t" r="r" b="b"/>
                <a:pathLst>
                  <a:path w="19166" h="11526" extrusionOk="0">
                    <a:moveTo>
                      <a:pt x="19165" y="1"/>
                    </a:moveTo>
                    <a:lnTo>
                      <a:pt x="2633" y="9885"/>
                    </a:lnTo>
                    <a:lnTo>
                      <a:pt x="1684" y="10446"/>
                    </a:lnTo>
                    <a:lnTo>
                      <a:pt x="1684" y="10489"/>
                    </a:lnTo>
                    <a:lnTo>
                      <a:pt x="1640" y="10489"/>
                    </a:lnTo>
                    <a:lnTo>
                      <a:pt x="345" y="11266"/>
                    </a:lnTo>
                    <a:lnTo>
                      <a:pt x="302" y="11266"/>
                    </a:lnTo>
                    <a:lnTo>
                      <a:pt x="302" y="11310"/>
                    </a:lnTo>
                    <a:lnTo>
                      <a:pt x="259" y="11310"/>
                    </a:lnTo>
                    <a:lnTo>
                      <a:pt x="0" y="11482"/>
                    </a:lnTo>
                    <a:lnTo>
                      <a:pt x="43" y="11525"/>
                    </a:lnTo>
                    <a:lnTo>
                      <a:pt x="302" y="11396"/>
                    </a:lnTo>
                    <a:lnTo>
                      <a:pt x="345" y="11353"/>
                    </a:lnTo>
                    <a:lnTo>
                      <a:pt x="389" y="11353"/>
                    </a:lnTo>
                    <a:lnTo>
                      <a:pt x="475" y="11266"/>
                    </a:lnTo>
                    <a:lnTo>
                      <a:pt x="691" y="11180"/>
                    </a:lnTo>
                    <a:lnTo>
                      <a:pt x="1684" y="10576"/>
                    </a:lnTo>
                    <a:lnTo>
                      <a:pt x="1727" y="10576"/>
                    </a:lnTo>
                    <a:lnTo>
                      <a:pt x="1727" y="10533"/>
                    </a:lnTo>
                    <a:lnTo>
                      <a:pt x="2676" y="10015"/>
                    </a:lnTo>
                    <a:lnTo>
                      <a:pt x="2676" y="9971"/>
                    </a:lnTo>
                    <a:lnTo>
                      <a:pt x="7079" y="7382"/>
                    </a:lnTo>
                    <a:lnTo>
                      <a:pt x="10144" y="5526"/>
                    </a:lnTo>
                    <a:lnTo>
                      <a:pt x="19165" y="130"/>
                    </a:lnTo>
                    <a:lnTo>
                      <a:pt x="191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8" name="Google Shape;14548;p76"/>
              <p:cNvSpPr/>
              <p:nvPr/>
            </p:nvSpPr>
            <p:spPr>
              <a:xfrm>
                <a:off x="5979397" y="2636459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9" name="Google Shape;14549;p76"/>
              <p:cNvSpPr/>
              <p:nvPr/>
            </p:nvSpPr>
            <p:spPr>
              <a:xfrm>
                <a:off x="5909803" y="2724448"/>
                <a:ext cx="12691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7468" extrusionOk="0">
                    <a:moveTo>
                      <a:pt x="2677" y="0"/>
                    </a:moveTo>
                    <a:lnTo>
                      <a:pt x="2461" y="130"/>
                    </a:lnTo>
                    <a:lnTo>
                      <a:pt x="2418" y="173"/>
                    </a:lnTo>
                    <a:lnTo>
                      <a:pt x="2375" y="173"/>
                    </a:lnTo>
                    <a:lnTo>
                      <a:pt x="2159" y="303"/>
                    </a:lnTo>
                    <a:lnTo>
                      <a:pt x="2116" y="259"/>
                    </a:lnTo>
                    <a:lnTo>
                      <a:pt x="2029" y="303"/>
                    </a:lnTo>
                    <a:lnTo>
                      <a:pt x="1900" y="346"/>
                    </a:lnTo>
                    <a:lnTo>
                      <a:pt x="1770" y="303"/>
                    </a:lnTo>
                    <a:lnTo>
                      <a:pt x="1770" y="432"/>
                    </a:lnTo>
                    <a:lnTo>
                      <a:pt x="1770" y="475"/>
                    </a:lnTo>
                    <a:lnTo>
                      <a:pt x="1770" y="518"/>
                    </a:lnTo>
                    <a:lnTo>
                      <a:pt x="1727" y="734"/>
                    </a:lnTo>
                    <a:lnTo>
                      <a:pt x="1684" y="993"/>
                    </a:lnTo>
                    <a:lnTo>
                      <a:pt x="1598" y="1209"/>
                    </a:lnTo>
                    <a:lnTo>
                      <a:pt x="1598" y="1252"/>
                    </a:lnTo>
                    <a:lnTo>
                      <a:pt x="1468" y="1770"/>
                    </a:lnTo>
                    <a:lnTo>
                      <a:pt x="1425" y="1813"/>
                    </a:lnTo>
                    <a:lnTo>
                      <a:pt x="1339" y="2288"/>
                    </a:lnTo>
                    <a:lnTo>
                      <a:pt x="1296" y="2331"/>
                    </a:lnTo>
                    <a:lnTo>
                      <a:pt x="993" y="3497"/>
                    </a:lnTo>
                    <a:lnTo>
                      <a:pt x="475" y="5526"/>
                    </a:lnTo>
                    <a:lnTo>
                      <a:pt x="475" y="5569"/>
                    </a:lnTo>
                    <a:lnTo>
                      <a:pt x="130" y="6907"/>
                    </a:lnTo>
                    <a:lnTo>
                      <a:pt x="130" y="7036"/>
                    </a:lnTo>
                    <a:lnTo>
                      <a:pt x="87" y="7166"/>
                    </a:lnTo>
                    <a:lnTo>
                      <a:pt x="1" y="7468"/>
                    </a:lnTo>
                    <a:lnTo>
                      <a:pt x="260" y="7295"/>
                    </a:lnTo>
                    <a:lnTo>
                      <a:pt x="648" y="7123"/>
                    </a:lnTo>
                    <a:lnTo>
                      <a:pt x="821" y="6993"/>
                    </a:lnTo>
                    <a:lnTo>
                      <a:pt x="907" y="6864"/>
                    </a:lnTo>
                    <a:lnTo>
                      <a:pt x="993" y="6648"/>
                    </a:lnTo>
                    <a:lnTo>
                      <a:pt x="1037" y="6432"/>
                    </a:lnTo>
                    <a:lnTo>
                      <a:pt x="1080" y="6216"/>
                    </a:lnTo>
                    <a:lnTo>
                      <a:pt x="1166" y="5957"/>
                    </a:lnTo>
                    <a:lnTo>
                      <a:pt x="1166" y="5914"/>
                    </a:lnTo>
                    <a:lnTo>
                      <a:pt x="1943" y="2806"/>
                    </a:lnTo>
                    <a:lnTo>
                      <a:pt x="1986" y="2806"/>
                    </a:lnTo>
                    <a:lnTo>
                      <a:pt x="1986" y="2763"/>
                    </a:lnTo>
                    <a:lnTo>
                      <a:pt x="2116" y="2159"/>
                    </a:lnTo>
                    <a:lnTo>
                      <a:pt x="2116" y="2116"/>
                    </a:lnTo>
                    <a:lnTo>
                      <a:pt x="2159" y="2116"/>
                    </a:lnTo>
                    <a:lnTo>
                      <a:pt x="2202" y="1943"/>
                    </a:lnTo>
                    <a:lnTo>
                      <a:pt x="2375" y="1295"/>
                    </a:lnTo>
                    <a:lnTo>
                      <a:pt x="2375" y="1252"/>
                    </a:lnTo>
                    <a:lnTo>
                      <a:pt x="2547" y="518"/>
                    </a:lnTo>
                    <a:lnTo>
                      <a:pt x="2547" y="475"/>
                    </a:lnTo>
                    <a:lnTo>
                      <a:pt x="2547" y="432"/>
                    </a:lnTo>
                    <a:lnTo>
                      <a:pt x="2634" y="216"/>
                    </a:lnTo>
                    <a:lnTo>
                      <a:pt x="26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0" name="Google Shape;14550;p76"/>
              <p:cNvSpPr/>
              <p:nvPr/>
            </p:nvSpPr>
            <p:spPr>
              <a:xfrm>
                <a:off x="6327274" y="1396374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1" name="Google Shape;14551;p76"/>
              <p:cNvSpPr/>
              <p:nvPr/>
            </p:nvSpPr>
            <p:spPr>
              <a:xfrm>
                <a:off x="7174446" y="1699260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2" name="Google Shape;14552;p76"/>
              <p:cNvSpPr/>
              <p:nvPr/>
            </p:nvSpPr>
            <p:spPr>
              <a:xfrm>
                <a:off x="7176484" y="1695136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3" name="Google Shape;14553;p76"/>
              <p:cNvSpPr/>
              <p:nvPr/>
            </p:nvSpPr>
            <p:spPr>
              <a:xfrm>
                <a:off x="7174446" y="1701299"/>
                <a:ext cx="47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4" name="Google Shape;14554;p76"/>
              <p:cNvSpPr/>
              <p:nvPr/>
            </p:nvSpPr>
            <p:spPr>
              <a:xfrm>
                <a:off x="7121254" y="1580552"/>
                <a:ext cx="47076" cy="24604"/>
              </a:xfrm>
              <a:custGeom>
                <a:avLst/>
                <a:gdLst/>
                <a:ahLst/>
                <a:cxnLst/>
                <a:rect l="l" t="t" r="r" b="b"/>
                <a:pathLst>
                  <a:path w="993" h="519" extrusionOk="0">
                    <a:moveTo>
                      <a:pt x="0" y="1"/>
                    </a:moveTo>
                    <a:lnTo>
                      <a:pt x="86" y="519"/>
                    </a:lnTo>
                    <a:lnTo>
                      <a:pt x="130" y="519"/>
                    </a:lnTo>
                    <a:lnTo>
                      <a:pt x="389" y="432"/>
                    </a:lnTo>
                    <a:lnTo>
                      <a:pt x="561" y="346"/>
                    </a:lnTo>
                    <a:lnTo>
                      <a:pt x="604" y="303"/>
                    </a:lnTo>
                    <a:lnTo>
                      <a:pt x="993" y="87"/>
                    </a:lnTo>
                    <a:lnTo>
                      <a:pt x="518" y="44"/>
                    </a:lnTo>
                    <a:lnTo>
                      <a:pt x="345" y="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5" name="Google Shape;14555;p76"/>
              <p:cNvSpPr/>
              <p:nvPr/>
            </p:nvSpPr>
            <p:spPr>
              <a:xfrm>
                <a:off x="7241954" y="2845195"/>
                <a:ext cx="12326" cy="85997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814" extrusionOk="0">
                    <a:moveTo>
                      <a:pt x="1" y="0"/>
                    </a:moveTo>
                    <a:lnTo>
                      <a:pt x="217" y="1425"/>
                    </a:lnTo>
                    <a:lnTo>
                      <a:pt x="217" y="1597"/>
                    </a:lnTo>
                    <a:lnTo>
                      <a:pt x="217" y="1640"/>
                    </a:lnTo>
                    <a:lnTo>
                      <a:pt x="260" y="1813"/>
                    </a:lnTo>
                    <a:lnTo>
                      <a:pt x="260" y="1640"/>
                    </a:lnTo>
                    <a:lnTo>
                      <a:pt x="260" y="159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6" name="Google Shape;14556;p76"/>
              <p:cNvSpPr/>
              <p:nvPr/>
            </p:nvSpPr>
            <p:spPr>
              <a:xfrm>
                <a:off x="7047583" y="1545755"/>
                <a:ext cx="2086" cy="20527"/>
              </a:xfrm>
              <a:custGeom>
                <a:avLst/>
                <a:gdLst/>
                <a:ahLst/>
                <a:cxnLst/>
                <a:rect l="l" t="t" r="r" b="b"/>
                <a:pathLst>
                  <a:path w="44" h="433" extrusionOk="0">
                    <a:moveTo>
                      <a:pt x="0" y="1"/>
                    </a:moveTo>
                    <a:lnTo>
                      <a:pt x="0" y="87"/>
                    </a:lnTo>
                    <a:lnTo>
                      <a:pt x="43" y="43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7" name="Google Shape;14557;p76"/>
              <p:cNvSpPr/>
              <p:nvPr/>
            </p:nvSpPr>
            <p:spPr>
              <a:xfrm>
                <a:off x="7256271" y="2937260"/>
                <a:ext cx="24604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080" extrusionOk="0">
                    <a:moveTo>
                      <a:pt x="1" y="1"/>
                    </a:moveTo>
                    <a:lnTo>
                      <a:pt x="44" y="87"/>
                    </a:lnTo>
                    <a:lnTo>
                      <a:pt x="44" y="44"/>
                    </a:lnTo>
                    <a:lnTo>
                      <a:pt x="44" y="1"/>
                    </a:lnTo>
                    <a:close/>
                    <a:moveTo>
                      <a:pt x="44" y="87"/>
                    </a:moveTo>
                    <a:lnTo>
                      <a:pt x="217" y="389"/>
                    </a:lnTo>
                    <a:lnTo>
                      <a:pt x="217" y="432"/>
                    </a:lnTo>
                    <a:lnTo>
                      <a:pt x="303" y="605"/>
                    </a:lnTo>
                    <a:lnTo>
                      <a:pt x="303" y="648"/>
                    </a:lnTo>
                    <a:lnTo>
                      <a:pt x="519" y="1080"/>
                    </a:lnTo>
                    <a:lnTo>
                      <a:pt x="476" y="950"/>
                    </a:lnTo>
                    <a:lnTo>
                      <a:pt x="476" y="907"/>
                    </a:lnTo>
                    <a:lnTo>
                      <a:pt x="346" y="648"/>
                    </a:lnTo>
                    <a:lnTo>
                      <a:pt x="346" y="605"/>
                    </a:lnTo>
                    <a:lnTo>
                      <a:pt x="303" y="519"/>
                    </a:lnTo>
                    <a:lnTo>
                      <a:pt x="260" y="432"/>
                    </a:lnTo>
                    <a:lnTo>
                      <a:pt x="260" y="389"/>
                    </a:lnTo>
                    <a:lnTo>
                      <a:pt x="87" y="130"/>
                    </a:lnTo>
                    <a:lnTo>
                      <a:pt x="44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8" name="Google Shape;14558;p76"/>
              <p:cNvSpPr/>
              <p:nvPr/>
            </p:nvSpPr>
            <p:spPr>
              <a:xfrm>
                <a:off x="6024387" y="1107852"/>
                <a:ext cx="32806" cy="24604"/>
              </a:xfrm>
              <a:custGeom>
                <a:avLst/>
                <a:gdLst/>
                <a:ahLst/>
                <a:cxnLst/>
                <a:rect l="l" t="t" r="r" b="b"/>
                <a:pathLst>
                  <a:path w="692" h="519" extrusionOk="0">
                    <a:moveTo>
                      <a:pt x="217" y="303"/>
                    </a:moveTo>
                    <a:lnTo>
                      <a:pt x="217" y="346"/>
                    </a:lnTo>
                    <a:lnTo>
                      <a:pt x="174" y="303"/>
                    </a:lnTo>
                    <a:close/>
                    <a:moveTo>
                      <a:pt x="476" y="1"/>
                    </a:moveTo>
                    <a:lnTo>
                      <a:pt x="432" y="44"/>
                    </a:lnTo>
                    <a:lnTo>
                      <a:pt x="389" y="44"/>
                    </a:lnTo>
                    <a:lnTo>
                      <a:pt x="389" y="87"/>
                    </a:lnTo>
                    <a:lnTo>
                      <a:pt x="346" y="87"/>
                    </a:lnTo>
                    <a:lnTo>
                      <a:pt x="303" y="130"/>
                    </a:lnTo>
                    <a:lnTo>
                      <a:pt x="260" y="130"/>
                    </a:lnTo>
                    <a:lnTo>
                      <a:pt x="217" y="173"/>
                    </a:lnTo>
                    <a:lnTo>
                      <a:pt x="44" y="260"/>
                    </a:lnTo>
                    <a:lnTo>
                      <a:pt x="1" y="346"/>
                    </a:lnTo>
                    <a:lnTo>
                      <a:pt x="1" y="475"/>
                    </a:lnTo>
                    <a:lnTo>
                      <a:pt x="44" y="519"/>
                    </a:lnTo>
                    <a:lnTo>
                      <a:pt x="217" y="519"/>
                    </a:lnTo>
                    <a:lnTo>
                      <a:pt x="303" y="432"/>
                    </a:lnTo>
                    <a:lnTo>
                      <a:pt x="389" y="432"/>
                    </a:lnTo>
                    <a:lnTo>
                      <a:pt x="389" y="389"/>
                    </a:lnTo>
                    <a:lnTo>
                      <a:pt x="432" y="389"/>
                    </a:lnTo>
                    <a:lnTo>
                      <a:pt x="519" y="346"/>
                    </a:lnTo>
                    <a:lnTo>
                      <a:pt x="519" y="303"/>
                    </a:lnTo>
                    <a:lnTo>
                      <a:pt x="605" y="260"/>
                    </a:lnTo>
                    <a:lnTo>
                      <a:pt x="691" y="173"/>
                    </a:lnTo>
                    <a:lnTo>
                      <a:pt x="648" y="44"/>
                    </a:lnTo>
                    <a:lnTo>
                      <a:pt x="6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59" name="Google Shape;14559;p76"/>
            <p:cNvSpPr/>
            <p:nvPr/>
          </p:nvSpPr>
          <p:spPr>
            <a:xfrm>
              <a:off x="4604248" y="504212"/>
              <a:ext cx="3622028" cy="3437850"/>
            </a:xfrm>
            <a:custGeom>
              <a:avLst/>
              <a:gdLst/>
              <a:ahLst/>
              <a:cxnLst/>
              <a:rect l="l" t="t" r="r" b="b"/>
              <a:pathLst>
                <a:path w="76402" h="72517" extrusionOk="0">
                  <a:moveTo>
                    <a:pt x="24734" y="1036"/>
                  </a:moveTo>
                  <a:lnTo>
                    <a:pt x="24950" y="1079"/>
                  </a:lnTo>
                  <a:lnTo>
                    <a:pt x="25166" y="1165"/>
                  </a:lnTo>
                  <a:lnTo>
                    <a:pt x="25338" y="1209"/>
                  </a:lnTo>
                  <a:lnTo>
                    <a:pt x="25209" y="1295"/>
                  </a:lnTo>
                  <a:lnTo>
                    <a:pt x="25122" y="1338"/>
                  </a:lnTo>
                  <a:lnTo>
                    <a:pt x="25079" y="1295"/>
                  </a:lnTo>
                  <a:lnTo>
                    <a:pt x="25036" y="1295"/>
                  </a:lnTo>
                  <a:lnTo>
                    <a:pt x="24907" y="1209"/>
                  </a:lnTo>
                  <a:lnTo>
                    <a:pt x="24863" y="1209"/>
                  </a:lnTo>
                  <a:lnTo>
                    <a:pt x="24777" y="1165"/>
                  </a:lnTo>
                  <a:lnTo>
                    <a:pt x="24734" y="1165"/>
                  </a:lnTo>
                  <a:lnTo>
                    <a:pt x="24561" y="1079"/>
                  </a:lnTo>
                  <a:lnTo>
                    <a:pt x="24432" y="1079"/>
                  </a:lnTo>
                  <a:lnTo>
                    <a:pt x="24302" y="1036"/>
                  </a:lnTo>
                  <a:close/>
                  <a:moveTo>
                    <a:pt x="25684" y="1381"/>
                  </a:moveTo>
                  <a:lnTo>
                    <a:pt x="33540" y="5914"/>
                  </a:lnTo>
                  <a:lnTo>
                    <a:pt x="33626" y="5957"/>
                  </a:lnTo>
                  <a:lnTo>
                    <a:pt x="33669" y="6000"/>
                  </a:lnTo>
                  <a:lnTo>
                    <a:pt x="33496" y="6086"/>
                  </a:lnTo>
                  <a:lnTo>
                    <a:pt x="33453" y="6129"/>
                  </a:lnTo>
                  <a:lnTo>
                    <a:pt x="26245" y="1942"/>
                  </a:lnTo>
                  <a:lnTo>
                    <a:pt x="26029" y="1813"/>
                  </a:lnTo>
                  <a:lnTo>
                    <a:pt x="25770" y="1640"/>
                  </a:lnTo>
                  <a:lnTo>
                    <a:pt x="25468" y="1468"/>
                  </a:lnTo>
                  <a:lnTo>
                    <a:pt x="25597" y="1424"/>
                  </a:lnTo>
                  <a:lnTo>
                    <a:pt x="25640" y="1381"/>
                  </a:lnTo>
                  <a:close/>
                  <a:moveTo>
                    <a:pt x="34014" y="6173"/>
                  </a:moveTo>
                  <a:lnTo>
                    <a:pt x="34057" y="6216"/>
                  </a:lnTo>
                  <a:lnTo>
                    <a:pt x="34101" y="6216"/>
                  </a:lnTo>
                  <a:lnTo>
                    <a:pt x="34187" y="6302"/>
                  </a:lnTo>
                  <a:lnTo>
                    <a:pt x="34316" y="6432"/>
                  </a:lnTo>
                  <a:lnTo>
                    <a:pt x="34446" y="6604"/>
                  </a:lnTo>
                  <a:lnTo>
                    <a:pt x="34532" y="6777"/>
                  </a:lnTo>
                  <a:lnTo>
                    <a:pt x="34705" y="7122"/>
                  </a:lnTo>
                  <a:lnTo>
                    <a:pt x="34748" y="7208"/>
                  </a:lnTo>
                  <a:lnTo>
                    <a:pt x="34791" y="7295"/>
                  </a:lnTo>
                  <a:lnTo>
                    <a:pt x="34791" y="7381"/>
                  </a:lnTo>
                  <a:lnTo>
                    <a:pt x="34834" y="7467"/>
                  </a:lnTo>
                  <a:lnTo>
                    <a:pt x="34878" y="7856"/>
                  </a:lnTo>
                  <a:lnTo>
                    <a:pt x="34834" y="7985"/>
                  </a:lnTo>
                  <a:lnTo>
                    <a:pt x="34834" y="8072"/>
                  </a:lnTo>
                  <a:lnTo>
                    <a:pt x="34748" y="8201"/>
                  </a:lnTo>
                  <a:lnTo>
                    <a:pt x="34662" y="8331"/>
                  </a:lnTo>
                  <a:lnTo>
                    <a:pt x="34619" y="8331"/>
                  </a:lnTo>
                  <a:lnTo>
                    <a:pt x="34662" y="8072"/>
                  </a:lnTo>
                  <a:lnTo>
                    <a:pt x="34619" y="7813"/>
                  </a:lnTo>
                  <a:lnTo>
                    <a:pt x="34619" y="7726"/>
                  </a:lnTo>
                  <a:lnTo>
                    <a:pt x="34619" y="7683"/>
                  </a:lnTo>
                  <a:lnTo>
                    <a:pt x="34575" y="7640"/>
                  </a:lnTo>
                  <a:lnTo>
                    <a:pt x="34575" y="7597"/>
                  </a:lnTo>
                  <a:lnTo>
                    <a:pt x="34575" y="7554"/>
                  </a:lnTo>
                  <a:lnTo>
                    <a:pt x="34575" y="7511"/>
                  </a:lnTo>
                  <a:lnTo>
                    <a:pt x="34532" y="7467"/>
                  </a:lnTo>
                  <a:lnTo>
                    <a:pt x="34532" y="7424"/>
                  </a:lnTo>
                  <a:lnTo>
                    <a:pt x="34489" y="7381"/>
                  </a:lnTo>
                  <a:lnTo>
                    <a:pt x="34316" y="7036"/>
                  </a:lnTo>
                  <a:lnTo>
                    <a:pt x="34101" y="6647"/>
                  </a:lnTo>
                  <a:lnTo>
                    <a:pt x="33928" y="6432"/>
                  </a:lnTo>
                  <a:lnTo>
                    <a:pt x="33755" y="6259"/>
                  </a:lnTo>
                  <a:lnTo>
                    <a:pt x="33885" y="6216"/>
                  </a:lnTo>
                  <a:lnTo>
                    <a:pt x="33971" y="6173"/>
                  </a:lnTo>
                  <a:close/>
                  <a:moveTo>
                    <a:pt x="56676" y="13165"/>
                  </a:moveTo>
                  <a:lnTo>
                    <a:pt x="56589" y="13338"/>
                  </a:lnTo>
                  <a:lnTo>
                    <a:pt x="56503" y="13482"/>
                  </a:lnTo>
                  <a:lnTo>
                    <a:pt x="56503" y="13424"/>
                  </a:lnTo>
                  <a:lnTo>
                    <a:pt x="56503" y="13381"/>
                  </a:lnTo>
                  <a:lnTo>
                    <a:pt x="56546" y="13381"/>
                  </a:lnTo>
                  <a:lnTo>
                    <a:pt x="56546" y="13338"/>
                  </a:lnTo>
                  <a:lnTo>
                    <a:pt x="56589" y="13295"/>
                  </a:lnTo>
                  <a:lnTo>
                    <a:pt x="56589" y="13252"/>
                  </a:lnTo>
                  <a:lnTo>
                    <a:pt x="56633" y="13252"/>
                  </a:lnTo>
                  <a:lnTo>
                    <a:pt x="56633" y="13208"/>
                  </a:lnTo>
                  <a:lnTo>
                    <a:pt x="56676" y="13165"/>
                  </a:lnTo>
                  <a:close/>
                  <a:moveTo>
                    <a:pt x="30000" y="11352"/>
                  </a:moveTo>
                  <a:lnTo>
                    <a:pt x="30173" y="11439"/>
                  </a:lnTo>
                  <a:lnTo>
                    <a:pt x="30302" y="11525"/>
                  </a:lnTo>
                  <a:lnTo>
                    <a:pt x="30518" y="11784"/>
                  </a:lnTo>
                  <a:lnTo>
                    <a:pt x="30691" y="12086"/>
                  </a:lnTo>
                  <a:lnTo>
                    <a:pt x="30820" y="12345"/>
                  </a:lnTo>
                  <a:lnTo>
                    <a:pt x="30906" y="12647"/>
                  </a:lnTo>
                  <a:lnTo>
                    <a:pt x="30993" y="13252"/>
                  </a:lnTo>
                  <a:lnTo>
                    <a:pt x="31036" y="13640"/>
                  </a:lnTo>
                  <a:lnTo>
                    <a:pt x="31554" y="16748"/>
                  </a:lnTo>
                  <a:lnTo>
                    <a:pt x="31036" y="17007"/>
                  </a:lnTo>
                  <a:lnTo>
                    <a:pt x="30345" y="17395"/>
                  </a:lnTo>
                  <a:lnTo>
                    <a:pt x="28964" y="18302"/>
                  </a:lnTo>
                  <a:lnTo>
                    <a:pt x="28532" y="15712"/>
                  </a:lnTo>
                  <a:lnTo>
                    <a:pt x="28489" y="15280"/>
                  </a:lnTo>
                  <a:lnTo>
                    <a:pt x="28403" y="14676"/>
                  </a:lnTo>
                  <a:lnTo>
                    <a:pt x="28273" y="14072"/>
                  </a:lnTo>
                  <a:lnTo>
                    <a:pt x="28187" y="13813"/>
                  </a:lnTo>
                  <a:lnTo>
                    <a:pt x="28058" y="13554"/>
                  </a:lnTo>
                  <a:lnTo>
                    <a:pt x="27928" y="13295"/>
                  </a:lnTo>
                  <a:lnTo>
                    <a:pt x="27712" y="13079"/>
                  </a:lnTo>
                  <a:lnTo>
                    <a:pt x="27496" y="12863"/>
                  </a:lnTo>
                  <a:lnTo>
                    <a:pt x="27281" y="12734"/>
                  </a:lnTo>
                  <a:lnTo>
                    <a:pt x="27194" y="12690"/>
                  </a:lnTo>
                  <a:lnTo>
                    <a:pt x="27583" y="12475"/>
                  </a:lnTo>
                  <a:lnTo>
                    <a:pt x="27755" y="12345"/>
                  </a:lnTo>
                  <a:lnTo>
                    <a:pt x="27799" y="12345"/>
                  </a:lnTo>
                  <a:lnTo>
                    <a:pt x="27928" y="12518"/>
                  </a:lnTo>
                  <a:lnTo>
                    <a:pt x="27928" y="12561"/>
                  </a:lnTo>
                  <a:lnTo>
                    <a:pt x="28014" y="12647"/>
                  </a:lnTo>
                  <a:lnTo>
                    <a:pt x="28058" y="12647"/>
                  </a:lnTo>
                  <a:lnTo>
                    <a:pt x="28101" y="12690"/>
                  </a:lnTo>
                  <a:lnTo>
                    <a:pt x="28317" y="12777"/>
                  </a:lnTo>
                  <a:lnTo>
                    <a:pt x="28662" y="12777"/>
                  </a:lnTo>
                  <a:lnTo>
                    <a:pt x="28878" y="12734"/>
                  </a:lnTo>
                  <a:lnTo>
                    <a:pt x="29050" y="12604"/>
                  </a:lnTo>
                  <a:lnTo>
                    <a:pt x="29094" y="12561"/>
                  </a:lnTo>
                  <a:lnTo>
                    <a:pt x="29137" y="12561"/>
                  </a:lnTo>
                  <a:lnTo>
                    <a:pt x="29353" y="12345"/>
                  </a:lnTo>
                  <a:lnTo>
                    <a:pt x="29525" y="12172"/>
                  </a:lnTo>
                  <a:lnTo>
                    <a:pt x="29612" y="11957"/>
                  </a:lnTo>
                  <a:lnTo>
                    <a:pt x="29612" y="11698"/>
                  </a:lnTo>
                  <a:lnTo>
                    <a:pt x="29568" y="11611"/>
                  </a:lnTo>
                  <a:lnTo>
                    <a:pt x="29568" y="11352"/>
                  </a:lnTo>
                  <a:close/>
                  <a:moveTo>
                    <a:pt x="59438" y="19338"/>
                  </a:moveTo>
                  <a:lnTo>
                    <a:pt x="59395" y="19381"/>
                  </a:lnTo>
                  <a:lnTo>
                    <a:pt x="59266" y="19381"/>
                  </a:lnTo>
                  <a:lnTo>
                    <a:pt x="59438" y="19338"/>
                  </a:lnTo>
                  <a:close/>
                  <a:moveTo>
                    <a:pt x="56287" y="19122"/>
                  </a:moveTo>
                  <a:lnTo>
                    <a:pt x="56503" y="19165"/>
                  </a:lnTo>
                  <a:lnTo>
                    <a:pt x="56546" y="19165"/>
                  </a:lnTo>
                  <a:lnTo>
                    <a:pt x="56762" y="19208"/>
                  </a:lnTo>
                  <a:lnTo>
                    <a:pt x="56978" y="19251"/>
                  </a:lnTo>
                  <a:lnTo>
                    <a:pt x="57323" y="19338"/>
                  </a:lnTo>
                  <a:lnTo>
                    <a:pt x="57539" y="19381"/>
                  </a:lnTo>
                  <a:lnTo>
                    <a:pt x="57625" y="19381"/>
                  </a:lnTo>
                  <a:lnTo>
                    <a:pt x="57841" y="19424"/>
                  </a:lnTo>
                  <a:lnTo>
                    <a:pt x="58618" y="19424"/>
                  </a:lnTo>
                  <a:lnTo>
                    <a:pt x="59050" y="19385"/>
                  </a:lnTo>
                  <a:lnTo>
                    <a:pt x="59050" y="19385"/>
                  </a:lnTo>
                  <a:lnTo>
                    <a:pt x="59050" y="19424"/>
                  </a:lnTo>
                  <a:lnTo>
                    <a:pt x="58834" y="19467"/>
                  </a:lnTo>
                  <a:lnTo>
                    <a:pt x="58575" y="19554"/>
                  </a:lnTo>
                  <a:lnTo>
                    <a:pt x="58230" y="19640"/>
                  </a:lnTo>
                  <a:lnTo>
                    <a:pt x="57928" y="19683"/>
                  </a:lnTo>
                  <a:lnTo>
                    <a:pt x="56978" y="19683"/>
                  </a:lnTo>
                  <a:lnTo>
                    <a:pt x="56589" y="19640"/>
                  </a:lnTo>
                  <a:lnTo>
                    <a:pt x="56546" y="19640"/>
                  </a:lnTo>
                  <a:lnTo>
                    <a:pt x="56244" y="19597"/>
                  </a:lnTo>
                  <a:lnTo>
                    <a:pt x="56115" y="19554"/>
                  </a:lnTo>
                  <a:lnTo>
                    <a:pt x="55942" y="19510"/>
                  </a:lnTo>
                  <a:lnTo>
                    <a:pt x="55726" y="19467"/>
                  </a:lnTo>
                  <a:lnTo>
                    <a:pt x="55856" y="19381"/>
                  </a:lnTo>
                  <a:lnTo>
                    <a:pt x="55985" y="19295"/>
                  </a:lnTo>
                  <a:lnTo>
                    <a:pt x="56201" y="19165"/>
                  </a:lnTo>
                  <a:lnTo>
                    <a:pt x="56244" y="19165"/>
                  </a:lnTo>
                  <a:lnTo>
                    <a:pt x="56287" y="19122"/>
                  </a:lnTo>
                  <a:close/>
                  <a:moveTo>
                    <a:pt x="60345" y="19165"/>
                  </a:moveTo>
                  <a:lnTo>
                    <a:pt x="60388" y="19208"/>
                  </a:lnTo>
                  <a:lnTo>
                    <a:pt x="60561" y="19381"/>
                  </a:lnTo>
                  <a:lnTo>
                    <a:pt x="60647" y="19597"/>
                  </a:lnTo>
                  <a:lnTo>
                    <a:pt x="60647" y="19640"/>
                  </a:lnTo>
                  <a:lnTo>
                    <a:pt x="60647" y="19726"/>
                  </a:lnTo>
                  <a:lnTo>
                    <a:pt x="60690" y="19726"/>
                  </a:lnTo>
                  <a:lnTo>
                    <a:pt x="60690" y="19813"/>
                  </a:lnTo>
                  <a:lnTo>
                    <a:pt x="60647" y="19899"/>
                  </a:lnTo>
                  <a:lnTo>
                    <a:pt x="60604" y="19942"/>
                  </a:lnTo>
                  <a:lnTo>
                    <a:pt x="60474" y="20115"/>
                  </a:lnTo>
                  <a:lnTo>
                    <a:pt x="60258" y="20244"/>
                  </a:lnTo>
                  <a:lnTo>
                    <a:pt x="60043" y="20374"/>
                  </a:lnTo>
                  <a:lnTo>
                    <a:pt x="60043" y="20330"/>
                  </a:lnTo>
                  <a:lnTo>
                    <a:pt x="60043" y="20244"/>
                  </a:lnTo>
                  <a:lnTo>
                    <a:pt x="60043" y="20201"/>
                  </a:lnTo>
                  <a:lnTo>
                    <a:pt x="59999" y="20158"/>
                  </a:lnTo>
                  <a:lnTo>
                    <a:pt x="59999" y="20115"/>
                  </a:lnTo>
                  <a:lnTo>
                    <a:pt x="59999" y="20071"/>
                  </a:lnTo>
                  <a:lnTo>
                    <a:pt x="59956" y="20028"/>
                  </a:lnTo>
                  <a:lnTo>
                    <a:pt x="59827" y="19769"/>
                  </a:lnTo>
                  <a:lnTo>
                    <a:pt x="59654" y="19554"/>
                  </a:lnTo>
                  <a:lnTo>
                    <a:pt x="60258" y="19251"/>
                  </a:lnTo>
                  <a:lnTo>
                    <a:pt x="60345" y="19165"/>
                  </a:lnTo>
                  <a:close/>
                  <a:moveTo>
                    <a:pt x="4965" y="18561"/>
                  </a:moveTo>
                  <a:lnTo>
                    <a:pt x="4835" y="18949"/>
                  </a:lnTo>
                  <a:lnTo>
                    <a:pt x="4749" y="19251"/>
                  </a:lnTo>
                  <a:lnTo>
                    <a:pt x="4706" y="19424"/>
                  </a:lnTo>
                  <a:lnTo>
                    <a:pt x="4662" y="19597"/>
                  </a:lnTo>
                  <a:lnTo>
                    <a:pt x="4533" y="20244"/>
                  </a:lnTo>
                  <a:lnTo>
                    <a:pt x="4447" y="20935"/>
                  </a:lnTo>
                  <a:lnTo>
                    <a:pt x="4360" y="20892"/>
                  </a:lnTo>
                  <a:lnTo>
                    <a:pt x="4360" y="20805"/>
                  </a:lnTo>
                  <a:lnTo>
                    <a:pt x="4403" y="20546"/>
                  </a:lnTo>
                  <a:lnTo>
                    <a:pt x="4447" y="20374"/>
                  </a:lnTo>
                  <a:lnTo>
                    <a:pt x="4447" y="20287"/>
                  </a:lnTo>
                  <a:lnTo>
                    <a:pt x="4490" y="20115"/>
                  </a:lnTo>
                  <a:lnTo>
                    <a:pt x="4490" y="20071"/>
                  </a:lnTo>
                  <a:lnTo>
                    <a:pt x="4533" y="19813"/>
                  </a:lnTo>
                  <a:lnTo>
                    <a:pt x="4576" y="19813"/>
                  </a:lnTo>
                  <a:lnTo>
                    <a:pt x="4576" y="19640"/>
                  </a:lnTo>
                  <a:lnTo>
                    <a:pt x="4619" y="19467"/>
                  </a:lnTo>
                  <a:lnTo>
                    <a:pt x="4792" y="18992"/>
                  </a:lnTo>
                  <a:lnTo>
                    <a:pt x="4965" y="18561"/>
                  </a:lnTo>
                  <a:close/>
                  <a:moveTo>
                    <a:pt x="55467" y="19640"/>
                  </a:moveTo>
                  <a:lnTo>
                    <a:pt x="55467" y="19683"/>
                  </a:lnTo>
                  <a:lnTo>
                    <a:pt x="55856" y="19769"/>
                  </a:lnTo>
                  <a:lnTo>
                    <a:pt x="56071" y="19856"/>
                  </a:lnTo>
                  <a:lnTo>
                    <a:pt x="56158" y="19856"/>
                  </a:lnTo>
                  <a:lnTo>
                    <a:pt x="56503" y="19942"/>
                  </a:lnTo>
                  <a:lnTo>
                    <a:pt x="56546" y="19942"/>
                  </a:lnTo>
                  <a:lnTo>
                    <a:pt x="56935" y="19985"/>
                  </a:lnTo>
                  <a:lnTo>
                    <a:pt x="57971" y="19985"/>
                  </a:lnTo>
                  <a:lnTo>
                    <a:pt x="58273" y="19942"/>
                  </a:lnTo>
                  <a:lnTo>
                    <a:pt x="58532" y="19856"/>
                  </a:lnTo>
                  <a:lnTo>
                    <a:pt x="58791" y="19769"/>
                  </a:lnTo>
                  <a:lnTo>
                    <a:pt x="58920" y="19726"/>
                  </a:lnTo>
                  <a:lnTo>
                    <a:pt x="59050" y="19683"/>
                  </a:lnTo>
                  <a:lnTo>
                    <a:pt x="59266" y="19683"/>
                  </a:lnTo>
                  <a:lnTo>
                    <a:pt x="59352" y="19726"/>
                  </a:lnTo>
                  <a:lnTo>
                    <a:pt x="59438" y="19726"/>
                  </a:lnTo>
                  <a:lnTo>
                    <a:pt x="59395" y="19769"/>
                  </a:lnTo>
                  <a:lnTo>
                    <a:pt x="59438" y="19769"/>
                  </a:lnTo>
                  <a:lnTo>
                    <a:pt x="59611" y="19942"/>
                  </a:lnTo>
                  <a:lnTo>
                    <a:pt x="59697" y="20158"/>
                  </a:lnTo>
                  <a:lnTo>
                    <a:pt x="59697" y="20201"/>
                  </a:lnTo>
                  <a:lnTo>
                    <a:pt x="59697" y="20244"/>
                  </a:lnTo>
                  <a:lnTo>
                    <a:pt x="59740" y="20244"/>
                  </a:lnTo>
                  <a:lnTo>
                    <a:pt x="59740" y="20287"/>
                  </a:lnTo>
                  <a:lnTo>
                    <a:pt x="59740" y="20330"/>
                  </a:lnTo>
                  <a:lnTo>
                    <a:pt x="59697" y="20417"/>
                  </a:lnTo>
                  <a:lnTo>
                    <a:pt x="59697" y="20503"/>
                  </a:lnTo>
                  <a:lnTo>
                    <a:pt x="59611" y="20546"/>
                  </a:lnTo>
                  <a:lnTo>
                    <a:pt x="59395" y="20676"/>
                  </a:lnTo>
                  <a:lnTo>
                    <a:pt x="59136" y="20762"/>
                  </a:lnTo>
                  <a:lnTo>
                    <a:pt x="58618" y="20805"/>
                  </a:lnTo>
                  <a:lnTo>
                    <a:pt x="58532" y="20848"/>
                  </a:lnTo>
                  <a:lnTo>
                    <a:pt x="57841" y="20892"/>
                  </a:lnTo>
                  <a:lnTo>
                    <a:pt x="57841" y="21021"/>
                  </a:lnTo>
                  <a:lnTo>
                    <a:pt x="57798" y="20892"/>
                  </a:lnTo>
                  <a:lnTo>
                    <a:pt x="57280" y="20848"/>
                  </a:lnTo>
                  <a:lnTo>
                    <a:pt x="57021" y="20848"/>
                  </a:lnTo>
                  <a:lnTo>
                    <a:pt x="56892" y="20676"/>
                  </a:lnTo>
                  <a:lnTo>
                    <a:pt x="56762" y="20633"/>
                  </a:lnTo>
                  <a:lnTo>
                    <a:pt x="56719" y="20589"/>
                  </a:lnTo>
                  <a:lnTo>
                    <a:pt x="56633" y="20589"/>
                  </a:lnTo>
                  <a:lnTo>
                    <a:pt x="56589" y="20546"/>
                  </a:lnTo>
                  <a:lnTo>
                    <a:pt x="56417" y="20546"/>
                  </a:lnTo>
                  <a:lnTo>
                    <a:pt x="56374" y="20589"/>
                  </a:lnTo>
                  <a:lnTo>
                    <a:pt x="56287" y="20589"/>
                  </a:lnTo>
                  <a:lnTo>
                    <a:pt x="56115" y="20676"/>
                  </a:lnTo>
                  <a:lnTo>
                    <a:pt x="56028" y="20719"/>
                  </a:lnTo>
                  <a:lnTo>
                    <a:pt x="55899" y="20762"/>
                  </a:lnTo>
                  <a:lnTo>
                    <a:pt x="55381" y="20848"/>
                  </a:lnTo>
                  <a:lnTo>
                    <a:pt x="55338" y="20201"/>
                  </a:lnTo>
                  <a:lnTo>
                    <a:pt x="55338" y="20158"/>
                  </a:lnTo>
                  <a:lnTo>
                    <a:pt x="55295" y="20115"/>
                  </a:lnTo>
                  <a:lnTo>
                    <a:pt x="55295" y="20071"/>
                  </a:lnTo>
                  <a:lnTo>
                    <a:pt x="55295" y="20028"/>
                  </a:lnTo>
                  <a:lnTo>
                    <a:pt x="55251" y="19899"/>
                  </a:lnTo>
                  <a:lnTo>
                    <a:pt x="55251" y="19769"/>
                  </a:lnTo>
                  <a:lnTo>
                    <a:pt x="55251" y="19726"/>
                  </a:lnTo>
                  <a:lnTo>
                    <a:pt x="55338" y="19683"/>
                  </a:lnTo>
                  <a:lnTo>
                    <a:pt x="55424" y="19683"/>
                  </a:lnTo>
                  <a:lnTo>
                    <a:pt x="55424" y="19640"/>
                  </a:lnTo>
                  <a:close/>
                  <a:moveTo>
                    <a:pt x="10878" y="11136"/>
                  </a:moveTo>
                  <a:lnTo>
                    <a:pt x="11223" y="11180"/>
                  </a:lnTo>
                  <a:lnTo>
                    <a:pt x="11526" y="11266"/>
                  </a:lnTo>
                  <a:lnTo>
                    <a:pt x="11698" y="11352"/>
                  </a:lnTo>
                  <a:lnTo>
                    <a:pt x="11741" y="11352"/>
                  </a:lnTo>
                  <a:lnTo>
                    <a:pt x="11871" y="11395"/>
                  </a:lnTo>
                  <a:lnTo>
                    <a:pt x="12173" y="11482"/>
                  </a:lnTo>
                  <a:lnTo>
                    <a:pt x="12259" y="11482"/>
                  </a:lnTo>
                  <a:lnTo>
                    <a:pt x="12691" y="11611"/>
                  </a:lnTo>
                  <a:lnTo>
                    <a:pt x="13079" y="11784"/>
                  </a:lnTo>
                  <a:lnTo>
                    <a:pt x="13338" y="11870"/>
                  </a:lnTo>
                  <a:lnTo>
                    <a:pt x="13425" y="11913"/>
                  </a:lnTo>
                  <a:lnTo>
                    <a:pt x="13597" y="11957"/>
                  </a:lnTo>
                  <a:lnTo>
                    <a:pt x="13641" y="12000"/>
                  </a:lnTo>
                  <a:lnTo>
                    <a:pt x="13727" y="12000"/>
                  </a:lnTo>
                  <a:lnTo>
                    <a:pt x="14072" y="12172"/>
                  </a:lnTo>
                  <a:lnTo>
                    <a:pt x="14288" y="12259"/>
                  </a:lnTo>
                  <a:lnTo>
                    <a:pt x="14288" y="12302"/>
                  </a:lnTo>
                  <a:lnTo>
                    <a:pt x="14504" y="12388"/>
                  </a:lnTo>
                  <a:lnTo>
                    <a:pt x="14892" y="12604"/>
                  </a:lnTo>
                  <a:lnTo>
                    <a:pt x="14979" y="12647"/>
                  </a:lnTo>
                  <a:lnTo>
                    <a:pt x="15238" y="12777"/>
                  </a:lnTo>
                  <a:lnTo>
                    <a:pt x="15626" y="12993"/>
                  </a:lnTo>
                  <a:lnTo>
                    <a:pt x="16792" y="13726"/>
                  </a:lnTo>
                  <a:lnTo>
                    <a:pt x="17353" y="14115"/>
                  </a:lnTo>
                  <a:lnTo>
                    <a:pt x="17396" y="14158"/>
                  </a:lnTo>
                  <a:lnTo>
                    <a:pt x="18475" y="15021"/>
                  </a:lnTo>
                  <a:lnTo>
                    <a:pt x="18648" y="15151"/>
                  </a:lnTo>
                  <a:lnTo>
                    <a:pt x="18950" y="15410"/>
                  </a:lnTo>
                  <a:lnTo>
                    <a:pt x="19166" y="15626"/>
                  </a:lnTo>
                  <a:lnTo>
                    <a:pt x="19338" y="15755"/>
                  </a:lnTo>
                  <a:lnTo>
                    <a:pt x="19382" y="15798"/>
                  </a:lnTo>
                  <a:lnTo>
                    <a:pt x="20072" y="16446"/>
                  </a:lnTo>
                  <a:lnTo>
                    <a:pt x="20115" y="16489"/>
                  </a:lnTo>
                  <a:lnTo>
                    <a:pt x="20202" y="16575"/>
                  </a:lnTo>
                  <a:lnTo>
                    <a:pt x="20288" y="16662"/>
                  </a:lnTo>
                  <a:lnTo>
                    <a:pt x="21022" y="17438"/>
                  </a:lnTo>
                  <a:lnTo>
                    <a:pt x="21712" y="18215"/>
                  </a:lnTo>
                  <a:lnTo>
                    <a:pt x="21756" y="18259"/>
                  </a:lnTo>
                  <a:lnTo>
                    <a:pt x="21799" y="18302"/>
                  </a:lnTo>
                  <a:lnTo>
                    <a:pt x="21885" y="18388"/>
                  </a:lnTo>
                  <a:lnTo>
                    <a:pt x="22187" y="18733"/>
                  </a:lnTo>
                  <a:lnTo>
                    <a:pt x="22446" y="19079"/>
                  </a:lnTo>
                  <a:lnTo>
                    <a:pt x="22446" y="19122"/>
                  </a:lnTo>
                  <a:lnTo>
                    <a:pt x="22662" y="19424"/>
                  </a:lnTo>
                  <a:lnTo>
                    <a:pt x="22748" y="19510"/>
                  </a:lnTo>
                  <a:lnTo>
                    <a:pt x="22792" y="19510"/>
                  </a:lnTo>
                  <a:lnTo>
                    <a:pt x="22921" y="19683"/>
                  </a:lnTo>
                  <a:lnTo>
                    <a:pt x="23094" y="19899"/>
                  </a:lnTo>
                  <a:lnTo>
                    <a:pt x="23137" y="19985"/>
                  </a:lnTo>
                  <a:lnTo>
                    <a:pt x="23180" y="20071"/>
                  </a:lnTo>
                  <a:lnTo>
                    <a:pt x="23439" y="20460"/>
                  </a:lnTo>
                  <a:lnTo>
                    <a:pt x="23655" y="20719"/>
                  </a:lnTo>
                  <a:lnTo>
                    <a:pt x="23698" y="20762"/>
                  </a:lnTo>
                  <a:lnTo>
                    <a:pt x="23741" y="20805"/>
                  </a:lnTo>
                  <a:lnTo>
                    <a:pt x="23871" y="20978"/>
                  </a:lnTo>
                  <a:lnTo>
                    <a:pt x="23957" y="21107"/>
                  </a:lnTo>
                  <a:lnTo>
                    <a:pt x="23957" y="21151"/>
                  </a:lnTo>
                  <a:lnTo>
                    <a:pt x="24000" y="21237"/>
                  </a:lnTo>
                  <a:lnTo>
                    <a:pt x="24130" y="21410"/>
                  </a:lnTo>
                  <a:lnTo>
                    <a:pt x="24000" y="21496"/>
                  </a:lnTo>
                  <a:lnTo>
                    <a:pt x="23957" y="21410"/>
                  </a:lnTo>
                  <a:lnTo>
                    <a:pt x="23741" y="21151"/>
                  </a:lnTo>
                  <a:lnTo>
                    <a:pt x="23655" y="21021"/>
                  </a:lnTo>
                  <a:lnTo>
                    <a:pt x="23525" y="20805"/>
                  </a:lnTo>
                  <a:lnTo>
                    <a:pt x="23266" y="20417"/>
                  </a:lnTo>
                  <a:lnTo>
                    <a:pt x="23094" y="20201"/>
                  </a:lnTo>
                  <a:lnTo>
                    <a:pt x="23007" y="20071"/>
                  </a:lnTo>
                  <a:lnTo>
                    <a:pt x="22792" y="19813"/>
                  </a:lnTo>
                  <a:lnTo>
                    <a:pt x="22748" y="19726"/>
                  </a:lnTo>
                  <a:lnTo>
                    <a:pt x="22489" y="19424"/>
                  </a:lnTo>
                  <a:lnTo>
                    <a:pt x="22446" y="19381"/>
                  </a:lnTo>
                  <a:lnTo>
                    <a:pt x="22187" y="19079"/>
                  </a:lnTo>
                  <a:lnTo>
                    <a:pt x="22187" y="19036"/>
                  </a:lnTo>
                  <a:lnTo>
                    <a:pt x="21885" y="18690"/>
                  </a:lnTo>
                  <a:lnTo>
                    <a:pt x="20849" y="17482"/>
                  </a:lnTo>
                  <a:lnTo>
                    <a:pt x="20720" y="17352"/>
                  </a:lnTo>
                  <a:lnTo>
                    <a:pt x="20504" y="17093"/>
                  </a:lnTo>
                  <a:lnTo>
                    <a:pt x="20461" y="17093"/>
                  </a:lnTo>
                  <a:lnTo>
                    <a:pt x="20245" y="16877"/>
                  </a:lnTo>
                  <a:lnTo>
                    <a:pt x="20245" y="16834"/>
                  </a:lnTo>
                  <a:lnTo>
                    <a:pt x="20029" y="16618"/>
                  </a:lnTo>
                  <a:lnTo>
                    <a:pt x="19986" y="16575"/>
                  </a:lnTo>
                  <a:lnTo>
                    <a:pt x="19770" y="16359"/>
                  </a:lnTo>
                  <a:lnTo>
                    <a:pt x="19727" y="16316"/>
                  </a:lnTo>
                  <a:lnTo>
                    <a:pt x="19511" y="16144"/>
                  </a:lnTo>
                  <a:lnTo>
                    <a:pt x="19468" y="16100"/>
                  </a:lnTo>
                  <a:lnTo>
                    <a:pt x="19252" y="15928"/>
                  </a:lnTo>
                  <a:lnTo>
                    <a:pt x="19209" y="15841"/>
                  </a:lnTo>
                  <a:lnTo>
                    <a:pt x="19036" y="15669"/>
                  </a:lnTo>
                  <a:lnTo>
                    <a:pt x="18648" y="15367"/>
                  </a:lnTo>
                  <a:lnTo>
                    <a:pt x="18518" y="15237"/>
                  </a:lnTo>
                  <a:lnTo>
                    <a:pt x="17525" y="14417"/>
                  </a:lnTo>
                  <a:lnTo>
                    <a:pt x="17482" y="14417"/>
                  </a:lnTo>
                  <a:lnTo>
                    <a:pt x="17353" y="14287"/>
                  </a:lnTo>
                  <a:lnTo>
                    <a:pt x="16705" y="13856"/>
                  </a:lnTo>
                  <a:lnTo>
                    <a:pt x="16015" y="13381"/>
                  </a:lnTo>
                  <a:lnTo>
                    <a:pt x="15281" y="12906"/>
                  </a:lnTo>
                  <a:lnTo>
                    <a:pt x="14461" y="12475"/>
                  </a:lnTo>
                  <a:lnTo>
                    <a:pt x="13641" y="12043"/>
                  </a:lnTo>
                  <a:lnTo>
                    <a:pt x="12734" y="11698"/>
                  </a:lnTo>
                  <a:lnTo>
                    <a:pt x="11828" y="11395"/>
                  </a:lnTo>
                  <a:lnTo>
                    <a:pt x="10878" y="11136"/>
                  </a:lnTo>
                  <a:close/>
                  <a:moveTo>
                    <a:pt x="52877" y="20892"/>
                  </a:moveTo>
                  <a:lnTo>
                    <a:pt x="53093" y="20935"/>
                  </a:lnTo>
                  <a:lnTo>
                    <a:pt x="53352" y="21021"/>
                  </a:lnTo>
                  <a:lnTo>
                    <a:pt x="53654" y="21107"/>
                  </a:lnTo>
                  <a:lnTo>
                    <a:pt x="53870" y="21107"/>
                  </a:lnTo>
                  <a:lnTo>
                    <a:pt x="53956" y="21151"/>
                  </a:lnTo>
                  <a:lnTo>
                    <a:pt x="54345" y="21151"/>
                  </a:lnTo>
                  <a:lnTo>
                    <a:pt x="54431" y="21194"/>
                  </a:lnTo>
                  <a:lnTo>
                    <a:pt x="54949" y="21194"/>
                  </a:lnTo>
                  <a:lnTo>
                    <a:pt x="55251" y="21151"/>
                  </a:lnTo>
                  <a:lnTo>
                    <a:pt x="55295" y="21151"/>
                  </a:lnTo>
                  <a:lnTo>
                    <a:pt x="55251" y="21194"/>
                  </a:lnTo>
                  <a:lnTo>
                    <a:pt x="54906" y="21280"/>
                  </a:lnTo>
                  <a:lnTo>
                    <a:pt x="54561" y="21366"/>
                  </a:lnTo>
                  <a:lnTo>
                    <a:pt x="54302" y="21410"/>
                  </a:lnTo>
                  <a:lnTo>
                    <a:pt x="54302" y="21453"/>
                  </a:lnTo>
                  <a:lnTo>
                    <a:pt x="54302" y="21539"/>
                  </a:lnTo>
                  <a:lnTo>
                    <a:pt x="54259" y="21410"/>
                  </a:lnTo>
                  <a:lnTo>
                    <a:pt x="54043" y="21410"/>
                  </a:lnTo>
                  <a:lnTo>
                    <a:pt x="53827" y="21453"/>
                  </a:lnTo>
                  <a:lnTo>
                    <a:pt x="53611" y="21453"/>
                  </a:lnTo>
                  <a:lnTo>
                    <a:pt x="53309" y="21410"/>
                  </a:lnTo>
                  <a:lnTo>
                    <a:pt x="52920" y="21366"/>
                  </a:lnTo>
                  <a:lnTo>
                    <a:pt x="52877" y="21366"/>
                  </a:lnTo>
                  <a:lnTo>
                    <a:pt x="52532" y="21323"/>
                  </a:lnTo>
                  <a:lnTo>
                    <a:pt x="52489" y="21323"/>
                  </a:lnTo>
                  <a:lnTo>
                    <a:pt x="52273" y="21237"/>
                  </a:lnTo>
                  <a:lnTo>
                    <a:pt x="52100" y="21194"/>
                  </a:lnTo>
                  <a:lnTo>
                    <a:pt x="52187" y="21107"/>
                  </a:lnTo>
                  <a:lnTo>
                    <a:pt x="52359" y="21021"/>
                  </a:lnTo>
                  <a:lnTo>
                    <a:pt x="52489" y="20935"/>
                  </a:lnTo>
                  <a:lnTo>
                    <a:pt x="52532" y="20892"/>
                  </a:lnTo>
                  <a:close/>
                  <a:moveTo>
                    <a:pt x="56848" y="21798"/>
                  </a:moveTo>
                  <a:lnTo>
                    <a:pt x="56892" y="21884"/>
                  </a:lnTo>
                  <a:lnTo>
                    <a:pt x="56892" y="21863"/>
                  </a:lnTo>
                  <a:lnTo>
                    <a:pt x="56848" y="21798"/>
                  </a:lnTo>
                  <a:close/>
                  <a:moveTo>
                    <a:pt x="56719" y="20935"/>
                  </a:moveTo>
                  <a:lnTo>
                    <a:pt x="56805" y="21021"/>
                  </a:lnTo>
                  <a:lnTo>
                    <a:pt x="56848" y="21021"/>
                  </a:lnTo>
                  <a:lnTo>
                    <a:pt x="56848" y="21064"/>
                  </a:lnTo>
                  <a:lnTo>
                    <a:pt x="56892" y="21151"/>
                  </a:lnTo>
                  <a:lnTo>
                    <a:pt x="56935" y="21151"/>
                  </a:lnTo>
                  <a:lnTo>
                    <a:pt x="56892" y="21194"/>
                  </a:lnTo>
                  <a:lnTo>
                    <a:pt x="56978" y="21323"/>
                  </a:lnTo>
                  <a:lnTo>
                    <a:pt x="56978" y="21366"/>
                  </a:lnTo>
                  <a:lnTo>
                    <a:pt x="56978" y="21410"/>
                  </a:lnTo>
                  <a:lnTo>
                    <a:pt x="57021" y="21453"/>
                  </a:lnTo>
                  <a:lnTo>
                    <a:pt x="57021" y="21496"/>
                  </a:lnTo>
                  <a:lnTo>
                    <a:pt x="57021" y="21539"/>
                  </a:lnTo>
                  <a:lnTo>
                    <a:pt x="56978" y="21669"/>
                  </a:lnTo>
                  <a:lnTo>
                    <a:pt x="56848" y="21798"/>
                  </a:lnTo>
                  <a:lnTo>
                    <a:pt x="56848" y="21798"/>
                  </a:lnTo>
                  <a:lnTo>
                    <a:pt x="56892" y="21841"/>
                  </a:lnTo>
                  <a:lnTo>
                    <a:pt x="56892" y="21863"/>
                  </a:lnTo>
                  <a:lnTo>
                    <a:pt x="56935" y="21928"/>
                  </a:lnTo>
                  <a:lnTo>
                    <a:pt x="56805" y="21841"/>
                  </a:lnTo>
                  <a:lnTo>
                    <a:pt x="56589" y="21971"/>
                  </a:lnTo>
                  <a:lnTo>
                    <a:pt x="56374" y="22100"/>
                  </a:lnTo>
                  <a:lnTo>
                    <a:pt x="56374" y="22057"/>
                  </a:lnTo>
                  <a:lnTo>
                    <a:pt x="56374" y="21971"/>
                  </a:lnTo>
                  <a:lnTo>
                    <a:pt x="56374" y="21928"/>
                  </a:lnTo>
                  <a:lnTo>
                    <a:pt x="56330" y="21884"/>
                  </a:lnTo>
                  <a:lnTo>
                    <a:pt x="56330" y="21798"/>
                  </a:lnTo>
                  <a:lnTo>
                    <a:pt x="56201" y="21582"/>
                  </a:lnTo>
                  <a:lnTo>
                    <a:pt x="56201" y="21539"/>
                  </a:lnTo>
                  <a:lnTo>
                    <a:pt x="56071" y="21410"/>
                  </a:lnTo>
                  <a:lnTo>
                    <a:pt x="55942" y="21280"/>
                  </a:lnTo>
                  <a:lnTo>
                    <a:pt x="56633" y="20978"/>
                  </a:lnTo>
                  <a:lnTo>
                    <a:pt x="56676" y="20935"/>
                  </a:lnTo>
                  <a:close/>
                  <a:moveTo>
                    <a:pt x="9065" y="15323"/>
                  </a:moveTo>
                  <a:lnTo>
                    <a:pt x="9842" y="15410"/>
                  </a:lnTo>
                  <a:lnTo>
                    <a:pt x="10662" y="15582"/>
                  </a:lnTo>
                  <a:lnTo>
                    <a:pt x="11051" y="15712"/>
                  </a:lnTo>
                  <a:lnTo>
                    <a:pt x="13079" y="22575"/>
                  </a:lnTo>
                  <a:lnTo>
                    <a:pt x="8892" y="15323"/>
                  </a:lnTo>
                  <a:close/>
                  <a:moveTo>
                    <a:pt x="58057" y="22532"/>
                  </a:moveTo>
                  <a:lnTo>
                    <a:pt x="58057" y="22575"/>
                  </a:lnTo>
                  <a:lnTo>
                    <a:pt x="58014" y="22532"/>
                  </a:lnTo>
                  <a:close/>
                  <a:moveTo>
                    <a:pt x="12993" y="16489"/>
                  </a:moveTo>
                  <a:lnTo>
                    <a:pt x="13252" y="16618"/>
                  </a:lnTo>
                  <a:lnTo>
                    <a:pt x="13770" y="16964"/>
                  </a:lnTo>
                  <a:lnTo>
                    <a:pt x="14806" y="17654"/>
                  </a:lnTo>
                  <a:lnTo>
                    <a:pt x="14806" y="22748"/>
                  </a:lnTo>
                  <a:lnTo>
                    <a:pt x="12950" y="16489"/>
                  </a:lnTo>
                  <a:close/>
                  <a:moveTo>
                    <a:pt x="53654" y="22877"/>
                  </a:moveTo>
                  <a:lnTo>
                    <a:pt x="53568" y="22920"/>
                  </a:lnTo>
                  <a:lnTo>
                    <a:pt x="53438" y="23007"/>
                  </a:lnTo>
                  <a:lnTo>
                    <a:pt x="53266" y="23050"/>
                  </a:lnTo>
                  <a:lnTo>
                    <a:pt x="53223" y="22877"/>
                  </a:lnTo>
                  <a:close/>
                  <a:moveTo>
                    <a:pt x="7339" y="15755"/>
                  </a:moveTo>
                  <a:lnTo>
                    <a:pt x="11612" y="23136"/>
                  </a:lnTo>
                  <a:lnTo>
                    <a:pt x="11612" y="23136"/>
                  </a:lnTo>
                  <a:lnTo>
                    <a:pt x="6346" y="17568"/>
                  </a:lnTo>
                  <a:lnTo>
                    <a:pt x="6518" y="17136"/>
                  </a:lnTo>
                  <a:lnTo>
                    <a:pt x="6864" y="16489"/>
                  </a:lnTo>
                  <a:lnTo>
                    <a:pt x="7080" y="16100"/>
                  </a:lnTo>
                  <a:lnTo>
                    <a:pt x="7339" y="15755"/>
                  </a:lnTo>
                  <a:close/>
                  <a:moveTo>
                    <a:pt x="55597" y="21410"/>
                  </a:moveTo>
                  <a:lnTo>
                    <a:pt x="55683" y="21453"/>
                  </a:lnTo>
                  <a:lnTo>
                    <a:pt x="55726" y="21496"/>
                  </a:lnTo>
                  <a:lnTo>
                    <a:pt x="55856" y="21582"/>
                  </a:lnTo>
                  <a:lnTo>
                    <a:pt x="55942" y="21712"/>
                  </a:lnTo>
                  <a:lnTo>
                    <a:pt x="55985" y="21712"/>
                  </a:lnTo>
                  <a:lnTo>
                    <a:pt x="56071" y="21669"/>
                  </a:lnTo>
                  <a:lnTo>
                    <a:pt x="55942" y="21755"/>
                  </a:lnTo>
                  <a:lnTo>
                    <a:pt x="56028" y="21928"/>
                  </a:lnTo>
                  <a:lnTo>
                    <a:pt x="56071" y="21928"/>
                  </a:lnTo>
                  <a:lnTo>
                    <a:pt x="56028" y="21971"/>
                  </a:lnTo>
                  <a:lnTo>
                    <a:pt x="56071" y="21971"/>
                  </a:lnTo>
                  <a:lnTo>
                    <a:pt x="56071" y="22014"/>
                  </a:lnTo>
                  <a:lnTo>
                    <a:pt x="56071" y="22057"/>
                  </a:lnTo>
                  <a:lnTo>
                    <a:pt x="56071" y="22143"/>
                  </a:lnTo>
                  <a:lnTo>
                    <a:pt x="56028" y="22230"/>
                  </a:lnTo>
                  <a:lnTo>
                    <a:pt x="55942" y="22316"/>
                  </a:lnTo>
                  <a:lnTo>
                    <a:pt x="55769" y="22402"/>
                  </a:lnTo>
                  <a:lnTo>
                    <a:pt x="55467" y="22489"/>
                  </a:lnTo>
                  <a:lnTo>
                    <a:pt x="55424" y="22489"/>
                  </a:lnTo>
                  <a:lnTo>
                    <a:pt x="54949" y="22575"/>
                  </a:lnTo>
                  <a:lnTo>
                    <a:pt x="54906" y="22575"/>
                  </a:lnTo>
                  <a:lnTo>
                    <a:pt x="54215" y="22618"/>
                  </a:lnTo>
                  <a:lnTo>
                    <a:pt x="54172" y="22618"/>
                  </a:lnTo>
                  <a:lnTo>
                    <a:pt x="54172" y="22661"/>
                  </a:lnTo>
                  <a:lnTo>
                    <a:pt x="54129" y="22618"/>
                  </a:lnTo>
                  <a:lnTo>
                    <a:pt x="53611" y="22575"/>
                  </a:lnTo>
                  <a:lnTo>
                    <a:pt x="53482" y="22575"/>
                  </a:lnTo>
                  <a:lnTo>
                    <a:pt x="53136" y="22532"/>
                  </a:lnTo>
                  <a:lnTo>
                    <a:pt x="53093" y="22618"/>
                  </a:lnTo>
                  <a:lnTo>
                    <a:pt x="53093" y="22575"/>
                  </a:lnTo>
                  <a:lnTo>
                    <a:pt x="53050" y="22575"/>
                  </a:lnTo>
                  <a:lnTo>
                    <a:pt x="53050" y="22532"/>
                  </a:lnTo>
                  <a:lnTo>
                    <a:pt x="52964" y="22575"/>
                  </a:lnTo>
                  <a:lnTo>
                    <a:pt x="52920" y="22618"/>
                  </a:lnTo>
                  <a:lnTo>
                    <a:pt x="52877" y="22661"/>
                  </a:lnTo>
                  <a:lnTo>
                    <a:pt x="52920" y="22791"/>
                  </a:lnTo>
                  <a:lnTo>
                    <a:pt x="53007" y="23179"/>
                  </a:lnTo>
                  <a:lnTo>
                    <a:pt x="52834" y="23223"/>
                  </a:lnTo>
                  <a:lnTo>
                    <a:pt x="52359" y="23352"/>
                  </a:lnTo>
                  <a:lnTo>
                    <a:pt x="51884" y="23438"/>
                  </a:lnTo>
                  <a:lnTo>
                    <a:pt x="51712" y="21971"/>
                  </a:lnTo>
                  <a:lnTo>
                    <a:pt x="51669" y="21884"/>
                  </a:lnTo>
                  <a:lnTo>
                    <a:pt x="51626" y="21841"/>
                  </a:lnTo>
                  <a:lnTo>
                    <a:pt x="51626" y="21798"/>
                  </a:lnTo>
                  <a:lnTo>
                    <a:pt x="51582" y="21625"/>
                  </a:lnTo>
                  <a:lnTo>
                    <a:pt x="51582" y="21539"/>
                  </a:lnTo>
                  <a:lnTo>
                    <a:pt x="51669" y="21453"/>
                  </a:lnTo>
                  <a:lnTo>
                    <a:pt x="51798" y="21410"/>
                  </a:lnTo>
                  <a:lnTo>
                    <a:pt x="51841" y="21453"/>
                  </a:lnTo>
                  <a:lnTo>
                    <a:pt x="51884" y="21410"/>
                  </a:lnTo>
                  <a:lnTo>
                    <a:pt x="51884" y="21453"/>
                  </a:lnTo>
                  <a:lnTo>
                    <a:pt x="52187" y="21539"/>
                  </a:lnTo>
                  <a:lnTo>
                    <a:pt x="52402" y="21582"/>
                  </a:lnTo>
                  <a:lnTo>
                    <a:pt x="52446" y="21582"/>
                  </a:lnTo>
                  <a:lnTo>
                    <a:pt x="52489" y="21625"/>
                  </a:lnTo>
                  <a:lnTo>
                    <a:pt x="52532" y="21625"/>
                  </a:lnTo>
                  <a:lnTo>
                    <a:pt x="52877" y="21669"/>
                  </a:lnTo>
                  <a:lnTo>
                    <a:pt x="53266" y="21712"/>
                  </a:lnTo>
                  <a:lnTo>
                    <a:pt x="53525" y="21712"/>
                  </a:lnTo>
                  <a:lnTo>
                    <a:pt x="53654" y="21755"/>
                  </a:lnTo>
                  <a:lnTo>
                    <a:pt x="53784" y="21712"/>
                  </a:lnTo>
                  <a:lnTo>
                    <a:pt x="54302" y="21712"/>
                  </a:lnTo>
                  <a:lnTo>
                    <a:pt x="54604" y="21669"/>
                  </a:lnTo>
                  <a:lnTo>
                    <a:pt x="54863" y="21582"/>
                  </a:lnTo>
                  <a:lnTo>
                    <a:pt x="55122" y="21539"/>
                  </a:lnTo>
                  <a:lnTo>
                    <a:pt x="55251" y="21496"/>
                  </a:lnTo>
                  <a:lnTo>
                    <a:pt x="55295" y="21453"/>
                  </a:lnTo>
                  <a:lnTo>
                    <a:pt x="55295" y="21410"/>
                  </a:lnTo>
                  <a:lnTo>
                    <a:pt x="55338" y="21453"/>
                  </a:lnTo>
                  <a:lnTo>
                    <a:pt x="55467" y="21453"/>
                  </a:lnTo>
                  <a:lnTo>
                    <a:pt x="55597" y="21410"/>
                  </a:lnTo>
                  <a:close/>
                  <a:moveTo>
                    <a:pt x="16619" y="19165"/>
                  </a:moveTo>
                  <a:lnTo>
                    <a:pt x="17439" y="19942"/>
                  </a:lnTo>
                  <a:lnTo>
                    <a:pt x="18216" y="20762"/>
                  </a:lnTo>
                  <a:lnTo>
                    <a:pt x="16619" y="24129"/>
                  </a:lnTo>
                  <a:lnTo>
                    <a:pt x="16619" y="19165"/>
                  </a:lnTo>
                  <a:close/>
                  <a:moveTo>
                    <a:pt x="54474" y="24604"/>
                  </a:moveTo>
                  <a:lnTo>
                    <a:pt x="54474" y="24647"/>
                  </a:lnTo>
                  <a:lnTo>
                    <a:pt x="54431" y="24604"/>
                  </a:lnTo>
                  <a:close/>
                  <a:moveTo>
                    <a:pt x="5914" y="19424"/>
                  </a:moveTo>
                  <a:lnTo>
                    <a:pt x="10835" y="24690"/>
                  </a:lnTo>
                  <a:lnTo>
                    <a:pt x="10964" y="24820"/>
                  </a:lnTo>
                  <a:lnTo>
                    <a:pt x="5828" y="21755"/>
                  </a:lnTo>
                  <a:lnTo>
                    <a:pt x="5828" y="20719"/>
                  </a:lnTo>
                  <a:lnTo>
                    <a:pt x="5828" y="20503"/>
                  </a:lnTo>
                  <a:lnTo>
                    <a:pt x="5828" y="20460"/>
                  </a:lnTo>
                  <a:lnTo>
                    <a:pt x="5828" y="20287"/>
                  </a:lnTo>
                  <a:lnTo>
                    <a:pt x="5871" y="20071"/>
                  </a:lnTo>
                  <a:lnTo>
                    <a:pt x="5871" y="20028"/>
                  </a:lnTo>
                  <a:lnTo>
                    <a:pt x="5871" y="19726"/>
                  </a:lnTo>
                  <a:lnTo>
                    <a:pt x="5914" y="19554"/>
                  </a:lnTo>
                  <a:lnTo>
                    <a:pt x="5914" y="19510"/>
                  </a:lnTo>
                  <a:lnTo>
                    <a:pt x="5914" y="19424"/>
                  </a:lnTo>
                  <a:close/>
                  <a:moveTo>
                    <a:pt x="27712" y="21841"/>
                  </a:moveTo>
                  <a:lnTo>
                    <a:pt x="28101" y="24215"/>
                  </a:lnTo>
                  <a:lnTo>
                    <a:pt x="28273" y="25294"/>
                  </a:lnTo>
                  <a:lnTo>
                    <a:pt x="28187" y="25079"/>
                  </a:lnTo>
                  <a:lnTo>
                    <a:pt x="27583" y="23740"/>
                  </a:lnTo>
                  <a:lnTo>
                    <a:pt x="26849" y="22446"/>
                  </a:lnTo>
                  <a:lnTo>
                    <a:pt x="27712" y="21841"/>
                  </a:lnTo>
                  <a:close/>
                  <a:moveTo>
                    <a:pt x="51453" y="25294"/>
                  </a:moveTo>
                  <a:lnTo>
                    <a:pt x="51453" y="25338"/>
                  </a:lnTo>
                  <a:lnTo>
                    <a:pt x="51410" y="25294"/>
                  </a:lnTo>
                  <a:close/>
                  <a:moveTo>
                    <a:pt x="51971" y="25122"/>
                  </a:moveTo>
                  <a:lnTo>
                    <a:pt x="52014" y="25251"/>
                  </a:lnTo>
                  <a:lnTo>
                    <a:pt x="52014" y="25338"/>
                  </a:lnTo>
                  <a:lnTo>
                    <a:pt x="51971" y="25208"/>
                  </a:lnTo>
                  <a:lnTo>
                    <a:pt x="51971" y="25122"/>
                  </a:lnTo>
                  <a:close/>
                  <a:moveTo>
                    <a:pt x="19770" y="22661"/>
                  </a:moveTo>
                  <a:lnTo>
                    <a:pt x="20633" y="23913"/>
                  </a:lnTo>
                  <a:lnTo>
                    <a:pt x="18432" y="25510"/>
                  </a:lnTo>
                  <a:lnTo>
                    <a:pt x="18432" y="25510"/>
                  </a:lnTo>
                  <a:lnTo>
                    <a:pt x="19770" y="22661"/>
                  </a:lnTo>
                  <a:close/>
                  <a:moveTo>
                    <a:pt x="11526" y="15841"/>
                  </a:moveTo>
                  <a:lnTo>
                    <a:pt x="12087" y="16057"/>
                  </a:lnTo>
                  <a:lnTo>
                    <a:pt x="12216" y="16100"/>
                  </a:lnTo>
                  <a:lnTo>
                    <a:pt x="12432" y="16230"/>
                  </a:lnTo>
                  <a:lnTo>
                    <a:pt x="14806" y="24215"/>
                  </a:lnTo>
                  <a:lnTo>
                    <a:pt x="14806" y="25381"/>
                  </a:lnTo>
                  <a:lnTo>
                    <a:pt x="14806" y="25553"/>
                  </a:lnTo>
                  <a:lnTo>
                    <a:pt x="13943" y="24129"/>
                  </a:lnTo>
                  <a:lnTo>
                    <a:pt x="11526" y="15841"/>
                  </a:lnTo>
                  <a:close/>
                  <a:moveTo>
                    <a:pt x="8418" y="15367"/>
                  </a:moveTo>
                  <a:lnTo>
                    <a:pt x="8547" y="15582"/>
                  </a:lnTo>
                  <a:lnTo>
                    <a:pt x="13554" y="24258"/>
                  </a:lnTo>
                  <a:lnTo>
                    <a:pt x="13900" y="25467"/>
                  </a:lnTo>
                  <a:lnTo>
                    <a:pt x="13943" y="25683"/>
                  </a:lnTo>
                  <a:lnTo>
                    <a:pt x="12864" y="24474"/>
                  </a:lnTo>
                  <a:lnTo>
                    <a:pt x="7684" y="15539"/>
                  </a:lnTo>
                  <a:lnTo>
                    <a:pt x="8029" y="15410"/>
                  </a:lnTo>
                  <a:lnTo>
                    <a:pt x="8116" y="15410"/>
                  </a:lnTo>
                  <a:lnTo>
                    <a:pt x="8418" y="15367"/>
                  </a:lnTo>
                  <a:close/>
                  <a:moveTo>
                    <a:pt x="15238" y="18000"/>
                  </a:moveTo>
                  <a:lnTo>
                    <a:pt x="16187" y="18777"/>
                  </a:lnTo>
                  <a:lnTo>
                    <a:pt x="16187" y="25079"/>
                  </a:lnTo>
                  <a:lnTo>
                    <a:pt x="15756" y="25942"/>
                  </a:lnTo>
                  <a:lnTo>
                    <a:pt x="15626" y="25553"/>
                  </a:lnTo>
                  <a:lnTo>
                    <a:pt x="15540" y="25338"/>
                  </a:lnTo>
                  <a:lnTo>
                    <a:pt x="15238" y="24215"/>
                  </a:lnTo>
                  <a:lnTo>
                    <a:pt x="15238" y="18000"/>
                  </a:lnTo>
                  <a:close/>
                  <a:moveTo>
                    <a:pt x="6216" y="18000"/>
                  </a:moveTo>
                  <a:lnTo>
                    <a:pt x="12518" y="24733"/>
                  </a:lnTo>
                  <a:lnTo>
                    <a:pt x="13209" y="25899"/>
                  </a:lnTo>
                  <a:lnTo>
                    <a:pt x="13338" y="26158"/>
                  </a:lnTo>
                  <a:lnTo>
                    <a:pt x="13382" y="26244"/>
                  </a:lnTo>
                  <a:lnTo>
                    <a:pt x="12259" y="25597"/>
                  </a:lnTo>
                  <a:lnTo>
                    <a:pt x="6000" y="18906"/>
                  </a:lnTo>
                  <a:lnTo>
                    <a:pt x="6216" y="18043"/>
                  </a:lnTo>
                  <a:lnTo>
                    <a:pt x="6216" y="18000"/>
                  </a:lnTo>
                  <a:close/>
                  <a:moveTo>
                    <a:pt x="16187" y="26158"/>
                  </a:moveTo>
                  <a:lnTo>
                    <a:pt x="16187" y="26374"/>
                  </a:lnTo>
                  <a:lnTo>
                    <a:pt x="16101" y="26374"/>
                  </a:lnTo>
                  <a:lnTo>
                    <a:pt x="16187" y="26158"/>
                  </a:lnTo>
                  <a:close/>
                  <a:moveTo>
                    <a:pt x="4231" y="22920"/>
                  </a:moveTo>
                  <a:lnTo>
                    <a:pt x="4360" y="23007"/>
                  </a:lnTo>
                  <a:lnTo>
                    <a:pt x="4447" y="23956"/>
                  </a:lnTo>
                  <a:lnTo>
                    <a:pt x="4447" y="24129"/>
                  </a:lnTo>
                  <a:lnTo>
                    <a:pt x="4490" y="24345"/>
                  </a:lnTo>
                  <a:lnTo>
                    <a:pt x="4447" y="24388"/>
                  </a:lnTo>
                  <a:lnTo>
                    <a:pt x="4447" y="24431"/>
                  </a:lnTo>
                  <a:lnTo>
                    <a:pt x="4447" y="24517"/>
                  </a:lnTo>
                  <a:lnTo>
                    <a:pt x="4533" y="24604"/>
                  </a:lnTo>
                  <a:lnTo>
                    <a:pt x="4619" y="25208"/>
                  </a:lnTo>
                  <a:lnTo>
                    <a:pt x="4619" y="25251"/>
                  </a:lnTo>
                  <a:lnTo>
                    <a:pt x="4662" y="25424"/>
                  </a:lnTo>
                  <a:lnTo>
                    <a:pt x="4662" y="25467"/>
                  </a:lnTo>
                  <a:lnTo>
                    <a:pt x="4749" y="25683"/>
                  </a:lnTo>
                  <a:lnTo>
                    <a:pt x="4749" y="25856"/>
                  </a:lnTo>
                  <a:lnTo>
                    <a:pt x="4749" y="25899"/>
                  </a:lnTo>
                  <a:lnTo>
                    <a:pt x="4749" y="25942"/>
                  </a:lnTo>
                  <a:lnTo>
                    <a:pt x="4749" y="26028"/>
                  </a:lnTo>
                  <a:lnTo>
                    <a:pt x="4792" y="26115"/>
                  </a:lnTo>
                  <a:lnTo>
                    <a:pt x="4835" y="26330"/>
                  </a:lnTo>
                  <a:lnTo>
                    <a:pt x="4878" y="26417"/>
                  </a:lnTo>
                  <a:lnTo>
                    <a:pt x="4835" y="26417"/>
                  </a:lnTo>
                  <a:lnTo>
                    <a:pt x="4749" y="26460"/>
                  </a:lnTo>
                  <a:lnTo>
                    <a:pt x="4706" y="26503"/>
                  </a:lnTo>
                  <a:lnTo>
                    <a:pt x="4619" y="26028"/>
                  </a:lnTo>
                  <a:lnTo>
                    <a:pt x="4576" y="25812"/>
                  </a:lnTo>
                  <a:lnTo>
                    <a:pt x="4490" y="25467"/>
                  </a:lnTo>
                  <a:lnTo>
                    <a:pt x="4447" y="25208"/>
                  </a:lnTo>
                  <a:lnTo>
                    <a:pt x="4447" y="24992"/>
                  </a:lnTo>
                  <a:lnTo>
                    <a:pt x="4403" y="24647"/>
                  </a:lnTo>
                  <a:lnTo>
                    <a:pt x="4317" y="24086"/>
                  </a:lnTo>
                  <a:lnTo>
                    <a:pt x="4317" y="24043"/>
                  </a:lnTo>
                  <a:lnTo>
                    <a:pt x="4317" y="23913"/>
                  </a:lnTo>
                  <a:lnTo>
                    <a:pt x="4274" y="23481"/>
                  </a:lnTo>
                  <a:lnTo>
                    <a:pt x="4274" y="23093"/>
                  </a:lnTo>
                  <a:lnTo>
                    <a:pt x="4231" y="22920"/>
                  </a:lnTo>
                  <a:close/>
                  <a:moveTo>
                    <a:pt x="14461" y="25812"/>
                  </a:moveTo>
                  <a:lnTo>
                    <a:pt x="14806" y="26374"/>
                  </a:lnTo>
                  <a:lnTo>
                    <a:pt x="14763" y="26503"/>
                  </a:lnTo>
                  <a:lnTo>
                    <a:pt x="14677" y="26460"/>
                  </a:lnTo>
                  <a:lnTo>
                    <a:pt x="14590" y="26330"/>
                  </a:lnTo>
                  <a:lnTo>
                    <a:pt x="14461" y="25899"/>
                  </a:lnTo>
                  <a:lnTo>
                    <a:pt x="14461" y="25812"/>
                  </a:lnTo>
                  <a:close/>
                  <a:moveTo>
                    <a:pt x="15238" y="25726"/>
                  </a:moveTo>
                  <a:lnTo>
                    <a:pt x="15497" y="26546"/>
                  </a:lnTo>
                  <a:lnTo>
                    <a:pt x="15454" y="26632"/>
                  </a:lnTo>
                  <a:lnTo>
                    <a:pt x="15238" y="26287"/>
                  </a:lnTo>
                  <a:lnTo>
                    <a:pt x="15238" y="25942"/>
                  </a:lnTo>
                  <a:lnTo>
                    <a:pt x="15238" y="25726"/>
                  </a:lnTo>
                  <a:close/>
                  <a:moveTo>
                    <a:pt x="18561" y="21151"/>
                  </a:moveTo>
                  <a:lnTo>
                    <a:pt x="19425" y="22230"/>
                  </a:lnTo>
                  <a:lnTo>
                    <a:pt x="17612" y="26071"/>
                  </a:lnTo>
                  <a:lnTo>
                    <a:pt x="17051" y="26503"/>
                  </a:lnTo>
                  <a:lnTo>
                    <a:pt x="16835" y="26632"/>
                  </a:lnTo>
                  <a:lnTo>
                    <a:pt x="16748" y="26546"/>
                  </a:lnTo>
                  <a:lnTo>
                    <a:pt x="16619" y="26503"/>
                  </a:lnTo>
                  <a:lnTo>
                    <a:pt x="16619" y="26374"/>
                  </a:lnTo>
                  <a:lnTo>
                    <a:pt x="16619" y="26244"/>
                  </a:lnTo>
                  <a:lnTo>
                    <a:pt x="16619" y="25251"/>
                  </a:lnTo>
                  <a:lnTo>
                    <a:pt x="18561" y="21151"/>
                  </a:lnTo>
                  <a:close/>
                  <a:moveTo>
                    <a:pt x="13770" y="26071"/>
                  </a:moveTo>
                  <a:lnTo>
                    <a:pt x="14245" y="26546"/>
                  </a:lnTo>
                  <a:lnTo>
                    <a:pt x="14245" y="26676"/>
                  </a:lnTo>
                  <a:lnTo>
                    <a:pt x="14288" y="26805"/>
                  </a:lnTo>
                  <a:lnTo>
                    <a:pt x="14115" y="26719"/>
                  </a:lnTo>
                  <a:lnTo>
                    <a:pt x="13856" y="26244"/>
                  </a:lnTo>
                  <a:lnTo>
                    <a:pt x="13770" y="26071"/>
                  </a:lnTo>
                  <a:close/>
                  <a:moveTo>
                    <a:pt x="6044" y="23999"/>
                  </a:moveTo>
                  <a:lnTo>
                    <a:pt x="10792" y="26848"/>
                  </a:lnTo>
                  <a:lnTo>
                    <a:pt x="11094" y="27021"/>
                  </a:lnTo>
                  <a:lnTo>
                    <a:pt x="11267" y="27107"/>
                  </a:lnTo>
                  <a:lnTo>
                    <a:pt x="6648" y="26632"/>
                  </a:lnTo>
                  <a:lnTo>
                    <a:pt x="6259" y="25294"/>
                  </a:lnTo>
                  <a:lnTo>
                    <a:pt x="6044" y="23999"/>
                  </a:lnTo>
                  <a:close/>
                  <a:moveTo>
                    <a:pt x="55597" y="24647"/>
                  </a:moveTo>
                  <a:lnTo>
                    <a:pt x="56028" y="27194"/>
                  </a:lnTo>
                  <a:lnTo>
                    <a:pt x="54906" y="26719"/>
                  </a:lnTo>
                  <a:lnTo>
                    <a:pt x="54690" y="25165"/>
                  </a:lnTo>
                  <a:lnTo>
                    <a:pt x="55597" y="24647"/>
                  </a:lnTo>
                  <a:close/>
                  <a:moveTo>
                    <a:pt x="5828" y="22273"/>
                  </a:moveTo>
                  <a:lnTo>
                    <a:pt x="12044" y="25985"/>
                  </a:lnTo>
                  <a:lnTo>
                    <a:pt x="12907" y="26891"/>
                  </a:lnTo>
                  <a:lnTo>
                    <a:pt x="13036" y="27064"/>
                  </a:lnTo>
                  <a:lnTo>
                    <a:pt x="13252" y="27323"/>
                  </a:lnTo>
                  <a:lnTo>
                    <a:pt x="12346" y="27237"/>
                  </a:lnTo>
                  <a:lnTo>
                    <a:pt x="5957" y="23438"/>
                  </a:lnTo>
                  <a:lnTo>
                    <a:pt x="5914" y="23179"/>
                  </a:lnTo>
                  <a:lnTo>
                    <a:pt x="5914" y="23136"/>
                  </a:lnTo>
                  <a:lnTo>
                    <a:pt x="5828" y="22273"/>
                  </a:lnTo>
                  <a:close/>
                  <a:moveTo>
                    <a:pt x="13382" y="26762"/>
                  </a:moveTo>
                  <a:lnTo>
                    <a:pt x="13856" y="27021"/>
                  </a:lnTo>
                  <a:lnTo>
                    <a:pt x="13900" y="27150"/>
                  </a:lnTo>
                  <a:lnTo>
                    <a:pt x="14029" y="27409"/>
                  </a:lnTo>
                  <a:lnTo>
                    <a:pt x="13943" y="27409"/>
                  </a:lnTo>
                  <a:lnTo>
                    <a:pt x="13597" y="27021"/>
                  </a:lnTo>
                  <a:lnTo>
                    <a:pt x="13382" y="26762"/>
                  </a:lnTo>
                  <a:close/>
                  <a:moveTo>
                    <a:pt x="57064" y="23827"/>
                  </a:moveTo>
                  <a:lnTo>
                    <a:pt x="57669" y="27927"/>
                  </a:lnTo>
                  <a:lnTo>
                    <a:pt x="57453" y="27798"/>
                  </a:lnTo>
                  <a:lnTo>
                    <a:pt x="57194" y="27668"/>
                  </a:lnTo>
                  <a:lnTo>
                    <a:pt x="56719" y="27496"/>
                  </a:lnTo>
                  <a:lnTo>
                    <a:pt x="56374" y="27323"/>
                  </a:lnTo>
                  <a:lnTo>
                    <a:pt x="55942" y="24474"/>
                  </a:lnTo>
                  <a:lnTo>
                    <a:pt x="57064" y="23827"/>
                  </a:lnTo>
                  <a:close/>
                  <a:moveTo>
                    <a:pt x="22144" y="26417"/>
                  </a:moveTo>
                  <a:lnTo>
                    <a:pt x="22705" y="27496"/>
                  </a:lnTo>
                  <a:lnTo>
                    <a:pt x="23050" y="28359"/>
                  </a:lnTo>
                  <a:lnTo>
                    <a:pt x="23050" y="28359"/>
                  </a:lnTo>
                  <a:lnTo>
                    <a:pt x="20115" y="28057"/>
                  </a:lnTo>
                  <a:lnTo>
                    <a:pt x="19813" y="28014"/>
                  </a:lnTo>
                  <a:lnTo>
                    <a:pt x="19425" y="27971"/>
                  </a:lnTo>
                  <a:lnTo>
                    <a:pt x="20806" y="27194"/>
                  </a:lnTo>
                  <a:lnTo>
                    <a:pt x="22144" y="26417"/>
                  </a:lnTo>
                  <a:close/>
                  <a:moveTo>
                    <a:pt x="31727" y="17007"/>
                  </a:moveTo>
                  <a:lnTo>
                    <a:pt x="31942" y="17050"/>
                  </a:lnTo>
                  <a:lnTo>
                    <a:pt x="31986" y="17093"/>
                  </a:lnTo>
                  <a:lnTo>
                    <a:pt x="32978" y="17482"/>
                  </a:lnTo>
                  <a:lnTo>
                    <a:pt x="33496" y="17697"/>
                  </a:lnTo>
                  <a:lnTo>
                    <a:pt x="35223" y="18474"/>
                  </a:lnTo>
                  <a:lnTo>
                    <a:pt x="36302" y="18949"/>
                  </a:lnTo>
                  <a:lnTo>
                    <a:pt x="39324" y="20287"/>
                  </a:lnTo>
                  <a:lnTo>
                    <a:pt x="43165" y="21971"/>
                  </a:lnTo>
                  <a:lnTo>
                    <a:pt x="43683" y="22187"/>
                  </a:lnTo>
                  <a:lnTo>
                    <a:pt x="43770" y="22273"/>
                  </a:lnTo>
                  <a:lnTo>
                    <a:pt x="43813" y="22273"/>
                  </a:lnTo>
                  <a:lnTo>
                    <a:pt x="43899" y="22359"/>
                  </a:lnTo>
                  <a:lnTo>
                    <a:pt x="44115" y="22532"/>
                  </a:lnTo>
                  <a:lnTo>
                    <a:pt x="44331" y="22705"/>
                  </a:lnTo>
                  <a:lnTo>
                    <a:pt x="44805" y="22920"/>
                  </a:lnTo>
                  <a:lnTo>
                    <a:pt x="45151" y="23136"/>
                  </a:lnTo>
                  <a:lnTo>
                    <a:pt x="49079" y="25381"/>
                  </a:lnTo>
                  <a:lnTo>
                    <a:pt x="49338" y="25597"/>
                  </a:lnTo>
                  <a:lnTo>
                    <a:pt x="49726" y="25769"/>
                  </a:lnTo>
                  <a:lnTo>
                    <a:pt x="50158" y="25899"/>
                  </a:lnTo>
                  <a:lnTo>
                    <a:pt x="50590" y="25985"/>
                  </a:lnTo>
                  <a:lnTo>
                    <a:pt x="50978" y="26028"/>
                  </a:lnTo>
                  <a:lnTo>
                    <a:pt x="51194" y="26028"/>
                  </a:lnTo>
                  <a:lnTo>
                    <a:pt x="51669" y="26071"/>
                  </a:lnTo>
                  <a:lnTo>
                    <a:pt x="51928" y="26071"/>
                  </a:lnTo>
                  <a:lnTo>
                    <a:pt x="52100" y="27150"/>
                  </a:lnTo>
                  <a:lnTo>
                    <a:pt x="52316" y="28489"/>
                  </a:lnTo>
                  <a:lnTo>
                    <a:pt x="34921" y="20978"/>
                  </a:lnTo>
                  <a:lnTo>
                    <a:pt x="29180" y="18518"/>
                  </a:lnTo>
                  <a:lnTo>
                    <a:pt x="30863" y="17438"/>
                  </a:lnTo>
                  <a:lnTo>
                    <a:pt x="31424" y="17136"/>
                  </a:lnTo>
                  <a:lnTo>
                    <a:pt x="31727" y="17007"/>
                  </a:lnTo>
                  <a:close/>
                  <a:moveTo>
                    <a:pt x="14288" y="28661"/>
                  </a:moveTo>
                  <a:lnTo>
                    <a:pt x="14288" y="28661"/>
                  </a:lnTo>
                  <a:lnTo>
                    <a:pt x="14288" y="28661"/>
                  </a:lnTo>
                  <a:close/>
                  <a:moveTo>
                    <a:pt x="52661" y="28748"/>
                  </a:moveTo>
                  <a:lnTo>
                    <a:pt x="52618" y="28791"/>
                  </a:lnTo>
                  <a:lnTo>
                    <a:pt x="52661" y="28791"/>
                  </a:lnTo>
                  <a:lnTo>
                    <a:pt x="52661" y="28748"/>
                  </a:lnTo>
                  <a:close/>
                  <a:moveTo>
                    <a:pt x="6777" y="27107"/>
                  </a:moveTo>
                  <a:lnTo>
                    <a:pt x="12259" y="27712"/>
                  </a:lnTo>
                  <a:lnTo>
                    <a:pt x="12907" y="28100"/>
                  </a:lnTo>
                  <a:lnTo>
                    <a:pt x="12907" y="28143"/>
                  </a:lnTo>
                  <a:lnTo>
                    <a:pt x="12734" y="28273"/>
                  </a:lnTo>
                  <a:lnTo>
                    <a:pt x="12605" y="28489"/>
                  </a:lnTo>
                  <a:lnTo>
                    <a:pt x="12561" y="28704"/>
                  </a:lnTo>
                  <a:lnTo>
                    <a:pt x="12518" y="28963"/>
                  </a:lnTo>
                  <a:lnTo>
                    <a:pt x="7252" y="28402"/>
                  </a:lnTo>
                  <a:lnTo>
                    <a:pt x="7036" y="27884"/>
                  </a:lnTo>
                  <a:lnTo>
                    <a:pt x="6777" y="27107"/>
                  </a:lnTo>
                  <a:close/>
                  <a:moveTo>
                    <a:pt x="54992" y="27064"/>
                  </a:moveTo>
                  <a:lnTo>
                    <a:pt x="56201" y="27582"/>
                  </a:lnTo>
                  <a:lnTo>
                    <a:pt x="56589" y="27755"/>
                  </a:lnTo>
                  <a:lnTo>
                    <a:pt x="57021" y="27927"/>
                  </a:lnTo>
                  <a:lnTo>
                    <a:pt x="57366" y="28100"/>
                  </a:lnTo>
                  <a:lnTo>
                    <a:pt x="55381" y="29136"/>
                  </a:lnTo>
                  <a:lnTo>
                    <a:pt x="55295" y="29222"/>
                  </a:lnTo>
                  <a:lnTo>
                    <a:pt x="54992" y="27064"/>
                  </a:lnTo>
                  <a:close/>
                  <a:moveTo>
                    <a:pt x="27324" y="19424"/>
                  </a:moveTo>
                  <a:lnTo>
                    <a:pt x="27669" y="21496"/>
                  </a:lnTo>
                  <a:lnTo>
                    <a:pt x="25381" y="23179"/>
                  </a:lnTo>
                  <a:lnTo>
                    <a:pt x="25381" y="23223"/>
                  </a:lnTo>
                  <a:lnTo>
                    <a:pt x="25338" y="23179"/>
                  </a:lnTo>
                  <a:lnTo>
                    <a:pt x="24993" y="23438"/>
                  </a:lnTo>
                  <a:lnTo>
                    <a:pt x="24950" y="23438"/>
                  </a:lnTo>
                  <a:lnTo>
                    <a:pt x="22015" y="25597"/>
                  </a:lnTo>
                  <a:lnTo>
                    <a:pt x="18000" y="28489"/>
                  </a:lnTo>
                  <a:lnTo>
                    <a:pt x="17957" y="28489"/>
                  </a:lnTo>
                  <a:lnTo>
                    <a:pt x="16705" y="29395"/>
                  </a:lnTo>
                  <a:lnTo>
                    <a:pt x="16576" y="29395"/>
                  </a:lnTo>
                  <a:lnTo>
                    <a:pt x="16705" y="29352"/>
                  </a:lnTo>
                  <a:lnTo>
                    <a:pt x="16662" y="29222"/>
                  </a:lnTo>
                  <a:lnTo>
                    <a:pt x="16662" y="29136"/>
                  </a:lnTo>
                  <a:lnTo>
                    <a:pt x="16533" y="29179"/>
                  </a:lnTo>
                  <a:lnTo>
                    <a:pt x="16533" y="29179"/>
                  </a:lnTo>
                  <a:lnTo>
                    <a:pt x="16619" y="29136"/>
                  </a:lnTo>
                  <a:lnTo>
                    <a:pt x="16619" y="29093"/>
                  </a:lnTo>
                  <a:lnTo>
                    <a:pt x="16576" y="28920"/>
                  </a:lnTo>
                  <a:lnTo>
                    <a:pt x="16446" y="28963"/>
                  </a:lnTo>
                  <a:lnTo>
                    <a:pt x="16533" y="28920"/>
                  </a:lnTo>
                  <a:lnTo>
                    <a:pt x="16533" y="28877"/>
                  </a:lnTo>
                  <a:lnTo>
                    <a:pt x="16533" y="28834"/>
                  </a:lnTo>
                  <a:lnTo>
                    <a:pt x="16446" y="28704"/>
                  </a:lnTo>
                  <a:lnTo>
                    <a:pt x="16403" y="28618"/>
                  </a:lnTo>
                  <a:lnTo>
                    <a:pt x="16360" y="28532"/>
                  </a:lnTo>
                  <a:lnTo>
                    <a:pt x="16317" y="28445"/>
                  </a:lnTo>
                  <a:lnTo>
                    <a:pt x="16230" y="28316"/>
                  </a:lnTo>
                  <a:lnTo>
                    <a:pt x="16144" y="28230"/>
                  </a:lnTo>
                  <a:lnTo>
                    <a:pt x="16144" y="28186"/>
                  </a:lnTo>
                  <a:lnTo>
                    <a:pt x="16015" y="28057"/>
                  </a:lnTo>
                  <a:lnTo>
                    <a:pt x="15971" y="27971"/>
                  </a:lnTo>
                  <a:lnTo>
                    <a:pt x="15842" y="27841"/>
                  </a:lnTo>
                  <a:lnTo>
                    <a:pt x="15799" y="27798"/>
                  </a:lnTo>
                  <a:lnTo>
                    <a:pt x="15799" y="27755"/>
                  </a:lnTo>
                  <a:lnTo>
                    <a:pt x="15799" y="27712"/>
                  </a:lnTo>
                  <a:lnTo>
                    <a:pt x="15842" y="27755"/>
                  </a:lnTo>
                  <a:lnTo>
                    <a:pt x="24389" y="21582"/>
                  </a:lnTo>
                  <a:lnTo>
                    <a:pt x="24389" y="21539"/>
                  </a:lnTo>
                  <a:lnTo>
                    <a:pt x="24432" y="21539"/>
                  </a:lnTo>
                  <a:lnTo>
                    <a:pt x="27324" y="19424"/>
                  </a:lnTo>
                  <a:close/>
                  <a:moveTo>
                    <a:pt x="18691" y="28359"/>
                  </a:moveTo>
                  <a:lnTo>
                    <a:pt x="23223" y="28877"/>
                  </a:lnTo>
                  <a:lnTo>
                    <a:pt x="23698" y="30172"/>
                  </a:lnTo>
                  <a:lnTo>
                    <a:pt x="20633" y="29827"/>
                  </a:lnTo>
                  <a:lnTo>
                    <a:pt x="18691" y="28402"/>
                  </a:lnTo>
                  <a:lnTo>
                    <a:pt x="18691" y="28359"/>
                  </a:lnTo>
                  <a:close/>
                  <a:moveTo>
                    <a:pt x="29050" y="18777"/>
                  </a:moveTo>
                  <a:lnTo>
                    <a:pt x="29568" y="19036"/>
                  </a:lnTo>
                  <a:lnTo>
                    <a:pt x="29568" y="18992"/>
                  </a:lnTo>
                  <a:lnTo>
                    <a:pt x="29612" y="18992"/>
                  </a:lnTo>
                  <a:lnTo>
                    <a:pt x="29568" y="19036"/>
                  </a:lnTo>
                  <a:lnTo>
                    <a:pt x="29957" y="19208"/>
                  </a:lnTo>
                  <a:lnTo>
                    <a:pt x="52402" y="28877"/>
                  </a:lnTo>
                  <a:lnTo>
                    <a:pt x="52618" y="30301"/>
                  </a:lnTo>
                  <a:lnTo>
                    <a:pt x="52618" y="30345"/>
                  </a:lnTo>
                  <a:lnTo>
                    <a:pt x="52618" y="30474"/>
                  </a:lnTo>
                  <a:lnTo>
                    <a:pt x="30173" y="20762"/>
                  </a:lnTo>
                  <a:lnTo>
                    <a:pt x="30000" y="20633"/>
                  </a:lnTo>
                  <a:lnTo>
                    <a:pt x="29655" y="20503"/>
                  </a:lnTo>
                  <a:lnTo>
                    <a:pt x="29482" y="20417"/>
                  </a:lnTo>
                  <a:lnTo>
                    <a:pt x="29309" y="20417"/>
                  </a:lnTo>
                  <a:lnTo>
                    <a:pt x="29050" y="18777"/>
                  </a:lnTo>
                  <a:close/>
                  <a:moveTo>
                    <a:pt x="16274" y="30733"/>
                  </a:moveTo>
                  <a:lnTo>
                    <a:pt x="16317" y="30776"/>
                  </a:lnTo>
                  <a:lnTo>
                    <a:pt x="16274" y="30776"/>
                  </a:lnTo>
                  <a:lnTo>
                    <a:pt x="16274" y="30733"/>
                  </a:lnTo>
                  <a:close/>
                  <a:moveTo>
                    <a:pt x="7425" y="28920"/>
                  </a:moveTo>
                  <a:lnTo>
                    <a:pt x="11267" y="29309"/>
                  </a:lnTo>
                  <a:lnTo>
                    <a:pt x="11612" y="29352"/>
                  </a:lnTo>
                  <a:lnTo>
                    <a:pt x="11957" y="29395"/>
                  </a:lnTo>
                  <a:lnTo>
                    <a:pt x="8634" y="31294"/>
                  </a:lnTo>
                  <a:lnTo>
                    <a:pt x="7900" y="29999"/>
                  </a:lnTo>
                  <a:lnTo>
                    <a:pt x="7425" y="28920"/>
                  </a:lnTo>
                  <a:close/>
                  <a:moveTo>
                    <a:pt x="13641" y="28273"/>
                  </a:moveTo>
                  <a:lnTo>
                    <a:pt x="13900" y="28359"/>
                  </a:lnTo>
                  <a:lnTo>
                    <a:pt x="13943" y="28402"/>
                  </a:lnTo>
                  <a:lnTo>
                    <a:pt x="14029" y="28445"/>
                  </a:lnTo>
                  <a:lnTo>
                    <a:pt x="14115" y="28359"/>
                  </a:lnTo>
                  <a:lnTo>
                    <a:pt x="14115" y="28359"/>
                  </a:lnTo>
                  <a:lnTo>
                    <a:pt x="14115" y="28359"/>
                  </a:lnTo>
                  <a:lnTo>
                    <a:pt x="14072" y="28489"/>
                  </a:lnTo>
                  <a:lnTo>
                    <a:pt x="14115" y="28532"/>
                  </a:lnTo>
                  <a:lnTo>
                    <a:pt x="14159" y="28575"/>
                  </a:lnTo>
                  <a:lnTo>
                    <a:pt x="14202" y="28575"/>
                  </a:lnTo>
                  <a:lnTo>
                    <a:pt x="14288" y="28661"/>
                  </a:lnTo>
                  <a:lnTo>
                    <a:pt x="14374" y="28575"/>
                  </a:lnTo>
                  <a:lnTo>
                    <a:pt x="14331" y="28661"/>
                  </a:lnTo>
                  <a:lnTo>
                    <a:pt x="14331" y="28704"/>
                  </a:lnTo>
                  <a:lnTo>
                    <a:pt x="14418" y="28791"/>
                  </a:lnTo>
                  <a:lnTo>
                    <a:pt x="14461" y="28834"/>
                  </a:lnTo>
                  <a:lnTo>
                    <a:pt x="14504" y="28877"/>
                  </a:lnTo>
                  <a:lnTo>
                    <a:pt x="14590" y="29007"/>
                  </a:lnTo>
                  <a:lnTo>
                    <a:pt x="14720" y="28920"/>
                  </a:lnTo>
                  <a:lnTo>
                    <a:pt x="14633" y="29007"/>
                  </a:lnTo>
                  <a:lnTo>
                    <a:pt x="14677" y="29136"/>
                  </a:lnTo>
                  <a:lnTo>
                    <a:pt x="14720" y="29179"/>
                  </a:lnTo>
                  <a:lnTo>
                    <a:pt x="14806" y="29266"/>
                  </a:lnTo>
                  <a:lnTo>
                    <a:pt x="14806" y="29309"/>
                  </a:lnTo>
                  <a:lnTo>
                    <a:pt x="14892" y="29438"/>
                  </a:lnTo>
                  <a:lnTo>
                    <a:pt x="14892" y="29481"/>
                  </a:lnTo>
                  <a:lnTo>
                    <a:pt x="14979" y="29611"/>
                  </a:lnTo>
                  <a:lnTo>
                    <a:pt x="15108" y="29568"/>
                  </a:lnTo>
                  <a:lnTo>
                    <a:pt x="14979" y="29654"/>
                  </a:lnTo>
                  <a:lnTo>
                    <a:pt x="15108" y="29999"/>
                  </a:lnTo>
                  <a:lnTo>
                    <a:pt x="15151" y="30172"/>
                  </a:lnTo>
                  <a:lnTo>
                    <a:pt x="15281" y="30172"/>
                  </a:lnTo>
                  <a:lnTo>
                    <a:pt x="15151" y="30215"/>
                  </a:lnTo>
                  <a:lnTo>
                    <a:pt x="15195" y="30388"/>
                  </a:lnTo>
                  <a:lnTo>
                    <a:pt x="15195" y="30474"/>
                  </a:lnTo>
                  <a:lnTo>
                    <a:pt x="15195" y="30517"/>
                  </a:lnTo>
                  <a:lnTo>
                    <a:pt x="15195" y="30647"/>
                  </a:lnTo>
                  <a:lnTo>
                    <a:pt x="15195" y="30690"/>
                  </a:lnTo>
                  <a:lnTo>
                    <a:pt x="15108" y="30992"/>
                  </a:lnTo>
                  <a:lnTo>
                    <a:pt x="14979" y="31208"/>
                  </a:lnTo>
                  <a:lnTo>
                    <a:pt x="15065" y="31251"/>
                  </a:lnTo>
                  <a:lnTo>
                    <a:pt x="15022" y="31251"/>
                  </a:lnTo>
                  <a:lnTo>
                    <a:pt x="14979" y="31208"/>
                  </a:lnTo>
                  <a:lnTo>
                    <a:pt x="14936" y="31208"/>
                  </a:lnTo>
                  <a:lnTo>
                    <a:pt x="14892" y="31294"/>
                  </a:lnTo>
                  <a:lnTo>
                    <a:pt x="14806" y="31294"/>
                  </a:lnTo>
                  <a:lnTo>
                    <a:pt x="14677" y="31381"/>
                  </a:lnTo>
                  <a:lnTo>
                    <a:pt x="14461" y="31381"/>
                  </a:lnTo>
                  <a:lnTo>
                    <a:pt x="14288" y="31337"/>
                  </a:lnTo>
                  <a:lnTo>
                    <a:pt x="14072" y="31208"/>
                  </a:lnTo>
                  <a:lnTo>
                    <a:pt x="13770" y="31035"/>
                  </a:lnTo>
                  <a:lnTo>
                    <a:pt x="13770" y="30992"/>
                  </a:lnTo>
                  <a:lnTo>
                    <a:pt x="13641" y="30906"/>
                  </a:lnTo>
                  <a:lnTo>
                    <a:pt x="13554" y="30906"/>
                  </a:lnTo>
                  <a:lnTo>
                    <a:pt x="13554" y="30863"/>
                  </a:lnTo>
                  <a:lnTo>
                    <a:pt x="13597" y="30863"/>
                  </a:lnTo>
                  <a:lnTo>
                    <a:pt x="13295" y="30517"/>
                  </a:lnTo>
                  <a:lnTo>
                    <a:pt x="13079" y="30172"/>
                  </a:lnTo>
                  <a:lnTo>
                    <a:pt x="12950" y="29783"/>
                  </a:lnTo>
                  <a:lnTo>
                    <a:pt x="12820" y="29395"/>
                  </a:lnTo>
                  <a:lnTo>
                    <a:pt x="12820" y="29352"/>
                  </a:lnTo>
                  <a:lnTo>
                    <a:pt x="12820" y="29179"/>
                  </a:lnTo>
                  <a:lnTo>
                    <a:pt x="12820" y="29136"/>
                  </a:lnTo>
                  <a:lnTo>
                    <a:pt x="12820" y="28877"/>
                  </a:lnTo>
                  <a:lnTo>
                    <a:pt x="12864" y="28661"/>
                  </a:lnTo>
                  <a:lnTo>
                    <a:pt x="12993" y="28445"/>
                  </a:lnTo>
                  <a:lnTo>
                    <a:pt x="13123" y="28316"/>
                  </a:lnTo>
                  <a:lnTo>
                    <a:pt x="13295" y="28273"/>
                  </a:lnTo>
                  <a:close/>
                  <a:moveTo>
                    <a:pt x="57582" y="28230"/>
                  </a:moveTo>
                  <a:lnTo>
                    <a:pt x="57798" y="28402"/>
                  </a:lnTo>
                  <a:lnTo>
                    <a:pt x="57798" y="28445"/>
                  </a:lnTo>
                  <a:lnTo>
                    <a:pt x="57841" y="28402"/>
                  </a:lnTo>
                  <a:lnTo>
                    <a:pt x="57841" y="28445"/>
                  </a:lnTo>
                  <a:lnTo>
                    <a:pt x="57798" y="28445"/>
                  </a:lnTo>
                  <a:lnTo>
                    <a:pt x="58014" y="28791"/>
                  </a:lnTo>
                  <a:lnTo>
                    <a:pt x="58143" y="29050"/>
                  </a:lnTo>
                  <a:lnTo>
                    <a:pt x="58143" y="29309"/>
                  </a:lnTo>
                  <a:lnTo>
                    <a:pt x="58100" y="29525"/>
                  </a:lnTo>
                  <a:lnTo>
                    <a:pt x="58014" y="29740"/>
                  </a:lnTo>
                  <a:lnTo>
                    <a:pt x="58057" y="29783"/>
                  </a:lnTo>
                  <a:lnTo>
                    <a:pt x="58014" y="29783"/>
                  </a:lnTo>
                  <a:lnTo>
                    <a:pt x="57841" y="29956"/>
                  </a:lnTo>
                  <a:lnTo>
                    <a:pt x="57625" y="30129"/>
                  </a:lnTo>
                  <a:lnTo>
                    <a:pt x="56719" y="30776"/>
                  </a:lnTo>
                  <a:lnTo>
                    <a:pt x="56719" y="30819"/>
                  </a:lnTo>
                  <a:lnTo>
                    <a:pt x="56676" y="30776"/>
                  </a:lnTo>
                  <a:lnTo>
                    <a:pt x="56633" y="30819"/>
                  </a:lnTo>
                  <a:lnTo>
                    <a:pt x="55640" y="31424"/>
                  </a:lnTo>
                  <a:lnTo>
                    <a:pt x="55640" y="31337"/>
                  </a:lnTo>
                  <a:lnTo>
                    <a:pt x="55683" y="31035"/>
                  </a:lnTo>
                  <a:lnTo>
                    <a:pt x="55597" y="30733"/>
                  </a:lnTo>
                  <a:lnTo>
                    <a:pt x="55467" y="30345"/>
                  </a:lnTo>
                  <a:lnTo>
                    <a:pt x="55338" y="29352"/>
                  </a:lnTo>
                  <a:lnTo>
                    <a:pt x="55381" y="29395"/>
                  </a:lnTo>
                  <a:lnTo>
                    <a:pt x="55510" y="29395"/>
                  </a:lnTo>
                  <a:lnTo>
                    <a:pt x="57496" y="28359"/>
                  </a:lnTo>
                  <a:lnTo>
                    <a:pt x="57582" y="28273"/>
                  </a:lnTo>
                  <a:lnTo>
                    <a:pt x="57582" y="28230"/>
                  </a:lnTo>
                  <a:close/>
                  <a:moveTo>
                    <a:pt x="5310" y="28618"/>
                  </a:moveTo>
                  <a:lnTo>
                    <a:pt x="5439" y="28704"/>
                  </a:lnTo>
                  <a:lnTo>
                    <a:pt x="5569" y="28748"/>
                  </a:lnTo>
                  <a:lnTo>
                    <a:pt x="5698" y="29093"/>
                  </a:lnTo>
                  <a:lnTo>
                    <a:pt x="5785" y="29352"/>
                  </a:lnTo>
                  <a:lnTo>
                    <a:pt x="5785" y="29395"/>
                  </a:lnTo>
                  <a:lnTo>
                    <a:pt x="5785" y="29438"/>
                  </a:lnTo>
                  <a:lnTo>
                    <a:pt x="5828" y="29525"/>
                  </a:lnTo>
                  <a:lnTo>
                    <a:pt x="5914" y="29697"/>
                  </a:lnTo>
                  <a:lnTo>
                    <a:pt x="5914" y="29740"/>
                  </a:lnTo>
                  <a:lnTo>
                    <a:pt x="6087" y="30086"/>
                  </a:lnTo>
                  <a:lnTo>
                    <a:pt x="6173" y="30258"/>
                  </a:lnTo>
                  <a:lnTo>
                    <a:pt x="6173" y="30388"/>
                  </a:lnTo>
                  <a:lnTo>
                    <a:pt x="6216" y="30431"/>
                  </a:lnTo>
                  <a:lnTo>
                    <a:pt x="6216" y="30474"/>
                  </a:lnTo>
                  <a:lnTo>
                    <a:pt x="6216" y="30517"/>
                  </a:lnTo>
                  <a:lnTo>
                    <a:pt x="6346" y="30690"/>
                  </a:lnTo>
                  <a:lnTo>
                    <a:pt x="6518" y="31035"/>
                  </a:lnTo>
                  <a:lnTo>
                    <a:pt x="6605" y="31294"/>
                  </a:lnTo>
                  <a:lnTo>
                    <a:pt x="6605" y="31337"/>
                  </a:lnTo>
                  <a:lnTo>
                    <a:pt x="6605" y="31381"/>
                  </a:lnTo>
                  <a:lnTo>
                    <a:pt x="6648" y="31424"/>
                  </a:lnTo>
                  <a:lnTo>
                    <a:pt x="6648" y="31467"/>
                  </a:lnTo>
                  <a:lnTo>
                    <a:pt x="6777" y="31683"/>
                  </a:lnTo>
                  <a:lnTo>
                    <a:pt x="6950" y="31942"/>
                  </a:lnTo>
                  <a:lnTo>
                    <a:pt x="7080" y="32201"/>
                  </a:lnTo>
                  <a:lnTo>
                    <a:pt x="6950" y="32287"/>
                  </a:lnTo>
                  <a:lnTo>
                    <a:pt x="6907" y="32330"/>
                  </a:lnTo>
                  <a:lnTo>
                    <a:pt x="6303" y="31122"/>
                  </a:lnTo>
                  <a:lnTo>
                    <a:pt x="5785" y="29870"/>
                  </a:lnTo>
                  <a:lnTo>
                    <a:pt x="5655" y="29611"/>
                  </a:lnTo>
                  <a:lnTo>
                    <a:pt x="5569" y="29309"/>
                  </a:lnTo>
                  <a:lnTo>
                    <a:pt x="5396" y="28834"/>
                  </a:lnTo>
                  <a:lnTo>
                    <a:pt x="5310" y="28618"/>
                  </a:lnTo>
                  <a:close/>
                  <a:moveTo>
                    <a:pt x="21367" y="30388"/>
                  </a:moveTo>
                  <a:lnTo>
                    <a:pt x="23827" y="30647"/>
                  </a:lnTo>
                  <a:lnTo>
                    <a:pt x="24130" y="31640"/>
                  </a:lnTo>
                  <a:lnTo>
                    <a:pt x="24345" y="32589"/>
                  </a:lnTo>
                  <a:lnTo>
                    <a:pt x="24345" y="32589"/>
                  </a:lnTo>
                  <a:lnTo>
                    <a:pt x="21367" y="30388"/>
                  </a:lnTo>
                  <a:close/>
                  <a:moveTo>
                    <a:pt x="12561" y="29611"/>
                  </a:moveTo>
                  <a:lnTo>
                    <a:pt x="12691" y="29956"/>
                  </a:lnTo>
                  <a:lnTo>
                    <a:pt x="12820" y="30301"/>
                  </a:lnTo>
                  <a:lnTo>
                    <a:pt x="13036" y="30647"/>
                  </a:lnTo>
                  <a:lnTo>
                    <a:pt x="13252" y="30906"/>
                  </a:lnTo>
                  <a:lnTo>
                    <a:pt x="9583" y="33021"/>
                  </a:lnTo>
                  <a:lnTo>
                    <a:pt x="9108" y="32201"/>
                  </a:lnTo>
                  <a:lnTo>
                    <a:pt x="8849" y="31726"/>
                  </a:lnTo>
                  <a:lnTo>
                    <a:pt x="12561" y="29611"/>
                  </a:lnTo>
                  <a:close/>
                  <a:moveTo>
                    <a:pt x="56633" y="31165"/>
                  </a:moveTo>
                  <a:lnTo>
                    <a:pt x="56762" y="31985"/>
                  </a:lnTo>
                  <a:lnTo>
                    <a:pt x="57107" y="34229"/>
                  </a:lnTo>
                  <a:lnTo>
                    <a:pt x="57064" y="34229"/>
                  </a:lnTo>
                  <a:lnTo>
                    <a:pt x="56805" y="34186"/>
                  </a:lnTo>
                  <a:lnTo>
                    <a:pt x="56762" y="34186"/>
                  </a:lnTo>
                  <a:lnTo>
                    <a:pt x="56071" y="34143"/>
                  </a:lnTo>
                  <a:lnTo>
                    <a:pt x="55683" y="31726"/>
                  </a:lnTo>
                  <a:lnTo>
                    <a:pt x="56633" y="31165"/>
                  </a:lnTo>
                  <a:close/>
                  <a:moveTo>
                    <a:pt x="58014" y="30215"/>
                  </a:moveTo>
                  <a:lnTo>
                    <a:pt x="58705" y="34575"/>
                  </a:lnTo>
                  <a:lnTo>
                    <a:pt x="58661" y="34575"/>
                  </a:lnTo>
                  <a:lnTo>
                    <a:pt x="58057" y="34402"/>
                  </a:lnTo>
                  <a:lnTo>
                    <a:pt x="57410" y="34273"/>
                  </a:lnTo>
                  <a:lnTo>
                    <a:pt x="56935" y="30992"/>
                  </a:lnTo>
                  <a:lnTo>
                    <a:pt x="57841" y="30345"/>
                  </a:lnTo>
                  <a:lnTo>
                    <a:pt x="58014" y="30215"/>
                  </a:lnTo>
                  <a:close/>
                  <a:moveTo>
                    <a:pt x="58014" y="23266"/>
                  </a:moveTo>
                  <a:lnTo>
                    <a:pt x="59784" y="34920"/>
                  </a:lnTo>
                  <a:lnTo>
                    <a:pt x="59007" y="34661"/>
                  </a:lnTo>
                  <a:lnTo>
                    <a:pt x="58273" y="29870"/>
                  </a:lnTo>
                  <a:lnTo>
                    <a:pt x="58402" y="29611"/>
                  </a:lnTo>
                  <a:lnTo>
                    <a:pt x="58446" y="29309"/>
                  </a:lnTo>
                  <a:lnTo>
                    <a:pt x="58402" y="29007"/>
                  </a:lnTo>
                  <a:lnTo>
                    <a:pt x="58316" y="28661"/>
                  </a:lnTo>
                  <a:lnTo>
                    <a:pt x="58187" y="28445"/>
                  </a:lnTo>
                  <a:lnTo>
                    <a:pt x="58014" y="28230"/>
                  </a:lnTo>
                  <a:lnTo>
                    <a:pt x="57323" y="23654"/>
                  </a:lnTo>
                  <a:lnTo>
                    <a:pt x="58014" y="23266"/>
                  </a:lnTo>
                  <a:close/>
                  <a:moveTo>
                    <a:pt x="13123" y="31596"/>
                  </a:moveTo>
                  <a:lnTo>
                    <a:pt x="11267" y="35481"/>
                  </a:lnTo>
                  <a:lnTo>
                    <a:pt x="10921" y="35050"/>
                  </a:lnTo>
                  <a:lnTo>
                    <a:pt x="10403" y="34273"/>
                  </a:lnTo>
                  <a:lnTo>
                    <a:pt x="9842" y="33409"/>
                  </a:lnTo>
                  <a:lnTo>
                    <a:pt x="12691" y="31812"/>
                  </a:lnTo>
                  <a:lnTo>
                    <a:pt x="12907" y="31683"/>
                  </a:lnTo>
                  <a:lnTo>
                    <a:pt x="13123" y="31596"/>
                  </a:lnTo>
                  <a:close/>
                  <a:moveTo>
                    <a:pt x="13727" y="31381"/>
                  </a:moveTo>
                  <a:lnTo>
                    <a:pt x="13900" y="31467"/>
                  </a:lnTo>
                  <a:lnTo>
                    <a:pt x="14115" y="31596"/>
                  </a:lnTo>
                  <a:lnTo>
                    <a:pt x="14374" y="31640"/>
                  </a:lnTo>
                  <a:lnTo>
                    <a:pt x="14547" y="31683"/>
                  </a:lnTo>
                  <a:lnTo>
                    <a:pt x="14763" y="31640"/>
                  </a:lnTo>
                  <a:lnTo>
                    <a:pt x="14763" y="32114"/>
                  </a:lnTo>
                  <a:lnTo>
                    <a:pt x="12518" y="36906"/>
                  </a:lnTo>
                  <a:lnTo>
                    <a:pt x="11569" y="35913"/>
                  </a:lnTo>
                  <a:lnTo>
                    <a:pt x="13727" y="31381"/>
                  </a:lnTo>
                  <a:close/>
                  <a:moveTo>
                    <a:pt x="8288" y="34316"/>
                  </a:moveTo>
                  <a:lnTo>
                    <a:pt x="8504" y="34618"/>
                  </a:lnTo>
                  <a:lnTo>
                    <a:pt x="8677" y="34877"/>
                  </a:lnTo>
                  <a:lnTo>
                    <a:pt x="8720" y="35006"/>
                  </a:lnTo>
                  <a:lnTo>
                    <a:pt x="8806" y="35093"/>
                  </a:lnTo>
                  <a:lnTo>
                    <a:pt x="8849" y="35179"/>
                  </a:lnTo>
                  <a:lnTo>
                    <a:pt x="8892" y="35265"/>
                  </a:lnTo>
                  <a:lnTo>
                    <a:pt x="8936" y="35265"/>
                  </a:lnTo>
                  <a:lnTo>
                    <a:pt x="8979" y="35309"/>
                  </a:lnTo>
                  <a:lnTo>
                    <a:pt x="9195" y="35568"/>
                  </a:lnTo>
                  <a:lnTo>
                    <a:pt x="9367" y="35870"/>
                  </a:lnTo>
                  <a:lnTo>
                    <a:pt x="9497" y="36086"/>
                  </a:lnTo>
                  <a:lnTo>
                    <a:pt x="9626" y="36258"/>
                  </a:lnTo>
                  <a:lnTo>
                    <a:pt x="9669" y="36258"/>
                  </a:lnTo>
                  <a:lnTo>
                    <a:pt x="9713" y="36301"/>
                  </a:lnTo>
                  <a:lnTo>
                    <a:pt x="9885" y="36560"/>
                  </a:lnTo>
                  <a:lnTo>
                    <a:pt x="9972" y="36647"/>
                  </a:lnTo>
                  <a:lnTo>
                    <a:pt x="10058" y="36776"/>
                  </a:lnTo>
                  <a:lnTo>
                    <a:pt x="10144" y="36862"/>
                  </a:lnTo>
                  <a:lnTo>
                    <a:pt x="10360" y="37165"/>
                  </a:lnTo>
                  <a:lnTo>
                    <a:pt x="10403" y="37251"/>
                  </a:lnTo>
                  <a:lnTo>
                    <a:pt x="10403" y="37294"/>
                  </a:lnTo>
                  <a:lnTo>
                    <a:pt x="10403" y="37380"/>
                  </a:lnTo>
                  <a:lnTo>
                    <a:pt x="10360" y="37424"/>
                  </a:lnTo>
                  <a:lnTo>
                    <a:pt x="10360" y="37380"/>
                  </a:lnTo>
                  <a:lnTo>
                    <a:pt x="9972" y="36906"/>
                  </a:lnTo>
                  <a:lnTo>
                    <a:pt x="9885" y="36819"/>
                  </a:lnTo>
                  <a:lnTo>
                    <a:pt x="9454" y="36301"/>
                  </a:lnTo>
                  <a:lnTo>
                    <a:pt x="9410" y="36215"/>
                  </a:lnTo>
                  <a:lnTo>
                    <a:pt x="9022" y="35697"/>
                  </a:lnTo>
                  <a:lnTo>
                    <a:pt x="8634" y="35136"/>
                  </a:lnTo>
                  <a:lnTo>
                    <a:pt x="8202" y="34575"/>
                  </a:lnTo>
                  <a:lnTo>
                    <a:pt x="8072" y="34359"/>
                  </a:lnTo>
                  <a:lnTo>
                    <a:pt x="8072" y="34316"/>
                  </a:lnTo>
                  <a:lnTo>
                    <a:pt x="8202" y="34359"/>
                  </a:lnTo>
                  <a:lnTo>
                    <a:pt x="8288" y="34316"/>
                  </a:lnTo>
                  <a:close/>
                  <a:moveTo>
                    <a:pt x="23050" y="25208"/>
                  </a:moveTo>
                  <a:lnTo>
                    <a:pt x="23180" y="25424"/>
                  </a:lnTo>
                  <a:lnTo>
                    <a:pt x="23266" y="25597"/>
                  </a:lnTo>
                  <a:lnTo>
                    <a:pt x="23396" y="25510"/>
                  </a:lnTo>
                  <a:lnTo>
                    <a:pt x="23309" y="25597"/>
                  </a:lnTo>
                  <a:lnTo>
                    <a:pt x="24086" y="27150"/>
                  </a:lnTo>
                  <a:lnTo>
                    <a:pt x="24734" y="28748"/>
                  </a:lnTo>
                  <a:lnTo>
                    <a:pt x="24820" y="28920"/>
                  </a:lnTo>
                  <a:lnTo>
                    <a:pt x="24820" y="28963"/>
                  </a:lnTo>
                  <a:lnTo>
                    <a:pt x="25381" y="30517"/>
                  </a:lnTo>
                  <a:lnTo>
                    <a:pt x="25511" y="30474"/>
                  </a:lnTo>
                  <a:lnTo>
                    <a:pt x="25381" y="30560"/>
                  </a:lnTo>
                  <a:lnTo>
                    <a:pt x="25511" y="30906"/>
                  </a:lnTo>
                  <a:lnTo>
                    <a:pt x="25554" y="31078"/>
                  </a:lnTo>
                  <a:lnTo>
                    <a:pt x="25727" y="31683"/>
                  </a:lnTo>
                  <a:lnTo>
                    <a:pt x="26029" y="32935"/>
                  </a:lnTo>
                  <a:lnTo>
                    <a:pt x="26288" y="34186"/>
                  </a:lnTo>
                  <a:lnTo>
                    <a:pt x="26417" y="34186"/>
                  </a:lnTo>
                  <a:lnTo>
                    <a:pt x="26288" y="34229"/>
                  </a:lnTo>
                  <a:lnTo>
                    <a:pt x="26288" y="34316"/>
                  </a:lnTo>
                  <a:lnTo>
                    <a:pt x="26417" y="34316"/>
                  </a:lnTo>
                  <a:lnTo>
                    <a:pt x="26288" y="34359"/>
                  </a:lnTo>
                  <a:lnTo>
                    <a:pt x="26331" y="34402"/>
                  </a:lnTo>
                  <a:lnTo>
                    <a:pt x="26374" y="34661"/>
                  </a:lnTo>
                  <a:lnTo>
                    <a:pt x="26504" y="35913"/>
                  </a:lnTo>
                  <a:lnTo>
                    <a:pt x="26633" y="35913"/>
                  </a:lnTo>
                  <a:lnTo>
                    <a:pt x="26504" y="35956"/>
                  </a:lnTo>
                  <a:lnTo>
                    <a:pt x="26504" y="36086"/>
                  </a:lnTo>
                  <a:lnTo>
                    <a:pt x="26633" y="36086"/>
                  </a:lnTo>
                  <a:lnTo>
                    <a:pt x="26504" y="36129"/>
                  </a:lnTo>
                  <a:lnTo>
                    <a:pt x="26547" y="37424"/>
                  </a:lnTo>
                  <a:lnTo>
                    <a:pt x="26547" y="37510"/>
                  </a:lnTo>
                  <a:lnTo>
                    <a:pt x="26547" y="37639"/>
                  </a:lnTo>
                  <a:lnTo>
                    <a:pt x="26547" y="38071"/>
                  </a:lnTo>
                  <a:lnTo>
                    <a:pt x="25252" y="37121"/>
                  </a:lnTo>
                  <a:lnTo>
                    <a:pt x="25252" y="36258"/>
                  </a:lnTo>
                  <a:lnTo>
                    <a:pt x="25252" y="35395"/>
                  </a:lnTo>
                  <a:lnTo>
                    <a:pt x="25209" y="35179"/>
                  </a:lnTo>
                  <a:lnTo>
                    <a:pt x="25209" y="35136"/>
                  </a:lnTo>
                  <a:lnTo>
                    <a:pt x="25209" y="34877"/>
                  </a:lnTo>
                  <a:lnTo>
                    <a:pt x="25209" y="34791"/>
                  </a:lnTo>
                  <a:lnTo>
                    <a:pt x="25036" y="33452"/>
                  </a:lnTo>
                  <a:lnTo>
                    <a:pt x="24993" y="33280"/>
                  </a:lnTo>
                  <a:lnTo>
                    <a:pt x="24950" y="33280"/>
                  </a:lnTo>
                  <a:lnTo>
                    <a:pt x="24950" y="33237"/>
                  </a:lnTo>
                  <a:lnTo>
                    <a:pt x="24993" y="33237"/>
                  </a:lnTo>
                  <a:lnTo>
                    <a:pt x="24993" y="33150"/>
                  </a:lnTo>
                  <a:lnTo>
                    <a:pt x="24863" y="33150"/>
                  </a:lnTo>
                  <a:lnTo>
                    <a:pt x="24950" y="33107"/>
                  </a:lnTo>
                  <a:lnTo>
                    <a:pt x="24734" y="31985"/>
                  </a:lnTo>
                  <a:lnTo>
                    <a:pt x="24432" y="30863"/>
                  </a:lnTo>
                  <a:lnTo>
                    <a:pt x="24345" y="30560"/>
                  </a:lnTo>
                  <a:lnTo>
                    <a:pt x="24345" y="30517"/>
                  </a:lnTo>
                  <a:lnTo>
                    <a:pt x="24259" y="30560"/>
                  </a:lnTo>
                  <a:lnTo>
                    <a:pt x="24259" y="30517"/>
                  </a:lnTo>
                  <a:lnTo>
                    <a:pt x="24302" y="30517"/>
                  </a:lnTo>
                  <a:lnTo>
                    <a:pt x="24259" y="30345"/>
                  </a:lnTo>
                  <a:lnTo>
                    <a:pt x="24216" y="30345"/>
                  </a:lnTo>
                  <a:lnTo>
                    <a:pt x="24259" y="30301"/>
                  </a:lnTo>
                  <a:lnTo>
                    <a:pt x="24000" y="29525"/>
                  </a:lnTo>
                  <a:lnTo>
                    <a:pt x="23698" y="28704"/>
                  </a:lnTo>
                  <a:lnTo>
                    <a:pt x="23655" y="28661"/>
                  </a:lnTo>
                  <a:lnTo>
                    <a:pt x="23612" y="28532"/>
                  </a:lnTo>
                  <a:lnTo>
                    <a:pt x="23612" y="28489"/>
                  </a:lnTo>
                  <a:lnTo>
                    <a:pt x="23050" y="27280"/>
                  </a:lnTo>
                  <a:lnTo>
                    <a:pt x="22446" y="26115"/>
                  </a:lnTo>
                  <a:lnTo>
                    <a:pt x="22446" y="26071"/>
                  </a:lnTo>
                  <a:lnTo>
                    <a:pt x="22317" y="25812"/>
                  </a:lnTo>
                  <a:lnTo>
                    <a:pt x="22274" y="25769"/>
                  </a:lnTo>
                  <a:lnTo>
                    <a:pt x="23050" y="25208"/>
                  </a:lnTo>
                  <a:close/>
                  <a:moveTo>
                    <a:pt x="14763" y="33237"/>
                  </a:moveTo>
                  <a:lnTo>
                    <a:pt x="14763" y="33496"/>
                  </a:lnTo>
                  <a:lnTo>
                    <a:pt x="14763" y="39064"/>
                  </a:lnTo>
                  <a:lnTo>
                    <a:pt x="13770" y="38201"/>
                  </a:lnTo>
                  <a:lnTo>
                    <a:pt x="12864" y="37294"/>
                  </a:lnTo>
                  <a:lnTo>
                    <a:pt x="14763" y="33237"/>
                  </a:lnTo>
                  <a:close/>
                  <a:moveTo>
                    <a:pt x="25425" y="23525"/>
                  </a:moveTo>
                  <a:lnTo>
                    <a:pt x="25511" y="23740"/>
                  </a:lnTo>
                  <a:lnTo>
                    <a:pt x="25597" y="23784"/>
                  </a:lnTo>
                  <a:lnTo>
                    <a:pt x="25727" y="24043"/>
                  </a:lnTo>
                  <a:lnTo>
                    <a:pt x="25770" y="24172"/>
                  </a:lnTo>
                  <a:lnTo>
                    <a:pt x="25770" y="24215"/>
                  </a:lnTo>
                  <a:lnTo>
                    <a:pt x="26158" y="24906"/>
                  </a:lnTo>
                  <a:lnTo>
                    <a:pt x="26158" y="24949"/>
                  </a:lnTo>
                  <a:lnTo>
                    <a:pt x="26331" y="25208"/>
                  </a:lnTo>
                  <a:lnTo>
                    <a:pt x="26374" y="25294"/>
                  </a:lnTo>
                  <a:lnTo>
                    <a:pt x="26374" y="25338"/>
                  </a:lnTo>
                  <a:lnTo>
                    <a:pt x="26374" y="25381"/>
                  </a:lnTo>
                  <a:lnTo>
                    <a:pt x="26504" y="25597"/>
                  </a:lnTo>
                  <a:lnTo>
                    <a:pt x="26590" y="25812"/>
                  </a:lnTo>
                  <a:lnTo>
                    <a:pt x="26633" y="25856"/>
                  </a:lnTo>
                  <a:lnTo>
                    <a:pt x="26719" y="26071"/>
                  </a:lnTo>
                  <a:lnTo>
                    <a:pt x="26719" y="26115"/>
                  </a:lnTo>
                  <a:lnTo>
                    <a:pt x="26935" y="26503"/>
                  </a:lnTo>
                  <a:lnTo>
                    <a:pt x="26935" y="26546"/>
                  </a:lnTo>
                  <a:lnTo>
                    <a:pt x="27022" y="26848"/>
                  </a:lnTo>
                  <a:lnTo>
                    <a:pt x="27151" y="27064"/>
                  </a:lnTo>
                  <a:lnTo>
                    <a:pt x="27194" y="27237"/>
                  </a:lnTo>
                  <a:lnTo>
                    <a:pt x="27237" y="27280"/>
                  </a:lnTo>
                  <a:lnTo>
                    <a:pt x="27367" y="27237"/>
                  </a:lnTo>
                  <a:lnTo>
                    <a:pt x="27237" y="27323"/>
                  </a:lnTo>
                  <a:lnTo>
                    <a:pt x="27281" y="27409"/>
                  </a:lnTo>
                  <a:lnTo>
                    <a:pt x="27410" y="27712"/>
                  </a:lnTo>
                  <a:lnTo>
                    <a:pt x="27410" y="27798"/>
                  </a:lnTo>
                  <a:lnTo>
                    <a:pt x="27669" y="28445"/>
                  </a:lnTo>
                  <a:lnTo>
                    <a:pt x="27712" y="28575"/>
                  </a:lnTo>
                  <a:lnTo>
                    <a:pt x="27755" y="28661"/>
                  </a:lnTo>
                  <a:lnTo>
                    <a:pt x="27885" y="28920"/>
                  </a:lnTo>
                  <a:lnTo>
                    <a:pt x="27885" y="29007"/>
                  </a:lnTo>
                  <a:lnTo>
                    <a:pt x="27885" y="29093"/>
                  </a:lnTo>
                  <a:lnTo>
                    <a:pt x="28101" y="29783"/>
                  </a:lnTo>
                  <a:lnTo>
                    <a:pt x="28187" y="29956"/>
                  </a:lnTo>
                  <a:lnTo>
                    <a:pt x="28230" y="30129"/>
                  </a:lnTo>
                  <a:lnTo>
                    <a:pt x="28273" y="30301"/>
                  </a:lnTo>
                  <a:lnTo>
                    <a:pt x="28273" y="30345"/>
                  </a:lnTo>
                  <a:lnTo>
                    <a:pt x="28273" y="30388"/>
                  </a:lnTo>
                  <a:lnTo>
                    <a:pt x="28360" y="30604"/>
                  </a:lnTo>
                  <a:lnTo>
                    <a:pt x="28360" y="30690"/>
                  </a:lnTo>
                  <a:lnTo>
                    <a:pt x="28532" y="31337"/>
                  </a:lnTo>
                  <a:lnTo>
                    <a:pt x="28576" y="31424"/>
                  </a:lnTo>
                  <a:lnTo>
                    <a:pt x="28619" y="31596"/>
                  </a:lnTo>
                  <a:lnTo>
                    <a:pt x="28662" y="31683"/>
                  </a:lnTo>
                  <a:lnTo>
                    <a:pt x="28662" y="31855"/>
                  </a:lnTo>
                  <a:lnTo>
                    <a:pt x="28662" y="31899"/>
                  </a:lnTo>
                  <a:lnTo>
                    <a:pt x="28921" y="33107"/>
                  </a:lnTo>
                  <a:lnTo>
                    <a:pt x="29050" y="34229"/>
                  </a:lnTo>
                  <a:lnTo>
                    <a:pt x="29180" y="35395"/>
                  </a:lnTo>
                  <a:lnTo>
                    <a:pt x="29223" y="36474"/>
                  </a:lnTo>
                  <a:lnTo>
                    <a:pt x="29223" y="36517"/>
                  </a:lnTo>
                  <a:lnTo>
                    <a:pt x="29180" y="37510"/>
                  </a:lnTo>
                  <a:lnTo>
                    <a:pt x="29094" y="38632"/>
                  </a:lnTo>
                  <a:lnTo>
                    <a:pt x="28921" y="39711"/>
                  </a:lnTo>
                  <a:lnTo>
                    <a:pt x="28878" y="39711"/>
                  </a:lnTo>
                  <a:lnTo>
                    <a:pt x="29007" y="38762"/>
                  </a:lnTo>
                  <a:lnTo>
                    <a:pt x="29094" y="37726"/>
                  </a:lnTo>
                  <a:lnTo>
                    <a:pt x="29137" y="36992"/>
                  </a:lnTo>
                  <a:lnTo>
                    <a:pt x="29137" y="36258"/>
                  </a:lnTo>
                  <a:lnTo>
                    <a:pt x="29007" y="36258"/>
                  </a:lnTo>
                  <a:lnTo>
                    <a:pt x="29137" y="36215"/>
                  </a:lnTo>
                  <a:lnTo>
                    <a:pt x="29050" y="35179"/>
                  </a:lnTo>
                  <a:lnTo>
                    <a:pt x="29007" y="34791"/>
                  </a:lnTo>
                  <a:lnTo>
                    <a:pt x="28878" y="33711"/>
                  </a:lnTo>
                  <a:lnTo>
                    <a:pt x="28705" y="32632"/>
                  </a:lnTo>
                  <a:lnTo>
                    <a:pt x="28446" y="31553"/>
                  </a:lnTo>
                  <a:lnTo>
                    <a:pt x="28144" y="30431"/>
                  </a:lnTo>
                  <a:lnTo>
                    <a:pt x="28014" y="29999"/>
                  </a:lnTo>
                  <a:lnTo>
                    <a:pt x="27928" y="29740"/>
                  </a:lnTo>
                  <a:lnTo>
                    <a:pt x="27928" y="29697"/>
                  </a:lnTo>
                  <a:lnTo>
                    <a:pt x="27712" y="29050"/>
                  </a:lnTo>
                  <a:lnTo>
                    <a:pt x="27583" y="28704"/>
                  </a:lnTo>
                  <a:lnTo>
                    <a:pt x="27496" y="28402"/>
                  </a:lnTo>
                  <a:lnTo>
                    <a:pt x="27453" y="28359"/>
                  </a:lnTo>
                  <a:lnTo>
                    <a:pt x="27367" y="28143"/>
                  </a:lnTo>
                  <a:lnTo>
                    <a:pt x="27022" y="27237"/>
                  </a:lnTo>
                  <a:lnTo>
                    <a:pt x="26633" y="26330"/>
                  </a:lnTo>
                  <a:lnTo>
                    <a:pt x="26633" y="26287"/>
                  </a:lnTo>
                  <a:lnTo>
                    <a:pt x="26504" y="26028"/>
                  </a:lnTo>
                  <a:lnTo>
                    <a:pt x="25986" y="24949"/>
                  </a:lnTo>
                  <a:lnTo>
                    <a:pt x="25425" y="23870"/>
                  </a:lnTo>
                  <a:lnTo>
                    <a:pt x="25252" y="23611"/>
                  </a:lnTo>
                  <a:lnTo>
                    <a:pt x="25425" y="23525"/>
                  </a:lnTo>
                  <a:close/>
                  <a:moveTo>
                    <a:pt x="53956" y="39366"/>
                  </a:moveTo>
                  <a:lnTo>
                    <a:pt x="54043" y="39798"/>
                  </a:lnTo>
                  <a:lnTo>
                    <a:pt x="53784" y="39366"/>
                  </a:lnTo>
                  <a:close/>
                  <a:moveTo>
                    <a:pt x="15367" y="31942"/>
                  </a:moveTo>
                  <a:lnTo>
                    <a:pt x="15842" y="32244"/>
                  </a:lnTo>
                  <a:lnTo>
                    <a:pt x="15928" y="32330"/>
                  </a:lnTo>
                  <a:lnTo>
                    <a:pt x="16144" y="33150"/>
                  </a:lnTo>
                  <a:lnTo>
                    <a:pt x="16144" y="40143"/>
                  </a:lnTo>
                  <a:lnTo>
                    <a:pt x="15195" y="39409"/>
                  </a:lnTo>
                  <a:lnTo>
                    <a:pt x="15195" y="32287"/>
                  </a:lnTo>
                  <a:lnTo>
                    <a:pt x="15367" y="31942"/>
                  </a:lnTo>
                  <a:close/>
                  <a:moveTo>
                    <a:pt x="32719" y="22187"/>
                  </a:moveTo>
                  <a:lnTo>
                    <a:pt x="52057" y="30560"/>
                  </a:lnTo>
                  <a:lnTo>
                    <a:pt x="35870" y="40229"/>
                  </a:lnTo>
                  <a:lnTo>
                    <a:pt x="35698" y="40316"/>
                  </a:lnTo>
                  <a:lnTo>
                    <a:pt x="35698" y="40186"/>
                  </a:lnTo>
                  <a:lnTo>
                    <a:pt x="35525" y="38891"/>
                  </a:lnTo>
                  <a:lnTo>
                    <a:pt x="35352" y="37726"/>
                  </a:lnTo>
                  <a:lnTo>
                    <a:pt x="35396" y="37510"/>
                  </a:lnTo>
                  <a:lnTo>
                    <a:pt x="37899" y="36042"/>
                  </a:lnTo>
                  <a:lnTo>
                    <a:pt x="38158" y="35913"/>
                  </a:lnTo>
                  <a:lnTo>
                    <a:pt x="38460" y="35740"/>
                  </a:lnTo>
                  <a:lnTo>
                    <a:pt x="38762" y="35568"/>
                  </a:lnTo>
                  <a:lnTo>
                    <a:pt x="38978" y="35352"/>
                  </a:lnTo>
                  <a:lnTo>
                    <a:pt x="39065" y="35179"/>
                  </a:lnTo>
                  <a:lnTo>
                    <a:pt x="39108" y="35050"/>
                  </a:lnTo>
                  <a:lnTo>
                    <a:pt x="39108" y="34877"/>
                  </a:lnTo>
                  <a:lnTo>
                    <a:pt x="39108" y="34704"/>
                  </a:lnTo>
                  <a:lnTo>
                    <a:pt x="39021" y="34402"/>
                  </a:lnTo>
                  <a:lnTo>
                    <a:pt x="38935" y="34100"/>
                  </a:lnTo>
                  <a:lnTo>
                    <a:pt x="38806" y="33927"/>
                  </a:lnTo>
                  <a:lnTo>
                    <a:pt x="38633" y="33668"/>
                  </a:lnTo>
                  <a:lnTo>
                    <a:pt x="38417" y="33496"/>
                  </a:lnTo>
                  <a:lnTo>
                    <a:pt x="37899" y="33193"/>
                  </a:lnTo>
                  <a:lnTo>
                    <a:pt x="37338" y="32848"/>
                  </a:lnTo>
                  <a:lnTo>
                    <a:pt x="36777" y="32503"/>
                  </a:lnTo>
                  <a:lnTo>
                    <a:pt x="36173" y="32158"/>
                  </a:lnTo>
                  <a:lnTo>
                    <a:pt x="36000" y="32114"/>
                  </a:lnTo>
                  <a:lnTo>
                    <a:pt x="35827" y="32071"/>
                  </a:lnTo>
                  <a:lnTo>
                    <a:pt x="35655" y="32071"/>
                  </a:lnTo>
                  <a:lnTo>
                    <a:pt x="35439" y="32114"/>
                  </a:lnTo>
                  <a:lnTo>
                    <a:pt x="34964" y="32373"/>
                  </a:lnTo>
                  <a:lnTo>
                    <a:pt x="34489" y="32676"/>
                  </a:lnTo>
                  <a:lnTo>
                    <a:pt x="34360" y="31985"/>
                  </a:lnTo>
                  <a:lnTo>
                    <a:pt x="33928" y="29136"/>
                  </a:lnTo>
                  <a:lnTo>
                    <a:pt x="33410" y="26287"/>
                  </a:lnTo>
                  <a:lnTo>
                    <a:pt x="32719" y="22187"/>
                  </a:lnTo>
                  <a:close/>
                  <a:moveTo>
                    <a:pt x="16317" y="30819"/>
                  </a:moveTo>
                  <a:lnTo>
                    <a:pt x="16360" y="30863"/>
                  </a:lnTo>
                  <a:lnTo>
                    <a:pt x="16403" y="30863"/>
                  </a:lnTo>
                  <a:lnTo>
                    <a:pt x="16403" y="30906"/>
                  </a:lnTo>
                  <a:lnTo>
                    <a:pt x="16878" y="31251"/>
                  </a:lnTo>
                  <a:lnTo>
                    <a:pt x="16921" y="31251"/>
                  </a:lnTo>
                  <a:lnTo>
                    <a:pt x="25036" y="37294"/>
                  </a:lnTo>
                  <a:lnTo>
                    <a:pt x="25079" y="37294"/>
                  </a:lnTo>
                  <a:lnTo>
                    <a:pt x="25036" y="37337"/>
                  </a:lnTo>
                  <a:lnTo>
                    <a:pt x="25079" y="37337"/>
                  </a:lnTo>
                  <a:lnTo>
                    <a:pt x="26504" y="38416"/>
                  </a:lnTo>
                  <a:lnTo>
                    <a:pt x="26547" y="38416"/>
                  </a:lnTo>
                  <a:lnTo>
                    <a:pt x="26590" y="38460"/>
                  </a:lnTo>
                  <a:lnTo>
                    <a:pt x="26633" y="38503"/>
                  </a:lnTo>
                  <a:lnTo>
                    <a:pt x="28403" y="39798"/>
                  </a:lnTo>
                  <a:lnTo>
                    <a:pt x="28101" y="39927"/>
                  </a:lnTo>
                  <a:lnTo>
                    <a:pt x="27799" y="40057"/>
                  </a:lnTo>
                  <a:lnTo>
                    <a:pt x="27237" y="40359"/>
                  </a:lnTo>
                  <a:lnTo>
                    <a:pt x="26590" y="39884"/>
                  </a:lnTo>
                  <a:lnTo>
                    <a:pt x="25036" y="38719"/>
                  </a:lnTo>
                  <a:lnTo>
                    <a:pt x="24993" y="38762"/>
                  </a:lnTo>
                  <a:lnTo>
                    <a:pt x="24993" y="38719"/>
                  </a:lnTo>
                  <a:lnTo>
                    <a:pt x="16015" y="32028"/>
                  </a:lnTo>
                  <a:lnTo>
                    <a:pt x="15410" y="31596"/>
                  </a:lnTo>
                  <a:lnTo>
                    <a:pt x="15410" y="31640"/>
                  </a:lnTo>
                  <a:lnTo>
                    <a:pt x="15367" y="31640"/>
                  </a:lnTo>
                  <a:lnTo>
                    <a:pt x="15410" y="31596"/>
                  </a:lnTo>
                  <a:lnTo>
                    <a:pt x="15410" y="31553"/>
                  </a:lnTo>
                  <a:lnTo>
                    <a:pt x="15281" y="31510"/>
                  </a:lnTo>
                  <a:lnTo>
                    <a:pt x="15281" y="31467"/>
                  </a:lnTo>
                  <a:lnTo>
                    <a:pt x="15238" y="31510"/>
                  </a:lnTo>
                  <a:lnTo>
                    <a:pt x="15238" y="31467"/>
                  </a:lnTo>
                  <a:lnTo>
                    <a:pt x="15410" y="31381"/>
                  </a:lnTo>
                  <a:lnTo>
                    <a:pt x="15756" y="31165"/>
                  </a:lnTo>
                  <a:lnTo>
                    <a:pt x="15885" y="31122"/>
                  </a:lnTo>
                  <a:lnTo>
                    <a:pt x="15799" y="30992"/>
                  </a:lnTo>
                  <a:lnTo>
                    <a:pt x="15885" y="31078"/>
                  </a:lnTo>
                  <a:lnTo>
                    <a:pt x="16187" y="30949"/>
                  </a:lnTo>
                  <a:lnTo>
                    <a:pt x="16144" y="30819"/>
                  </a:lnTo>
                  <a:lnTo>
                    <a:pt x="16230" y="30906"/>
                  </a:lnTo>
                  <a:lnTo>
                    <a:pt x="16317" y="30863"/>
                  </a:lnTo>
                  <a:lnTo>
                    <a:pt x="16317" y="30819"/>
                  </a:lnTo>
                  <a:close/>
                  <a:moveTo>
                    <a:pt x="58014" y="40531"/>
                  </a:moveTo>
                  <a:lnTo>
                    <a:pt x="58057" y="40575"/>
                  </a:lnTo>
                  <a:lnTo>
                    <a:pt x="58143" y="40920"/>
                  </a:lnTo>
                  <a:lnTo>
                    <a:pt x="58014" y="40531"/>
                  </a:lnTo>
                  <a:close/>
                  <a:moveTo>
                    <a:pt x="20763" y="35913"/>
                  </a:moveTo>
                  <a:lnTo>
                    <a:pt x="22792" y="37424"/>
                  </a:lnTo>
                  <a:lnTo>
                    <a:pt x="24518" y="39280"/>
                  </a:lnTo>
                  <a:lnTo>
                    <a:pt x="24475" y="39452"/>
                  </a:lnTo>
                  <a:lnTo>
                    <a:pt x="24389" y="39798"/>
                  </a:lnTo>
                  <a:lnTo>
                    <a:pt x="24345" y="39841"/>
                  </a:lnTo>
                  <a:lnTo>
                    <a:pt x="24302" y="39970"/>
                  </a:lnTo>
                  <a:lnTo>
                    <a:pt x="24259" y="40100"/>
                  </a:lnTo>
                  <a:lnTo>
                    <a:pt x="24216" y="40229"/>
                  </a:lnTo>
                  <a:lnTo>
                    <a:pt x="24173" y="40359"/>
                  </a:lnTo>
                  <a:lnTo>
                    <a:pt x="24130" y="40488"/>
                  </a:lnTo>
                  <a:lnTo>
                    <a:pt x="24043" y="40618"/>
                  </a:lnTo>
                  <a:lnTo>
                    <a:pt x="24000" y="40747"/>
                  </a:lnTo>
                  <a:lnTo>
                    <a:pt x="24000" y="40790"/>
                  </a:lnTo>
                  <a:lnTo>
                    <a:pt x="23957" y="40877"/>
                  </a:lnTo>
                  <a:lnTo>
                    <a:pt x="23827" y="41093"/>
                  </a:lnTo>
                  <a:lnTo>
                    <a:pt x="23784" y="41136"/>
                  </a:lnTo>
                  <a:lnTo>
                    <a:pt x="21194" y="36647"/>
                  </a:lnTo>
                  <a:lnTo>
                    <a:pt x="20763" y="35913"/>
                  </a:lnTo>
                  <a:close/>
                  <a:moveTo>
                    <a:pt x="12087" y="38934"/>
                  </a:moveTo>
                  <a:lnTo>
                    <a:pt x="12432" y="39237"/>
                  </a:lnTo>
                  <a:lnTo>
                    <a:pt x="12475" y="39323"/>
                  </a:lnTo>
                  <a:lnTo>
                    <a:pt x="12950" y="39711"/>
                  </a:lnTo>
                  <a:lnTo>
                    <a:pt x="13079" y="39798"/>
                  </a:lnTo>
                  <a:lnTo>
                    <a:pt x="13511" y="40186"/>
                  </a:lnTo>
                  <a:lnTo>
                    <a:pt x="13597" y="40229"/>
                  </a:lnTo>
                  <a:lnTo>
                    <a:pt x="14547" y="40920"/>
                  </a:lnTo>
                  <a:lnTo>
                    <a:pt x="14720" y="41049"/>
                  </a:lnTo>
                  <a:lnTo>
                    <a:pt x="14720" y="41179"/>
                  </a:lnTo>
                  <a:lnTo>
                    <a:pt x="14418" y="41006"/>
                  </a:lnTo>
                  <a:lnTo>
                    <a:pt x="14288" y="40920"/>
                  </a:lnTo>
                  <a:lnTo>
                    <a:pt x="14159" y="40790"/>
                  </a:lnTo>
                  <a:lnTo>
                    <a:pt x="13597" y="40402"/>
                  </a:lnTo>
                  <a:lnTo>
                    <a:pt x="13036" y="40013"/>
                  </a:lnTo>
                  <a:lnTo>
                    <a:pt x="12000" y="39064"/>
                  </a:lnTo>
                  <a:lnTo>
                    <a:pt x="12044" y="39021"/>
                  </a:lnTo>
                  <a:lnTo>
                    <a:pt x="12087" y="38934"/>
                  </a:lnTo>
                  <a:close/>
                  <a:moveTo>
                    <a:pt x="16576" y="34618"/>
                  </a:moveTo>
                  <a:lnTo>
                    <a:pt x="18605" y="41524"/>
                  </a:lnTo>
                  <a:lnTo>
                    <a:pt x="18302" y="41395"/>
                  </a:lnTo>
                  <a:lnTo>
                    <a:pt x="18000" y="41222"/>
                  </a:lnTo>
                  <a:lnTo>
                    <a:pt x="17482" y="40963"/>
                  </a:lnTo>
                  <a:lnTo>
                    <a:pt x="17266" y="40834"/>
                  </a:lnTo>
                  <a:lnTo>
                    <a:pt x="17051" y="40747"/>
                  </a:lnTo>
                  <a:lnTo>
                    <a:pt x="16792" y="40575"/>
                  </a:lnTo>
                  <a:lnTo>
                    <a:pt x="16576" y="40445"/>
                  </a:lnTo>
                  <a:lnTo>
                    <a:pt x="16576" y="34618"/>
                  </a:lnTo>
                  <a:close/>
                  <a:moveTo>
                    <a:pt x="26978" y="12993"/>
                  </a:moveTo>
                  <a:lnTo>
                    <a:pt x="27151" y="13036"/>
                  </a:lnTo>
                  <a:lnTo>
                    <a:pt x="27281" y="13079"/>
                  </a:lnTo>
                  <a:lnTo>
                    <a:pt x="27540" y="13295"/>
                  </a:lnTo>
                  <a:lnTo>
                    <a:pt x="27626" y="13424"/>
                  </a:lnTo>
                  <a:lnTo>
                    <a:pt x="27755" y="13597"/>
                  </a:lnTo>
                  <a:lnTo>
                    <a:pt x="27885" y="13813"/>
                  </a:lnTo>
                  <a:lnTo>
                    <a:pt x="28014" y="14287"/>
                  </a:lnTo>
                  <a:lnTo>
                    <a:pt x="28144" y="14762"/>
                  </a:lnTo>
                  <a:lnTo>
                    <a:pt x="28187" y="15237"/>
                  </a:lnTo>
                  <a:lnTo>
                    <a:pt x="28187" y="15323"/>
                  </a:lnTo>
                  <a:lnTo>
                    <a:pt x="28230" y="15755"/>
                  </a:lnTo>
                  <a:lnTo>
                    <a:pt x="28273" y="15885"/>
                  </a:lnTo>
                  <a:lnTo>
                    <a:pt x="32331" y="40704"/>
                  </a:lnTo>
                  <a:lnTo>
                    <a:pt x="32417" y="41136"/>
                  </a:lnTo>
                  <a:lnTo>
                    <a:pt x="32460" y="41265"/>
                  </a:lnTo>
                  <a:lnTo>
                    <a:pt x="32460" y="41308"/>
                  </a:lnTo>
                  <a:lnTo>
                    <a:pt x="32504" y="41265"/>
                  </a:lnTo>
                  <a:lnTo>
                    <a:pt x="32504" y="41308"/>
                  </a:lnTo>
                  <a:lnTo>
                    <a:pt x="32460" y="41308"/>
                  </a:lnTo>
                  <a:lnTo>
                    <a:pt x="32547" y="41740"/>
                  </a:lnTo>
                  <a:lnTo>
                    <a:pt x="32547" y="41783"/>
                  </a:lnTo>
                  <a:lnTo>
                    <a:pt x="31942" y="41179"/>
                  </a:lnTo>
                  <a:lnTo>
                    <a:pt x="31899" y="41136"/>
                  </a:lnTo>
                  <a:lnTo>
                    <a:pt x="31856" y="41093"/>
                  </a:lnTo>
                  <a:lnTo>
                    <a:pt x="31813" y="41049"/>
                  </a:lnTo>
                  <a:lnTo>
                    <a:pt x="31424" y="40747"/>
                  </a:lnTo>
                  <a:lnTo>
                    <a:pt x="31036" y="40445"/>
                  </a:lnTo>
                  <a:lnTo>
                    <a:pt x="30993" y="39970"/>
                  </a:lnTo>
                  <a:lnTo>
                    <a:pt x="30993" y="39884"/>
                  </a:lnTo>
                  <a:lnTo>
                    <a:pt x="30906" y="39409"/>
                  </a:lnTo>
                  <a:lnTo>
                    <a:pt x="30906" y="39366"/>
                  </a:lnTo>
                  <a:lnTo>
                    <a:pt x="30906" y="39280"/>
                  </a:lnTo>
                  <a:lnTo>
                    <a:pt x="26763" y="14158"/>
                  </a:lnTo>
                  <a:lnTo>
                    <a:pt x="26763" y="14072"/>
                  </a:lnTo>
                  <a:lnTo>
                    <a:pt x="26719" y="13985"/>
                  </a:lnTo>
                  <a:lnTo>
                    <a:pt x="26676" y="13640"/>
                  </a:lnTo>
                  <a:lnTo>
                    <a:pt x="26676" y="13295"/>
                  </a:lnTo>
                  <a:lnTo>
                    <a:pt x="26676" y="13208"/>
                  </a:lnTo>
                  <a:lnTo>
                    <a:pt x="26763" y="13122"/>
                  </a:lnTo>
                  <a:lnTo>
                    <a:pt x="26763" y="13079"/>
                  </a:lnTo>
                  <a:lnTo>
                    <a:pt x="26806" y="13079"/>
                  </a:lnTo>
                  <a:lnTo>
                    <a:pt x="26892" y="13036"/>
                  </a:lnTo>
                  <a:lnTo>
                    <a:pt x="26978" y="12993"/>
                  </a:lnTo>
                  <a:close/>
                  <a:moveTo>
                    <a:pt x="16576" y="32805"/>
                  </a:moveTo>
                  <a:lnTo>
                    <a:pt x="17525" y="33496"/>
                  </a:lnTo>
                  <a:lnTo>
                    <a:pt x="19986" y="41999"/>
                  </a:lnTo>
                  <a:lnTo>
                    <a:pt x="19986" y="41999"/>
                  </a:lnTo>
                  <a:lnTo>
                    <a:pt x="19123" y="41697"/>
                  </a:lnTo>
                  <a:lnTo>
                    <a:pt x="16576" y="33150"/>
                  </a:lnTo>
                  <a:lnTo>
                    <a:pt x="16576" y="32805"/>
                  </a:lnTo>
                  <a:close/>
                  <a:moveTo>
                    <a:pt x="18475" y="34229"/>
                  </a:moveTo>
                  <a:lnTo>
                    <a:pt x="19943" y="35309"/>
                  </a:lnTo>
                  <a:lnTo>
                    <a:pt x="23525" y="41524"/>
                  </a:lnTo>
                  <a:lnTo>
                    <a:pt x="23266" y="41826"/>
                  </a:lnTo>
                  <a:lnTo>
                    <a:pt x="23007" y="42085"/>
                  </a:lnTo>
                  <a:lnTo>
                    <a:pt x="22921" y="41913"/>
                  </a:lnTo>
                  <a:lnTo>
                    <a:pt x="18475" y="34229"/>
                  </a:lnTo>
                  <a:close/>
                  <a:moveTo>
                    <a:pt x="18346" y="34791"/>
                  </a:moveTo>
                  <a:lnTo>
                    <a:pt x="22576" y="42172"/>
                  </a:lnTo>
                  <a:lnTo>
                    <a:pt x="21885" y="42258"/>
                  </a:lnTo>
                  <a:lnTo>
                    <a:pt x="21194" y="42215"/>
                  </a:lnTo>
                  <a:lnTo>
                    <a:pt x="20461" y="42085"/>
                  </a:lnTo>
                  <a:lnTo>
                    <a:pt x="18346" y="34791"/>
                  </a:lnTo>
                  <a:close/>
                  <a:moveTo>
                    <a:pt x="29353" y="20719"/>
                  </a:moveTo>
                  <a:lnTo>
                    <a:pt x="29612" y="20805"/>
                  </a:lnTo>
                  <a:lnTo>
                    <a:pt x="29827" y="20935"/>
                  </a:lnTo>
                  <a:lnTo>
                    <a:pt x="30043" y="21021"/>
                  </a:lnTo>
                  <a:lnTo>
                    <a:pt x="32417" y="22057"/>
                  </a:lnTo>
                  <a:lnTo>
                    <a:pt x="33151" y="26330"/>
                  </a:lnTo>
                  <a:lnTo>
                    <a:pt x="33626" y="29179"/>
                  </a:lnTo>
                  <a:lnTo>
                    <a:pt x="34057" y="32028"/>
                  </a:lnTo>
                  <a:lnTo>
                    <a:pt x="34230" y="32935"/>
                  </a:lnTo>
                  <a:lnTo>
                    <a:pt x="34230" y="32978"/>
                  </a:lnTo>
                  <a:lnTo>
                    <a:pt x="34532" y="34877"/>
                  </a:lnTo>
                  <a:lnTo>
                    <a:pt x="34619" y="35309"/>
                  </a:lnTo>
                  <a:lnTo>
                    <a:pt x="34619" y="35438"/>
                  </a:lnTo>
                  <a:lnTo>
                    <a:pt x="34619" y="35481"/>
                  </a:lnTo>
                  <a:lnTo>
                    <a:pt x="34834" y="36647"/>
                  </a:lnTo>
                  <a:lnTo>
                    <a:pt x="35007" y="37510"/>
                  </a:lnTo>
                  <a:lnTo>
                    <a:pt x="35050" y="37855"/>
                  </a:lnTo>
                  <a:lnTo>
                    <a:pt x="35223" y="38934"/>
                  </a:lnTo>
                  <a:lnTo>
                    <a:pt x="35396" y="40229"/>
                  </a:lnTo>
                  <a:lnTo>
                    <a:pt x="35439" y="40402"/>
                  </a:lnTo>
                  <a:lnTo>
                    <a:pt x="35396" y="40575"/>
                  </a:lnTo>
                  <a:lnTo>
                    <a:pt x="35396" y="40618"/>
                  </a:lnTo>
                  <a:lnTo>
                    <a:pt x="35352" y="40618"/>
                  </a:lnTo>
                  <a:lnTo>
                    <a:pt x="35352" y="40704"/>
                  </a:lnTo>
                  <a:lnTo>
                    <a:pt x="35396" y="40747"/>
                  </a:lnTo>
                  <a:lnTo>
                    <a:pt x="35352" y="40747"/>
                  </a:lnTo>
                  <a:lnTo>
                    <a:pt x="35352" y="40790"/>
                  </a:lnTo>
                  <a:lnTo>
                    <a:pt x="35309" y="40747"/>
                  </a:lnTo>
                  <a:lnTo>
                    <a:pt x="35309" y="40790"/>
                  </a:lnTo>
                  <a:lnTo>
                    <a:pt x="35266" y="40834"/>
                  </a:lnTo>
                  <a:lnTo>
                    <a:pt x="35223" y="40877"/>
                  </a:lnTo>
                  <a:lnTo>
                    <a:pt x="35137" y="41006"/>
                  </a:lnTo>
                  <a:lnTo>
                    <a:pt x="34532" y="41352"/>
                  </a:lnTo>
                  <a:lnTo>
                    <a:pt x="34532" y="41395"/>
                  </a:lnTo>
                  <a:lnTo>
                    <a:pt x="34489" y="41352"/>
                  </a:lnTo>
                  <a:lnTo>
                    <a:pt x="32935" y="42301"/>
                  </a:lnTo>
                  <a:lnTo>
                    <a:pt x="32849" y="42172"/>
                  </a:lnTo>
                  <a:lnTo>
                    <a:pt x="32849" y="42085"/>
                  </a:lnTo>
                  <a:lnTo>
                    <a:pt x="32806" y="41611"/>
                  </a:lnTo>
                  <a:lnTo>
                    <a:pt x="32763" y="41179"/>
                  </a:lnTo>
                  <a:lnTo>
                    <a:pt x="32719" y="41049"/>
                  </a:lnTo>
                  <a:lnTo>
                    <a:pt x="32633" y="40661"/>
                  </a:lnTo>
                  <a:lnTo>
                    <a:pt x="32590" y="40316"/>
                  </a:lnTo>
                  <a:lnTo>
                    <a:pt x="32590" y="40272"/>
                  </a:lnTo>
                  <a:lnTo>
                    <a:pt x="31770" y="35222"/>
                  </a:lnTo>
                  <a:lnTo>
                    <a:pt x="31727" y="35222"/>
                  </a:lnTo>
                  <a:lnTo>
                    <a:pt x="29353" y="20719"/>
                  </a:lnTo>
                  <a:close/>
                  <a:moveTo>
                    <a:pt x="16576" y="42085"/>
                  </a:moveTo>
                  <a:lnTo>
                    <a:pt x="16748" y="42129"/>
                  </a:lnTo>
                  <a:lnTo>
                    <a:pt x="16921" y="42215"/>
                  </a:lnTo>
                  <a:lnTo>
                    <a:pt x="17007" y="42258"/>
                  </a:lnTo>
                  <a:lnTo>
                    <a:pt x="17094" y="42258"/>
                  </a:lnTo>
                  <a:lnTo>
                    <a:pt x="17353" y="42388"/>
                  </a:lnTo>
                  <a:lnTo>
                    <a:pt x="17569" y="42474"/>
                  </a:lnTo>
                  <a:lnTo>
                    <a:pt x="17655" y="42517"/>
                  </a:lnTo>
                  <a:lnTo>
                    <a:pt x="17957" y="42603"/>
                  </a:lnTo>
                  <a:lnTo>
                    <a:pt x="18000" y="42603"/>
                  </a:lnTo>
                  <a:lnTo>
                    <a:pt x="18302" y="42690"/>
                  </a:lnTo>
                  <a:lnTo>
                    <a:pt x="18341" y="42729"/>
                  </a:lnTo>
                  <a:lnTo>
                    <a:pt x="18341" y="42729"/>
                  </a:lnTo>
                  <a:lnTo>
                    <a:pt x="18173" y="42690"/>
                  </a:lnTo>
                  <a:lnTo>
                    <a:pt x="17655" y="42560"/>
                  </a:lnTo>
                  <a:lnTo>
                    <a:pt x="17094" y="42344"/>
                  </a:lnTo>
                  <a:lnTo>
                    <a:pt x="16576" y="42172"/>
                  </a:lnTo>
                  <a:lnTo>
                    <a:pt x="16576" y="42085"/>
                  </a:lnTo>
                  <a:close/>
                  <a:moveTo>
                    <a:pt x="18475" y="42733"/>
                  </a:moveTo>
                  <a:lnTo>
                    <a:pt x="18691" y="42776"/>
                  </a:lnTo>
                  <a:lnTo>
                    <a:pt x="18950" y="42819"/>
                  </a:lnTo>
                  <a:lnTo>
                    <a:pt x="18993" y="42819"/>
                  </a:lnTo>
                  <a:lnTo>
                    <a:pt x="18993" y="42862"/>
                  </a:lnTo>
                  <a:lnTo>
                    <a:pt x="18734" y="42819"/>
                  </a:lnTo>
                  <a:lnTo>
                    <a:pt x="18360" y="42733"/>
                  </a:lnTo>
                  <a:close/>
                  <a:moveTo>
                    <a:pt x="53352" y="39366"/>
                  </a:moveTo>
                  <a:lnTo>
                    <a:pt x="53438" y="39625"/>
                  </a:lnTo>
                  <a:lnTo>
                    <a:pt x="54215" y="40920"/>
                  </a:lnTo>
                  <a:lnTo>
                    <a:pt x="54518" y="42992"/>
                  </a:lnTo>
                  <a:lnTo>
                    <a:pt x="52532" y="39582"/>
                  </a:lnTo>
                  <a:lnTo>
                    <a:pt x="52920" y="39452"/>
                  </a:lnTo>
                  <a:lnTo>
                    <a:pt x="53007" y="39452"/>
                  </a:lnTo>
                  <a:lnTo>
                    <a:pt x="53352" y="39366"/>
                  </a:lnTo>
                  <a:close/>
                  <a:moveTo>
                    <a:pt x="31856" y="43107"/>
                  </a:moveTo>
                  <a:lnTo>
                    <a:pt x="31813" y="43121"/>
                  </a:lnTo>
                  <a:lnTo>
                    <a:pt x="31813" y="43121"/>
                  </a:lnTo>
                  <a:lnTo>
                    <a:pt x="31813" y="43121"/>
                  </a:lnTo>
                  <a:lnTo>
                    <a:pt x="31856" y="43121"/>
                  </a:lnTo>
                  <a:lnTo>
                    <a:pt x="31856" y="43107"/>
                  </a:lnTo>
                  <a:close/>
                  <a:moveTo>
                    <a:pt x="30216" y="42129"/>
                  </a:moveTo>
                  <a:lnTo>
                    <a:pt x="30345" y="42215"/>
                  </a:lnTo>
                  <a:lnTo>
                    <a:pt x="30432" y="42258"/>
                  </a:lnTo>
                  <a:lnTo>
                    <a:pt x="30432" y="42301"/>
                  </a:lnTo>
                  <a:lnTo>
                    <a:pt x="30647" y="42517"/>
                  </a:lnTo>
                  <a:lnTo>
                    <a:pt x="30820" y="42776"/>
                  </a:lnTo>
                  <a:lnTo>
                    <a:pt x="30863" y="42862"/>
                  </a:lnTo>
                  <a:lnTo>
                    <a:pt x="31036" y="43208"/>
                  </a:lnTo>
                  <a:lnTo>
                    <a:pt x="30345" y="42690"/>
                  </a:lnTo>
                  <a:lnTo>
                    <a:pt x="30259" y="42388"/>
                  </a:lnTo>
                  <a:lnTo>
                    <a:pt x="30216" y="42129"/>
                  </a:lnTo>
                  <a:close/>
                  <a:moveTo>
                    <a:pt x="61294" y="42862"/>
                  </a:moveTo>
                  <a:lnTo>
                    <a:pt x="61381" y="42949"/>
                  </a:lnTo>
                  <a:lnTo>
                    <a:pt x="61424" y="42949"/>
                  </a:lnTo>
                  <a:lnTo>
                    <a:pt x="61424" y="43510"/>
                  </a:lnTo>
                  <a:lnTo>
                    <a:pt x="61294" y="42862"/>
                  </a:lnTo>
                  <a:close/>
                  <a:moveTo>
                    <a:pt x="31122" y="43682"/>
                  </a:moveTo>
                  <a:lnTo>
                    <a:pt x="31122" y="43726"/>
                  </a:lnTo>
                  <a:lnTo>
                    <a:pt x="31079" y="43682"/>
                  </a:lnTo>
                  <a:close/>
                  <a:moveTo>
                    <a:pt x="52661" y="30863"/>
                  </a:moveTo>
                  <a:lnTo>
                    <a:pt x="52964" y="32848"/>
                  </a:lnTo>
                  <a:lnTo>
                    <a:pt x="35568" y="43251"/>
                  </a:lnTo>
                  <a:lnTo>
                    <a:pt x="35611" y="43294"/>
                  </a:lnTo>
                  <a:lnTo>
                    <a:pt x="35611" y="43337"/>
                  </a:lnTo>
                  <a:lnTo>
                    <a:pt x="35568" y="43294"/>
                  </a:lnTo>
                  <a:lnTo>
                    <a:pt x="35525" y="43251"/>
                  </a:lnTo>
                  <a:lnTo>
                    <a:pt x="34014" y="44157"/>
                  </a:lnTo>
                  <a:lnTo>
                    <a:pt x="33971" y="44200"/>
                  </a:lnTo>
                  <a:lnTo>
                    <a:pt x="33971" y="44157"/>
                  </a:lnTo>
                  <a:lnTo>
                    <a:pt x="34014" y="44157"/>
                  </a:lnTo>
                  <a:lnTo>
                    <a:pt x="34014" y="44114"/>
                  </a:lnTo>
                  <a:lnTo>
                    <a:pt x="33928" y="44114"/>
                  </a:lnTo>
                  <a:lnTo>
                    <a:pt x="33971" y="44071"/>
                  </a:lnTo>
                  <a:lnTo>
                    <a:pt x="33798" y="43726"/>
                  </a:lnTo>
                  <a:lnTo>
                    <a:pt x="33410" y="42992"/>
                  </a:lnTo>
                  <a:lnTo>
                    <a:pt x="33410" y="42949"/>
                  </a:lnTo>
                  <a:lnTo>
                    <a:pt x="33367" y="42905"/>
                  </a:lnTo>
                  <a:lnTo>
                    <a:pt x="33324" y="42862"/>
                  </a:lnTo>
                  <a:lnTo>
                    <a:pt x="33281" y="42905"/>
                  </a:lnTo>
                  <a:lnTo>
                    <a:pt x="33281" y="42862"/>
                  </a:lnTo>
                  <a:lnTo>
                    <a:pt x="33324" y="42862"/>
                  </a:lnTo>
                  <a:lnTo>
                    <a:pt x="33108" y="42517"/>
                  </a:lnTo>
                  <a:lnTo>
                    <a:pt x="34662" y="41611"/>
                  </a:lnTo>
                  <a:lnTo>
                    <a:pt x="34705" y="41611"/>
                  </a:lnTo>
                  <a:lnTo>
                    <a:pt x="52661" y="30863"/>
                  </a:lnTo>
                  <a:close/>
                  <a:moveTo>
                    <a:pt x="28187" y="43251"/>
                  </a:moveTo>
                  <a:lnTo>
                    <a:pt x="28317" y="43510"/>
                  </a:lnTo>
                  <a:lnTo>
                    <a:pt x="28446" y="43769"/>
                  </a:lnTo>
                  <a:lnTo>
                    <a:pt x="28489" y="43985"/>
                  </a:lnTo>
                  <a:lnTo>
                    <a:pt x="28532" y="44244"/>
                  </a:lnTo>
                  <a:lnTo>
                    <a:pt x="28532" y="44287"/>
                  </a:lnTo>
                  <a:lnTo>
                    <a:pt x="28360" y="44157"/>
                  </a:lnTo>
                  <a:lnTo>
                    <a:pt x="28230" y="43985"/>
                  </a:lnTo>
                  <a:lnTo>
                    <a:pt x="27928" y="43596"/>
                  </a:lnTo>
                  <a:lnTo>
                    <a:pt x="27971" y="43510"/>
                  </a:lnTo>
                  <a:lnTo>
                    <a:pt x="28014" y="43467"/>
                  </a:lnTo>
                  <a:lnTo>
                    <a:pt x="28187" y="43251"/>
                  </a:lnTo>
                  <a:close/>
                  <a:moveTo>
                    <a:pt x="49769" y="42603"/>
                  </a:moveTo>
                  <a:lnTo>
                    <a:pt x="49554" y="43208"/>
                  </a:lnTo>
                  <a:lnTo>
                    <a:pt x="49554" y="43294"/>
                  </a:lnTo>
                  <a:lnTo>
                    <a:pt x="49510" y="43467"/>
                  </a:lnTo>
                  <a:lnTo>
                    <a:pt x="49467" y="43639"/>
                  </a:lnTo>
                  <a:lnTo>
                    <a:pt x="49424" y="43812"/>
                  </a:lnTo>
                  <a:lnTo>
                    <a:pt x="49295" y="44459"/>
                  </a:lnTo>
                  <a:lnTo>
                    <a:pt x="49208" y="45193"/>
                  </a:lnTo>
                  <a:lnTo>
                    <a:pt x="49122" y="45150"/>
                  </a:lnTo>
                  <a:lnTo>
                    <a:pt x="49122" y="45021"/>
                  </a:lnTo>
                  <a:lnTo>
                    <a:pt x="49165" y="44805"/>
                  </a:lnTo>
                  <a:lnTo>
                    <a:pt x="49165" y="44632"/>
                  </a:lnTo>
                  <a:lnTo>
                    <a:pt x="49208" y="44546"/>
                  </a:lnTo>
                  <a:lnTo>
                    <a:pt x="49251" y="44330"/>
                  </a:lnTo>
                  <a:lnTo>
                    <a:pt x="49251" y="44287"/>
                  </a:lnTo>
                  <a:lnTo>
                    <a:pt x="49295" y="44028"/>
                  </a:lnTo>
                  <a:lnTo>
                    <a:pt x="49338" y="43855"/>
                  </a:lnTo>
                  <a:lnTo>
                    <a:pt x="49381" y="43682"/>
                  </a:lnTo>
                  <a:lnTo>
                    <a:pt x="49554" y="43164"/>
                  </a:lnTo>
                  <a:lnTo>
                    <a:pt x="49726" y="42690"/>
                  </a:lnTo>
                  <a:lnTo>
                    <a:pt x="49769" y="42603"/>
                  </a:lnTo>
                  <a:close/>
                  <a:moveTo>
                    <a:pt x="52230" y="39798"/>
                  </a:moveTo>
                  <a:lnTo>
                    <a:pt x="54690" y="44114"/>
                  </a:lnTo>
                  <a:lnTo>
                    <a:pt x="54949" y="45711"/>
                  </a:lnTo>
                  <a:lnTo>
                    <a:pt x="51194" y="41697"/>
                  </a:lnTo>
                  <a:lnTo>
                    <a:pt x="51367" y="41222"/>
                  </a:lnTo>
                  <a:lnTo>
                    <a:pt x="51712" y="40531"/>
                  </a:lnTo>
                  <a:lnTo>
                    <a:pt x="51928" y="40186"/>
                  </a:lnTo>
                  <a:lnTo>
                    <a:pt x="52230" y="39798"/>
                  </a:lnTo>
                  <a:close/>
                  <a:moveTo>
                    <a:pt x="34446" y="44503"/>
                  </a:moveTo>
                  <a:lnTo>
                    <a:pt x="34619" y="44632"/>
                  </a:lnTo>
                  <a:lnTo>
                    <a:pt x="34791" y="44805"/>
                  </a:lnTo>
                  <a:lnTo>
                    <a:pt x="34964" y="44977"/>
                  </a:lnTo>
                  <a:lnTo>
                    <a:pt x="35093" y="45193"/>
                  </a:lnTo>
                  <a:lnTo>
                    <a:pt x="35180" y="45409"/>
                  </a:lnTo>
                  <a:lnTo>
                    <a:pt x="35266" y="45625"/>
                  </a:lnTo>
                  <a:lnTo>
                    <a:pt x="35352" y="45841"/>
                  </a:lnTo>
                  <a:lnTo>
                    <a:pt x="35396" y="46100"/>
                  </a:lnTo>
                  <a:lnTo>
                    <a:pt x="35180" y="45970"/>
                  </a:lnTo>
                  <a:lnTo>
                    <a:pt x="35007" y="45754"/>
                  </a:lnTo>
                  <a:lnTo>
                    <a:pt x="34834" y="45539"/>
                  </a:lnTo>
                  <a:lnTo>
                    <a:pt x="34705" y="45323"/>
                  </a:lnTo>
                  <a:lnTo>
                    <a:pt x="34532" y="44891"/>
                  </a:lnTo>
                  <a:lnTo>
                    <a:pt x="34446" y="44503"/>
                  </a:lnTo>
                  <a:close/>
                  <a:moveTo>
                    <a:pt x="7641" y="13036"/>
                  </a:moveTo>
                  <a:lnTo>
                    <a:pt x="8504" y="13079"/>
                  </a:lnTo>
                  <a:lnTo>
                    <a:pt x="9367" y="13208"/>
                  </a:lnTo>
                  <a:lnTo>
                    <a:pt x="10274" y="13424"/>
                  </a:lnTo>
                  <a:lnTo>
                    <a:pt x="11180" y="13726"/>
                  </a:lnTo>
                  <a:lnTo>
                    <a:pt x="11914" y="14028"/>
                  </a:lnTo>
                  <a:lnTo>
                    <a:pt x="12993" y="14546"/>
                  </a:lnTo>
                  <a:lnTo>
                    <a:pt x="14072" y="15194"/>
                  </a:lnTo>
                  <a:lnTo>
                    <a:pt x="14806" y="15669"/>
                  </a:lnTo>
                  <a:lnTo>
                    <a:pt x="14892" y="15712"/>
                  </a:lnTo>
                  <a:lnTo>
                    <a:pt x="14892" y="15755"/>
                  </a:lnTo>
                  <a:lnTo>
                    <a:pt x="15151" y="15928"/>
                  </a:lnTo>
                  <a:lnTo>
                    <a:pt x="15281" y="16014"/>
                  </a:lnTo>
                  <a:lnTo>
                    <a:pt x="15583" y="16230"/>
                  </a:lnTo>
                  <a:lnTo>
                    <a:pt x="16274" y="16791"/>
                  </a:lnTo>
                  <a:lnTo>
                    <a:pt x="16360" y="16705"/>
                  </a:lnTo>
                  <a:lnTo>
                    <a:pt x="16317" y="16791"/>
                  </a:lnTo>
                  <a:lnTo>
                    <a:pt x="16403" y="16877"/>
                  </a:lnTo>
                  <a:lnTo>
                    <a:pt x="16446" y="16920"/>
                  </a:lnTo>
                  <a:lnTo>
                    <a:pt x="17094" y="17482"/>
                  </a:lnTo>
                  <a:lnTo>
                    <a:pt x="17741" y="18086"/>
                  </a:lnTo>
                  <a:lnTo>
                    <a:pt x="18346" y="18733"/>
                  </a:lnTo>
                  <a:lnTo>
                    <a:pt x="18950" y="19381"/>
                  </a:lnTo>
                  <a:lnTo>
                    <a:pt x="18993" y="19381"/>
                  </a:lnTo>
                  <a:lnTo>
                    <a:pt x="19079" y="19295"/>
                  </a:lnTo>
                  <a:lnTo>
                    <a:pt x="18993" y="19424"/>
                  </a:lnTo>
                  <a:lnTo>
                    <a:pt x="19079" y="19510"/>
                  </a:lnTo>
                  <a:lnTo>
                    <a:pt x="19209" y="19424"/>
                  </a:lnTo>
                  <a:lnTo>
                    <a:pt x="19123" y="19554"/>
                  </a:lnTo>
                  <a:lnTo>
                    <a:pt x="20202" y="20848"/>
                  </a:lnTo>
                  <a:lnTo>
                    <a:pt x="20331" y="21021"/>
                  </a:lnTo>
                  <a:lnTo>
                    <a:pt x="21281" y="22316"/>
                  </a:lnTo>
                  <a:lnTo>
                    <a:pt x="21799" y="23093"/>
                  </a:lnTo>
                  <a:lnTo>
                    <a:pt x="20979" y="23654"/>
                  </a:lnTo>
                  <a:lnTo>
                    <a:pt x="20461" y="22920"/>
                  </a:lnTo>
                  <a:lnTo>
                    <a:pt x="19943" y="22143"/>
                  </a:lnTo>
                  <a:lnTo>
                    <a:pt x="19899" y="22143"/>
                  </a:lnTo>
                  <a:lnTo>
                    <a:pt x="19899" y="22100"/>
                  </a:lnTo>
                  <a:lnTo>
                    <a:pt x="19813" y="22014"/>
                  </a:lnTo>
                  <a:lnTo>
                    <a:pt x="19813" y="21971"/>
                  </a:lnTo>
                  <a:lnTo>
                    <a:pt x="19770" y="21971"/>
                  </a:lnTo>
                  <a:lnTo>
                    <a:pt x="19079" y="21107"/>
                  </a:lnTo>
                  <a:lnTo>
                    <a:pt x="18691" y="20676"/>
                  </a:lnTo>
                  <a:lnTo>
                    <a:pt x="18691" y="20633"/>
                  </a:lnTo>
                  <a:lnTo>
                    <a:pt x="18561" y="20503"/>
                  </a:lnTo>
                  <a:lnTo>
                    <a:pt x="17569" y="19467"/>
                  </a:lnTo>
                  <a:lnTo>
                    <a:pt x="16576" y="18518"/>
                  </a:lnTo>
                  <a:lnTo>
                    <a:pt x="16533" y="18561"/>
                  </a:lnTo>
                  <a:lnTo>
                    <a:pt x="16533" y="18518"/>
                  </a:lnTo>
                  <a:lnTo>
                    <a:pt x="16576" y="18518"/>
                  </a:lnTo>
                  <a:lnTo>
                    <a:pt x="16446" y="18431"/>
                  </a:lnTo>
                  <a:lnTo>
                    <a:pt x="16403" y="18431"/>
                  </a:lnTo>
                  <a:lnTo>
                    <a:pt x="16446" y="18388"/>
                  </a:lnTo>
                  <a:lnTo>
                    <a:pt x="16403" y="18388"/>
                  </a:lnTo>
                  <a:lnTo>
                    <a:pt x="15799" y="17870"/>
                  </a:lnTo>
                  <a:lnTo>
                    <a:pt x="15195" y="17395"/>
                  </a:lnTo>
                  <a:lnTo>
                    <a:pt x="15151" y="17438"/>
                  </a:lnTo>
                  <a:lnTo>
                    <a:pt x="15151" y="17395"/>
                  </a:lnTo>
                  <a:lnTo>
                    <a:pt x="15065" y="17309"/>
                  </a:lnTo>
                  <a:lnTo>
                    <a:pt x="15022" y="17352"/>
                  </a:lnTo>
                  <a:lnTo>
                    <a:pt x="15022" y="17309"/>
                  </a:lnTo>
                  <a:lnTo>
                    <a:pt x="15022" y="17266"/>
                  </a:lnTo>
                  <a:lnTo>
                    <a:pt x="14720" y="17093"/>
                  </a:lnTo>
                  <a:lnTo>
                    <a:pt x="13943" y="16575"/>
                  </a:lnTo>
                  <a:lnTo>
                    <a:pt x="13123" y="16100"/>
                  </a:lnTo>
                  <a:lnTo>
                    <a:pt x="13079" y="16057"/>
                  </a:lnTo>
                  <a:lnTo>
                    <a:pt x="12950" y="16014"/>
                  </a:lnTo>
                  <a:lnTo>
                    <a:pt x="12820" y="15971"/>
                  </a:lnTo>
                  <a:lnTo>
                    <a:pt x="12734" y="15928"/>
                  </a:lnTo>
                  <a:lnTo>
                    <a:pt x="12734" y="15885"/>
                  </a:lnTo>
                  <a:lnTo>
                    <a:pt x="12691" y="15885"/>
                  </a:lnTo>
                  <a:lnTo>
                    <a:pt x="12605" y="15841"/>
                  </a:lnTo>
                  <a:lnTo>
                    <a:pt x="12561" y="15841"/>
                  </a:lnTo>
                  <a:lnTo>
                    <a:pt x="12561" y="15885"/>
                  </a:lnTo>
                  <a:lnTo>
                    <a:pt x="12518" y="15885"/>
                  </a:lnTo>
                  <a:lnTo>
                    <a:pt x="12561" y="15798"/>
                  </a:lnTo>
                  <a:lnTo>
                    <a:pt x="12518" y="15798"/>
                  </a:lnTo>
                  <a:lnTo>
                    <a:pt x="11914" y="15539"/>
                  </a:lnTo>
                  <a:lnTo>
                    <a:pt x="11310" y="15323"/>
                  </a:lnTo>
                  <a:lnTo>
                    <a:pt x="11267" y="15280"/>
                  </a:lnTo>
                  <a:lnTo>
                    <a:pt x="11137" y="15280"/>
                  </a:lnTo>
                  <a:lnTo>
                    <a:pt x="11137" y="15237"/>
                  </a:lnTo>
                  <a:lnTo>
                    <a:pt x="10187" y="14978"/>
                  </a:lnTo>
                  <a:lnTo>
                    <a:pt x="9281" y="14849"/>
                  </a:lnTo>
                  <a:lnTo>
                    <a:pt x="9238" y="14805"/>
                  </a:lnTo>
                  <a:lnTo>
                    <a:pt x="8892" y="14805"/>
                  </a:lnTo>
                  <a:lnTo>
                    <a:pt x="8763" y="14762"/>
                  </a:lnTo>
                  <a:lnTo>
                    <a:pt x="8461" y="14762"/>
                  </a:lnTo>
                  <a:lnTo>
                    <a:pt x="8461" y="14805"/>
                  </a:lnTo>
                  <a:lnTo>
                    <a:pt x="8418" y="14762"/>
                  </a:lnTo>
                  <a:lnTo>
                    <a:pt x="8331" y="14762"/>
                  </a:lnTo>
                  <a:lnTo>
                    <a:pt x="7684" y="14805"/>
                  </a:lnTo>
                  <a:lnTo>
                    <a:pt x="7554" y="14805"/>
                  </a:lnTo>
                  <a:lnTo>
                    <a:pt x="7252" y="14849"/>
                  </a:lnTo>
                  <a:lnTo>
                    <a:pt x="7166" y="14849"/>
                  </a:lnTo>
                  <a:lnTo>
                    <a:pt x="6691" y="14978"/>
                  </a:lnTo>
                  <a:lnTo>
                    <a:pt x="6216" y="15108"/>
                  </a:lnTo>
                  <a:lnTo>
                    <a:pt x="5741" y="15280"/>
                  </a:lnTo>
                  <a:lnTo>
                    <a:pt x="5310" y="15496"/>
                  </a:lnTo>
                  <a:lnTo>
                    <a:pt x="5267" y="15539"/>
                  </a:lnTo>
                  <a:lnTo>
                    <a:pt x="5051" y="15626"/>
                  </a:lnTo>
                  <a:lnTo>
                    <a:pt x="5051" y="15669"/>
                  </a:lnTo>
                  <a:lnTo>
                    <a:pt x="4490" y="16057"/>
                  </a:lnTo>
                  <a:lnTo>
                    <a:pt x="3972" y="16489"/>
                  </a:lnTo>
                  <a:lnTo>
                    <a:pt x="3756" y="16748"/>
                  </a:lnTo>
                  <a:lnTo>
                    <a:pt x="3670" y="16834"/>
                  </a:lnTo>
                  <a:lnTo>
                    <a:pt x="3540" y="17007"/>
                  </a:lnTo>
                  <a:lnTo>
                    <a:pt x="3367" y="17223"/>
                  </a:lnTo>
                  <a:lnTo>
                    <a:pt x="3195" y="17438"/>
                  </a:lnTo>
                  <a:lnTo>
                    <a:pt x="3108" y="17611"/>
                  </a:lnTo>
                  <a:lnTo>
                    <a:pt x="2720" y="18345"/>
                  </a:lnTo>
                  <a:lnTo>
                    <a:pt x="2375" y="19122"/>
                  </a:lnTo>
                  <a:lnTo>
                    <a:pt x="2331" y="19165"/>
                  </a:lnTo>
                  <a:lnTo>
                    <a:pt x="2331" y="19251"/>
                  </a:lnTo>
                  <a:lnTo>
                    <a:pt x="2331" y="19295"/>
                  </a:lnTo>
                  <a:lnTo>
                    <a:pt x="2159" y="19769"/>
                  </a:lnTo>
                  <a:lnTo>
                    <a:pt x="2029" y="20287"/>
                  </a:lnTo>
                  <a:lnTo>
                    <a:pt x="1900" y="20805"/>
                  </a:lnTo>
                  <a:lnTo>
                    <a:pt x="1813" y="21323"/>
                  </a:lnTo>
                  <a:lnTo>
                    <a:pt x="1727" y="22230"/>
                  </a:lnTo>
                  <a:lnTo>
                    <a:pt x="1727" y="23223"/>
                  </a:lnTo>
                  <a:lnTo>
                    <a:pt x="1727" y="24129"/>
                  </a:lnTo>
                  <a:lnTo>
                    <a:pt x="1813" y="25079"/>
                  </a:lnTo>
                  <a:lnTo>
                    <a:pt x="1900" y="25812"/>
                  </a:lnTo>
                  <a:lnTo>
                    <a:pt x="2029" y="26589"/>
                  </a:lnTo>
                  <a:lnTo>
                    <a:pt x="2202" y="27323"/>
                  </a:lnTo>
                  <a:lnTo>
                    <a:pt x="2375" y="28100"/>
                  </a:lnTo>
                  <a:lnTo>
                    <a:pt x="2418" y="28273"/>
                  </a:lnTo>
                  <a:lnTo>
                    <a:pt x="2720" y="29222"/>
                  </a:lnTo>
                  <a:lnTo>
                    <a:pt x="2936" y="29827"/>
                  </a:lnTo>
                  <a:lnTo>
                    <a:pt x="3324" y="30949"/>
                  </a:lnTo>
                  <a:lnTo>
                    <a:pt x="3799" y="32114"/>
                  </a:lnTo>
                  <a:lnTo>
                    <a:pt x="3842" y="32201"/>
                  </a:lnTo>
                  <a:lnTo>
                    <a:pt x="4188" y="32891"/>
                  </a:lnTo>
                  <a:lnTo>
                    <a:pt x="4188" y="32935"/>
                  </a:lnTo>
                  <a:lnTo>
                    <a:pt x="4533" y="33625"/>
                  </a:lnTo>
                  <a:lnTo>
                    <a:pt x="4576" y="33668"/>
                  </a:lnTo>
                  <a:lnTo>
                    <a:pt x="4921" y="34316"/>
                  </a:lnTo>
                  <a:lnTo>
                    <a:pt x="5741" y="35740"/>
                  </a:lnTo>
                  <a:lnTo>
                    <a:pt x="6605" y="37035"/>
                  </a:lnTo>
                  <a:lnTo>
                    <a:pt x="6734" y="37208"/>
                  </a:lnTo>
                  <a:lnTo>
                    <a:pt x="6821" y="37337"/>
                  </a:lnTo>
                  <a:lnTo>
                    <a:pt x="6950" y="37510"/>
                  </a:lnTo>
                  <a:lnTo>
                    <a:pt x="7598" y="38373"/>
                  </a:lnTo>
                  <a:lnTo>
                    <a:pt x="8288" y="39150"/>
                  </a:lnTo>
                  <a:lnTo>
                    <a:pt x="8979" y="39884"/>
                  </a:lnTo>
                  <a:lnTo>
                    <a:pt x="9713" y="40618"/>
                  </a:lnTo>
                  <a:lnTo>
                    <a:pt x="10446" y="41265"/>
                  </a:lnTo>
                  <a:lnTo>
                    <a:pt x="11180" y="41870"/>
                  </a:lnTo>
                  <a:lnTo>
                    <a:pt x="11957" y="42474"/>
                  </a:lnTo>
                  <a:lnTo>
                    <a:pt x="12777" y="42992"/>
                  </a:lnTo>
                  <a:lnTo>
                    <a:pt x="12993" y="43121"/>
                  </a:lnTo>
                  <a:lnTo>
                    <a:pt x="13382" y="43337"/>
                  </a:lnTo>
                  <a:lnTo>
                    <a:pt x="13425" y="43380"/>
                  </a:lnTo>
                  <a:lnTo>
                    <a:pt x="13900" y="43639"/>
                  </a:lnTo>
                  <a:lnTo>
                    <a:pt x="14461" y="43941"/>
                  </a:lnTo>
                  <a:lnTo>
                    <a:pt x="14504" y="43941"/>
                  </a:lnTo>
                  <a:lnTo>
                    <a:pt x="14936" y="44157"/>
                  </a:lnTo>
                  <a:lnTo>
                    <a:pt x="15108" y="44200"/>
                  </a:lnTo>
                  <a:lnTo>
                    <a:pt x="15583" y="44373"/>
                  </a:lnTo>
                  <a:lnTo>
                    <a:pt x="15928" y="44503"/>
                  </a:lnTo>
                  <a:lnTo>
                    <a:pt x="15971" y="44503"/>
                  </a:lnTo>
                  <a:lnTo>
                    <a:pt x="16662" y="44718"/>
                  </a:lnTo>
                  <a:lnTo>
                    <a:pt x="17310" y="44848"/>
                  </a:lnTo>
                  <a:lnTo>
                    <a:pt x="18000" y="44934"/>
                  </a:lnTo>
                  <a:lnTo>
                    <a:pt x="19209" y="44934"/>
                  </a:lnTo>
                  <a:lnTo>
                    <a:pt x="19727" y="44891"/>
                  </a:lnTo>
                  <a:lnTo>
                    <a:pt x="20202" y="44762"/>
                  </a:lnTo>
                  <a:lnTo>
                    <a:pt x="20633" y="44675"/>
                  </a:lnTo>
                  <a:lnTo>
                    <a:pt x="21108" y="44503"/>
                  </a:lnTo>
                  <a:lnTo>
                    <a:pt x="21540" y="44287"/>
                  </a:lnTo>
                  <a:lnTo>
                    <a:pt x="21928" y="44071"/>
                  </a:lnTo>
                  <a:lnTo>
                    <a:pt x="21971" y="44071"/>
                  </a:lnTo>
                  <a:lnTo>
                    <a:pt x="22015" y="44028"/>
                  </a:lnTo>
                  <a:lnTo>
                    <a:pt x="22058" y="43985"/>
                  </a:lnTo>
                  <a:lnTo>
                    <a:pt x="22187" y="43898"/>
                  </a:lnTo>
                  <a:lnTo>
                    <a:pt x="22533" y="43639"/>
                  </a:lnTo>
                  <a:lnTo>
                    <a:pt x="22921" y="43337"/>
                  </a:lnTo>
                  <a:lnTo>
                    <a:pt x="23223" y="42992"/>
                  </a:lnTo>
                  <a:lnTo>
                    <a:pt x="23223" y="42949"/>
                  </a:lnTo>
                  <a:lnTo>
                    <a:pt x="23266" y="42949"/>
                  </a:lnTo>
                  <a:lnTo>
                    <a:pt x="23309" y="42905"/>
                  </a:lnTo>
                  <a:lnTo>
                    <a:pt x="23439" y="42776"/>
                  </a:lnTo>
                  <a:lnTo>
                    <a:pt x="23482" y="42690"/>
                  </a:lnTo>
                  <a:lnTo>
                    <a:pt x="23741" y="42344"/>
                  </a:lnTo>
                  <a:lnTo>
                    <a:pt x="24000" y="41956"/>
                  </a:lnTo>
                  <a:lnTo>
                    <a:pt x="24000" y="41913"/>
                  </a:lnTo>
                  <a:lnTo>
                    <a:pt x="24086" y="41783"/>
                  </a:lnTo>
                  <a:lnTo>
                    <a:pt x="24216" y="41567"/>
                  </a:lnTo>
                  <a:lnTo>
                    <a:pt x="24345" y="41222"/>
                  </a:lnTo>
                  <a:lnTo>
                    <a:pt x="24432" y="41093"/>
                  </a:lnTo>
                  <a:lnTo>
                    <a:pt x="24475" y="40963"/>
                  </a:lnTo>
                  <a:lnTo>
                    <a:pt x="24561" y="40790"/>
                  </a:lnTo>
                  <a:lnTo>
                    <a:pt x="24777" y="40143"/>
                  </a:lnTo>
                  <a:lnTo>
                    <a:pt x="24950" y="39452"/>
                  </a:lnTo>
                  <a:lnTo>
                    <a:pt x="24950" y="39409"/>
                  </a:lnTo>
                  <a:lnTo>
                    <a:pt x="24993" y="39323"/>
                  </a:lnTo>
                  <a:lnTo>
                    <a:pt x="24950" y="39280"/>
                  </a:lnTo>
                  <a:lnTo>
                    <a:pt x="24993" y="39280"/>
                  </a:lnTo>
                  <a:lnTo>
                    <a:pt x="24993" y="39237"/>
                  </a:lnTo>
                  <a:lnTo>
                    <a:pt x="25036" y="39107"/>
                  </a:lnTo>
                  <a:lnTo>
                    <a:pt x="26331" y="40057"/>
                  </a:lnTo>
                  <a:lnTo>
                    <a:pt x="26202" y="40790"/>
                  </a:lnTo>
                  <a:lnTo>
                    <a:pt x="25986" y="41481"/>
                  </a:lnTo>
                  <a:lnTo>
                    <a:pt x="25770" y="42129"/>
                  </a:lnTo>
                  <a:lnTo>
                    <a:pt x="25511" y="42733"/>
                  </a:lnTo>
                  <a:lnTo>
                    <a:pt x="25209" y="43294"/>
                  </a:lnTo>
                  <a:lnTo>
                    <a:pt x="24863" y="43855"/>
                  </a:lnTo>
                  <a:lnTo>
                    <a:pt x="24475" y="44373"/>
                  </a:lnTo>
                  <a:lnTo>
                    <a:pt x="24043" y="44805"/>
                  </a:lnTo>
                  <a:lnTo>
                    <a:pt x="23612" y="45236"/>
                  </a:lnTo>
                  <a:lnTo>
                    <a:pt x="23353" y="45452"/>
                  </a:lnTo>
                  <a:lnTo>
                    <a:pt x="23094" y="45625"/>
                  </a:lnTo>
                  <a:lnTo>
                    <a:pt x="22705" y="45884"/>
                  </a:lnTo>
                  <a:lnTo>
                    <a:pt x="22274" y="46100"/>
                  </a:lnTo>
                  <a:lnTo>
                    <a:pt x="21799" y="46272"/>
                  </a:lnTo>
                  <a:lnTo>
                    <a:pt x="21281" y="46445"/>
                  </a:lnTo>
                  <a:lnTo>
                    <a:pt x="20720" y="46574"/>
                  </a:lnTo>
                  <a:lnTo>
                    <a:pt x="20115" y="46661"/>
                  </a:lnTo>
                  <a:lnTo>
                    <a:pt x="19511" y="46704"/>
                  </a:lnTo>
                  <a:lnTo>
                    <a:pt x="18864" y="46704"/>
                  </a:lnTo>
                  <a:lnTo>
                    <a:pt x="18216" y="46618"/>
                  </a:lnTo>
                  <a:lnTo>
                    <a:pt x="17612" y="46531"/>
                  </a:lnTo>
                  <a:lnTo>
                    <a:pt x="17007" y="46402"/>
                  </a:lnTo>
                  <a:lnTo>
                    <a:pt x="16360" y="46186"/>
                  </a:lnTo>
                  <a:lnTo>
                    <a:pt x="15713" y="45970"/>
                  </a:lnTo>
                  <a:lnTo>
                    <a:pt x="15065" y="45711"/>
                  </a:lnTo>
                  <a:lnTo>
                    <a:pt x="14418" y="45366"/>
                  </a:lnTo>
                  <a:lnTo>
                    <a:pt x="13727" y="45021"/>
                  </a:lnTo>
                  <a:lnTo>
                    <a:pt x="13079" y="44632"/>
                  </a:lnTo>
                  <a:lnTo>
                    <a:pt x="12389" y="44200"/>
                  </a:lnTo>
                  <a:lnTo>
                    <a:pt x="11698" y="43726"/>
                  </a:lnTo>
                  <a:lnTo>
                    <a:pt x="11051" y="43251"/>
                  </a:lnTo>
                  <a:lnTo>
                    <a:pt x="10403" y="42733"/>
                  </a:lnTo>
                  <a:lnTo>
                    <a:pt x="9799" y="42172"/>
                  </a:lnTo>
                  <a:lnTo>
                    <a:pt x="9151" y="41611"/>
                  </a:lnTo>
                  <a:lnTo>
                    <a:pt x="8547" y="41006"/>
                  </a:lnTo>
                  <a:lnTo>
                    <a:pt x="7986" y="40359"/>
                  </a:lnTo>
                  <a:lnTo>
                    <a:pt x="7382" y="39711"/>
                  </a:lnTo>
                  <a:lnTo>
                    <a:pt x="6864" y="39064"/>
                  </a:lnTo>
                  <a:lnTo>
                    <a:pt x="6303" y="38373"/>
                  </a:lnTo>
                  <a:lnTo>
                    <a:pt x="5785" y="37639"/>
                  </a:lnTo>
                  <a:lnTo>
                    <a:pt x="5267" y="36906"/>
                  </a:lnTo>
                  <a:lnTo>
                    <a:pt x="4792" y="36129"/>
                  </a:lnTo>
                  <a:lnTo>
                    <a:pt x="4317" y="35352"/>
                  </a:lnTo>
                  <a:lnTo>
                    <a:pt x="3885" y="34575"/>
                  </a:lnTo>
                  <a:lnTo>
                    <a:pt x="3281" y="33409"/>
                  </a:lnTo>
                  <a:lnTo>
                    <a:pt x="2763" y="32287"/>
                  </a:lnTo>
                  <a:lnTo>
                    <a:pt x="2331" y="31251"/>
                  </a:lnTo>
                  <a:lnTo>
                    <a:pt x="1943" y="30215"/>
                  </a:lnTo>
                  <a:lnTo>
                    <a:pt x="1943" y="30172"/>
                  </a:lnTo>
                  <a:lnTo>
                    <a:pt x="1813" y="29783"/>
                  </a:lnTo>
                  <a:lnTo>
                    <a:pt x="1641" y="29266"/>
                  </a:lnTo>
                  <a:lnTo>
                    <a:pt x="1425" y="28618"/>
                  </a:lnTo>
                  <a:lnTo>
                    <a:pt x="1382" y="28489"/>
                  </a:lnTo>
                  <a:lnTo>
                    <a:pt x="1209" y="27927"/>
                  </a:lnTo>
                  <a:lnTo>
                    <a:pt x="1209" y="27884"/>
                  </a:lnTo>
                  <a:lnTo>
                    <a:pt x="950" y="26848"/>
                  </a:lnTo>
                  <a:lnTo>
                    <a:pt x="734" y="25640"/>
                  </a:lnTo>
                  <a:lnTo>
                    <a:pt x="648" y="25294"/>
                  </a:lnTo>
                  <a:lnTo>
                    <a:pt x="648" y="25165"/>
                  </a:lnTo>
                  <a:lnTo>
                    <a:pt x="519" y="24215"/>
                  </a:lnTo>
                  <a:lnTo>
                    <a:pt x="432" y="23309"/>
                  </a:lnTo>
                  <a:lnTo>
                    <a:pt x="432" y="22402"/>
                  </a:lnTo>
                  <a:lnTo>
                    <a:pt x="432" y="21539"/>
                  </a:lnTo>
                  <a:lnTo>
                    <a:pt x="519" y="20762"/>
                  </a:lnTo>
                  <a:lnTo>
                    <a:pt x="605" y="19985"/>
                  </a:lnTo>
                  <a:lnTo>
                    <a:pt x="648" y="19769"/>
                  </a:lnTo>
                  <a:lnTo>
                    <a:pt x="778" y="19036"/>
                  </a:lnTo>
                  <a:lnTo>
                    <a:pt x="907" y="18474"/>
                  </a:lnTo>
                  <a:lnTo>
                    <a:pt x="1123" y="17870"/>
                  </a:lnTo>
                  <a:lnTo>
                    <a:pt x="1382" y="17266"/>
                  </a:lnTo>
                  <a:lnTo>
                    <a:pt x="1684" y="16618"/>
                  </a:lnTo>
                  <a:lnTo>
                    <a:pt x="2029" y="16014"/>
                  </a:lnTo>
                  <a:lnTo>
                    <a:pt x="2461" y="15410"/>
                  </a:lnTo>
                  <a:lnTo>
                    <a:pt x="2979" y="14849"/>
                  </a:lnTo>
                  <a:lnTo>
                    <a:pt x="3583" y="14331"/>
                  </a:lnTo>
                  <a:lnTo>
                    <a:pt x="3756" y="14201"/>
                  </a:lnTo>
                  <a:lnTo>
                    <a:pt x="4144" y="13942"/>
                  </a:lnTo>
                  <a:lnTo>
                    <a:pt x="4188" y="13899"/>
                  </a:lnTo>
                  <a:lnTo>
                    <a:pt x="4274" y="13856"/>
                  </a:lnTo>
                  <a:lnTo>
                    <a:pt x="4706" y="13640"/>
                  </a:lnTo>
                  <a:lnTo>
                    <a:pt x="5137" y="13467"/>
                  </a:lnTo>
                  <a:lnTo>
                    <a:pt x="5569" y="13295"/>
                  </a:lnTo>
                  <a:lnTo>
                    <a:pt x="5655" y="13295"/>
                  </a:lnTo>
                  <a:lnTo>
                    <a:pt x="5957" y="13208"/>
                  </a:lnTo>
                  <a:lnTo>
                    <a:pt x="6000" y="13208"/>
                  </a:lnTo>
                  <a:lnTo>
                    <a:pt x="6087" y="13165"/>
                  </a:lnTo>
                  <a:lnTo>
                    <a:pt x="6303" y="13122"/>
                  </a:lnTo>
                  <a:lnTo>
                    <a:pt x="6864" y="13036"/>
                  </a:lnTo>
                  <a:close/>
                  <a:moveTo>
                    <a:pt x="57841" y="45841"/>
                  </a:moveTo>
                  <a:lnTo>
                    <a:pt x="58143" y="46920"/>
                  </a:lnTo>
                  <a:lnTo>
                    <a:pt x="57971" y="46574"/>
                  </a:lnTo>
                  <a:lnTo>
                    <a:pt x="57841" y="45841"/>
                  </a:lnTo>
                  <a:close/>
                  <a:moveTo>
                    <a:pt x="28835" y="45064"/>
                  </a:moveTo>
                  <a:lnTo>
                    <a:pt x="29007" y="45150"/>
                  </a:lnTo>
                  <a:lnTo>
                    <a:pt x="29180" y="45280"/>
                  </a:lnTo>
                  <a:lnTo>
                    <a:pt x="29353" y="45452"/>
                  </a:lnTo>
                  <a:lnTo>
                    <a:pt x="29612" y="45841"/>
                  </a:lnTo>
                  <a:lnTo>
                    <a:pt x="29655" y="45927"/>
                  </a:lnTo>
                  <a:lnTo>
                    <a:pt x="29784" y="45884"/>
                  </a:lnTo>
                  <a:lnTo>
                    <a:pt x="29655" y="45970"/>
                  </a:lnTo>
                  <a:lnTo>
                    <a:pt x="29698" y="46013"/>
                  </a:lnTo>
                  <a:lnTo>
                    <a:pt x="29784" y="46359"/>
                  </a:lnTo>
                  <a:lnTo>
                    <a:pt x="29784" y="46402"/>
                  </a:lnTo>
                  <a:lnTo>
                    <a:pt x="29784" y="46445"/>
                  </a:lnTo>
                  <a:lnTo>
                    <a:pt x="29784" y="46661"/>
                  </a:lnTo>
                  <a:lnTo>
                    <a:pt x="29741" y="46833"/>
                  </a:lnTo>
                  <a:lnTo>
                    <a:pt x="29698" y="46833"/>
                  </a:lnTo>
                  <a:lnTo>
                    <a:pt x="29612" y="46963"/>
                  </a:lnTo>
                  <a:lnTo>
                    <a:pt x="29482" y="47006"/>
                  </a:lnTo>
                  <a:lnTo>
                    <a:pt x="29309" y="46963"/>
                  </a:lnTo>
                  <a:lnTo>
                    <a:pt x="29309" y="47006"/>
                  </a:lnTo>
                  <a:lnTo>
                    <a:pt x="29223" y="47006"/>
                  </a:lnTo>
                  <a:lnTo>
                    <a:pt x="29223" y="46963"/>
                  </a:lnTo>
                  <a:lnTo>
                    <a:pt x="29137" y="46920"/>
                  </a:lnTo>
                  <a:lnTo>
                    <a:pt x="28878" y="46704"/>
                  </a:lnTo>
                  <a:lnTo>
                    <a:pt x="28619" y="46445"/>
                  </a:lnTo>
                  <a:lnTo>
                    <a:pt x="28576" y="46445"/>
                  </a:lnTo>
                  <a:lnTo>
                    <a:pt x="28619" y="46402"/>
                  </a:lnTo>
                  <a:lnTo>
                    <a:pt x="28532" y="46272"/>
                  </a:lnTo>
                  <a:lnTo>
                    <a:pt x="28403" y="45927"/>
                  </a:lnTo>
                  <a:lnTo>
                    <a:pt x="28317" y="45625"/>
                  </a:lnTo>
                  <a:lnTo>
                    <a:pt x="28360" y="45366"/>
                  </a:lnTo>
                  <a:lnTo>
                    <a:pt x="28403" y="45236"/>
                  </a:lnTo>
                  <a:lnTo>
                    <a:pt x="28489" y="45150"/>
                  </a:lnTo>
                  <a:lnTo>
                    <a:pt x="28489" y="45107"/>
                  </a:lnTo>
                  <a:lnTo>
                    <a:pt x="28532" y="45107"/>
                  </a:lnTo>
                  <a:lnTo>
                    <a:pt x="28619" y="45064"/>
                  </a:lnTo>
                  <a:close/>
                  <a:moveTo>
                    <a:pt x="58402" y="40747"/>
                  </a:moveTo>
                  <a:lnTo>
                    <a:pt x="58877" y="41049"/>
                  </a:lnTo>
                  <a:lnTo>
                    <a:pt x="59784" y="41654"/>
                  </a:lnTo>
                  <a:lnTo>
                    <a:pt x="59956" y="42905"/>
                  </a:lnTo>
                  <a:lnTo>
                    <a:pt x="59956" y="47136"/>
                  </a:lnTo>
                  <a:lnTo>
                    <a:pt x="58791" y="43121"/>
                  </a:lnTo>
                  <a:lnTo>
                    <a:pt x="58402" y="40747"/>
                  </a:lnTo>
                  <a:close/>
                  <a:moveTo>
                    <a:pt x="32676" y="47567"/>
                  </a:moveTo>
                  <a:lnTo>
                    <a:pt x="32676" y="47610"/>
                  </a:lnTo>
                  <a:lnTo>
                    <a:pt x="32633" y="47567"/>
                  </a:lnTo>
                  <a:close/>
                  <a:moveTo>
                    <a:pt x="36561" y="43164"/>
                  </a:moveTo>
                  <a:lnTo>
                    <a:pt x="36777" y="43769"/>
                  </a:lnTo>
                  <a:lnTo>
                    <a:pt x="36906" y="44330"/>
                  </a:lnTo>
                  <a:lnTo>
                    <a:pt x="36993" y="44934"/>
                  </a:lnTo>
                  <a:lnTo>
                    <a:pt x="36993" y="45495"/>
                  </a:lnTo>
                  <a:lnTo>
                    <a:pt x="36993" y="45970"/>
                  </a:lnTo>
                  <a:lnTo>
                    <a:pt x="36950" y="46272"/>
                  </a:lnTo>
                  <a:lnTo>
                    <a:pt x="36863" y="46574"/>
                  </a:lnTo>
                  <a:lnTo>
                    <a:pt x="36734" y="46877"/>
                  </a:lnTo>
                  <a:lnTo>
                    <a:pt x="36604" y="47179"/>
                  </a:lnTo>
                  <a:lnTo>
                    <a:pt x="36388" y="47438"/>
                  </a:lnTo>
                  <a:lnTo>
                    <a:pt x="36129" y="47697"/>
                  </a:lnTo>
                  <a:lnTo>
                    <a:pt x="35957" y="47783"/>
                  </a:lnTo>
                  <a:lnTo>
                    <a:pt x="35957" y="47783"/>
                  </a:lnTo>
                  <a:lnTo>
                    <a:pt x="36173" y="47438"/>
                  </a:lnTo>
                  <a:lnTo>
                    <a:pt x="36259" y="47006"/>
                  </a:lnTo>
                  <a:lnTo>
                    <a:pt x="36345" y="46574"/>
                  </a:lnTo>
                  <a:lnTo>
                    <a:pt x="36388" y="46100"/>
                  </a:lnTo>
                  <a:lnTo>
                    <a:pt x="36345" y="45409"/>
                  </a:lnTo>
                  <a:lnTo>
                    <a:pt x="36216" y="44718"/>
                  </a:lnTo>
                  <a:lnTo>
                    <a:pt x="36216" y="44675"/>
                  </a:lnTo>
                  <a:lnTo>
                    <a:pt x="36173" y="44546"/>
                  </a:lnTo>
                  <a:lnTo>
                    <a:pt x="36129" y="44503"/>
                  </a:lnTo>
                  <a:lnTo>
                    <a:pt x="36043" y="44157"/>
                  </a:lnTo>
                  <a:lnTo>
                    <a:pt x="35870" y="43596"/>
                  </a:lnTo>
                  <a:lnTo>
                    <a:pt x="36561" y="43164"/>
                  </a:lnTo>
                  <a:close/>
                  <a:moveTo>
                    <a:pt x="51021" y="42129"/>
                  </a:moveTo>
                  <a:lnTo>
                    <a:pt x="55036" y="46445"/>
                  </a:lnTo>
                  <a:lnTo>
                    <a:pt x="55251" y="47869"/>
                  </a:lnTo>
                  <a:lnTo>
                    <a:pt x="50805" y="43078"/>
                  </a:lnTo>
                  <a:lnTo>
                    <a:pt x="51021" y="42172"/>
                  </a:lnTo>
                  <a:lnTo>
                    <a:pt x="51021" y="42129"/>
                  </a:lnTo>
                  <a:close/>
                  <a:moveTo>
                    <a:pt x="61856" y="43337"/>
                  </a:moveTo>
                  <a:lnTo>
                    <a:pt x="62676" y="44157"/>
                  </a:lnTo>
                  <a:lnTo>
                    <a:pt x="63496" y="45021"/>
                  </a:lnTo>
                  <a:lnTo>
                    <a:pt x="62071" y="47999"/>
                  </a:lnTo>
                  <a:lnTo>
                    <a:pt x="61856" y="46359"/>
                  </a:lnTo>
                  <a:lnTo>
                    <a:pt x="61856" y="43337"/>
                  </a:lnTo>
                  <a:close/>
                  <a:moveTo>
                    <a:pt x="30130" y="47869"/>
                  </a:moveTo>
                  <a:lnTo>
                    <a:pt x="30173" y="48085"/>
                  </a:lnTo>
                  <a:lnTo>
                    <a:pt x="30086" y="48042"/>
                  </a:lnTo>
                  <a:lnTo>
                    <a:pt x="30130" y="47869"/>
                  </a:lnTo>
                  <a:close/>
                  <a:moveTo>
                    <a:pt x="61812" y="48301"/>
                  </a:moveTo>
                  <a:lnTo>
                    <a:pt x="61856" y="48474"/>
                  </a:lnTo>
                  <a:lnTo>
                    <a:pt x="61812" y="48517"/>
                  </a:lnTo>
                  <a:lnTo>
                    <a:pt x="61812" y="48301"/>
                  </a:lnTo>
                  <a:close/>
                  <a:moveTo>
                    <a:pt x="35611" y="43726"/>
                  </a:moveTo>
                  <a:lnTo>
                    <a:pt x="35784" y="44244"/>
                  </a:lnTo>
                  <a:lnTo>
                    <a:pt x="35914" y="44762"/>
                  </a:lnTo>
                  <a:lnTo>
                    <a:pt x="35957" y="44977"/>
                  </a:lnTo>
                  <a:lnTo>
                    <a:pt x="36043" y="45668"/>
                  </a:lnTo>
                  <a:lnTo>
                    <a:pt x="36043" y="46315"/>
                  </a:lnTo>
                  <a:lnTo>
                    <a:pt x="36086" y="46315"/>
                  </a:lnTo>
                  <a:lnTo>
                    <a:pt x="36086" y="46359"/>
                  </a:lnTo>
                  <a:lnTo>
                    <a:pt x="36043" y="46359"/>
                  </a:lnTo>
                  <a:lnTo>
                    <a:pt x="35957" y="46790"/>
                  </a:lnTo>
                  <a:lnTo>
                    <a:pt x="35870" y="47179"/>
                  </a:lnTo>
                  <a:lnTo>
                    <a:pt x="35741" y="47524"/>
                  </a:lnTo>
                  <a:lnTo>
                    <a:pt x="35611" y="47826"/>
                  </a:lnTo>
                  <a:lnTo>
                    <a:pt x="35439" y="47999"/>
                  </a:lnTo>
                  <a:lnTo>
                    <a:pt x="35309" y="48128"/>
                  </a:lnTo>
                  <a:lnTo>
                    <a:pt x="35007" y="48344"/>
                  </a:lnTo>
                  <a:lnTo>
                    <a:pt x="34748" y="48474"/>
                  </a:lnTo>
                  <a:lnTo>
                    <a:pt x="34489" y="48560"/>
                  </a:lnTo>
                  <a:lnTo>
                    <a:pt x="34273" y="48560"/>
                  </a:lnTo>
                  <a:lnTo>
                    <a:pt x="34446" y="48172"/>
                  </a:lnTo>
                  <a:lnTo>
                    <a:pt x="34532" y="47783"/>
                  </a:lnTo>
                  <a:lnTo>
                    <a:pt x="34619" y="47395"/>
                  </a:lnTo>
                  <a:lnTo>
                    <a:pt x="34619" y="47049"/>
                  </a:lnTo>
                  <a:lnTo>
                    <a:pt x="34878" y="47092"/>
                  </a:lnTo>
                  <a:lnTo>
                    <a:pt x="35137" y="47049"/>
                  </a:lnTo>
                  <a:lnTo>
                    <a:pt x="35266" y="47006"/>
                  </a:lnTo>
                  <a:lnTo>
                    <a:pt x="35352" y="46963"/>
                  </a:lnTo>
                  <a:lnTo>
                    <a:pt x="35439" y="46833"/>
                  </a:lnTo>
                  <a:lnTo>
                    <a:pt x="35525" y="46704"/>
                  </a:lnTo>
                  <a:lnTo>
                    <a:pt x="35611" y="46574"/>
                  </a:lnTo>
                  <a:lnTo>
                    <a:pt x="35655" y="46402"/>
                  </a:lnTo>
                  <a:lnTo>
                    <a:pt x="35655" y="46359"/>
                  </a:lnTo>
                  <a:lnTo>
                    <a:pt x="35655" y="46056"/>
                  </a:lnTo>
                  <a:lnTo>
                    <a:pt x="35655" y="45798"/>
                  </a:lnTo>
                  <a:lnTo>
                    <a:pt x="35568" y="45539"/>
                  </a:lnTo>
                  <a:lnTo>
                    <a:pt x="35482" y="45323"/>
                  </a:lnTo>
                  <a:lnTo>
                    <a:pt x="35352" y="45064"/>
                  </a:lnTo>
                  <a:lnTo>
                    <a:pt x="35223" y="44848"/>
                  </a:lnTo>
                  <a:lnTo>
                    <a:pt x="35050" y="44632"/>
                  </a:lnTo>
                  <a:lnTo>
                    <a:pt x="34878" y="44459"/>
                  </a:lnTo>
                  <a:lnTo>
                    <a:pt x="34662" y="44287"/>
                  </a:lnTo>
                  <a:lnTo>
                    <a:pt x="34748" y="44244"/>
                  </a:lnTo>
                  <a:lnTo>
                    <a:pt x="35525" y="43769"/>
                  </a:lnTo>
                  <a:lnTo>
                    <a:pt x="35611" y="43726"/>
                  </a:lnTo>
                  <a:close/>
                  <a:moveTo>
                    <a:pt x="50719" y="43639"/>
                  </a:moveTo>
                  <a:lnTo>
                    <a:pt x="55381" y="48560"/>
                  </a:lnTo>
                  <a:lnTo>
                    <a:pt x="55424" y="48905"/>
                  </a:lnTo>
                  <a:lnTo>
                    <a:pt x="50633" y="46056"/>
                  </a:lnTo>
                  <a:lnTo>
                    <a:pt x="50590" y="44934"/>
                  </a:lnTo>
                  <a:lnTo>
                    <a:pt x="50633" y="44762"/>
                  </a:lnTo>
                  <a:lnTo>
                    <a:pt x="50633" y="44718"/>
                  </a:lnTo>
                  <a:lnTo>
                    <a:pt x="50633" y="44503"/>
                  </a:lnTo>
                  <a:lnTo>
                    <a:pt x="50676" y="43898"/>
                  </a:lnTo>
                  <a:lnTo>
                    <a:pt x="50719" y="43769"/>
                  </a:lnTo>
                  <a:lnTo>
                    <a:pt x="50719" y="43726"/>
                  </a:lnTo>
                  <a:lnTo>
                    <a:pt x="50719" y="43639"/>
                  </a:lnTo>
                  <a:close/>
                  <a:moveTo>
                    <a:pt x="56978" y="40057"/>
                  </a:moveTo>
                  <a:lnTo>
                    <a:pt x="57151" y="40143"/>
                  </a:lnTo>
                  <a:lnTo>
                    <a:pt x="57237" y="40186"/>
                  </a:lnTo>
                  <a:lnTo>
                    <a:pt x="57496" y="40316"/>
                  </a:lnTo>
                  <a:lnTo>
                    <a:pt x="58618" y="44028"/>
                  </a:lnTo>
                  <a:lnTo>
                    <a:pt x="58963" y="46315"/>
                  </a:lnTo>
                  <a:lnTo>
                    <a:pt x="58963" y="46359"/>
                  </a:lnTo>
                  <a:lnTo>
                    <a:pt x="59093" y="47524"/>
                  </a:lnTo>
                  <a:lnTo>
                    <a:pt x="59309" y="48819"/>
                  </a:lnTo>
                  <a:lnTo>
                    <a:pt x="59309" y="48905"/>
                  </a:lnTo>
                  <a:lnTo>
                    <a:pt x="59050" y="48474"/>
                  </a:lnTo>
                  <a:lnTo>
                    <a:pt x="57366" y="42733"/>
                  </a:lnTo>
                  <a:lnTo>
                    <a:pt x="56978" y="40057"/>
                  </a:lnTo>
                  <a:close/>
                  <a:moveTo>
                    <a:pt x="29007" y="39970"/>
                  </a:moveTo>
                  <a:lnTo>
                    <a:pt x="29007" y="40013"/>
                  </a:lnTo>
                  <a:lnTo>
                    <a:pt x="29050" y="40013"/>
                  </a:lnTo>
                  <a:lnTo>
                    <a:pt x="29396" y="40057"/>
                  </a:lnTo>
                  <a:lnTo>
                    <a:pt x="29784" y="40143"/>
                  </a:lnTo>
                  <a:lnTo>
                    <a:pt x="30302" y="40359"/>
                  </a:lnTo>
                  <a:lnTo>
                    <a:pt x="30820" y="40661"/>
                  </a:lnTo>
                  <a:lnTo>
                    <a:pt x="30820" y="40618"/>
                  </a:lnTo>
                  <a:lnTo>
                    <a:pt x="30863" y="40618"/>
                  </a:lnTo>
                  <a:lnTo>
                    <a:pt x="30820" y="40661"/>
                  </a:lnTo>
                  <a:lnTo>
                    <a:pt x="30863" y="40704"/>
                  </a:lnTo>
                  <a:lnTo>
                    <a:pt x="30906" y="40661"/>
                  </a:lnTo>
                  <a:lnTo>
                    <a:pt x="30906" y="40704"/>
                  </a:lnTo>
                  <a:lnTo>
                    <a:pt x="31252" y="40963"/>
                  </a:lnTo>
                  <a:lnTo>
                    <a:pt x="31597" y="41265"/>
                  </a:lnTo>
                  <a:lnTo>
                    <a:pt x="31683" y="41308"/>
                  </a:lnTo>
                  <a:lnTo>
                    <a:pt x="31727" y="41352"/>
                  </a:lnTo>
                  <a:lnTo>
                    <a:pt x="31727" y="41395"/>
                  </a:lnTo>
                  <a:lnTo>
                    <a:pt x="31770" y="41395"/>
                  </a:lnTo>
                  <a:lnTo>
                    <a:pt x="32331" y="42042"/>
                  </a:lnTo>
                  <a:lnTo>
                    <a:pt x="32374" y="42042"/>
                  </a:lnTo>
                  <a:lnTo>
                    <a:pt x="32590" y="42301"/>
                  </a:lnTo>
                  <a:lnTo>
                    <a:pt x="32633" y="42301"/>
                  </a:lnTo>
                  <a:lnTo>
                    <a:pt x="32590" y="42344"/>
                  </a:lnTo>
                  <a:lnTo>
                    <a:pt x="32633" y="42388"/>
                  </a:lnTo>
                  <a:lnTo>
                    <a:pt x="32719" y="42517"/>
                  </a:lnTo>
                  <a:lnTo>
                    <a:pt x="32763" y="42560"/>
                  </a:lnTo>
                  <a:lnTo>
                    <a:pt x="32806" y="42603"/>
                  </a:lnTo>
                  <a:lnTo>
                    <a:pt x="33065" y="42992"/>
                  </a:lnTo>
                  <a:lnTo>
                    <a:pt x="33065" y="43035"/>
                  </a:lnTo>
                  <a:lnTo>
                    <a:pt x="33108" y="43035"/>
                  </a:lnTo>
                  <a:lnTo>
                    <a:pt x="33108" y="43078"/>
                  </a:lnTo>
                  <a:lnTo>
                    <a:pt x="33151" y="43121"/>
                  </a:lnTo>
                  <a:lnTo>
                    <a:pt x="33173" y="43121"/>
                  </a:lnTo>
                  <a:lnTo>
                    <a:pt x="33151" y="43164"/>
                  </a:lnTo>
                  <a:lnTo>
                    <a:pt x="33453" y="43682"/>
                  </a:lnTo>
                  <a:lnTo>
                    <a:pt x="33712" y="44200"/>
                  </a:lnTo>
                  <a:lnTo>
                    <a:pt x="33712" y="44244"/>
                  </a:lnTo>
                  <a:lnTo>
                    <a:pt x="33798" y="44244"/>
                  </a:lnTo>
                  <a:lnTo>
                    <a:pt x="33712" y="44287"/>
                  </a:lnTo>
                  <a:lnTo>
                    <a:pt x="33755" y="44287"/>
                  </a:lnTo>
                  <a:lnTo>
                    <a:pt x="33798" y="44373"/>
                  </a:lnTo>
                  <a:lnTo>
                    <a:pt x="33798" y="44416"/>
                  </a:lnTo>
                  <a:lnTo>
                    <a:pt x="33842" y="44373"/>
                  </a:lnTo>
                  <a:lnTo>
                    <a:pt x="33842" y="44416"/>
                  </a:lnTo>
                  <a:lnTo>
                    <a:pt x="33798" y="44416"/>
                  </a:lnTo>
                  <a:lnTo>
                    <a:pt x="33798" y="44459"/>
                  </a:lnTo>
                  <a:lnTo>
                    <a:pt x="33842" y="44546"/>
                  </a:lnTo>
                  <a:lnTo>
                    <a:pt x="33842" y="44589"/>
                  </a:lnTo>
                  <a:lnTo>
                    <a:pt x="34057" y="45150"/>
                  </a:lnTo>
                  <a:lnTo>
                    <a:pt x="34187" y="45711"/>
                  </a:lnTo>
                  <a:lnTo>
                    <a:pt x="34273" y="46272"/>
                  </a:lnTo>
                  <a:lnTo>
                    <a:pt x="34316" y="46790"/>
                  </a:lnTo>
                  <a:lnTo>
                    <a:pt x="34316" y="46833"/>
                  </a:lnTo>
                  <a:lnTo>
                    <a:pt x="34316" y="46920"/>
                  </a:lnTo>
                  <a:lnTo>
                    <a:pt x="34316" y="46963"/>
                  </a:lnTo>
                  <a:lnTo>
                    <a:pt x="34316" y="47308"/>
                  </a:lnTo>
                  <a:lnTo>
                    <a:pt x="34230" y="47740"/>
                  </a:lnTo>
                  <a:lnTo>
                    <a:pt x="34144" y="48215"/>
                  </a:lnTo>
                  <a:lnTo>
                    <a:pt x="34014" y="48431"/>
                  </a:lnTo>
                  <a:lnTo>
                    <a:pt x="33928" y="48646"/>
                  </a:lnTo>
                  <a:lnTo>
                    <a:pt x="33928" y="48690"/>
                  </a:lnTo>
                  <a:lnTo>
                    <a:pt x="33885" y="48690"/>
                  </a:lnTo>
                  <a:lnTo>
                    <a:pt x="33669" y="48949"/>
                  </a:lnTo>
                  <a:lnTo>
                    <a:pt x="33453" y="49164"/>
                  </a:lnTo>
                  <a:lnTo>
                    <a:pt x="33281" y="49294"/>
                  </a:lnTo>
                  <a:lnTo>
                    <a:pt x="33410" y="49035"/>
                  </a:lnTo>
                  <a:lnTo>
                    <a:pt x="33540" y="48733"/>
                  </a:lnTo>
                  <a:lnTo>
                    <a:pt x="33540" y="48690"/>
                  </a:lnTo>
                  <a:lnTo>
                    <a:pt x="33669" y="48172"/>
                  </a:lnTo>
                  <a:lnTo>
                    <a:pt x="33669" y="47567"/>
                  </a:lnTo>
                  <a:lnTo>
                    <a:pt x="33626" y="46920"/>
                  </a:lnTo>
                  <a:lnTo>
                    <a:pt x="33626" y="46877"/>
                  </a:lnTo>
                  <a:lnTo>
                    <a:pt x="33496" y="46229"/>
                  </a:lnTo>
                  <a:lnTo>
                    <a:pt x="33496" y="46186"/>
                  </a:lnTo>
                  <a:lnTo>
                    <a:pt x="33453" y="46013"/>
                  </a:lnTo>
                  <a:lnTo>
                    <a:pt x="33453" y="45970"/>
                  </a:lnTo>
                  <a:lnTo>
                    <a:pt x="33281" y="45366"/>
                  </a:lnTo>
                  <a:lnTo>
                    <a:pt x="33065" y="44718"/>
                  </a:lnTo>
                  <a:lnTo>
                    <a:pt x="32978" y="44718"/>
                  </a:lnTo>
                  <a:lnTo>
                    <a:pt x="33022" y="44675"/>
                  </a:lnTo>
                  <a:lnTo>
                    <a:pt x="32935" y="44503"/>
                  </a:lnTo>
                  <a:lnTo>
                    <a:pt x="32935" y="44459"/>
                  </a:lnTo>
                  <a:lnTo>
                    <a:pt x="32590" y="43769"/>
                  </a:lnTo>
                  <a:lnTo>
                    <a:pt x="32201" y="43121"/>
                  </a:lnTo>
                  <a:lnTo>
                    <a:pt x="32115" y="43035"/>
                  </a:lnTo>
                  <a:lnTo>
                    <a:pt x="32072" y="42992"/>
                  </a:lnTo>
                  <a:lnTo>
                    <a:pt x="32029" y="42992"/>
                  </a:lnTo>
                  <a:lnTo>
                    <a:pt x="32072" y="42949"/>
                  </a:lnTo>
                  <a:lnTo>
                    <a:pt x="31727" y="42474"/>
                  </a:lnTo>
                  <a:lnTo>
                    <a:pt x="31381" y="42085"/>
                  </a:lnTo>
                  <a:lnTo>
                    <a:pt x="31295" y="42042"/>
                  </a:lnTo>
                  <a:lnTo>
                    <a:pt x="31252" y="42042"/>
                  </a:lnTo>
                  <a:lnTo>
                    <a:pt x="31295" y="41999"/>
                  </a:lnTo>
                  <a:lnTo>
                    <a:pt x="31165" y="41870"/>
                  </a:lnTo>
                  <a:lnTo>
                    <a:pt x="31079" y="41783"/>
                  </a:lnTo>
                  <a:lnTo>
                    <a:pt x="30777" y="41524"/>
                  </a:lnTo>
                  <a:lnTo>
                    <a:pt x="30432" y="41222"/>
                  </a:lnTo>
                  <a:lnTo>
                    <a:pt x="30388" y="41222"/>
                  </a:lnTo>
                  <a:lnTo>
                    <a:pt x="30345" y="41179"/>
                  </a:lnTo>
                  <a:lnTo>
                    <a:pt x="30259" y="41093"/>
                  </a:lnTo>
                  <a:lnTo>
                    <a:pt x="30216" y="41093"/>
                  </a:lnTo>
                  <a:lnTo>
                    <a:pt x="30216" y="41136"/>
                  </a:lnTo>
                  <a:lnTo>
                    <a:pt x="30173" y="41136"/>
                  </a:lnTo>
                  <a:lnTo>
                    <a:pt x="30216" y="41093"/>
                  </a:lnTo>
                  <a:lnTo>
                    <a:pt x="29784" y="40834"/>
                  </a:lnTo>
                  <a:lnTo>
                    <a:pt x="29741" y="40790"/>
                  </a:lnTo>
                  <a:lnTo>
                    <a:pt x="29698" y="40834"/>
                  </a:lnTo>
                  <a:lnTo>
                    <a:pt x="29698" y="40790"/>
                  </a:lnTo>
                  <a:lnTo>
                    <a:pt x="29698" y="40747"/>
                  </a:lnTo>
                  <a:lnTo>
                    <a:pt x="29655" y="40747"/>
                  </a:lnTo>
                  <a:lnTo>
                    <a:pt x="29568" y="40704"/>
                  </a:lnTo>
                  <a:lnTo>
                    <a:pt x="29525" y="40834"/>
                  </a:lnTo>
                  <a:lnTo>
                    <a:pt x="29525" y="40704"/>
                  </a:lnTo>
                  <a:lnTo>
                    <a:pt x="29482" y="40661"/>
                  </a:lnTo>
                  <a:lnTo>
                    <a:pt x="29396" y="40618"/>
                  </a:lnTo>
                  <a:lnTo>
                    <a:pt x="28878" y="40445"/>
                  </a:lnTo>
                  <a:lnTo>
                    <a:pt x="28878" y="40402"/>
                  </a:lnTo>
                  <a:lnTo>
                    <a:pt x="28748" y="40402"/>
                  </a:lnTo>
                  <a:lnTo>
                    <a:pt x="28619" y="40359"/>
                  </a:lnTo>
                  <a:lnTo>
                    <a:pt x="28576" y="40359"/>
                  </a:lnTo>
                  <a:lnTo>
                    <a:pt x="28532" y="40488"/>
                  </a:lnTo>
                  <a:lnTo>
                    <a:pt x="28532" y="40359"/>
                  </a:lnTo>
                  <a:lnTo>
                    <a:pt x="28532" y="40316"/>
                  </a:lnTo>
                  <a:lnTo>
                    <a:pt x="28014" y="40272"/>
                  </a:lnTo>
                  <a:lnTo>
                    <a:pt x="28317" y="40143"/>
                  </a:lnTo>
                  <a:lnTo>
                    <a:pt x="28662" y="40057"/>
                  </a:lnTo>
                  <a:lnTo>
                    <a:pt x="28835" y="40057"/>
                  </a:lnTo>
                  <a:lnTo>
                    <a:pt x="28878" y="40013"/>
                  </a:lnTo>
                  <a:lnTo>
                    <a:pt x="28964" y="40013"/>
                  </a:lnTo>
                  <a:lnTo>
                    <a:pt x="28964" y="39970"/>
                  </a:lnTo>
                  <a:close/>
                  <a:moveTo>
                    <a:pt x="60388" y="42129"/>
                  </a:moveTo>
                  <a:lnTo>
                    <a:pt x="60949" y="42560"/>
                  </a:lnTo>
                  <a:lnTo>
                    <a:pt x="61381" y="45452"/>
                  </a:lnTo>
                  <a:lnTo>
                    <a:pt x="61381" y="49466"/>
                  </a:lnTo>
                  <a:lnTo>
                    <a:pt x="61338" y="49553"/>
                  </a:lnTo>
                  <a:lnTo>
                    <a:pt x="61338" y="49510"/>
                  </a:lnTo>
                  <a:lnTo>
                    <a:pt x="61294" y="49466"/>
                  </a:lnTo>
                  <a:lnTo>
                    <a:pt x="61208" y="49423"/>
                  </a:lnTo>
                  <a:lnTo>
                    <a:pt x="61165" y="49121"/>
                  </a:lnTo>
                  <a:lnTo>
                    <a:pt x="61165" y="48949"/>
                  </a:lnTo>
                  <a:lnTo>
                    <a:pt x="61035" y="48085"/>
                  </a:lnTo>
                  <a:lnTo>
                    <a:pt x="60820" y="46488"/>
                  </a:lnTo>
                  <a:lnTo>
                    <a:pt x="60776" y="46402"/>
                  </a:lnTo>
                  <a:lnTo>
                    <a:pt x="60733" y="46100"/>
                  </a:lnTo>
                  <a:lnTo>
                    <a:pt x="60388" y="43812"/>
                  </a:lnTo>
                  <a:lnTo>
                    <a:pt x="60388" y="42129"/>
                  </a:lnTo>
                  <a:close/>
                  <a:moveTo>
                    <a:pt x="59266" y="46229"/>
                  </a:moveTo>
                  <a:lnTo>
                    <a:pt x="59956" y="48603"/>
                  </a:lnTo>
                  <a:lnTo>
                    <a:pt x="59956" y="49769"/>
                  </a:lnTo>
                  <a:lnTo>
                    <a:pt x="59913" y="49682"/>
                  </a:lnTo>
                  <a:lnTo>
                    <a:pt x="59784" y="49466"/>
                  </a:lnTo>
                  <a:lnTo>
                    <a:pt x="59697" y="49208"/>
                  </a:lnTo>
                  <a:lnTo>
                    <a:pt x="59266" y="46229"/>
                  </a:lnTo>
                  <a:close/>
                  <a:moveTo>
                    <a:pt x="28705" y="40575"/>
                  </a:moveTo>
                  <a:lnTo>
                    <a:pt x="28705" y="40704"/>
                  </a:lnTo>
                  <a:lnTo>
                    <a:pt x="28791" y="40747"/>
                  </a:lnTo>
                  <a:lnTo>
                    <a:pt x="28835" y="40618"/>
                  </a:lnTo>
                  <a:lnTo>
                    <a:pt x="28835" y="40747"/>
                  </a:lnTo>
                  <a:lnTo>
                    <a:pt x="29137" y="40834"/>
                  </a:lnTo>
                  <a:lnTo>
                    <a:pt x="29439" y="40963"/>
                  </a:lnTo>
                  <a:lnTo>
                    <a:pt x="29482" y="40963"/>
                  </a:lnTo>
                  <a:lnTo>
                    <a:pt x="29482" y="41006"/>
                  </a:lnTo>
                  <a:lnTo>
                    <a:pt x="29525" y="41006"/>
                  </a:lnTo>
                  <a:lnTo>
                    <a:pt x="29568" y="40920"/>
                  </a:lnTo>
                  <a:lnTo>
                    <a:pt x="29525" y="41049"/>
                  </a:lnTo>
                  <a:lnTo>
                    <a:pt x="29612" y="41093"/>
                  </a:lnTo>
                  <a:lnTo>
                    <a:pt x="29698" y="40963"/>
                  </a:lnTo>
                  <a:lnTo>
                    <a:pt x="29655" y="41093"/>
                  </a:lnTo>
                  <a:lnTo>
                    <a:pt x="30043" y="41352"/>
                  </a:lnTo>
                  <a:lnTo>
                    <a:pt x="30086" y="41308"/>
                  </a:lnTo>
                  <a:lnTo>
                    <a:pt x="30086" y="41352"/>
                  </a:lnTo>
                  <a:lnTo>
                    <a:pt x="30130" y="41352"/>
                  </a:lnTo>
                  <a:lnTo>
                    <a:pt x="30086" y="41395"/>
                  </a:lnTo>
                  <a:lnTo>
                    <a:pt x="30130" y="41395"/>
                  </a:lnTo>
                  <a:lnTo>
                    <a:pt x="30216" y="41438"/>
                  </a:lnTo>
                  <a:lnTo>
                    <a:pt x="30237" y="41438"/>
                  </a:lnTo>
                  <a:lnTo>
                    <a:pt x="30216" y="41481"/>
                  </a:lnTo>
                  <a:lnTo>
                    <a:pt x="30259" y="41438"/>
                  </a:lnTo>
                  <a:lnTo>
                    <a:pt x="30259" y="41438"/>
                  </a:lnTo>
                  <a:lnTo>
                    <a:pt x="30259" y="41438"/>
                  </a:lnTo>
                  <a:lnTo>
                    <a:pt x="30300" y="41397"/>
                  </a:lnTo>
                  <a:lnTo>
                    <a:pt x="30259" y="41438"/>
                  </a:lnTo>
                  <a:lnTo>
                    <a:pt x="30259" y="41481"/>
                  </a:lnTo>
                  <a:lnTo>
                    <a:pt x="30691" y="41870"/>
                  </a:lnTo>
                  <a:lnTo>
                    <a:pt x="31165" y="42301"/>
                  </a:lnTo>
                  <a:lnTo>
                    <a:pt x="31209" y="42388"/>
                  </a:lnTo>
                  <a:lnTo>
                    <a:pt x="31381" y="42560"/>
                  </a:lnTo>
                  <a:lnTo>
                    <a:pt x="31468" y="42647"/>
                  </a:lnTo>
                  <a:lnTo>
                    <a:pt x="31511" y="42733"/>
                  </a:lnTo>
                  <a:lnTo>
                    <a:pt x="31554" y="42733"/>
                  </a:lnTo>
                  <a:lnTo>
                    <a:pt x="31813" y="43121"/>
                  </a:lnTo>
                  <a:lnTo>
                    <a:pt x="31856" y="43078"/>
                  </a:lnTo>
                  <a:lnTo>
                    <a:pt x="31856" y="43107"/>
                  </a:lnTo>
                  <a:lnTo>
                    <a:pt x="31856" y="43107"/>
                  </a:lnTo>
                  <a:lnTo>
                    <a:pt x="31942" y="43078"/>
                  </a:lnTo>
                  <a:lnTo>
                    <a:pt x="31856" y="43164"/>
                  </a:lnTo>
                  <a:lnTo>
                    <a:pt x="32288" y="43855"/>
                  </a:lnTo>
                  <a:lnTo>
                    <a:pt x="32676" y="44589"/>
                  </a:lnTo>
                  <a:lnTo>
                    <a:pt x="32719" y="44762"/>
                  </a:lnTo>
                  <a:lnTo>
                    <a:pt x="32806" y="44762"/>
                  </a:lnTo>
                  <a:lnTo>
                    <a:pt x="32763" y="44805"/>
                  </a:lnTo>
                  <a:lnTo>
                    <a:pt x="33022" y="45539"/>
                  </a:lnTo>
                  <a:lnTo>
                    <a:pt x="33237" y="46272"/>
                  </a:lnTo>
                  <a:lnTo>
                    <a:pt x="33281" y="46488"/>
                  </a:lnTo>
                  <a:lnTo>
                    <a:pt x="33324" y="46920"/>
                  </a:lnTo>
                  <a:lnTo>
                    <a:pt x="33324" y="46963"/>
                  </a:lnTo>
                  <a:lnTo>
                    <a:pt x="33367" y="46963"/>
                  </a:lnTo>
                  <a:lnTo>
                    <a:pt x="33324" y="47006"/>
                  </a:lnTo>
                  <a:lnTo>
                    <a:pt x="33367" y="47395"/>
                  </a:lnTo>
                  <a:lnTo>
                    <a:pt x="33324" y="47826"/>
                  </a:lnTo>
                  <a:lnTo>
                    <a:pt x="33324" y="47869"/>
                  </a:lnTo>
                  <a:lnTo>
                    <a:pt x="33281" y="48258"/>
                  </a:lnTo>
                  <a:lnTo>
                    <a:pt x="33194" y="48603"/>
                  </a:lnTo>
                  <a:lnTo>
                    <a:pt x="33194" y="48646"/>
                  </a:lnTo>
                  <a:lnTo>
                    <a:pt x="33065" y="48992"/>
                  </a:lnTo>
                  <a:lnTo>
                    <a:pt x="32892" y="49294"/>
                  </a:lnTo>
                  <a:lnTo>
                    <a:pt x="32763" y="49466"/>
                  </a:lnTo>
                  <a:lnTo>
                    <a:pt x="32590" y="49639"/>
                  </a:lnTo>
                  <a:lnTo>
                    <a:pt x="32331" y="49855"/>
                  </a:lnTo>
                  <a:lnTo>
                    <a:pt x="32072" y="49984"/>
                  </a:lnTo>
                  <a:lnTo>
                    <a:pt x="31770" y="50028"/>
                  </a:lnTo>
                  <a:lnTo>
                    <a:pt x="31554" y="50071"/>
                  </a:lnTo>
                  <a:lnTo>
                    <a:pt x="31036" y="50071"/>
                  </a:lnTo>
                  <a:lnTo>
                    <a:pt x="30777" y="50028"/>
                  </a:lnTo>
                  <a:lnTo>
                    <a:pt x="30216" y="49855"/>
                  </a:lnTo>
                  <a:lnTo>
                    <a:pt x="29698" y="49553"/>
                  </a:lnTo>
                  <a:lnTo>
                    <a:pt x="29827" y="49078"/>
                  </a:lnTo>
                  <a:lnTo>
                    <a:pt x="29957" y="49078"/>
                  </a:lnTo>
                  <a:lnTo>
                    <a:pt x="30043" y="48992"/>
                  </a:lnTo>
                  <a:lnTo>
                    <a:pt x="30086" y="48992"/>
                  </a:lnTo>
                  <a:lnTo>
                    <a:pt x="30130" y="48949"/>
                  </a:lnTo>
                  <a:lnTo>
                    <a:pt x="30259" y="48862"/>
                  </a:lnTo>
                  <a:lnTo>
                    <a:pt x="30345" y="48733"/>
                  </a:lnTo>
                  <a:lnTo>
                    <a:pt x="30388" y="48560"/>
                  </a:lnTo>
                  <a:lnTo>
                    <a:pt x="30432" y="48387"/>
                  </a:lnTo>
                  <a:lnTo>
                    <a:pt x="30475" y="48344"/>
                  </a:lnTo>
                  <a:lnTo>
                    <a:pt x="30475" y="48085"/>
                  </a:lnTo>
                  <a:lnTo>
                    <a:pt x="30388" y="47697"/>
                  </a:lnTo>
                  <a:lnTo>
                    <a:pt x="30259" y="47308"/>
                  </a:lnTo>
                  <a:lnTo>
                    <a:pt x="30345" y="47092"/>
                  </a:lnTo>
                  <a:lnTo>
                    <a:pt x="30345" y="46920"/>
                  </a:lnTo>
                  <a:lnTo>
                    <a:pt x="30561" y="46790"/>
                  </a:lnTo>
                  <a:lnTo>
                    <a:pt x="30561" y="46833"/>
                  </a:lnTo>
                  <a:lnTo>
                    <a:pt x="30561" y="46920"/>
                  </a:lnTo>
                  <a:lnTo>
                    <a:pt x="30604" y="46963"/>
                  </a:lnTo>
                  <a:lnTo>
                    <a:pt x="30691" y="47222"/>
                  </a:lnTo>
                  <a:lnTo>
                    <a:pt x="30777" y="47438"/>
                  </a:lnTo>
                  <a:lnTo>
                    <a:pt x="30820" y="47481"/>
                  </a:lnTo>
                  <a:lnTo>
                    <a:pt x="30906" y="47697"/>
                  </a:lnTo>
                  <a:lnTo>
                    <a:pt x="30950" y="47740"/>
                  </a:lnTo>
                  <a:lnTo>
                    <a:pt x="30993" y="47783"/>
                  </a:lnTo>
                  <a:lnTo>
                    <a:pt x="31079" y="47913"/>
                  </a:lnTo>
                  <a:lnTo>
                    <a:pt x="31209" y="48042"/>
                  </a:lnTo>
                  <a:lnTo>
                    <a:pt x="31209" y="48085"/>
                  </a:lnTo>
                  <a:lnTo>
                    <a:pt x="31252" y="48085"/>
                  </a:lnTo>
                  <a:lnTo>
                    <a:pt x="31468" y="48301"/>
                  </a:lnTo>
                  <a:lnTo>
                    <a:pt x="31683" y="48431"/>
                  </a:lnTo>
                  <a:lnTo>
                    <a:pt x="31899" y="48517"/>
                  </a:lnTo>
                  <a:lnTo>
                    <a:pt x="32072" y="48603"/>
                  </a:lnTo>
                  <a:lnTo>
                    <a:pt x="32288" y="48603"/>
                  </a:lnTo>
                  <a:lnTo>
                    <a:pt x="32460" y="48560"/>
                  </a:lnTo>
                  <a:lnTo>
                    <a:pt x="32590" y="48474"/>
                  </a:lnTo>
                  <a:lnTo>
                    <a:pt x="32633" y="48474"/>
                  </a:lnTo>
                  <a:lnTo>
                    <a:pt x="32633" y="48431"/>
                  </a:lnTo>
                  <a:lnTo>
                    <a:pt x="32676" y="48431"/>
                  </a:lnTo>
                  <a:lnTo>
                    <a:pt x="32763" y="48344"/>
                  </a:lnTo>
                  <a:lnTo>
                    <a:pt x="32849" y="48215"/>
                  </a:lnTo>
                  <a:lnTo>
                    <a:pt x="32935" y="48085"/>
                  </a:lnTo>
                  <a:lnTo>
                    <a:pt x="32978" y="47913"/>
                  </a:lnTo>
                  <a:lnTo>
                    <a:pt x="32978" y="47869"/>
                  </a:lnTo>
                  <a:lnTo>
                    <a:pt x="32978" y="47567"/>
                  </a:lnTo>
                  <a:lnTo>
                    <a:pt x="32935" y="47351"/>
                  </a:lnTo>
                  <a:lnTo>
                    <a:pt x="32892" y="47351"/>
                  </a:lnTo>
                  <a:lnTo>
                    <a:pt x="32892" y="47308"/>
                  </a:lnTo>
                  <a:lnTo>
                    <a:pt x="32935" y="47308"/>
                  </a:lnTo>
                  <a:lnTo>
                    <a:pt x="32935" y="47265"/>
                  </a:lnTo>
                  <a:lnTo>
                    <a:pt x="32935" y="47222"/>
                  </a:lnTo>
                  <a:lnTo>
                    <a:pt x="32806" y="46833"/>
                  </a:lnTo>
                  <a:lnTo>
                    <a:pt x="32633" y="46488"/>
                  </a:lnTo>
                  <a:lnTo>
                    <a:pt x="32590" y="46445"/>
                  </a:lnTo>
                  <a:lnTo>
                    <a:pt x="32547" y="46402"/>
                  </a:lnTo>
                  <a:lnTo>
                    <a:pt x="32288" y="46056"/>
                  </a:lnTo>
                  <a:lnTo>
                    <a:pt x="32245" y="46013"/>
                  </a:lnTo>
                  <a:lnTo>
                    <a:pt x="32029" y="45841"/>
                  </a:lnTo>
                  <a:lnTo>
                    <a:pt x="31813" y="45711"/>
                  </a:lnTo>
                  <a:lnTo>
                    <a:pt x="31683" y="45625"/>
                  </a:lnTo>
                  <a:lnTo>
                    <a:pt x="31640" y="45625"/>
                  </a:lnTo>
                  <a:lnTo>
                    <a:pt x="31338" y="45539"/>
                  </a:lnTo>
                  <a:lnTo>
                    <a:pt x="31209" y="45539"/>
                  </a:lnTo>
                  <a:lnTo>
                    <a:pt x="31079" y="45582"/>
                  </a:lnTo>
                  <a:lnTo>
                    <a:pt x="30993" y="45625"/>
                  </a:lnTo>
                  <a:lnTo>
                    <a:pt x="30993" y="45495"/>
                  </a:lnTo>
                  <a:lnTo>
                    <a:pt x="30950" y="45452"/>
                  </a:lnTo>
                  <a:lnTo>
                    <a:pt x="30820" y="45107"/>
                  </a:lnTo>
                  <a:lnTo>
                    <a:pt x="30604" y="44805"/>
                  </a:lnTo>
                  <a:lnTo>
                    <a:pt x="30518" y="44675"/>
                  </a:lnTo>
                  <a:lnTo>
                    <a:pt x="30647" y="44718"/>
                  </a:lnTo>
                  <a:lnTo>
                    <a:pt x="30906" y="44675"/>
                  </a:lnTo>
                  <a:lnTo>
                    <a:pt x="31036" y="44589"/>
                  </a:lnTo>
                  <a:lnTo>
                    <a:pt x="31079" y="44546"/>
                  </a:lnTo>
                  <a:lnTo>
                    <a:pt x="31209" y="44459"/>
                  </a:lnTo>
                  <a:lnTo>
                    <a:pt x="31295" y="44330"/>
                  </a:lnTo>
                  <a:lnTo>
                    <a:pt x="31381" y="44200"/>
                  </a:lnTo>
                  <a:lnTo>
                    <a:pt x="31424" y="44028"/>
                  </a:lnTo>
                  <a:lnTo>
                    <a:pt x="31381" y="43985"/>
                  </a:lnTo>
                  <a:lnTo>
                    <a:pt x="31424" y="43985"/>
                  </a:lnTo>
                  <a:lnTo>
                    <a:pt x="31424" y="43682"/>
                  </a:lnTo>
                  <a:lnTo>
                    <a:pt x="31424" y="43596"/>
                  </a:lnTo>
                  <a:lnTo>
                    <a:pt x="31424" y="43510"/>
                  </a:lnTo>
                  <a:lnTo>
                    <a:pt x="31381" y="43467"/>
                  </a:lnTo>
                  <a:lnTo>
                    <a:pt x="31381" y="43423"/>
                  </a:lnTo>
                  <a:lnTo>
                    <a:pt x="31381" y="43337"/>
                  </a:lnTo>
                  <a:lnTo>
                    <a:pt x="31338" y="43294"/>
                  </a:lnTo>
                  <a:lnTo>
                    <a:pt x="31209" y="42819"/>
                  </a:lnTo>
                  <a:lnTo>
                    <a:pt x="31165" y="42776"/>
                  </a:lnTo>
                  <a:lnTo>
                    <a:pt x="31122" y="42733"/>
                  </a:lnTo>
                  <a:lnTo>
                    <a:pt x="30863" y="42344"/>
                  </a:lnTo>
                  <a:lnTo>
                    <a:pt x="30561" y="41999"/>
                  </a:lnTo>
                  <a:lnTo>
                    <a:pt x="30518" y="41956"/>
                  </a:lnTo>
                  <a:lnTo>
                    <a:pt x="30475" y="41956"/>
                  </a:lnTo>
                  <a:lnTo>
                    <a:pt x="30259" y="41826"/>
                  </a:lnTo>
                  <a:lnTo>
                    <a:pt x="30130" y="41740"/>
                  </a:lnTo>
                  <a:lnTo>
                    <a:pt x="30086" y="41740"/>
                  </a:lnTo>
                  <a:lnTo>
                    <a:pt x="30086" y="41697"/>
                  </a:lnTo>
                  <a:lnTo>
                    <a:pt x="29784" y="41654"/>
                  </a:lnTo>
                  <a:lnTo>
                    <a:pt x="29655" y="41654"/>
                  </a:lnTo>
                  <a:lnTo>
                    <a:pt x="29525" y="41697"/>
                  </a:lnTo>
                  <a:lnTo>
                    <a:pt x="29439" y="41740"/>
                  </a:lnTo>
                  <a:lnTo>
                    <a:pt x="29353" y="41740"/>
                  </a:lnTo>
                  <a:lnTo>
                    <a:pt x="29353" y="41783"/>
                  </a:lnTo>
                  <a:lnTo>
                    <a:pt x="29180" y="41913"/>
                  </a:lnTo>
                  <a:lnTo>
                    <a:pt x="29180" y="41956"/>
                  </a:lnTo>
                  <a:lnTo>
                    <a:pt x="29137" y="41956"/>
                  </a:lnTo>
                  <a:lnTo>
                    <a:pt x="29137" y="41999"/>
                  </a:lnTo>
                  <a:lnTo>
                    <a:pt x="29007" y="42301"/>
                  </a:lnTo>
                  <a:lnTo>
                    <a:pt x="28964" y="42603"/>
                  </a:lnTo>
                  <a:lnTo>
                    <a:pt x="28964" y="42647"/>
                  </a:lnTo>
                  <a:lnTo>
                    <a:pt x="28964" y="42690"/>
                  </a:lnTo>
                  <a:lnTo>
                    <a:pt x="28964" y="42733"/>
                  </a:lnTo>
                  <a:lnTo>
                    <a:pt x="29007" y="42819"/>
                  </a:lnTo>
                  <a:lnTo>
                    <a:pt x="29007" y="42862"/>
                  </a:lnTo>
                  <a:lnTo>
                    <a:pt x="29050" y="43035"/>
                  </a:lnTo>
                  <a:lnTo>
                    <a:pt x="29050" y="43078"/>
                  </a:lnTo>
                  <a:lnTo>
                    <a:pt x="29050" y="43121"/>
                  </a:lnTo>
                  <a:lnTo>
                    <a:pt x="29094" y="43294"/>
                  </a:lnTo>
                  <a:lnTo>
                    <a:pt x="29137" y="43380"/>
                  </a:lnTo>
                  <a:lnTo>
                    <a:pt x="29223" y="43553"/>
                  </a:lnTo>
                  <a:lnTo>
                    <a:pt x="29309" y="43682"/>
                  </a:lnTo>
                  <a:lnTo>
                    <a:pt x="29353" y="43769"/>
                  </a:lnTo>
                  <a:lnTo>
                    <a:pt x="29482" y="43941"/>
                  </a:lnTo>
                  <a:lnTo>
                    <a:pt x="29482" y="43985"/>
                  </a:lnTo>
                  <a:lnTo>
                    <a:pt x="29525" y="44028"/>
                  </a:lnTo>
                  <a:lnTo>
                    <a:pt x="29655" y="44157"/>
                  </a:lnTo>
                  <a:lnTo>
                    <a:pt x="29655" y="44200"/>
                  </a:lnTo>
                  <a:lnTo>
                    <a:pt x="29568" y="44200"/>
                  </a:lnTo>
                  <a:lnTo>
                    <a:pt x="29396" y="44244"/>
                  </a:lnTo>
                  <a:lnTo>
                    <a:pt x="29180" y="44330"/>
                  </a:lnTo>
                  <a:lnTo>
                    <a:pt x="29137" y="44330"/>
                  </a:lnTo>
                  <a:lnTo>
                    <a:pt x="28921" y="44459"/>
                  </a:lnTo>
                  <a:lnTo>
                    <a:pt x="28878" y="44503"/>
                  </a:lnTo>
                  <a:lnTo>
                    <a:pt x="28835" y="44546"/>
                  </a:lnTo>
                  <a:lnTo>
                    <a:pt x="28835" y="44244"/>
                  </a:lnTo>
                  <a:lnTo>
                    <a:pt x="28791" y="43898"/>
                  </a:lnTo>
                  <a:lnTo>
                    <a:pt x="28662" y="43553"/>
                  </a:lnTo>
                  <a:lnTo>
                    <a:pt x="28532" y="43251"/>
                  </a:lnTo>
                  <a:lnTo>
                    <a:pt x="28317" y="42949"/>
                  </a:lnTo>
                  <a:lnTo>
                    <a:pt x="28317" y="42905"/>
                  </a:lnTo>
                  <a:lnTo>
                    <a:pt x="28058" y="42647"/>
                  </a:lnTo>
                  <a:lnTo>
                    <a:pt x="28014" y="42603"/>
                  </a:lnTo>
                  <a:lnTo>
                    <a:pt x="27885" y="42517"/>
                  </a:lnTo>
                  <a:lnTo>
                    <a:pt x="27885" y="42474"/>
                  </a:lnTo>
                  <a:lnTo>
                    <a:pt x="27842" y="42474"/>
                  </a:lnTo>
                  <a:lnTo>
                    <a:pt x="27799" y="42431"/>
                  </a:lnTo>
                  <a:lnTo>
                    <a:pt x="27669" y="42344"/>
                  </a:lnTo>
                  <a:lnTo>
                    <a:pt x="27540" y="42301"/>
                  </a:lnTo>
                  <a:lnTo>
                    <a:pt x="27496" y="42388"/>
                  </a:lnTo>
                  <a:lnTo>
                    <a:pt x="27496" y="42258"/>
                  </a:lnTo>
                  <a:lnTo>
                    <a:pt x="27194" y="42215"/>
                  </a:lnTo>
                  <a:lnTo>
                    <a:pt x="27065" y="42215"/>
                  </a:lnTo>
                  <a:lnTo>
                    <a:pt x="26935" y="42258"/>
                  </a:lnTo>
                  <a:lnTo>
                    <a:pt x="26849" y="42301"/>
                  </a:lnTo>
                  <a:lnTo>
                    <a:pt x="26763" y="42301"/>
                  </a:lnTo>
                  <a:lnTo>
                    <a:pt x="26719" y="42344"/>
                  </a:lnTo>
                  <a:lnTo>
                    <a:pt x="26590" y="42474"/>
                  </a:lnTo>
                  <a:lnTo>
                    <a:pt x="26461" y="42690"/>
                  </a:lnTo>
                  <a:lnTo>
                    <a:pt x="26417" y="42905"/>
                  </a:lnTo>
                  <a:lnTo>
                    <a:pt x="26374" y="43164"/>
                  </a:lnTo>
                  <a:lnTo>
                    <a:pt x="26374" y="43208"/>
                  </a:lnTo>
                  <a:lnTo>
                    <a:pt x="26374" y="43251"/>
                  </a:lnTo>
                  <a:lnTo>
                    <a:pt x="26374" y="43294"/>
                  </a:lnTo>
                  <a:lnTo>
                    <a:pt x="26417" y="43380"/>
                  </a:lnTo>
                  <a:lnTo>
                    <a:pt x="26417" y="43423"/>
                  </a:lnTo>
                  <a:lnTo>
                    <a:pt x="26461" y="43596"/>
                  </a:lnTo>
                  <a:lnTo>
                    <a:pt x="26461" y="43639"/>
                  </a:lnTo>
                  <a:lnTo>
                    <a:pt x="26547" y="43855"/>
                  </a:lnTo>
                  <a:lnTo>
                    <a:pt x="26547" y="43898"/>
                  </a:lnTo>
                  <a:lnTo>
                    <a:pt x="26633" y="44114"/>
                  </a:lnTo>
                  <a:lnTo>
                    <a:pt x="26676" y="44157"/>
                  </a:lnTo>
                  <a:lnTo>
                    <a:pt x="26676" y="44200"/>
                  </a:lnTo>
                  <a:lnTo>
                    <a:pt x="26719" y="44244"/>
                  </a:lnTo>
                  <a:lnTo>
                    <a:pt x="26719" y="44287"/>
                  </a:lnTo>
                  <a:lnTo>
                    <a:pt x="26763" y="44330"/>
                  </a:lnTo>
                  <a:lnTo>
                    <a:pt x="26806" y="44373"/>
                  </a:lnTo>
                  <a:lnTo>
                    <a:pt x="26806" y="44416"/>
                  </a:lnTo>
                  <a:lnTo>
                    <a:pt x="26935" y="44330"/>
                  </a:lnTo>
                  <a:lnTo>
                    <a:pt x="26935" y="44330"/>
                  </a:lnTo>
                  <a:lnTo>
                    <a:pt x="26849" y="44459"/>
                  </a:lnTo>
                  <a:lnTo>
                    <a:pt x="26935" y="44589"/>
                  </a:lnTo>
                  <a:lnTo>
                    <a:pt x="27065" y="44718"/>
                  </a:lnTo>
                  <a:lnTo>
                    <a:pt x="27108" y="44762"/>
                  </a:lnTo>
                  <a:lnTo>
                    <a:pt x="27324" y="44934"/>
                  </a:lnTo>
                  <a:lnTo>
                    <a:pt x="27540" y="45107"/>
                  </a:lnTo>
                  <a:lnTo>
                    <a:pt x="27799" y="45236"/>
                  </a:lnTo>
                  <a:lnTo>
                    <a:pt x="28058" y="45280"/>
                  </a:lnTo>
                  <a:lnTo>
                    <a:pt x="28058" y="45452"/>
                  </a:lnTo>
                  <a:lnTo>
                    <a:pt x="28058" y="45668"/>
                  </a:lnTo>
                  <a:lnTo>
                    <a:pt x="28101" y="45970"/>
                  </a:lnTo>
                  <a:lnTo>
                    <a:pt x="28230" y="46315"/>
                  </a:lnTo>
                  <a:lnTo>
                    <a:pt x="28144" y="46445"/>
                  </a:lnTo>
                  <a:lnTo>
                    <a:pt x="28058" y="46618"/>
                  </a:lnTo>
                  <a:lnTo>
                    <a:pt x="28014" y="46833"/>
                  </a:lnTo>
                  <a:lnTo>
                    <a:pt x="28014" y="47006"/>
                  </a:lnTo>
                  <a:lnTo>
                    <a:pt x="28014" y="47049"/>
                  </a:lnTo>
                  <a:lnTo>
                    <a:pt x="28014" y="47092"/>
                  </a:lnTo>
                  <a:lnTo>
                    <a:pt x="28014" y="47136"/>
                  </a:lnTo>
                  <a:lnTo>
                    <a:pt x="28014" y="47222"/>
                  </a:lnTo>
                  <a:lnTo>
                    <a:pt x="28058" y="47265"/>
                  </a:lnTo>
                  <a:lnTo>
                    <a:pt x="28058" y="47308"/>
                  </a:lnTo>
                  <a:lnTo>
                    <a:pt x="28014" y="47481"/>
                  </a:lnTo>
                  <a:lnTo>
                    <a:pt x="27928" y="47913"/>
                  </a:lnTo>
                  <a:lnTo>
                    <a:pt x="27496" y="47395"/>
                  </a:lnTo>
                  <a:lnTo>
                    <a:pt x="27237" y="46963"/>
                  </a:lnTo>
                  <a:lnTo>
                    <a:pt x="26892" y="46402"/>
                  </a:lnTo>
                  <a:lnTo>
                    <a:pt x="26590" y="45711"/>
                  </a:lnTo>
                  <a:lnTo>
                    <a:pt x="26288" y="44934"/>
                  </a:lnTo>
                  <a:lnTo>
                    <a:pt x="26245" y="44934"/>
                  </a:lnTo>
                  <a:lnTo>
                    <a:pt x="26288" y="44891"/>
                  </a:lnTo>
                  <a:lnTo>
                    <a:pt x="26288" y="44848"/>
                  </a:lnTo>
                  <a:lnTo>
                    <a:pt x="26288" y="44805"/>
                  </a:lnTo>
                  <a:lnTo>
                    <a:pt x="26202" y="44805"/>
                  </a:lnTo>
                  <a:lnTo>
                    <a:pt x="26245" y="44762"/>
                  </a:lnTo>
                  <a:lnTo>
                    <a:pt x="26115" y="44071"/>
                  </a:lnTo>
                  <a:lnTo>
                    <a:pt x="26029" y="43380"/>
                  </a:lnTo>
                  <a:lnTo>
                    <a:pt x="26072" y="42733"/>
                  </a:lnTo>
                  <a:lnTo>
                    <a:pt x="26158" y="42129"/>
                  </a:lnTo>
                  <a:lnTo>
                    <a:pt x="26331" y="41697"/>
                  </a:lnTo>
                  <a:lnTo>
                    <a:pt x="26590" y="41308"/>
                  </a:lnTo>
                  <a:lnTo>
                    <a:pt x="26719" y="41136"/>
                  </a:lnTo>
                  <a:lnTo>
                    <a:pt x="26892" y="41006"/>
                  </a:lnTo>
                  <a:lnTo>
                    <a:pt x="27065" y="40877"/>
                  </a:lnTo>
                  <a:lnTo>
                    <a:pt x="27281" y="40790"/>
                  </a:lnTo>
                  <a:lnTo>
                    <a:pt x="27324" y="40747"/>
                  </a:lnTo>
                  <a:lnTo>
                    <a:pt x="27367" y="40747"/>
                  </a:lnTo>
                  <a:lnTo>
                    <a:pt x="27626" y="40661"/>
                  </a:lnTo>
                  <a:lnTo>
                    <a:pt x="27885" y="40618"/>
                  </a:lnTo>
                  <a:lnTo>
                    <a:pt x="28187" y="40618"/>
                  </a:lnTo>
                  <a:lnTo>
                    <a:pt x="28446" y="40661"/>
                  </a:lnTo>
                  <a:lnTo>
                    <a:pt x="28489" y="40575"/>
                  </a:lnTo>
                  <a:lnTo>
                    <a:pt x="28489" y="40661"/>
                  </a:lnTo>
                  <a:lnTo>
                    <a:pt x="28532" y="40661"/>
                  </a:lnTo>
                  <a:lnTo>
                    <a:pt x="28662" y="40704"/>
                  </a:lnTo>
                  <a:lnTo>
                    <a:pt x="28705" y="40575"/>
                  </a:lnTo>
                  <a:close/>
                  <a:moveTo>
                    <a:pt x="58143" y="47697"/>
                  </a:moveTo>
                  <a:lnTo>
                    <a:pt x="58661" y="48603"/>
                  </a:lnTo>
                  <a:lnTo>
                    <a:pt x="59007" y="49898"/>
                  </a:lnTo>
                  <a:lnTo>
                    <a:pt x="59093" y="50114"/>
                  </a:lnTo>
                  <a:lnTo>
                    <a:pt x="58359" y="49380"/>
                  </a:lnTo>
                  <a:lnTo>
                    <a:pt x="58143" y="47697"/>
                  </a:lnTo>
                  <a:close/>
                  <a:moveTo>
                    <a:pt x="65093" y="46963"/>
                  </a:moveTo>
                  <a:lnTo>
                    <a:pt x="65697" y="47826"/>
                  </a:lnTo>
                  <a:lnTo>
                    <a:pt x="66301" y="48690"/>
                  </a:lnTo>
                  <a:lnTo>
                    <a:pt x="64014" y="49984"/>
                  </a:lnTo>
                  <a:lnTo>
                    <a:pt x="63755" y="50114"/>
                  </a:lnTo>
                  <a:lnTo>
                    <a:pt x="63539" y="50243"/>
                  </a:lnTo>
                  <a:lnTo>
                    <a:pt x="63539" y="50243"/>
                  </a:lnTo>
                  <a:lnTo>
                    <a:pt x="65093" y="46963"/>
                  </a:lnTo>
                  <a:close/>
                  <a:moveTo>
                    <a:pt x="60388" y="45754"/>
                  </a:moveTo>
                  <a:lnTo>
                    <a:pt x="60474" y="46143"/>
                  </a:lnTo>
                  <a:lnTo>
                    <a:pt x="60517" y="46445"/>
                  </a:lnTo>
                  <a:lnTo>
                    <a:pt x="60863" y="48949"/>
                  </a:lnTo>
                  <a:lnTo>
                    <a:pt x="60906" y="49294"/>
                  </a:lnTo>
                  <a:lnTo>
                    <a:pt x="60949" y="49510"/>
                  </a:lnTo>
                  <a:lnTo>
                    <a:pt x="60992" y="49639"/>
                  </a:lnTo>
                  <a:lnTo>
                    <a:pt x="61165" y="49984"/>
                  </a:lnTo>
                  <a:lnTo>
                    <a:pt x="60949" y="50373"/>
                  </a:lnTo>
                  <a:lnTo>
                    <a:pt x="60820" y="49984"/>
                  </a:lnTo>
                  <a:lnTo>
                    <a:pt x="60733" y="49769"/>
                  </a:lnTo>
                  <a:lnTo>
                    <a:pt x="60388" y="48603"/>
                  </a:lnTo>
                  <a:lnTo>
                    <a:pt x="60388" y="45754"/>
                  </a:lnTo>
                  <a:close/>
                  <a:moveTo>
                    <a:pt x="63841" y="45409"/>
                  </a:moveTo>
                  <a:lnTo>
                    <a:pt x="64791" y="46531"/>
                  </a:lnTo>
                  <a:lnTo>
                    <a:pt x="62935" y="50459"/>
                  </a:lnTo>
                  <a:lnTo>
                    <a:pt x="62891" y="50459"/>
                  </a:lnTo>
                  <a:lnTo>
                    <a:pt x="62935" y="50416"/>
                  </a:lnTo>
                  <a:lnTo>
                    <a:pt x="62848" y="50287"/>
                  </a:lnTo>
                  <a:lnTo>
                    <a:pt x="62244" y="48992"/>
                  </a:lnTo>
                  <a:lnTo>
                    <a:pt x="62201" y="48862"/>
                  </a:lnTo>
                  <a:lnTo>
                    <a:pt x="63841" y="45409"/>
                  </a:lnTo>
                  <a:close/>
                  <a:moveTo>
                    <a:pt x="50633" y="46574"/>
                  </a:moveTo>
                  <a:lnTo>
                    <a:pt x="55467" y="49466"/>
                  </a:lnTo>
                  <a:lnTo>
                    <a:pt x="55683" y="50718"/>
                  </a:lnTo>
                  <a:lnTo>
                    <a:pt x="50762" y="47783"/>
                  </a:lnTo>
                  <a:lnTo>
                    <a:pt x="50719" y="47524"/>
                  </a:lnTo>
                  <a:lnTo>
                    <a:pt x="50719" y="47481"/>
                  </a:lnTo>
                  <a:lnTo>
                    <a:pt x="50633" y="46574"/>
                  </a:lnTo>
                  <a:close/>
                  <a:moveTo>
                    <a:pt x="61381" y="50589"/>
                  </a:moveTo>
                  <a:lnTo>
                    <a:pt x="61381" y="50848"/>
                  </a:lnTo>
                  <a:lnTo>
                    <a:pt x="61294" y="50805"/>
                  </a:lnTo>
                  <a:lnTo>
                    <a:pt x="61381" y="50589"/>
                  </a:lnTo>
                  <a:close/>
                  <a:moveTo>
                    <a:pt x="48992" y="47265"/>
                  </a:moveTo>
                  <a:lnTo>
                    <a:pt x="49122" y="47351"/>
                  </a:lnTo>
                  <a:lnTo>
                    <a:pt x="49208" y="48344"/>
                  </a:lnTo>
                  <a:lnTo>
                    <a:pt x="49208" y="48517"/>
                  </a:lnTo>
                  <a:lnTo>
                    <a:pt x="49251" y="48690"/>
                  </a:lnTo>
                  <a:lnTo>
                    <a:pt x="49208" y="48776"/>
                  </a:lnTo>
                  <a:lnTo>
                    <a:pt x="49208" y="48819"/>
                  </a:lnTo>
                  <a:lnTo>
                    <a:pt x="49208" y="48862"/>
                  </a:lnTo>
                  <a:lnTo>
                    <a:pt x="49295" y="48992"/>
                  </a:lnTo>
                  <a:lnTo>
                    <a:pt x="49381" y="49596"/>
                  </a:lnTo>
                  <a:lnTo>
                    <a:pt x="49381" y="49682"/>
                  </a:lnTo>
                  <a:lnTo>
                    <a:pt x="49424" y="49812"/>
                  </a:lnTo>
                  <a:lnTo>
                    <a:pt x="49424" y="49898"/>
                  </a:lnTo>
                  <a:lnTo>
                    <a:pt x="49510" y="50114"/>
                  </a:lnTo>
                  <a:lnTo>
                    <a:pt x="49510" y="50287"/>
                  </a:lnTo>
                  <a:lnTo>
                    <a:pt x="49510" y="50330"/>
                  </a:lnTo>
                  <a:lnTo>
                    <a:pt x="49510" y="50373"/>
                  </a:lnTo>
                  <a:lnTo>
                    <a:pt x="49510" y="50459"/>
                  </a:lnTo>
                  <a:lnTo>
                    <a:pt x="49510" y="50502"/>
                  </a:lnTo>
                  <a:lnTo>
                    <a:pt x="49554" y="50589"/>
                  </a:lnTo>
                  <a:lnTo>
                    <a:pt x="49597" y="50761"/>
                  </a:lnTo>
                  <a:lnTo>
                    <a:pt x="49640" y="50891"/>
                  </a:lnTo>
                  <a:lnTo>
                    <a:pt x="49554" y="50891"/>
                  </a:lnTo>
                  <a:lnTo>
                    <a:pt x="49467" y="50934"/>
                  </a:lnTo>
                  <a:lnTo>
                    <a:pt x="49467" y="50977"/>
                  </a:lnTo>
                  <a:lnTo>
                    <a:pt x="49381" y="50502"/>
                  </a:lnTo>
                  <a:lnTo>
                    <a:pt x="49381" y="50459"/>
                  </a:lnTo>
                  <a:lnTo>
                    <a:pt x="49295" y="50071"/>
                  </a:lnTo>
                  <a:lnTo>
                    <a:pt x="49251" y="49941"/>
                  </a:lnTo>
                  <a:lnTo>
                    <a:pt x="49208" y="49639"/>
                  </a:lnTo>
                  <a:lnTo>
                    <a:pt x="49165" y="49380"/>
                  </a:lnTo>
                  <a:lnTo>
                    <a:pt x="49122" y="49035"/>
                  </a:lnTo>
                  <a:lnTo>
                    <a:pt x="49079" y="48474"/>
                  </a:lnTo>
                  <a:lnTo>
                    <a:pt x="49036" y="48301"/>
                  </a:lnTo>
                  <a:lnTo>
                    <a:pt x="48992" y="47826"/>
                  </a:lnTo>
                  <a:lnTo>
                    <a:pt x="48992" y="47395"/>
                  </a:lnTo>
                  <a:lnTo>
                    <a:pt x="48992" y="47265"/>
                  </a:lnTo>
                  <a:close/>
                  <a:moveTo>
                    <a:pt x="59568" y="50200"/>
                  </a:moveTo>
                  <a:lnTo>
                    <a:pt x="59956" y="50848"/>
                  </a:lnTo>
                  <a:lnTo>
                    <a:pt x="59913" y="50977"/>
                  </a:lnTo>
                  <a:lnTo>
                    <a:pt x="59827" y="50891"/>
                  </a:lnTo>
                  <a:lnTo>
                    <a:pt x="59740" y="50805"/>
                  </a:lnTo>
                  <a:lnTo>
                    <a:pt x="59611" y="50330"/>
                  </a:lnTo>
                  <a:lnTo>
                    <a:pt x="59568" y="50200"/>
                  </a:lnTo>
                  <a:close/>
                  <a:moveTo>
                    <a:pt x="60388" y="50114"/>
                  </a:moveTo>
                  <a:lnTo>
                    <a:pt x="60647" y="51020"/>
                  </a:lnTo>
                  <a:lnTo>
                    <a:pt x="60604" y="51107"/>
                  </a:lnTo>
                  <a:lnTo>
                    <a:pt x="60388" y="50718"/>
                  </a:lnTo>
                  <a:lnTo>
                    <a:pt x="60388" y="50373"/>
                  </a:lnTo>
                  <a:lnTo>
                    <a:pt x="60388" y="50114"/>
                  </a:lnTo>
                  <a:close/>
                  <a:moveTo>
                    <a:pt x="62028" y="49251"/>
                  </a:moveTo>
                  <a:lnTo>
                    <a:pt x="62589" y="50373"/>
                  </a:lnTo>
                  <a:lnTo>
                    <a:pt x="62676" y="50589"/>
                  </a:lnTo>
                  <a:lnTo>
                    <a:pt x="62719" y="50718"/>
                  </a:lnTo>
                  <a:lnTo>
                    <a:pt x="62071" y="51107"/>
                  </a:lnTo>
                  <a:lnTo>
                    <a:pt x="61942" y="51020"/>
                  </a:lnTo>
                  <a:lnTo>
                    <a:pt x="61812" y="50761"/>
                  </a:lnTo>
                  <a:lnTo>
                    <a:pt x="61812" y="50718"/>
                  </a:lnTo>
                  <a:lnTo>
                    <a:pt x="61812" y="49682"/>
                  </a:lnTo>
                  <a:lnTo>
                    <a:pt x="62028" y="49251"/>
                  </a:lnTo>
                  <a:close/>
                  <a:moveTo>
                    <a:pt x="58877" y="50502"/>
                  </a:moveTo>
                  <a:lnTo>
                    <a:pt x="59352" y="51020"/>
                  </a:lnTo>
                  <a:lnTo>
                    <a:pt x="59395" y="51150"/>
                  </a:lnTo>
                  <a:lnTo>
                    <a:pt x="59395" y="51279"/>
                  </a:lnTo>
                  <a:lnTo>
                    <a:pt x="59266" y="51193"/>
                  </a:lnTo>
                  <a:lnTo>
                    <a:pt x="58963" y="50675"/>
                  </a:lnTo>
                  <a:lnTo>
                    <a:pt x="58877" y="50502"/>
                  </a:lnTo>
                  <a:close/>
                  <a:moveTo>
                    <a:pt x="62028" y="51452"/>
                  </a:moveTo>
                  <a:lnTo>
                    <a:pt x="62028" y="51495"/>
                  </a:lnTo>
                  <a:lnTo>
                    <a:pt x="61985" y="51452"/>
                  </a:lnTo>
                  <a:close/>
                  <a:moveTo>
                    <a:pt x="50849" y="48344"/>
                  </a:moveTo>
                  <a:lnTo>
                    <a:pt x="55769" y="51279"/>
                  </a:lnTo>
                  <a:lnTo>
                    <a:pt x="55812" y="51366"/>
                  </a:lnTo>
                  <a:lnTo>
                    <a:pt x="55856" y="51366"/>
                  </a:lnTo>
                  <a:lnTo>
                    <a:pt x="55856" y="51409"/>
                  </a:lnTo>
                  <a:lnTo>
                    <a:pt x="55899" y="51452"/>
                  </a:lnTo>
                  <a:lnTo>
                    <a:pt x="55942" y="51582"/>
                  </a:lnTo>
                  <a:lnTo>
                    <a:pt x="51453" y="51107"/>
                  </a:lnTo>
                  <a:lnTo>
                    <a:pt x="51108" y="49725"/>
                  </a:lnTo>
                  <a:lnTo>
                    <a:pt x="50849" y="48344"/>
                  </a:lnTo>
                  <a:close/>
                  <a:moveTo>
                    <a:pt x="58920" y="51495"/>
                  </a:moveTo>
                  <a:lnTo>
                    <a:pt x="58963" y="51538"/>
                  </a:lnTo>
                  <a:lnTo>
                    <a:pt x="59007" y="51625"/>
                  </a:lnTo>
                  <a:lnTo>
                    <a:pt x="59179" y="51927"/>
                  </a:lnTo>
                  <a:lnTo>
                    <a:pt x="59136" y="51927"/>
                  </a:lnTo>
                  <a:lnTo>
                    <a:pt x="58920" y="51495"/>
                  </a:lnTo>
                  <a:close/>
                  <a:moveTo>
                    <a:pt x="63021" y="51323"/>
                  </a:moveTo>
                  <a:lnTo>
                    <a:pt x="63150" y="51625"/>
                  </a:lnTo>
                  <a:lnTo>
                    <a:pt x="63194" y="51668"/>
                  </a:lnTo>
                  <a:lnTo>
                    <a:pt x="63237" y="51668"/>
                  </a:lnTo>
                  <a:lnTo>
                    <a:pt x="63194" y="51711"/>
                  </a:lnTo>
                  <a:lnTo>
                    <a:pt x="63194" y="51754"/>
                  </a:lnTo>
                  <a:lnTo>
                    <a:pt x="63237" y="51754"/>
                  </a:lnTo>
                  <a:lnTo>
                    <a:pt x="63237" y="51797"/>
                  </a:lnTo>
                  <a:lnTo>
                    <a:pt x="63323" y="52056"/>
                  </a:lnTo>
                  <a:lnTo>
                    <a:pt x="63323" y="52315"/>
                  </a:lnTo>
                  <a:lnTo>
                    <a:pt x="63150" y="52315"/>
                  </a:lnTo>
                  <a:lnTo>
                    <a:pt x="62805" y="51797"/>
                  </a:lnTo>
                  <a:lnTo>
                    <a:pt x="63021" y="51323"/>
                  </a:lnTo>
                  <a:close/>
                  <a:moveTo>
                    <a:pt x="66560" y="49121"/>
                  </a:moveTo>
                  <a:lnTo>
                    <a:pt x="67337" y="50416"/>
                  </a:lnTo>
                  <a:lnTo>
                    <a:pt x="63841" y="52402"/>
                  </a:lnTo>
                  <a:lnTo>
                    <a:pt x="63668" y="52359"/>
                  </a:lnTo>
                  <a:lnTo>
                    <a:pt x="63625" y="52359"/>
                  </a:lnTo>
                  <a:lnTo>
                    <a:pt x="63625" y="52056"/>
                  </a:lnTo>
                  <a:lnTo>
                    <a:pt x="63496" y="51668"/>
                  </a:lnTo>
                  <a:lnTo>
                    <a:pt x="63496" y="51625"/>
                  </a:lnTo>
                  <a:lnTo>
                    <a:pt x="63453" y="51582"/>
                  </a:lnTo>
                  <a:lnTo>
                    <a:pt x="63453" y="51538"/>
                  </a:lnTo>
                  <a:lnTo>
                    <a:pt x="63237" y="51020"/>
                  </a:lnTo>
                  <a:lnTo>
                    <a:pt x="66560" y="49121"/>
                  </a:lnTo>
                  <a:close/>
                  <a:moveTo>
                    <a:pt x="67596" y="50891"/>
                  </a:moveTo>
                  <a:lnTo>
                    <a:pt x="68158" y="52013"/>
                  </a:lnTo>
                  <a:lnTo>
                    <a:pt x="68503" y="52920"/>
                  </a:lnTo>
                  <a:lnTo>
                    <a:pt x="65481" y="52574"/>
                  </a:lnTo>
                  <a:lnTo>
                    <a:pt x="65136" y="52531"/>
                  </a:lnTo>
                  <a:lnTo>
                    <a:pt x="64748" y="52488"/>
                  </a:lnTo>
                  <a:lnTo>
                    <a:pt x="66215" y="51668"/>
                  </a:lnTo>
                  <a:lnTo>
                    <a:pt x="67596" y="50891"/>
                  </a:lnTo>
                  <a:close/>
                  <a:moveTo>
                    <a:pt x="51626" y="51582"/>
                  </a:moveTo>
                  <a:lnTo>
                    <a:pt x="56158" y="52056"/>
                  </a:lnTo>
                  <a:lnTo>
                    <a:pt x="56805" y="53438"/>
                  </a:lnTo>
                  <a:lnTo>
                    <a:pt x="52100" y="52963"/>
                  </a:lnTo>
                  <a:lnTo>
                    <a:pt x="51884" y="52402"/>
                  </a:lnTo>
                  <a:lnTo>
                    <a:pt x="51626" y="51582"/>
                  </a:lnTo>
                  <a:close/>
                  <a:moveTo>
                    <a:pt x="30000" y="47092"/>
                  </a:moveTo>
                  <a:lnTo>
                    <a:pt x="30000" y="47265"/>
                  </a:lnTo>
                  <a:lnTo>
                    <a:pt x="29957" y="47265"/>
                  </a:lnTo>
                  <a:lnTo>
                    <a:pt x="29957" y="47308"/>
                  </a:lnTo>
                  <a:lnTo>
                    <a:pt x="29784" y="48042"/>
                  </a:lnTo>
                  <a:lnTo>
                    <a:pt x="29827" y="48085"/>
                  </a:lnTo>
                  <a:lnTo>
                    <a:pt x="29784" y="48085"/>
                  </a:lnTo>
                  <a:lnTo>
                    <a:pt x="29568" y="48905"/>
                  </a:lnTo>
                  <a:lnTo>
                    <a:pt x="29612" y="48905"/>
                  </a:lnTo>
                  <a:lnTo>
                    <a:pt x="29612" y="48949"/>
                  </a:lnTo>
                  <a:lnTo>
                    <a:pt x="29568" y="48949"/>
                  </a:lnTo>
                  <a:lnTo>
                    <a:pt x="29396" y="49596"/>
                  </a:lnTo>
                  <a:lnTo>
                    <a:pt x="28489" y="53006"/>
                  </a:lnTo>
                  <a:lnTo>
                    <a:pt x="28446" y="53222"/>
                  </a:lnTo>
                  <a:lnTo>
                    <a:pt x="28403" y="53438"/>
                  </a:lnTo>
                  <a:lnTo>
                    <a:pt x="28360" y="53610"/>
                  </a:lnTo>
                  <a:lnTo>
                    <a:pt x="28230" y="53740"/>
                  </a:lnTo>
                  <a:lnTo>
                    <a:pt x="28101" y="53869"/>
                  </a:lnTo>
                  <a:lnTo>
                    <a:pt x="27755" y="54042"/>
                  </a:lnTo>
                  <a:lnTo>
                    <a:pt x="27799" y="53869"/>
                  </a:lnTo>
                  <a:lnTo>
                    <a:pt x="27799" y="53783"/>
                  </a:lnTo>
                  <a:lnTo>
                    <a:pt x="28964" y="49208"/>
                  </a:lnTo>
                  <a:lnTo>
                    <a:pt x="28964" y="49164"/>
                  </a:lnTo>
                  <a:lnTo>
                    <a:pt x="29007" y="49164"/>
                  </a:lnTo>
                  <a:lnTo>
                    <a:pt x="29094" y="48690"/>
                  </a:lnTo>
                  <a:lnTo>
                    <a:pt x="29094" y="48646"/>
                  </a:lnTo>
                  <a:lnTo>
                    <a:pt x="29266" y="48042"/>
                  </a:lnTo>
                  <a:lnTo>
                    <a:pt x="29309" y="47869"/>
                  </a:lnTo>
                  <a:lnTo>
                    <a:pt x="29396" y="47610"/>
                  </a:lnTo>
                  <a:lnTo>
                    <a:pt x="29439" y="47351"/>
                  </a:lnTo>
                  <a:lnTo>
                    <a:pt x="29439" y="47308"/>
                  </a:lnTo>
                  <a:lnTo>
                    <a:pt x="29655" y="47265"/>
                  </a:lnTo>
                  <a:lnTo>
                    <a:pt x="29741" y="47222"/>
                  </a:lnTo>
                  <a:lnTo>
                    <a:pt x="29957" y="47136"/>
                  </a:lnTo>
                  <a:lnTo>
                    <a:pt x="30000" y="47092"/>
                  </a:lnTo>
                  <a:close/>
                  <a:moveTo>
                    <a:pt x="28489" y="46747"/>
                  </a:moveTo>
                  <a:lnTo>
                    <a:pt x="28748" y="47006"/>
                  </a:lnTo>
                  <a:lnTo>
                    <a:pt x="29007" y="47179"/>
                  </a:lnTo>
                  <a:lnTo>
                    <a:pt x="29137" y="47222"/>
                  </a:lnTo>
                  <a:lnTo>
                    <a:pt x="29137" y="47265"/>
                  </a:lnTo>
                  <a:lnTo>
                    <a:pt x="29094" y="47567"/>
                  </a:lnTo>
                  <a:lnTo>
                    <a:pt x="28835" y="48560"/>
                  </a:lnTo>
                  <a:lnTo>
                    <a:pt x="28835" y="48603"/>
                  </a:lnTo>
                  <a:lnTo>
                    <a:pt x="27496" y="53697"/>
                  </a:lnTo>
                  <a:lnTo>
                    <a:pt x="27496" y="53826"/>
                  </a:lnTo>
                  <a:lnTo>
                    <a:pt x="27453" y="53956"/>
                  </a:lnTo>
                  <a:lnTo>
                    <a:pt x="27367" y="54215"/>
                  </a:lnTo>
                  <a:lnTo>
                    <a:pt x="27281" y="54258"/>
                  </a:lnTo>
                  <a:lnTo>
                    <a:pt x="27237" y="54258"/>
                  </a:lnTo>
                  <a:lnTo>
                    <a:pt x="27065" y="54171"/>
                  </a:lnTo>
                  <a:lnTo>
                    <a:pt x="26978" y="54042"/>
                  </a:lnTo>
                  <a:lnTo>
                    <a:pt x="26892" y="53869"/>
                  </a:lnTo>
                  <a:lnTo>
                    <a:pt x="26806" y="53740"/>
                  </a:lnTo>
                  <a:lnTo>
                    <a:pt x="26806" y="53610"/>
                  </a:lnTo>
                  <a:lnTo>
                    <a:pt x="26849" y="53265"/>
                  </a:lnTo>
                  <a:lnTo>
                    <a:pt x="26935" y="52920"/>
                  </a:lnTo>
                  <a:lnTo>
                    <a:pt x="26978" y="52747"/>
                  </a:lnTo>
                  <a:lnTo>
                    <a:pt x="27151" y="52143"/>
                  </a:lnTo>
                  <a:lnTo>
                    <a:pt x="28187" y="47999"/>
                  </a:lnTo>
                  <a:lnTo>
                    <a:pt x="28317" y="47567"/>
                  </a:lnTo>
                  <a:lnTo>
                    <a:pt x="28317" y="47438"/>
                  </a:lnTo>
                  <a:lnTo>
                    <a:pt x="28360" y="47351"/>
                  </a:lnTo>
                  <a:lnTo>
                    <a:pt x="28403" y="47049"/>
                  </a:lnTo>
                  <a:lnTo>
                    <a:pt x="28489" y="46747"/>
                  </a:lnTo>
                  <a:close/>
                  <a:moveTo>
                    <a:pt x="64014" y="52920"/>
                  </a:moveTo>
                  <a:lnTo>
                    <a:pt x="68719" y="53394"/>
                  </a:lnTo>
                  <a:lnTo>
                    <a:pt x="69194" y="54776"/>
                  </a:lnTo>
                  <a:lnTo>
                    <a:pt x="64445" y="54258"/>
                  </a:lnTo>
                  <a:lnTo>
                    <a:pt x="63582" y="53740"/>
                  </a:lnTo>
                  <a:lnTo>
                    <a:pt x="63539" y="53481"/>
                  </a:lnTo>
                  <a:lnTo>
                    <a:pt x="63496" y="53179"/>
                  </a:lnTo>
                  <a:lnTo>
                    <a:pt x="64014" y="52920"/>
                  </a:lnTo>
                  <a:close/>
                  <a:moveTo>
                    <a:pt x="54388" y="25338"/>
                  </a:moveTo>
                  <a:lnTo>
                    <a:pt x="55769" y="34316"/>
                  </a:lnTo>
                  <a:lnTo>
                    <a:pt x="55856" y="34920"/>
                  </a:lnTo>
                  <a:lnTo>
                    <a:pt x="56287" y="37639"/>
                  </a:lnTo>
                  <a:lnTo>
                    <a:pt x="56330" y="37639"/>
                  </a:lnTo>
                  <a:lnTo>
                    <a:pt x="56287" y="37683"/>
                  </a:lnTo>
                  <a:lnTo>
                    <a:pt x="56589" y="39668"/>
                  </a:lnTo>
                  <a:lnTo>
                    <a:pt x="58273" y="50589"/>
                  </a:lnTo>
                  <a:lnTo>
                    <a:pt x="58273" y="50675"/>
                  </a:lnTo>
                  <a:lnTo>
                    <a:pt x="58316" y="50891"/>
                  </a:lnTo>
                  <a:lnTo>
                    <a:pt x="58877" y="52100"/>
                  </a:lnTo>
                  <a:lnTo>
                    <a:pt x="58920" y="52143"/>
                  </a:lnTo>
                  <a:lnTo>
                    <a:pt x="58920" y="52186"/>
                  </a:lnTo>
                  <a:lnTo>
                    <a:pt x="58963" y="52229"/>
                  </a:lnTo>
                  <a:lnTo>
                    <a:pt x="58963" y="52272"/>
                  </a:lnTo>
                  <a:lnTo>
                    <a:pt x="59050" y="52229"/>
                  </a:lnTo>
                  <a:lnTo>
                    <a:pt x="58963" y="52315"/>
                  </a:lnTo>
                  <a:lnTo>
                    <a:pt x="59007" y="52315"/>
                  </a:lnTo>
                  <a:lnTo>
                    <a:pt x="59136" y="52617"/>
                  </a:lnTo>
                  <a:lnTo>
                    <a:pt x="59266" y="52574"/>
                  </a:lnTo>
                  <a:lnTo>
                    <a:pt x="59179" y="52661"/>
                  </a:lnTo>
                  <a:lnTo>
                    <a:pt x="59266" y="52833"/>
                  </a:lnTo>
                  <a:lnTo>
                    <a:pt x="59266" y="52876"/>
                  </a:lnTo>
                  <a:lnTo>
                    <a:pt x="59352" y="53006"/>
                  </a:lnTo>
                  <a:lnTo>
                    <a:pt x="59352" y="53049"/>
                  </a:lnTo>
                  <a:lnTo>
                    <a:pt x="59395" y="53092"/>
                  </a:lnTo>
                  <a:lnTo>
                    <a:pt x="59395" y="53135"/>
                  </a:lnTo>
                  <a:lnTo>
                    <a:pt x="59395" y="53179"/>
                  </a:lnTo>
                  <a:lnTo>
                    <a:pt x="59438" y="53222"/>
                  </a:lnTo>
                  <a:lnTo>
                    <a:pt x="59438" y="53265"/>
                  </a:lnTo>
                  <a:lnTo>
                    <a:pt x="59525" y="53394"/>
                  </a:lnTo>
                  <a:lnTo>
                    <a:pt x="59525" y="53438"/>
                  </a:lnTo>
                  <a:lnTo>
                    <a:pt x="59525" y="53481"/>
                  </a:lnTo>
                  <a:lnTo>
                    <a:pt x="59568" y="53481"/>
                  </a:lnTo>
                  <a:lnTo>
                    <a:pt x="59568" y="53524"/>
                  </a:lnTo>
                  <a:lnTo>
                    <a:pt x="59568" y="53567"/>
                  </a:lnTo>
                  <a:lnTo>
                    <a:pt x="59611" y="53697"/>
                  </a:lnTo>
                  <a:lnTo>
                    <a:pt x="59654" y="53697"/>
                  </a:lnTo>
                  <a:lnTo>
                    <a:pt x="59654" y="53740"/>
                  </a:lnTo>
                  <a:lnTo>
                    <a:pt x="59697" y="53912"/>
                  </a:lnTo>
                  <a:lnTo>
                    <a:pt x="59697" y="53956"/>
                  </a:lnTo>
                  <a:lnTo>
                    <a:pt x="59697" y="54085"/>
                  </a:lnTo>
                  <a:lnTo>
                    <a:pt x="59697" y="54128"/>
                  </a:lnTo>
                  <a:lnTo>
                    <a:pt x="59697" y="54171"/>
                  </a:lnTo>
                  <a:lnTo>
                    <a:pt x="59697" y="54215"/>
                  </a:lnTo>
                  <a:lnTo>
                    <a:pt x="59654" y="54301"/>
                  </a:lnTo>
                  <a:lnTo>
                    <a:pt x="59654" y="54344"/>
                  </a:lnTo>
                  <a:lnTo>
                    <a:pt x="59611" y="54430"/>
                  </a:lnTo>
                  <a:lnTo>
                    <a:pt x="59568" y="54474"/>
                  </a:lnTo>
                  <a:lnTo>
                    <a:pt x="59481" y="54603"/>
                  </a:lnTo>
                  <a:lnTo>
                    <a:pt x="59352" y="54733"/>
                  </a:lnTo>
                  <a:lnTo>
                    <a:pt x="59093" y="54862"/>
                  </a:lnTo>
                  <a:lnTo>
                    <a:pt x="59050" y="54905"/>
                  </a:lnTo>
                  <a:lnTo>
                    <a:pt x="58963" y="54948"/>
                  </a:lnTo>
                  <a:lnTo>
                    <a:pt x="59007" y="54733"/>
                  </a:lnTo>
                  <a:lnTo>
                    <a:pt x="59007" y="54646"/>
                  </a:lnTo>
                  <a:lnTo>
                    <a:pt x="59007" y="54387"/>
                  </a:lnTo>
                  <a:lnTo>
                    <a:pt x="59007" y="54344"/>
                  </a:lnTo>
                  <a:lnTo>
                    <a:pt x="58920" y="54128"/>
                  </a:lnTo>
                  <a:lnTo>
                    <a:pt x="58877" y="53999"/>
                  </a:lnTo>
                  <a:lnTo>
                    <a:pt x="58834" y="53999"/>
                  </a:lnTo>
                  <a:lnTo>
                    <a:pt x="58877" y="53956"/>
                  </a:lnTo>
                  <a:lnTo>
                    <a:pt x="58834" y="53912"/>
                  </a:lnTo>
                  <a:lnTo>
                    <a:pt x="58748" y="53740"/>
                  </a:lnTo>
                  <a:lnTo>
                    <a:pt x="58748" y="53697"/>
                  </a:lnTo>
                  <a:lnTo>
                    <a:pt x="58661" y="53481"/>
                  </a:lnTo>
                  <a:lnTo>
                    <a:pt x="58618" y="53481"/>
                  </a:lnTo>
                  <a:lnTo>
                    <a:pt x="58575" y="53308"/>
                  </a:lnTo>
                  <a:lnTo>
                    <a:pt x="58532" y="53265"/>
                  </a:lnTo>
                  <a:lnTo>
                    <a:pt x="58273" y="52661"/>
                  </a:lnTo>
                  <a:lnTo>
                    <a:pt x="58230" y="52661"/>
                  </a:lnTo>
                  <a:lnTo>
                    <a:pt x="58230" y="52617"/>
                  </a:lnTo>
                  <a:lnTo>
                    <a:pt x="58100" y="52359"/>
                  </a:lnTo>
                  <a:lnTo>
                    <a:pt x="58014" y="52143"/>
                  </a:lnTo>
                  <a:lnTo>
                    <a:pt x="57971" y="52143"/>
                  </a:lnTo>
                  <a:lnTo>
                    <a:pt x="58014" y="52100"/>
                  </a:lnTo>
                  <a:lnTo>
                    <a:pt x="57971" y="52100"/>
                  </a:lnTo>
                  <a:lnTo>
                    <a:pt x="57669" y="51409"/>
                  </a:lnTo>
                  <a:lnTo>
                    <a:pt x="57625" y="51279"/>
                  </a:lnTo>
                  <a:lnTo>
                    <a:pt x="57582" y="51279"/>
                  </a:lnTo>
                  <a:lnTo>
                    <a:pt x="57582" y="51236"/>
                  </a:lnTo>
                  <a:lnTo>
                    <a:pt x="57539" y="51107"/>
                  </a:lnTo>
                  <a:lnTo>
                    <a:pt x="57496" y="50718"/>
                  </a:lnTo>
                  <a:lnTo>
                    <a:pt x="57453" y="50416"/>
                  </a:lnTo>
                  <a:lnTo>
                    <a:pt x="57453" y="50373"/>
                  </a:lnTo>
                  <a:lnTo>
                    <a:pt x="57453" y="50330"/>
                  </a:lnTo>
                  <a:lnTo>
                    <a:pt x="57453" y="50200"/>
                  </a:lnTo>
                  <a:lnTo>
                    <a:pt x="57410" y="50200"/>
                  </a:lnTo>
                  <a:lnTo>
                    <a:pt x="57453" y="50157"/>
                  </a:lnTo>
                  <a:lnTo>
                    <a:pt x="57410" y="50157"/>
                  </a:lnTo>
                  <a:lnTo>
                    <a:pt x="57366" y="49855"/>
                  </a:lnTo>
                  <a:lnTo>
                    <a:pt x="57151" y="48344"/>
                  </a:lnTo>
                  <a:lnTo>
                    <a:pt x="55812" y="39452"/>
                  </a:lnTo>
                  <a:lnTo>
                    <a:pt x="55769" y="39280"/>
                  </a:lnTo>
                  <a:lnTo>
                    <a:pt x="55769" y="39237"/>
                  </a:lnTo>
                  <a:lnTo>
                    <a:pt x="55467" y="37208"/>
                  </a:lnTo>
                  <a:lnTo>
                    <a:pt x="54733" y="32201"/>
                  </a:lnTo>
                  <a:lnTo>
                    <a:pt x="54690" y="32244"/>
                  </a:lnTo>
                  <a:lnTo>
                    <a:pt x="54690" y="32201"/>
                  </a:lnTo>
                  <a:lnTo>
                    <a:pt x="54690" y="32158"/>
                  </a:lnTo>
                  <a:lnTo>
                    <a:pt x="54690" y="32114"/>
                  </a:lnTo>
                  <a:lnTo>
                    <a:pt x="54647" y="32114"/>
                  </a:lnTo>
                  <a:lnTo>
                    <a:pt x="54690" y="32071"/>
                  </a:lnTo>
                  <a:lnTo>
                    <a:pt x="54690" y="31985"/>
                  </a:lnTo>
                  <a:lnTo>
                    <a:pt x="54647" y="31985"/>
                  </a:lnTo>
                  <a:lnTo>
                    <a:pt x="54690" y="31942"/>
                  </a:lnTo>
                  <a:lnTo>
                    <a:pt x="54302" y="29438"/>
                  </a:lnTo>
                  <a:lnTo>
                    <a:pt x="54259" y="29438"/>
                  </a:lnTo>
                  <a:lnTo>
                    <a:pt x="54259" y="29395"/>
                  </a:lnTo>
                  <a:lnTo>
                    <a:pt x="53870" y="26676"/>
                  </a:lnTo>
                  <a:lnTo>
                    <a:pt x="53784" y="26330"/>
                  </a:lnTo>
                  <a:lnTo>
                    <a:pt x="53741" y="26330"/>
                  </a:lnTo>
                  <a:lnTo>
                    <a:pt x="53784" y="26287"/>
                  </a:lnTo>
                  <a:lnTo>
                    <a:pt x="53697" y="25726"/>
                  </a:lnTo>
                  <a:lnTo>
                    <a:pt x="53827" y="25683"/>
                  </a:lnTo>
                  <a:lnTo>
                    <a:pt x="53913" y="25640"/>
                  </a:lnTo>
                  <a:lnTo>
                    <a:pt x="54000" y="25553"/>
                  </a:lnTo>
                  <a:lnTo>
                    <a:pt x="54043" y="25553"/>
                  </a:lnTo>
                  <a:lnTo>
                    <a:pt x="54129" y="25510"/>
                  </a:lnTo>
                  <a:lnTo>
                    <a:pt x="54172" y="25467"/>
                  </a:lnTo>
                  <a:lnTo>
                    <a:pt x="54215" y="25424"/>
                  </a:lnTo>
                  <a:lnTo>
                    <a:pt x="54388" y="25338"/>
                  </a:lnTo>
                  <a:close/>
                  <a:moveTo>
                    <a:pt x="53395" y="25856"/>
                  </a:moveTo>
                  <a:lnTo>
                    <a:pt x="53482" y="26287"/>
                  </a:lnTo>
                  <a:lnTo>
                    <a:pt x="53525" y="26287"/>
                  </a:lnTo>
                  <a:lnTo>
                    <a:pt x="53525" y="26330"/>
                  </a:lnTo>
                  <a:lnTo>
                    <a:pt x="53482" y="26330"/>
                  </a:lnTo>
                  <a:lnTo>
                    <a:pt x="54000" y="29438"/>
                  </a:lnTo>
                  <a:lnTo>
                    <a:pt x="54000" y="29481"/>
                  </a:lnTo>
                  <a:lnTo>
                    <a:pt x="54388" y="31985"/>
                  </a:lnTo>
                  <a:lnTo>
                    <a:pt x="54388" y="32158"/>
                  </a:lnTo>
                  <a:lnTo>
                    <a:pt x="54388" y="32201"/>
                  </a:lnTo>
                  <a:lnTo>
                    <a:pt x="54431" y="32244"/>
                  </a:lnTo>
                  <a:lnTo>
                    <a:pt x="54474" y="32244"/>
                  </a:lnTo>
                  <a:lnTo>
                    <a:pt x="54474" y="32287"/>
                  </a:lnTo>
                  <a:lnTo>
                    <a:pt x="54431" y="32287"/>
                  </a:lnTo>
                  <a:lnTo>
                    <a:pt x="54733" y="34359"/>
                  </a:lnTo>
                  <a:lnTo>
                    <a:pt x="54820" y="34791"/>
                  </a:lnTo>
                  <a:lnTo>
                    <a:pt x="54820" y="34834"/>
                  </a:lnTo>
                  <a:lnTo>
                    <a:pt x="54863" y="35093"/>
                  </a:lnTo>
                  <a:lnTo>
                    <a:pt x="55467" y="39237"/>
                  </a:lnTo>
                  <a:lnTo>
                    <a:pt x="55510" y="39280"/>
                  </a:lnTo>
                  <a:lnTo>
                    <a:pt x="55510" y="39323"/>
                  </a:lnTo>
                  <a:lnTo>
                    <a:pt x="56719" y="47265"/>
                  </a:lnTo>
                  <a:lnTo>
                    <a:pt x="56848" y="48344"/>
                  </a:lnTo>
                  <a:lnTo>
                    <a:pt x="57151" y="50157"/>
                  </a:lnTo>
                  <a:lnTo>
                    <a:pt x="57151" y="50200"/>
                  </a:lnTo>
                  <a:lnTo>
                    <a:pt x="57151" y="50373"/>
                  </a:lnTo>
                  <a:lnTo>
                    <a:pt x="57194" y="50675"/>
                  </a:lnTo>
                  <a:lnTo>
                    <a:pt x="57280" y="51193"/>
                  </a:lnTo>
                  <a:lnTo>
                    <a:pt x="57280" y="51366"/>
                  </a:lnTo>
                  <a:lnTo>
                    <a:pt x="57366" y="51452"/>
                  </a:lnTo>
                  <a:lnTo>
                    <a:pt x="57366" y="51495"/>
                  </a:lnTo>
                  <a:lnTo>
                    <a:pt x="57582" y="51970"/>
                  </a:lnTo>
                  <a:lnTo>
                    <a:pt x="57625" y="52013"/>
                  </a:lnTo>
                  <a:lnTo>
                    <a:pt x="57712" y="52229"/>
                  </a:lnTo>
                  <a:lnTo>
                    <a:pt x="57755" y="52272"/>
                  </a:lnTo>
                  <a:lnTo>
                    <a:pt x="57971" y="52790"/>
                  </a:lnTo>
                  <a:lnTo>
                    <a:pt x="58014" y="52790"/>
                  </a:lnTo>
                  <a:lnTo>
                    <a:pt x="58273" y="53394"/>
                  </a:lnTo>
                  <a:lnTo>
                    <a:pt x="58273" y="53438"/>
                  </a:lnTo>
                  <a:lnTo>
                    <a:pt x="58359" y="53567"/>
                  </a:lnTo>
                  <a:lnTo>
                    <a:pt x="58402" y="53567"/>
                  </a:lnTo>
                  <a:lnTo>
                    <a:pt x="58359" y="53610"/>
                  </a:lnTo>
                  <a:lnTo>
                    <a:pt x="58489" y="53783"/>
                  </a:lnTo>
                  <a:lnTo>
                    <a:pt x="58489" y="53826"/>
                  </a:lnTo>
                  <a:lnTo>
                    <a:pt x="58575" y="54042"/>
                  </a:lnTo>
                  <a:lnTo>
                    <a:pt x="58661" y="54215"/>
                  </a:lnTo>
                  <a:lnTo>
                    <a:pt x="58705" y="54387"/>
                  </a:lnTo>
                  <a:lnTo>
                    <a:pt x="58705" y="54430"/>
                  </a:lnTo>
                  <a:lnTo>
                    <a:pt x="58705" y="54646"/>
                  </a:lnTo>
                  <a:lnTo>
                    <a:pt x="58705" y="54689"/>
                  </a:lnTo>
                  <a:lnTo>
                    <a:pt x="58661" y="54905"/>
                  </a:lnTo>
                  <a:lnTo>
                    <a:pt x="58575" y="54992"/>
                  </a:lnTo>
                  <a:lnTo>
                    <a:pt x="58446" y="55035"/>
                  </a:lnTo>
                  <a:lnTo>
                    <a:pt x="58273" y="55035"/>
                  </a:lnTo>
                  <a:lnTo>
                    <a:pt x="58230" y="54992"/>
                  </a:lnTo>
                  <a:lnTo>
                    <a:pt x="57971" y="54862"/>
                  </a:lnTo>
                  <a:lnTo>
                    <a:pt x="57712" y="54603"/>
                  </a:lnTo>
                  <a:lnTo>
                    <a:pt x="57582" y="54344"/>
                  </a:lnTo>
                  <a:lnTo>
                    <a:pt x="56676" y="52488"/>
                  </a:lnTo>
                  <a:lnTo>
                    <a:pt x="56589" y="52229"/>
                  </a:lnTo>
                  <a:lnTo>
                    <a:pt x="56460" y="51927"/>
                  </a:lnTo>
                  <a:lnTo>
                    <a:pt x="56417" y="51884"/>
                  </a:lnTo>
                  <a:lnTo>
                    <a:pt x="56374" y="51711"/>
                  </a:lnTo>
                  <a:lnTo>
                    <a:pt x="56330" y="51668"/>
                  </a:lnTo>
                  <a:lnTo>
                    <a:pt x="56158" y="51366"/>
                  </a:lnTo>
                  <a:lnTo>
                    <a:pt x="56158" y="51323"/>
                  </a:lnTo>
                  <a:lnTo>
                    <a:pt x="56115" y="51279"/>
                  </a:lnTo>
                  <a:lnTo>
                    <a:pt x="56115" y="51236"/>
                  </a:lnTo>
                  <a:lnTo>
                    <a:pt x="56115" y="51193"/>
                  </a:lnTo>
                  <a:lnTo>
                    <a:pt x="56071" y="51064"/>
                  </a:lnTo>
                  <a:lnTo>
                    <a:pt x="56028" y="51064"/>
                  </a:lnTo>
                  <a:lnTo>
                    <a:pt x="56028" y="51020"/>
                  </a:lnTo>
                  <a:lnTo>
                    <a:pt x="56071" y="51020"/>
                  </a:lnTo>
                  <a:lnTo>
                    <a:pt x="53611" y="35006"/>
                  </a:lnTo>
                  <a:lnTo>
                    <a:pt x="53611" y="34834"/>
                  </a:lnTo>
                  <a:lnTo>
                    <a:pt x="53568" y="34791"/>
                  </a:lnTo>
                  <a:lnTo>
                    <a:pt x="53309" y="32848"/>
                  </a:lnTo>
                  <a:lnTo>
                    <a:pt x="52920" y="30345"/>
                  </a:lnTo>
                  <a:lnTo>
                    <a:pt x="52877" y="30345"/>
                  </a:lnTo>
                  <a:lnTo>
                    <a:pt x="52877" y="30301"/>
                  </a:lnTo>
                  <a:lnTo>
                    <a:pt x="52920" y="30301"/>
                  </a:lnTo>
                  <a:lnTo>
                    <a:pt x="52705" y="28791"/>
                  </a:lnTo>
                  <a:lnTo>
                    <a:pt x="52618" y="28834"/>
                  </a:lnTo>
                  <a:lnTo>
                    <a:pt x="52618" y="28791"/>
                  </a:lnTo>
                  <a:lnTo>
                    <a:pt x="52618" y="28748"/>
                  </a:lnTo>
                  <a:lnTo>
                    <a:pt x="52661" y="28748"/>
                  </a:lnTo>
                  <a:lnTo>
                    <a:pt x="52661" y="28704"/>
                  </a:lnTo>
                  <a:lnTo>
                    <a:pt x="52273" y="26028"/>
                  </a:lnTo>
                  <a:lnTo>
                    <a:pt x="52575" y="25985"/>
                  </a:lnTo>
                  <a:lnTo>
                    <a:pt x="52661" y="25985"/>
                  </a:lnTo>
                  <a:lnTo>
                    <a:pt x="53050" y="25942"/>
                  </a:lnTo>
                  <a:lnTo>
                    <a:pt x="53395" y="25856"/>
                  </a:lnTo>
                  <a:close/>
                  <a:moveTo>
                    <a:pt x="62891" y="54776"/>
                  </a:moveTo>
                  <a:lnTo>
                    <a:pt x="63064" y="54992"/>
                  </a:lnTo>
                  <a:lnTo>
                    <a:pt x="63280" y="55251"/>
                  </a:lnTo>
                  <a:lnTo>
                    <a:pt x="62805" y="54948"/>
                  </a:lnTo>
                  <a:lnTo>
                    <a:pt x="62719" y="54862"/>
                  </a:lnTo>
                  <a:lnTo>
                    <a:pt x="62891" y="54776"/>
                  </a:lnTo>
                  <a:close/>
                  <a:moveTo>
                    <a:pt x="52273" y="53438"/>
                  </a:moveTo>
                  <a:lnTo>
                    <a:pt x="56287" y="53869"/>
                  </a:lnTo>
                  <a:lnTo>
                    <a:pt x="56633" y="53912"/>
                  </a:lnTo>
                  <a:lnTo>
                    <a:pt x="57021" y="53999"/>
                  </a:lnTo>
                  <a:lnTo>
                    <a:pt x="53525" y="55941"/>
                  </a:lnTo>
                  <a:lnTo>
                    <a:pt x="52791" y="54603"/>
                  </a:lnTo>
                  <a:lnTo>
                    <a:pt x="52273" y="53438"/>
                  </a:lnTo>
                  <a:close/>
                  <a:moveTo>
                    <a:pt x="62330" y="55207"/>
                  </a:moveTo>
                  <a:lnTo>
                    <a:pt x="62503" y="55294"/>
                  </a:lnTo>
                  <a:lnTo>
                    <a:pt x="62762" y="55768"/>
                  </a:lnTo>
                  <a:lnTo>
                    <a:pt x="62891" y="55941"/>
                  </a:lnTo>
                  <a:lnTo>
                    <a:pt x="62374" y="55466"/>
                  </a:lnTo>
                  <a:lnTo>
                    <a:pt x="62374" y="55337"/>
                  </a:lnTo>
                  <a:lnTo>
                    <a:pt x="62330" y="55207"/>
                  </a:lnTo>
                  <a:close/>
                  <a:moveTo>
                    <a:pt x="59956" y="53912"/>
                  </a:moveTo>
                  <a:lnTo>
                    <a:pt x="60043" y="53999"/>
                  </a:lnTo>
                  <a:lnTo>
                    <a:pt x="60172" y="53956"/>
                  </a:lnTo>
                  <a:lnTo>
                    <a:pt x="60043" y="54042"/>
                  </a:lnTo>
                  <a:lnTo>
                    <a:pt x="60129" y="54215"/>
                  </a:lnTo>
                  <a:lnTo>
                    <a:pt x="60258" y="54171"/>
                  </a:lnTo>
                  <a:lnTo>
                    <a:pt x="60172" y="54258"/>
                  </a:lnTo>
                  <a:lnTo>
                    <a:pt x="60258" y="54603"/>
                  </a:lnTo>
                  <a:lnTo>
                    <a:pt x="60302" y="54776"/>
                  </a:lnTo>
                  <a:lnTo>
                    <a:pt x="60431" y="54776"/>
                  </a:lnTo>
                  <a:lnTo>
                    <a:pt x="60302" y="54819"/>
                  </a:lnTo>
                  <a:lnTo>
                    <a:pt x="60345" y="54992"/>
                  </a:lnTo>
                  <a:lnTo>
                    <a:pt x="60345" y="55035"/>
                  </a:lnTo>
                  <a:lnTo>
                    <a:pt x="60345" y="55078"/>
                  </a:lnTo>
                  <a:lnTo>
                    <a:pt x="60474" y="55078"/>
                  </a:lnTo>
                  <a:lnTo>
                    <a:pt x="60345" y="55121"/>
                  </a:lnTo>
                  <a:lnTo>
                    <a:pt x="60345" y="55164"/>
                  </a:lnTo>
                  <a:lnTo>
                    <a:pt x="60345" y="55251"/>
                  </a:lnTo>
                  <a:lnTo>
                    <a:pt x="60345" y="55294"/>
                  </a:lnTo>
                  <a:lnTo>
                    <a:pt x="60302" y="55596"/>
                  </a:lnTo>
                  <a:lnTo>
                    <a:pt x="60129" y="55855"/>
                  </a:lnTo>
                  <a:lnTo>
                    <a:pt x="60043" y="55941"/>
                  </a:lnTo>
                  <a:lnTo>
                    <a:pt x="59999" y="55941"/>
                  </a:lnTo>
                  <a:lnTo>
                    <a:pt x="59827" y="56027"/>
                  </a:lnTo>
                  <a:lnTo>
                    <a:pt x="59611" y="56027"/>
                  </a:lnTo>
                  <a:lnTo>
                    <a:pt x="59395" y="55984"/>
                  </a:lnTo>
                  <a:lnTo>
                    <a:pt x="59179" y="55855"/>
                  </a:lnTo>
                  <a:lnTo>
                    <a:pt x="58877" y="55682"/>
                  </a:lnTo>
                  <a:lnTo>
                    <a:pt x="58834" y="55682"/>
                  </a:lnTo>
                  <a:lnTo>
                    <a:pt x="58877" y="55639"/>
                  </a:lnTo>
                  <a:lnTo>
                    <a:pt x="58834" y="55639"/>
                  </a:lnTo>
                  <a:lnTo>
                    <a:pt x="58748" y="55553"/>
                  </a:lnTo>
                  <a:lnTo>
                    <a:pt x="58705" y="55596"/>
                  </a:lnTo>
                  <a:lnTo>
                    <a:pt x="58705" y="55553"/>
                  </a:lnTo>
                  <a:lnTo>
                    <a:pt x="58748" y="55553"/>
                  </a:lnTo>
                  <a:lnTo>
                    <a:pt x="58705" y="55510"/>
                  </a:lnTo>
                  <a:lnTo>
                    <a:pt x="58661" y="55466"/>
                  </a:lnTo>
                  <a:lnTo>
                    <a:pt x="58575" y="55380"/>
                  </a:lnTo>
                  <a:lnTo>
                    <a:pt x="58661" y="55380"/>
                  </a:lnTo>
                  <a:lnTo>
                    <a:pt x="58877" y="55294"/>
                  </a:lnTo>
                  <a:lnTo>
                    <a:pt x="58920" y="55294"/>
                  </a:lnTo>
                  <a:lnTo>
                    <a:pt x="58877" y="55251"/>
                  </a:lnTo>
                  <a:lnTo>
                    <a:pt x="58920" y="55251"/>
                  </a:lnTo>
                  <a:lnTo>
                    <a:pt x="58920" y="55294"/>
                  </a:lnTo>
                  <a:lnTo>
                    <a:pt x="59136" y="55164"/>
                  </a:lnTo>
                  <a:lnTo>
                    <a:pt x="59222" y="55164"/>
                  </a:lnTo>
                  <a:lnTo>
                    <a:pt x="59525" y="54948"/>
                  </a:lnTo>
                  <a:lnTo>
                    <a:pt x="59740" y="54776"/>
                  </a:lnTo>
                  <a:lnTo>
                    <a:pt x="59827" y="54646"/>
                  </a:lnTo>
                  <a:lnTo>
                    <a:pt x="59870" y="54560"/>
                  </a:lnTo>
                  <a:lnTo>
                    <a:pt x="59913" y="54430"/>
                  </a:lnTo>
                  <a:lnTo>
                    <a:pt x="59956" y="54387"/>
                  </a:lnTo>
                  <a:lnTo>
                    <a:pt x="59956" y="54301"/>
                  </a:lnTo>
                  <a:lnTo>
                    <a:pt x="59999" y="54215"/>
                  </a:lnTo>
                  <a:lnTo>
                    <a:pt x="59999" y="54171"/>
                  </a:lnTo>
                  <a:lnTo>
                    <a:pt x="59999" y="54128"/>
                  </a:lnTo>
                  <a:lnTo>
                    <a:pt x="59999" y="54085"/>
                  </a:lnTo>
                  <a:lnTo>
                    <a:pt x="59956" y="53912"/>
                  </a:lnTo>
                  <a:close/>
                  <a:moveTo>
                    <a:pt x="61812" y="55466"/>
                  </a:moveTo>
                  <a:lnTo>
                    <a:pt x="61899" y="55553"/>
                  </a:lnTo>
                  <a:lnTo>
                    <a:pt x="62028" y="55639"/>
                  </a:lnTo>
                  <a:lnTo>
                    <a:pt x="62158" y="56114"/>
                  </a:lnTo>
                  <a:lnTo>
                    <a:pt x="62201" y="56243"/>
                  </a:lnTo>
                  <a:lnTo>
                    <a:pt x="61812" y="55639"/>
                  </a:lnTo>
                  <a:lnTo>
                    <a:pt x="61812" y="55510"/>
                  </a:lnTo>
                  <a:lnTo>
                    <a:pt x="61812" y="55466"/>
                  </a:lnTo>
                  <a:close/>
                  <a:moveTo>
                    <a:pt x="61294" y="55596"/>
                  </a:moveTo>
                  <a:lnTo>
                    <a:pt x="61381" y="55725"/>
                  </a:lnTo>
                  <a:lnTo>
                    <a:pt x="61381" y="56114"/>
                  </a:lnTo>
                  <a:lnTo>
                    <a:pt x="61338" y="56330"/>
                  </a:lnTo>
                  <a:lnTo>
                    <a:pt x="61165" y="55682"/>
                  </a:lnTo>
                  <a:lnTo>
                    <a:pt x="61294" y="55596"/>
                  </a:lnTo>
                  <a:close/>
                  <a:moveTo>
                    <a:pt x="50072" y="53135"/>
                  </a:moveTo>
                  <a:lnTo>
                    <a:pt x="50201" y="53222"/>
                  </a:lnTo>
                  <a:lnTo>
                    <a:pt x="50374" y="53265"/>
                  </a:lnTo>
                  <a:lnTo>
                    <a:pt x="50503" y="53653"/>
                  </a:lnTo>
                  <a:lnTo>
                    <a:pt x="50590" y="53956"/>
                  </a:lnTo>
                  <a:lnTo>
                    <a:pt x="50590" y="54042"/>
                  </a:lnTo>
                  <a:lnTo>
                    <a:pt x="50633" y="54085"/>
                  </a:lnTo>
                  <a:lnTo>
                    <a:pt x="50719" y="54258"/>
                  </a:lnTo>
                  <a:lnTo>
                    <a:pt x="50719" y="54301"/>
                  </a:lnTo>
                  <a:lnTo>
                    <a:pt x="50892" y="54689"/>
                  </a:lnTo>
                  <a:lnTo>
                    <a:pt x="50978" y="54862"/>
                  </a:lnTo>
                  <a:lnTo>
                    <a:pt x="51021" y="54992"/>
                  </a:lnTo>
                  <a:lnTo>
                    <a:pt x="51021" y="55078"/>
                  </a:lnTo>
                  <a:lnTo>
                    <a:pt x="51064" y="55121"/>
                  </a:lnTo>
                  <a:lnTo>
                    <a:pt x="51151" y="55337"/>
                  </a:lnTo>
                  <a:lnTo>
                    <a:pt x="51323" y="55682"/>
                  </a:lnTo>
                  <a:lnTo>
                    <a:pt x="51453" y="55984"/>
                  </a:lnTo>
                  <a:lnTo>
                    <a:pt x="51496" y="56071"/>
                  </a:lnTo>
                  <a:lnTo>
                    <a:pt x="51496" y="56114"/>
                  </a:lnTo>
                  <a:lnTo>
                    <a:pt x="51626" y="56286"/>
                  </a:lnTo>
                  <a:lnTo>
                    <a:pt x="51712" y="56243"/>
                  </a:lnTo>
                  <a:lnTo>
                    <a:pt x="51626" y="56330"/>
                  </a:lnTo>
                  <a:lnTo>
                    <a:pt x="51798" y="56589"/>
                  </a:lnTo>
                  <a:lnTo>
                    <a:pt x="51928" y="56891"/>
                  </a:lnTo>
                  <a:lnTo>
                    <a:pt x="51798" y="56977"/>
                  </a:lnTo>
                  <a:lnTo>
                    <a:pt x="51755" y="57020"/>
                  </a:lnTo>
                  <a:lnTo>
                    <a:pt x="51151" y="55768"/>
                  </a:lnTo>
                  <a:lnTo>
                    <a:pt x="50590" y="54474"/>
                  </a:lnTo>
                  <a:lnTo>
                    <a:pt x="50460" y="54171"/>
                  </a:lnTo>
                  <a:lnTo>
                    <a:pt x="50374" y="53912"/>
                  </a:lnTo>
                  <a:lnTo>
                    <a:pt x="50158" y="53394"/>
                  </a:lnTo>
                  <a:lnTo>
                    <a:pt x="50072" y="53135"/>
                  </a:lnTo>
                  <a:close/>
                  <a:moveTo>
                    <a:pt x="65438" y="54862"/>
                  </a:moveTo>
                  <a:lnTo>
                    <a:pt x="69323" y="55251"/>
                  </a:lnTo>
                  <a:lnTo>
                    <a:pt x="69668" y="56416"/>
                  </a:lnTo>
                  <a:lnTo>
                    <a:pt x="69927" y="57538"/>
                  </a:lnTo>
                  <a:lnTo>
                    <a:pt x="65956" y="55164"/>
                  </a:lnTo>
                  <a:lnTo>
                    <a:pt x="65654" y="54992"/>
                  </a:lnTo>
                  <a:lnTo>
                    <a:pt x="65438" y="54862"/>
                  </a:lnTo>
                  <a:close/>
                  <a:moveTo>
                    <a:pt x="57280" y="54430"/>
                  </a:moveTo>
                  <a:lnTo>
                    <a:pt x="57280" y="54474"/>
                  </a:lnTo>
                  <a:lnTo>
                    <a:pt x="57366" y="54646"/>
                  </a:lnTo>
                  <a:lnTo>
                    <a:pt x="57496" y="54819"/>
                  </a:lnTo>
                  <a:lnTo>
                    <a:pt x="57669" y="54992"/>
                  </a:lnTo>
                  <a:lnTo>
                    <a:pt x="57841" y="55121"/>
                  </a:lnTo>
                  <a:lnTo>
                    <a:pt x="58100" y="55294"/>
                  </a:lnTo>
                  <a:lnTo>
                    <a:pt x="58187" y="55337"/>
                  </a:lnTo>
                  <a:lnTo>
                    <a:pt x="58359" y="55553"/>
                  </a:lnTo>
                  <a:lnTo>
                    <a:pt x="54561" y="57711"/>
                  </a:lnTo>
                  <a:lnTo>
                    <a:pt x="54043" y="56848"/>
                  </a:lnTo>
                  <a:lnTo>
                    <a:pt x="53784" y="56373"/>
                  </a:lnTo>
                  <a:lnTo>
                    <a:pt x="57280" y="54430"/>
                  </a:lnTo>
                  <a:close/>
                  <a:moveTo>
                    <a:pt x="22489" y="54948"/>
                  </a:moveTo>
                  <a:lnTo>
                    <a:pt x="22619" y="54992"/>
                  </a:lnTo>
                  <a:lnTo>
                    <a:pt x="22748" y="55035"/>
                  </a:lnTo>
                  <a:lnTo>
                    <a:pt x="22792" y="55078"/>
                  </a:lnTo>
                  <a:lnTo>
                    <a:pt x="24648" y="56157"/>
                  </a:lnTo>
                  <a:lnTo>
                    <a:pt x="25036" y="56416"/>
                  </a:lnTo>
                  <a:lnTo>
                    <a:pt x="25295" y="56675"/>
                  </a:lnTo>
                  <a:lnTo>
                    <a:pt x="25468" y="57020"/>
                  </a:lnTo>
                  <a:lnTo>
                    <a:pt x="25468" y="57063"/>
                  </a:lnTo>
                  <a:lnTo>
                    <a:pt x="25554" y="57279"/>
                  </a:lnTo>
                  <a:lnTo>
                    <a:pt x="25554" y="57538"/>
                  </a:lnTo>
                  <a:lnTo>
                    <a:pt x="25511" y="57711"/>
                  </a:lnTo>
                  <a:lnTo>
                    <a:pt x="25425" y="57840"/>
                  </a:lnTo>
                  <a:lnTo>
                    <a:pt x="25338" y="57884"/>
                  </a:lnTo>
                  <a:lnTo>
                    <a:pt x="25209" y="57927"/>
                  </a:lnTo>
                  <a:lnTo>
                    <a:pt x="24993" y="57840"/>
                  </a:lnTo>
                  <a:lnTo>
                    <a:pt x="24389" y="57495"/>
                  </a:lnTo>
                  <a:lnTo>
                    <a:pt x="23784" y="57150"/>
                  </a:lnTo>
                  <a:lnTo>
                    <a:pt x="23137" y="56761"/>
                  </a:lnTo>
                  <a:lnTo>
                    <a:pt x="22921" y="56632"/>
                  </a:lnTo>
                  <a:lnTo>
                    <a:pt x="22705" y="56459"/>
                  </a:lnTo>
                  <a:lnTo>
                    <a:pt x="22533" y="56243"/>
                  </a:lnTo>
                  <a:lnTo>
                    <a:pt x="22360" y="55984"/>
                  </a:lnTo>
                  <a:lnTo>
                    <a:pt x="22274" y="55725"/>
                  </a:lnTo>
                  <a:lnTo>
                    <a:pt x="22230" y="55423"/>
                  </a:lnTo>
                  <a:lnTo>
                    <a:pt x="22274" y="55164"/>
                  </a:lnTo>
                  <a:lnTo>
                    <a:pt x="22317" y="55078"/>
                  </a:lnTo>
                  <a:lnTo>
                    <a:pt x="22360" y="55035"/>
                  </a:lnTo>
                  <a:lnTo>
                    <a:pt x="22403" y="54992"/>
                  </a:lnTo>
                  <a:lnTo>
                    <a:pt x="22489" y="54948"/>
                  </a:lnTo>
                  <a:close/>
                  <a:moveTo>
                    <a:pt x="63366" y="54646"/>
                  </a:moveTo>
                  <a:lnTo>
                    <a:pt x="64359" y="54733"/>
                  </a:lnTo>
                  <a:lnTo>
                    <a:pt x="70014" y="58099"/>
                  </a:lnTo>
                  <a:lnTo>
                    <a:pt x="70229" y="59351"/>
                  </a:lnTo>
                  <a:lnTo>
                    <a:pt x="70229" y="59351"/>
                  </a:lnTo>
                  <a:lnTo>
                    <a:pt x="64661" y="56071"/>
                  </a:lnTo>
                  <a:lnTo>
                    <a:pt x="63755" y="55121"/>
                  </a:lnTo>
                  <a:lnTo>
                    <a:pt x="63625" y="54905"/>
                  </a:lnTo>
                  <a:lnTo>
                    <a:pt x="63366" y="54646"/>
                  </a:lnTo>
                  <a:close/>
                  <a:moveTo>
                    <a:pt x="58187" y="56243"/>
                  </a:moveTo>
                  <a:lnTo>
                    <a:pt x="56287" y="60301"/>
                  </a:lnTo>
                  <a:lnTo>
                    <a:pt x="55899" y="59826"/>
                  </a:lnTo>
                  <a:lnTo>
                    <a:pt x="55381" y="59006"/>
                  </a:lnTo>
                  <a:lnTo>
                    <a:pt x="54820" y="58143"/>
                  </a:lnTo>
                  <a:lnTo>
                    <a:pt x="57755" y="56459"/>
                  </a:lnTo>
                  <a:lnTo>
                    <a:pt x="57971" y="56330"/>
                  </a:lnTo>
                  <a:lnTo>
                    <a:pt x="58187" y="56243"/>
                  </a:lnTo>
                  <a:close/>
                  <a:moveTo>
                    <a:pt x="58834" y="55984"/>
                  </a:moveTo>
                  <a:lnTo>
                    <a:pt x="59050" y="56114"/>
                  </a:lnTo>
                  <a:lnTo>
                    <a:pt x="59266" y="56243"/>
                  </a:lnTo>
                  <a:lnTo>
                    <a:pt x="59481" y="56286"/>
                  </a:lnTo>
                  <a:lnTo>
                    <a:pt x="59697" y="56330"/>
                  </a:lnTo>
                  <a:lnTo>
                    <a:pt x="59913" y="56286"/>
                  </a:lnTo>
                  <a:lnTo>
                    <a:pt x="59913" y="56804"/>
                  </a:lnTo>
                  <a:lnTo>
                    <a:pt x="57582" y="61812"/>
                  </a:lnTo>
                  <a:lnTo>
                    <a:pt x="56589" y="60732"/>
                  </a:lnTo>
                  <a:lnTo>
                    <a:pt x="58834" y="55984"/>
                  </a:lnTo>
                  <a:close/>
                  <a:moveTo>
                    <a:pt x="65740" y="57236"/>
                  </a:moveTo>
                  <a:lnTo>
                    <a:pt x="70273" y="59912"/>
                  </a:lnTo>
                  <a:lnTo>
                    <a:pt x="70316" y="60991"/>
                  </a:lnTo>
                  <a:lnTo>
                    <a:pt x="70316" y="62071"/>
                  </a:lnTo>
                  <a:lnTo>
                    <a:pt x="65913" y="57366"/>
                  </a:lnTo>
                  <a:lnTo>
                    <a:pt x="65740" y="57236"/>
                  </a:lnTo>
                  <a:close/>
                  <a:moveTo>
                    <a:pt x="53223" y="59092"/>
                  </a:moveTo>
                  <a:lnTo>
                    <a:pt x="53438" y="59394"/>
                  </a:lnTo>
                  <a:lnTo>
                    <a:pt x="53611" y="59696"/>
                  </a:lnTo>
                  <a:lnTo>
                    <a:pt x="53654" y="59783"/>
                  </a:lnTo>
                  <a:lnTo>
                    <a:pt x="53741" y="59912"/>
                  </a:lnTo>
                  <a:lnTo>
                    <a:pt x="53784" y="59999"/>
                  </a:lnTo>
                  <a:lnTo>
                    <a:pt x="53827" y="60042"/>
                  </a:lnTo>
                  <a:lnTo>
                    <a:pt x="53870" y="60085"/>
                  </a:lnTo>
                  <a:lnTo>
                    <a:pt x="54043" y="60301"/>
                  </a:lnTo>
                  <a:lnTo>
                    <a:pt x="54345" y="60689"/>
                  </a:lnTo>
                  <a:lnTo>
                    <a:pt x="54474" y="60905"/>
                  </a:lnTo>
                  <a:lnTo>
                    <a:pt x="54604" y="61078"/>
                  </a:lnTo>
                  <a:lnTo>
                    <a:pt x="54647" y="61121"/>
                  </a:lnTo>
                  <a:lnTo>
                    <a:pt x="54863" y="61423"/>
                  </a:lnTo>
                  <a:lnTo>
                    <a:pt x="54949" y="61509"/>
                  </a:lnTo>
                  <a:lnTo>
                    <a:pt x="55036" y="61639"/>
                  </a:lnTo>
                  <a:lnTo>
                    <a:pt x="55122" y="61768"/>
                  </a:lnTo>
                  <a:lnTo>
                    <a:pt x="55338" y="62027"/>
                  </a:lnTo>
                  <a:lnTo>
                    <a:pt x="55381" y="62027"/>
                  </a:lnTo>
                  <a:lnTo>
                    <a:pt x="55424" y="62114"/>
                  </a:lnTo>
                  <a:lnTo>
                    <a:pt x="55381" y="62200"/>
                  </a:lnTo>
                  <a:lnTo>
                    <a:pt x="55381" y="62243"/>
                  </a:lnTo>
                  <a:lnTo>
                    <a:pt x="55338" y="62286"/>
                  </a:lnTo>
                  <a:lnTo>
                    <a:pt x="55338" y="62243"/>
                  </a:lnTo>
                  <a:lnTo>
                    <a:pt x="54906" y="61768"/>
                  </a:lnTo>
                  <a:lnTo>
                    <a:pt x="54820" y="61682"/>
                  </a:lnTo>
                  <a:lnTo>
                    <a:pt x="54388" y="61164"/>
                  </a:lnTo>
                  <a:lnTo>
                    <a:pt x="54345" y="61078"/>
                  </a:lnTo>
                  <a:lnTo>
                    <a:pt x="53913" y="60517"/>
                  </a:lnTo>
                  <a:lnTo>
                    <a:pt x="53568" y="60042"/>
                  </a:lnTo>
                  <a:lnTo>
                    <a:pt x="53093" y="59351"/>
                  </a:lnTo>
                  <a:lnTo>
                    <a:pt x="52964" y="59092"/>
                  </a:lnTo>
                  <a:close/>
                  <a:moveTo>
                    <a:pt x="63280" y="55725"/>
                  </a:moveTo>
                  <a:lnTo>
                    <a:pt x="64445" y="56459"/>
                  </a:lnTo>
                  <a:lnTo>
                    <a:pt x="70273" y="62632"/>
                  </a:lnTo>
                  <a:lnTo>
                    <a:pt x="70143" y="63711"/>
                  </a:lnTo>
                  <a:lnTo>
                    <a:pt x="64143" y="57322"/>
                  </a:lnTo>
                  <a:lnTo>
                    <a:pt x="63453" y="56114"/>
                  </a:lnTo>
                  <a:lnTo>
                    <a:pt x="63323" y="55855"/>
                  </a:lnTo>
                  <a:lnTo>
                    <a:pt x="63280" y="55725"/>
                  </a:lnTo>
                  <a:close/>
                  <a:moveTo>
                    <a:pt x="59913" y="57927"/>
                  </a:moveTo>
                  <a:lnTo>
                    <a:pt x="59913" y="57970"/>
                  </a:lnTo>
                  <a:lnTo>
                    <a:pt x="59913" y="58229"/>
                  </a:lnTo>
                  <a:lnTo>
                    <a:pt x="59913" y="64013"/>
                  </a:lnTo>
                  <a:lnTo>
                    <a:pt x="58877" y="63106"/>
                  </a:lnTo>
                  <a:lnTo>
                    <a:pt x="57928" y="62157"/>
                  </a:lnTo>
                  <a:lnTo>
                    <a:pt x="59913" y="57927"/>
                  </a:lnTo>
                  <a:close/>
                  <a:moveTo>
                    <a:pt x="60820" y="56027"/>
                  </a:moveTo>
                  <a:lnTo>
                    <a:pt x="61381" y="57840"/>
                  </a:lnTo>
                  <a:lnTo>
                    <a:pt x="61338" y="65135"/>
                  </a:lnTo>
                  <a:lnTo>
                    <a:pt x="60345" y="64358"/>
                  </a:lnTo>
                  <a:lnTo>
                    <a:pt x="60345" y="56977"/>
                  </a:lnTo>
                  <a:lnTo>
                    <a:pt x="60820" y="56027"/>
                  </a:lnTo>
                  <a:close/>
                  <a:moveTo>
                    <a:pt x="56201" y="35050"/>
                  </a:moveTo>
                  <a:lnTo>
                    <a:pt x="56546" y="35179"/>
                  </a:lnTo>
                  <a:lnTo>
                    <a:pt x="56719" y="35222"/>
                  </a:lnTo>
                  <a:lnTo>
                    <a:pt x="56892" y="35265"/>
                  </a:lnTo>
                  <a:lnTo>
                    <a:pt x="57194" y="35352"/>
                  </a:lnTo>
                  <a:lnTo>
                    <a:pt x="57280" y="35352"/>
                  </a:lnTo>
                  <a:lnTo>
                    <a:pt x="57366" y="35395"/>
                  </a:lnTo>
                  <a:lnTo>
                    <a:pt x="57410" y="35395"/>
                  </a:lnTo>
                  <a:lnTo>
                    <a:pt x="57841" y="35524"/>
                  </a:lnTo>
                  <a:lnTo>
                    <a:pt x="58187" y="35654"/>
                  </a:lnTo>
                  <a:lnTo>
                    <a:pt x="58402" y="35783"/>
                  </a:lnTo>
                  <a:lnTo>
                    <a:pt x="58532" y="35827"/>
                  </a:lnTo>
                  <a:lnTo>
                    <a:pt x="58705" y="35870"/>
                  </a:lnTo>
                  <a:lnTo>
                    <a:pt x="58748" y="35870"/>
                  </a:lnTo>
                  <a:lnTo>
                    <a:pt x="58791" y="35913"/>
                  </a:lnTo>
                  <a:lnTo>
                    <a:pt x="58963" y="35956"/>
                  </a:lnTo>
                  <a:lnTo>
                    <a:pt x="59007" y="35956"/>
                  </a:lnTo>
                  <a:lnTo>
                    <a:pt x="59222" y="36086"/>
                  </a:lnTo>
                  <a:lnTo>
                    <a:pt x="59438" y="36172"/>
                  </a:lnTo>
                  <a:lnTo>
                    <a:pt x="59438" y="36215"/>
                  </a:lnTo>
                  <a:lnTo>
                    <a:pt x="59611" y="36301"/>
                  </a:lnTo>
                  <a:lnTo>
                    <a:pt x="60043" y="36517"/>
                  </a:lnTo>
                  <a:lnTo>
                    <a:pt x="60086" y="36560"/>
                  </a:lnTo>
                  <a:lnTo>
                    <a:pt x="60129" y="36560"/>
                  </a:lnTo>
                  <a:lnTo>
                    <a:pt x="60172" y="36603"/>
                  </a:lnTo>
                  <a:lnTo>
                    <a:pt x="60431" y="36733"/>
                  </a:lnTo>
                  <a:lnTo>
                    <a:pt x="60561" y="36776"/>
                  </a:lnTo>
                  <a:lnTo>
                    <a:pt x="60690" y="36862"/>
                  </a:lnTo>
                  <a:lnTo>
                    <a:pt x="60776" y="36949"/>
                  </a:lnTo>
                  <a:lnTo>
                    <a:pt x="60820" y="36949"/>
                  </a:lnTo>
                  <a:lnTo>
                    <a:pt x="62028" y="37726"/>
                  </a:lnTo>
                  <a:lnTo>
                    <a:pt x="62589" y="38114"/>
                  </a:lnTo>
                  <a:lnTo>
                    <a:pt x="62632" y="38157"/>
                  </a:lnTo>
                  <a:lnTo>
                    <a:pt x="63755" y="39021"/>
                  </a:lnTo>
                  <a:lnTo>
                    <a:pt x="63884" y="39107"/>
                  </a:lnTo>
                  <a:lnTo>
                    <a:pt x="63927" y="39150"/>
                  </a:lnTo>
                  <a:lnTo>
                    <a:pt x="64273" y="39452"/>
                  </a:lnTo>
                  <a:lnTo>
                    <a:pt x="64489" y="39668"/>
                  </a:lnTo>
                  <a:lnTo>
                    <a:pt x="64661" y="39798"/>
                  </a:lnTo>
                  <a:lnTo>
                    <a:pt x="64704" y="39841"/>
                  </a:lnTo>
                  <a:lnTo>
                    <a:pt x="65395" y="40531"/>
                  </a:lnTo>
                  <a:lnTo>
                    <a:pt x="65481" y="40575"/>
                  </a:lnTo>
                  <a:lnTo>
                    <a:pt x="65568" y="40661"/>
                  </a:lnTo>
                  <a:lnTo>
                    <a:pt x="65654" y="40747"/>
                  </a:lnTo>
                  <a:lnTo>
                    <a:pt x="66388" y="41524"/>
                  </a:lnTo>
                  <a:lnTo>
                    <a:pt x="67122" y="42344"/>
                  </a:lnTo>
                  <a:lnTo>
                    <a:pt x="67165" y="42388"/>
                  </a:lnTo>
                  <a:lnTo>
                    <a:pt x="67208" y="42474"/>
                  </a:lnTo>
                  <a:lnTo>
                    <a:pt x="67294" y="42517"/>
                  </a:lnTo>
                  <a:lnTo>
                    <a:pt x="67596" y="42905"/>
                  </a:lnTo>
                  <a:lnTo>
                    <a:pt x="67899" y="43251"/>
                  </a:lnTo>
                  <a:lnTo>
                    <a:pt x="68114" y="43596"/>
                  </a:lnTo>
                  <a:lnTo>
                    <a:pt x="68201" y="43682"/>
                  </a:lnTo>
                  <a:lnTo>
                    <a:pt x="68244" y="43726"/>
                  </a:lnTo>
                  <a:lnTo>
                    <a:pt x="68373" y="43855"/>
                  </a:lnTo>
                  <a:lnTo>
                    <a:pt x="68546" y="44114"/>
                  </a:lnTo>
                  <a:lnTo>
                    <a:pt x="68589" y="44200"/>
                  </a:lnTo>
                  <a:lnTo>
                    <a:pt x="68676" y="44287"/>
                  </a:lnTo>
                  <a:lnTo>
                    <a:pt x="68978" y="44718"/>
                  </a:lnTo>
                  <a:lnTo>
                    <a:pt x="69150" y="44977"/>
                  </a:lnTo>
                  <a:lnTo>
                    <a:pt x="69194" y="44977"/>
                  </a:lnTo>
                  <a:lnTo>
                    <a:pt x="69237" y="45021"/>
                  </a:lnTo>
                  <a:lnTo>
                    <a:pt x="69366" y="45236"/>
                  </a:lnTo>
                  <a:lnTo>
                    <a:pt x="69453" y="45409"/>
                  </a:lnTo>
                  <a:lnTo>
                    <a:pt x="69539" y="45495"/>
                  </a:lnTo>
                  <a:lnTo>
                    <a:pt x="69841" y="45970"/>
                  </a:lnTo>
                  <a:lnTo>
                    <a:pt x="69927" y="46143"/>
                  </a:lnTo>
                  <a:lnTo>
                    <a:pt x="69970" y="46186"/>
                  </a:lnTo>
                  <a:lnTo>
                    <a:pt x="70143" y="46488"/>
                  </a:lnTo>
                  <a:lnTo>
                    <a:pt x="70273" y="46661"/>
                  </a:lnTo>
                  <a:lnTo>
                    <a:pt x="71093" y="48085"/>
                  </a:lnTo>
                  <a:lnTo>
                    <a:pt x="71136" y="48128"/>
                  </a:lnTo>
                  <a:lnTo>
                    <a:pt x="71309" y="48431"/>
                  </a:lnTo>
                  <a:lnTo>
                    <a:pt x="71352" y="48517"/>
                  </a:lnTo>
                  <a:lnTo>
                    <a:pt x="71352" y="48560"/>
                  </a:lnTo>
                  <a:lnTo>
                    <a:pt x="71740" y="49294"/>
                  </a:lnTo>
                  <a:lnTo>
                    <a:pt x="71740" y="49337"/>
                  </a:lnTo>
                  <a:lnTo>
                    <a:pt x="71913" y="49639"/>
                  </a:lnTo>
                  <a:lnTo>
                    <a:pt x="71956" y="49725"/>
                  </a:lnTo>
                  <a:lnTo>
                    <a:pt x="71956" y="49769"/>
                  </a:lnTo>
                  <a:lnTo>
                    <a:pt x="72086" y="50028"/>
                  </a:lnTo>
                  <a:lnTo>
                    <a:pt x="72172" y="50243"/>
                  </a:lnTo>
                  <a:lnTo>
                    <a:pt x="72215" y="50287"/>
                  </a:lnTo>
                  <a:lnTo>
                    <a:pt x="72301" y="50502"/>
                  </a:lnTo>
                  <a:lnTo>
                    <a:pt x="72345" y="50546"/>
                  </a:lnTo>
                  <a:lnTo>
                    <a:pt x="72431" y="50761"/>
                  </a:lnTo>
                  <a:lnTo>
                    <a:pt x="72517" y="50934"/>
                  </a:lnTo>
                  <a:lnTo>
                    <a:pt x="72517" y="51020"/>
                  </a:lnTo>
                  <a:lnTo>
                    <a:pt x="72690" y="51409"/>
                  </a:lnTo>
                  <a:lnTo>
                    <a:pt x="72776" y="51582"/>
                  </a:lnTo>
                  <a:lnTo>
                    <a:pt x="72819" y="51711"/>
                  </a:lnTo>
                  <a:lnTo>
                    <a:pt x="72906" y="51884"/>
                  </a:lnTo>
                  <a:lnTo>
                    <a:pt x="73035" y="52143"/>
                  </a:lnTo>
                  <a:lnTo>
                    <a:pt x="73035" y="52229"/>
                  </a:lnTo>
                  <a:lnTo>
                    <a:pt x="73035" y="52315"/>
                  </a:lnTo>
                  <a:lnTo>
                    <a:pt x="73294" y="52963"/>
                  </a:lnTo>
                  <a:lnTo>
                    <a:pt x="73380" y="53092"/>
                  </a:lnTo>
                  <a:lnTo>
                    <a:pt x="73380" y="53135"/>
                  </a:lnTo>
                  <a:lnTo>
                    <a:pt x="73510" y="53524"/>
                  </a:lnTo>
                  <a:lnTo>
                    <a:pt x="73510" y="53567"/>
                  </a:lnTo>
                  <a:lnTo>
                    <a:pt x="73553" y="53653"/>
                  </a:lnTo>
                  <a:lnTo>
                    <a:pt x="73769" y="54344"/>
                  </a:lnTo>
                  <a:lnTo>
                    <a:pt x="73812" y="54517"/>
                  </a:lnTo>
                  <a:lnTo>
                    <a:pt x="73812" y="54560"/>
                  </a:lnTo>
                  <a:lnTo>
                    <a:pt x="73898" y="54733"/>
                  </a:lnTo>
                  <a:lnTo>
                    <a:pt x="73942" y="54905"/>
                  </a:lnTo>
                  <a:lnTo>
                    <a:pt x="73942" y="54948"/>
                  </a:lnTo>
                  <a:lnTo>
                    <a:pt x="73942" y="54992"/>
                  </a:lnTo>
                  <a:lnTo>
                    <a:pt x="74028" y="55207"/>
                  </a:lnTo>
                  <a:lnTo>
                    <a:pt x="74028" y="55294"/>
                  </a:lnTo>
                  <a:lnTo>
                    <a:pt x="74201" y="55984"/>
                  </a:lnTo>
                  <a:lnTo>
                    <a:pt x="74244" y="56071"/>
                  </a:lnTo>
                  <a:lnTo>
                    <a:pt x="74287" y="56243"/>
                  </a:lnTo>
                  <a:lnTo>
                    <a:pt x="74330" y="56373"/>
                  </a:lnTo>
                  <a:lnTo>
                    <a:pt x="74330" y="56502"/>
                  </a:lnTo>
                  <a:lnTo>
                    <a:pt x="74373" y="56545"/>
                  </a:lnTo>
                  <a:lnTo>
                    <a:pt x="74373" y="56589"/>
                  </a:lnTo>
                  <a:lnTo>
                    <a:pt x="74632" y="58099"/>
                  </a:lnTo>
                  <a:lnTo>
                    <a:pt x="74848" y="59567"/>
                  </a:lnTo>
                  <a:lnTo>
                    <a:pt x="74891" y="60991"/>
                  </a:lnTo>
                  <a:lnTo>
                    <a:pt x="74891" y="61682"/>
                  </a:lnTo>
                  <a:lnTo>
                    <a:pt x="74891" y="62373"/>
                  </a:lnTo>
                  <a:lnTo>
                    <a:pt x="74805" y="63236"/>
                  </a:lnTo>
                  <a:lnTo>
                    <a:pt x="74719" y="64013"/>
                  </a:lnTo>
                  <a:lnTo>
                    <a:pt x="74589" y="64790"/>
                  </a:lnTo>
                  <a:lnTo>
                    <a:pt x="74466" y="65234"/>
                  </a:lnTo>
                  <a:lnTo>
                    <a:pt x="74503" y="65049"/>
                  </a:lnTo>
                  <a:lnTo>
                    <a:pt x="74546" y="64833"/>
                  </a:lnTo>
                  <a:lnTo>
                    <a:pt x="74719" y="63754"/>
                  </a:lnTo>
                  <a:lnTo>
                    <a:pt x="74805" y="62588"/>
                  </a:lnTo>
                  <a:lnTo>
                    <a:pt x="74805" y="61294"/>
                  </a:lnTo>
                  <a:lnTo>
                    <a:pt x="74762" y="59955"/>
                  </a:lnTo>
                  <a:lnTo>
                    <a:pt x="74719" y="59567"/>
                  </a:lnTo>
                  <a:lnTo>
                    <a:pt x="74546" y="58488"/>
                  </a:lnTo>
                  <a:lnTo>
                    <a:pt x="74373" y="57366"/>
                  </a:lnTo>
                  <a:lnTo>
                    <a:pt x="74114" y="56200"/>
                  </a:lnTo>
                  <a:lnTo>
                    <a:pt x="73812" y="55035"/>
                  </a:lnTo>
                  <a:lnTo>
                    <a:pt x="73639" y="54603"/>
                  </a:lnTo>
                  <a:lnTo>
                    <a:pt x="73553" y="54301"/>
                  </a:lnTo>
                  <a:lnTo>
                    <a:pt x="73553" y="54258"/>
                  </a:lnTo>
                  <a:lnTo>
                    <a:pt x="73337" y="53610"/>
                  </a:lnTo>
                  <a:lnTo>
                    <a:pt x="73208" y="53265"/>
                  </a:lnTo>
                  <a:lnTo>
                    <a:pt x="73122" y="52963"/>
                  </a:lnTo>
                  <a:lnTo>
                    <a:pt x="72992" y="52661"/>
                  </a:lnTo>
                  <a:lnTo>
                    <a:pt x="72647" y="51711"/>
                  </a:lnTo>
                  <a:lnTo>
                    <a:pt x="72215" y="50805"/>
                  </a:lnTo>
                  <a:lnTo>
                    <a:pt x="72215" y="50718"/>
                  </a:lnTo>
                  <a:lnTo>
                    <a:pt x="72086" y="50459"/>
                  </a:lnTo>
                  <a:lnTo>
                    <a:pt x="71524" y="49337"/>
                  </a:lnTo>
                  <a:lnTo>
                    <a:pt x="70963" y="48215"/>
                  </a:lnTo>
                  <a:lnTo>
                    <a:pt x="70359" y="47179"/>
                  </a:lnTo>
                  <a:lnTo>
                    <a:pt x="69755" y="46186"/>
                  </a:lnTo>
                  <a:lnTo>
                    <a:pt x="69711" y="46143"/>
                  </a:lnTo>
                  <a:lnTo>
                    <a:pt x="69496" y="45798"/>
                  </a:lnTo>
                  <a:lnTo>
                    <a:pt x="69453" y="45711"/>
                  </a:lnTo>
                  <a:lnTo>
                    <a:pt x="69237" y="45409"/>
                  </a:lnTo>
                  <a:lnTo>
                    <a:pt x="69150" y="45280"/>
                  </a:lnTo>
                  <a:lnTo>
                    <a:pt x="68978" y="45064"/>
                  </a:lnTo>
                  <a:lnTo>
                    <a:pt x="68848" y="44848"/>
                  </a:lnTo>
                  <a:lnTo>
                    <a:pt x="68719" y="44675"/>
                  </a:lnTo>
                  <a:lnTo>
                    <a:pt x="68546" y="44459"/>
                  </a:lnTo>
                  <a:lnTo>
                    <a:pt x="68460" y="44287"/>
                  </a:lnTo>
                  <a:lnTo>
                    <a:pt x="68244" y="44028"/>
                  </a:lnTo>
                  <a:lnTo>
                    <a:pt x="68201" y="43941"/>
                  </a:lnTo>
                  <a:lnTo>
                    <a:pt x="67942" y="43639"/>
                  </a:lnTo>
                  <a:lnTo>
                    <a:pt x="67899" y="43596"/>
                  </a:lnTo>
                  <a:lnTo>
                    <a:pt x="67640" y="43251"/>
                  </a:lnTo>
                  <a:lnTo>
                    <a:pt x="67596" y="43208"/>
                  </a:lnTo>
                  <a:lnTo>
                    <a:pt x="67294" y="42862"/>
                  </a:lnTo>
                  <a:lnTo>
                    <a:pt x="66215" y="41611"/>
                  </a:lnTo>
                  <a:lnTo>
                    <a:pt x="66086" y="41481"/>
                  </a:lnTo>
                  <a:lnTo>
                    <a:pt x="65870" y="41222"/>
                  </a:lnTo>
                  <a:lnTo>
                    <a:pt x="65827" y="41179"/>
                  </a:lnTo>
                  <a:lnTo>
                    <a:pt x="65611" y="40963"/>
                  </a:lnTo>
                  <a:lnTo>
                    <a:pt x="65568" y="40920"/>
                  </a:lnTo>
                  <a:lnTo>
                    <a:pt x="65352" y="40704"/>
                  </a:lnTo>
                  <a:lnTo>
                    <a:pt x="65309" y="40661"/>
                  </a:lnTo>
                  <a:lnTo>
                    <a:pt x="65093" y="40445"/>
                  </a:lnTo>
                  <a:lnTo>
                    <a:pt x="65050" y="40402"/>
                  </a:lnTo>
                  <a:lnTo>
                    <a:pt x="64834" y="40229"/>
                  </a:lnTo>
                  <a:lnTo>
                    <a:pt x="64791" y="40143"/>
                  </a:lnTo>
                  <a:lnTo>
                    <a:pt x="64575" y="39970"/>
                  </a:lnTo>
                  <a:lnTo>
                    <a:pt x="64489" y="39884"/>
                  </a:lnTo>
                  <a:lnTo>
                    <a:pt x="64316" y="39711"/>
                  </a:lnTo>
                  <a:lnTo>
                    <a:pt x="64230" y="39668"/>
                  </a:lnTo>
                  <a:lnTo>
                    <a:pt x="64057" y="39495"/>
                  </a:lnTo>
                  <a:lnTo>
                    <a:pt x="63798" y="39280"/>
                  </a:lnTo>
                  <a:lnTo>
                    <a:pt x="62676" y="38373"/>
                  </a:lnTo>
                  <a:lnTo>
                    <a:pt x="62460" y="38201"/>
                  </a:lnTo>
                  <a:lnTo>
                    <a:pt x="62417" y="38201"/>
                  </a:lnTo>
                  <a:lnTo>
                    <a:pt x="61381" y="37467"/>
                  </a:lnTo>
                  <a:lnTo>
                    <a:pt x="60345" y="36819"/>
                  </a:lnTo>
                  <a:lnTo>
                    <a:pt x="60302" y="36776"/>
                  </a:lnTo>
                  <a:lnTo>
                    <a:pt x="59179" y="36172"/>
                  </a:lnTo>
                  <a:lnTo>
                    <a:pt x="59136" y="36172"/>
                  </a:lnTo>
                  <a:lnTo>
                    <a:pt x="58316" y="35783"/>
                  </a:lnTo>
                  <a:lnTo>
                    <a:pt x="57539" y="35481"/>
                  </a:lnTo>
                  <a:lnTo>
                    <a:pt x="57496" y="35611"/>
                  </a:lnTo>
                  <a:lnTo>
                    <a:pt x="57496" y="35481"/>
                  </a:lnTo>
                  <a:lnTo>
                    <a:pt x="56848" y="35265"/>
                  </a:lnTo>
                  <a:lnTo>
                    <a:pt x="56201" y="35093"/>
                  </a:lnTo>
                  <a:lnTo>
                    <a:pt x="56201" y="35050"/>
                  </a:lnTo>
                  <a:close/>
                  <a:moveTo>
                    <a:pt x="74456" y="65268"/>
                  </a:moveTo>
                  <a:lnTo>
                    <a:pt x="74373" y="65567"/>
                  </a:lnTo>
                  <a:lnTo>
                    <a:pt x="74416" y="65308"/>
                  </a:lnTo>
                  <a:lnTo>
                    <a:pt x="74456" y="65268"/>
                  </a:lnTo>
                  <a:close/>
                  <a:moveTo>
                    <a:pt x="65093" y="58920"/>
                  </a:moveTo>
                  <a:lnTo>
                    <a:pt x="70057" y="64229"/>
                  </a:lnTo>
                  <a:lnTo>
                    <a:pt x="70014" y="64445"/>
                  </a:lnTo>
                  <a:lnTo>
                    <a:pt x="69884" y="64747"/>
                  </a:lnTo>
                  <a:lnTo>
                    <a:pt x="69884" y="64790"/>
                  </a:lnTo>
                  <a:lnTo>
                    <a:pt x="69841" y="64963"/>
                  </a:lnTo>
                  <a:lnTo>
                    <a:pt x="69798" y="65092"/>
                  </a:lnTo>
                  <a:lnTo>
                    <a:pt x="69755" y="65222"/>
                  </a:lnTo>
                  <a:lnTo>
                    <a:pt x="69668" y="65351"/>
                  </a:lnTo>
                  <a:lnTo>
                    <a:pt x="69625" y="65481"/>
                  </a:lnTo>
                  <a:lnTo>
                    <a:pt x="69582" y="65610"/>
                  </a:lnTo>
                  <a:lnTo>
                    <a:pt x="69496" y="65739"/>
                  </a:lnTo>
                  <a:lnTo>
                    <a:pt x="69496" y="65783"/>
                  </a:lnTo>
                  <a:lnTo>
                    <a:pt x="69453" y="65869"/>
                  </a:lnTo>
                  <a:lnTo>
                    <a:pt x="69409" y="65955"/>
                  </a:lnTo>
                  <a:lnTo>
                    <a:pt x="69366" y="65998"/>
                  </a:lnTo>
                  <a:lnTo>
                    <a:pt x="69323" y="66085"/>
                  </a:lnTo>
                  <a:lnTo>
                    <a:pt x="69323" y="66128"/>
                  </a:lnTo>
                  <a:lnTo>
                    <a:pt x="69280" y="66171"/>
                  </a:lnTo>
                  <a:lnTo>
                    <a:pt x="66604" y="61553"/>
                  </a:lnTo>
                  <a:lnTo>
                    <a:pt x="65093" y="58920"/>
                  </a:lnTo>
                  <a:close/>
                  <a:moveTo>
                    <a:pt x="57107" y="63883"/>
                  </a:moveTo>
                  <a:lnTo>
                    <a:pt x="57496" y="64186"/>
                  </a:lnTo>
                  <a:lnTo>
                    <a:pt x="57539" y="64272"/>
                  </a:lnTo>
                  <a:lnTo>
                    <a:pt x="58057" y="64704"/>
                  </a:lnTo>
                  <a:lnTo>
                    <a:pt x="58143" y="64790"/>
                  </a:lnTo>
                  <a:lnTo>
                    <a:pt x="58618" y="65135"/>
                  </a:lnTo>
                  <a:lnTo>
                    <a:pt x="58705" y="65222"/>
                  </a:lnTo>
                  <a:lnTo>
                    <a:pt x="59654" y="65912"/>
                  </a:lnTo>
                  <a:lnTo>
                    <a:pt x="59870" y="66042"/>
                  </a:lnTo>
                  <a:lnTo>
                    <a:pt x="59870" y="66214"/>
                  </a:lnTo>
                  <a:lnTo>
                    <a:pt x="59568" y="66042"/>
                  </a:lnTo>
                  <a:lnTo>
                    <a:pt x="59438" y="65955"/>
                  </a:lnTo>
                  <a:lnTo>
                    <a:pt x="59266" y="65826"/>
                  </a:lnTo>
                  <a:lnTo>
                    <a:pt x="58705" y="65394"/>
                  </a:lnTo>
                  <a:lnTo>
                    <a:pt x="58143" y="64963"/>
                  </a:lnTo>
                  <a:lnTo>
                    <a:pt x="57582" y="64531"/>
                  </a:lnTo>
                  <a:lnTo>
                    <a:pt x="57021" y="64013"/>
                  </a:lnTo>
                  <a:lnTo>
                    <a:pt x="57064" y="63927"/>
                  </a:lnTo>
                  <a:lnTo>
                    <a:pt x="57107" y="63883"/>
                  </a:lnTo>
                  <a:close/>
                  <a:moveTo>
                    <a:pt x="61812" y="59351"/>
                  </a:moveTo>
                  <a:lnTo>
                    <a:pt x="63927" y="66560"/>
                  </a:lnTo>
                  <a:lnTo>
                    <a:pt x="63582" y="66430"/>
                  </a:lnTo>
                  <a:lnTo>
                    <a:pt x="63280" y="66257"/>
                  </a:lnTo>
                  <a:lnTo>
                    <a:pt x="62762" y="65955"/>
                  </a:lnTo>
                  <a:lnTo>
                    <a:pt x="62503" y="65826"/>
                  </a:lnTo>
                  <a:lnTo>
                    <a:pt x="62287" y="65739"/>
                  </a:lnTo>
                  <a:lnTo>
                    <a:pt x="62028" y="65610"/>
                  </a:lnTo>
                  <a:lnTo>
                    <a:pt x="61769" y="65437"/>
                  </a:lnTo>
                  <a:lnTo>
                    <a:pt x="61812" y="59351"/>
                  </a:lnTo>
                  <a:close/>
                  <a:moveTo>
                    <a:pt x="61812" y="56459"/>
                  </a:moveTo>
                  <a:lnTo>
                    <a:pt x="62676" y="57970"/>
                  </a:lnTo>
                  <a:lnTo>
                    <a:pt x="65352" y="67034"/>
                  </a:lnTo>
                  <a:lnTo>
                    <a:pt x="65352" y="67034"/>
                  </a:lnTo>
                  <a:lnTo>
                    <a:pt x="64402" y="66775"/>
                  </a:lnTo>
                  <a:lnTo>
                    <a:pt x="61812" y="57884"/>
                  </a:lnTo>
                  <a:lnTo>
                    <a:pt x="61812" y="56675"/>
                  </a:lnTo>
                  <a:lnTo>
                    <a:pt x="61812" y="56459"/>
                  </a:lnTo>
                  <a:close/>
                  <a:moveTo>
                    <a:pt x="62676" y="56330"/>
                  </a:moveTo>
                  <a:lnTo>
                    <a:pt x="63841" y="57581"/>
                  </a:lnTo>
                  <a:lnTo>
                    <a:pt x="69021" y="66560"/>
                  </a:lnTo>
                  <a:lnTo>
                    <a:pt x="68762" y="66862"/>
                  </a:lnTo>
                  <a:lnTo>
                    <a:pt x="68460" y="67121"/>
                  </a:lnTo>
                  <a:lnTo>
                    <a:pt x="68373" y="66948"/>
                  </a:lnTo>
                  <a:lnTo>
                    <a:pt x="63107" y="57840"/>
                  </a:lnTo>
                  <a:lnTo>
                    <a:pt x="62719" y="56589"/>
                  </a:lnTo>
                  <a:lnTo>
                    <a:pt x="62676" y="56373"/>
                  </a:lnTo>
                  <a:lnTo>
                    <a:pt x="62676" y="56330"/>
                  </a:lnTo>
                  <a:close/>
                  <a:moveTo>
                    <a:pt x="63582" y="59524"/>
                  </a:moveTo>
                  <a:lnTo>
                    <a:pt x="68028" y="67250"/>
                  </a:lnTo>
                  <a:lnTo>
                    <a:pt x="67294" y="67337"/>
                  </a:lnTo>
                  <a:lnTo>
                    <a:pt x="66560" y="67293"/>
                  </a:lnTo>
                  <a:lnTo>
                    <a:pt x="65827" y="67164"/>
                  </a:lnTo>
                  <a:lnTo>
                    <a:pt x="63582" y="59524"/>
                  </a:lnTo>
                  <a:close/>
                  <a:moveTo>
                    <a:pt x="61812" y="67121"/>
                  </a:moveTo>
                  <a:lnTo>
                    <a:pt x="61942" y="67207"/>
                  </a:lnTo>
                  <a:lnTo>
                    <a:pt x="62158" y="67293"/>
                  </a:lnTo>
                  <a:lnTo>
                    <a:pt x="62244" y="67337"/>
                  </a:lnTo>
                  <a:lnTo>
                    <a:pt x="62330" y="67337"/>
                  </a:lnTo>
                  <a:lnTo>
                    <a:pt x="62632" y="67423"/>
                  </a:lnTo>
                  <a:lnTo>
                    <a:pt x="62805" y="67509"/>
                  </a:lnTo>
                  <a:lnTo>
                    <a:pt x="62891" y="67552"/>
                  </a:lnTo>
                  <a:lnTo>
                    <a:pt x="62935" y="67596"/>
                  </a:lnTo>
                  <a:lnTo>
                    <a:pt x="63194" y="67682"/>
                  </a:lnTo>
                  <a:lnTo>
                    <a:pt x="63237" y="67682"/>
                  </a:lnTo>
                  <a:lnTo>
                    <a:pt x="63582" y="67768"/>
                  </a:lnTo>
                  <a:lnTo>
                    <a:pt x="63668" y="67811"/>
                  </a:lnTo>
                  <a:lnTo>
                    <a:pt x="63755" y="67811"/>
                  </a:lnTo>
                  <a:lnTo>
                    <a:pt x="63971" y="67855"/>
                  </a:lnTo>
                  <a:lnTo>
                    <a:pt x="64230" y="67898"/>
                  </a:lnTo>
                  <a:lnTo>
                    <a:pt x="64273" y="67898"/>
                  </a:lnTo>
                  <a:lnTo>
                    <a:pt x="64273" y="67941"/>
                  </a:lnTo>
                  <a:lnTo>
                    <a:pt x="64014" y="67898"/>
                  </a:lnTo>
                  <a:lnTo>
                    <a:pt x="63453" y="67768"/>
                  </a:lnTo>
                  <a:lnTo>
                    <a:pt x="62891" y="67639"/>
                  </a:lnTo>
                  <a:lnTo>
                    <a:pt x="62330" y="67423"/>
                  </a:lnTo>
                  <a:lnTo>
                    <a:pt x="61769" y="67207"/>
                  </a:lnTo>
                  <a:lnTo>
                    <a:pt x="61769" y="67121"/>
                  </a:lnTo>
                  <a:close/>
                  <a:moveTo>
                    <a:pt x="52532" y="36949"/>
                  </a:moveTo>
                  <a:lnTo>
                    <a:pt x="53050" y="36992"/>
                  </a:lnTo>
                  <a:lnTo>
                    <a:pt x="53611" y="37035"/>
                  </a:lnTo>
                  <a:lnTo>
                    <a:pt x="53870" y="38805"/>
                  </a:lnTo>
                  <a:lnTo>
                    <a:pt x="52575" y="38805"/>
                  </a:lnTo>
                  <a:lnTo>
                    <a:pt x="52446" y="38848"/>
                  </a:lnTo>
                  <a:lnTo>
                    <a:pt x="52100" y="38848"/>
                  </a:lnTo>
                  <a:lnTo>
                    <a:pt x="52100" y="38891"/>
                  </a:lnTo>
                  <a:lnTo>
                    <a:pt x="52014" y="38891"/>
                  </a:lnTo>
                  <a:lnTo>
                    <a:pt x="51410" y="39021"/>
                  </a:lnTo>
                  <a:lnTo>
                    <a:pt x="50762" y="39237"/>
                  </a:lnTo>
                  <a:lnTo>
                    <a:pt x="50115" y="39539"/>
                  </a:lnTo>
                  <a:lnTo>
                    <a:pt x="50072" y="39582"/>
                  </a:lnTo>
                  <a:lnTo>
                    <a:pt x="49813" y="39711"/>
                  </a:lnTo>
                  <a:lnTo>
                    <a:pt x="49295" y="40100"/>
                  </a:lnTo>
                  <a:lnTo>
                    <a:pt x="48777" y="40531"/>
                  </a:lnTo>
                  <a:lnTo>
                    <a:pt x="48561" y="40747"/>
                  </a:lnTo>
                  <a:lnTo>
                    <a:pt x="48345" y="41006"/>
                  </a:lnTo>
                  <a:lnTo>
                    <a:pt x="48259" y="41093"/>
                  </a:lnTo>
                  <a:lnTo>
                    <a:pt x="47784" y="41740"/>
                  </a:lnTo>
                  <a:lnTo>
                    <a:pt x="47654" y="41999"/>
                  </a:lnTo>
                  <a:lnTo>
                    <a:pt x="47611" y="42042"/>
                  </a:lnTo>
                  <a:lnTo>
                    <a:pt x="47352" y="42603"/>
                  </a:lnTo>
                  <a:lnTo>
                    <a:pt x="47093" y="43251"/>
                  </a:lnTo>
                  <a:lnTo>
                    <a:pt x="46834" y="43898"/>
                  </a:lnTo>
                  <a:lnTo>
                    <a:pt x="46662" y="44546"/>
                  </a:lnTo>
                  <a:lnTo>
                    <a:pt x="46575" y="45107"/>
                  </a:lnTo>
                  <a:lnTo>
                    <a:pt x="46489" y="45582"/>
                  </a:lnTo>
                  <a:lnTo>
                    <a:pt x="46403" y="46574"/>
                  </a:lnTo>
                  <a:lnTo>
                    <a:pt x="46359" y="47610"/>
                  </a:lnTo>
                  <a:lnTo>
                    <a:pt x="46359" y="47740"/>
                  </a:lnTo>
                  <a:lnTo>
                    <a:pt x="46403" y="48690"/>
                  </a:lnTo>
                  <a:lnTo>
                    <a:pt x="46489" y="49639"/>
                  </a:lnTo>
                  <a:lnTo>
                    <a:pt x="46575" y="50373"/>
                  </a:lnTo>
                  <a:lnTo>
                    <a:pt x="46705" y="51107"/>
                  </a:lnTo>
                  <a:lnTo>
                    <a:pt x="46877" y="51841"/>
                  </a:lnTo>
                  <a:lnTo>
                    <a:pt x="47050" y="52617"/>
                  </a:lnTo>
                  <a:lnTo>
                    <a:pt x="47136" y="52790"/>
                  </a:lnTo>
                  <a:lnTo>
                    <a:pt x="47352" y="53610"/>
                  </a:lnTo>
                  <a:lnTo>
                    <a:pt x="47611" y="54430"/>
                  </a:lnTo>
                  <a:lnTo>
                    <a:pt x="48043" y="55596"/>
                  </a:lnTo>
                  <a:lnTo>
                    <a:pt x="48518" y="56718"/>
                  </a:lnTo>
                  <a:lnTo>
                    <a:pt x="48604" y="56891"/>
                  </a:lnTo>
                  <a:lnTo>
                    <a:pt x="48863" y="57538"/>
                  </a:lnTo>
                  <a:lnTo>
                    <a:pt x="48992" y="57711"/>
                  </a:lnTo>
                  <a:lnTo>
                    <a:pt x="49295" y="58315"/>
                  </a:lnTo>
                  <a:lnTo>
                    <a:pt x="49338" y="58445"/>
                  </a:lnTo>
                  <a:lnTo>
                    <a:pt x="49726" y="59135"/>
                  </a:lnTo>
                  <a:lnTo>
                    <a:pt x="50546" y="60560"/>
                  </a:lnTo>
                  <a:lnTo>
                    <a:pt x="51453" y="61898"/>
                  </a:lnTo>
                  <a:lnTo>
                    <a:pt x="51626" y="62157"/>
                  </a:lnTo>
                  <a:lnTo>
                    <a:pt x="51841" y="62416"/>
                  </a:lnTo>
                  <a:lnTo>
                    <a:pt x="52489" y="63279"/>
                  </a:lnTo>
                  <a:lnTo>
                    <a:pt x="53179" y="64099"/>
                  </a:lnTo>
                  <a:lnTo>
                    <a:pt x="53913" y="64876"/>
                  </a:lnTo>
                  <a:lnTo>
                    <a:pt x="54690" y="65610"/>
                  </a:lnTo>
                  <a:lnTo>
                    <a:pt x="55424" y="66301"/>
                  </a:lnTo>
                  <a:lnTo>
                    <a:pt x="56244" y="66948"/>
                  </a:lnTo>
                  <a:lnTo>
                    <a:pt x="57021" y="67552"/>
                  </a:lnTo>
                  <a:lnTo>
                    <a:pt x="57884" y="68070"/>
                  </a:lnTo>
                  <a:lnTo>
                    <a:pt x="58100" y="68243"/>
                  </a:lnTo>
                  <a:lnTo>
                    <a:pt x="58489" y="68459"/>
                  </a:lnTo>
                  <a:lnTo>
                    <a:pt x="58532" y="68502"/>
                  </a:lnTo>
                  <a:lnTo>
                    <a:pt x="59050" y="68761"/>
                  </a:lnTo>
                  <a:lnTo>
                    <a:pt x="59611" y="69063"/>
                  </a:lnTo>
                  <a:lnTo>
                    <a:pt x="59654" y="69063"/>
                  </a:lnTo>
                  <a:lnTo>
                    <a:pt x="60129" y="69279"/>
                  </a:lnTo>
                  <a:lnTo>
                    <a:pt x="60215" y="69322"/>
                  </a:lnTo>
                  <a:lnTo>
                    <a:pt x="60733" y="69538"/>
                  </a:lnTo>
                  <a:lnTo>
                    <a:pt x="60863" y="69581"/>
                  </a:lnTo>
                  <a:lnTo>
                    <a:pt x="60992" y="69624"/>
                  </a:lnTo>
                  <a:lnTo>
                    <a:pt x="61122" y="69667"/>
                  </a:lnTo>
                  <a:lnTo>
                    <a:pt x="61165" y="69667"/>
                  </a:lnTo>
                  <a:lnTo>
                    <a:pt x="61856" y="69840"/>
                  </a:lnTo>
                  <a:lnTo>
                    <a:pt x="62546" y="70013"/>
                  </a:lnTo>
                  <a:lnTo>
                    <a:pt x="63237" y="70099"/>
                  </a:lnTo>
                  <a:lnTo>
                    <a:pt x="64445" y="70099"/>
                  </a:lnTo>
                  <a:lnTo>
                    <a:pt x="64877" y="70056"/>
                  </a:lnTo>
                  <a:lnTo>
                    <a:pt x="64920" y="70056"/>
                  </a:lnTo>
                  <a:lnTo>
                    <a:pt x="65654" y="69926"/>
                  </a:lnTo>
                  <a:lnTo>
                    <a:pt x="66345" y="69711"/>
                  </a:lnTo>
                  <a:lnTo>
                    <a:pt x="66863" y="69495"/>
                  </a:lnTo>
                  <a:lnTo>
                    <a:pt x="67337" y="69236"/>
                  </a:lnTo>
                  <a:lnTo>
                    <a:pt x="67381" y="69193"/>
                  </a:lnTo>
                  <a:lnTo>
                    <a:pt x="67467" y="69149"/>
                  </a:lnTo>
                  <a:lnTo>
                    <a:pt x="67467" y="69106"/>
                  </a:lnTo>
                  <a:lnTo>
                    <a:pt x="67640" y="69020"/>
                  </a:lnTo>
                  <a:lnTo>
                    <a:pt x="67985" y="68761"/>
                  </a:lnTo>
                  <a:lnTo>
                    <a:pt x="68373" y="68416"/>
                  </a:lnTo>
                  <a:lnTo>
                    <a:pt x="68719" y="68070"/>
                  </a:lnTo>
                  <a:lnTo>
                    <a:pt x="68676" y="68027"/>
                  </a:lnTo>
                  <a:lnTo>
                    <a:pt x="68719" y="68027"/>
                  </a:lnTo>
                  <a:lnTo>
                    <a:pt x="68762" y="67984"/>
                  </a:lnTo>
                  <a:lnTo>
                    <a:pt x="68891" y="67855"/>
                  </a:lnTo>
                  <a:lnTo>
                    <a:pt x="68935" y="67811"/>
                  </a:lnTo>
                  <a:lnTo>
                    <a:pt x="68935" y="67768"/>
                  </a:lnTo>
                  <a:lnTo>
                    <a:pt x="69237" y="67423"/>
                  </a:lnTo>
                  <a:lnTo>
                    <a:pt x="69496" y="66991"/>
                  </a:lnTo>
                  <a:lnTo>
                    <a:pt x="69496" y="66948"/>
                  </a:lnTo>
                  <a:lnTo>
                    <a:pt x="69582" y="66862"/>
                  </a:lnTo>
                  <a:lnTo>
                    <a:pt x="69582" y="66819"/>
                  </a:lnTo>
                  <a:lnTo>
                    <a:pt x="69711" y="66603"/>
                  </a:lnTo>
                  <a:lnTo>
                    <a:pt x="69841" y="66257"/>
                  </a:lnTo>
                  <a:lnTo>
                    <a:pt x="69755" y="66214"/>
                  </a:lnTo>
                  <a:lnTo>
                    <a:pt x="69884" y="66257"/>
                  </a:lnTo>
                  <a:lnTo>
                    <a:pt x="69927" y="66128"/>
                  </a:lnTo>
                  <a:lnTo>
                    <a:pt x="69970" y="65998"/>
                  </a:lnTo>
                  <a:lnTo>
                    <a:pt x="70057" y="65783"/>
                  </a:lnTo>
                  <a:lnTo>
                    <a:pt x="70316" y="65135"/>
                  </a:lnTo>
                  <a:lnTo>
                    <a:pt x="70488" y="64401"/>
                  </a:lnTo>
                  <a:lnTo>
                    <a:pt x="70488" y="64358"/>
                  </a:lnTo>
                  <a:lnTo>
                    <a:pt x="70532" y="64272"/>
                  </a:lnTo>
                  <a:lnTo>
                    <a:pt x="70488" y="64229"/>
                  </a:lnTo>
                  <a:lnTo>
                    <a:pt x="70532" y="64229"/>
                  </a:lnTo>
                  <a:lnTo>
                    <a:pt x="70532" y="64186"/>
                  </a:lnTo>
                  <a:lnTo>
                    <a:pt x="70661" y="63538"/>
                  </a:lnTo>
                  <a:lnTo>
                    <a:pt x="70747" y="62847"/>
                  </a:lnTo>
                  <a:lnTo>
                    <a:pt x="70661" y="62847"/>
                  </a:lnTo>
                  <a:lnTo>
                    <a:pt x="70704" y="62804"/>
                  </a:lnTo>
                  <a:lnTo>
                    <a:pt x="70747" y="62804"/>
                  </a:lnTo>
                  <a:lnTo>
                    <a:pt x="70747" y="62632"/>
                  </a:lnTo>
                  <a:lnTo>
                    <a:pt x="70791" y="62243"/>
                  </a:lnTo>
                  <a:lnTo>
                    <a:pt x="70834" y="61207"/>
                  </a:lnTo>
                  <a:lnTo>
                    <a:pt x="70791" y="60171"/>
                  </a:lnTo>
                  <a:lnTo>
                    <a:pt x="70747" y="59955"/>
                  </a:lnTo>
                  <a:lnTo>
                    <a:pt x="70747" y="59912"/>
                  </a:lnTo>
                  <a:lnTo>
                    <a:pt x="70747" y="59783"/>
                  </a:lnTo>
                  <a:lnTo>
                    <a:pt x="70704" y="59783"/>
                  </a:lnTo>
                  <a:lnTo>
                    <a:pt x="70704" y="59740"/>
                  </a:lnTo>
                  <a:lnTo>
                    <a:pt x="70747" y="59740"/>
                  </a:lnTo>
                  <a:lnTo>
                    <a:pt x="70747" y="59653"/>
                  </a:lnTo>
                  <a:lnTo>
                    <a:pt x="70747" y="59567"/>
                  </a:lnTo>
                  <a:lnTo>
                    <a:pt x="70575" y="58186"/>
                  </a:lnTo>
                  <a:lnTo>
                    <a:pt x="70488" y="58186"/>
                  </a:lnTo>
                  <a:lnTo>
                    <a:pt x="70532" y="58143"/>
                  </a:lnTo>
                  <a:lnTo>
                    <a:pt x="70532" y="57927"/>
                  </a:lnTo>
                  <a:lnTo>
                    <a:pt x="70273" y="56718"/>
                  </a:lnTo>
                  <a:lnTo>
                    <a:pt x="69970" y="55510"/>
                  </a:lnTo>
                  <a:lnTo>
                    <a:pt x="69841" y="55207"/>
                  </a:lnTo>
                  <a:lnTo>
                    <a:pt x="69841" y="55121"/>
                  </a:lnTo>
                  <a:lnTo>
                    <a:pt x="69841" y="55078"/>
                  </a:lnTo>
                  <a:lnTo>
                    <a:pt x="69755" y="54905"/>
                  </a:lnTo>
                  <a:lnTo>
                    <a:pt x="69496" y="54085"/>
                  </a:lnTo>
                  <a:lnTo>
                    <a:pt x="69150" y="53265"/>
                  </a:lnTo>
                  <a:lnTo>
                    <a:pt x="69107" y="53308"/>
                  </a:lnTo>
                  <a:lnTo>
                    <a:pt x="69107" y="53265"/>
                  </a:lnTo>
                  <a:lnTo>
                    <a:pt x="69150" y="53265"/>
                  </a:lnTo>
                  <a:lnTo>
                    <a:pt x="69150" y="53222"/>
                  </a:lnTo>
                  <a:lnTo>
                    <a:pt x="69107" y="53092"/>
                  </a:lnTo>
                  <a:lnTo>
                    <a:pt x="69064" y="53049"/>
                  </a:lnTo>
                  <a:lnTo>
                    <a:pt x="68503" y="51797"/>
                  </a:lnTo>
                  <a:lnTo>
                    <a:pt x="67899" y="50546"/>
                  </a:lnTo>
                  <a:lnTo>
                    <a:pt x="67899" y="50502"/>
                  </a:lnTo>
                  <a:lnTo>
                    <a:pt x="67769" y="50330"/>
                  </a:lnTo>
                  <a:lnTo>
                    <a:pt x="67381" y="49596"/>
                  </a:lnTo>
                  <a:lnTo>
                    <a:pt x="66863" y="48776"/>
                  </a:lnTo>
                  <a:lnTo>
                    <a:pt x="66733" y="48560"/>
                  </a:lnTo>
                  <a:lnTo>
                    <a:pt x="66042" y="47481"/>
                  </a:lnTo>
                  <a:lnTo>
                    <a:pt x="65266" y="46445"/>
                  </a:lnTo>
                  <a:lnTo>
                    <a:pt x="65136" y="46272"/>
                  </a:lnTo>
                  <a:lnTo>
                    <a:pt x="65093" y="46272"/>
                  </a:lnTo>
                  <a:lnTo>
                    <a:pt x="64402" y="45366"/>
                  </a:lnTo>
                  <a:lnTo>
                    <a:pt x="64014" y="44891"/>
                  </a:lnTo>
                  <a:lnTo>
                    <a:pt x="63927" y="44891"/>
                  </a:lnTo>
                  <a:lnTo>
                    <a:pt x="63971" y="44848"/>
                  </a:lnTo>
                  <a:lnTo>
                    <a:pt x="63841" y="44718"/>
                  </a:lnTo>
                  <a:lnTo>
                    <a:pt x="62848" y="43682"/>
                  </a:lnTo>
                  <a:lnTo>
                    <a:pt x="61812" y="42690"/>
                  </a:lnTo>
                  <a:lnTo>
                    <a:pt x="61769" y="42733"/>
                  </a:lnTo>
                  <a:lnTo>
                    <a:pt x="61769" y="42690"/>
                  </a:lnTo>
                  <a:lnTo>
                    <a:pt x="61769" y="42647"/>
                  </a:lnTo>
                  <a:lnTo>
                    <a:pt x="61640" y="42560"/>
                  </a:lnTo>
                  <a:lnTo>
                    <a:pt x="61640" y="42603"/>
                  </a:lnTo>
                  <a:lnTo>
                    <a:pt x="61597" y="42603"/>
                  </a:lnTo>
                  <a:lnTo>
                    <a:pt x="61640" y="42560"/>
                  </a:lnTo>
                  <a:lnTo>
                    <a:pt x="61640" y="42517"/>
                  </a:lnTo>
                  <a:lnTo>
                    <a:pt x="61165" y="42129"/>
                  </a:lnTo>
                  <a:lnTo>
                    <a:pt x="61079" y="42258"/>
                  </a:lnTo>
                  <a:lnTo>
                    <a:pt x="61122" y="42129"/>
                  </a:lnTo>
                  <a:lnTo>
                    <a:pt x="60345" y="41524"/>
                  </a:lnTo>
                  <a:lnTo>
                    <a:pt x="60302" y="41524"/>
                  </a:lnTo>
                  <a:lnTo>
                    <a:pt x="60302" y="41481"/>
                  </a:lnTo>
                  <a:lnTo>
                    <a:pt x="60215" y="41438"/>
                  </a:lnTo>
                  <a:lnTo>
                    <a:pt x="60172" y="41395"/>
                  </a:lnTo>
                  <a:lnTo>
                    <a:pt x="60172" y="41438"/>
                  </a:lnTo>
                  <a:lnTo>
                    <a:pt x="60129" y="41438"/>
                  </a:lnTo>
                  <a:lnTo>
                    <a:pt x="60172" y="41395"/>
                  </a:lnTo>
                  <a:lnTo>
                    <a:pt x="59999" y="41265"/>
                  </a:lnTo>
                  <a:lnTo>
                    <a:pt x="59956" y="41265"/>
                  </a:lnTo>
                  <a:lnTo>
                    <a:pt x="59956" y="41222"/>
                  </a:lnTo>
                  <a:lnTo>
                    <a:pt x="59870" y="41352"/>
                  </a:lnTo>
                  <a:lnTo>
                    <a:pt x="59913" y="41222"/>
                  </a:lnTo>
                  <a:lnTo>
                    <a:pt x="59827" y="41179"/>
                  </a:lnTo>
                  <a:lnTo>
                    <a:pt x="59050" y="40661"/>
                  </a:lnTo>
                  <a:lnTo>
                    <a:pt x="58273" y="40186"/>
                  </a:lnTo>
                  <a:lnTo>
                    <a:pt x="58230" y="40186"/>
                  </a:lnTo>
                  <a:lnTo>
                    <a:pt x="58100" y="40100"/>
                  </a:lnTo>
                  <a:lnTo>
                    <a:pt x="58014" y="40057"/>
                  </a:lnTo>
                  <a:lnTo>
                    <a:pt x="57884" y="40013"/>
                  </a:lnTo>
                  <a:lnTo>
                    <a:pt x="57798" y="39970"/>
                  </a:lnTo>
                  <a:lnTo>
                    <a:pt x="57755" y="40013"/>
                  </a:lnTo>
                  <a:lnTo>
                    <a:pt x="57755" y="39970"/>
                  </a:lnTo>
                  <a:lnTo>
                    <a:pt x="57625" y="39884"/>
                  </a:lnTo>
                  <a:lnTo>
                    <a:pt x="57539" y="39841"/>
                  </a:lnTo>
                  <a:lnTo>
                    <a:pt x="56892" y="39539"/>
                  </a:lnTo>
                  <a:lnTo>
                    <a:pt x="56676" y="38201"/>
                  </a:lnTo>
                  <a:lnTo>
                    <a:pt x="56633" y="38028"/>
                  </a:lnTo>
                  <a:lnTo>
                    <a:pt x="56589" y="38028"/>
                  </a:lnTo>
                  <a:lnTo>
                    <a:pt x="56633" y="37985"/>
                  </a:lnTo>
                  <a:lnTo>
                    <a:pt x="56633" y="37855"/>
                  </a:lnTo>
                  <a:lnTo>
                    <a:pt x="56935" y="37985"/>
                  </a:lnTo>
                  <a:lnTo>
                    <a:pt x="57798" y="38416"/>
                  </a:lnTo>
                  <a:lnTo>
                    <a:pt x="57884" y="38287"/>
                  </a:lnTo>
                  <a:lnTo>
                    <a:pt x="57841" y="38416"/>
                  </a:lnTo>
                  <a:lnTo>
                    <a:pt x="58014" y="38503"/>
                  </a:lnTo>
                  <a:lnTo>
                    <a:pt x="58877" y="39021"/>
                  </a:lnTo>
                  <a:lnTo>
                    <a:pt x="59179" y="39193"/>
                  </a:lnTo>
                  <a:lnTo>
                    <a:pt x="59222" y="39237"/>
                  </a:lnTo>
                  <a:lnTo>
                    <a:pt x="59438" y="39366"/>
                  </a:lnTo>
                  <a:lnTo>
                    <a:pt x="59481" y="39409"/>
                  </a:lnTo>
                  <a:lnTo>
                    <a:pt x="59525" y="39409"/>
                  </a:lnTo>
                  <a:lnTo>
                    <a:pt x="59956" y="39711"/>
                  </a:lnTo>
                  <a:lnTo>
                    <a:pt x="60043" y="39754"/>
                  </a:lnTo>
                  <a:lnTo>
                    <a:pt x="60043" y="39798"/>
                  </a:lnTo>
                  <a:lnTo>
                    <a:pt x="60345" y="39970"/>
                  </a:lnTo>
                  <a:lnTo>
                    <a:pt x="60431" y="40057"/>
                  </a:lnTo>
                  <a:lnTo>
                    <a:pt x="60561" y="40143"/>
                  </a:lnTo>
                  <a:lnTo>
                    <a:pt x="60733" y="40272"/>
                  </a:lnTo>
                  <a:lnTo>
                    <a:pt x="61467" y="40877"/>
                  </a:lnTo>
                  <a:lnTo>
                    <a:pt x="61553" y="40790"/>
                  </a:lnTo>
                  <a:lnTo>
                    <a:pt x="61510" y="40877"/>
                  </a:lnTo>
                  <a:lnTo>
                    <a:pt x="61640" y="41006"/>
                  </a:lnTo>
                  <a:lnTo>
                    <a:pt x="62330" y="41611"/>
                  </a:lnTo>
                  <a:lnTo>
                    <a:pt x="62978" y="42215"/>
                  </a:lnTo>
                  <a:lnTo>
                    <a:pt x="63625" y="42862"/>
                  </a:lnTo>
                  <a:lnTo>
                    <a:pt x="64273" y="43553"/>
                  </a:lnTo>
                  <a:lnTo>
                    <a:pt x="64316" y="43596"/>
                  </a:lnTo>
                  <a:lnTo>
                    <a:pt x="64402" y="43726"/>
                  </a:lnTo>
                  <a:lnTo>
                    <a:pt x="64532" y="43639"/>
                  </a:lnTo>
                  <a:lnTo>
                    <a:pt x="64445" y="43726"/>
                  </a:lnTo>
                  <a:lnTo>
                    <a:pt x="65525" y="45064"/>
                  </a:lnTo>
                  <a:lnTo>
                    <a:pt x="65654" y="44977"/>
                  </a:lnTo>
                  <a:lnTo>
                    <a:pt x="65568" y="45107"/>
                  </a:lnTo>
                  <a:lnTo>
                    <a:pt x="65654" y="45236"/>
                  </a:lnTo>
                  <a:lnTo>
                    <a:pt x="65784" y="45150"/>
                  </a:lnTo>
                  <a:lnTo>
                    <a:pt x="65697" y="45280"/>
                  </a:lnTo>
                  <a:lnTo>
                    <a:pt x="66690" y="46618"/>
                  </a:lnTo>
                  <a:lnTo>
                    <a:pt x="67640" y="48085"/>
                  </a:lnTo>
                  <a:lnTo>
                    <a:pt x="67769" y="47999"/>
                  </a:lnTo>
                  <a:lnTo>
                    <a:pt x="67769" y="47999"/>
                  </a:lnTo>
                  <a:lnTo>
                    <a:pt x="67683" y="48085"/>
                  </a:lnTo>
                  <a:lnTo>
                    <a:pt x="67769" y="48258"/>
                  </a:lnTo>
                  <a:lnTo>
                    <a:pt x="68676" y="49812"/>
                  </a:lnTo>
                  <a:lnTo>
                    <a:pt x="68762" y="50028"/>
                  </a:lnTo>
                  <a:lnTo>
                    <a:pt x="69582" y="51668"/>
                  </a:lnTo>
                  <a:lnTo>
                    <a:pt x="70273" y="53265"/>
                  </a:lnTo>
                  <a:lnTo>
                    <a:pt x="70273" y="53308"/>
                  </a:lnTo>
                  <a:lnTo>
                    <a:pt x="70359" y="53481"/>
                  </a:lnTo>
                  <a:lnTo>
                    <a:pt x="70359" y="53524"/>
                  </a:lnTo>
                  <a:lnTo>
                    <a:pt x="70920" y="55121"/>
                  </a:lnTo>
                  <a:lnTo>
                    <a:pt x="70963" y="55164"/>
                  </a:lnTo>
                  <a:lnTo>
                    <a:pt x="71006" y="55337"/>
                  </a:lnTo>
                  <a:lnTo>
                    <a:pt x="71050" y="55553"/>
                  </a:lnTo>
                  <a:lnTo>
                    <a:pt x="71093" y="55682"/>
                  </a:lnTo>
                  <a:lnTo>
                    <a:pt x="71309" y="56330"/>
                  </a:lnTo>
                  <a:lnTo>
                    <a:pt x="71611" y="57668"/>
                  </a:lnTo>
                  <a:lnTo>
                    <a:pt x="71870" y="58920"/>
                  </a:lnTo>
                  <a:lnTo>
                    <a:pt x="71999" y="58920"/>
                  </a:lnTo>
                  <a:lnTo>
                    <a:pt x="71870" y="58963"/>
                  </a:lnTo>
                  <a:lnTo>
                    <a:pt x="71913" y="59135"/>
                  </a:lnTo>
                  <a:lnTo>
                    <a:pt x="71913" y="59178"/>
                  </a:lnTo>
                  <a:lnTo>
                    <a:pt x="71956" y="59437"/>
                  </a:lnTo>
                  <a:lnTo>
                    <a:pt x="72086" y="60732"/>
                  </a:lnTo>
                  <a:lnTo>
                    <a:pt x="72215" y="60732"/>
                  </a:lnTo>
                  <a:lnTo>
                    <a:pt x="72086" y="60776"/>
                  </a:lnTo>
                  <a:lnTo>
                    <a:pt x="72129" y="60905"/>
                  </a:lnTo>
                  <a:lnTo>
                    <a:pt x="72129" y="60948"/>
                  </a:lnTo>
                  <a:lnTo>
                    <a:pt x="72172" y="62286"/>
                  </a:lnTo>
                  <a:lnTo>
                    <a:pt x="72172" y="62373"/>
                  </a:lnTo>
                  <a:lnTo>
                    <a:pt x="72172" y="62502"/>
                  </a:lnTo>
                  <a:lnTo>
                    <a:pt x="72129" y="63365"/>
                  </a:lnTo>
                  <a:lnTo>
                    <a:pt x="72042" y="64186"/>
                  </a:lnTo>
                  <a:lnTo>
                    <a:pt x="71913" y="65006"/>
                  </a:lnTo>
                  <a:lnTo>
                    <a:pt x="71783" y="65783"/>
                  </a:lnTo>
                  <a:lnTo>
                    <a:pt x="71568" y="66516"/>
                  </a:lnTo>
                  <a:lnTo>
                    <a:pt x="71352" y="67164"/>
                  </a:lnTo>
                  <a:lnTo>
                    <a:pt x="71050" y="67811"/>
                  </a:lnTo>
                  <a:lnTo>
                    <a:pt x="70747" y="68416"/>
                  </a:lnTo>
                  <a:lnTo>
                    <a:pt x="70402" y="68977"/>
                  </a:lnTo>
                  <a:lnTo>
                    <a:pt x="69970" y="69495"/>
                  </a:lnTo>
                  <a:lnTo>
                    <a:pt x="69539" y="69970"/>
                  </a:lnTo>
                  <a:lnTo>
                    <a:pt x="69064" y="70401"/>
                  </a:lnTo>
                  <a:lnTo>
                    <a:pt x="68805" y="70660"/>
                  </a:lnTo>
                  <a:lnTo>
                    <a:pt x="68589" y="70790"/>
                  </a:lnTo>
                  <a:lnTo>
                    <a:pt x="68546" y="70790"/>
                  </a:lnTo>
                  <a:lnTo>
                    <a:pt x="68158" y="71092"/>
                  </a:lnTo>
                  <a:lnTo>
                    <a:pt x="67726" y="71308"/>
                  </a:lnTo>
                  <a:lnTo>
                    <a:pt x="67251" y="71524"/>
                  </a:lnTo>
                  <a:lnTo>
                    <a:pt x="66776" y="71653"/>
                  </a:lnTo>
                  <a:lnTo>
                    <a:pt x="66345" y="71783"/>
                  </a:lnTo>
                  <a:lnTo>
                    <a:pt x="66301" y="71783"/>
                  </a:lnTo>
                  <a:lnTo>
                    <a:pt x="66129" y="71826"/>
                  </a:lnTo>
                  <a:lnTo>
                    <a:pt x="65481" y="71912"/>
                  </a:lnTo>
                  <a:lnTo>
                    <a:pt x="64877" y="71955"/>
                  </a:lnTo>
                  <a:lnTo>
                    <a:pt x="64230" y="71955"/>
                  </a:lnTo>
                  <a:lnTo>
                    <a:pt x="63539" y="71869"/>
                  </a:lnTo>
                  <a:lnTo>
                    <a:pt x="62891" y="71783"/>
                  </a:lnTo>
                  <a:lnTo>
                    <a:pt x="62244" y="71610"/>
                  </a:lnTo>
                  <a:lnTo>
                    <a:pt x="61597" y="71437"/>
                  </a:lnTo>
                  <a:lnTo>
                    <a:pt x="60906" y="71178"/>
                  </a:lnTo>
                  <a:lnTo>
                    <a:pt x="60215" y="70919"/>
                  </a:lnTo>
                  <a:lnTo>
                    <a:pt x="59525" y="70574"/>
                  </a:lnTo>
                  <a:lnTo>
                    <a:pt x="58834" y="70229"/>
                  </a:lnTo>
                  <a:lnTo>
                    <a:pt x="58143" y="69797"/>
                  </a:lnTo>
                  <a:lnTo>
                    <a:pt x="57453" y="69322"/>
                  </a:lnTo>
                  <a:lnTo>
                    <a:pt x="56719" y="68847"/>
                  </a:lnTo>
                  <a:lnTo>
                    <a:pt x="56028" y="68329"/>
                  </a:lnTo>
                  <a:lnTo>
                    <a:pt x="55381" y="67768"/>
                  </a:lnTo>
                  <a:lnTo>
                    <a:pt x="54733" y="67207"/>
                  </a:lnTo>
                  <a:lnTo>
                    <a:pt x="54086" y="66603"/>
                  </a:lnTo>
                  <a:lnTo>
                    <a:pt x="53438" y="65998"/>
                  </a:lnTo>
                  <a:lnTo>
                    <a:pt x="52834" y="65351"/>
                  </a:lnTo>
                  <a:lnTo>
                    <a:pt x="52230" y="64660"/>
                  </a:lnTo>
                  <a:lnTo>
                    <a:pt x="51669" y="63970"/>
                  </a:lnTo>
                  <a:lnTo>
                    <a:pt x="51108" y="63236"/>
                  </a:lnTo>
                  <a:lnTo>
                    <a:pt x="50546" y="62502"/>
                  </a:lnTo>
                  <a:lnTo>
                    <a:pt x="50028" y="61725"/>
                  </a:lnTo>
                  <a:lnTo>
                    <a:pt x="49510" y="60905"/>
                  </a:lnTo>
                  <a:lnTo>
                    <a:pt x="49036" y="60085"/>
                  </a:lnTo>
                  <a:lnTo>
                    <a:pt x="48561" y="59265"/>
                  </a:lnTo>
                  <a:lnTo>
                    <a:pt x="48000" y="58099"/>
                  </a:lnTo>
                  <a:lnTo>
                    <a:pt x="47439" y="56934"/>
                  </a:lnTo>
                  <a:lnTo>
                    <a:pt x="47007" y="55898"/>
                  </a:lnTo>
                  <a:lnTo>
                    <a:pt x="46575" y="54819"/>
                  </a:lnTo>
                  <a:lnTo>
                    <a:pt x="46446" y="54387"/>
                  </a:lnTo>
                  <a:lnTo>
                    <a:pt x="46273" y="53826"/>
                  </a:lnTo>
                  <a:lnTo>
                    <a:pt x="46057" y="53135"/>
                  </a:lnTo>
                  <a:lnTo>
                    <a:pt x="46014" y="53049"/>
                  </a:lnTo>
                  <a:lnTo>
                    <a:pt x="45841" y="52445"/>
                  </a:lnTo>
                  <a:lnTo>
                    <a:pt x="45841" y="52402"/>
                  </a:lnTo>
                  <a:lnTo>
                    <a:pt x="45582" y="51366"/>
                  </a:lnTo>
                  <a:lnTo>
                    <a:pt x="45323" y="50157"/>
                  </a:lnTo>
                  <a:lnTo>
                    <a:pt x="45151" y="48992"/>
                  </a:lnTo>
                  <a:lnTo>
                    <a:pt x="45064" y="47913"/>
                  </a:lnTo>
                  <a:lnTo>
                    <a:pt x="45021" y="46833"/>
                  </a:lnTo>
                  <a:lnTo>
                    <a:pt x="45021" y="45798"/>
                  </a:lnTo>
                  <a:lnTo>
                    <a:pt x="45108" y="44977"/>
                  </a:lnTo>
                  <a:lnTo>
                    <a:pt x="45194" y="44200"/>
                  </a:lnTo>
                  <a:lnTo>
                    <a:pt x="45237" y="43941"/>
                  </a:lnTo>
                  <a:lnTo>
                    <a:pt x="45367" y="43208"/>
                  </a:lnTo>
                  <a:lnTo>
                    <a:pt x="45539" y="42647"/>
                  </a:lnTo>
                  <a:lnTo>
                    <a:pt x="45755" y="41999"/>
                  </a:lnTo>
                  <a:lnTo>
                    <a:pt x="45971" y="41352"/>
                  </a:lnTo>
                  <a:lnTo>
                    <a:pt x="46316" y="40704"/>
                  </a:lnTo>
                  <a:lnTo>
                    <a:pt x="46705" y="40057"/>
                  </a:lnTo>
                  <a:lnTo>
                    <a:pt x="47136" y="39452"/>
                  </a:lnTo>
                  <a:lnTo>
                    <a:pt x="47654" y="38848"/>
                  </a:lnTo>
                  <a:lnTo>
                    <a:pt x="47957" y="38589"/>
                  </a:lnTo>
                  <a:lnTo>
                    <a:pt x="48302" y="38330"/>
                  </a:lnTo>
                  <a:lnTo>
                    <a:pt x="48474" y="38157"/>
                  </a:lnTo>
                  <a:lnTo>
                    <a:pt x="48906" y="37898"/>
                  </a:lnTo>
                  <a:lnTo>
                    <a:pt x="48949" y="37898"/>
                  </a:lnTo>
                  <a:lnTo>
                    <a:pt x="48992" y="37855"/>
                  </a:lnTo>
                  <a:lnTo>
                    <a:pt x="49467" y="37596"/>
                  </a:lnTo>
                  <a:lnTo>
                    <a:pt x="49899" y="37424"/>
                  </a:lnTo>
                  <a:lnTo>
                    <a:pt x="50331" y="37251"/>
                  </a:lnTo>
                  <a:lnTo>
                    <a:pt x="50417" y="37251"/>
                  </a:lnTo>
                  <a:lnTo>
                    <a:pt x="50762" y="37165"/>
                  </a:lnTo>
                  <a:lnTo>
                    <a:pt x="50849" y="37121"/>
                  </a:lnTo>
                  <a:lnTo>
                    <a:pt x="50892" y="37121"/>
                  </a:lnTo>
                  <a:lnTo>
                    <a:pt x="51151" y="37078"/>
                  </a:lnTo>
                  <a:lnTo>
                    <a:pt x="51194" y="37078"/>
                  </a:lnTo>
                  <a:lnTo>
                    <a:pt x="51626" y="36992"/>
                  </a:lnTo>
                  <a:lnTo>
                    <a:pt x="52532" y="36949"/>
                  </a:lnTo>
                  <a:close/>
                  <a:moveTo>
                    <a:pt x="26202" y="0"/>
                  </a:moveTo>
                  <a:lnTo>
                    <a:pt x="25986" y="43"/>
                  </a:lnTo>
                  <a:lnTo>
                    <a:pt x="25943" y="43"/>
                  </a:lnTo>
                  <a:lnTo>
                    <a:pt x="25468" y="173"/>
                  </a:lnTo>
                  <a:lnTo>
                    <a:pt x="24950" y="345"/>
                  </a:lnTo>
                  <a:lnTo>
                    <a:pt x="24432" y="604"/>
                  </a:lnTo>
                  <a:lnTo>
                    <a:pt x="23871" y="906"/>
                  </a:lnTo>
                  <a:lnTo>
                    <a:pt x="23525" y="1079"/>
                  </a:lnTo>
                  <a:lnTo>
                    <a:pt x="23439" y="1165"/>
                  </a:lnTo>
                  <a:lnTo>
                    <a:pt x="23137" y="1295"/>
                  </a:lnTo>
                  <a:lnTo>
                    <a:pt x="22835" y="1468"/>
                  </a:lnTo>
                  <a:lnTo>
                    <a:pt x="22748" y="1511"/>
                  </a:lnTo>
                  <a:lnTo>
                    <a:pt x="22489" y="1683"/>
                  </a:lnTo>
                  <a:lnTo>
                    <a:pt x="22187" y="1942"/>
                  </a:lnTo>
                  <a:lnTo>
                    <a:pt x="21842" y="2245"/>
                  </a:lnTo>
                  <a:lnTo>
                    <a:pt x="21540" y="2590"/>
                  </a:lnTo>
                  <a:lnTo>
                    <a:pt x="21324" y="2892"/>
                  </a:lnTo>
                  <a:lnTo>
                    <a:pt x="21151" y="3194"/>
                  </a:lnTo>
                  <a:lnTo>
                    <a:pt x="21022" y="3453"/>
                  </a:lnTo>
                  <a:lnTo>
                    <a:pt x="20935" y="3755"/>
                  </a:lnTo>
                  <a:lnTo>
                    <a:pt x="20892" y="4057"/>
                  </a:lnTo>
                  <a:lnTo>
                    <a:pt x="20892" y="4403"/>
                  </a:lnTo>
                  <a:lnTo>
                    <a:pt x="20935" y="4705"/>
                  </a:lnTo>
                  <a:lnTo>
                    <a:pt x="21022" y="5050"/>
                  </a:lnTo>
                  <a:lnTo>
                    <a:pt x="21108" y="5352"/>
                  </a:lnTo>
                  <a:lnTo>
                    <a:pt x="21281" y="5698"/>
                  </a:lnTo>
                  <a:lnTo>
                    <a:pt x="21453" y="6043"/>
                  </a:lnTo>
                  <a:lnTo>
                    <a:pt x="21669" y="6345"/>
                  </a:lnTo>
                  <a:lnTo>
                    <a:pt x="21712" y="6432"/>
                  </a:lnTo>
                  <a:lnTo>
                    <a:pt x="21756" y="6475"/>
                  </a:lnTo>
                  <a:lnTo>
                    <a:pt x="21799" y="6561"/>
                  </a:lnTo>
                  <a:lnTo>
                    <a:pt x="21885" y="6518"/>
                  </a:lnTo>
                  <a:lnTo>
                    <a:pt x="21842" y="6561"/>
                  </a:lnTo>
                  <a:lnTo>
                    <a:pt x="22015" y="6777"/>
                  </a:lnTo>
                  <a:lnTo>
                    <a:pt x="22144" y="6950"/>
                  </a:lnTo>
                  <a:lnTo>
                    <a:pt x="22187" y="6950"/>
                  </a:lnTo>
                  <a:lnTo>
                    <a:pt x="22317" y="7079"/>
                  </a:lnTo>
                  <a:lnTo>
                    <a:pt x="22360" y="7122"/>
                  </a:lnTo>
                  <a:lnTo>
                    <a:pt x="22403" y="7165"/>
                  </a:lnTo>
                  <a:lnTo>
                    <a:pt x="22446" y="7208"/>
                  </a:lnTo>
                  <a:lnTo>
                    <a:pt x="22489" y="7252"/>
                  </a:lnTo>
                  <a:lnTo>
                    <a:pt x="22576" y="7295"/>
                  </a:lnTo>
                  <a:lnTo>
                    <a:pt x="22662" y="7338"/>
                  </a:lnTo>
                  <a:lnTo>
                    <a:pt x="22662" y="7381"/>
                  </a:lnTo>
                  <a:lnTo>
                    <a:pt x="22705" y="7381"/>
                  </a:lnTo>
                  <a:lnTo>
                    <a:pt x="22878" y="7511"/>
                  </a:lnTo>
                  <a:lnTo>
                    <a:pt x="22964" y="7511"/>
                  </a:lnTo>
                  <a:lnTo>
                    <a:pt x="24086" y="8201"/>
                  </a:lnTo>
                  <a:lnTo>
                    <a:pt x="24561" y="8374"/>
                  </a:lnTo>
                  <a:lnTo>
                    <a:pt x="25209" y="8547"/>
                  </a:lnTo>
                  <a:lnTo>
                    <a:pt x="25338" y="8547"/>
                  </a:lnTo>
                  <a:lnTo>
                    <a:pt x="25425" y="8590"/>
                  </a:lnTo>
                  <a:lnTo>
                    <a:pt x="25770" y="8590"/>
                  </a:lnTo>
                  <a:lnTo>
                    <a:pt x="25856" y="8633"/>
                  </a:lnTo>
                  <a:lnTo>
                    <a:pt x="26072" y="8633"/>
                  </a:lnTo>
                  <a:lnTo>
                    <a:pt x="26158" y="8590"/>
                  </a:lnTo>
                  <a:lnTo>
                    <a:pt x="26504" y="8590"/>
                  </a:lnTo>
                  <a:lnTo>
                    <a:pt x="26763" y="8547"/>
                  </a:lnTo>
                  <a:lnTo>
                    <a:pt x="27022" y="8503"/>
                  </a:lnTo>
                  <a:lnTo>
                    <a:pt x="27281" y="10014"/>
                  </a:lnTo>
                  <a:lnTo>
                    <a:pt x="27583" y="11568"/>
                  </a:lnTo>
                  <a:lnTo>
                    <a:pt x="27626" y="11827"/>
                  </a:lnTo>
                  <a:lnTo>
                    <a:pt x="27669" y="12043"/>
                  </a:lnTo>
                  <a:lnTo>
                    <a:pt x="27583" y="12086"/>
                  </a:lnTo>
                  <a:lnTo>
                    <a:pt x="27410" y="12216"/>
                  </a:lnTo>
                  <a:lnTo>
                    <a:pt x="26978" y="12475"/>
                  </a:lnTo>
                  <a:lnTo>
                    <a:pt x="26763" y="12647"/>
                  </a:lnTo>
                  <a:lnTo>
                    <a:pt x="26590" y="12820"/>
                  </a:lnTo>
                  <a:lnTo>
                    <a:pt x="26461" y="12993"/>
                  </a:lnTo>
                  <a:lnTo>
                    <a:pt x="26374" y="13165"/>
                  </a:lnTo>
                  <a:lnTo>
                    <a:pt x="26374" y="13381"/>
                  </a:lnTo>
                  <a:lnTo>
                    <a:pt x="26374" y="13597"/>
                  </a:lnTo>
                  <a:lnTo>
                    <a:pt x="26374" y="13813"/>
                  </a:lnTo>
                  <a:lnTo>
                    <a:pt x="26461" y="14158"/>
                  </a:lnTo>
                  <a:lnTo>
                    <a:pt x="26849" y="16618"/>
                  </a:lnTo>
                  <a:lnTo>
                    <a:pt x="27281" y="19122"/>
                  </a:lnTo>
                  <a:lnTo>
                    <a:pt x="25597" y="20330"/>
                  </a:lnTo>
                  <a:lnTo>
                    <a:pt x="25036" y="19554"/>
                  </a:lnTo>
                  <a:lnTo>
                    <a:pt x="24432" y="18777"/>
                  </a:lnTo>
                  <a:lnTo>
                    <a:pt x="23871" y="18043"/>
                  </a:lnTo>
                  <a:lnTo>
                    <a:pt x="23266" y="17309"/>
                  </a:lnTo>
                  <a:lnTo>
                    <a:pt x="22187" y="16144"/>
                  </a:lnTo>
                  <a:lnTo>
                    <a:pt x="21065" y="15108"/>
                  </a:lnTo>
                  <a:lnTo>
                    <a:pt x="20029" y="14158"/>
                  </a:lnTo>
                  <a:lnTo>
                    <a:pt x="18950" y="13338"/>
                  </a:lnTo>
                  <a:lnTo>
                    <a:pt x="17871" y="12604"/>
                  </a:lnTo>
                  <a:lnTo>
                    <a:pt x="16748" y="12000"/>
                  </a:lnTo>
                  <a:lnTo>
                    <a:pt x="16748" y="11957"/>
                  </a:lnTo>
                  <a:lnTo>
                    <a:pt x="16662" y="11913"/>
                  </a:lnTo>
                  <a:lnTo>
                    <a:pt x="16446" y="11827"/>
                  </a:lnTo>
                  <a:lnTo>
                    <a:pt x="16230" y="11698"/>
                  </a:lnTo>
                  <a:lnTo>
                    <a:pt x="15583" y="11395"/>
                  </a:lnTo>
                  <a:lnTo>
                    <a:pt x="14892" y="11136"/>
                  </a:lnTo>
                  <a:lnTo>
                    <a:pt x="14245" y="10877"/>
                  </a:lnTo>
                  <a:lnTo>
                    <a:pt x="13554" y="10705"/>
                  </a:lnTo>
                  <a:lnTo>
                    <a:pt x="12907" y="10532"/>
                  </a:lnTo>
                  <a:lnTo>
                    <a:pt x="12259" y="10403"/>
                  </a:lnTo>
                  <a:lnTo>
                    <a:pt x="12000" y="10403"/>
                  </a:lnTo>
                  <a:lnTo>
                    <a:pt x="11741" y="10359"/>
                  </a:lnTo>
                  <a:lnTo>
                    <a:pt x="10749" y="10316"/>
                  </a:lnTo>
                  <a:lnTo>
                    <a:pt x="10015" y="10316"/>
                  </a:lnTo>
                  <a:lnTo>
                    <a:pt x="9281" y="10403"/>
                  </a:lnTo>
                  <a:lnTo>
                    <a:pt x="9065" y="10446"/>
                  </a:lnTo>
                  <a:lnTo>
                    <a:pt x="8979" y="10489"/>
                  </a:lnTo>
                  <a:lnTo>
                    <a:pt x="8806" y="10489"/>
                  </a:lnTo>
                  <a:lnTo>
                    <a:pt x="8720" y="10532"/>
                  </a:lnTo>
                  <a:lnTo>
                    <a:pt x="8634" y="10532"/>
                  </a:lnTo>
                  <a:lnTo>
                    <a:pt x="8202" y="10662"/>
                  </a:lnTo>
                  <a:lnTo>
                    <a:pt x="7425" y="10877"/>
                  </a:lnTo>
                  <a:lnTo>
                    <a:pt x="6821" y="11136"/>
                  </a:lnTo>
                  <a:lnTo>
                    <a:pt x="6691" y="11180"/>
                  </a:lnTo>
                  <a:lnTo>
                    <a:pt x="6562" y="11266"/>
                  </a:lnTo>
                  <a:lnTo>
                    <a:pt x="6346" y="11352"/>
                  </a:lnTo>
                  <a:lnTo>
                    <a:pt x="6259" y="11395"/>
                  </a:lnTo>
                  <a:lnTo>
                    <a:pt x="6044" y="11525"/>
                  </a:lnTo>
                  <a:lnTo>
                    <a:pt x="5914" y="11568"/>
                  </a:lnTo>
                  <a:lnTo>
                    <a:pt x="5871" y="11611"/>
                  </a:lnTo>
                  <a:lnTo>
                    <a:pt x="5526" y="11784"/>
                  </a:lnTo>
                  <a:lnTo>
                    <a:pt x="5223" y="11957"/>
                  </a:lnTo>
                  <a:lnTo>
                    <a:pt x="4921" y="12129"/>
                  </a:lnTo>
                  <a:lnTo>
                    <a:pt x="4706" y="12345"/>
                  </a:lnTo>
                  <a:lnTo>
                    <a:pt x="4144" y="12690"/>
                  </a:lnTo>
                  <a:lnTo>
                    <a:pt x="4101" y="12777"/>
                  </a:lnTo>
                  <a:lnTo>
                    <a:pt x="3454" y="13295"/>
                  </a:lnTo>
                  <a:lnTo>
                    <a:pt x="2893" y="13813"/>
                  </a:lnTo>
                  <a:lnTo>
                    <a:pt x="2375" y="14417"/>
                  </a:lnTo>
                  <a:lnTo>
                    <a:pt x="1943" y="15021"/>
                  </a:lnTo>
                  <a:lnTo>
                    <a:pt x="1511" y="15669"/>
                  </a:lnTo>
                  <a:lnTo>
                    <a:pt x="1166" y="16403"/>
                  </a:lnTo>
                  <a:lnTo>
                    <a:pt x="864" y="17093"/>
                  </a:lnTo>
                  <a:lnTo>
                    <a:pt x="734" y="17482"/>
                  </a:lnTo>
                  <a:lnTo>
                    <a:pt x="691" y="17568"/>
                  </a:lnTo>
                  <a:lnTo>
                    <a:pt x="605" y="17870"/>
                  </a:lnTo>
                  <a:lnTo>
                    <a:pt x="346" y="18777"/>
                  </a:lnTo>
                  <a:lnTo>
                    <a:pt x="216" y="19424"/>
                  </a:lnTo>
                  <a:lnTo>
                    <a:pt x="130" y="20028"/>
                  </a:lnTo>
                  <a:lnTo>
                    <a:pt x="44" y="20676"/>
                  </a:lnTo>
                  <a:lnTo>
                    <a:pt x="1" y="21366"/>
                  </a:lnTo>
                  <a:lnTo>
                    <a:pt x="1" y="22057"/>
                  </a:lnTo>
                  <a:lnTo>
                    <a:pt x="1" y="22748"/>
                  </a:lnTo>
                  <a:lnTo>
                    <a:pt x="44" y="23438"/>
                  </a:lnTo>
                  <a:lnTo>
                    <a:pt x="87" y="24172"/>
                  </a:lnTo>
                  <a:lnTo>
                    <a:pt x="216" y="25338"/>
                  </a:lnTo>
                  <a:lnTo>
                    <a:pt x="432" y="26503"/>
                  </a:lnTo>
                  <a:lnTo>
                    <a:pt x="734" y="27712"/>
                  </a:lnTo>
                  <a:lnTo>
                    <a:pt x="1080" y="28920"/>
                  </a:lnTo>
                  <a:lnTo>
                    <a:pt x="1425" y="30042"/>
                  </a:lnTo>
                  <a:lnTo>
                    <a:pt x="1857" y="31165"/>
                  </a:lnTo>
                  <a:lnTo>
                    <a:pt x="2331" y="32287"/>
                  </a:lnTo>
                  <a:lnTo>
                    <a:pt x="2849" y="33366"/>
                  </a:lnTo>
                  <a:lnTo>
                    <a:pt x="3367" y="34445"/>
                  </a:lnTo>
                  <a:lnTo>
                    <a:pt x="3972" y="35524"/>
                  </a:lnTo>
                  <a:lnTo>
                    <a:pt x="4619" y="36560"/>
                  </a:lnTo>
                  <a:lnTo>
                    <a:pt x="5310" y="37596"/>
                  </a:lnTo>
                  <a:lnTo>
                    <a:pt x="6000" y="38503"/>
                  </a:lnTo>
                  <a:lnTo>
                    <a:pt x="6691" y="39409"/>
                  </a:lnTo>
                  <a:lnTo>
                    <a:pt x="6993" y="39754"/>
                  </a:lnTo>
                  <a:lnTo>
                    <a:pt x="7339" y="40186"/>
                  </a:lnTo>
                  <a:lnTo>
                    <a:pt x="7641" y="40488"/>
                  </a:lnTo>
                  <a:lnTo>
                    <a:pt x="8245" y="41179"/>
                  </a:lnTo>
                  <a:lnTo>
                    <a:pt x="9022" y="41956"/>
                  </a:lnTo>
                  <a:lnTo>
                    <a:pt x="9842" y="42733"/>
                  </a:lnTo>
                  <a:lnTo>
                    <a:pt x="10662" y="43423"/>
                  </a:lnTo>
                  <a:lnTo>
                    <a:pt x="11526" y="44071"/>
                  </a:lnTo>
                  <a:lnTo>
                    <a:pt x="12302" y="44632"/>
                  </a:lnTo>
                  <a:lnTo>
                    <a:pt x="13079" y="45150"/>
                  </a:lnTo>
                  <a:lnTo>
                    <a:pt x="13252" y="45236"/>
                  </a:lnTo>
                  <a:lnTo>
                    <a:pt x="13856" y="45582"/>
                  </a:lnTo>
                  <a:lnTo>
                    <a:pt x="14029" y="45668"/>
                  </a:lnTo>
                  <a:lnTo>
                    <a:pt x="14029" y="45711"/>
                  </a:lnTo>
                  <a:lnTo>
                    <a:pt x="15065" y="46186"/>
                  </a:lnTo>
                  <a:lnTo>
                    <a:pt x="16101" y="46618"/>
                  </a:lnTo>
                  <a:lnTo>
                    <a:pt x="17137" y="46920"/>
                  </a:lnTo>
                  <a:lnTo>
                    <a:pt x="18173" y="47136"/>
                  </a:lnTo>
                  <a:lnTo>
                    <a:pt x="18907" y="47222"/>
                  </a:lnTo>
                  <a:lnTo>
                    <a:pt x="19640" y="47265"/>
                  </a:lnTo>
                  <a:lnTo>
                    <a:pt x="20417" y="47265"/>
                  </a:lnTo>
                  <a:lnTo>
                    <a:pt x="21065" y="47222"/>
                  </a:lnTo>
                  <a:lnTo>
                    <a:pt x="21151" y="47179"/>
                  </a:lnTo>
                  <a:lnTo>
                    <a:pt x="21281" y="47179"/>
                  </a:lnTo>
                  <a:lnTo>
                    <a:pt x="21928" y="47092"/>
                  </a:lnTo>
                  <a:lnTo>
                    <a:pt x="22533" y="46920"/>
                  </a:lnTo>
                  <a:lnTo>
                    <a:pt x="22662" y="46877"/>
                  </a:lnTo>
                  <a:lnTo>
                    <a:pt x="22748" y="46877"/>
                  </a:lnTo>
                  <a:lnTo>
                    <a:pt x="22878" y="46833"/>
                  </a:lnTo>
                  <a:lnTo>
                    <a:pt x="23396" y="46661"/>
                  </a:lnTo>
                  <a:lnTo>
                    <a:pt x="23914" y="46445"/>
                  </a:lnTo>
                  <a:lnTo>
                    <a:pt x="24086" y="46359"/>
                  </a:lnTo>
                  <a:lnTo>
                    <a:pt x="24216" y="46315"/>
                  </a:lnTo>
                  <a:lnTo>
                    <a:pt x="24302" y="46272"/>
                  </a:lnTo>
                  <a:lnTo>
                    <a:pt x="24820" y="45970"/>
                  </a:lnTo>
                  <a:lnTo>
                    <a:pt x="25295" y="45668"/>
                  </a:lnTo>
                  <a:lnTo>
                    <a:pt x="25338" y="45668"/>
                  </a:lnTo>
                  <a:lnTo>
                    <a:pt x="25554" y="45539"/>
                  </a:lnTo>
                  <a:lnTo>
                    <a:pt x="25640" y="45495"/>
                  </a:lnTo>
                  <a:lnTo>
                    <a:pt x="25856" y="45366"/>
                  </a:lnTo>
                  <a:lnTo>
                    <a:pt x="26029" y="45236"/>
                  </a:lnTo>
                  <a:lnTo>
                    <a:pt x="26072" y="45193"/>
                  </a:lnTo>
                  <a:lnTo>
                    <a:pt x="26331" y="45927"/>
                  </a:lnTo>
                  <a:lnTo>
                    <a:pt x="26676" y="46531"/>
                  </a:lnTo>
                  <a:lnTo>
                    <a:pt x="26978" y="47092"/>
                  </a:lnTo>
                  <a:lnTo>
                    <a:pt x="27281" y="47567"/>
                  </a:lnTo>
                  <a:lnTo>
                    <a:pt x="27496" y="47869"/>
                  </a:lnTo>
                  <a:lnTo>
                    <a:pt x="27799" y="48301"/>
                  </a:lnTo>
                  <a:lnTo>
                    <a:pt x="26849" y="52056"/>
                  </a:lnTo>
                  <a:lnTo>
                    <a:pt x="26461" y="52272"/>
                  </a:lnTo>
                  <a:lnTo>
                    <a:pt x="26029" y="52531"/>
                  </a:lnTo>
                  <a:lnTo>
                    <a:pt x="25597" y="52790"/>
                  </a:lnTo>
                  <a:lnTo>
                    <a:pt x="22230" y="54733"/>
                  </a:lnTo>
                  <a:lnTo>
                    <a:pt x="22187" y="54819"/>
                  </a:lnTo>
                  <a:lnTo>
                    <a:pt x="22058" y="54905"/>
                  </a:lnTo>
                  <a:lnTo>
                    <a:pt x="22015" y="55078"/>
                  </a:lnTo>
                  <a:lnTo>
                    <a:pt x="21971" y="55207"/>
                  </a:lnTo>
                  <a:lnTo>
                    <a:pt x="21971" y="55380"/>
                  </a:lnTo>
                  <a:lnTo>
                    <a:pt x="21971" y="55768"/>
                  </a:lnTo>
                  <a:lnTo>
                    <a:pt x="22101" y="56114"/>
                  </a:lnTo>
                  <a:lnTo>
                    <a:pt x="22274" y="56416"/>
                  </a:lnTo>
                  <a:lnTo>
                    <a:pt x="22489" y="56675"/>
                  </a:lnTo>
                  <a:lnTo>
                    <a:pt x="22748" y="56848"/>
                  </a:lnTo>
                  <a:lnTo>
                    <a:pt x="23007" y="57020"/>
                  </a:lnTo>
                  <a:lnTo>
                    <a:pt x="23612" y="57366"/>
                  </a:lnTo>
                  <a:lnTo>
                    <a:pt x="24216" y="57754"/>
                  </a:lnTo>
                  <a:lnTo>
                    <a:pt x="24863" y="58099"/>
                  </a:lnTo>
                  <a:lnTo>
                    <a:pt x="25036" y="58186"/>
                  </a:lnTo>
                  <a:lnTo>
                    <a:pt x="25468" y="58186"/>
                  </a:lnTo>
                  <a:lnTo>
                    <a:pt x="25597" y="58143"/>
                  </a:lnTo>
                  <a:lnTo>
                    <a:pt x="29439" y="55898"/>
                  </a:lnTo>
                  <a:lnTo>
                    <a:pt x="29698" y="55768"/>
                  </a:lnTo>
                  <a:lnTo>
                    <a:pt x="30000" y="55596"/>
                  </a:lnTo>
                  <a:lnTo>
                    <a:pt x="30302" y="55423"/>
                  </a:lnTo>
                  <a:lnTo>
                    <a:pt x="30518" y="55207"/>
                  </a:lnTo>
                  <a:lnTo>
                    <a:pt x="30604" y="55035"/>
                  </a:lnTo>
                  <a:lnTo>
                    <a:pt x="30647" y="54905"/>
                  </a:lnTo>
                  <a:lnTo>
                    <a:pt x="30647" y="54733"/>
                  </a:lnTo>
                  <a:lnTo>
                    <a:pt x="30647" y="54560"/>
                  </a:lnTo>
                  <a:lnTo>
                    <a:pt x="30561" y="54215"/>
                  </a:lnTo>
                  <a:lnTo>
                    <a:pt x="30475" y="53956"/>
                  </a:lnTo>
                  <a:lnTo>
                    <a:pt x="30345" y="53783"/>
                  </a:lnTo>
                  <a:lnTo>
                    <a:pt x="30173" y="53524"/>
                  </a:lnTo>
                  <a:lnTo>
                    <a:pt x="29914" y="53351"/>
                  </a:lnTo>
                  <a:lnTo>
                    <a:pt x="29439" y="53049"/>
                  </a:lnTo>
                  <a:lnTo>
                    <a:pt x="28878" y="52704"/>
                  </a:lnTo>
                  <a:lnTo>
                    <a:pt x="29612" y="49855"/>
                  </a:lnTo>
                  <a:lnTo>
                    <a:pt x="30173" y="50157"/>
                  </a:lnTo>
                  <a:lnTo>
                    <a:pt x="30734" y="50330"/>
                  </a:lnTo>
                  <a:lnTo>
                    <a:pt x="31036" y="50373"/>
                  </a:lnTo>
                  <a:lnTo>
                    <a:pt x="31554" y="50373"/>
                  </a:lnTo>
                  <a:lnTo>
                    <a:pt x="31856" y="50330"/>
                  </a:lnTo>
                  <a:lnTo>
                    <a:pt x="32245" y="50200"/>
                  </a:lnTo>
                  <a:lnTo>
                    <a:pt x="32590" y="50028"/>
                  </a:lnTo>
                  <a:lnTo>
                    <a:pt x="32806" y="49898"/>
                  </a:lnTo>
                  <a:lnTo>
                    <a:pt x="33237" y="49682"/>
                  </a:lnTo>
                  <a:lnTo>
                    <a:pt x="33626" y="49423"/>
                  </a:lnTo>
                  <a:lnTo>
                    <a:pt x="33885" y="49164"/>
                  </a:lnTo>
                  <a:lnTo>
                    <a:pt x="34101" y="48905"/>
                  </a:lnTo>
                  <a:lnTo>
                    <a:pt x="34532" y="48819"/>
                  </a:lnTo>
                  <a:lnTo>
                    <a:pt x="34921" y="48733"/>
                  </a:lnTo>
                  <a:lnTo>
                    <a:pt x="35266" y="48560"/>
                  </a:lnTo>
                  <a:lnTo>
                    <a:pt x="35525" y="48431"/>
                  </a:lnTo>
                  <a:lnTo>
                    <a:pt x="35914" y="48172"/>
                  </a:lnTo>
                  <a:lnTo>
                    <a:pt x="36302" y="47913"/>
                  </a:lnTo>
                  <a:lnTo>
                    <a:pt x="36604" y="47654"/>
                  </a:lnTo>
                  <a:lnTo>
                    <a:pt x="36820" y="47351"/>
                  </a:lnTo>
                  <a:lnTo>
                    <a:pt x="36993" y="47049"/>
                  </a:lnTo>
                  <a:lnTo>
                    <a:pt x="37122" y="46704"/>
                  </a:lnTo>
                  <a:lnTo>
                    <a:pt x="37209" y="46359"/>
                  </a:lnTo>
                  <a:lnTo>
                    <a:pt x="37252" y="46056"/>
                  </a:lnTo>
                  <a:lnTo>
                    <a:pt x="37295" y="45495"/>
                  </a:lnTo>
                  <a:lnTo>
                    <a:pt x="37295" y="44891"/>
                  </a:lnTo>
                  <a:lnTo>
                    <a:pt x="37209" y="44244"/>
                  </a:lnTo>
                  <a:lnTo>
                    <a:pt x="37036" y="43639"/>
                  </a:lnTo>
                  <a:lnTo>
                    <a:pt x="36820" y="43035"/>
                  </a:lnTo>
                  <a:lnTo>
                    <a:pt x="41136" y="40445"/>
                  </a:lnTo>
                  <a:lnTo>
                    <a:pt x="41180" y="40402"/>
                  </a:lnTo>
                  <a:lnTo>
                    <a:pt x="44201" y="38589"/>
                  </a:lnTo>
                  <a:lnTo>
                    <a:pt x="53050" y="33323"/>
                  </a:lnTo>
                  <a:lnTo>
                    <a:pt x="53223" y="34488"/>
                  </a:lnTo>
                  <a:lnTo>
                    <a:pt x="53093" y="34532"/>
                  </a:lnTo>
                  <a:lnTo>
                    <a:pt x="52316" y="34747"/>
                  </a:lnTo>
                  <a:lnTo>
                    <a:pt x="51669" y="35006"/>
                  </a:lnTo>
                  <a:lnTo>
                    <a:pt x="51539" y="35093"/>
                  </a:lnTo>
                  <a:lnTo>
                    <a:pt x="51410" y="35136"/>
                  </a:lnTo>
                  <a:lnTo>
                    <a:pt x="51194" y="35265"/>
                  </a:lnTo>
                  <a:lnTo>
                    <a:pt x="51108" y="35265"/>
                  </a:lnTo>
                  <a:lnTo>
                    <a:pt x="50849" y="35395"/>
                  </a:lnTo>
                  <a:lnTo>
                    <a:pt x="50719" y="35481"/>
                  </a:lnTo>
                  <a:lnTo>
                    <a:pt x="50676" y="35524"/>
                  </a:lnTo>
                  <a:lnTo>
                    <a:pt x="50331" y="35654"/>
                  </a:lnTo>
                  <a:lnTo>
                    <a:pt x="49985" y="35870"/>
                  </a:lnTo>
                  <a:lnTo>
                    <a:pt x="49683" y="36042"/>
                  </a:lnTo>
                  <a:lnTo>
                    <a:pt x="49467" y="36258"/>
                  </a:lnTo>
                  <a:lnTo>
                    <a:pt x="48906" y="36647"/>
                  </a:lnTo>
                  <a:lnTo>
                    <a:pt x="48820" y="36690"/>
                  </a:lnTo>
                  <a:lnTo>
                    <a:pt x="48172" y="37251"/>
                  </a:lnTo>
                  <a:lnTo>
                    <a:pt x="47611" y="37812"/>
                  </a:lnTo>
                  <a:lnTo>
                    <a:pt x="47050" y="38416"/>
                  </a:lnTo>
                  <a:lnTo>
                    <a:pt x="46618" y="39021"/>
                  </a:lnTo>
                  <a:lnTo>
                    <a:pt x="46187" y="39711"/>
                  </a:lnTo>
                  <a:lnTo>
                    <a:pt x="45798" y="40445"/>
                  </a:lnTo>
                  <a:lnTo>
                    <a:pt x="45582" y="41006"/>
                  </a:lnTo>
                  <a:lnTo>
                    <a:pt x="45496" y="41136"/>
                  </a:lnTo>
                  <a:lnTo>
                    <a:pt x="45496" y="41179"/>
                  </a:lnTo>
                  <a:lnTo>
                    <a:pt x="45323" y="41611"/>
                  </a:lnTo>
                  <a:lnTo>
                    <a:pt x="45323" y="41697"/>
                  </a:lnTo>
                  <a:lnTo>
                    <a:pt x="45194" y="41999"/>
                  </a:lnTo>
                  <a:lnTo>
                    <a:pt x="44978" y="42949"/>
                  </a:lnTo>
                  <a:lnTo>
                    <a:pt x="44849" y="43596"/>
                  </a:lnTo>
                  <a:lnTo>
                    <a:pt x="44719" y="44244"/>
                  </a:lnTo>
                  <a:lnTo>
                    <a:pt x="44633" y="44934"/>
                  </a:lnTo>
                  <a:lnTo>
                    <a:pt x="44590" y="45625"/>
                  </a:lnTo>
                  <a:lnTo>
                    <a:pt x="44590" y="46315"/>
                  </a:lnTo>
                  <a:lnTo>
                    <a:pt x="44590" y="47049"/>
                  </a:lnTo>
                  <a:lnTo>
                    <a:pt x="44633" y="47783"/>
                  </a:lnTo>
                  <a:lnTo>
                    <a:pt x="44676" y="48517"/>
                  </a:lnTo>
                  <a:lnTo>
                    <a:pt x="44849" y="49725"/>
                  </a:lnTo>
                  <a:lnTo>
                    <a:pt x="45064" y="50977"/>
                  </a:lnTo>
                  <a:lnTo>
                    <a:pt x="45323" y="52229"/>
                  </a:lnTo>
                  <a:lnTo>
                    <a:pt x="45712" y="53481"/>
                  </a:lnTo>
                  <a:lnTo>
                    <a:pt x="46100" y="54646"/>
                  </a:lnTo>
                  <a:lnTo>
                    <a:pt x="46532" y="55812"/>
                  </a:lnTo>
                  <a:lnTo>
                    <a:pt x="47007" y="56977"/>
                  </a:lnTo>
                  <a:lnTo>
                    <a:pt x="47525" y="58099"/>
                  </a:lnTo>
                  <a:lnTo>
                    <a:pt x="48086" y="59222"/>
                  </a:lnTo>
                  <a:lnTo>
                    <a:pt x="48733" y="60344"/>
                  </a:lnTo>
                  <a:lnTo>
                    <a:pt x="49381" y="61423"/>
                  </a:lnTo>
                  <a:lnTo>
                    <a:pt x="50115" y="62459"/>
                  </a:lnTo>
                  <a:lnTo>
                    <a:pt x="50805" y="63409"/>
                  </a:lnTo>
                  <a:lnTo>
                    <a:pt x="51539" y="64358"/>
                  </a:lnTo>
                  <a:lnTo>
                    <a:pt x="51841" y="64704"/>
                  </a:lnTo>
                  <a:lnTo>
                    <a:pt x="51841" y="64747"/>
                  </a:lnTo>
                  <a:lnTo>
                    <a:pt x="52187" y="65135"/>
                  </a:lnTo>
                  <a:lnTo>
                    <a:pt x="52532" y="65481"/>
                  </a:lnTo>
                  <a:lnTo>
                    <a:pt x="53136" y="66171"/>
                  </a:lnTo>
                  <a:lnTo>
                    <a:pt x="53956" y="67034"/>
                  </a:lnTo>
                  <a:lnTo>
                    <a:pt x="54820" y="67811"/>
                  </a:lnTo>
                  <a:lnTo>
                    <a:pt x="55683" y="68545"/>
                  </a:lnTo>
                  <a:lnTo>
                    <a:pt x="56546" y="69236"/>
                  </a:lnTo>
                  <a:lnTo>
                    <a:pt x="57323" y="69797"/>
                  </a:lnTo>
                  <a:lnTo>
                    <a:pt x="58143" y="70315"/>
                  </a:lnTo>
                  <a:lnTo>
                    <a:pt x="58316" y="70401"/>
                  </a:lnTo>
                  <a:lnTo>
                    <a:pt x="58963" y="70790"/>
                  </a:lnTo>
                  <a:lnTo>
                    <a:pt x="59136" y="70876"/>
                  </a:lnTo>
                  <a:lnTo>
                    <a:pt x="60215" y="71394"/>
                  </a:lnTo>
                  <a:lnTo>
                    <a:pt x="61294" y="71826"/>
                  </a:lnTo>
                  <a:lnTo>
                    <a:pt x="62374" y="72171"/>
                  </a:lnTo>
                  <a:lnTo>
                    <a:pt x="63453" y="72387"/>
                  </a:lnTo>
                  <a:lnTo>
                    <a:pt x="64230" y="72473"/>
                  </a:lnTo>
                  <a:lnTo>
                    <a:pt x="64963" y="72516"/>
                  </a:lnTo>
                  <a:lnTo>
                    <a:pt x="65870" y="72516"/>
                  </a:lnTo>
                  <a:lnTo>
                    <a:pt x="66431" y="72473"/>
                  </a:lnTo>
                  <a:lnTo>
                    <a:pt x="66560" y="72430"/>
                  </a:lnTo>
                  <a:lnTo>
                    <a:pt x="66690" y="72430"/>
                  </a:lnTo>
                  <a:lnTo>
                    <a:pt x="67337" y="72300"/>
                  </a:lnTo>
                  <a:lnTo>
                    <a:pt x="67985" y="72171"/>
                  </a:lnTo>
                  <a:lnTo>
                    <a:pt x="68114" y="72128"/>
                  </a:lnTo>
                  <a:lnTo>
                    <a:pt x="68201" y="72085"/>
                  </a:lnTo>
                  <a:lnTo>
                    <a:pt x="68330" y="72041"/>
                  </a:lnTo>
                  <a:lnTo>
                    <a:pt x="68848" y="71869"/>
                  </a:lnTo>
                  <a:lnTo>
                    <a:pt x="69366" y="71653"/>
                  </a:lnTo>
                  <a:lnTo>
                    <a:pt x="69409" y="71653"/>
                  </a:lnTo>
                  <a:lnTo>
                    <a:pt x="69625" y="71567"/>
                  </a:lnTo>
                  <a:lnTo>
                    <a:pt x="69755" y="71524"/>
                  </a:lnTo>
                  <a:lnTo>
                    <a:pt x="69841" y="71480"/>
                  </a:lnTo>
                  <a:lnTo>
                    <a:pt x="70359" y="71178"/>
                  </a:lnTo>
                  <a:lnTo>
                    <a:pt x="70834" y="70876"/>
                  </a:lnTo>
                  <a:lnTo>
                    <a:pt x="70877" y="70833"/>
                  </a:lnTo>
                  <a:lnTo>
                    <a:pt x="71093" y="70747"/>
                  </a:lnTo>
                  <a:lnTo>
                    <a:pt x="71179" y="70660"/>
                  </a:lnTo>
                  <a:lnTo>
                    <a:pt x="71395" y="70531"/>
                  </a:lnTo>
                  <a:lnTo>
                    <a:pt x="71611" y="70401"/>
                  </a:lnTo>
                  <a:lnTo>
                    <a:pt x="71740" y="70315"/>
                  </a:lnTo>
                  <a:lnTo>
                    <a:pt x="71870" y="70185"/>
                  </a:lnTo>
                  <a:lnTo>
                    <a:pt x="71999" y="70099"/>
                  </a:lnTo>
                  <a:lnTo>
                    <a:pt x="72258" y="69926"/>
                  </a:lnTo>
                  <a:lnTo>
                    <a:pt x="72345" y="69840"/>
                  </a:lnTo>
                  <a:lnTo>
                    <a:pt x="72431" y="69797"/>
                  </a:lnTo>
                  <a:lnTo>
                    <a:pt x="72517" y="69711"/>
                  </a:lnTo>
                  <a:lnTo>
                    <a:pt x="72604" y="69624"/>
                  </a:lnTo>
                  <a:lnTo>
                    <a:pt x="72690" y="69581"/>
                  </a:lnTo>
                  <a:lnTo>
                    <a:pt x="72776" y="69495"/>
                  </a:lnTo>
                  <a:lnTo>
                    <a:pt x="72863" y="69365"/>
                  </a:lnTo>
                  <a:lnTo>
                    <a:pt x="72949" y="69322"/>
                  </a:lnTo>
                  <a:lnTo>
                    <a:pt x="72992" y="69279"/>
                  </a:lnTo>
                  <a:lnTo>
                    <a:pt x="73165" y="69149"/>
                  </a:lnTo>
                  <a:lnTo>
                    <a:pt x="73251" y="69020"/>
                  </a:lnTo>
                  <a:lnTo>
                    <a:pt x="73380" y="68890"/>
                  </a:lnTo>
                  <a:lnTo>
                    <a:pt x="73467" y="68804"/>
                  </a:lnTo>
                  <a:lnTo>
                    <a:pt x="73639" y="68632"/>
                  </a:lnTo>
                  <a:lnTo>
                    <a:pt x="73683" y="68588"/>
                  </a:lnTo>
                  <a:lnTo>
                    <a:pt x="73855" y="68373"/>
                  </a:lnTo>
                  <a:lnTo>
                    <a:pt x="73898" y="68329"/>
                  </a:lnTo>
                  <a:lnTo>
                    <a:pt x="74071" y="68114"/>
                  </a:lnTo>
                  <a:lnTo>
                    <a:pt x="74071" y="68070"/>
                  </a:lnTo>
                  <a:lnTo>
                    <a:pt x="74287" y="67811"/>
                  </a:lnTo>
                  <a:lnTo>
                    <a:pt x="74719" y="67121"/>
                  </a:lnTo>
                  <a:lnTo>
                    <a:pt x="74762" y="67078"/>
                  </a:lnTo>
                  <a:lnTo>
                    <a:pt x="74891" y="66819"/>
                  </a:lnTo>
                  <a:lnTo>
                    <a:pt x="74805" y="66775"/>
                  </a:lnTo>
                  <a:lnTo>
                    <a:pt x="74934" y="66775"/>
                  </a:lnTo>
                  <a:lnTo>
                    <a:pt x="74978" y="66646"/>
                  </a:lnTo>
                  <a:lnTo>
                    <a:pt x="75064" y="66516"/>
                  </a:lnTo>
                  <a:lnTo>
                    <a:pt x="75150" y="66387"/>
                  </a:lnTo>
                  <a:lnTo>
                    <a:pt x="75193" y="66214"/>
                  </a:lnTo>
                  <a:lnTo>
                    <a:pt x="75280" y="66085"/>
                  </a:lnTo>
                  <a:lnTo>
                    <a:pt x="75280" y="66042"/>
                  </a:lnTo>
                  <a:lnTo>
                    <a:pt x="75323" y="65912"/>
                  </a:lnTo>
                  <a:lnTo>
                    <a:pt x="75409" y="65739"/>
                  </a:lnTo>
                  <a:lnTo>
                    <a:pt x="75539" y="65481"/>
                  </a:lnTo>
                  <a:lnTo>
                    <a:pt x="75582" y="65308"/>
                  </a:lnTo>
                  <a:lnTo>
                    <a:pt x="75625" y="65178"/>
                  </a:lnTo>
                  <a:lnTo>
                    <a:pt x="75711" y="64876"/>
                  </a:lnTo>
                  <a:lnTo>
                    <a:pt x="75884" y="64358"/>
                  </a:lnTo>
                  <a:lnTo>
                    <a:pt x="76014" y="63797"/>
                  </a:lnTo>
                  <a:lnTo>
                    <a:pt x="76229" y="62632"/>
                  </a:lnTo>
                  <a:lnTo>
                    <a:pt x="76359" y="61596"/>
                  </a:lnTo>
                  <a:lnTo>
                    <a:pt x="76402" y="60517"/>
                  </a:lnTo>
                  <a:lnTo>
                    <a:pt x="76402" y="60344"/>
                  </a:lnTo>
                  <a:lnTo>
                    <a:pt x="76359" y="59437"/>
                  </a:lnTo>
                  <a:lnTo>
                    <a:pt x="76316" y="58531"/>
                  </a:lnTo>
                  <a:lnTo>
                    <a:pt x="76316" y="58315"/>
                  </a:lnTo>
                  <a:lnTo>
                    <a:pt x="76186" y="57366"/>
                  </a:lnTo>
                  <a:lnTo>
                    <a:pt x="76057" y="56416"/>
                  </a:lnTo>
                  <a:lnTo>
                    <a:pt x="75841" y="55466"/>
                  </a:lnTo>
                  <a:lnTo>
                    <a:pt x="75625" y="54474"/>
                  </a:lnTo>
                  <a:lnTo>
                    <a:pt x="75280" y="53222"/>
                  </a:lnTo>
                  <a:lnTo>
                    <a:pt x="74848" y="51970"/>
                  </a:lnTo>
                  <a:lnTo>
                    <a:pt x="74373" y="50718"/>
                  </a:lnTo>
                  <a:lnTo>
                    <a:pt x="73855" y="49510"/>
                  </a:lnTo>
                  <a:lnTo>
                    <a:pt x="73337" y="48387"/>
                  </a:lnTo>
                  <a:lnTo>
                    <a:pt x="72776" y="47308"/>
                  </a:lnTo>
                  <a:lnTo>
                    <a:pt x="72172" y="46272"/>
                  </a:lnTo>
                  <a:lnTo>
                    <a:pt x="71568" y="45236"/>
                  </a:lnTo>
                  <a:lnTo>
                    <a:pt x="70877" y="44244"/>
                  </a:lnTo>
                  <a:lnTo>
                    <a:pt x="70186" y="43251"/>
                  </a:lnTo>
                  <a:lnTo>
                    <a:pt x="69453" y="42344"/>
                  </a:lnTo>
                  <a:lnTo>
                    <a:pt x="68719" y="41438"/>
                  </a:lnTo>
                  <a:lnTo>
                    <a:pt x="67596" y="40229"/>
                  </a:lnTo>
                  <a:lnTo>
                    <a:pt x="66431" y="39107"/>
                  </a:lnTo>
                  <a:lnTo>
                    <a:pt x="65352" y="38157"/>
                  </a:lnTo>
                  <a:lnTo>
                    <a:pt x="64273" y="37337"/>
                  </a:lnTo>
                  <a:lnTo>
                    <a:pt x="63107" y="36560"/>
                  </a:lnTo>
                  <a:lnTo>
                    <a:pt x="61985" y="35913"/>
                  </a:lnTo>
                  <a:lnTo>
                    <a:pt x="61985" y="35870"/>
                  </a:lnTo>
                  <a:lnTo>
                    <a:pt x="61899" y="35827"/>
                  </a:lnTo>
                  <a:lnTo>
                    <a:pt x="61640" y="35697"/>
                  </a:lnTo>
                  <a:lnTo>
                    <a:pt x="61510" y="35654"/>
                  </a:lnTo>
                  <a:lnTo>
                    <a:pt x="61424" y="35611"/>
                  </a:lnTo>
                  <a:lnTo>
                    <a:pt x="60776" y="35309"/>
                  </a:lnTo>
                  <a:lnTo>
                    <a:pt x="60129" y="35050"/>
                  </a:lnTo>
                  <a:lnTo>
                    <a:pt x="58273" y="23093"/>
                  </a:lnTo>
                  <a:lnTo>
                    <a:pt x="62028" y="20935"/>
                  </a:lnTo>
                  <a:lnTo>
                    <a:pt x="62244" y="20805"/>
                  </a:lnTo>
                  <a:lnTo>
                    <a:pt x="62287" y="20805"/>
                  </a:lnTo>
                  <a:lnTo>
                    <a:pt x="62460" y="20719"/>
                  </a:lnTo>
                  <a:lnTo>
                    <a:pt x="62719" y="20503"/>
                  </a:lnTo>
                  <a:lnTo>
                    <a:pt x="62805" y="20503"/>
                  </a:lnTo>
                  <a:lnTo>
                    <a:pt x="63107" y="20287"/>
                  </a:lnTo>
                  <a:lnTo>
                    <a:pt x="63366" y="20071"/>
                  </a:lnTo>
                  <a:lnTo>
                    <a:pt x="63582" y="19813"/>
                  </a:lnTo>
                  <a:lnTo>
                    <a:pt x="63798" y="19554"/>
                  </a:lnTo>
                  <a:lnTo>
                    <a:pt x="63971" y="19251"/>
                  </a:lnTo>
                  <a:lnTo>
                    <a:pt x="64100" y="18949"/>
                  </a:lnTo>
                  <a:lnTo>
                    <a:pt x="64186" y="18647"/>
                  </a:lnTo>
                  <a:lnTo>
                    <a:pt x="64230" y="18345"/>
                  </a:lnTo>
                  <a:lnTo>
                    <a:pt x="64230" y="18215"/>
                  </a:lnTo>
                  <a:lnTo>
                    <a:pt x="64186" y="18172"/>
                  </a:lnTo>
                  <a:lnTo>
                    <a:pt x="64186" y="18129"/>
                  </a:lnTo>
                  <a:lnTo>
                    <a:pt x="64230" y="18086"/>
                  </a:lnTo>
                  <a:lnTo>
                    <a:pt x="64230" y="17956"/>
                  </a:lnTo>
                  <a:lnTo>
                    <a:pt x="64186" y="17741"/>
                  </a:lnTo>
                  <a:lnTo>
                    <a:pt x="64186" y="17654"/>
                  </a:lnTo>
                  <a:lnTo>
                    <a:pt x="64186" y="17611"/>
                  </a:lnTo>
                  <a:lnTo>
                    <a:pt x="64186" y="17568"/>
                  </a:lnTo>
                  <a:lnTo>
                    <a:pt x="64186" y="17525"/>
                  </a:lnTo>
                  <a:lnTo>
                    <a:pt x="64143" y="17482"/>
                  </a:lnTo>
                  <a:lnTo>
                    <a:pt x="64143" y="17438"/>
                  </a:lnTo>
                  <a:lnTo>
                    <a:pt x="64143" y="17352"/>
                  </a:lnTo>
                  <a:lnTo>
                    <a:pt x="64100" y="17266"/>
                  </a:lnTo>
                  <a:lnTo>
                    <a:pt x="64057" y="17179"/>
                  </a:lnTo>
                  <a:lnTo>
                    <a:pt x="64057" y="17136"/>
                  </a:lnTo>
                  <a:lnTo>
                    <a:pt x="64014" y="17007"/>
                  </a:lnTo>
                  <a:lnTo>
                    <a:pt x="63927" y="16834"/>
                  </a:lnTo>
                  <a:lnTo>
                    <a:pt x="63841" y="16705"/>
                  </a:lnTo>
                  <a:lnTo>
                    <a:pt x="63798" y="16618"/>
                  </a:lnTo>
                  <a:lnTo>
                    <a:pt x="63668" y="16403"/>
                  </a:lnTo>
                  <a:lnTo>
                    <a:pt x="63323" y="16014"/>
                  </a:lnTo>
                  <a:lnTo>
                    <a:pt x="63323" y="15971"/>
                  </a:lnTo>
                  <a:lnTo>
                    <a:pt x="63150" y="15885"/>
                  </a:lnTo>
                  <a:lnTo>
                    <a:pt x="63107" y="15841"/>
                  </a:lnTo>
                  <a:lnTo>
                    <a:pt x="62978" y="15755"/>
                  </a:lnTo>
                  <a:lnTo>
                    <a:pt x="62935" y="15712"/>
                  </a:lnTo>
                  <a:lnTo>
                    <a:pt x="62891" y="15712"/>
                  </a:lnTo>
                  <a:lnTo>
                    <a:pt x="62848" y="15669"/>
                  </a:lnTo>
                  <a:lnTo>
                    <a:pt x="62762" y="15669"/>
                  </a:lnTo>
                  <a:lnTo>
                    <a:pt x="62719" y="15626"/>
                  </a:lnTo>
                  <a:lnTo>
                    <a:pt x="58920" y="13424"/>
                  </a:lnTo>
                  <a:lnTo>
                    <a:pt x="58489" y="13165"/>
                  </a:lnTo>
                  <a:lnTo>
                    <a:pt x="58446" y="13165"/>
                  </a:lnTo>
                  <a:lnTo>
                    <a:pt x="58014" y="12863"/>
                  </a:lnTo>
                  <a:lnTo>
                    <a:pt x="57755" y="12734"/>
                  </a:lnTo>
                  <a:lnTo>
                    <a:pt x="57539" y="12647"/>
                  </a:lnTo>
                  <a:lnTo>
                    <a:pt x="57453" y="12604"/>
                  </a:lnTo>
                  <a:lnTo>
                    <a:pt x="57323" y="12604"/>
                  </a:lnTo>
                  <a:lnTo>
                    <a:pt x="57323" y="12647"/>
                  </a:lnTo>
                  <a:lnTo>
                    <a:pt x="57280" y="12647"/>
                  </a:lnTo>
                  <a:lnTo>
                    <a:pt x="57280" y="12604"/>
                  </a:lnTo>
                  <a:lnTo>
                    <a:pt x="57064" y="12604"/>
                  </a:lnTo>
                  <a:lnTo>
                    <a:pt x="57021" y="12647"/>
                  </a:lnTo>
                  <a:lnTo>
                    <a:pt x="56892" y="12647"/>
                  </a:lnTo>
                  <a:lnTo>
                    <a:pt x="56892" y="12690"/>
                  </a:lnTo>
                  <a:lnTo>
                    <a:pt x="56848" y="12690"/>
                  </a:lnTo>
                  <a:lnTo>
                    <a:pt x="56805" y="12734"/>
                  </a:lnTo>
                  <a:lnTo>
                    <a:pt x="56719" y="12734"/>
                  </a:lnTo>
                  <a:lnTo>
                    <a:pt x="56719" y="12777"/>
                  </a:lnTo>
                  <a:lnTo>
                    <a:pt x="56676" y="12777"/>
                  </a:lnTo>
                  <a:lnTo>
                    <a:pt x="56633" y="12820"/>
                  </a:lnTo>
                  <a:lnTo>
                    <a:pt x="56589" y="12863"/>
                  </a:lnTo>
                  <a:lnTo>
                    <a:pt x="56546" y="12906"/>
                  </a:lnTo>
                  <a:lnTo>
                    <a:pt x="56503" y="12949"/>
                  </a:lnTo>
                  <a:lnTo>
                    <a:pt x="56374" y="13079"/>
                  </a:lnTo>
                  <a:lnTo>
                    <a:pt x="56374" y="13122"/>
                  </a:lnTo>
                  <a:lnTo>
                    <a:pt x="56330" y="13165"/>
                  </a:lnTo>
                  <a:lnTo>
                    <a:pt x="56287" y="13208"/>
                  </a:lnTo>
                  <a:lnTo>
                    <a:pt x="56244" y="13338"/>
                  </a:lnTo>
                  <a:lnTo>
                    <a:pt x="56201" y="13597"/>
                  </a:lnTo>
                  <a:lnTo>
                    <a:pt x="56201" y="13640"/>
                  </a:lnTo>
                  <a:lnTo>
                    <a:pt x="56201" y="13683"/>
                  </a:lnTo>
                  <a:lnTo>
                    <a:pt x="56201" y="13726"/>
                  </a:lnTo>
                  <a:lnTo>
                    <a:pt x="56201" y="13769"/>
                  </a:lnTo>
                  <a:lnTo>
                    <a:pt x="56201" y="13856"/>
                  </a:lnTo>
                  <a:lnTo>
                    <a:pt x="56201" y="14072"/>
                  </a:lnTo>
                  <a:lnTo>
                    <a:pt x="56244" y="14158"/>
                  </a:lnTo>
                  <a:lnTo>
                    <a:pt x="56244" y="14201"/>
                  </a:lnTo>
                  <a:lnTo>
                    <a:pt x="56244" y="14244"/>
                  </a:lnTo>
                  <a:lnTo>
                    <a:pt x="56287" y="14374"/>
                  </a:lnTo>
                  <a:lnTo>
                    <a:pt x="56330" y="14546"/>
                  </a:lnTo>
                  <a:lnTo>
                    <a:pt x="56374" y="14590"/>
                  </a:lnTo>
                  <a:lnTo>
                    <a:pt x="56374" y="14633"/>
                  </a:lnTo>
                  <a:lnTo>
                    <a:pt x="56374" y="14676"/>
                  </a:lnTo>
                  <a:lnTo>
                    <a:pt x="56417" y="14719"/>
                  </a:lnTo>
                  <a:lnTo>
                    <a:pt x="56460" y="14719"/>
                  </a:lnTo>
                  <a:lnTo>
                    <a:pt x="56460" y="14762"/>
                  </a:lnTo>
                  <a:lnTo>
                    <a:pt x="56503" y="14805"/>
                  </a:lnTo>
                  <a:lnTo>
                    <a:pt x="56503" y="14849"/>
                  </a:lnTo>
                  <a:lnTo>
                    <a:pt x="56546" y="14849"/>
                  </a:lnTo>
                  <a:lnTo>
                    <a:pt x="56546" y="14892"/>
                  </a:lnTo>
                  <a:lnTo>
                    <a:pt x="56589" y="14849"/>
                  </a:lnTo>
                  <a:lnTo>
                    <a:pt x="56589" y="14892"/>
                  </a:lnTo>
                  <a:lnTo>
                    <a:pt x="56589" y="14935"/>
                  </a:lnTo>
                  <a:lnTo>
                    <a:pt x="56633" y="14935"/>
                  </a:lnTo>
                  <a:lnTo>
                    <a:pt x="56805" y="15108"/>
                  </a:lnTo>
                  <a:lnTo>
                    <a:pt x="57021" y="15280"/>
                  </a:lnTo>
                  <a:lnTo>
                    <a:pt x="57582" y="15582"/>
                  </a:lnTo>
                  <a:lnTo>
                    <a:pt x="57928" y="15755"/>
                  </a:lnTo>
                  <a:lnTo>
                    <a:pt x="61942" y="18086"/>
                  </a:lnTo>
                  <a:lnTo>
                    <a:pt x="61597" y="18259"/>
                  </a:lnTo>
                  <a:lnTo>
                    <a:pt x="61381" y="18431"/>
                  </a:lnTo>
                  <a:lnTo>
                    <a:pt x="61338" y="18431"/>
                  </a:lnTo>
                  <a:lnTo>
                    <a:pt x="60517" y="18906"/>
                  </a:lnTo>
                  <a:lnTo>
                    <a:pt x="60431" y="18906"/>
                  </a:lnTo>
                  <a:lnTo>
                    <a:pt x="60388" y="18863"/>
                  </a:lnTo>
                  <a:lnTo>
                    <a:pt x="60345" y="18863"/>
                  </a:lnTo>
                  <a:lnTo>
                    <a:pt x="60302" y="18820"/>
                  </a:lnTo>
                  <a:lnTo>
                    <a:pt x="60086" y="18820"/>
                  </a:lnTo>
                  <a:lnTo>
                    <a:pt x="59999" y="18863"/>
                  </a:lnTo>
                  <a:lnTo>
                    <a:pt x="59956" y="18863"/>
                  </a:lnTo>
                  <a:lnTo>
                    <a:pt x="59740" y="18949"/>
                  </a:lnTo>
                  <a:lnTo>
                    <a:pt x="59568" y="18992"/>
                  </a:lnTo>
                  <a:lnTo>
                    <a:pt x="59093" y="19079"/>
                  </a:lnTo>
                  <a:lnTo>
                    <a:pt x="58618" y="19122"/>
                  </a:lnTo>
                  <a:lnTo>
                    <a:pt x="57841" y="19122"/>
                  </a:lnTo>
                  <a:lnTo>
                    <a:pt x="57669" y="19079"/>
                  </a:lnTo>
                  <a:lnTo>
                    <a:pt x="57366" y="19079"/>
                  </a:lnTo>
                  <a:lnTo>
                    <a:pt x="57064" y="18992"/>
                  </a:lnTo>
                  <a:lnTo>
                    <a:pt x="56805" y="18906"/>
                  </a:lnTo>
                  <a:lnTo>
                    <a:pt x="56546" y="18863"/>
                  </a:lnTo>
                  <a:lnTo>
                    <a:pt x="56374" y="18820"/>
                  </a:lnTo>
                  <a:lnTo>
                    <a:pt x="56244" y="18863"/>
                  </a:lnTo>
                  <a:lnTo>
                    <a:pt x="56158" y="18863"/>
                  </a:lnTo>
                  <a:lnTo>
                    <a:pt x="56115" y="18906"/>
                  </a:lnTo>
                  <a:lnTo>
                    <a:pt x="56028" y="18906"/>
                  </a:lnTo>
                  <a:lnTo>
                    <a:pt x="55856" y="19036"/>
                  </a:lnTo>
                  <a:lnTo>
                    <a:pt x="55683" y="19122"/>
                  </a:lnTo>
                  <a:lnTo>
                    <a:pt x="55165" y="19467"/>
                  </a:lnTo>
                  <a:lnTo>
                    <a:pt x="55122" y="19467"/>
                  </a:lnTo>
                  <a:lnTo>
                    <a:pt x="55036" y="19554"/>
                  </a:lnTo>
                  <a:lnTo>
                    <a:pt x="54949" y="19683"/>
                  </a:lnTo>
                  <a:lnTo>
                    <a:pt x="54949" y="19813"/>
                  </a:lnTo>
                  <a:lnTo>
                    <a:pt x="54949" y="19899"/>
                  </a:lnTo>
                  <a:lnTo>
                    <a:pt x="54992" y="20201"/>
                  </a:lnTo>
                  <a:lnTo>
                    <a:pt x="54992" y="20417"/>
                  </a:lnTo>
                  <a:lnTo>
                    <a:pt x="54992" y="20460"/>
                  </a:lnTo>
                  <a:lnTo>
                    <a:pt x="55036" y="20546"/>
                  </a:lnTo>
                  <a:lnTo>
                    <a:pt x="55079" y="20892"/>
                  </a:lnTo>
                  <a:lnTo>
                    <a:pt x="54345" y="20892"/>
                  </a:lnTo>
                  <a:lnTo>
                    <a:pt x="54172" y="20848"/>
                  </a:lnTo>
                  <a:lnTo>
                    <a:pt x="53913" y="20848"/>
                  </a:lnTo>
                  <a:lnTo>
                    <a:pt x="53741" y="20805"/>
                  </a:lnTo>
                  <a:lnTo>
                    <a:pt x="53438" y="20719"/>
                  </a:lnTo>
                  <a:lnTo>
                    <a:pt x="53136" y="20633"/>
                  </a:lnTo>
                  <a:lnTo>
                    <a:pt x="52877" y="20633"/>
                  </a:lnTo>
                  <a:lnTo>
                    <a:pt x="52705" y="20589"/>
                  </a:lnTo>
                  <a:lnTo>
                    <a:pt x="52489" y="20589"/>
                  </a:lnTo>
                  <a:lnTo>
                    <a:pt x="52446" y="20633"/>
                  </a:lnTo>
                  <a:lnTo>
                    <a:pt x="52359" y="20676"/>
                  </a:lnTo>
                  <a:lnTo>
                    <a:pt x="52187" y="20762"/>
                  </a:lnTo>
                  <a:lnTo>
                    <a:pt x="52014" y="20848"/>
                  </a:lnTo>
                  <a:lnTo>
                    <a:pt x="51496" y="21194"/>
                  </a:lnTo>
                  <a:lnTo>
                    <a:pt x="51367" y="21280"/>
                  </a:lnTo>
                  <a:lnTo>
                    <a:pt x="51280" y="21410"/>
                  </a:lnTo>
                  <a:lnTo>
                    <a:pt x="51280" y="21539"/>
                  </a:lnTo>
                  <a:lnTo>
                    <a:pt x="51280" y="21669"/>
                  </a:lnTo>
                  <a:lnTo>
                    <a:pt x="51367" y="21971"/>
                  </a:lnTo>
                  <a:lnTo>
                    <a:pt x="51367" y="22057"/>
                  </a:lnTo>
                  <a:lnTo>
                    <a:pt x="51410" y="22446"/>
                  </a:lnTo>
                  <a:lnTo>
                    <a:pt x="51582" y="23438"/>
                  </a:lnTo>
                  <a:lnTo>
                    <a:pt x="51496" y="23438"/>
                  </a:lnTo>
                  <a:lnTo>
                    <a:pt x="51064" y="23395"/>
                  </a:lnTo>
                  <a:lnTo>
                    <a:pt x="50590" y="23266"/>
                  </a:lnTo>
                  <a:lnTo>
                    <a:pt x="50417" y="23179"/>
                  </a:lnTo>
                  <a:lnTo>
                    <a:pt x="50244" y="23136"/>
                  </a:lnTo>
                  <a:lnTo>
                    <a:pt x="49942" y="23007"/>
                  </a:lnTo>
                  <a:lnTo>
                    <a:pt x="46100" y="20762"/>
                  </a:lnTo>
                  <a:lnTo>
                    <a:pt x="45755" y="20546"/>
                  </a:lnTo>
                  <a:lnTo>
                    <a:pt x="45410" y="20330"/>
                  </a:lnTo>
                  <a:lnTo>
                    <a:pt x="45108" y="20158"/>
                  </a:lnTo>
                  <a:lnTo>
                    <a:pt x="45021" y="20115"/>
                  </a:lnTo>
                  <a:lnTo>
                    <a:pt x="44762" y="20028"/>
                  </a:lnTo>
                  <a:lnTo>
                    <a:pt x="44676" y="19985"/>
                  </a:lnTo>
                  <a:lnTo>
                    <a:pt x="44633" y="19942"/>
                  </a:lnTo>
                  <a:lnTo>
                    <a:pt x="44288" y="19942"/>
                  </a:lnTo>
                  <a:lnTo>
                    <a:pt x="44115" y="19985"/>
                  </a:lnTo>
                  <a:lnTo>
                    <a:pt x="44072" y="19985"/>
                  </a:lnTo>
                  <a:lnTo>
                    <a:pt x="43942" y="20028"/>
                  </a:lnTo>
                  <a:lnTo>
                    <a:pt x="43813" y="20115"/>
                  </a:lnTo>
                  <a:lnTo>
                    <a:pt x="43813" y="20158"/>
                  </a:lnTo>
                  <a:lnTo>
                    <a:pt x="43640" y="20374"/>
                  </a:lnTo>
                  <a:lnTo>
                    <a:pt x="43511" y="20589"/>
                  </a:lnTo>
                  <a:lnTo>
                    <a:pt x="43424" y="20892"/>
                  </a:lnTo>
                  <a:lnTo>
                    <a:pt x="43424" y="21194"/>
                  </a:lnTo>
                  <a:lnTo>
                    <a:pt x="43424" y="21366"/>
                  </a:lnTo>
                  <a:lnTo>
                    <a:pt x="43467" y="21582"/>
                  </a:lnTo>
                  <a:lnTo>
                    <a:pt x="43467" y="21625"/>
                  </a:lnTo>
                  <a:lnTo>
                    <a:pt x="43467" y="21755"/>
                  </a:lnTo>
                  <a:lnTo>
                    <a:pt x="43295" y="21669"/>
                  </a:lnTo>
                  <a:lnTo>
                    <a:pt x="39410" y="19985"/>
                  </a:lnTo>
                  <a:lnTo>
                    <a:pt x="36432" y="18690"/>
                  </a:lnTo>
                  <a:lnTo>
                    <a:pt x="34273" y="17741"/>
                  </a:lnTo>
                  <a:lnTo>
                    <a:pt x="32806" y="17093"/>
                  </a:lnTo>
                  <a:lnTo>
                    <a:pt x="31856" y="16748"/>
                  </a:lnTo>
                  <a:lnTo>
                    <a:pt x="31338" y="13597"/>
                  </a:lnTo>
                  <a:lnTo>
                    <a:pt x="31295" y="13208"/>
                  </a:lnTo>
                  <a:lnTo>
                    <a:pt x="31165" y="12561"/>
                  </a:lnTo>
                  <a:lnTo>
                    <a:pt x="31079" y="12259"/>
                  </a:lnTo>
                  <a:lnTo>
                    <a:pt x="30993" y="11957"/>
                  </a:lnTo>
                  <a:lnTo>
                    <a:pt x="30734" y="11568"/>
                  </a:lnTo>
                  <a:lnTo>
                    <a:pt x="30604" y="11439"/>
                  </a:lnTo>
                  <a:lnTo>
                    <a:pt x="30432" y="11266"/>
                  </a:lnTo>
                  <a:lnTo>
                    <a:pt x="30259" y="11136"/>
                  </a:lnTo>
                  <a:lnTo>
                    <a:pt x="30086" y="11093"/>
                  </a:lnTo>
                  <a:lnTo>
                    <a:pt x="29871" y="11050"/>
                  </a:lnTo>
                  <a:lnTo>
                    <a:pt x="29655" y="11050"/>
                  </a:lnTo>
                  <a:lnTo>
                    <a:pt x="29482" y="11093"/>
                  </a:lnTo>
                  <a:lnTo>
                    <a:pt x="29094" y="8935"/>
                  </a:lnTo>
                  <a:lnTo>
                    <a:pt x="29094" y="8935"/>
                  </a:lnTo>
                  <a:lnTo>
                    <a:pt x="31338" y="9496"/>
                  </a:lnTo>
                  <a:lnTo>
                    <a:pt x="31338" y="9539"/>
                  </a:lnTo>
                  <a:lnTo>
                    <a:pt x="31381" y="9583"/>
                  </a:lnTo>
                  <a:lnTo>
                    <a:pt x="31424" y="9626"/>
                  </a:lnTo>
                  <a:lnTo>
                    <a:pt x="31424" y="9669"/>
                  </a:lnTo>
                  <a:lnTo>
                    <a:pt x="31511" y="9712"/>
                  </a:lnTo>
                  <a:lnTo>
                    <a:pt x="31683" y="9755"/>
                  </a:lnTo>
                  <a:lnTo>
                    <a:pt x="31986" y="9755"/>
                  </a:lnTo>
                  <a:lnTo>
                    <a:pt x="32331" y="9712"/>
                  </a:lnTo>
                  <a:lnTo>
                    <a:pt x="32676" y="9626"/>
                  </a:lnTo>
                  <a:lnTo>
                    <a:pt x="33281" y="9410"/>
                  </a:lnTo>
                  <a:lnTo>
                    <a:pt x="33712" y="9237"/>
                  </a:lnTo>
                  <a:lnTo>
                    <a:pt x="34144" y="8978"/>
                  </a:lnTo>
                  <a:lnTo>
                    <a:pt x="34316" y="8892"/>
                  </a:lnTo>
                  <a:lnTo>
                    <a:pt x="34446" y="8806"/>
                  </a:lnTo>
                  <a:lnTo>
                    <a:pt x="34791" y="8590"/>
                  </a:lnTo>
                  <a:lnTo>
                    <a:pt x="34878" y="8547"/>
                  </a:lnTo>
                  <a:lnTo>
                    <a:pt x="35223" y="8331"/>
                  </a:lnTo>
                  <a:lnTo>
                    <a:pt x="35482" y="8158"/>
                  </a:lnTo>
                  <a:lnTo>
                    <a:pt x="36000" y="7770"/>
                  </a:lnTo>
                  <a:lnTo>
                    <a:pt x="36043" y="7726"/>
                  </a:lnTo>
                  <a:lnTo>
                    <a:pt x="36216" y="7597"/>
                  </a:lnTo>
                  <a:lnTo>
                    <a:pt x="36345" y="7467"/>
                  </a:lnTo>
                  <a:lnTo>
                    <a:pt x="36388" y="7424"/>
                  </a:lnTo>
                  <a:lnTo>
                    <a:pt x="36388" y="7381"/>
                  </a:lnTo>
                  <a:lnTo>
                    <a:pt x="36432" y="7338"/>
                  </a:lnTo>
                  <a:lnTo>
                    <a:pt x="36518" y="7252"/>
                  </a:lnTo>
                  <a:lnTo>
                    <a:pt x="36561" y="7165"/>
                  </a:lnTo>
                  <a:lnTo>
                    <a:pt x="36604" y="7079"/>
                  </a:lnTo>
                  <a:lnTo>
                    <a:pt x="36647" y="7079"/>
                  </a:lnTo>
                  <a:lnTo>
                    <a:pt x="36647" y="6993"/>
                  </a:lnTo>
                  <a:lnTo>
                    <a:pt x="36691" y="6993"/>
                  </a:lnTo>
                  <a:lnTo>
                    <a:pt x="36691" y="6906"/>
                  </a:lnTo>
                  <a:lnTo>
                    <a:pt x="36734" y="6863"/>
                  </a:lnTo>
                  <a:lnTo>
                    <a:pt x="36734" y="6820"/>
                  </a:lnTo>
                  <a:lnTo>
                    <a:pt x="36820" y="6604"/>
                  </a:lnTo>
                  <a:lnTo>
                    <a:pt x="36820" y="6518"/>
                  </a:lnTo>
                  <a:lnTo>
                    <a:pt x="36820" y="6475"/>
                  </a:lnTo>
                  <a:lnTo>
                    <a:pt x="36820" y="6432"/>
                  </a:lnTo>
                  <a:lnTo>
                    <a:pt x="36820" y="6388"/>
                  </a:lnTo>
                  <a:lnTo>
                    <a:pt x="36820" y="6302"/>
                  </a:lnTo>
                  <a:lnTo>
                    <a:pt x="36820" y="6259"/>
                  </a:lnTo>
                  <a:lnTo>
                    <a:pt x="36820" y="6216"/>
                  </a:lnTo>
                  <a:lnTo>
                    <a:pt x="36820" y="6173"/>
                  </a:lnTo>
                  <a:lnTo>
                    <a:pt x="36820" y="6129"/>
                  </a:lnTo>
                  <a:lnTo>
                    <a:pt x="36777" y="6086"/>
                  </a:lnTo>
                  <a:lnTo>
                    <a:pt x="36777" y="6043"/>
                  </a:lnTo>
                  <a:lnTo>
                    <a:pt x="36777" y="5957"/>
                  </a:lnTo>
                  <a:lnTo>
                    <a:pt x="36734" y="5827"/>
                  </a:lnTo>
                  <a:lnTo>
                    <a:pt x="36647" y="5611"/>
                  </a:lnTo>
                  <a:lnTo>
                    <a:pt x="36561" y="5482"/>
                  </a:lnTo>
                  <a:lnTo>
                    <a:pt x="36432" y="5309"/>
                  </a:lnTo>
                  <a:lnTo>
                    <a:pt x="36302" y="5223"/>
                  </a:lnTo>
                  <a:lnTo>
                    <a:pt x="36173" y="5137"/>
                  </a:lnTo>
                  <a:lnTo>
                    <a:pt x="36129" y="5137"/>
                  </a:lnTo>
                  <a:lnTo>
                    <a:pt x="36086" y="5093"/>
                  </a:lnTo>
                  <a:lnTo>
                    <a:pt x="29568" y="1338"/>
                  </a:lnTo>
                  <a:lnTo>
                    <a:pt x="29007" y="993"/>
                  </a:lnTo>
                  <a:lnTo>
                    <a:pt x="28619" y="734"/>
                  </a:lnTo>
                  <a:lnTo>
                    <a:pt x="28230" y="518"/>
                  </a:lnTo>
                  <a:lnTo>
                    <a:pt x="27971" y="389"/>
                  </a:lnTo>
                  <a:lnTo>
                    <a:pt x="27885" y="345"/>
                  </a:lnTo>
                  <a:lnTo>
                    <a:pt x="27842" y="345"/>
                  </a:lnTo>
                  <a:lnTo>
                    <a:pt x="27755" y="302"/>
                  </a:lnTo>
                  <a:lnTo>
                    <a:pt x="27712" y="259"/>
                  </a:lnTo>
                  <a:lnTo>
                    <a:pt x="27626" y="216"/>
                  </a:lnTo>
                  <a:lnTo>
                    <a:pt x="27540" y="216"/>
                  </a:lnTo>
                  <a:lnTo>
                    <a:pt x="27324" y="130"/>
                  </a:lnTo>
                  <a:lnTo>
                    <a:pt x="27281" y="86"/>
                  </a:lnTo>
                  <a:lnTo>
                    <a:pt x="27194" y="86"/>
                  </a:lnTo>
                  <a:lnTo>
                    <a:pt x="27108" y="43"/>
                  </a:lnTo>
                  <a:lnTo>
                    <a:pt x="268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60" name="Google Shape;14560;p76"/>
            <p:cNvGrpSpPr/>
            <p:nvPr/>
          </p:nvGrpSpPr>
          <p:grpSpPr>
            <a:xfrm>
              <a:off x="4618565" y="1036219"/>
              <a:ext cx="3413340" cy="2885363"/>
              <a:chOff x="4618565" y="1036219"/>
              <a:chExt cx="3413340" cy="2885363"/>
            </a:xfrm>
          </p:grpSpPr>
          <p:sp>
            <p:nvSpPr>
              <p:cNvPr id="14561" name="Google Shape;14561;p76"/>
              <p:cNvSpPr/>
              <p:nvPr/>
            </p:nvSpPr>
            <p:spPr>
              <a:xfrm>
                <a:off x="7203080" y="1777009"/>
                <a:ext cx="163746" cy="227177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4792" extrusionOk="0">
                    <a:moveTo>
                      <a:pt x="2634" y="1382"/>
                    </a:moveTo>
                    <a:lnTo>
                      <a:pt x="1641" y="1900"/>
                    </a:lnTo>
                    <a:lnTo>
                      <a:pt x="1598" y="1943"/>
                    </a:lnTo>
                    <a:lnTo>
                      <a:pt x="648" y="2418"/>
                    </a:lnTo>
                    <a:lnTo>
                      <a:pt x="605" y="2418"/>
                    </a:lnTo>
                    <a:lnTo>
                      <a:pt x="1555" y="1900"/>
                    </a:lnTo>
                    <a:lnTo>
                      <a:pt x="1598" y="1900"/>
                    </a:lnTo>
                    <a:lnTo>
                      <a:pt x="1641" y="1856"/>
                    </a:lnTo>
                    <a:lnTo>
                      <a:pt x="2591" y="1382"/>
                    </a:lnTo>
                    <a:close/>
                    <a:moveTo>
                      <a:pt x="1" y="0"/>
                    </a:moveTo>
                    <a:lnTo>
                      <a:pt x="519" y="3540"/>
                    </a:lnTo>
                    <a:lnTo>
                      <a:pt x="648" y="3885"/>
                    </a:lnTo>
                    <a:lnTo>
                      <a:pt x="734" y="4187"/>
                    </a:lnTo>
                    <a:lnTo>
                      <a:pt x="691" y="4360"/>
                    </a:lnTo>
                    <a:lnTo>
                      <a:pt x="691" y="4489"/>
                    </a:lnTo>
                    <a:lnTo>
                      <a:pt x="734" y="4792"/>
                    </a:lnTo>
                    <a:lnTo>
                      <a:pt x="1857" y="4101"/>
                    </a:lnTo>
                    <a:lnTo>
                      <a:pt x="1900" y="4058"/>
                    </a:lnTo>
                    <a:lnTo>
                      <a:pt x="1943" y="4058"/>
                    </a:lnTo>
                    <a:lnTo>
                      <a:pt x="1943" y="4015"/>
                    </a:lnTo>
                    <a:lnTo>
                      <a:pt x="2893" y="3410"/>
                    </a:lnTo>
                    <a:lnTo>
                      <a:pt x="3109" y="3194"/>
                    </a:lnTo>
                    <a:lnTo>
                      <a:pt x="3281" y="3022"/>
                    </a:lnTo>
                    <a:lnTo>
                      <a:pt x="3281" y="2979"/>
                    </a:lnTo>
                    <a:lnTo>
                      <a:pt x="3324" y="2935"/>
                    </a:lnTo>
                    <a:lnTo>
                      <a:pt x="3411" y="2720"/>
                    </a:lnTo>
                    <a:lnTo>
                      <a:pt x="3454" y="2461"/>
                    </a:lnTo>
                    <a:lnTo>
                      <a:pt x="3454" y="2159"/>
                    </a:lnTo>
                    <a:lnTo>
                      <a:pt x="3324" y="1900"/>
                    </a:lnTo>
                    <a:lnTo>
                      <a:pt x="3238" y="1684"/>
                    </a:lnTo>
                    <a:lnTo>
                      <a:pt x="3109" y="1511"/>
                    </a:lnTo>
                    <a:lnTo>
                      <a:pt x="3065" y="1511"/>
                    </a:lnTo>
                    <a:lnTo>
                      <a:pt x="3065" y="1468"/>
                    </a:lnTo>
                    <a:lnTo>
                      <a:pt x="2806" y="1252"/>
                    </a:lnTo>
                    <a:lnTo>
                      <a:pt x="2504" y="1079"/>
                    </a:lnTo>
                    <a:lnTo>
                      <a:pt x="1814" y="777"/>
                    </a:lnTo>
                    <a:lnTo>
                      <a:pt x="1425" y="605"/>
                    </a:lnTo>
                    <a:lnTo>
                      <a:pt x="1382" y="6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562" name="Google Shape;14562;p76"/>
              <p:cNvGrpSpPr/>
              <p:nvPr/>
            </p:nvGrpSpPr>
            <p:grpSpPr>
              <a:xfrm>
                <a:off x="4618565" y="1036219"/>
                <a:ext cx="3413340" cy="2885363"/>
                <a:chOff x="4618565" y="1036219"/>
                <a:chExt cx="3413340" cy="2885363"/>
              </a:xfrm>
            </p:grpSpPr>
            <p:sp>
              <p:nvSpPr>
                <p:cNvPr id="14563" name="Google Shape;14563;p76"/>
                <p:cNvSpPr/>
                <p:nvPr/>
              </p:nvSpPr>
              <p:spPr>
                <a:xfrm>
                  <a:off x="7575513" y="2922943"/>
                  <a:ext cx="36883" cy="69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" h="1468" extrusionOk="0">
                      <a:moveTo>
                        <a:pt x="346" y="0"/>
                      </a:moveTo>
                      <a:lnTo>
                        <a:pt x="1" y="821"/>
                      </a:lnTo>
                      <a:lnTo>
                        <a:pt x="216" y="1080"/>
                      </a:lnTo>
                      <a:lnTo>
                        <a:pt x="389" y="1382"/>
                      </a:lnTo>
                      <a:lnTo>
                        <a:pt x="778" y="1468"/>
                      </a:lnTo>
                      <a:lnTo>
                        <a:pt x="778" y="1425"/>
                      </a:lnTo>
                      <a:lnTo>
                        <a:pt x="778" y="1080"/>
                      </a:lnTo>
                      <a:lnTo>
                        <a:pt x="691" y="734"/>
                      </a:lnTo>
                      <a:lnTo>
                        <a:pt x="648" y="691"/>
                      </a:lnTo>
                      <a:lnTo>
                        <a:pt x="648" y="648"/>
                      </a:lnTo>
                      <a:lnTo>
                        <a:pt x="648" y="605"/>
                      </a:lnTo>
                      <a:lnTo>
                        <a:pt x="605" y="605"/>
                      </a:lnTo>
                      <a:lnTo>
                        <a:pt x="605" y="562"/>
                      </a:lnTo>
                      <a:lnTo>
                        <a:pt x="3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64" name="Google Shape;14564;p76"/>
                <p:cNvSpPr/>
                <p:nvPr/>
              </p:nvSpPr>
              <p:spPr>
                <a:xfrm>
                  <a:off x="7528437" y="2822676"/>
                  <a:ext cx="57363" cy="11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" h="2332" extrusionOk="0">
                      <a:moveTo>
                        <a:pt x="389" y="0"/>
                      </a:moveTo>
                      <a:lnTo>
                        <a:pt x="1" y="734"/>
                      </a:lnTo>
                      <a:lnTo>
                        <a:pt x="1" y="1813"/>
                      </a:lnTo>
                      <a:lnTo>
                        <a:pt x="1" y="1900"/>
                      </a:lnTo>
                      <a:lnTo>
                        <a:pt x="174" y="2245"/>
                      </a:lnTo>
                      <a:lnTo>
                        <a:pt x="217" y="2245"/>
                      </a:lnTo>
                      <a:lnTo>
                        <a:pt x="346" y="2331"/>
                      </a:lnTo>
                      <a:lnTo>
                        <a:pt x="1209" y="1856"/>
                      </a:lnTo>
                      <a:lnTo>
                        <a:pt x="1080" y="1597"/>
                      </a:lnTo>
                      <a:lnTo>
                        <a:pt x="994" y="1425"/>
                      </a:lnTo>
                      <a:lnTo>
                        <a:pt x="389" y="130"/>
                      </a:lnTo>
                      <a:lnTo>
                        <a:pt x="389" y="44"/>
                      </a:lnTo>
                      <a:lnTo>
                        <a:pt x="38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65" name="Google Shape;14565;p76"/>
                <p:cNvSpPr/>
                <p:nvPr/>
              </p:nvSpPr>
              <p:spPr>
                <a:xfrm>
                  <a:off x="7460929" y="2489117"/>
                  <a:ext cx="59402" cy="38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3" h="8073" extrusionOk="0">
                      <a:moveTo>
                        <a:pt x="0" y="1"/>
                      </a:moveTo>
                      <a:lnTo>
                        <a:pt x="0" y="1943"/>
                      </a:lnTo>
                      <a:lnTo>
                        <a:pt x="346" y="4231"/>
                      </a:lnTo>
                      <a:lnTo>
                        <a:pt x="389" y="4576"/>
                      </a:lnTo>
                      <a:lnTo>
                        <a:pt x="648" y="6216"/>
                      </a:lnTo>
                      <a:lnTo>
                        <a:pt x="777" y="7080"/>
                      </a:lnTo>
                      <a:lnTo>
                        <a:pt x="777" y="7295"/>
                      </a:lnTo>
                      <a:lnTo>
                        <a:pt x="821" y="7511"/>
                      </a:lnTo>
                      <a:lnTo>
                        <a:pt x="864" y="7684"/>
                      </a:lnTo>
                      <a:lnTo>
                        <a:pt x="950" y="7684"/>
                      </a:lnTo>
                      <a:lnTo>
                        <a:pt x="950" y="7727"/>
                      </a:lnTo>
                      <a:lnTo>
                        <a:pt x="907" y="7727"/>
                      </a:lnTo>
                      <a:lnTo>
                        <a:pt x="993" y="7900"/>
                      </a:lnTo>
                      <a:lnTo>
                        <a:pt x="1036" y="8072"/>
                      </a:lnTo>
                      <a:lnTo>
                        <a:pt x="1252" y="7641"/>
                      </a:lnTo>
                      <a:lnTo>
                        <a:pt x="1252" y="3583"/>
                      </a:lnTo>
                      <a:lnTo>
                        <a:pt x="821" y="64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66" name="Google Shape;14566;p76"/>
                <p:cNvSpPr/>
                <p:nvPr/>
              </p:nvSpPr>
              <p:spPr>
                <a:xfrm>
                  <a:off x="6732418" y="2249709"/>
                  <a:ext cx="1299487" cy="167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1" h="35266" extrusionOk="0">
                      <a:moveTo>
                        <a:pt x="7641" y="0"/>
                      </a:moveTo>
                      <a:lnTo>
                        <a:pt x="6735" y="43"/>
                      </a:lnTo>
                      <a:lnTo>
                        <a:pt x="6260" y="130"/>
                      </a:lnTo>
                      <a:lnTo>
                        <a:pt x="5958" y="173"/>
                      </a:lnTo>
                      <a:lnTo>
                        <a:pt x="5828" y="216"/>
                      </a:lnTo>
                      <a:lnTo>
                        <a:pt x="5526" y="302"/>
                      </a:lnTo>
                      <a:lnTo>
                        <a:pt x="5396" y="346"/>
                      </a:lnTo>
                      <a:lnTo>
                        <a:pt x="4965" y="475"/>
                      </a:lnTo>
                      <a:lnTo>
                        <a:pt x="4490" y="691"/>
                      </a:lnTo>
                      <a:lnTo>
                        <a:pt x="4058" y="907"/>
                      </a:lnTo>
                      <a:lnTo>
                        <a:pt x="3929" y="993"/>
                      </a:lnTo>
                      <a:lnTo>
                        <a:pt x="3540" y="1252"/>
                      </a:lnTo>
                      <a:lnTo>
                        <a:pt x="3324" y="1382"/>
                      </a:lnTo>
                      <a:lnTo>
                        <a:pt x="2979" y="1641"/>
                      </a:lnTo>
                      <a:lnTo>
                        <a:pt x="2677" y="1943"/>
                      </a:lnTo>
                      <a:lnTo>
                        <a:pt x="2159" y="2547"/>
                      </a:lnTo>
                      <a:lnTo>
                        <a:pt x="1684" y="3151"/>
                      </a:lnTo>
                      <a:lnTo>
                        <a:pt x="1296" y="3799"/>
                      </a:lnTo>
                      <a:lnTo>
                        <a:pt x="994" y="4446"/>
                      </a:lnTo>
                      <a:lnTo>
                        <a:pt x="735" y="5137"/>
                      </a:lnTo>
                      <a:lnTo>
                        <a:pt x="519" y="5784"/>
                      </a:lnTo>
                      <a:lnTo>
                        <a:pt x="346" y="6389"/>
                      </a:lnTo>
                      <a:lnTo>
                        <a:pt x="217" y="7122"/>
                      </a:lnTo>
                      <a:lnTo>
                        <a:pt x="173" y="7381"/>
                      </a:lnTo>
                      <a:lnTo>
                        <a:pt x="87" y="8158"/>
                      </a:lnTo>
                      <a:lnTo>
                        <a:pt x="1" y="8979"/>
                      </a:lnTo>
                      <a:lnTo>
                        <a:pt x="1" y="10014"/>
                      </a:lnTo>
                      <a:lnTo>
                        <a:pt x="44" y="11094"/>
                      </a:lnTo>
                      <a:lnTo>
                        <a:pt x="130" y="12216"/>
                      </a:lnTo>
                      <a:lnTo>
                        <a:pt x="303" y="13338"/>
                      </a:lnTo>
                      <a:lnTo>
                        <a:pt x="562" y="14547"/>
                      </a:lnTo>
                      <a:lnTo>
                        <a:pt x="821" y="15626"/>
                      </a:lnTo>
                      <a:lnTo>
                        <a:pt x="821" y="15669"/>
                      </a:lnTo>
                      <a:lnTo>
                        <a:pt x="994" y="16273"/>
                      </a:lnTo>
                      <a:lnTo>
                        <a:pt x="1037" y="16360"/>
                      </a:lnTo>
                      <a:lnTo>
                        <a:pt x="1253" y="17050"/>
                      </a:lnTo>
                      <a:lnTo>
                        <a:pt x="1425" y="17611"/>
                      </a:lnTo>
                      <a:lnTo>
                        <a:pt x="1598" y="18043"/>
                      </a:lnTo>
                      <a:lnTo>
                        <a:pt x="1641" y="18129"/>
                      </a:lnTo>
                      <a:lnTo>
                        <a:pt x="1641" y="18173"/>
                      </a:lnTo>
                      <a:lnTo>
                        <a:pt x="1771" y="18518"/>
                      </a:lnTo>
                      <a:lnTo>
                        <a:pt x="2418" y="20158"/>
                      </a:lnTo>
                      <a:lnTo>
                        <a:pt x="2979" y="21324"/>
                      </a:lnTo>
                      <a:lnTo>
                        <a:pt x="3583" y="22489"/>
                      </a:lnTo>
                      <a:lnTo>
                        <a:pt x="3627" y="22618"/>
                      </a:lnTo>
                      <a:lnTo>
                        <a:pt x="3670" y="22662"/>
                      </a:lnTo>
                      <a:lnTo>
                        <a:pt x="3799" y="22921"/>
                      </a:lnTo>
                      <a:lnTo>
                        <a:pt x="4274" y="23741"/>
                      </a:lnTo>
                      <a:lnTo>
                        <a:pt x="4749" y="24518"/>
                      </a:lnTo>
                      <a:lnTo>
                        <a:pt x="5224" y="25252"/>
                      </a:lnTo>
                      <a:lnTo>
                        <a:pt x="5742" y="25985"/>
                      </a:lnTo>
                      <a:lnTo>
                        <a:pt x="6260" y="26719"/>
                      </a:lnTo>
                      <a:lnTo>
                        <a:pt x="6821" y="27410"/>
                      </a:lnTo>
                      <a:lnTo>
                        <a:pt x="7382" y="28100"/>
                      </a:lnTo>
                      <a:lnTo>
                        <a:pt x="7986" y="28748"/>
                      </a:lnTo>
                      <a:lnTo>
                        <a:pt x="8591" y="29395"/>
                      </a:lnTo>
                      <a:lnTo>
                        <a:pt x="9195" y="30000"/>
                      </a:lnTo>
                      <a:lnTo>
                        <a:pt x="9842" y="30561"/>
                      </a:lnTo>
                      <a:lnTo>
                        <a:pt x="10490" y="31122"/>
                      </a:lnTo>
                      <a:lnTo>
                        <a:pt x="11137" y="31640"/>
                      </a:lnTo>
                      <a:lnTo>
                        <a:pt x="11785" y="32158"/>
                      </a:lnTo>
                      <a:lnTo>
                        <a:pt x="12475" y="32633"/>
                      </a:lnTo>
                      <a:lnTo>
                        <a:pt x="13166" y="33107"/>
                      </a:lnTo>
                      <a:lnTo>
                        <a:pt x="13770" y="33410"/>
                      </a:lnTo>
                      <a:lnTo>
                        <a:pt x="14375" y="33755"/>
                      </a:lnTo>
                      <a:lnTo>
                        <a:pt x="15022" y="34100"/>
                      </a:lnTo>
                      <a:lnTo>
                        <a:pt x="15713" y="34402"/>
                      </a:lnTo>
                      <a:lnTo>
                        <a:pt x="16403" y="34661"/>
                      </a:lnTo>
                      <a:lnTo>
                        <a:pt x="17137" y="34877"/>
                      </a:lnTo>
                      <a:lnTo>
                        <a:pt x="17871" y="35050"/>
                      </a:lnTo>
                      <a:lnTo>
                        <a:pt x="18648" y="35179"/>
                      </a:lnTo>
                      <a:lnTo>
                        <a:pt x="19295" y="35266"/>
                      </a:lnTo>
                      <a:lnTo>
                        <a:pt x="19943" y="35266"/>
                      </a:lnTo>
                      <a:lnTo>
                        <a:pt x="20590" y="35222"/>
                      </a:lnTo>
                      <a:lnTo>
                        <a:pt x="21238" y="35136"/>
                      </a:lnTo>
                      <a:lnTo>
                        <a:pt x="21454" y="35093"/>
                      </a:lnTo>
                      <a:lnTo>
                        <a:pt x="21928" y="34964"/>
                      </a:lnTo>
                      <a:lnTo>
                        <a:pt x="22403" y="34791"/>
                      </a:lnTo>
                      <a:lnTo>
                        <a:pt x="22835" y="34618"/>
                      </a:lnTo>
                      <a:lnTo>
                        <a:pt x="22878" y="34618"/>
                      </a:lnTo>
                      <a:lnTo>
                        <a:pt x="22878" y="34575"/>
                      </a:lnTo>
                      <a:lnTo>
                        <a:pt x="23310" y="34359"/>
                      </a:lnTo>
                      <a:lnTo>
                        <a:pt x="23741" y="34100"/>
                      </a:lnTo>
                      <a:lnTo>
                        <a:pt x="24000" y="33928"/>
                      </a:lnTo>
                      <a:lnTo>
                        <a:pt x="24259" y="33712"/>
                      </a:lnTo>
                      <a:lnTo>
                        <a:pt x="24734" y="33280"/>
                      </a:lnTo>
                      <a:lnTo>
                        <a:pt x="25166" y="32805"/>
                      </a:lnTo>
                      <a:lnTo>
                        <a:pt x="25597" y="32244"/>
                      </a:lnTo>
                      <a:lnTo>
                        <a:pt x="25943" y="31683"/>
                      </a:lnTo>
                      <a:lnTo>
                        <a:pt x="26288" y="31079"/>
                      </a:lnTo>
                      <a:lnTo>
                        <a:pt x="26547" y="30431"/>
                      </a:lnTo>
                      <a:lnTo>
                        <a:pt x="26806" y="29741"/>
                      </a:lnTo>
                      <a:lnTo>
                        <a:pt x="27022" y="29007"/>
                      </a:lnTo>
                      <a:lnTo>
                        <a:pt x="27151" y="28187"/>
                      </a:lnTo>
                      <a:lnTo>
                        <a:pt x="27281" y="27367"/>
                      </a:lnTo>
                      <a:lnTo>
                        <a:pt x="27367" y="26546"/>
                      </a:lnTo>
                      <a:lnTo>
                        <a:pt x="27410" y="25683"/>
                      </a:lnTo>
                      <a:lnTo>
                        <a:pt x="27410" y="25467"/>
                      </a:lnTo>
                      <a:lnTo>
                        <a:pt x="27367" y="24086"/>
                      </a:lnTo>
                      <a:lnTo>
                        <a:pt x="27367" y="24043"/>
                      </a:lnTo>
                      <a:lnTo>
                        <a:pt x="27324" y="23957"/>
                      </a:lnTo>
                      <a:lnTo>
                        <a:pt x="27324" y="23913"/>
                      </a:lnTo>
                      <a:lnTo>
                        <a:pt x="27324" y="23870"/>
                      </a:lnTo>
                      <a:lnTo>
                        <a:pt x="27238" y="23093"/>
                      </a:lnTo>
                      <a:lnTo>
                        <a:pt x="27238" y="23050"/>
                      </a:lnTo>
                      <a:lnTo>
                        <a:pt x="27195" y="22748"/>
                      </a:lnTo>
                      <a:lnTo>
                        <a:pt x="27195" y="22705"/>
                      </a:lnTo>
                      <a:lnTo>
                        <a:pt x="27195" y="22575"/>
                      </a:lnTo>
                      <a:lnTo>
                        <a:pt x="27151" y="22316"/>
                      </a:lnTo>
                      <a:lnTo>
                        <a:pt x="27151" y="22273"/>
                      </a:lnTo>
                      <a:lnTo>
                        <a:pt x="27108" y="22144"/>
                      </a:lnTo>
                      <a:lnTo>
                        <a:pt x="27108" y="22101"/>
                      </a:lnTo>
                      <a:lnTo>
                        <a:pt x="26849" y="20806"/>
                      </a:lnTo>
                      <a:lnTo>
                        <a:pt x="26547" y="19467"/>
                      </a:lnTo>
                      <a:lnTo>
                        <a:pt x="26331" y="18863"/>
                      </a:lnTo>
                      <a:lnTo>
                        <a:pt x="26288" y="18604"/>
                      </a:lnTo>
                      <a:lnTo>
                        <a:pt x="26245" y="18518"/>
                      </a:lnTo>
                      <a:lnTo>
                        <a:pt x="26245" y="18475"/>
                      </a:lnTo>
                      <a:lnTo>
                        <a:pt x="26202" y="18345"/>
                      </a:lnTo>
                      <a:lnTo>
                        <a:pt x="26202" y="18302"/>
                      </a:lnTo>
                      <a:lnTo>
                        <a:pt x="26159" y="18302"/>
                      </a:lnTo>
                      <a:lnTo>
                        <a:pt x="25597" y="16662"/>
                      </a:lnTo>
                      <a:lnTo>
                        <a:pt x="25597" y="16619"/>
                      </a:lnTo>
                      <a:lnTo>
                        <a:pt x="25511" y="16446"/>
                      </a:lnTo>
                      <a:lnTo>
                        <a:pt x="25511" y="16403"/>
                      </a:lnTo>
                      <a:lnTo>
                        <a:pt x="25166" y="15583"/>
                      </a:lnTo>
                      <a:lnTo>
                        <a:pt x="24820" y="14763"/>
                      </a:lnTo>
                      <a:lnTo>
                        <a:pt x="24000" y="13165"/>
                      </a:lnTo>
                      <a:lnTo>
                        <a:pt x="24000" y="13122"/>
                      </a:lnTo>
                      <a:lnTo>
                        <a:pt x="23914" y="12950"/>
                      </a:lnTo>
                      <a:lnTo>
                        <a:pt x="23871" y="12950"/>
                      </a:lnTo>
                      <a:lnTo>
                        <a:pt x="23008" y="11396"/>
                      </a:lnTo>
                      <a:lnTo>
                        <a:pt x="22964" y="11353"/>
                      </a:lnTo>
                      <a:lnTo>
                        <a:pt x="22878" y="11223"/>
                      </a:lnTo>
                      <a:lnTo>
                        <a:pt x="22878" y="11180"/>
                      </a:lnTo>
                      <a:lnTo>
                        <a:pt x="21885" y="9712"/>
                      </a:lnTo>
                      <a:lnTo>
                        <a:pt x="20893" y="8374"/>
                      </a:lnTo>
                      <a:lnTo>
                        <a:pt x="20893" y="8331"/>
                      </a:lnTo>
                      <a:lnTo>
                        <a:pt x="20763" y="8202"/>
                      </a:lnTo>
                      <a:lnTo>
                        <a:pt x="20763" y="8158"/>
                      </a:lnTo>
                      <a:lnTo>
                        <a:pt x="19641" y="6820"/>
                      </a:lnTo>
                      <a:lnTo>
                        <a:pt x="19598" y="6820"/>
                      </a:lnTo>
                      <a:lnTo>
                        <a:pt x="19511" y="6691"/>
                      </a:lnTo>
                      <a:lnTo>
                        <a:pt x="19511" y="6648"/>
                      </a:lnTo>
                      <a:lnTo>
                        <a:pt x="19468" y="6648"/>
                      </a:lnTo>
                      <a:lnTo>
                        <a:pt x="18821" y="5957"/>
                      </a:lnTo>
                      <a:lnTo>
                        <a:pt x="18173" y="5310"/>
                      </a:lnTo>
                      <a:lnTo>
                        <a:pt x="17526" y="4662"/>
                      </a:lnTo>
                      <a:lnTo>
                        <a:pt x="16835" y="4101"/>
                      </a:lnTo>
                      <a:lnTo>
                        <a:pt x="16835" y="4058"/>
                      </a:lnTo>
                      <a:lnTo>
                        <a:pt x="16792" y="4058"/>
                      </a:lnTo>
                      <a:lnTo>
                        <a:pt x="16706" y="3971"/>
                      </a:lnTo>
                      <a:lnTo>
                        <a:pt x="16662" y="3971"/>
                      </a:lnTo>
                      <a:lnTo>
                        <a:pt x="16662" y="3928"/>
                      </a:lnTo>
                      <a:lnTo>
                        <a:pt x="15929" y="3367"/>
                      </a:lnTo>
                      <a:lnTo>
                        <a:pt x="15885" y="3324"/>
                      </a:lnTo>
                      <a:lnTo>
                        <a:pt x="15842" y="3281"/>
                      </a:lnTo>
                      <a:lnTo>
                        <a:pt x="15626" y="3151"/>
                      </a:lnTo>
                      <a:lnTo>
                        <a:pt x="15454" y="3022"/>
                      </a:lnTo>
                      <a:lnTo>
                        <a:pt x="15411" y="2979"/>
                      </a:lnTo>
                      <a:lnTo>
                        <a:pt x="15367" y="2935"/>
                      </a:lnTo>
                      <a:lnTo>
                        <a:pt x="15238" y="2849"/>
                      </a:lnTo>
                      <a:lnTo>
                        <a:pt x="15195" y="2849"/>
                      </a:lnTo>
                      <a:lnTo>
                        <a:pt x="15152" y="2806"/>
                      </a:lnTo>
                      <a:lnTo>
                        <a:pt x="14677" y="2504"/>
                      </a:lnTo>
                      <a:lnTo>
                        <a:pt x="14677" y="2461"/>
                      </a:lnTo>
                      <a:lnTo>
                        <a:pt x="14634" y="2461"/>
                      </a:lnTo>
                      <a:lnTo>
                        <a:pt x="14375" y="2288"/>
                      </a:lnTo>
                      <a:lnTo>
                        <a:pt x="14331" y="2245"/>
                      </a:lnTo>
                      <a:lnTo>
                        <a:pt x="14029" y="2072"/>
                      </a:lnTo>
                      <a:lnTo>
                        <a:pt x="13166" y="1597"/>
                      </a:lnTo>
                      <a:lnTo>
                        <a:pt x="13037" y="1511"/>
                      </a:lnTo>
                      <a:lnTo>
                        <a:pt x="12993" y="1511"/>
                      </a:lnTo>
                      <a:lnTo>
                        <a:pt x="12993" y="1468"/>
                      </a:lnTo>
                      <a:lnTo>
                        <a:pt x="12950" y="1468"/>
                      </a:lnTo>
                      <a:lnTo>
                        <a:pt x="12130" y="1079"/>
                      </a:lnTo>
                      <a:lnTo>
                        <a:pt x="11569" y="820"/>
                      </a:lnTo>
                      <a:lnTo>
                        <a:pt x="11569" y="864"/>
                      </a:lnTo>
                      <a:lnTo>
                        <a:pt x="11612" y="1209"/>
                      </a:lnTo>
                      <a:lnTo>
                        <a:pt x="11612" y="1252"/>
                      </a:lnTo>
                      <a:lnTo>
                        <a:pt x="11655" y="1382"/>
                      </a:lnTo>
                      <a:lnTo>
                        <a:pt x="11655" y="1425"/>
                      </a:lnTo>
                      <a:lnTo>
                        <a:pt x="11871" y="2806"/>
                      </a:lnTo>
                      <a:lnTo>
                        <a:pt x="11871" y="2849"/>
                      </a:lnTo>
                      <a:lnTo>
                        <a:pt x="12605" y="3151"/>
                      </a:lnTo>
                      <a:lnTo>
                        <a:pt x="12648" y="3151"/>
                      </a:lnTo>
                      <a:lnTo>
                        <a:pt x="12691" y="3194"/>
                      </a:lnTo>
                      <a:lnTo>
                        <a:pt x="12821" y="3238"/>
                      </a:lnTo>
                      <a:lnTo>
                        <a:pt x="12864" y="3281"/>
                      </a:lnTo>
                      <a:lnTo>
                        <a:pt x="13209" y="3453"/>
                      </a:lnTo>
                      <a:lnTo>
                        <a:pt x="13252" y="3497"/>
                      </a:lnTo>
                      <a:lnTo>
                        <a:pt x="13339" y="3497"/>
                      </a:lnTo>
                      <a:lnTo>
                        <a:pt x="14116" y="3971"/>
                      </a:lnTo>
                      <a:lnTo>
                        <a:pt x="14893" y="4446"/>
                      </a:lnTo>
                      <a:lnTo>
                        <a:pt x="14979" y="4489"/>
                      </a:lnTo>
                      <a:lnTo>
                        <a:pt x="14979" y="4533"/>
                      </a:lnTo>
                      <a:lnTo>
                        <a:pt x="15022" y="4533"/>
                      </a:lnTo>
                      <a:lnTo>
                        <a:pt x="15195" y="4662"/>
                      </a:lnTo>
                      <a:lnTo>
                        <a:pt x="15238" y="4705"/>
                      </a:lnTo>
                      <a:lnTo>
                        <a:pt x="15367" y="4792"/>
                      </a:lnTo>
                      <a:lnTo>
                        <a:pt x="16144" y="5396"/>
                      </a:lnTo>
                      <a:lnTo>
                        <a:pt x="16188" y="5439"/>
                      </a:lnTo>
                      <a:lnTo>
                        <a:pt x="16662" y="5828"/>
                      </a:lnTo>
                      <a:lnTo>
                        <a:pt x="16792" y="5957"/>
                      </a:lnTo>
                      <a:lnTo>
                        <a:pt x="16835" y="5957"/>
                      </a:lnTo>
                      <a:lnTo>
                        <a:pt x="17828" y="6950"/>
                      </a:lnTo>
                      <a:lnTo>
                        <a:pt x="18864" y="7986"/>
                      </a:lnTo>
                      <a:lnTo>
                        <a:pt x="18864" y="8029"/>
                      </a:lnTo>
                      <a:lnTo>
                        <a:pt x="18993" y="8115"/>
                      </a:lnTo>
                      <a:lnTo>
                        <a:pt x="18993" y="8158"/>
                      </a:lnTo>
                      <a:lnTo>
                        <a:pt x="19382" y="8633"/>
                      </a:lnTo>
                      <a:lnTo>
                        <a:pt x="20116" y="9496"/>
                      </a:lnTo>
                      <a:lnTo>
                        <a:pt x="20116" y="9540"/>
                      </a:lnTo>
                      <a:lnTo>
                        <a:pt x="20159" y="9540"/>
                      </a:lnTo>
                      <a:lnTo>
                        <a:pt x="20245" y="9669"/>
                      </a:lnTo>
                      <a:lnTo>
                        <a:pt x="20245" y="9712"/>
                      </a:lnTo>
                      <a:lnTo>
                        <a:pt x="20288" y="9712"/>
                      </a:lnTo>
                      <a:lnTo>
                        <a:pt x="21022" y="10748"/>
                      </a:lnTo>
                      <a:lnTo>
                        <a:pt x="21756" y="11827"/>
                      </a:lnTo>
                      <a:lnTo>
                        <a:pt x="21756" y="11871"/>
                      </a:lnTo>
                      <a:lnTo>
                        <a:pt x="21842" y="12000"/>
                      </a:lnTo>
                      <a:lnTo>
                        <a:pt x="21885" y="12043"/>
                      </a:lnTo>
                      <a:lnTo>
                        <a:pt x="22360" y="12820"/>
                      </a:lnTo>
                      <a:lnTo>
                        <a:pt x="22792" y="13554"/>
                      </a:lnTo>
                      <a:lnTo>
                        <a:pt x="22792" y="13597"/>
                      </a:lnTo>
                      <a:lnTo>
                        <a:pt x="22878" y="13770"/>
                      </a:lnTo>
                      <a:lnTo>
                        <a:pt x="23526" y="15022"/>
                      </a:lnTo>
                      <a:lnTo>
                        <a:pt x="24044" y="16273"/>
                      </a:lnTo>
                      <a:lnTo>
                        <a:pt x="24087" y="16273"/>
                      </a:lnTo>
                      <a:lnTo>
                        <a:pt x="24087" y="16316"/>
                      </a:lnTo>
                      <a:lnTo>
                        <a:pt x="24130" y="16446"/>
                      </a:lnTo>
                      <a:lnTo>
                        <a:pt x="24130" y="16489"/>
                      </a:lnTo>
                      <a:lnTo>
                        <a:pt x="24173" y="16489"/>
                      </a:lnTo>
                      <a:lnTo>
                        <a:pt x="24475" y="17309"/>
                      </a:lnTo>
                      <a:lnTo>
                        <a:pt x="24734" y="18129"/>
                      </a:lnTo>
                      <a:lnTo>
                        <a:pt x="24777" y="18173"/>
                      </a:lnTo>
                      <a:lnTo>
                        <a:pt x="24820" y="18302"/>
                      </a:lnTo>
                      <a:lnTo>
                        <a:pt x="24820" y="18345"/>
                      </a:lnTo>
                      <a:lnTo>
                        <a:pt x="24950" y="18734"/>
                      </a:lnTo>
                      <a:lnTo>
                        <a:pt x="25252" y="19942"/>
                      </a:lnTo>
                      <a:lnTo>
                        <a:pt x="25511" y="21151"/>
                      </a:lnTo>
                      <a:lnTo>
                        <a:pt x="25511" y="21194"/>
                      </a:lnTo>
                      <a:lnTo>
                        <a:pt x="25511" y="21324"/>
                      </a:lnTo>
                      <a:lnTo>
                        <a:pt x="25554" y="21367"/>
                      </a:lnTo>
                      <a:lnTo>
                        <a:pt x="25727" y="22748"/>
                      </a:lnTo>
                      <a:lnTo>
                        <a:pt x="25727" y="22921"/>
                      </a:lnTo>
                      <a:lnTo>
                        <a:pt x="25727" y="22964"/>
                      </a:lnTo>
                      <a:lnTo>
                        <a:pt x="25727" y="23093"/>
                      </a:lnTo>
                      <a:lnTo>
                        <a:pt x="25727" y="23136"/>
                      </a:lnTo>
                      <a:lnTo>
                        <a:pt x="25770" y="23395"/>
                      </a:lnTo>
                      <a:lnTo>
                        <a:pt x="25813" y="24388"/>
                      </a:lnTo>
                      <a:lnTo>
                        <a:pt x="25770" y="25424"/>
                      </a:lnTo>
                      <a:lnTo>
                        <a:pt x="25727" y="25813"/>
                      </a:lnTo>
                      <a:lnTo>
                        <a:pt x="25727" y="25856"/>
                      </a:lnTo>
                      <a:lnTo>
                        <a:pt x="25727" y="25942"/>
                      </a:lnTo>
                      <a:lnTo>
                        <a:pt x="25727" y="25985"/>
                      </a:lnTo>
                      <a:lnTo>
                        <a:pt x="25727" y="26028"/>
                      </a:lnTo>
                      <a:lnTo>
                        <a:pt x="25641" y="26676"/>
                      </a:lnTo>
                      <a:lnTo>
                        <a:pt x="25511" y="27367"/>
                      </a:lnTo>
                      <a:lnTo>
                        <a:pt x="25511" y="27410"/>
                      </a:lnTo>
                      <a:lnTo>
                        <a:pt x="25468" y="27496"/>
                      </a:lnTo>
                      <a:lnTo>
                        <a:pt x="25468" y="27539"/>
                      </a:lnTo>
                      <a:lnTo>
                        <a:pt x="25295" y="28230"/>
                      </a:lnTo>
                      <a:lnTo>
                        <a:pt x="25295" y="28273"/>
                      </a:lnTo>
                      <a:lnTo>
                        <a:pt x="25209" y="28489"/>
                      </a:lnTo>
                      <a:lnTo>
                        <a:pt x="25123" y="28791"/>
                      </a:lnTo>
                      <a:lnTo>
                        <a:pt x="25079" y="28791"/>
                      </a:lnTo>
                      <a:lnTo>
                        <a:pt x="24950" y="29179"/>
                      </a:lnTo>
                      <a:lnTo>
                        <a:pt x="24864" y="29395"/>
                      </a:lnTo>
                      <a:lnTo>
                        <a:pt x="24691" y="29697"/>
                      </a:lnTo>
                      <a:lnTo>
                        <a:pt x="24562" y="29956"/>
                      </a:lnTo>
                      <a:lnTo>
                        <a:pt x="24562" y="30000"/>
                      </a:lnTo>
                      <a:lnTo>
                        <a:pt x="24518" y="30086"/>
                      </a:lnTo>
                      <a:lnTo>
                        <a:pt x="24475" y="30086"/>
                      </a:lnTo>
                      <a:lnTo>
                        <a:pt x="24216" y="30518"/>
                      </a:lnTo>
                      <a:lnTo>
                        <a:pt x="23957" y="30906"/>
                      </a:lnTo>
                      <a:lnTo>
                        <a:pt x="23914" y="30906"/>
                      </a:lnTo>
                      <a:lnTo>
                        <a:pt x="23914" y="30949"/>
                      </a:lnTo>
                      <a:lnTo>
                        <a:pt x="23741" y="31122"/>
                      </a:lnTo>
                      <a:lnTo>
                        <a:pt x="23741" y="31165"/>
                      </a:lnTo>
                      <a:lnTo>
                        <a:pt x="23396" y="31510"/>
                      </a:lnTo>
                      <a:lnTo>
                        <a:pt x="23008" y="31813"/>
                      </a:lnTo>
                      <a:lnTo>
                        <a:pt x="22533" y="32201"/>
                      </a:lnTo>
                      <a:lnTo>
                        <a:pt x="22403" y="32244"/>
                      </a:lnTo>
                      <a:lnTo>
                        <a:pt x="22360" y="32287"/>
                      </a:lnTo>
                      <a:lnTo>
                        <a:pt x="21928" y="32546"/>
                      </a:lnTo>
                      <a:lnTo>
                        <a:pt x="21410" y="32762"/>
                      </a:lnTo>
                      <a:lnTo>
                        <a:pt x="20720" y="32978"/>
                      </a:lnTo>
                      <a:lnTo>
                        <a:pt x="20029" y="33107"/>
                      </a:lnTo>
                      <a:lnTo>
                        <a:pt x="19986" y="33107"/>
                      </a:lnTo>
                      <a:lnTo>
                        <a:pt x="19511" y="33151"/>
                      </a:lnTo>
                      <a:lnTo>
                        <a:pt x="18389" y="33151"/>
                      </a:lnTo>
                      <a:lnTo>
                        <a:pt x="17698" y="33064"/>
                      </a:lnTo>
                      <a:lnTo>
                        <a:pt x="17008" y="32935"/>
                      </a:lnTo>
                      <a:lnTo>
                        <a:pt x="16317" y="32719"/>
                      </a:lnTo>
                      <a:lnTo>
                        <a:pt x="16274" y="32719"/>
                      </a:lnTo>
                      <a:lnTo>
                        <a:pt x="16101" y="32633"/>
                      </a:lnTo>
                      <a:lnTo>
                        <a:pt x="15885" y="32589"/>
                      </a:lnTo>
                      <a:lnTo>
                        <a:pt x="15367" y="32374"/>
                      </a:lnTo>
                      <a:lnTo>
                        <a:pt x="15281" y="32330"/>
                      </a:lnTo>
                      <a:lnTo>
                        <a:pt x="14806" y="32115"/>
                      </a:lnTo>
                      <a:lnTo>
                        <a:pt x="14763" y="32115"/>
                      </a:lnTo>
                      <a:lnTo>
                        <a:pt x="14202" y="31856"/>
                      </a:lnTo>
                      <a:lnTo>
                        <a:pt x="13684" y="31554"/>
                      </a:lnTo>
                      <a:lnTo>
                        <a:pt x="13641" y="31510"/>
                      </a:lnTo>
                      <a:lnTo>
                        <a:pt x="13252" y="31295"/>
                      </a:lnTo>
                      <a:lnTo>
                        <a:pt x="12389" y="30733"/>
                      </a:lnTo>
                      <a:lnTo>
                        <a:pt x="11569" y="30129"/>
                      </a:lnTo>
                      <a:lnTo>
                        <a:pt x="10749" y="29482"/>
                      </a:lnTo>
                      <a:lnTo>
                        <a:pt x="9972" y="28791"/>
                      </a:lnTo>
                      <a:lnTo>
                        <a:pt x="9195" y="28057"/>
                      </a:lnTo>
                      <a:lnTo>
                        <a:pt x="8461" y="27237"/>
                      </a:lnTo>
                      <a:lnTo>
                        <a:pt x="7727" y="26417"/>
                      </a:lnTo>
                      <a:lnTo>
                        <a:pt x="7037" y="25510"/>
                      </a:lnTo>
                      <a:lnTo>
                        <a:pt x="6648" y="24993"/>
                      </a:lnTo>
                      <a:lnTo>
                        <a:pt x="6087" y="24172"/>
                      </a:lnTo>
                      <a:lnTo>
                        <a:pt x="5569" y="23309"/>
                      </a:lnTo>
                      <a:lnTo>
                        <a:pt x="5051" y="22446"/>
                      </a:lnTo>
                      <a:lnTo>
                        <a:pt x="4576" y="21539"/>
                      </a:lnTo>
                      <a:lnTo>
                        <a:pt x="4490" y="21453"/>
                      </a:lnTo>
                      <a:lnTo>
                        <a:pt x="4188" y="20849"/>
                      </a:lnTo>
                      <a:lnTo>
                        <a:pt x="4101" y="20633"/>
                      </a:lnTo>
                      <a:lnTo>
                        <a:pt x="3842" y="20029"/>
                      </a:lnTo>
                      <a:lnTo>
                        <a:pt x="3756" y="19856"/>
                      </a:lnTo>
                      <a:lnTo>
                        <a:pt x="3281" y="18734"/>
                      </a:lnTo>
                      <a:lnTo>
                        <a:pt x="2850" y="17568"/>
                      </a:lnTo>
                      <a:lnTo>
                        <a:pt x="2591" y="16748"/>
                      </a:lnTo>
                      <a:lnTo>
                        <a:pt x="2332" y="15971"/>
                      </a:lnTo>
                      <a:lnTo>
                        <a:pt x="2289" y="15755"/>
                      </a:lnTo>
                      <a:lnTo>
                        <a:pt x="2116" y="15022"/>
                      </a:lnTo>
                      <a:lnTo>
                        <a:pt x="1943" y="14245"/>
                      </a:lnTo>
                      <a:lnTo>
                        <a:pt x="1814" y="13511"/>
                      </a:lnTo>
                      <a:lnTo>
                        <a:pt x="1727" y="12820"/>
                      </a:lnTo>
                      <a:lnTo>
                        <a:pt x="1641" y="11871"/>
                      </a:lnTo>
                      <a:lnTo>
                        <a:pt x="1598" y="10921"/>
                      </a:lnTo>
                      <a:lnTo>
                        <a:pt x="1598" y="10878"/>
                      </a:lnTo>
                      <a:lnTo>
                        <a:pt x="1598" y="10791"/>
                      </a:lnTo>
                      <a:lnTo>
                        <a:pt x="1641" y="9799"/>
                      </a:lnTo>
                      <a:lnTo>
                        <a:pt x="1727" y="8806"/>
                      </a:lnTo>
                      <a:lnTo>
                        <a:pt x="1900" y="7856"/>
                      </a:lnTo>
                      <a:lnTo>
                        <a:pt x="2030" y="7338"/>
                      </a:lnTo>
                      <a:lnTo>
                        <a:pt x="2202" y="6820"/>
                      </a:lnTo>
                      <a:lnTo>
                        <a:pt x="2289" y="6475"/>
                      </a:lnTo>
                      <a:lnTo>
                        <a:pt x="2548" y="5871"/>
                      </a:lnTo>
                      <a:lnTo>
                        <a:pt x="2850" y="5266"/>
                      </a:lnTo>
                      <a:lnTo>
                        <a:pt x="2893" y="5223"/>
                      </a:lnTo>
                      <a:lnTo>
                        <a:pt x="3022" y="5007"/>
                      </a:lnTo>
                      <a:lnTo>
                        <a:pt x="3497" y="4317"/>
                      </a:lnTo>
                      <a:lnTo>
                        <a:pt x="3540" y="4274"/>
                      </a:lnTo>
                      <a:lnTo>
                        <a:pt x="3756" y="4015"/>
                      </a:lnTo>
                      <a:lnTo>
                        <a:pt x="4317" y="3497"/>
                      </a:lnTo>
                      <a:lnTo>
                        <a:pt x="4619" y="3281"/>
                      </a:lnTo>
                      <a:lnTo>
                        <a:pt x="4922" y="3022"/>
                      </a:lnTo>
                      <a:lnTo>
                        <a:pt x="5267" y="2849"/>
                      </a:lnTo>
                      <a:lnTo>
                        <a:pt x="5914" y="2547"/>
                      </a:lnTo>
                      <a:lnTo>
                        <a:pt x="6562" y="2331"/>
                      </a:lnTo>
                      <a:lnTo>
                        <a:pt x="7166" y="2202"/>
                      </a:lnTo>
                      <a:lnTo>
                        <a:pt x="7209" y="2202"/>
                      </a:lnTo>
                      <a:lnTo>
                        <a:pt x="7252" y="2159"/>
                      </a:lnTo>
                      <a:lnTo>
                        <a:pt x="7598" y="2115"/>
                      </a:lnTo>
                      <a:lnTo>
                        <a:pt x="8936" y="2115"/>
                      </a:lnTo>
                      <a:lnTo>
                        <a:pt x="9152" y="2159"/>
                      </a:lnTo>
                      <a:lnTo>
                        <a:pt x="9152" y="2115"/>
                      </a:lnTo>
                      <a:lnTo>
                        <a:pt x="8850" y="173"/>
                      </a:lnTo>
                      <a:lnTo>
                        <a:pt x="8850" y="130"/>
                      </a:lnTo>
                      <a:lnTo>
                        <a:pt x="8850" y="87"/>
                      </a:lnTo>
                      <a:lnTo>
                        <a:pt x="8245" y="43"/>
                      </a:lnTo>
                      <a:lnTo>
                        <a:pt x="76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567" name="Google Shape;14567;p76"/>
                <p:cNvGrpSpPr/>
                <p:nvPr/>
              </p:nvGrpSpPr>
              <p:grpSpPr>
                <a:xfrm>
                  <a:off x="4618565" y="1036219"/>
                  <a:ext cx="2869007" cy="2220330"/>
                  <a:chOff x="4618565" y="1036219"/>
                  <a:chExt cx="2869007" cy="2220330"/>
                </a:xfrm>
              </p:grpSpPr>
              <p:sp>
                <p:nvSpPr>
                  <p:cNvPr id="14568" name="Google Shape;14568;p76"/>
                  <p:cNvSpPr/>
                  <p:nvPr/>
                </p:nvSpPr>
                <p:spPr>
                  <a:xfrm>
                    <a:off x="7315625" y="1596908"/>
                    <a:ext cx="131034" cy="570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4" h="12044" extrusionOk="0">
                        <a:moveTo>
                          <a:pt x="907" y="1"/>
                        </a:moveTo>
                        <a:lnTo>
                          <a:pt x="1" y="519"/>
                        </a:lnTo>
                        <a:lnTo>
                          <a:pt x="691" y="5267"/>
                        </a:lnTo>
                        <a:lnTo>
                          <a:pt x="864" y="5440"/>
                        </a:lnTo>
                        <a:lnTo>
                          <a:pt x="994" y="5655"/>
                        </a:lnTo>
                        <a:lnTo>
                          <a:pt x="1080" y="6001"/>
                        </a:lnTo>
                        <a:lnTo>
                          <a:pt x="1123" y="6260"/>
                        </a:lnTo>
                        <a:lnTo>
                          <a:pt x="1080" y="6562"/>
                        </a:lnTo>
                        <a:lnTo>
                          <a:pt x="950" y="6821"/>
                        </a:lnTo>
                        <a:lnTo>
                          <a:pt x="1684" y="11698"/>
                        </a:lnTo>
                        <a:lnTo>
                          <a:pt x="2763" y="12044"/>
                        </a:lnTo>
                        <a:lnTo>
                          <a:pt x="907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69" name="Google Shape;14569;p76"/>
                  <p:cNvSpPr/>
                  <p:nvPr/>
                </p:nvSpPr>
                <p:spPr>
                  <a:xfrm>
                    <a:off x="6218805" y="2568904"/>
                    <a:ext cx="100314" cy="245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6" h="5181" extrusionOk="0">
                        <a:moveTo>
                          <a:pt x="1598" y="1"/>
                        </a:moveTo>
                        <a:lnTo>
                          <a:pt x="605" y="562"/>
                        </a:lnTo>
                        <a:lnTo>
                          <a:pt x="432" y="692"/>
                        </a:lnTo>
                        <a:lnTo>
                          <a:pt x="346" y="735"/>
                        </a:lnTo>
                        <a:lnTo>
                          <a:pt x="389" y="778"/>
                        </a:lnTo>
                        <a:lnTo>
                          <a:pt x="605" y="907"/>
                        </a:lnTo>
                        <a:lnTo>
                          <a:pt x="821" y="1080"/>
                        </a:lnTo>
                        <a:lnTo>
                          <a:pt x="993" y="1296"/>
                        </a:lnTo>
                        <a:lnTo>
                          <a:pt x="1123" y="1512"/>
                        </a:lnTo>
                        <a:lnTo>
                          <a:pt x="1295" y="1728"/>
                        </a:lnTo>
                        <a:lnTo>
                          <a:pt x="1382" y="1987"/>
                        </a:lnTo>
                        <a:lnTo>
                          <a:pt x="1468" y="2246"/>
                        </a:lnTo>
                        <a:lnTo>
                          <a:pt x="1468" y="2504"/>
                        </a:lnTo>
                        <a:lnTo>
                          <a:pt x="1468" y="2763"/>
                        </a:lnTo>
                        <a:lnTo>
                          <a:pt x="1468" y="2807"/>
                        </a:lnTo>
                        <a:lnTo>
                          <a:pt x="1382" y="3109"/>
                        </a:lnTo>
                        <a:lnTo>
                          <a:pt x="1295" y="3195"/>
                        </a:lnTo>
                        <a:lnTo>
                          <a:pt x="1209" y="3281"/>
                        </a:lnTo>
                        <a:lnTo>
                          <a:pt x="1166" y="3325"/>
                        </a:lnTo>
                        <a:lnTo>
                          <a:pt x="1036" y="3368"/>
                        </a:lnTo>
                        <a:lnTo>
                          <a:pt x="821" y="3411"/>
                        </a:lnTo>
                        <a:lnTo>
                          <a:pt x="648" y="3411"/>
                        </a:lnTo>
                        <a:lnTo>
                          <a:pt x="432" y="3325"/>
                        </a:lnTo>
                        <a:lnTo>
                          <a:pt x="432" y="3411"/>
                        </a:lnTo>
                        <a:lnTo>
                          <a:pt x="432" y="3799"/>
                        </a:lnTo>
                        <a:lnTo>
                          <a:pt x="346" y="4231"/>
                        </a:lnTo>
                        <a:lnTo>
                          <a:pt x="216" y="4706"/>
                        </a:lnTo>
                        <a:lnTo>
                          <a:pt x="130" y="4922"/>
                        </a:lnTo>
                        <a:lnTo>
                          <a:pt x="0" y="5181"/>
                        </a:lnTo>
                        <a:lnTo>
                          <a:pt x="432" y="5138"/>
                        </a:lnTo>
                        <a:lnTo>
                          <a:pt x="734" y="5051"/>
                        </a:lnTo>
                        <a:lnTo>
                          <a:pt x="1036" y="4922"/>
                        </a:lnTo>
                        <a:lnTo>
                          <a:pt x="1339" y="4706"/>
                        </a:lnTo>
                        <a:lnTo>
                          <a:pt x="1511" y="4533"/>
                        </a:lnTo>
                        <a:lnTo>
                          <a:pt x="1641" y="4317"/>
                        </a:lnTo>
                        <a:lnTo>
                          <a:pt x="1813" y="3972"/>
                        </a:lnTo>
                        <a:lnTo>
                          <a:pt x="1943" y="3627"/>
                        </a:lnTo>
                        <a:lnTo>
                          <a:pt x="2072" y="3238"/>
                        </a:lnTo>
                        <a:lnTo>
                          <a:pt x="2116" y="2807"/>
                        </a:lnTo>
                        <a:lnTo>
                          <a:pt x="2116" y="2763"/>
                        </a:lnTo>
                        <a:lnTo>
                          <a:pt x="2116" y="2073"/>
                        </a:lnTo>
                        <a:lnTo>
                          <a:pt x="2029" y="1425"/>
                        </a:lnTo>
                        <a:lnTo>
                          <a:pt x="1986" y="1210"/>
                        </a:lnTo>
                        <a:lnTo>
                          <a:pt x="1813" y="605"/>
                        </a:lnTo>
                        <a:lnTo>
                          <a:pt x="164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70" name="Google Shape;14570;p76"/>
                  <p:cNvSpPr/>
                  <p:nvPr/>
                </p:nvSpPr>
                <p:spPr>
                  <a:xfrm>
                    <a:off x="5832055" y="2423647"/>
                    <a:ext cx="360202" cy="4604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8" h="9713" extrusionOk="0">
                        <a:moveTo>
                          <a:pt x="3885" y="1295"/>
                        </a:moveTo>
                        <a:lnTo>
                          <a:pt x="4144" y="1338"/>
                        </a:lnTo>
                        <a:lnTo>
                          <a:pt x="4187" y="1382"/>
                        </a:lnTo>
                        <a:lnTo>
                          <a:pt x="4317" y="1425"/>
                        </a:lnTo>
                        <a:lnTo>
                          <a:pt x="4489" y="1554"/>
                        </a:lnTo>
                        <a:lnTo>
                          <a:pt x="4533" y="1597"/>
                        </a:lnTo>
                        <a:lnTo>
                          <a:pt x="4576" y="1597"/>
                        </a:lnTo>
                        <a:lnTo>
                          <a:pt x="4878" y="1943"/>
                        </a:lnTo>
                        <a:lnTo>
                          <a:pt x="5137" y="2288"/>
                        </a:lnTo>
                        <a:lnTo>
                          <a:pt x="5137" y="2331"/>
                        </a:lnTo>
                        <a:lnTo>
                          <a:pt x="5180" y="2374"/>
                        </a:lnTo>
                        <a:lnTo>
                          <a:pt x="5353" y="2849"/>
                        </a:lnTo>
                        <a:lnTo>
                          <a:pt x="5353" y="2892"/>
                        </a:lnTo>
                        <a:lnTo>
                          <a:pt x="5353" y="2935"/>
                        </a:lnTo>
                        <a:lnTo>
                          <a:pt x="5353" y="2979"/>
                        </a:lnTo>
                        <a:lnTo>
                          <a:pt x="5396" y="3065"/>
                        </a:lnTo>
                        <a:lnTo>
                          <a:pt x="5396" y="3108"/>
                        </a:lnTo>
                        <a:lnTo>
                          <a:pt x="5396" y="3194"/>
                        </a:lnTo>
                        <a:lnTo>
                          <a:pt x="5396" y="3453"/>
                        </a:lnTo>
                        <a:lnTo>
                          <a:pt x="5396" y="3497"/>
                        </a:lnTo>
                        <a:lnTo>
                          <a:pt x="5266" y="3756"/>
                        </a:lnTo>
                        <a:lnTo>
                          <a:pt x="5223" y="3885"/>
                        </a:lnTo>
                        <a:lnTo>
                          <a:pt x="5094" y="3971"/>
                        </a:lnTo>
                        <a:lnTo>
                          <a:pt x="5094" y="4015"/>
                        </a:lnTo>
                        <a:lnTo>
                          <a:pt x="5051" y="4015"/>
                        </a:lnTo>
                        <a:lnTo>
                          <a:pt x="4964" y="4058"/>
                        </a:lnTo>
                        <a:lnTo>
                          <a:pt x="4748" y="4101"/>
                        </a:lnTo>
                        <a:lnTo>
                          <a:pt x="4533" y="4058"/>
                        </a:lnTo>
                        <a:lnTo>
                          <a:pt x="4274" y="3971"/>
                        </a:lnTo>
                        <a:lnTo>
                          <a:pt x="4101" y="3799"/>
                        </a:lnTo>
                        <a:lnTo>
                          <a:pt x="4015" y="3756"/>
                        </a:lnTo>
                        <a:lnTo>
                          <a:pt x="3885" y="3626"/>
                        </a:lnTo>
                        <a:lnTo>
                          <a:pt x="3842" y="3583"/>
                        </a:lnTo>
                        <a:lnTo>
                          <a:pt x="3713" y="3453"/>
                        </a:lnTo>
                        <a:lnTo>
                          <a:pt x="3669" y="3367"/>
                        </a:lnTo>
                        <a:lnTo>
                          <a:pt x="3540" y="3238"/>
                        </a:lnTo>
                        <a:lnTo>
                          <a:pt x="3497" y="3108"/>
                        </a:lnTo>
                        <a:lnTo>
                          <a:pt x="3454" y="3022"/>
                        </a:lnTo>
                        <a:lnTo>
                          <a:pt x="3367" y="2849"/>
                        </a:lnTo>
                        <a:lnTo>
                          <a:pt x="3324" y="2763"/>
                        </a:lnTo>
                        <a:lnTo>
                          <a:pt x="3281" y="2590"/>
                        </a:lnTo>
                        <a:lnTo>
                          <a:pt x="3238" y="2504"/>
                        </a:lnTo>
                        <a:lnTo>
                          <a:pt x="3238" y="2331"/>
                        </a:lnTo>
                        <a:lnTo>
                          <a:pt x="3195" y="2202"/>
                        </a:lnTo>
                        <a:lnTo>
                          <a:pt x="3195" y="2159"/>
                        </a:lnTo>
                        <a:lnTo>
                          <a:pt x="3195" y="2115"/>
                        </a:lnTo>
                        <a:lnTo>
                          <a:pt x="3238" y="1813"/>
                        </a:lnTo>
                        <a:lnTo>
                          <a:pt x="3324" y="1597"/>
                        </a:lnTo>
                        <a:lnTo>
                          <a:pt x="3367" y="1554"/>
                        </a:lnTo>
                        <a:lnTo>
                          <a:pt x="3367" y="1511"/>
                        </a:lnTo>
                        <a:lnTo>
                          <a:pt x="3497" y="1382"/>
                        </a:lnTo>
                        <a:lnTo>
                          <a:pt x="3540" y="1382"/>
                        </a:lnTo>
                        <a:lnTo>
                          <a:pt x="3583" y="1338"/>
                        </a:lnTo>
                        <a:lnTo>
                          <a:pt x="3669" y="1338"/>
                        </a:lnTo>
                        <a:lnTo>
                          <a:pt x="3885" y="1295"/>
                        </a:lnTo>
                        <a:close/>
                        <a:moveTo>
                          <a:pt x="2159" y="0"/>
                        </a:moveTo>
                        <a:lnTo>
                          <a:pt x="1813" y="43"/>
                        </a:lnTo>
                        <a:lnTo>
                          <a:pt x="1425" y="130"/>
                        </a:lnTo>
                        <a:lnTo>
                          <a:pt x="1382" y="130"/>
                        </a:lnTo>
                        <a:lnTo>
                          <a:pt x="1295" y="173"/>
                        </a:lnTo>
                        <a:lnTo>
                          <a:pt x="1123" y="259"/>
                        </a:lnTo>
                        <a:lnTo>
                          <a:pt x="907" y="389"/>
                        </a:lnTo>
                        <a:lnTo>
                          <a:pt x="734" y="561"/>
                        </a:lnTo>
                        <a:lnTo>
                          <a:pt x="562" y="734"/>
                        </a:lnTo>
                        <a:lnTo>
                          <a:pt x="432" y="907"/>
                        </a:lnTo>
                        <a:lnTo>
                          <a:pt x="303" y="1123"/>
                        </a:lnTo>
                        <a:lnTo>
                          <a:pt x="130" y="1641"/>
                        </a:lnTo>
                        <a:lnTo>
                          <a:pt x="87" y="1986"/>
                        </a:lnTo>
                        <a:lnTo>
                          <a:pt x="0" y="2331"/>
                        </a:lnTo>
                        <a:lnTo>
                          <a:pt x="0" y="2979"/>
                        </a:lnTo>
                        <a:lnTo>
                          <a:pt x="87" y="3669"/>
                        </a:lnTo>
                        <a:lnTo>
                          <a:pt x="216" y="4317"/>
                        </a:lnTo>
                        <a:lnTo>
                          <a:pt x="259" y="4360"/>
                        </a:lnTo>
                        <a:lnTo>
                          <a:pt x="259" y="4403"/>
                        </a:lnTo>
                        <a:lnTo>
                          <a:pt x="259" y="4446"/>
                        </a:lnTo>
                        <a:lnTo>
                          <a:pt x="259" y="4489"/>
                        </a:lnTo>
                        <a:lnTo>
                          <a:pt x="562" y="5266"/>
                        </a:lnTo>
                        <a:lnTo>
                          <a:pt x="907" y="5957"/>
                        </a:lnTo>
                        <a:lnTo>
                          <a:pt x="1209" y="6518"/>
                        </a:lnTo>
                        <a:lnTo>
                          <a:pt x="1511" y="6950"/>
                        </a:lnTo>
                        <a:lnTo>
                          <a:pt x="1727" y="7295"/>
                        </a:lnTo>
                        <a:lnTo>
                          <a:pt x="2072" y="7727"/>
                        </a:lnTo>
                        <a:lnTo>
                          <a:pt x="2159" y="7468"/>
                        </a:lnTo>
                        <a:lnTo>
                          <a:pt x="2245" y="7036"/>
                        </a:lnTo>
                        <a:lnTo>
                          <a:pt x="2288" y="6863"/>
                        </a:lnTo>
                        <a:lnTo>
                          <a:pt x="2245" y="6734"/>
                        </a:lnTo>
                        <a:lnTo>
                          <a:pt x="2245" y="6604"/>
                        </a:lnTo>
                        <a:lnTo>
                          <a:pt x="2245" y="6561"/>
                        </a:lnTo>
                        <a:lnTo>
                          <a:pt x="2245" y="6518"/>
                        </a:lnTo>
                        <a:lnTo>
                          <a:pt x="2245" y="6302"/>
                        </a:lnTo>
                        <a:lnTo>
                          <a:pt x="2288" y="6130"/>
                        </a:lnTo>
                        <a:lnTo>
                          <a:pt x="2374" y="5957"/>
                        </a:lnTo>
                        <a:lnTo>
                          <a:pt x="2504" y="5827"/>
                        </a:lnTo>
                        <a:lnTo>
                          <a:pt x="2331" y="5525"/>
                        </a:lnTo>
                        <a:lnTo>
                          <a:pt x="2288" y="5180"/>
                        </a:lnTo>
                        <a:lnTo>
                          <a:pt x="2288" y="5007"/>
                        </a:lnTo>
                        <a:lnTo>
                          <a:pt x="2288" y="4835"/>
                        </a:lnTo>
                        <a:lnTo>
                          <a:pt x="2331" y="4705"/>
                        </a:lnTo>
                        <a:lnTo>
                          <a:pt x="2418" y="4576"/>
                        </a:lnTo>
                        <a:lnTo>
                          <a:pt x="2374" y="4619"/>
                        </a:lnTo>
                        <a:lnTo>
                          <a:pt x="2159" y="4662"/>
                        </a:lnTo>
                        <a:lnTo>
                          <a:pt x="1943" y="4619"/>
                        </a:lnTo>
                        <a:lnTo>
                          <a:pt x="1684" y="4489"/>
                        </a:lnTo>
                        <a:lnTo>
                          <a:pt x="1468" y="4360"/>
                        </a:lnTo>
                        <a:lnTo>
                          <a:pt x="1295" y="4187"/>
                        </a:lnTo>
                        <a:lnTo>
                          <a:pt x="1252" y="4144"/>
                        </a:lnTo>
                        <a:lnTo>
                          <a:pt x="1123" y="4015"/>
                        </a:lnTo>
                        <a:lnTo>
                          <a:pt x="1036" y="3885"/>
                        </a:lnTo>
                        <a:lnTo>
                          <a:pt x="1036" y="3842"/>
                        </a:lnTo>
                        <a:lnTo>
                          <a:pt x="993" y="3842"/>
                        </a:lnTo>
                        <a:lnTo>
                          <a:pt x="993" y="3799"/>
                        </a:lnTo>
                        <a:lnTo>
                          <a:pt x="950" y="3756"/>
                        </a:lnTo>
                        <a:lnTo>
                          <a:pt x="907" y="3669"/>
                        </a:lnTo>
                        <a:lnTo>
                          <a:pt x="907" y="3626"/>
                        </a:lnTo>
                        <a:lnTo>
                          <a:pt x="864" y="3626"/>
                        </a:lnTo>
                        <a:lnTo>
                          <a:pt x="864" y="3583"/>
                        </a:lnTo>
                        <a:lnTo>
                          <a:pt x="734" y="3367"/>
                        </a:lnTo>
                        <a:lnTo>
                          <a:pt x="734" y="3324"/>
                        </a:lnTo>
                        <a:lnTo>
                          <a:pt x="691" y="3108"/>
                        </a:lnTo>
                        <a:lnTo>
                          <a:pt x="648" y="3065"/>
                        </a:lnTo>
                        <a:lnTo>
                          <a:pt x="648" y="2892"/>
                        </a:lnTo>
                        <a:lnTo>
                          <a:pt x="605" y="2763"/>
                        </a:lnTo>
                        <a:lnTo>
                          <a:pt x="605" y="2720"/>
                        </a:lnTo>
                        <a:lnTo>
                          <a:pt x="605" y="2676"/>
                        </a:lnTo>
                        <a:lnTo>
                          <a:pt x="648" y="2461"/>
                        </a:lnTo>
                        <a:lnTo>
                          <a:pt x="691" y="2245"/>
                        </a:lnTo>
                        <a:lnTo>
                          <a:pt x="777" y="2072"/>
                        </a:lnTo>
                        <a:lnTo>
                          <a:pt x="907" y="1943"/>
                        </a:lnTo>
                        <a:lnTo>
                          <a:pt x="950" y="1943"/>
                        </a:lnTo>
                        <a:lnTo>
                          <a:pt x="993" y="1900"/>
                        </a:lnTo>
                        <a:lnTo>
                          <a:pt x="1079" y="1900"/>
                        </a:lnTo>
                        <a:lnTo>
                          <a:pt x="1295" y="1856"/>
                        </a:lnTo>
                        <a:lnTo>
                          <a:pt x="1554" y="1900"/>
                        </a:lnTo>
                        <a:lnTo>
                          <a:pt x="1597" y="1900"/>
                        </a:lnTo>
                        <a:lnTo>
                          <a:pt x="1727" y="1986"/>
                        </a:lnTo>
                        <a:lnTo>
                          <a:pt x="1856" y="2072"/>
                        </a:lnTo>
                        <a:lnTo>
                          <a:pt x="1900" y="2115"/>
                        </a:lnTo>
                        <a:lnTo>
                          <a:pt x="2029" y="2245"/>
                        </a:lnTo>
                        <a:lnTo>
                          <a:pt x="2072" y="2245"/>
                        </a:lnTo>
                        <a:lnTo>
                          <a:pt x="2288" y="2504"/>
                        </a:lnTo>
                        <a:lnTo>
                          <a:pt x="2331" y="2504"/>
                        </a:lnTo>
                        <a:lnTo>
                          <a:pt x="2331" y="2547"/>
                        </a:lnTo>
                        <a:lnTo>
                          <a:pt x="2504" y="2806"/>
                        </a:lnTo>
                        <a:lnTo>
                          <a:pt x="2677" y="3108"/>
                        </a:lnTo>
                        <a:lnTo>
                          <a:pt x="2763" y="3410"/>
                        </a:lnTo>
                        <a:lnTo>
                          <a:pt x="2806" y="3756"/>
                        </a:lnTo>
                        <a:lnTo>
                          <a:pt x="2806" y="4015"/>
                        </a:lnTo>
                        <a:lnTo>
                          <a:pt x="2806" y="4058"/>
                        </a:lnTo>
                        <a:lnTo>
                          <a:pt x="2720" y="4230"/>
                        </a:lnTo>
                        <a:lnTo>
                          <a:pt x="2677" y="4360"/>
                        </a:lnTo>
                        <a:lnTo>
                          <a:pt x="2849" y="4274"/>
                        </a:lnTo>
                        <a:lnTo>
                          <a:pt x="3022" y="4101"/>
                        </a:lnTo>
                        <a:lnTo>
                          <a:pt x="3108" y="4101"/>
                        </a:lnTo>
                        <a:lnTo>
                          <a:pt x="3281" y="3971"/>
                        </a:lnTo>
                        <a:lnTo>
                          <a:pt x="3324" y="3971"/>
                        </a:lnTo>
                        <a:lnTo>
                          <a:pt x="3497" y="3885"/>
                        </a:lnTo>
                        <a:lnTo>
                          <a:pt x="3713" y="3842"/>
                        </a:lnTo>
                        <a:lnTo>
                          <a:pt x="3842" y="3842"/>
                        </a:lnTo>
                        <a:lnTo>
                          <a:pt x="3972" y="3885"/>
                        </a:lnTo>
                        <a:lnTo>
                          <a:pt x="4231" y="4015"/>
                        </a:lnTo>
                        <a:lnTo>
                          <a:pt x="4446" y="4230"/>
                        </a:lnTo>
                        <a:lnTo>
                          <a:pt x="4619" y="4403"/>
                        </a:lnTo>
                        <a:lnTo>
                          <a:pt x="4792" y="4705"/>
                        </a:lnTo>
                        <a:lnTo>
                          <a:pt x="4921" y="5007"/>
                        </a:lnTo>
                        <a:lnTo>
                          <a:pt x="4964" y="5051"/>
                        </a:lnTo>
                        <a:lnTo>
                          <a:pt x="5007" y="5266"/>
                        </a:lnTo>
                        <a:lnTo>
                          <a:pt x="5007" y="5310"/>
                        </a:lnTo>
                        <a:lnTo>
                          <a:pt x="5007" y="5353"/>
                        </a:lnTo>
                        <a:lnTo>
                          <a:pt x="5051" y="5310"/>
                        </a:lnTo>
                        <a:lnTo>
                          <a:pt x="5094" y="5266"/>
                        </a:lnTo>
                        <a:lnTo>
                          <a:pt x="5137" y="5223"/>
                        </a:lnTo>
                        <a:lnTo>
                          <a:pt x="5223" y="5223"/>
                        </a:lnTo>
                        <a:lnTo>
                          <a:pt x="5439" y="5180"/>
                        </a:lnTo>
                        <a:lnTo>
                          <a:pt x="5698" y="5223"/>
                        </a:lnTo>
                        <a:lnTo>
                          <a:pt x="5698" y="5266"/>
                        </a:lnTo>
                        <a:lnTo>
                          <a:pt x="5741" y="5266"/>
                        </a:lnTo>
                        <a:lnTo>
                          <a:pt x="5871" y="5310"/>
                        </a:lnTo>
                        <a:lnTo>
                          <a:pt x="6043" y="5439"/>
                        </a:lnTo>
                        <a:lnTo>
                          <a:pt x="6259" y="5612"/>
                        </a:lnTo>
                        <a:lnTo>
                          <a:pt x="6302" y="5655"/>
                        </a:lnTo>
                        <a:lnTo>
                          <a:pt x="6561" y="6000"/>
                        </a:lnTo>
                        <a:lnTo>
                          <a:pt x="6605" y="6086"/>
                        </a:lnTo>
                        <a:lnTo>
                          <a:pt x="6777" y="6389"/>
                        </a:lnTo>
                        <a:lnTo>
                          <a:pt x="6907" y="6777"/>
                        </a:lnTo>
                        <a:lnTo>
                          <a:pt x="6907" y="6820"/>
                        </a:lnTo>
                        <a:lnTo>
                          <a:pt x="6907" y="6863"/>
                        </a:lnTo>
                        <a:lnTo>
                          <a:pt x="6950" y="7079"/>
                        </a:lnTo>
                        <a:lnTo>
                          <a:pt x="6950" y="7338"/>
                        </a:lnTo>
                        <a:lnTo>
                          <a:pt x="6950" y="7381"/>
                        </a:lnTo>
                        <a:lnTo>
                          <a:pt x="6820" y="7640"/>
                        </a:lnTo>
                        <a:lnTo>
                          <a:pt x="6691" y="7856"/>
                        </a:lnTo>
                        <a:lnTo>
                          <a:pt x="6648" y="7856"/>
                        </a:lnTo>
                        <a:lnTo>
                          <a:pt x="6605" y="7899"/>
                        </a:lnTo>
                        <a:lnTo>
                          <a:pt x="6518" y="7943"/>
                        </a:lnTo>
                        <a:lnTo>
                          <a:pt x="6302" y="7986"/>
                        </a:lnTo>
                        <a:lnTo>
                          <a:pt x="6087" y="7943"/>
                        </a:lnTo>
                        <a:lnTo>
                          <a:pt x="5828" y="7856"/>
                        </a:lnTo>
                        <a:lnTo>
                          <a:pt x="5612" y="7684"/>
                        </a:lnTo>
                        <a:lnTo>
                          <a:pt x="5439" y="7511"/>
                        </a:lnTo>
                        <a:lnTo>
                          <a:pt x="5396" y="7468"/>
                        </a:lnTo>
                        <a:lnTo>
                          <a:pt x="5266" y="7338"/>
                        </a:lnTo>
                        <a:lnTo>
                          <a:pt x="5180" y="7209"/>
                        </a:lnTo>
                        <a:lnTo>
                          <a:pt x="5137" y="7122"/>
                        </a:lnTo>
                        <a:lnTo>
                          <a:pt x="5007" y="6950"/>
                        </a:lnTo>
                        <a:lnTo>
                          <a:pt x="5007" y="6907"/>
                        </a:lnTo>
                        <a:lnTo>
                          <a:pt x="4921" y="6691"/>
                        </a:lnTo>
                        <a:lnTo>
                          <a:pt x="4878" y="6691"/>
                        </a:lnTo>
                        <a:lnTo>
                          <a:pt x="4835" y="6432"/>
                        </a:lnTo>
                        <a:lnTo>
                          <a:pt x="4792" y="6302"/>
                        </a:lnTo>
                        <a:lnTo>
                          <a:pt x="4792" y="6259"/>
                        </a:lnTo>
                        <a:lnTo>
                          <a:pt x="4792" y="6216"/>
                        </a:lnTo>
                        <a:lnTo>
                          <a:pt x="4748" y="6130"/>
                        </a:lnTo>
                        <a:lnTo>
                          <a:pt x="4748" y="6086"/>
                        </a:lnTo>
                        <a:lnTo>
                          <a:pt x="4748" y="6043"/>
                        </a:lnTo>
                        <a:lnTo>
                          <a:pt x="4662" y="6130"/>
                        </a:lnTo>
                        <a:lnTo>
                          <a:pt x="4360" y="6345"/>
                        </a:lnTo>
                        <a:lnTo>
                          <a:pt x="4317" y="6561"/>
                        </a:lnTo>
                        <a:lnTo>
                          <a:pt x="4231" y="6863"/>
                        </a:lnTo>
                        <a:lnTo>
                          <a:pt x="4360" y="7209"/>
                        </a:lnTo>
                        <a:lnTo>
                          <a:pt x="4446" y="7597"/>
                        </a:lnTo>
                        <a:lnTo>
                          <a:pt x="4446" y="7856"/>
                        </a:lnTo>
                        <a:lnTo>
                          <a:pt x="4403" y="7856"/>
                        </a:lnTo>
                        <a:lnTo>
                          <a:pt x="4403" y="7899"/>
                        </a:lnTo>
                        <a:lnTo>
                          <a:pt x="4317" y="8158"/>
                        </a:lnTo>
                        <a:lnTo>
                          <a:pt x="4231" y="8288"/>
                        </a:lnTo>
                        <a:lnTo>
                          <a:pt x="4144" y="8374"/>
                        </a:lnTo>
                        <a:lnTo>
                          <a:pt x="4101" y="8417"/>
                        </a:lnTo>
                        <a:lnTo>
                          <a:pt x="4015" y="8461"/>
                        </a:lnTo>
                        <a:lnTo>
                          <a:pt x="3799" y="8504"/>
                        </a:lnTo>
                        <a:lnTo>
                          <a:pt x="3626" y="9151"/>
                        </a:lnTo>
                        <a:lnTo>
                          <a:pt x="4058" y="9367"/>
                        </a:lnTo>
                        <a:lnTo>
                          <a:pt x="4489" y="9583"/>
                        </a:lnTo>
                        <a:lnTo>
                          <a:pt x="4964" y="9669"/>
                        </a:lnTo>
                        <a:lnTo>
                          <a:pt x="5439" y="9712"/>
                        </a:lnTo>
                        <a:lnTo>
                          <a:pt x="5914" y="9669"/>
                        </a:lnTo>
                        <a:lnTo>
                          <a:pt x="6216" y="9583"/>
                        </a:lnTo>
                        <a:lnTo>
                          <a:pt x="6475" y="9453"/>
                        </a:lnTo>
                        <a:lnTo>
                          <a:pt x="6777" y="9237"/>
                        </a:lnTo>
                        <a:lnTo>
                          <a:pt x="6950" y="9065"/>
                        </a:lnTo>
                        <a:lnTo>
                          <a:pt x="7123" y="8892"/>
                        </a:lnTo>
                        <a:lnTo>
                          <a:pt x="7295" y="8547"/>
                        </a:lnTo>
                        <a:lnTo>
                          <a:pt x="7425" y="8158"/>
                        </a:lnTo>
                        <a:lnTo>
                          <a:pt x="7511" y="7770"/>
                        </a:lnTo>
                        <a:lnTo>
                          <a:pt x="7554" y="7381"/>
                        </a:lnTo>
                        <a:lnTo>
                          <a:pt x="7554" y="7338"/>
                        </a:lnTo>
                        <a:lnTo>
                          <a:pt x="7597" y="6907"/>
                        </a:lnTo>
                        <a:lnTo>
                          <a:pt x="7554" y="6475"/>
                        </a:lnTo>
                        <a:lnTo>
                          <a:pt x="7554" y="6432"/>
                        </a:lnTo>
                        <a:lnTo>
                          <a:pt x="7511" y="5957"/>
                        </a:lnTo>
                        <a:lnTo>
                          <a:pt x="7468" y="5741"/>
                        </a:lnTo>
                        <a:lnTo>
                          <a:pt x="7252" y="5007"/>
                        </a:lnTo>
                        <a:lnTo>
                          <a:pt x="6993" y="4274"/>
                        </a:lnTo>
                        <a:lnTo>
                          <a:pt x="6950" y="4230"/>
                        </a:lnTo>
                        <a:lnTo>
                          <a:pt x="6864" y="4015"/>
                        </a:lnTo>
                        <a:lnTo>
                          <a:pt x="6475" y="3281"/>
                        </a:lnTo>
                        <a:lnTo>
                          <a:pt x="6043" y="2590"/>
                        </a:lnTo>
                        <a:lnTo>
                          <a:pt x="6043" y="2547"/>
                        </a:lnTo>
                        <a:lnTo>
                          <a:pt x="6000" y="2547"/>
                        </a:lnTo>
                        <a:lnTo>
                          <a:pt x="5741" y="2202"/>
                        </a:lnTo>
                        <a:lnTo>
                          <a:pt x="5655" y="2072"/>
                        </a:lnTo>
                        <a:lnTo>
                          <a:pt x="5569" y="1986"/>
                        </a:lnTo>
                        <a:lnTo>
                          <a:pt x="5396" y="1770"/>
                        </a:lnTo>
                        <a:lnTo>
                          <a:pt x="5353" y="1727"/>
                        </a:lnTo>
                        <a:lnTo>
                          <a:pt x="4878" y="1295"/>
                        </a:lnTo>
                        <a:lnTo>
                          <a:pt x="4403" y="907"/>
                        </a:lnTo>
                        <a:lnTo>
                          <a:pt x="4403" y="864"/>
                        </a:lnTo>
                        <a:lnTo>
                          <a:pt x="4360" y="864"/>
                        </a:lnTo>
                        <a:lnTo>
                          <a:pt x="4274" y="777"/>
                        </a:lnTo>
                        <a:lnTo>
                          <a:pt x="4231" y="777"/>
                        </a:lnTo>
                        <a:lnTo>
                          <a:pt x="3842" y="475"/>
                        </a:lnTo>
                        <a:lnTo>
                          <a:pt x="3799" y="475"/>
                        </a:lnTo>
                        <a:lnTo>
                          <a:pt x="3713" y="432"/>
                        </a:lnTo>
                        <a:lnTo>
                          <a:pt x="3669" y="432"/>
                        </a:lnTo>
                        <a:lnTo>
                          <a:pt x="3669" y="389"/>
                        </a:lnTo>
                        <a:lnTo>
                          <a:pt x="3583" y="389"/>
                        </a:lnTo>
                        <a:lnTo>
                          <a:pt x="3583" y="346"/>
                        </a:lnTo>
                        <a:lnTo>
                          <a:pt x="3281" y="216"/>
                        </a:lnTo>
                        <a:lnTo>
                          <a:pt x="2936" y="130"/>
                        </a:lnTo>
                        <a:lnTo>
                          <a:pt x="2892" y="130"/>
                        </a:lnTo>
                        <a:lnTo>
                          <a:pt x="2849" y="87"/>
                        </a:lnTo>
                        <a:lnTo>
                          <a:pt x="2806" y="87"/>
                        </a:lnTo>
                        <a:lnTo>
                          <a:pt x="2677" y="43"/>
                        </a:lnTo>
                        <a:lnTo>
                          <a:pt x="2590" y="43"/>
                        </a:lnTo>
                        <a:lnTo>
                          <a:pt x="215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71" name="Google Shape;14571;p76"/>
                  <p:cNvSpPr/>
                  <p:nvPr/>
                </p:nvSpPr>
                <p:spPr>
                  <a:xfrm>
                    <a:off x="5651954" y="3102997"/>
                    <a:ext cx="169908" cy="1535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4" h="3239" extrusionOk="0">
                        <a:moveTo>
                          <a:pt x="389" y="1"/>
                        </a:moveTo>
                        <a:lnTo>
                          <a:pt x="217" y="87"/>
                        </a:lnTo>
                        <a:lnTo>
                          <a:pt x="174" y="87"/>
                        </a:lnTo>
                        <a:lnTo>
                          <a:pt x="130" y="217"/>
                        </a:lnTo>
                        <a:lnTo>
                          <a:pt x="44" y="303"/>
                        </a:lnTo>
                        <a:lnTo>
                          <a:pt x="1" y="605"/>
                        </a:lnTo>
                        <a:lnTo>
                          <a:pt x="44" y="907"/>
                        </a:lnTo>
                        <a:lnTo>
                          <a:pt x="130" y="1209"/>
                        </a:lnTo>
                        <a:lnTo>
                          <a:pt x="303" y="1512"/>
                        </a:lnTo>
                        <a:lnTo>
                          <a:pt x="519" y="1727"/>
                        </a:lnTo>
                        <a:lnTo>
                          <a:pt x="735" y="1900"/>
                        </a:lnTo>
                        <a:lnTo>
                          <a:pt x="994" y="2073"/>
                        </a:lnTo>
                        <a:lnTo>
                          <a:pt x="1598" y="2418"/>
                        </a:lnTo>
                        <a:lnTo>
                          <a:pt x="2202" y="2807"/>
                        </a:lnTo>
                        <a:lnTo>
                          <a:pt x="2850" y="3109"/>
                        </a:lnTo>
                        <a:lnTo>
                          <a:pt x="3022" y="3195"/>
                        </a:lnTo>
                        <a:lnTo>
                          <a:pt x="3195" y="3238"/>
                        </a:lnTo>
                        <a:lnTo>
                          <a:pt x="3325" y="3195"/>
                        </a:lnTo>
                        <a:lnTo>
                          <a:pt x="3411" y="3109"/>
                        </a:lnTo>
                        <a:lnTo>
                          <a:pt x="3540" y="2979"/>
                        </a:lnTo>
                        <a:lnTo>
                          <a:pt x="3584" y="2720"/>
                        </a:lnTo>
                        <a:lnTo>
                          <a:pt x="3584" y="2461"/>
                        </a:lnTo>
                        <a:lnTo>
                          <a:pt x="3497" y="2159"/>
                        </a:lnTo>
                        <a:lnTo>
                          <a:pt x="3497" y="2116"/>
                        </a:lnTo>
                        <a:lnTo>
                          <a:pt x="3411" y="1943"/>
                        </a:lnTo>
                        <a:lnTo>
                          <a:pt x="3281" y="1771"/>
                        </a:lnTo>
                        <a:lnTo>
                          <a:pt x="2979" y="1468"/>
                        </a:lnTo>
                        <a:lnTo>
                          <a:pt x="2591" y="1209"/>
                        </a:lnTo>
                        <a:lnTo>
                          <a:pt x="735" y="130"/>
                        </a:lnTo>
                        <a:lnTo>
                          <a:pt x="692" y="87"/>
                        </a:lnTo>
                        <a:lnTo>
                          <a:pt x="648" y="87"/>
                        </a:lnTo>
                        <a:lnTo>
                          <a:pt x="519" y="44"/>
                        </a:lnTo>
                        <a:lnTo>
                          <a:pt x="389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4572" name="Google Shape;14572;p76"/>
                  <p:cNvGrpSpPr/>
                  <p:nvPr/>
                </p:nvGrpSpPr>
                <p:grpSpPr>
                  <a:xfrm>
                    <a:off x="4618565" y="1036219"/>
                    <a:ext cx="2474055" cy="1688276"/>
                    <a:chOff x="4618565" y="1036219"/>
                    <a:chExt cx="2474055" cy="1688276"/>
                  </a:xfrm>
                </p:grpSpPr>
                <p:sp>
                  <p:nvSpPr>
                    <p:cNvPr id="14573" name="Google Shape;14573;p76"/>
                    <p:cNvSpPr/>
                    <p:nvPr/>
                  </p:nvSpPr>
                  <p:spPr>
                    <a:xfrm>
                      <a:off x="5875006" y="1036219"/>
                      <a:ext cx="231301" cy="3458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79" h="7296" extrusionOk="0">
                          <a:moveTo>
                            <a:pt x="3713" y="1641"/>
                          </a:moveTo>
                          <a:lnTo>
                            <a:pt x="3713" y="1684"/>
                          </a:lnTo>
                          <a:lnTo>
                            <a:pt x="3627" y="1727"/>
                          </a:lnTo>
                          <a:lnTo>
                            <a:pt x="3583" y="1727"/>
                          </a:lnTo>
                          <a:lnTo>
                            <a:pt x="3540" y="1771"/>
                          </a:lnTo>
                          <a:lnTo>
                            <a:pt x="3497" y="1771"/>
                          </a:lnTo>
                          <a:lnTo>
                            <a:pt x="3497" y="1727"/>
                          </a:lnTo>
                          <a:lnTo>
                            <a:pt x="3583" y="1684"/>
                          </a:lnTo>
                          <a:lnTo>
                            <a:pt x="3670" y="1641"/>
                          </a:lnTo>
                          <a:close/>
                          <a:moveTo>
                            <a:pt x="3454" y="1771"/>
                          </a:moveTo>
                          <a:lnTo>
                            <a:pt x="3454" y="1814"/>
                          </a:lnTo>
                          <a:lnTo>
                            <a:pt x="3411" y="1857"/>
                          </a:lnTo>
                          <a:lnTo>
                            <a:pt x="3281" y="1900"/>
                          </a:lnTo>
                          <a:lnTo>
                            <a:pt x="3325" y="1857"/>
                          </a:lnTo>
                          <a:lnTo>
                            <a:pt x="3454" y="1771"/>
                          </a:lnTo>
                          <a:close/>
                          <a:moveTo>
                            <a:pt x="2850" y="1"/>
                          </a:moveTo>
                          <a:lnTo>
                            <a:pt x="2591" y="44"/>
                          </a:lnTo>
                          <a:lnTo>
                            <a:pt x="2591" y="130"/>
                          </a:lnTo>
                          <a:lnTo>
                            <a:pt x="2634" y="389"/>
                          </a:lnTo>
                          <a:lnTo>
                            <a:pt x="2677" y="519"/>
                          </a:lnTo>
                          <a:lnTo>
                            <a:pt x="2677" y="691"/>
                          </a:lnTo>
                          <a:lnTo>
                            <a:pt x="2591" y="907"/>
                          </a:lnTo>
                          <a:lnTo>
                            <a:pt x="2461" y="1037"/>
                          </a:lnTo>
                          <a:lnTo>
                            <a:pt x="2245" y="1209"/>
                          </a:lnTo>
                          <a:lnTo>
                            <a:pt x="2202" y="1253"/>
                          </a:lnTo>
                          <a:lnTo>
                            <a:pt x="2159" y="1253"/>
                          </a:lnTo>
                          <a:lnTo>
                            <a:pt x="2159" y="1296"/>
                          </a:lnTo>
                          <a:lnTo>
                            <a:pt x="1986" y="1382"/>
                          </a:lnTo>
                          <a:lnTo>
                            <a:pt x="1814" y="1425"/>
                          </a:lnTo>
                          <a:lnTo>
                            <a:pt x="1512" y="1425"/>
                          </a:lnTo>
                          <a:lnTo>
                            <a:pt x="1339" y="1339"/>
                          </a:lnTo>
                          <a:lnTo>
                            <a:pt x="1296" y="1296"/>
                          </a:lnTo>
                          <a:lnTo>
                            <a:pt x="1253" y="1253"/>
                          </a:lnTo>
                          <a:lnTo>
                            <a:pt x="1209" y="1209"/>
                          </a:lnTo>
                          <a:lnTo>
                            <a:pt x="1080" y="1037"/>
                          </a:lnTo>
                          <a:lnTo>
                            <a:pt x="1037" y="907"/>
                          </a:lnTo>
                          <a:lnTo>
                            <a:pt x="864" y="1037"/>
                          </a:lnTo>
                          <a:lnTo>
                            <a:pt x="691" y="1123"/>
                          </a:lnTo>
                          <a:lnTo>
                            <a:pt x="303" y="1382"/>
                          </a:lnTo>
                          <a:lnTo>
                            <a:pt x="130" y="1512"/>
                          </a:lnTo>
                          <a:lnTo>
                            <a:pt x="1" y="1641"/>
                          </a:lnTo>
                          <a:lnTo>
                            <a:pt x="217" y="1598"/>
                          </a:lnTo>
                          <a:lnTo>
                            <a:pt x="432" y="1641"/>
                          </a:lnTo>
                          <a:lnTo>
                            <a:pt x="648" y="1771"/>
                          </a:lnTo>
                          <a:lnTo>
                            <a:pt x="821" y="1943"/>
                          </a:lnTo>
                          <a:lnTo>
                            <a:pt x="994" y="2159"/>
                          </a:lnTo>
                          <a:lnTo>
                            <a:pt x="1166" y="2375"/>
                          </a:lnTo>
                          <a:lnTo>
                            <a:pt x="1253" y="2634"/>
                          </a:lnTo>
                          <a:lnTo>
                            <a:pt x="1339" y="2893"/>
                          </a:lnTo>
                          <a:lnTo>
                            <a:pt x="1468" y="3497"/>
                          </a:lnTo>
                          <a:lnTo>
                            <a:pt x="1555" y="4101"/>
                          </a:lnTo>
                          <a:lnTo>
                            <a:pt x="1598" y="4490"/>
                          </a:lnTo>
                          <a:lnTo>
                            <a:pt x="1814" y="5871"/>
                          </a:lnTo>
                          <a:lnTo>
                            <a:pt x="1986" y="6691"/>
                          </a:lnTo>
                          <a:lnTo>
                            <a:pt x="1986" y="6734"/>
                          </a:lnTo>
                          <a:lnTo>
                            <a:pt x="2073" y="7209"/>
                          </a:lnTo>
                          <a:lnTo>
                            <a:pt x="2073" y="7252"/>
                          </a:lnTo>
                          <a:lnTo>
                            <a:pt x="2073" y="7296"/>
                          </a:lnTo>
                          <a:lnTo>
                            <a:pt x="2116" y="7296"/>
                          </a:lnTo>
                          <a:lnTo>
                            <a:pt x="2116" y="7252"/>
                          </a:lnTo>
                          <a:lnTo>
                            <a:pt x="3497" y="6389"/>
                          </a:lnTo>
                          <a:lnTo>
                            <a:pt x="4317" y="5871"/>
                          </a:lnTo>
                          <a:lnTo>
                            <a:pt x="4663" y="5698"/>
                          </a:lnTo>
                          <a:lnTo>
                            <a:pt x="4878" y="5612"/>
                          </a:lnTo>
                          <a:lnTo>
                            <a:pt x="4878" y="5569"/>
                          </a:lnTo>
                          <a:lnTo>
                            <a:pt x="4360" y="2418"/>
                          </a:lnTo>
                          <a:lnTo>
                            <a:pt x="4317" y="2030"/>
                          </a:lnTo>
                          <a:lnTo>
                            <a:pt x="4231" y="1382"/>
                          </a:lnTo>
                          <a:lnTo>
                            <a:pt x="4145" y="1080"/>
                          </a:lnTo>
                          <a:lnTo>
                            <a:pt x="4015" y="821"/>
                          </a:lnTo>
                          <a:lnTo>
                            <a:pt x="3842" y="476"/>
                          </a:lnTo>
                          <a:lnTo>
                            <a:pt x="3540" y="217"/>
                          </a:lnTo>
                          <a:lnTo>
                            <a:pt x="3411" y="87"/>
                          </a:lnTo>
                          <a:lnTo>
                            <a:pt x="3238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74" name="Google Shape;14574;p76"/>
                    <p:cNvSpPr/>
                    <p:nvPr/>
                  </p:nvSpPr>
                  <p:spPr>
                    <a:xfrm>
                      <a:off x="5989637" y="1480285"/>
                      <a:ext cx="300848" cy="10375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46" h="21885" extrusionOk="0">
                          <a:moveTo>
                            <a:pt x="0" y="0"/>
                          </a:moveTo>
                          <a:lnTo>
                            <a:pt x="734" y="4576"/>
                          </a:lnTo>
                          <a:lnTo>
                            <a:pt x="2288" y="13986"/>
                          </a:lnTo>
                          <a:lnTo>
                            <a:pt x="2288" y="14029"/>
                          </a:lnTo>
                          <a:lnTo>
                            <a:pt x="2374" y="14590"/>
                          </a:lnTo>
                          <a:lnTo>
                            <a:pt x="2374" y="14633"/>
                          </a:lnTo>
                          <a:lnTo>
                            <a:pt x="2417" y="14633"/>
                          </a:lnTo>
                          <a:lnTo>
                            <a:pt x="2417" y="14676"/>
                          </a:lnTo>
                          <a:lnTo>
                            <a:pt x="2719" y="16662"/>
                          </a:lnTo>
                          <a:lnTo>
                            <a:pt x="2719" y="16705"/>
                          </a:lnTo>
                          <a:lnTo>
                            <a:pt x="2935" y="17827"/>
                          </a:lnTo>
                          <a:lnTo>
                            <a:pt x="2935" y="17871"/>
                          </a:lnTo>
                          <a:lnTo>
                            <a:pt x="2935" y="18000"/>
                          </a:lnTo>
                          <a:lnTo>
                            <a:pt x="2935" y="18043"/>
                          </a:lnTo>
                          <a:lnTo>
                            <a:pt x="3065" y="18777"/>
                          </a:lnTo>
                          <a:lnTo>
                            <a:pt x="3065" y="18820"/>
                          </a:lnTo>
                          <a:lnTo>
                            <a:pt x="3194" y="19554"/>
                          </a:lnTo>
                          <a:lnTo>
                            <a:pt x="3194" y="19597"/>
                          </a:lnTo>
                          <a:lnTo>
                            <a:pt x="3237" y="19640"/>
                          </a:lnTo>
                          <a:lnTo>
                            <a:pt x="3237" y="19683"/>
                          </a:lnTo>
                          <a:lnTo>
                            <a:pt x="3237" y="19727"/>
                          </a:lnTo>
                          <a:lnTo>
                            <a:pt x="3281" y="20115"/>
                          </a:lnTo>
                          <a:lnTo>
                            <a:pt x="3367" y="20504"/>
                          </a:lnTo>
                          <a:lnTo>
                            <a:pt x="3367" y="20547"/>
                          </a:lnTo>
                          <a:lnTo>
                            <a:pt x="3410" y="20590"/>
                          </a:lnTo>
                          <a:lnTo>
                            <a:pt x="3453" y="21065"/>
                          </a:lnTo>
                          <a:lnTo>
                            <a:pt x="3496" y="21496"/>
                          </a:lnTo>
                          <a:lnTo>
                            <a:pt x="3496" y="21626"/>
                          </a:lnTo>
                          <a:lnTo>
                            <a:pt x="3626" y="21799"/>
                          </a:lnTo>
                          <a:lnTo>
                            <a:pt x="3669" y="21842"/>
                          </a:lnTo>
                          <a:lnTo>
                            <a:pt x="3669" y="21885"/>
                          </a:lnTo>
                          <a:lnTo>
                            <a:pt x="4187" y="21583"/>
                          </a:lnTo>
                          <a:lnTo>
                            <a:pt x="4230" y="21540"/>
                          </a:lnTo>
                          <a:lnTo>
                            <a:pt x="4273" y="21540"/>
                          </a:lnTo>
                          <a:lnTo>
                            <a:pt x="4662" y="21281"/>
                          </a:lnTo>
                          <a:lnTo>
                            <a:pt x="4705" y="21281"/>
                          </a:lnTo>
                          <a:lnTo>
                            <a:pt x="5180" y="20978"/>
                          </a:lnTo>
                          <a:lnTo>
                            <a:pt x="5223" y="20978"/>
                          </a:lnTo>
                          <a:lnTo>
                            <a:pt x="5352" y="20892"/>
                          </a:lnTo>
                          <a:lnTo>
                            <a:pt x="5352" y="20849"/>
                          </a:lnTo>
                          <a:lnTo>
                            <a:pt x="5957" y="20504"/>
                          </a:lnTo>
                          <a:lnTo>
                            <a:pt x="6086" y="20374"/>
                          </a:lnTo>
                          <a:lnTo>
                            <a:pt x="6173" y="20288"/>
                          </a:lnTo>
                          <a:lnTo>
                            <a:pt x="6173" y="20245"/>
                          </a:lnTo>
                          <a:lnTo>
                            <a:pt x="6216" y="20245"/>
                          </a:lnTo>
                          <a:lnTo>
                            <a:pt x="6216" y="20201"/>
                          </a:lnTo>
                          <a:lnTo>
                            <a:pt x="6259" y="20072"/>
                          </a:lnTo>
                          <a:lnTo>
                            <a:pt x="6302" y="20029"/>
                          </a:lnTo>
                          <a:lnTo>
                            <a:pt x="6345" y="19856"/>
                          </a:lnTo>
                          <a:lnTo>
                            <a:pt x="6302" y="19597"/>
                          </a:lnTo>
                          <a:lnTo>
                            <a:pt x="6129" y="18432"/>
                          </a:lnTo>
                          <a:lnTo>
                            <a:pt x="5957" y="17223"/>
                          </a:lnTo>
                          <a:lnTo>
                            <a:pt x="5957" y="17180"/>
                          </a:lnTo>
                          <a:lnTo>
                            <a:pt x="5957" y="17137"/>
                          </a:lnTo>
                          <a:lnTo>
                            <a:pt x="5914" y="16921"/>
                          </a:lnTo>
                          <a:lnTo>
                            <a:pt x="5914" y="16878"/>
                          </a:lnTo>
                          <a:lnTo>
                            <a:pt x="5741" y="16058"/>
                          </a:lnTo>
                          <a:lnTo>
                            <a:pt x="5525" y="14849"/>
                          </a:lnTo>
                          <a:lnTo>
                            <a:pt x="5439" y="14245"/>
                          </a:lnTo>
                          <a:lnTo>
                            <a:pt x="5137" y="12346"/>
                          </a:lnTo>
                          <a:lnTo>
                            <a:pt x="5137" y="12302"/>
                          </a:lnTo>
                          <a:lnTo>
                            <a:pt x="4964" y="11439"/>
                          </a:lnTo>
                          <a:lnTo>
                            <a:pt x="4532" y="8590"/>
                          </a:lnTo>
                          <a:lnTo>
                            <a:pt x="4058" y="5741"/>
                          </a:lnTo>
                          <a:lnTo>
                            <a:pt x="3324" y="1339"/>
                          </a:lnTo>
                          <a:lnTo>
                            <a:pt x="907" y="303"/>
                          </a:lnTo>
                          <a:lnTo>
                            <a:pt x="691" y="216"/>
                          </a:lnTo>
                          <a:lnTo>
                            <a:pt x="302" y="44"/>
                          </a:lnTo>
                          <a:lnTo>
                            <a:pt x="130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75" name="Google Shape;14575;p76"/>
                    <p:cNvSpPr/>
                    <p:nvPr/>
                  </p:nvSpPr>
                  <p:spPr>
                    <a:xfrm>
                      <a:off x="5651954" y="1689020"/>
                      <a:ext cx="216984" cy="6323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77" h="13339" extrusionOk="0">
                          <a:moveTo>
                            <a:pt x="994" y="0"/>
                          </a:moveTo>
                          <a:lnTo>
                            <a:pt x="950" y="43"/>
                          </a:lnTo>
                          <a:lnTo>
                            <a:pt x="950" y="87"/>
                          </a:lnTo>
                          <a:lnTo>
                            <a:pt x="907" y="87"/>
                          </a:lnTo>
                          <a:lnTo>
                            <a:pt x="44" y="734"/>
                          </a:lnTo>
                          <a:lnTo>
                            <a:pt x="1" y="734"/>
                          </a:lnTo>
                          <a:lnTo>
                            <a:pt x="130" y="950"/>
                          </a:lnTo>
                          <a:lnTo>
                            <a:pt x="130" y="993"/>
                          </a:lnTo>
                          <a:lnTo>
                            <a:pt x="217" y="1123"/>
                          </a:lnTo>
                          <a:lnTo>
                            <a:pt x="260" y="1166"/>
                          </a:lnTo>
                          <a:lnTo>
                            <a:pt x="864" y="2331"/>
                          </a:lnTo>
                          <a:lnTo>
                            <a:pt x="1382" y="3540"/>
                          </a:lnTo>
                          <a:lnTo>
                            <a:pt x="1382" y="3583"/>
                          </a:lnTo>
                          <a:lnTo>
                            <a:pt x="1468" y="3712"/>
                          </a:lnTo>
                          <a:lnTo>
                            <a:pt x="1468" y="3756"/>
                          </a:lnTo>
                          <a:lnTo>
                            <a:pt x="1771" y="4576"/>
                          </a:lnTo>
                          <a:lnTo>
                            <a:pt x="2030" y="5353"/>
                          </a:lnTo>
                          <a:lnTo>
                            <a:pt x="2030" y="5396"/>
                          </a:lnTo>
                          <a:lnTo>
                            <a:pt x="2073" y="5525"/>
                          </a:lnTo>
                          <a:lnTo>
                            <a:pt x="2116" y="5525"/>
                          </a:lnTo>
                          <a:lnTo>
                            <a:pt x="2116" y="5568"/>
                          </a:lnTo>
                          <a:lnTo>
                            <a:pt x="2202" y="5914"/>
                          </a:lnTo>
                          <a:lnTo>
                            <a:pt x="2504" y="7036"/>
                          </a:lnTo>
                          <a:lnTo>
                            <a:pt x="2720" y="8158"/>
                          </a:lnTo>
                          <a:lnTo>
                            <a:pt x="2763" y="8158"/>
                          </a:lnTo>
                          <a:lnTo>
                            <a:pt x="2763" y="8201"/>
                          </a:lnTo>
                          <a:lnTo>
                            <a:pt x="2763" y="8245"/>
                          </a:lnTo>
                          <a:lnTo>
                            <a:pt x="2763" y="8288"/>
                          </a:lnTo>
                          <a:lnTo>
                            <a:pt x="2807" y="8417"/>
                          </a:lnTo>
                          <a:lnTo>
                            <a:pt x="2807" y="8460"/>
                          </a:lnTo>
                          <a:lnTo>
                            <a:pt x="2979" y="9799"/>
                          </a:lnTo>
                          <a:lnTo>
                            <a:pt x="2979" y="9971"/>
                          </a:lnTo>
                          <a:lnTo>
                            <a:pt x="2979" y="10014"/>
                          </a:lnTo>
                          <a:lnTo>
                            <a:pt x="2979" y="10144"/>
                          </a:lnTo>
                          <a:lnTo>
                            <a:pt x="2979" y="10187"/>
                          </a:lnTo>
                          <a:lnTo>
                            <a:pt x="3022" y="10403"/>
                          </a:lnTo>
                          <a:lnTo>
                            <a:pt x="3022" y="11266"/>
                          </a:lnTo>
                          <a:lnTo>
                            <a:pt x="3022" y="12173"/>
                          </a:lnTo>
                          <a:lnTo>
                            <a:pt x="4490" y="13252"/>
                          </a:lnTo>
                          <a:lnTo>
                            <a:pt x="4490" y="13295"/>
                          </a:lnTo>
                          <a:lnTo>
                            <a:pt x="4533" y="13295"/>
                          </a:lnTo>
                          <a:lnTo>
                            <a:pt x="4576" y="13338"/>
                          </a:lnTo>
                          <a:lnTo>
                            <a:pt x="4576" y="13295"/>
                          </a:lnTo>
                          <a:lnTo>
                            <a:pt x="4576" y="12647"/>
                          </a:lnTo>
                          <a:lnTo>
                            <a:pt x="4576" y="12432"/>
                          </a:lnTo>
                          <a:lnTo>
                            <a:pt x="4533" y="11094"/>
                          </a:lnTo>
                          <a:lnTo>
                            <a:pt x="4533" y="11050"/>
                          </a:lnTo>
                          <a:lnTo>
                            <a:pt x="4533" y="10921"/>
                          </a:lnTo>
                          <a:lnTo>
                            <a:pt x="4533" y="10878"/>
                          </a:lnTo>
                          <a:lnTo>
                            <a:pt x="4447" y="10101"/>
                          </a:lnTo>
                          <a:lnTo>
                            <a:pt x="4404" y="9799"/>
                          </a:lnTo>
                          <a:lnTo>
                            <a:pt x="4404" y="9755"/>
                          </a:lnTo>
                          <a:lnTo>
                            <a:pt x="4361" y="9626"/>
                          </a:lnTo>
                          <a:lnTo>
                            <a:pt x="4361" y="9410"/>
                          </a:lnTo>
                          <a:lnTo>
                            <a:pt x="4361" y="9367"/>
                          </a:lnTo>
                          <a:lnTo>
                            <a:pt x="4317" y="9367"/>
                          </a:lnTo>
                          <a:lnTo>
                            <a:pt x="4317" y="9324"/>
                          </a:lnTo>
                          <a:lnTo>
                            <a:pt x="4317" y="9194"/>
                          </a:lnTo>
                          <a:lnTo>
                            <a:pt x="4317" y="9151"/>
                          </a:lnTo>
                          <a:lnTo>
                            <a:pt x="4058" y="7943"/>
                          </a:lnTo>
                          <a:lnTo>
                            <a:pt x="3756" y="6648"/>
                          </a:lnTo>
                          <a:lnTo>
                            <a:pt x="3584" y="6043"/>
                          </a:lnTo>
                          <a:lnTo>
                            <a:pt x="3497" y="5784"/>
                          </a:lnTo>
                          <a:lnTo>
                            <a:pt x="3454" y="5698"/>
                          </a:lnTo>
                          <a:lnTo>
                            <a:pt x="3454" y="5655"/>
                          </a:lnTo>
                          <a:lnTo>
                            <a:pt x="3411" y="5568"/>
                          </a:lnTo>
                          <a:lnTo>
                            <a:pt x="3411" y="5525"/>
                          </a:lnTo>
                          <a:lnTo>
                            <a:pt x="3411" y="5482"/>
                          </a:lnTo>
                          <a:lnTo>
                            <a:pt x="2850" y="3928"/>
                          </a:lnTo>
                          <a:lnTo>
                            <a:pt x="2850" y="3885"/>
                          </a:lnTo>
                          <a:lnTo>
                            <a:pt x="2763" y="3756"/>
                          </a:lnTo>
                          <a:lnTo>
                            <a:pt x="2763" y="3712"/>
                          </a:lnTo>
                          <a:lnTo>
                            <a:pt x="2073" y="2115"/>
                          </a:lnTo>
                          <a:lnTo>
                            <a:pt x="1296" y="561"/>
                          </a:lnTo>
                          <a:lnTo>
                            <a:pt x="1296" y="518"/>
                          </a:lnTo>
                          <a:lnTo>
                            <a:pt x="1209" y="389"/>
                          </a:lnTo>
                          <a:lnTo>
                            <a:pt x="1209" y="346"/>
                          </a:lnTo>
                          <a:lnTo>
                            <a:pt x="994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76" name="Google Shape;14576;p76"/>
                    <p:cNvSpPr/>
                    <p:nvPr/>
                  </p:nvSpPr>
                  <p:spPr>
                    <a:xfrm>
                      <a:off x="4618565" y="1116053"/>
                      <a:ext cx="1240133" cy="16084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9" h="33928" extrusionOk="0">
                          <a:moveTo>
                            <a:pt x="6562" y="0"/>
                          </a:moveTo>
                          <a:lnTo>
                            <a:pt x="6001" y="87"/>
                          </a:lnTo>
                          <a:lnTo>
                            <a:pt x="5742" y="130"/>
                          </a:lnTo>
                          <a:lnTo>
                            <a:pt x="5612" y="173"/>
                          </a:lnTo>
                          <a:lnTo>
                            <a:pt x="5310" y="259"/>
                          </a:lnTo>
                          <a:lnTo>
                            <a:pt x="5224" y="302"/>
                          </a:lnTo>
                          <a:lnTo>
                            <a:pt x="4792" y="432"/>
                          </a:lnTo>
                          <a:lnTo>
                            <a:pt x="4317" y="604"/>
                          </a:lnTo>
                          <a:lnTo>
                            <a:pt x="3886" y="863"/>
                          </a:lnTo>
                          <a:lnTo>
                            <a:pt x="3799" y="907"/>
                          </a:lnTo>
                          <a:lnTo>
                            <a:pt x="3368" y="1166"/>
                          </a:lnTo>
                          <a:lnTo>
                            <a:pt x="3195" y="1295"/>
                          </a:lnTo>
                          <a:lnTo>
                            <a:pt x="2591" y="1813"/>
                          </a:lnTo>
                          <a:lnTo>
                            <a:pt x="2073" y="2417"/>
                          </a:lnTo>
                          <a:lnTo>
                            <a:pt x="1641" y="3022"/>
                          </a:lnTo>
                          <a:lnTo>
                            <a:pt x="1253" y="3626"/>
                          </a:lnTo>
                          <a:lnTo>
                            <a:pt x="950" y="4273"/>
                          </a:lnTo>
                          <a:lnTo>
                            <a:pt x="691" y="4921"/>
                          </a:lnTo>
                          <a:lnTo>
                            <a:pt x="519" y="5525"/>
                          </a:lnTo>
                          <a:lnTo>
                            <a:pt x="346" y="6130"/>
                          </a:lnTo>
                          <a:lnTo>
                            <a:pt x="217" y="6820"/>
                          </a:lnTo>
                          <a:lnTo>
                            <a:pt x="173" y="7079"/>
                          </a:lnTo>
                          <a:lnTo>
                            <a:pt x="87" y="7856"/>
                          </a:lnTo>
                          <a:lnTo>
                            <a:pt x="1" y="8633"/>
                          </a:lnTo>
                          <a:lnTo>
                            <a:pt x="1" y="9496"/>
                          </a:lnTo>
                          <a:lnTo>
                            <a:pt x="1" y="10403"/>
                          </a:lnTo>
                          <a:lnTo>
                            <a:pt x="87" y="11352"/>
                          </a:lnTo>
                          <a:lnTo>
                            <a:pt x="217" y="12259"/>
                          </a:lnTo>
                          <a:lnTo>
                            <a:pt x="217" y="12388"/>
                          </a:lnTo>
                          <a:lnTo>
                            <a:pt x="303" y="12777"/>
                          </a:lnTo>
                          <a:lnTo>
                            <a:pt x="519" y="13985"/>
                          </a:lnTo>
                          <a:lnTo>
                            <a:pt x="778" y="15021"/>
                          </a:lnTo>
                          <a:lnTo>
                            <a:pt x="821" y="15065"/>
                          </a:lnTo>
                          <a:lnTo>
                            <a:pt x="950" y="15626"/>
                          </a:lnTo>
                          <a:lnTo>
                            <a:pt x="994" y="15755"/>
                          </a:lnTo>
                          <a:lnTo>
                            <a:pt x="1209" y="16403"/>
                          </a:lnTo>
                          <a:lnTo>
                            <a:pt x="1382" y="16921"/>
                          </a:lnTo>
                          <a:lnTo>
                            <a:pt x="1511" y="17309"/>
                          </a:lnTo>
                          <a:lnTo>
                            <a:pt x="1511" y="17352"/>
                          </a:lnTo>
                          <a:lnTo>
                            <a:pt x="1555" y="17439"/>
                          </a:lnTo>
                          <a:lnTo>
                            <a:pt x="1555" y="17482"/>
                          </a:lnTo>
                          <a:lnTo>
                            <a:pt x="1727" y="17827"/>
                          </a:lnTo>
                          <a:lnTo>
                            <a:pt x="2332" y="19424"/>
                          </a:lnTo>
                          <a:lnTo>
                            <a:pt x="2375" y="19511"/>
                          </a:lnTo>
                          <a:lnTo>
                            <a:pt x="2418" y="19554"/>
                          </a:lnTo>
                          <a:lnTo>
                            <a:pt x="2893" y="20633"/>
                          </a:lnTo>
                          <a:lnTo>
                            <a:pt x="3454" y="21712"/>
                          </a:lnTo>
                          <a:lnTo>
                            <a:pt x="3497" y="21755"/>
                          </a:lnTo>
                          <a:lnTo>
                            <a:pt x="3497" y="21798"/>
                          </a:lnTo>
                          <a:lnTo>
                            <a:pt x="3713" y="22144"/>
                          </a:lnTo>
                          <a:lnTo>
                            <a:pt x="4619" y="23654"/>
                          </a:lnTo>
                          <a:lnTo>
                            <a:pt x="5569" y="25079"/>
                          </a:lnTo>
                          <a:lnTo>
                            <a:pt x="6605" y="26460"/>
                          </a:lnTo>
                          <a:lnTo>
                            <a:pt x="7727" y="27712"/>
                          </a:lnTo>
                          <a:lnTo>
                            <a:pt x="8288" y="28316"/>
                          </a:lnTo>
                          <a:lnTo>
                            <a:pt x="8893" y="28877"/>
                          </a:lnTo>
                          <a:lnTo>
                            <a:pt x="9497" y="29438"/>
                          </a:lnTo>
                          <a:lnTo>
                            <a:pt x="10101" y="29956"/>
                          </a:lnTo>
                          <a:lnTo>
                            <a:pt x="10749" y="30474"/>
                          </a:lnTo>
                          <a:lnTo>
                            <a:pt x="11396" y="30949"/>
                          </a:lnTo>
                          <a:lnTo>
                            <a:pt x="12044" y="31424"/>
                          </a:lnTo>
                          <a:lnTo>
                            <a:pt x="12691" y="31856"/>
                          </a:lnTo>
                          <a:lnTo>
                            <a:pt x="13813" y="32503"/>
                          </a:lnTo>
                          <a:lnTo>
                            <a:pt x="14461" y="32805"/>
                          </a:lnTo>
                          <a:lnTo>
                            <a:pt x="15108" y="33064"/>
                          </a:lnTo>
                          <a:lnTo>
                            <a:pt x="15756" y="33323"/>
                          </a:lnTo>
                          <a:lnTo>
                            <a:pt x="16490" y="33539"/>
                          </a:lnTo>
                          <a:lnTo>
                            <a:pt x="17180" y="33755"/>
                          </a:lnTo>
                          <a:lnTo>
                            <a:pt x="17914" y="33841"/>
                          </a:lnTo>
                          <a:lnTo>
                            <a:pt x="18518" y="33927"/>
                          </a:lnTo>
                          <a:lnTo>
                            <a:pt x="19166" y="33927"/>
                          </a:lnTo>
                          <a:lnTo>
                            <a:pt x="19813" y="33884"/>
                          </a:lnTo>
                          <a:lnTo>
                            <a:pt x="20461" y="33798"/>
                          </a:lnTo>
                          <a:lnTo>
                            <a:pt x="21022" y="33668"/>
                          </a:lnTo>
                          <a:lnTo>
                            <a:pt x="21540" y="33496"/>
                          </a:lnTo>
                          <a:lnTo>
                            <a:pt x="22015" y="33323"/>
                          </a:lnTo>
                          <a:lnTo>
                            <a:pt x="22015" y="33280"/>
                          </a:lnTo>
                          <a:lnTo>
                            <a:pt x="22446" y="33064"/>
                          </a:lnTo>
                          <a:lnTo>
                            <a:pt x="22878" y="32805"/>
                          </a:lnTo>
                          <a:lnTo>
                            <a:pt x="23094" y="32633"/>
                          </a:lnTo>
                          <a:lnTo>
                            <a:pt x="23396" y="32417"/>
                          </a:lnTo>
                          <a:lnTo>
                            <a:pt x="23828" y="31985"/>
                          </a:lnTo>
                          <a:lnTo>
                            <a:pt x="24259" y="31553"/>
                          </a:lnTo>
                          <a:lnTo>
                            <a:pt x="24648" y="31035"/>
                          </a:lnTo>
                          <a:lnTo>
                            <a:pt x="24993" y="30474"/>
                          </a:lnTo>
                          <a:lnTo>
                            <a:pt x="25295" y="29913"/>
                          </a:lnTo>
                          <a:lnTo>
                            <a:pt x="25597" y="29266"/>
                          </a:lnTo>
                          <a:lnTo>
                            <a:pt x="25813" y="28618"/>
                          </a:lnTo>
                          <a:lnTo>
                            <a:pt x="26029" y="27884"/>
                          </a:lnTo>
                          <a:lnTo>
                            <a:pt x="26159" y="27107"/>
                          </a:lnTo>
                          <a:lnTo>
                            <a:pt x="26072" y="27021"/>
                          </a:lnTo>
                          <a:lnTo>
                            <a:pt x="26029" y="27021"/>
                          </a:lnTo>
                          <a:lnTo>
                            <a:pt x="26029" y="26978"/>
                          </a:lnTo>
                          <a:lnTo>
                            <a:pt x="25986" y="26935"/>
                          </a:lnTo>
                          <a:lnTo>
                            <a:pt x="25943" y="26935"/>
                          </a:lnTo>
                          <a:lnTo>
                            <a:pt x="25813" y="26805"/>
                          </a:lnTo>
                          <a:lnTo>
                            <a:pt x="25770" y="26805"/>
                          </a:lnTo>
                          <a:lnTo>
                            <a:pt x="24648" y="25985"/>
                          </a:lnTo>
                          <a:lnTo>
                            <a:pt x="24561" y="26331"/>
                          </a:lnTo>
                          <a:lnTo>
                            <a:pt x="24561" y="26374"/>
                          </a:lnTo>
                          <a:lnTo>
                            <a:pt x="24561" y="26460"/>
                          </a:lnTo>
                          <a:lnTo>
                            <a:pt x="24518" y="26503"/>
                          </a:lnTo>
                          <a:lnTo>
                            <a:pt x="24346" y="27194"/>
                          </a:lnTo>
                          <a:lnTo>
                            <a:pt x="24259" y="27410"/>
                          </a:lnTo>
                          <a:lnTo>
                            <a:pt x="24173" y="27712"/>
                          </a:lnTo>
                          <a:lnTo>
                            <a:pt x="24043" y="28057"/>
                          </a:lnTo>
                          <a:lnTo>
                            <a:pt x="23957" y="28273"/>
                          </a:lnTo>
                          <a:lnTo>
                            <a:pt x="23784" y="28575"/>
                          </a:lnTo>
                          <a:lnTo>
                            <a:pt x="23655" y="28834"/>
                          </a:lnTo>
                          <a:lnTo>
                            <a:pt x="23655" y="28877"/>
                          </a:lnTo>
                          <a:lnTo>
                            <a:pt x="23612" y="28920"/>
                          </a:lnTo>
                          <a:lnTo>
                            <a:pt x="23569" y="28964"/>
                          </a:lnTo>
                          <a:lnTo>
                            <a:pt x="23310" y="29352"/>
                          </a:lnTo>
                          <a:lnTo>
                            <a:pt x="23051" y="29741"/>
                          </a:lnTo>
                          <a:lnTo>
                            <a:pt x="23007" y="29784"/>
                          </a:lnTo>
                          <a:lnTo>
                            <a:pt x="22878" y="29956"/>
                          </a:lnTo>
                          <a:lnTo>
                            <a:pt x="22835" y="29999"/>
                          </a:lnTo>
                          <a:lnTo>
                            <a:pt x="22533" y="30302"/>
                          </a:lnTo>
                          <a:lnTo>
                            <a:pt x="22187" y="30647"/>
                          </a:lnTo>
                          <a:lnTo>
                            <a:pt x="21669" y="30992"/>
                          </a:lnTo>
                          <a:lnTo>
                            <a:pt x="21583" y="31035"/>
                          </a:lnTo>
                          <a:lnTo>
                            <a:pt x="21540" y="31079"/>
                          </a:lnTo>
                          <a:lnTo>
                            <a:pt x="21151" y="31294"/>
                          </a:lnTo>
                          <a:lnTo>
                            <a:pt x="20763" y="31467"/>
                          </a:lnTo>
                          <a:lnTo>
                            <a:pt x="20202" y="31683"/>
                          </a:lnTo>
                          <a:lnTo>
                            <a:pt x="19597" y="31812"/>
                          </a:lnTo>
                          <a:lnTo>
                            <a:pt x="18950" y="31899"/>
                          </a:lnTo>
                          <a:lnTo>
                            <a:pt x="17698" y="31899"/>
                          </a:lnTo>
                          <a:lnTo>
                            <a:pt x="17051" y="31812"/>
                          </a:lnTo>
                          <a:lnTo>
                            <a:pt x="16360" y="31683"/>
                          </a:lnTo>
                          <a:lnTo>
                            <a:pt x="15713" y="31510"/>
                          </a:lnTo>
                          <a:lnTo>
                            <a:pt x="15669" y="31467"/>
                          </a:lnTo>
                          <a:lnTo>
                            <a:pt x="15324" y="31338"/>
                          </a:lnTo>
                          <a:lnTo>
                            <a:pt x="15281" y="31338"/>
                          </a:lnTo>
                          <a:lnTo>
                            <a:pt x="14849" y="31165"/>
                          </a:lnTo>
                          <a:lnTo>
                            <a:pt x="14720" y="31122"/>
                          </a:lnTo>
                          <a:lnTo>
                            <a:pt x="14245" y="30906"/>
                          </a:lnTo>
                          <a:lnTo>
                            <a:pt x="14202" y="30906"/>
                          </a:lnTo>
                          <a:lnTo>
                            <a:pt x="13684" y="30647"/>
                          </a:lnTo>
                          <a:lnTo>
                            <a:pt x="13209" y="30345"/>
                          </a:lnTo>
                          <a:lnTo>
                            <a:pt x="13123" y="30345"/>
                          </a:lnTo>
                          <a:lnTo>
                            <a:pt x="12777" y="30129"/>
                          </a:lnTo>
                          <a:lnTo>
                            <a:pt x="11957" y="29568"/>
                          </a:lnTo>
                          <a:lnTo>
                            <a:pt x="11137" y="29007"/>
                          </a:lnTo>
                          <a:lnTo>
                            <a:pt x="10360" y="28359"/>
                          </a:lnTo>
                          <a:lnTo>
                            <a:pt x="9583" y="27712"/>
                          </a:lnTo>
                          <a:lnTo>
                            <a:pt x="8849" y="26978"/>
                          </a:lnTo>
                          <a:lnTo>
                            <a:pt x="8116" y="26201"/>
                          </a:lnTo>
                          <a:lnTo>
                            <a:pt x="7425" y="25381"/>
                          </a:lnTo>
                          <a:lnTo>
                            <a:pt x="6778" y="24561"/>
                          </a:lnTo>
                          <a:lnTo>
                            <a:pt x="6432" y="24043"/>
                          </a:lnTo>
                          <a:lnTo>
                            <a:pt x="5871" y="23266"/>
                          </a:lnTo>
                          <a:lnTo>
                            <a:pt x="5353" y="22446"/>
                          </a:lnTo>
                          <a:lnTo>
                            <a:pt x="4835" y="21582"/>
                          </a:lnTo>
                          <a:lnTo>
                            <a:pt x="4360" y="20719"/>
                          </a:lnTo>
                          <a:lnTo>
                            <a:pt x="4360" y="20676"/>
                          </a:lnTo>
                          <a:lnTo>
                            <a:pt x="4015" y="19942"/>
                          </a:lnTo>
                          <a:lnTo>
                            <a:pt x="3972" y="19942"/>
                          </a:lnTo>
                          <a:lnTo>
                            <a:pt x="3670" y="19208"/>
                          </a:lnTo>
                          <a:lnTo>
                            <a:pt x="3627" y="19122"/>
                          </a:lnTo>
                          <a:lnTo>
                            <a:pt x="3152" y="18043"/>
                          </a:lnTo>
                          <a:lnTo>
                            <a:pt x="2720" y="16877"/>
                          </a:lnTo>
                          <a:lnTo>
                            <a:pt x="2547" y="16273"/>
                          </a:lnTo>
                          <a:lnTo>
                            <a:pt x="2245" y="15324"/>
                          </a:lnTo>
                          <a:lnTo>
                            <a:pt x="2202" y="15151"/>
                          </a:lnTo>
                          <a:lnTo>
                            <a:pt x="2029" y="14374"/>
                          </a:lnTo>
                          <a:lnTo>
                            <a:pt x="1857" y="13640"/>
                          </a:lnTo>
                          <a:lnTo>
                            <a:pt x="1727" y="12906"/>
                          </a:lnTo>
                          <a:lnTo>
                            <a:pt x="1641" y="12173"/>
                          </a:lnTo>
                          <a:lnTo>
                            <a:pt x="1555" y="11223"/>
                          </a:lnTo>
                          <a:lnTo>
                            <a:pt x="1555" y="10317"/>
                          </a:lnTo>
                          <a:lnTo>
                            <a:pt x="1555" y="9367"/>
                          </a:lnTo>
                          <a:lnTo>
                            <a:pt x="1641" y="8460"/>
                          </a:lnTo>
                          <a:lnTo>
                            <a:pt x="1814" y="7640"/>
                          </a:lnTo>
                          <a:lnTo>
                            <a:pt x="2029" y="6734"/>
                          </a:lnTo>
                          <a:lnTo>
                            <a:pt x="2116" y="6432"/>
                          </a:lnTo>
                          <a:lnTo>
                            <a:pt x="2159" y="6389"/>
                          </a:lnTo>
                          <a:lnTo>
                            <a:pt x="2202" y="6259"/>
                          </a:lnTo>
                          <a:lnTo>
                            <a:pt x="2504" y="5525"/>
                          </a:lnTo>
                          <a:lnTo>
                            <a:pt x="2936" y="4748"/>
                          </a:lnTo>
                          <a:lnTo>
                            <a:pt x="3022" y="4619"/>
                          </a:lnTo>
                          <a:lnTo>
                            <a:pt x="3152" y="4403"/>
                          </a:lnTo>
                          <a:lnTo>
                            <a:pt x="3324" y="4187"/>
                          </a:lnTo>
                          <a:lnTo>
                            <a:pt x="3454" y="4014"/>
                          </a:lnTo>
                          <a:lnTo>
                            <a:pt x="3583" y="3885"/>
                          </a:lnTo>
                          <a:lnTo>
                            <a:pt x="3842" y="3626"/>
                          </a:lnTo>
                          <a:lnTo>
                            <a:pt x="4145" y="3324"/>
                          </a:lnTo>
                          <a:lnTo>
                            <a:pt x="4447" y="3108"/>
                          </a:lnTo>
                          <a:lnTo>
                            <a:pt x="4792" y="2849"/>
                          </a:lnTo>
                          <a:lnTo>
                            <a:pt x="4835" y="2849"/>
                          </a:lnTo>
                          <a:lnTo>
                            <a:pt x="5051" y="2720"/>
                          </a:lnTo>
                          <a:lnTo>
                            <a:pt x="5483" y="2504"/>
                          </a:lnTo>
                          <a:lnTo>
                            <a:pt x="5957" y="2331"/>
                          </a:lnTo>
                          <a:lnTo>
                            <a:pt x="6389" y="2202"/>
                          </a:lnTo>
                          <a:lnTo>
                            <a:pt x="6907" y="2072"/>
                          </a:lnTo>
                          <a:lnTo>
                            <a:pt x="6993" y="2072"/>
                          </a:lnTo>
                          <a:lnTo>
                            <a:pt x="7296" y="2029"/>
                          </a:lnTo>
                          <a:lnTo>
                            <a:pt x="7382" y="2029"/>
                          </a:lnTo>
                          <a:lnTo>
                            <a:pt x="8029" y="1986"/>
                          </a:lnTo>
                          <a:lnTo>
                            <a:pt x="8461" y="1986"/>
                          </a:lnTo>
                          <a:lnTo>
                            <a:pt x="8677" y="2029"/>
                          </a:lnTo>
                          <a:lnTo>
                            <a:pt x="8806" y="2029"/>
                          </a:lnTo>
                          <a:lnTo>
                            <a:pt x="8979" y="2072"/>
                          </a:lnTo>
                          <a:lnTo>
                            <a:pt x="9885" y="2202"/>
                          </a:lnTo>
                          <a:lnTo>
                            <a:pt x="10792" y="2461"/>
                          </a:lnTo>
                          <a:lnTo>
                            <a:pt x="10835" y="2461"/>
                          </a:lnTo>
                          <a:lnTo>
                            <a:pt x="10921" y="2504"/>
                          </a:lnTo>
                          <a:lnTo>
                            <a:pt x="10965" y="2504"/>
                          </a:lnTo>
                          <a:lnTo>
                            <a:pt x="11785" y="2849"/>
                          </a:lnTo>
                          <a:lnTo>
                            <a:pt x="12173" y="3022"/>
                          </a:lnTo>
                          <a:lnTo>
                            <a:pt x="12216" y="3022"/>
                          </a:lnTo>
                          <a:lnTo>
                            <a:pt x="12216" y="3065"/>
                          </a:lnTo>
                          <a:lnTo>
                            <a:pt x="12259" y="3065"/>
                          </a:lnTo>
                          <a:lnTo>
                            <a:pt x="12346" y="3108"/>
                          </a:lnTo>
                          <a:lnTo>
                            <a:pt x="12389" y="3108"/>
                          </a:lnTo>
                          <a:lnTo>
                            <a:pt x="12734" y="3324"/>
                          </a:lnTo>
                          <a:lnTo>
                            <a:pt x="13554" y="3756"/>
                          </a:lnTo>
                          <a:lnTo>
                            <a:pt x="14331" y="4273"/>
                          </a:lnTo>
                          <a:lnTo>
                            <a:pt x="14634" y="4489"/>
                          </a:lnTo>
                          <a:lnTo>
                            <a:pt x="14677" y="4489"/>
                          </a:lnTo>
                          <a:lnTo>
                            <a:pt x="14763" y="4576"/>
                          </a:lnTo>
                          <a:lnTo>
                            <a:pt x="14806" y="4576"/>
                          </a:lnTo>
                          <a:lnTo>
                            <a:pt x="14806" y="4619"/>
                          </a:lnTo>
                          <a:lnTo>
                            <a:pt x="15411" y="5050"/>
                          </a:lnTo>
                          <a:lnTo>
                            <a:pt x="16015" y="5568"/>
                          </a:lnTo>
                          <a:lnTo>
                            <a:pt x="16058" y="5568"/>
                          </a:lnTo>
                          <a:lnTo>
                            <a:pt x="16058" y="5612"/>
                          </a:lnTo>
                          <a:lnTo>
                            <a:pt x="16187" y="5698"/>
                          </a:lnTo>
                          <a:lnTo>
                            <a:pt x="16187" y="5741"/>
                          </a:lnTo>
                          <a:lnTo>
                            <a:pt x="17180" y="6648"/>
                          </a:lnTo>
                          <a:lnTo>
                            <a:pt x="18130" y="7683"/>
                          </a:lnTo>
                          <a:lnTo>
                            <a:pt x="18173" y="7683"/>
                          </a:lnTo>
                          <a:lnTo>
                            <a:pt x="18259" y="7813"/>
                          </a:lnTo>
                          <a:lnTo>
                            <a:pt x="18303" y="7813"/>
                          </a:lnTo>
                          <a:lnTo>
                            <a:pt x="18303" y="7856"/>
                          </a:lnTo>
                          <a:lnTo>
                            <a:pt x="18691" y="8288"/>
                          </a:lnTo>
                          <a:lnTo>
                            <a:pt x="19382" y="9151"/>
                          </a:lnTo>
                          <a:lnTo>
                            <a:pt x="19511" y="9281"/>
                          </a:lnTo>
                          <a:lnTo>
                            <a:pt x="19511" y="9324"/>
                          </a:lnTo>
                          <a:lnTo>
                            <a:pt x="20115" y="10101"/>
                          </a:lnTo>
                          <a:lnTo>
                            <a:pt x="20677" y="10921"/>
                          </a:lnTo>
                          <a:lnTo>
                            <a:pt x="20720" y="10921"/>
                          </a:lnTo>
                          <a:lnTo>
                            <a:pt x="20720" y="10878"/>
                          </a:lnTo>
                          <a:lnTo>
                            <a:pt x="21497" y="10317"/>
                          </a:lnTo>
                          <a:lnTo>
                            <a:pt x="21540" y="10317"/>
                          </a:lnTo>
                          <a:lnTo>
                            <a:pt x="21669" y="10187"/>
                          </a:lnTo>
                          <a:lnTo>
                            <a:pt x="21065" y="9324"/>
                          </a:lnTo>
                          <a:lnTo>
                            <a:pt x="20115" y="8029"/>
                          </a:lnTo>
                          <a:lnTo>
                            <a:pt x="20115" y="7986"/>
                          </a:lnTo>
                          <a:lnTo>
                            <a:pt x="20029" y="7856"/>
                          </a:lnTo>
                          <a:lnTo>
                            <a:pt x="19986" y="7856"/>
                          </a:lnTo>
                          <a:lnTo>
                            <a:pt x="18907" y="6561"/>
                          </a:lnTo>
                          <a:lnTo>
                            <a:pt x="18907" y="6518"/>
                          </a:lnTo>
                          <a:lnTo>
                            <a:pt x="18864" y="6518"/>
                          </a:lnTo>
                          <a:lnTo>
                            <a:pt x="18777" y="6389"/>
                          </a:lnTo>
                          <a:lnTo>
                            <a:pt x="18734" y="6389"/>
                          </a:lnTo>
                          <a:lnTo>
                            <a:pt x="18130" y="5698"/>
                          </a:lnTo>
                          <a:lnTo>
                            <a:pt x="17526" y="5094"/>
                          </a:lnTo>
                          <a:lnTo>
                            <a:pt x="16878" y="4489"/>
                          </a:lnTo>
                          <a:lnTo>
                            <a:pt x="16231" y="3928"/>
                          </a:lnTo>
                          <a:lnTo>
                            <a:pt x="16187" y="3885"/>
                          </a:lnTo>
                          <a:lnTo>
                            <a:pt x="16058" y="3799"/>
                          </a:lnTo>
                          <a:lnTo>
                            <a:pt x="16058" y="3756"/>
                          </a:lnTo>
                          <a:lnTo>
                            <a:pt x="15324" y="3238"/>
                          </a:lnTo>
                          <a:lnTo>
                            <a:pt x="15065" y="2979"/>
                          </a:lnTo>
                          <a:lnTo>
                            <a:pt x="14893" y="2849"/>
                          </a:lnTo>
                          <a:lnTo>
                            <a:pt x="14806" y="2849"/>
                          </a:lnTo>
                          <a:lnTo>
                            <a:pt x="14806" y="2806"/>
                          </a:lnTo>
                          <a:lnTo>
                            <a:pt x="14763" y="2806"/>
                          </a:lnTo>
                          <a:lnTo>
                            <a:pt x="14677" y="2720"/>
                          </a:lnTo>
                          <a:lnTo>
                            <a:pt x="14634" y="2720"/>
                          </a:lnTo>
                          <a:lnTo>
                            <a:pt x="14590" y="2676"/>
                          </a:lnTo>
                          <a:lnTo>
                            <a:pt x="13813" y="2158"/>
                          </a:lnTo>
                          <a:lnTo>
                            <a:pt x="13425" y="1899"/>
                          </a:lnTo>
                          <a:lnTo>
                            <a:pt x="13209" y="1770"/>
                          </a:lnTo>
                          <a:lnTo>
                            <a:pt x="13166" y="1770"/>
                          </a:lnTo>
                          <a:lnTo>
                            <a:pt x="12950" y="1640"/>
                          </a:lnTo>
                          <a:lnTo>
                            <a:pt x="12346" y="1295"/>
                          </a:lnTo>
                          <a:lnTo>
                            <a:pt x="11655" y="993"/>
                          </a:lnTo>
                          <a:lnTo>
                            <a:pt x="10921" y="691"/>
                          </a:lnTo>
                          <a:lnTo>
                            <a:pt x="9885" y="346"/>
                          </a:lnTo>
                          <a:lnTo>
                            <a:pt x="9324" y="216"/>
                          </a:lnTo>
                          <a:lnTo>
                            <a:pt x="8763" y="87"/>
                          </a:lnTo>
                          <a:lnTo>
                            <a:pt x="8245" y="43"/>
                          </a:lnTo>
                          <a:lnTo>
                            <a:pt x="7684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77" name="Google Shape;14577;p76"/>
                    <p:cNvSpPr/>
                    <p:nvPr/>
                  </p:nvSpPr>
                  <p:spPr>
                    <a:xfrm>
                      <a:off x="5975273" y="1304309"/>
                      <a:ext cx="1117347" cy="5607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69" h="11828" extrusionOk="0">
                          <a:moveTo>
                            <a:pt x="2807" y="0"/>
                          </a:moveTo>
                          <a:lnTo>
                            <a:pt x="2591" y="43"/>
                          </a:lnTo>
                          <a:lnTo>
                            <a:pt x="2289" y="216"/>
                          </a:lnTo>
                          <a:lnTo>
                            <a:pt x="1425" y="734"/>
                          </a:lnTo>
                          <a:lnTo>
                            <a:pt x="44" y="1641"/>
                          </a:lnTo>
                          <a:lnTo>
                            <a:pt x="1" y="1641"/>
                          </a:lnTo>
                          <a:lnTo>
                            <a:pt x="1" y="1684"/>
                          </a:lnTo>
                          <a:lnTo>
                            <a:pt x="433" y="1856"/>
                          </a:lnTo>
                          <a:lnTo>
                            <a:pt x="692" y="1986"/>
                          </a:lnTo>
                          <a:lnTo>
                            <a:pt x="2289" y="2633"/>
                          </a:lnTo>
                          <a:lnTo>
                            <a:pt x="2289" y="2677"/>
                          </a:lnTo>
                          <a:lnTo>
                            <a:pt x="2375" y="2677"/>
                          </a:lnTo>
                          <a:lnTo>
                            <a:pt x="2461" y="2720"/>
                          </a:lnTo>
                          <a:lnTo>
                            <a:pt x="2720" y="2849"/>
                          </a:lnTo>
                          <a:lnTo>
                            <a:pt x="2936" y="2936"/>
                          </a:lnTo>
                          <a:lnTo>
                            <a:pt x="3281" y="3065"/>
                          </a:lnTo>
                          <a:lnTo>
                            <a:pt x="3325" y="3108"/>
                          </a:lnTo>
                          <a:lnTo>
                            <a:pt x="5958" y="4230"/>
                          </a:lnTo>
                          <a:lnTo>
                            <a:pt x="23569" y="11827"/>
                          </a:lnTo>
                          <a:lnTo>
                            <a:pt x="23310" y="10230"/>
                          </a:lnTo>
                          <a:lnTo>
                            <a:pt x="23137" y="9108"/>
                          </a:lnTo>
                          <a:lnTo>
                            <a:pt x="23137" y="9065"/>
                          </a:lnTo>
                          <a:lnTo>
                            <a:pt x="22403" y="9065"/>
                          </a:lnTo>
                          <a:lnTo>
                            <a:pt x="22317" y="9022"/>
                          </a:lnTo>
                          <a:lnTo>
                            <a:pt x="22101" y="9022"/>
                          </a:lnTo>
                          <a:lnTo>
                            <a:pt x="21713" y="8979"/>
                          </a:lnTo>
                          <a:lnTo>
                            <a:pt x="21281" y="8892"/>
                          </a:lnTo>
                          <a:lnTo>
                            <a:pt x="20849" y="8763"/>
                          </a:lnTo>
                          <a:lnTo>
                            <a:pt x="20504" y="8590"/>
                          </a:lnTo>
                          <a:lnTo>
                            <a:pt x="20245" y="8417"/>
                          </a:lnTo>
                          <a:lnTo>
                            <a:pt x="16317" y="6130"/>
                          </a:lnTo>
                          <a:lnTo>
                            <a:pt x="15972" y="5957"/>
                          </a:lnTo>
                          <a:lnTo>
                            <a:pt x="15454" y="5698"/>
                          </a:lnTo>
                          <a:lnTo>
                            <a:pt x="15238" y="5569"/>
                          </a:lnTo>
                          <a:lnTo>
                            <a:pt x="15065" y="5396"/>
                          </a:lnTo>
                          <a:lnTo>
                            <a:pt x="15022" y="5353"/>
                          </a:lnTo>
                          <a:lnTo>
                            <a:pt x="14979" y="5310"/>
                          </a:lnTo>
                          <a:lnTo>
                            <a:pt x="14979" y="5266"/>
                          </a:lnTo>
                          <a:lnTo>
                            <a:pt x="14936" y="5310"/>
                          </a:lnTo>
                          <a:lnTo>
                            <a:pt x="14850" y="5180"/>
                          </a:lnTo>
                          <a:lnTo>
                            <a:pt x="14332" y="4964"/>
                          </a:lnTo>
                          <a:lnTo>
                            <a:pt x="10447" y="3281"/>
                          </a:lnTo>
                          <a:lnTo>
                            <a:pt x="7425" y="1986"/>
                          </a:lnTo>
                          <a:lnTo>
                            <a:pt x="6389" y="1511"/>
                          </a:lnTo>
                          <a:lnTo>
                            <a:pt x="4620" y="691"/>
                          </a:lnTo>
                          <a:lnTo>
                            <a:pt x="3109" y="87"/>
                          </a:lnTo>
                          <a:lnTo>
                            <a:pt x="3066" y="87"/>
                          </a:lnTo>
                          <a:lnTo>
                            <a:pt x="2850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4578" name="Google Shape;14578;p76"/>
                  <p:cNvSpPr/>
                  <p:nvPr/>
                </p:nvSpPr>
                <p:spPr>
                  <a:xfrm>
                    <a:off x="7143725" y="1695136"/>
                    <a:ext cx="296771" cy="14263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0" h="30087" extrusionOk="0">
                        <a:moveTo>
                          <a:pt x="951" y="1"/>
                        </a:moveTo>
                        <a:lnTo>
                          <a:pt x="562" y="217"/>
                        </a:lnTo>
                        <a:lnTo>
                          <a:pt x="476" y="260"/>
                        </a:lnTo>
                        <a:lnTo>
                          <a:pt x="389" y="346"/>
                        </a:lnTo>
                        <a:lnTo>
                          <a:pt x="303" y="389"/>
                        </a:lnTo>
                        <a:lnTo>
                          <a:pt x="217" y="432"/>
                        </a:lnTo>
                        <a:lnTo>
                          <a:pt x="1" y="519"/>
                        </a:lnTo>
                        <a:lnTo>
                          <a:pt x="87" y="1166"/>
                        </a:lnTo>
                        <a:lnTo>
                          <a:pt x="87" y="1209"/>
                        </a:lnTo>
                        <a:lnTo>
                          <a:pt x="174" y="1598"/>
                        </a:lnTo>
                        <a:lnTo>
                          <a:pt x="562" y="4317"/>
                        </a:lnTo>
                        <a:lnTo>
                          <a:pt x="605" y="4317"/>
                        </a:lnTo>
                        <a:lnTo>
                          <a:pt x="605" y="4360"/>
                        </a:lnTo>
                        <a:lnTo>
                          <a:pt x="994" y="6821"/>
                        </a:lnTo>
                        <a:lnTo>
                          <a:pt x="994" y="6864"/>
                        </a:lnTo>
                        <a:lnTo>
                          <a:pt x="994" y="6993"/>
                        </a:lnTo>
                        <a:lnTo>
                          <a:pt x="994" y="7037"/>
                        </a:lnTo>
                        <a:lnTo>
                          <a:pt x="994" y="7080"/>
                        </a:lnTo>
                        <a:lnTo>
                          <a:pt x="1037" y="7123"/>
                        </a:lnTo>
                        <a:lnTo>
                          <a:pt x="1037" y="7296"/>
                        </a:lnTo>
                        <a:lnTo>
                          <a:pt x="1080" y="7425"/>
                        </a:lnTo>
                        <a:lnTo>
                          <a:pt x="1339" y="9195"/>
                        </a:lnTo>
                        <a:lnTo>
                          <a:pt x="1339" y="9238"/>
                        </a:lnTo>
                        <a:lnTo>
                          <a:pt x="1382" y="9626"/>
                        </a:lnTo>
                        <a:lnTo>
                          <a:pt x="1425" y="9670"/>
                        </a:lnTo>
                        <a:lnTo>
                          <a:pt x="1425" y="9713"/>
                        </a:lnTo>
                        <a:lnTo>
                          <a:pt x="1425" y="9929"/>
                        </a:lnTo>
                        <a:lnTo>
                          <a:pt x="1469" y="9929"/>
                        </a:lnTo>
                        <a:lnTo>
                          <a:pt x="1469" y="9972"/>
                        </a:lnTo>
                        <a:lnTo>
                          <a:pt x="1469" y="10015"/>
                        </a:lnTo>
                        <a:lnTo>
                          <a:pt x="1771" y="12087"/>
                        </a:lnTo>
                        <a:lnTo>
                          <a:pt x="1771" y="12130"/>
                        </a:lnTo>
                        <a:lnTo>
                          <a:pt x="1771" y="12173"/>
                        </a:lnTo>
                        <a:lnTo>
                          <a:pt x="1814" y="12216"/>
                        </a:lnTo>
                        <a:lnTo>
                          <a:pt x="2073" y="14116"/>
                        </a:lnTo>
                        <a:lnTo>
                          <a:pt x="2073" y="14159"/>
                        </a:lnTo>
                        <a:lnTo>
                          <a:pt x="2116" y="14159"/>
                        </a:lnTo>
                        <a:lnTo>
                          <a:pt x="2116" y="14202"/>
                        </a:lnTo>
                        <a:lnTo>
                          <a:pt x="2116" y="14331"/>
                        </a:lnTo>
                        <a:lnTo>
                          <a:pt x="2116" y="14374"/>
                        </a:lnTo>
                        <a:lnTo>
                          <a:pt x="2850" y="19036"/>
                        </a:lnTo>
                        <a:lnTo>
                          <a:pt x="2850" y="19079"/>
                        </a:lnTo>
                        <a:lnTo>
                          <a:pt x="2850" y="19123"/>
                        </a:lnTo>
                        <a:lnTo>
                          <a:pt x="2893" y="19338"/>
                        </a:lnTo>
                        <a:lnTo>
                          <a:pt x="2893" y="19382"/>
                        </a:lnTo>
                        <a:lnTo>
                          <a:pt x="2893" y="19468"/>
                        </a:lnTo>
                        <a:lnTo>
                          <a:pt x="3066" y="20461"/>
                        </a:lnTo>
                        <a:lnTo>
                          <a:pt x="3325" y="22230"/>
                        </a:lnTo>
                        <a:lnTo>
                          <a:pt x="3325" y="22274"/>
                        </a:lnTo>
                        <a:lnTo>
                          <a:pt x="3325" y="22317"/>
                        </a:lnTo>
                        <a:lnTo>
                          <a:pt x="3325" y="22360"/>
                        </a:lnTo>
                        <a:lnTo>
                          <a:pt x="3368" y="22576"/>
                        </a:lnTo>
                        <a:lnTo>
                          <a:pt x="3368" y="22619"/>
                        </a:lnTo>
                        <a:lnTo>
                          <a:pt x="3368" y="22662"/>
                        </a:lnTo>
                        <a:lnTo>
                          <a:pt x="3411" y="22662"/>
                        </a:lnTo>
                        <a:lnTo>
                          <a:pt x="3411" y="22792"/>
                        </a:lnTo>
                        <a:lnTo>
                          <a:pt x="3454" y="22964"/>
                        </a:lnTo>
                        <a:lnTo>
                          <a:pt x="3454" y="23007"/>
                        </a:lnTo>
                        <a:lnTo>
                          <a:pt x="3454" y="23137"/>
                        </a:lnTo>
                        <a:lnTo>
                          <a:pt x="3454" y="23180"/>
                        </a:lnTo>
                        <a:lnTo>
                          <a:pt x="3454" y="23223"/>
                        </a:lnTo>
                        <a:lnTo>
                          <a:pt x="3713" y="24777"/>
                        </a:lnTo>
                        <a:lnTo>
                          <a:pt x="3713" y="25036"/>
                        </a:lnTo>
                        <a:lnTo>
                          <a:pt x="3756" y="25079"/>
                        </a:lnTo>
                        <a:lnTo>
                          <a:pt x="3756" y="25252"/>
                        </a:lnTo>
                        <a:lnTo>
                          <a:pt x="3756" y="25295"/>
                        </a:lnTo>
                        <a:lnTo>
                          <a:pt x="3756" y="25338"/>
                        </a:lnTo>
                        <a:lnTo>
                          <a:pt x="3799" y="25381"/>
                        </a:lnTo>
                        <a:lnTo>
                          <a:pt x="3799" y="25554"/>
                        </a:lnTo>
                        <a:lnTo>
                          <a:pt x="3799" y="25597"/>
                        </a:lnTo>
                        <a:lnTo>
                          <a:pt x="3843" y="26029"/>
                        </a:lnTo>
                        <a:lnTo>
                          <a:pt x="3886" y="26158"/>
                        </a:lnTo>
                        <a:lnTo>
                          <a:pt x="3929" y="26245"/>
                        </a:lnTo>
                        <a:lnTo>
                          <a:pt x="3972" y="26331"/>
                        </a:lnTo>
                        <a:lnTo>
                          <a:pt x="4102" y="26633"/>
                        </a:lnTo>
                        <a:lnTo>
                          <a:pt x="4188" y="26763"/>
                        </a:lnTo>
                        <a:lnTo>
                          <a:pt x="4188" y="26806"/>
                        </a:lnTo>
                        <a:lnTo>
                          <a:pt x="4274" y="26979"/>
                        </a:lnTo>
                        <a:lnTo>
                          <a:pt x="4274" y="27022"/>
                        </a:lnTo>
                        <a:lnTo>
                          <a:pt x="4317" y="27022"/>
                        </a:lnTo>
                        <a:lnTo>
                          <a:pt x="4317" y="27065"/>
                        </a:lnTo>
                        <a:lnTo>
                          <a:pt x="4361" y="27108"/>
                        </a:lnTo>
                        <a:lnTo>
                          <a:pt x="4447" y="27281"/>
                        </a:lnTo>
                        <a:lnTo>
                          <a:pt x="4447" y="27324"/>
                        </a:lnTo>
                        <a:lnTo>
                          <a:pt x="4447" y="27367"/>
                        </a:lnTo>
                        <a:lnTo>
                          <a:pt x="4533" y="27540"/>
                        </a:lnTo>
                        <a:lnTo>
                          <a:pt x="4576" y="27583"/>
                        </a:lnTo>
                        <a:lnTo>
                          <a:pt x="4576" y="27626"/>
                        </a:lnTo>
                        <a:lnTo>
                          <a:pt x="4879" y="28187"/>
                        </a:lnTo>
                        <a:lnTo>
                          <a:pt x="4879" y="28230"/>
                        </a:lnTo>
                        <a:lnTo>
                          <a:pt x="4965" y="28403"/>
                        </a:lnTo>
                        <a:lnTo>
                          <a:pt x="5051" y="28619"/>
                        </a:lnTo>
                        <a:lnTo>
                          <a:pt x="5051" y="28662"/>
                        </a:lnTo>
                        <a:lnTo>
                          <a:pt x="5094" y="28662"/>
                        </a:lnTo>
                        <a:lnTo>
                          <a:pt x="5181" y="28835"/>
                        </a:lnTo>
                        <a:lnTo>
                          <a:pt x="5181" y="28878"/>
                        </a:lnTo>
                        <a:lnTo>
                          <a:pt x="5181" y="28921"/>
                        </a:lnTo>
                        <a:lnTo>
                          <a:pt x="5224" y="28964"/>
                        </a:lnTo>
                        <a:lnTo>
                          <a:pt x="5267" y="29050"/>
                        </a:lnTo>
                        <a:lnTo>
                          <a:pt x="5310" y="29266"/>
                        </a:lnTo>
                        <a:lnTo>
                          <a:pt x="5310" y="29309"/>
                        </a:lnTo>
                        <a:lnTo>
                          <a:pt x="5310" y="29525"/>
                        </a:lnTo>
                        <a:lnTo>
                          <a:pt x="5310" y="29568"/>
                        </a:lnTo>
                        <a:lnTo>
                          <a:pt x="5310" y="29741"/>
                        </a:lnTo>
                        <a:lnTo>
                          <a:pt x="5267" y="29871"/>
                        </a:lnTo>
                        <a:lnTo>
                          <a:pt x="5138" y="30000"/>
                        </a:lnTo>
                        <a:lnTo>
                          <a:pt x="5051" y="30043"/>
                        </a:lnTo>
                        <a:lnTo>
                          <a:pt x="5051" y="30086"/>
                        </a:lnTo>
                        <a:lnTo>
                          <a:pt x="5310" y="30000"/>
                        </a:lnTo>
                        <a:lnTo>
                          <a:pt x="5353" y="30000"/>
                        </a:lnTo>
                        <a:lnTo>
                          <a:pt x="5569" y="29871"/>
                        </a:lnTo>
                        <a:lnTo>
                          <a:pt x="5612" y="29871"/>
                        </a:lnTo>
                        <a:lnTo>
                          <a:pt x="5871" y="29698"/>
                        </a:lnTo>
                        <a:lnTo>
                          <a:pt x="6044" y="29525"/>
                        </a:lnTo>
                        <a:lnTo>
                          <a:pt x="6087" y="29439"/>
                        </a:lnTo>
                        <a:lnTo>
                          <a:pt x="6173" y="29353"/>
                        </a:lnTo>
                        <a:lnTo>
                          <a:pt x="6173" y="29266"/>
                        </a:lnTo>
                        <a:lnTo>
                          <a:pt x="6217" y="29266"/>
                        </a:lnTo>
                        <a:lnTo>
                          <a:pt x="6217" y="29223"/>
                        </a:lnTo>
                        <a:lnTo>
                          <a:pt x="6217" y="29180"/>
                        </a:lnTo>
                        <a:lnTo>
                          <a:pt x="6217" y="29137"/>
                        </a:lnTo>
                        <a:lnTo>
                          <a:pt x="6260" y="29094"/>
                        </a:lnTo>
                        <a:lnTo>
                          <a:pt x="6260" y="29007"/>
                        </a:lnTo>
                        <a:lnTo>
                          <a:pt x="6260" y="28964"/>
                        </a:lnTo>
                        <a:lnTo>
                          <a:pt x="6260" y="28791"/>
                        </a:lnTo>
                        <a:lnTo>
                          <a:pt x="6217" y="28619"/>
                        </a:lnTo>
                        <a:lnTo>
                          <a:pt x="6173" y="28576"/>
                        </a:lnTo>
                        <a:lnTo>
                          <a:pt x="6173" y="28532"/>
                        </a:lnTo>
                        <a:lnTo>
                          <a:pt x="6130" y="28403"/>
                        </a:lnTo>
                        <a:lnTo>
                          <a:pt x="6130" y="28360"/>
                        </a:lnTo>
                        <a:lnTo>
                          <a:pt x="6087" y="28317"/>
                        </a:lnTo>
                        <a:lnTo>
                          <a:pt x="6087" y="28273"/>
                        </a:lnTo>
                        <a:lnTo>
                          <a:pt x="6001" y="28101"/>
                        </a:lnTo>
                        <a:lnTo>
                          <a:pt x="6001" y="28058"/>
                        </a:lnTo>
                        <a:lnTo>
                          <a:pt x="6001" y="28014"/>
                        </a:lnTo>
                        <a:lnTo>
                          <a:pt x="5958" y="28014"/>
                        </a:lnTo>
                        <a:lnTo>
                          <a:pt x="5958" y="27971"/>
                        </a:lnTo>
                        <a:lnTo>
                          <a:pt x="5958" y="27928"/>
                        </a:lnTo>
                        <a:lnTo>
                          <a:pt x="5914" y="27885"/>
                        </a:lnTo>
                        <a:lnTo>
                          <a:pt x="5914" y="27842"/>
                        </a:lnTo>
                        <a:lnTo>
                          <a:pt x="5828" y="27712"/>
                        </a:lnTo>
                        <a:lnTo>
                          <a:pt x="5828" y="27669"/>
                        </a:lnTo>
                        <a:lnTo>
                          <a:pt x="5785" y="27669"/>
                        </a:lnTo>
                        <a:lnTo>
                          <a:pt x="5742" y="27496"/>
                        </a:lnTo>
                        <a:lnTo>
                          <a:pt x="5699" y="27453"/>
                        </a:lnTo>
                        <a:lnTo>
                          <a:pt x="5699" y="27410"/>
                        </a:lnTo>
                        <a:lnTo>
                          <a:pt x="5655" y="27324"/>
                        </a:lnTo>
                        <a:lnTo>
                          <a:pt x="5569" y="27194"/>
                        </a:lnTo>
                        <a:lnTo>
                          <a:pt x="5526" y="27151"/>
                        </a:lnTo>
                        <a:lnTo>
                          <a:pt x="5526" y="27108"/>
                        </a:lnTo>
                        <a:lnTo>
                          <a:pt x="5483" y="27065"/>
                        </a:lnTo>
                        <a:lnTo>
                          <a:pt x="5483" y="27022"/>
                        </a:lnTo>
                        <a:lnTo>
                          <a:pt x="5440" y="26935"/>
                        </a:lnTo>
                        <a:lnTo>
                          <a:pt x="5440" y="26892"/>
                        </a:lnTo>
                        <a:lnTo>
                          <a:pt x="5008" y="26029"/>
                        </a:lnTo>
                        <a:lnTo>
                          <a:pt x="5008" y="25986"/>
                        </a:lnTo>
                        <a:lnTo>
                          <a:pt x="4965" y="25943"/>
                        </a:lnTo>
                        <a:lnTo>
                          <a:pt x="4922" y="25770"/>
                        </a:lnTo>
                        <a:lnTo>
                          <a:pt x="4879" y="25770"/>
                        </a:lnTo>
                        <a:lnTo>
                          <a:pt x="4879" y="25727"/>
                        </a:lnTo>
                        <a:lnTo>
                          <a:pt x="4835" y="25511"/>
                        </a:lnTo>
                        <a:lnTo>
                          <a:pt x="4835" y="25468"/>
                        </a:lnTo>
                        <a:lnTo>
                          <a:pt x="4749" y="25036"/>
                        </a:lnTo>
                        <a:lnTo>
                          <a:pt x="4749" y="24993"/>
                        </a:lnTo>
                        <a:lnTo>
                          <a:pt x="4749" y="24950"/>
                        </a:lnTo>
                        <a:lnTo>
                          <a:pt x="4706" y="24691"/>
                        </a:lnTo>
                        <a:lnTo>
                          <a:pt x="4706" y="24648"/>
                        </a:lnTo>
                        <a:lnTo>
                          <a:pt x="4706" y="24604"/>
                        </a:lnTo>
                        <a:lnTo>
                          <a:pt x="4706" y="24518"/>
                        </a:lnTo>
                        <a:lnTo>
                          <a:pt x="4663" y="24518"/>
                        </a:lnTo>
                        <a:lnTo>
                          <a:pt x="4663" y="24475"/>
                        </a:lnTo>
                        <a:lnTo>
                          <a:pt x="4663" y="24302"/>
                        </a:lnTo>
                        <a:lnTo>
                          <a:pt x="4663" y="24259"/>
                        </a:lnTo>
                        <a:lnTo>
                          <a:pt x="4447" y="22964"/>
                        </a:lnTo>
                        <a:lnTo>
                          <a:pt x="4274" y="21842"/>
                        </a:lnTo>
                        <a:lnTo>
                          <a:pt x="4274" y="21799"/>
                        </a:lnTo>
                        <a:lnTo>
                          <a:pt x="4274" y="21712"/>
                        </a:lnTo>
                        <a:lnTo>
                          <a:pt x="4231" y="21497"/>
                        </a:lnTo>
                        <a:lnTo>
                          <a:pt x="4231" y="21453"/>
                        </a:lnTo>
                        <a:lnTo>
                          <a:pt x="4188" y="21410"/>
                        </a:lnTo>
                        <a:lnTo>
                          <a:pt x="3756" y="18561"/>
                        </a:lnTo>
                        <a:lnTo>
                          <a:pt x="3756" y="18432"/>
                        </a:lnTo>
                        <a:lnTo>
                          <a:pt x="3713" y="18302"/>
                        </a:lnTo>
                        <a:lnTo>
                          <a:pt x="3627" y="17655"/>
                        </a:lnTo>
                        <a:lnTo>
                          <a:pt x="3627" y="17526"/>
                        </a:lnTo>
                        <a:lnTo>
                          <a:pt x="3584" y="17353"/>
                        </a:lnTo>
                        <a:lnTo>
                          <a:pt x="3195" y="14720"/>
                        </a:lnTo>
                        <a:lnTo>
                          <a:pt x="3195" y="14677"/>
                        </a:lnTo>
                        <a:lnTo>
                          <a:pt x="3152" y="14547"/>
                        </a:lnTo>
                        <a:lnTo>
                          <a:pt x="3152" y="14504"/>
                        </a:lnTo>
                        <a:lnTo>
                          <a:pt x="2936" y="13123"/>
                        </a:lnTo>
                        <a:lnTo>
                          <a:pt x="2936" y="13080"/>
                        </a:lnTo>
                        <a:lnTo>
                          <a:pt x="2936" y="12950"/>
                        </a:lnTo>
                        <a:lnTo>
                          <a:pt x="2893" y="12907"/>
                        </a:lnTo>
                        <a:lnTo>
                          <a:pt x="2850" y="12562"/>
                        </a:lnTo>
                        <a:lnTo>
                          <a:pt x="2850" y="12518"/>
                        </a:lnTo>
                        <a:lnTo>
                          <a:pt x="2850" y="12475"/>
                        </a:lnTo>
                        <a:lnTo>
                          <a:pt x="2504" y="10188"/>
                        </a:lnTo>
                        <a:lnTo>
                          <a:pt x="2504" y="10144"/>
                        </a:lnTo>
                        <a:lnTo>
                          <a:pt x="2504" y="10101"/>
                        </a:lnTo>
                        <a:lnTo>
                          <a:pt x="2461" y="10101"/>
                        </a:lnTo>
                        <a:lnTo>
                          <a:pt x="2461" y="9842"/>
                        </a:lnTo>
                        <a:lnTo>
                          <a:pt x="2461" y="9799"/>
                        </a:lnTo>
                        <a:lnTo>
                          <a:pt x="2418" y="9799"/>
                        </a:lnTo>
                        <a:lnTo>
                          <a:pt x="2418" y="9756"/>
                        </a:lnTo>
                        <a:lnTo>
                          <a:pt x="2332" y="9195"/>
                        </a:lnTo>
                        <a:lnTo>
                          <a:pt x="2332" y="9152"/>
                        </a:lnTo>
                        <a:lnTo>
                          <a:pt x="1943" y="6562"/>
                        </a:lnTo>
                        <a:lnTo>
                          <a:pt x="1943" y="6519"/>
                        </a:lnTo>
                        <a:lnTo>
                          <a:pt x="1900" y="6260"/>
                        </a:lnTo>
                        <a:lnTo>
                          <a:pt x="1900" y="6216"/>
                        </a:lnTo>
                        <a:lnTo>
                          <a:pt x="1857" y="6044"/>
                        </a:lnTo>
                        <a:lnTo>
                          <a:pt x="1857" y="6001"/>
                        </a:lnTo>
                        <a:lnTo>
                          <a:pt x="1857" y="5957"/>
                        </a:lnTo>
                        <a:lnTo>
                          <a:pt x="1771" y="5439"/>
                        </a:lnTo>
                        <a:lnTo>
                          <a:pt x="1771" y="5353"/>
                        </a:lnTo>
                        <a:lnTo>
                          <a:pt x="1771" y="5310"/>
                        </a:lnTo>
                        <a:lnTo>
                          <a:pt x="1728" y="5267"/>
                        </a:lnTo>
                        <a:lnTo>
                          <a:pt x="1728" y="5224"/>
                        </a:lnTo>
                        <a:lnTo>
                          <a:pt x="1728" y="5180"/>
                        </a:lnTo>
                        <a:lnTo>
                          <a:pt x="1210" y="1727"/>
                        </a:lnTo>
                        <a:lnTo>
                          <a:pt x="1210" y="1684"/>
                        </a:lnTo>
                        <a:lnTo>
                          <a:pt x="1210" y="1641"/>
                        </a:lnTo>
                        <a:lnTo>
                          <a:pt x="95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79" name="Google Shape;14579;p76"/>
                  <p:cNvSpPr/>
                  <p:nvPr/>
                </p:nvSpPr>
                <p:spPr>
                  <a:xfrm>
                    <a:off x="7229675" y="1404575"/>
                    <a:ext cx="257897" cy="757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40" h="1598" extrusionOk="0">
                        <a:moveTo>
                          <a:pt x="4576" y="259"/>
                        </a:moveTo>
                        <a:lnTo>
                          <a:pt x="4231" y="432"/>
                        </a:lnTo>
                        <a:lnTo>
                          <a:pt x="4188" y="475"/>
                        </a:lnTo>
                        <a:lnTo>
                          <a:pt x="4145" y="475"/>
                        </a:lnTo>
                        <a:lnTo>
                          <a:pt x="4145" y="432"/>
                        </a:lnTo>
                        <a:lnTo>
                          <a:pt x="4576" y="259"/>
                        </a:lnTo>
                        <a:close/>
                        <a:moveTo>
                          <a:pt x="907" y="0"/>
                        </a:moveTo>
                        <a:lnTo>
                          <a:pt x="821" y="44"/>
                        </a:lnTo>
                        <a:lnTo>
                          <a:pt x="778" y="44"/>
                        </a:lnTo>
                        <a:lnTo>
                          <a:pt x="735" y="87"/>
                        </a:lnTo>
                        <a:lnTo>
                          <a:pt x="562" y="173"/>
                        </a:lnTo>
                        <a:lnTo>
                          <a:pt x="389" y="259"/>
                        </a:lnTo>
                        <a:lnTo>
                          <a:pt x="303" y="346"/>
                        </a:lnTo>
                        <a:lnTo>
                          <a:pt x="1" y="518"/>
                        </a:lnTo>
                        <a:lnTo>
                          <a:pt x="173" y="518"/>
                        </a:lnTo>
                        <a:lnTo>
                          <a:pt x="519" y="648"/>
                        </a:lnTo>
                        <a:lnTo>
                          <a:pt x="691" y="691"/>
                        </a:lnTo>
                        <a:lnTo>
                          <a:pt x="821" y="734"/>
                        </a:lnTo>
                        <a:lnTo>
                          <a:pt x="1166" y="777"/>
                        </a:lnTo>
                        <a:lnTo>
                          <a:pt x="1555" y="821"/>
                        </a:lnTo>
                        <a:lnTo>
                          <a:pt x="2591" y="821"/>
                        </a:lnTo>
                        <a:lnTo>
                          <a:pt x="2850" y="777"/>
                        </a:lnTo>
                        <a:lnTo>
                          <a:pt x="2893" y="777"/>
                        </a:lnTo>
                        <a:lnTo>
                          <a:pt x="3238" y="691"/>
                        </a:lnTo>
                        <a:lnTo>
                          <a:pt x="3454" y="605"/>
                        </a:lnTo>
                        <a:lnTo>
                          <a:pt x="3713" y="518"/>
                        </a:lnTo>
                        <a:lnTo>
                          <a:pt x="3972" y="518"/>
                        </a:lnTo>
                        <a:lnTo>
                          <a:pt x="3972" y="562"/>
                        </a:lnTo>
                        <a:lnTo>
                          <a:pt x="4058" y="562"/>
                        </a:lnTo>
                        <a:lnTo>
                          <a:pt x="4101" y="605"/>
                        </a:lnTo>
                        <a:lnTo>
                          <a:pt x="4145" y="648"/>
                        </a:lnTo>
                        <a:lnTo>
                          <a:pt x="4188" y="648"/>
                        </a:lnTo>
                        <a:lnTo>
                          <a:pt x="4360" y="864"/>
                        </a:lnTo>
                        <a:lnTo>
                          <a:pt x="4490" y="1123"/>
                        </a:lnTo>
                        <a:lnTo>
                          <a:pt x="4490" y="1166"/>
                        </a:lnTo>
                        <a:lnTo>
                          <a:pt x="4490" y="1209"/>
                        </a:lnTo>
                        <a:lnTo>
                          <a:pt x="4533" y="1252"/>
                        </a:lnTo>
                        <a:lnTo>
                          <a:pt x="4533" y="1295"/>
                        </a:lnTo>
                        <a:lnTo>
                          <a:pt x="4533" y="1338"/>
                        </a:lnTo>
                        <a:lnTo>
                          <a:pt x="4490" y="1468"/>
                        </a:lnTo>
                        <a:lnTo>
                          <a:pt x="4447" y="1597"/>
                        </a:lnTo>
                        <a:lnTo>
                          <a:pt x="4447" y="1597"/>
                        </a:lnTo>
                        <a:lnTo>
                          <a:pt x="4619" y="1511"/>
                        </a:lnTo>
                        <a:lnTo>
                          <a:pt x="4878" y="1382"/>
                        </a:lnTo>
                        <a:lnTo>
                          <a:pt x="5181" y="1209"/>
                        </a:lnTo>
                        <a:lnTo>
                          <a:pt x="5267" y="1123"/>
                        </a:lnTo>
                        <a:lnTo>
                          <a:pt x="5353" y="993"/>
                        </a:lnTo>
                        <a:lnTo>
                          <a:pt x="5440" y="907"/>
                        </a:lnTo>
                        <a:lnTo>
                          <a:pt x="5440" y="777"/>
                        </a:lnTo>
                        <a:lnTo>
                          <a:pt x="5440" y="734"/>
                        </a:lnTo>
                        <a:lnTo>
                          <a:pt x="5396" y="691"/>
                        </a:lnTo>
                        <a:lnTo>
                          <a:pt x="5396" y="648"/>
                        </a:lnTo>
                        <a:lnTo>
                          <a:pt x="5396" y="605"/>
                        </a:lnTo>
                        <a:lnTo>
                          <a:pt x="5396" y="562"/>
                        </a:lnTo>
                        <a:lnTo>
                          <a:pt x="5267" y="346"/>
                        </a:lnTo>
                        <a:lnTo>
                          <a:pt x="5094" y="130"/>
                        </a:lnTo>
                        <a:lnTo>
                          <a:pt x="5094" y="87"/>
                        </a:lnTo>
                        <a:lnTo>
                          <a:pt x="5008" y="44"/>
                        </a:lnTo>
                        <a:lnTo>
                          <a:pt x="4922" y="44"/>
                        </a:lnTo>
                        <a:lnTo>
                          <a:pt x="4878" y="0"/>
                        </a:lnTo>
                        <a:lnTo>
                          <a:pt x="4706" y="0"/>
                        </a:lnTo>
                        <a:lnTo>
                          <a:pt x="4663" y="44"/>
                        </a:lnTo>
                        <a:lnTo>
                          <a:pt x="4447" y="87"/>
                        </a:lnTo>
                        <a:lnTo>
                          <a:pt x="4231" y="173"/>
                        </a:lnTo>
                        <a:lnTo>
                          <a:pt x="3756" y="259"/>
                        </a:lnTo>
                        <a:lnTo>
                          <a:pt x="3238" y="303"/>
                        </a:lnTo>
                        <a:lnTo>
                          <a:pt x="2461" y="303"/>
                        </a:lnTo>
                        <a:lnTo>
                          <a:pt x="2245" y="259"/>
                        </a:lnTo>
                        <a:lnTo>
                          <a:pt x="2159" y="259"/>
                        </a:lnTo>
                        <a:lnTo>
                          <a:pt x="1986" y="216"/>
                        </a:lnTo>
                        <a:lnTo>
                          <a:pt x="1641" y="173"/>
                        </a:lnTo>
                        <a:lnTo>
                          <a:pt x="1382" y="87"/>
                        </a:lnTo>
                        <a:lnTo>
                          <a:pt x="1166" y="44"/>
                        </a:lnTo>
                        <a:lnTo>
                          <a:pt x="994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80" name="Google Shape;14580;p76"/>
                  <p:cNvSpPr/>
                  <p:nvPr/>
                </p:nvSpPr>
                <p:spPr>
                  <a:xfrm>
                    <a:off x="7055737" y="1486401"/>
                    <a:ext cx="257897" cy="758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40" h="1599" extrusionOk="0">
                        <a:moveTo>
                          <a:pt x="4835" y="87"/>
                        </a:moveTo>
                        <a:lnTo>
                          <a:pt x="4878" y="130"/>
                        </a:lnTo>
                        <a:lnTo>
                          <a:pt x="4749" y="174"/>
                        </a:lnTo>
                        <a:lnTo>
                          <a:pt x="4749" y="217"/>
                        </a:lnTo>
                        <a:lnTo>
                          <a:pt x="4706" y="217"/>
                        </a:lnTo>
                        <a:lnTo>
                          <a:pt x="4145" y="476"/>
                        </a:lnTo>
                        <a:lnTo>
                          <a:pt x="4101" y="476"/>
                        </a:lnTo>
                        <a:lnTo>
                          <a:pt x="4101" y="433"/>
                        </a:lnTo>
                        <a:lnTo>
                          <a:pt x="4619" y="217"/>
                        </a:lnTo>
                        <a:lnTo>
                          <a:pt x="4663" y="174"/>
                        </a:lnTo>
                        <a:lnTo>
                          <a:pt x="4706" y="174"/>
                        </a:lnTo>
                        <a:lnTo>
                          <a:pt x="4835" y="87"/>
                        </a:lnTo>
                        <a:close/>
                        <a:moveTo>
                          <a:pt x="4835" y="1"/>
                        </a:moveTo>
                        <a:lnTo>
                          <a:pt x="4706" y="44"/>
                        </a:lnTo>
                        <a:lnTo>
                          <a:pt x="4663" y="44"/>
                        </a:lnTo>
                        <a:lnTo>
                          <a:pt x="4447" y="130"/>
                        </a:lnTo>
                        <a:lnTo>
                          <a:pt x="4404" y="130"/>
                        </a:lnTo>
                        <a:lnTo>
                          <a:pt x="4231" y="174"/>
                        </a:lnTo>
                        <a:lnTo>
                          <a:pt x="3584" y="303"/>
                        </a:lnTo>
                        <a:lnTo>
                          <a:pt x="3497" y="303"/>
                        </a:lnTo>
                        <a:lnTo>
                          <a:pt x="3238" y="346"/>
                        </a:lnTo>
                        <a:lnTo>
                          <a:pt x="2720" y="346"/>
                        </a:lnTo>
                        <a:lnTo>
                          <a:pt x="2677" y="303"/>
                        </a:lnTo>
                        <a:lnTo>
                          <a:pt x="2245" y="303"/>
                        </a:lnTo>
                        <a:lnTo>
                          <a:pt x="2159" y="260"/>
                        </a:lnTo>
                        <a:lnTo>
                          <a:pt x="1986" y="260"/>
                        </a:lnTo>
                        <a:lnTo>
                          <a:pt x="1641" y="174"/>
                        </a:lnTo>
                        <a:lnTo>
                          <a:pt x="1382" y="87"/>
                        </a:lnTo>
                        <a:lnTo>
                          <a:pt x="1166" y="44"/>
                        </a:lnTo>
                        <a:lnTo>
                          <a:pt x="821" y="44"/>
                        </a:lnTo>
                        <a:lnTo>
                          <a:pt x="778" y="87"/>
                        </a:lnTo>
                        <a:lnTo>
                          <a:pt x="735" y="87"/>
                        </a:lnTo>
                        <a:lnTo>
                          <a:pt x="562" y="217"/>
                        </a:lnTo>
                        <a:lnTo>
                          <a:pt x="432" y="303"/>
                        </a:lnTo>
                        <a:lnTo>
                          <a:pt x="303" y="346"/>
                        </a:lnTo>
                        <a:lnTo>
                          <a:pt x="1" y="562"/>
                        </a:lnTo>
                        <a:lnTo>
                          <a:pt x="217" y="562"/>
                        </a:lnTo>
                        <a:lnTo>
                          <a:pt x="519" y="648"/>
                        </a:lnTo>
                        <a:lnTo>
                          <a:pt x="735" y="735"/>
                        </a:lnTo>
                        <a:lnTo>
                          <a:pt x="821" y="735"/>
                        </a:lnTo>
                        <a:lnTo>
                          <a:pt x="1166" y="778"/>
                        </a:lnTo>
                        <a:lnTo>
                          <a:pt x="1209" y="778"/>
                        </a:lnTo>
                        <a:lnTo>
                          <a:pt x="1598" y="821"/>
                        </a:lnTo>
                        <a:lnTo>
                          <a:pt x="1900" y="864"/>
                        </a:lnTo>
                        <a:lnTo>
                          <a:pt x="2116" y="864"/>
                        </a:lnTo>
                        <a:lnTo>
                          <a:pt x="2548" y="821"/>
                        </a:lnTo>
                        <a:lnTo>
                          <a:pt x="2591" y="821"/>
                        </a:lnTo>
                        <a:lnTo>
                          <a:pt x="2893" y="778"/>
                        </a:lnTo>
                        <a:lnTo>
                          <a:pt x="3238" y="692"/>
                        </a:lnTo>
                        <a:lnTo>
                          <a:pt x="3540" y="605"/>
                        </a:lnTo>
                        <a:lnTo>
                          <a:pt x="3540" y="562"/>
                        </a:lnTo>
                        <a:lnTo>
                          <a:pt x="3756" y="562"/>
                        </a:lnTo>
                        <a:lnTo>
                          <a:pt x="3756" y="519"/>
                        </a:lnTo>
                        <a:lnTo>
                          <a:pt x="3972" y="519"/>
                        </a:lnTo>
                        <a:lnTo>
                          <a:pt x="4015" y="562"/>
                        </a:lnTo>
                        <a:lnTo>
                          <a:pt x="4058" y="605"/>
                        </a:lnTo>
                        <a:lnTo>
                          <a:pt x="4101" y="605"/>
                        </a:lnTo>
                        <a:lnTo>
                          <a:pt x="4231" y="735"/>
                        </a:lnTo>
                        <a:lnTo>
                          <a:pt x="4360" y="907"/>
                        </a:lnTo>
                        <a:lnTo>
                          <a:pt x="4404" y="907"/>
                        </a:lnTo>
                        <a:lnTo>
                          <a:pt x="4404" y="951"/>
                        </a:lnTo>
                        <a:lnTo>
                          <a:pt x="4490" y="1123"/>
                        </a:lnTo>
                        <a:lnTo>
                          <a:pt x="4490" y="1166"/>
                        </a:lnTo>
                        <a:lnTo>
                          <a:pt x="4490" y="1210"/>
                        </a:lnTo>
                        <a:lnTo>
                          <a:pt x="4533" y="1253"/>
                        </a:lnTo>
                        <a:lnTo>
                          <a:pt x="4533" y="1296"/>
                        </a:lnTo>
                        <a:lnTo>
                          <a:pt x="4533" y="1339"/>
                        </a:lnTo>
                        <a:lnTo>
                          <a:pt x="4490" y="1512"/>
                        </a:lnTo>
                        <a:lnTo>
                          <a:pt x="4490" y="1598"/>
                        </a:lnTo>
                        <a:lnTo>
                          <a:pt x="4619" y="1555"/>
                        </a:lnTo>
                        <a:lnTo>
                          <a:pt x="4922" y="1382"/>
                        </a:lnTo>
                        <a:lnTo>
                          <a:pt x="5181" y="1210"/>
                        </a:lnTo>
                        <a:lnTo>
                          <a:pt x="5224" y="1210"/>
                        </a:lnTo>
                        <a:lnTo>
                          <a:pt x="5224" y="1166"/>
                        </a:lnTo>
                        <a:lnTo>
                          <a:pt x="5396" y="994"/>
                        </a:lnTo>
                        <a:lnTo>
                          <a:pt x="5440" y="907"/>
                        </a:lnTo>
                        <a:lnTo>
                          <a:pt x="5440" y="778"/>
                        </a:lnTo>
                        <a:lnTo>
                          <a:pt x="5440" y="735"/>
                        </a:lnTo>
                        <a:lnTo>
                          <a:pt x="5396" y="648"/>
                        </a:lnTo>
                        <a:lnTo>
                          <a:pt x="5396" y="605"/>
                        </a:lnTo>
                        <a:lnTo>
                          <a:pt x="5396" y="562"/>
                        </a:lnTo>
                        <a:lnTo>
                          <a:pt x="5310" y="389"/>
                        </a:lnTo>
                        <a:lnTo>
                          <a:pt x="5224" y="260"/>
                        </a:lnTo>
                        <a:lnTo>
                          <a:pt x="5224" y="217"/>
                        </a:lnTo>
                        <a:lnTo>
                          <a:pt x="5137" y="130"/>
                        </a:lnTo>
                        <a:lnTo>
                          <a:pt x="5008" y="87"/>
                        </a:lnTo>
                        <a:lnTo>
                          <a:pt x="4965" y="44"/>
                        </a:lnTo>
                        <a:lnTo>
                          <a:pt x="4878" y="44"/>
                        </a:lnTo>
                        <a:lnTo>
                          <a:pt x="4835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14581" name="Google Shape;14581;p76"/>
          <p:cNvGrpSpPr/>
          <p:nvPr/>
        </p:nvGrpSpPr>
        <p:grpSpPr>
          <a:xfrm>
            <a:off x="2556755" y="2657199"/>
            <a:ext cx="814816" cy="1736549"/>
            <a:chOff x="1476406" y="879571"/>
            <a:chExt cx="1545260" cy="3293285"/>
          </a:xfrm>
        </p:grpSpPr>
        <p:grpSp>
          <p:nvGrpSpPr>
            <p:cNvPr id="14582" name="Google Shape;14582;p76"/>
            <p:cNvGrpSpPr/>
            <p:nvPr/>
          </p:nvGrpSpPr>
          <p:grpSpPr>
            <a:xfrm>
              <a:off x="1486083" y="935114"/>
              <a:ext cx="1525963" cy="3228121"/>
              <a:chOff x="1486083" y="935114"/>
              <a:chExt cx="1525963" cy="3228121"/>
            </a:xfrm>
          </p:grpSpPr>
          <p:sp>
            <p:nvSpPr>
              <p:cNvPr id="14583" name="Google Shape;14583;p76"/>
              <p:cNvSpPr/>
              <p:nvPr/>
            </p:nvSpPr>
            <p:spPr>
              <a:xfrm>
                <a:off x="2002754" y="2782088"/>
                <a:ext cx="77302" cy="115953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2073" extrusionOk="0">
                    <a:moveTo>
                      <a:pt x="993" y="1"/>
                    </a:moveTo>
                    <a:lnTo>
                      <a:pt x="346" y="778"/>
                    </a:lnTo>
                    <a:lnTo>
                      <a:pt x="0" y="1166"/>
                    </a:lnTo>
                    <a:lnTo>
                      <a:pt x="432" y="2073"/>
                    </a:lnTo>
                    <a:lnTo>
                      <a:pt x="1209" y="1123"/>
                    </a:lnTo>
                    <a:lnTo>
                      <a:pt x="1382" y="907"/>
                    </a:lnTo>
                    <a:lnTo>
                      <a:pt x="9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4" name="Google Shape;14584;p76"/>
              <p:cNvSpPr/>
              <p:nvPr/>
            </p:nvSpPr>
            <p:spPr>
              <a:xfrm>
                <a:off x="1679226" y="3477472"/>
                <a:ext cx="86979" cy="120764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2159" extrusionOk="0">
                    <a:moveTo>
                      <a:pt x="1554" y="0"/>
                    </a:moveTo>
                    <a:lnTo>
                      <a:pt x="173" y="820"/>
                    </a:lnTo>
                    <a:lnTo>
                      <a:pt x="130" y="1036"/>
                    </a:lnTo>
                    <a:lnTo>
                      <a:pt x="130" y="1166"/>
                    </a:lnTo>
                    <a:lnTo>
                      <a:pt x="87" y="1209"/>
                    </a:lnTo>
                    <a:lnTo>
                      <a:pt x="87" y="1425"/>
                    </a:lnTo>
                    <a:lnTo>
                      <a:pt x="87" y="1468"/>
                    </a:lnTo>
                    <a:lnTo>
                      <a:pt x="44" y="1727"/>
                    </a:lnTo>
                    <a:lnTo>
                      <a:pt x="0" y="2159"/>
                    </a:lnTo>
                    <a:lnTo>
                      <a:pt x="1382" y="1338"/>
                    </a:lnTo>
                    <a:lnTo>
                      <a:pt x="1382" y="1166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5" name="Google Shape;14585;p76"/>
              <p:cNvSpPr/>
              <p:nvPr/>
            </p:nvSpPr>
            <p:spPr>
              <a:xfrm>
                <a:off x="2065513" y="2721734"/>
                <a:ext cx="48384" cy="101466"/>
              </a:xfrm>
              <a:custGeom>
                <a:avLst/>
                <a:gdLst/>
                <a:ahLst/>
                <a:cxnLst/>
                <a:rect l="l" t="t" r="r" b="b"/>
                <a:pathLst>
                  <a:path w="865" h="1814" extrusionOk="0">
                    <a:moveTo>
                      <a:pt x="821" y="1"/>
                    </a:moveTo>
                    <a:lnTo>
                      <a:pt x="1" y="950"/>
                    </a:lnTo>
                    <a:lnTo>
                      <a:pt x="432" y="1814"/>
                    </a:lnTo>
                    <a:lnTo>
                      <a:pt x="864" y="1339"/>
                    </a:lnTo>
                    <a:lnTo>
                      <a:pt x="8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6" name="Google Shape;14586;p76"/>
              <p:cNvSpPr/>
              <p:nvPr/>
            </p:nvSpPr>
            <p:spPr>
              <a:xfrm>
                <a:off x="2599133" y="2533457"/>
                <a:ext cx="31435" cy="9677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73" extrusionOk="0">
                    <a:moveTo>
                      <a:pt x="130" y="0"/>
                    </a:moveTo>
                    <a:lnTo>
                      <a:pt x="0" y="130"/>
                    </a:lnTo>
                    <a:lnTo>
                      <a:pt x="389" y="130"/>
                    </a:lnTo>
                    <a:lnTo>
                      <a:pt x="475" y="173"/>
                    </a:lnTo>
                    <a:lnTo>
                      <a:pt x="561" y="173"/>
                    </a:lnTo>
                    <a:lnTo>
                      <a:pt x="302" y="43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7" name="Google Shape;14587;p76"/>
              <p:cNvSpPr/>
              <p:nvPr/>
            </p:nvSpPr>
            <p:spPr>
              <a:xfrm>
                <a:off x="2268334" y="2557565"/>
                <a:ext cx="31435" cy="106276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900" extrusionOk="0">
                    <a:moveTo>
                      <a:pt x="519" y="1"/>
                    </a:moveTo>
                    <a:lnTo>
                      <a:pt x="87" y="260"/>
                    </a:lnTo>
                    <a:lnTo>
                      <a:pt x="44" y="346"/>
                    </a:lnTo>
                    <a:lnTo>
                      <a:pt x="1" y="346"/>
                    </a:lnTo>
                    <a:lnTo>
                      <a:pt x="1" y="1900"/>
                    </a:lnTo>
                    <a:lnTo>
                      <a:pt x="562" y="1555"/>
                    </a:lnTo>
                    <a:lnTo>
                      <a:pt x="5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8" name="Google Shape;14588;p76"/>
              <p:cNvSpPr/>
              <p:nvPr/>
            </p:nvSpPr>
            <p:spPr>
              <a:xfrm>
                <a:off x="1737175" y="3240867"/>
                <a:ext cx="94195" cy="84518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1511" extrusionOk="0">
                    <a:moveTo>
                      <a:pt x="1684" y="0"/>
                    </a:moveTo>
                    <a:lnTo>
                      <a:pt x="605" y="87"/>
                    </a:lnTo>
                    <a:lnTo>
                      <a:pt x="0" y="1511"/>
                    </a:lnTo>
                    <a:lnTo>
                      <a:pt x="1166" y="1381"/>
                    </a:lnTo>
                    <a:lnTo>
                      <a:pt x="1425" y="691"/>
                    </a:lnTo>
                    <a:lnTo>
                      <a:pt x="16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9" name="Google Shape;14589;p76"/>
              <p:cNvSpPr/>
              <p:nvPr/>
            </p:nvSpPr>
            <p:spPr>
              <a:xfrm>
                <a:off x="1691308" y="3330195"/>
                <a:ext cx="108682" cy="181118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3238" extrusionOk="0">
                    <a:moveTo>
                      <a:pt x="1943" y="0"/>
                    </a:moveTo>
                    <a:lnTo>
                      <a:pt x="777" y="130"/>
                    </a:lnTo>
                    <a:lnTo>
                      <a:pt x="648" y="432"/>
                    </a:lnTo>
                    <a:lnTo>
                      <a:pt x="475" y="993"/>
                    </a:lnTo>
                    <a:lnTo>
                      <a:pt x="216" y="2115"/>
                    </a:lnTo>
                    <a:lnTo>
                      <a:pt x="0" y="3238"/>
                    </a:lnTo>
                    <a:lnTo>
                      <a:pt x="1382" y="2418"/>
                    </a:lnTo>
                    <a:lnTo>
                      <a:pt x="1597" y="1209"/>
                    </a:lnTo>
                    <a:lnTo>
                      <a:pt x="19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0" name="Google Shape;14590;p76"/>
              <p:cNvSpPr/>
              <p:nvPr/>
            </p:nvSpPr>
            <p:spPr>
              <a:xfrm>
                <a:off x="1775826" y="3081508"/>
                <a:ext cx="118358" cy="154548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763" extrusionOk="0">
                    <a:moveTo>
                      <a:pt x="1209" y="0"/>
                    </a:moveTo>
                    <a:lnTo>
                      <a:pt x="1165" y="44"/>
                    </a:lnTo>
                    <a:lnTo>
                      <a:pt x="561" y="1382"/>
                    </a:lnTo>
                    <a:lnTo>
                      <a:pt x="0" y="2763"/>
                    </a:lnTo>
                    <a:lnTo>
                      <a:pt x="1079" y="2633"/>
                    </a:lnTo>
                    <a:lnTo>
                      <a:pt x="1554" y="1554"/>
                    </a:lnTo>
                    <a:lnTo>
                      <a:pt x="2115" y="475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1" name="Google Shape;14591;p76"/>
              <p:cNvSpPr/>
              <p:nvPr/>
            </p:nvSpPr>
            <p:spPr>
              <a:xfrm>
                <a:off x="1676821" y="3564395"/>
                <a:ext cx="79707" cy="20041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3583" extrusionOk="0">
                    <a:moveTo>
                      <a:pt x="1425" y="0"/>
                    </a:moveTo>
                    <a:lnTo>
                      <a:pt x="43" y="820"/>
                    </a:lnTo>
                    <a:lnTo>
                      <a:pt x="0" y="1036"/>
                    </a:lnTo>
                    <a:lnTo>
                      <a:pt x="0" y="1900"/>
                    </a:lnTo>
                    <a:lnTo>
                      <a:pt x="87" y="2720"/>
                    </a:lnTo>
                    <a:lnTo>
                      <a:pt x="173" y="3583"/>
                    </a:lnTo>
                    <a:lnTo>
                      <a:pt x="216" y="3540"/>
                    </a:lnTo>
                    <a:lnTo>
                      <a:pt x="302" y="3453"/>
                    </a:lnTo>
                    <a:lnTo>
                      <a:pt x="1425" y="2288"/>
                    </a:lnTo>
                    <a:lnTo>
                      <a:pt x="1382" y="1511"/>
                    </a:lnTo>
                    <a:lnTo>
                      <a:pt x="1382" y="777"/>
                    </a:lnTo>
                    <a:lnTo>
                      <a:pt x="1382" y="734"/>
                    </a:lnTo>
                    <a:lnTo>
                      <a:pt x="1382" y="561"/>
                    </a:lnTo>
                    <a:lnTo>
                      <a:pt x="1382" y="432"/>
                    </a:lnTo>
                    <a:lnTo>
                      <a:pt x="1382" y="346"/>
                    </a:lnTo>
                    <a:lnTo>
                      <a:pt x="1382" y="173"/>
                    </a:lnTo>
                    <a:lnTo>
                      <a:pt x="14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2" name="Google Shape;14592;p76"/>
              <p:cNvSpPr/>
              <p:nvPr/>
            </p:nvSpPr>
            <p:spPr>
              <a:xfrm>
                <a:off x="1903749" y="2856985"/>
                <a:ext cx="115953" cy="154548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763" extrusionOk="0">
                    <a:moveTo>
                      <a:pt x="1641" y="0"/>
                    </a:moveTo>
                    <a:lnTo>
                      <a:pt x="821" y="1122"/>
                    </a:lnTo>
                    <a:lnTo>
                      <a:pt x="1" y="2331"/>
                    </a:lnTo>
                    <a:lnTo>
                      <a:pt x="778" y="2763"/>
                    </a:lnTo>
                    <a:lnTo>
                      <a:pt x="1425" y="1813"/>
                    </a:lnTo>
                    <a:lnTo>
                      <a:pt x="2073" y="907"/>
                    </a:lnTo>
                    <a:lnTo>
                      <a:pt x="16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3" name="Google Shape;14593;p76"/>
              <p:cNvSpPr/>
              <p:nvPr/>
            </p:nvSpPr>
            <p:spPr>
              <a:xfrm>
                <a:off x="1691308" y="2444073"/>
                <a:ext cx="1311060" cy="1704675"/>
              </a:xfrm>
              <a:custGeom>
                <a:avLst/>
                <a:gdLst/>
                <a:ahLst/>
                <a:cxnLst/>
                <a:rect l="l" t="t" r="r" b="b"/>
                <a:pathLst>
                  <a:path w="23439" h="30476" extrusionOk="0">
                    <a:moveTo>
                      <a:pt x="16705" y="1"/>
                    </a:moveTo>
                    <a:lnTo>
                      <a:pt x="15799" y="87"/>
                    </a:lnTo>
                    <a:lnTo>
                      <a:pt x="14892" y="260"/>
                    </a:lnTo>
                    <a:lnTo>
                      <a:pt x="13986" y="519"/>
                    </a:lnTo>
                    <a:lnTo>
                      <a:pt x="13079" y="821"/>
                    </a:lnTo>
                    <a:lnTo>
                      <a:pt x="13079" y="994"/>
                    </a:lnTo>
                    <a:lnTo>
                      <a:pt x="14115" y="907"/>
                    </a:lnTo>
                    <a:lnTo>
                      <a:pt x="14158" y="907"/>
                    </a:lnTo>
                    <a:lnTo>
                      <a:pt x="13770" y="2116"/>
                    </a:lnTo>
                    <a:lnTo>
                      <a:pt x="14245" y="1987"/>
                    </a:lnTo>
                    <a:lnTo>
                      <a:pt x="14676" y="1900"/>
                    </a:lnTo>
                    <a:lnTo>
                      <a:pt x="15151" y="1814"/>
                    </a:lnTo>
                    <a:lnTo>
                      <a:pt x="15583" y="1771"/>
                    </a:lnTo>
                    <a:lnTo>
                      <a:pt x="15755" y="1771"/>
                    </a:lnTo>
                    <a:lnTo>
                      <a:pt x="15799" y="1728"/>
                    </a:lnTo>
                    <a:lnTo>
                      <a:pt x="16144" y="1728"/>
                    </a:lnTo>
                    <a:lnTo>
                      <a:pt x="16360" y="1339"/>
                    </a:lnTo>
                    <a:lnTo>
                      <a:pt x="16403" y="1296"/>
                    </a:lnTo>
                    <a:lnTo>
                      <a:pt x="17266" y="1814"/>
                    </a:lnTo>
                    <a:lnTo>
                      <a:pt x="17396" y="1857"/>
                    </a:lnTo>
                    <a:lnTo>
                      <a:pt x="17525" y="1857"/>
                    </a:lnTo>
                    <a:lnTo>
                      <a:pt x="17611" y="1900"/>
                    </a:lnTo>
                    <a:lnTo>
                      <a:pt x="17784" y="1943"/>
                    </a:lnTo>
                    <a:lnTo>
                      <a:pt x="18302" y="2073"/>
                    </a:lnTo>
                    <a:lnTo>
                      <a:pt x="18777" y="2289"/>
                    </a:lnTo>
                    <a:lnTo>
                      <a:pt x="19209" y="2548"/>
                    </a:lnTo>
                    <a:lnTo>
                      <a:pt x="19640" y="2850"/>
                    </a:lnTo>
                    <a:lnTo>
                      <a:pt x="19726" y="2893"/>
                    </a:lnTo>
                    <a:lnTo>
                      <a:pt x="19770" y="2936"/>
                    </a:lnTo>
                    <a:lnTo>
                      <a:pt x="19813" y="2979"/>
                    </a:lnTo>
                    <a:lnTo>
                      <a:pt x="19899" y="3066"/>
                    </a:lnTo>
                    <a:lnTo>
                      <a:pt x="19942" y="3109"/>
                    </a:lnTo>
                    <a:lnTo>
                      <a:pt x="20331" y="3497"/>
                    </a:lnTo>
                    <a:lnTo>
                      <a:pt x="20719" y="3972"/>
                    </a:lnTo>
                    <a:lnTo>
                      <a:pt x="21021" y="4490"/>
                    </a:lnTo>
                    <a:lnTo>
                      <a:pt x="21324" y="5051"/>
                    </a:lnTo>
                    <a:lnTo>
                      <a:pt x="21539" y="5612"/>
                    </a:lnTo>
                    <a:lnTo>
                      <a:pt x="21755" y="6260"/>
                    </a:lnTo>
                    <a:lnTo>
                      <a:pt x="21928" y="6950"/>
                    </a:lnTo>
                    <a:lnTo>
                      <a:pt x="22057" y="7641"/>
                    </a:lnTo>
                    <a:lnTo>
                      <a:pt x="22057" y="7771"/>
                    </a:lnTo>
                    <a:lnTo>
                      <a:pt x="22057" y="7814"/>
                    </a:lnTo>
                    <a:lnTo>
                      <a:pt x="22057" y="7857"/>
                    </a:lnTo>
                    <a:lnTo>
                      <a:pt x="22057" y="7900"/>
                    </a:lnTo>
                    <a:lnTo>
                      <a:pt x="22101" y="8030"/>
                    </a:lnTo>
                    <a:lnTo>
                      <a:pt x="22144" y="9109"/>
                    </a:lnTo>
                    <a:lnTo>
                      <a:pt x="22101" y="10231"/>
                    </a:lnTo>
                    <a:lnTo>
                      <a:pt x="21971" y="11396"/>
                    </a:lnTo>
                    <a:lnTo>
                      <a:pt x="21712" y="12605"/>
                    </a:lnTo>
                    <a:lnTo>
                      <a:pt x="21626" y="12993"/>
                    </a:lnTo>
                    <a:lnTo>
                      <a:pt x="21583" y="13252"/>
                    </a:lnTo>
                    <a:lnTo>
                      <a:pt x="21410" y="13900"/>
                    </a:lnTo>
                    <a:lnTo>
                      <a:pt x="21410" y="13943"/>
                    </a:lnTo>
                    <a:lnTo>
                      <a:pt x="21367" y="14029"/>
                    </a:lnTo>
                    <a:lnTo>
                      <a:pt x="21324" y="14116"/>
                    </a:lnTo>
                    <a:lnTo>
                      <a:pt x="21324" y="14202"/>
                    </a:lnTo>
                    <a:lnTo>
                      <a:pt x="21324" y="14245"/>
                    </a:lnTo>
                    <a:lnTo>
                      <a:pt x="21194" y="14547"/>
                    </a:lnTo>
                    <a:lnTo>
                      <a:pt x="21194" y="14591"/>
                    </a:lnTo>
                    <a:lnTo>
                      <a:pt x="21194" y="14677"/>
                    </a:lnTo>
                    <a:lnTo>
                      <a:pt x="21021" y="15109"/>
                    </a:lnTo>
                    <a:lnTo>
                      <a:pt x="20503" y="16533"/>
                    </a:lnTo>
                    <a:lnTo>
                      <a:pt x="19899" y="17914"/>
                    </a:lnTo>
                    <a:lnTo>
                      <a:pt x="19209" y="19252"/>
                    </a:lnTo>
                    <a:lnTo>
                      <a:pt x="18432" y="20547"/>
                    </a:lnTo>
                    <a:lnTo>
                      <a:pt x="18388" y="20590"/>
                    </a:lnTo>
                    <a:lnTo>
                      <a:pt x="18173" y="20936"/>
                    </a:lnTo>
                    <a:lnTo>
                      <a:pt x="18086" y="21022"/>
                    </a:lnTo>
                    <a:lnTo>
                      <a:pt x="17870" y="21367"/>
                    </a:lnTo>
                    <a:lnTo>
                      <a:pt x="17827" y="21454"/>
                    </a:lnTo>
                    <a:lnTo>
                      <a:pt x="17784" y="21454"/>
                    </a:lnTo>
                    <a:lnTo>
                      <a:pt x="17611" y="21756"/>
                    </a:lnTo>
                    <a:lnTo>
                      <a:pt x="17482" y="21885"/>
                    </a:lnTo>
                    <a:lnTo>
                      <a:pt x="17482" y="21929"/>
                    </a:lnTo>
                    <a:lnTo>
                      <a:pt x="17396" y="22058"/>
                    </a:lnTo>
                    <a:lnTo>
                      <a:pt x="16791" y="22835"/>
                    </a:lnTo>
                    <a:lnTo>
                      <a:pt x="16144" y="23569"/>
                    </a:lnTo>
                    <a:lnTo>
                      <a:pt x="15496" y="24259"/>
                    </a:lnTo>
                    <a:lnTo>
                      <a:pt x="14849" y="24907"/>
                    </a:lnTo>
                    <a:lnTo>
                      <a:pt x="14158" y="25511"/>
                    </a:lnTo>
                    <a:lnTo>
                      <a:pt x="13468" y="26072"/>
                    </a:lnTo>
                    <a:lnTo>
                      <a:pt x="12734" y="26590"/>
                    </a:lnTo>
                    <a:lnTo>
                      <a:pt x="12000" y="27065"/>
                    </a:lnTo>
                    <a:lnTo>
                      <a:pt x="11957" y="27065"/>
                    </a:lnTo>
                    <a:lnTo>
                      <a:pt x="11914" y="27108"/>
                    </a:lnTo>
                    <a:lnTo>
                      <a:pt x="11741" y="27195"/>
                    </a:lnTo>
                    <a:lnTo>
                      <a:pt x="11698" y="27238"/>
                    </a:lnTo>
                    <a:lnTo>
                      <a:pt x="11655" y="27238"/>
                    </a:lnTo>
                    <a:lnTo>
                      <a:pt x="11655" y="27281"/>
                    </a:lnTo>
                    <a:lnTo>
                      <a:pt x="11482" y="27367"/>
                    </a:lnTo>
                    <a:lnTo>
                      <a:pt x="11266" y="27497"/>
                    </a:lnTo>
                    <a:lnTo>
                      <a:pt x="11007" y="27626"/>
                    </a:lnTo>
                    <a:lnTo>
                      <a:pt x="10878" y="27669"/>
                    </a:lnTo>
                    <a:lnTo>
                      <a:pt x="10835" y="27713"/>
                    </a:lnTo>
                    <a:lnTo>
                      <a:pt x="10791" y="27713"/>
                    </a:lnTo>
                    <a:lnTo>
                      <a:pt x="10748" y="27756"/>
                    </a:lnTo>
                    <a:lnTo>
                      <a:pt x="10662" y="27756"/>
                    </a:lnTo>
                    <a:lnTo>
                      <a:pt x="10662" y="27799"/>
                    </a:lnTo>
                    <a:lnTo>
                      <a:pt x="10619" y="27799"/>
                    </a:lnTo>
                    <a:lnTo>
                      <a:pt x="10532" y="27842"/>
                    </a:lnTo>
                    <a:lnTo>
                      <a:pt x="10489" y="27842"/>
                    </a:lnTo>
                    <a:lnTo>
                      <a:pt x="10446" y="27885"/>
                    </a:lnTo>
                    <a:lnTo>
                      <a:pt x="10317" y="27928"/>
                    </a:lnTo>
                    <a:lnTo>
                      <a:pt x="10101" y="28015"/>
                    </a:lnTo>
                    <a:lnTo>
                      <a:pt x="10058" y="28058"/>
                    </a:lnTo>
                    <a:lnTo>
                      <a:pt x="9971" y="28101"/>
                    </a:lnTo>
                    <a:lnTo>
                      <a:pt x="9885" y="28101"/>
                    </a:lnTo>
                    <a:lnTo>
                      <a:pt x="9842" y="28144"/>
                    </a:lnTo>
                    <a:lnTo>
                      <a:pt x="9712" y="28187"/>
                    </a:lnTo>
                    <a:lnTo>
                      <a:pt x="9540" y="28231"/>
                    </a:lnTo>
                    <a:lnTo>
                      <a:pt x="9367" y="28274"/>
                    </a:lnTo>
                    <a:lnTo>
                      <a:pt x="9324" y="28317"/>
                    </a:lnTo>
                    <a:lnTo>
                      <a:pt x="8763" y="28446"/>
                    </a:lnTo>
                    <a:lnTo>
                      <a:pt x="8245" y="28576"/>
                    </a:lnTo>
                    <a:lnTo>
                      <a:pt x="7684" y="28662"/>
                    </a:lnTo>
                    <a:lnTo>
                      <a:pt x="7166" y="28705"/>
                    </a:lnTo>
                    <a:lnTo>
                      <a:pt x="6820" y="28705"/>
                    </a:lnTo>
                    <a:lnTo>
                      <a:pt x="6130" y="28662"/>
                    </a:lnTo>
                    <a:lnTo>
                      <a:pt x="5439" y="28533"/>
                    </a:lnTo>
                    <a:lnTo>
                      <a:pt x="5439" y="28490"/>
                    </a:lnTo>
                    <a:lnTo>
                      <a:pt x="5266" y="28446"/>
                    </a:lnTo>
                    <a:lnTo>
                      <a:pt x="5180" y="28446"/>
                    </a:lnTo>
                    <a:lnTo>
                      <a:pt x="5094" y="28403"/>
                    </a:lnTo>
                    <a:lnTo>
                      <a:pt x="5007" y="28360"/>
                    </a:lnTo>
                    <a:lnTo>
                      <a:pt x="4921" y="28360"/>
                    </a:lnTo>
                    <a:lnTo>
                      <a:pt x="4921" y="28317"/>
                    </a:lnTo>
                    <a:lnTo>
                      <a:pt x="4835" y="28317"/>
                    </a:lnTo>
                    <a:lnTo>
                      <a:pt x="4792" y="28274"/>
                    </a:lnTo>
                    <a:lnTo>
                      <a:pt x="4705" y="28231"/>
                    </a:lnTo>
                    <a:lnTo>
                      <a:pt x="4619" y="28231"/>
                    </a:lnTo>
                    <a:lnTo>
                      <a:pt x="4576" y="28187"/>
                    </a:lnTo>
                    <a:lnTo>
                      <a:pt x="4489" y="28144"/>
                    </a:lnTo>
                    <a:lnTo>
                      <a:pt x="4446" y="28144"/>
                    </a:lnTo>
                    <a:lnTo>
                      <a:pt x="4403" y="28101"/>
                    </a:lnTo>
                    <a:lnTo>
                      <a:pt x="4317" y="28058"/>
                    </a:lnTo>
                    <a:lnTo>
                      <a:pt x="4274" y="28015"/>
                    </a:lnTo>
                    <a:lnTo>
                      <a:pt x="4144" y="27972"/>
                    </a:lnTo>
                    <a:lnTo>
                      <a:pt x="4101" y="27928"/>
                    </a:lnTo>
                    <a:lnTo>
                      <a:pt x="4015" y="27885"/>
                    </a:lnTo>
                    <a:lnTo>
                      <a:pt x="3971" y="27842"/>
                    </a:lnTo>
                    <a:lnTo>
                      <a:pt x="3928" y="27842"/>
                    </a:lnTo>
                    <a:lnTo>
                      <a:pt x="3842" y="27756"/>
                    </a:lnTo>
                    <a:lnTo>
                      <a:pt x="3799" y="27756"/>
                    </a:lnTo>
                    <a:lnTo>
                      <a:pt x="3669" y="27669"/>
                    </a:lnTo>
                    <a:lnTo>
                      <a:pt x="3669" y="27626"/>
                    </a:lnTo>
                    <a:lnTo>
                      <a:pt x="3540" y="27540"/>
                    </a:lnTo>
                    <a:lnTo>
                      <a:pt x="3194" y="27238"/>
                    </a:lnTo>
                    <a:lnTo>
                      <a:pt x="2892" y="26936"/>
                    </a:lnTo>
                    <a:lnTo>
                      <a:pt x="2849" y="26979"/>
                    </a:lnTo>
                    <a:lnTo>
                      <a:pt x="2676" y="26936"/>
                    </a:lnTo>
                    <a:lnTo>
                      <a:pt x="2504" y="26849"/>
                    </a:lnTo>
                    <a:lnTo>
                      <a:pt x="2072" y="26590"/>
                    </a:lnTo>
                    <a:lnTo>
                      <a:pt x="1856" y="26461"/>
                    </a:lnTo>
                    <a:lnTo>
                      <a:pt x="2158" y="25900"/>
                    </a:lnTo>
                    <a:lnTo>
                      <a:pt x="1943" y="25468"/>
                    </a:lnTo>
                    <a:lnTo>
                      <a:pt x="1770" y="25036"/>
                    </a:lnTo>
                    <a:lnTo>
                      <a:pt x="1641" y="24691"/>
                    </a:lnTo>
                    <a:lnTo>
                      <a:pt x="1597" y="24562"/>
                    </a:lnTo>
                    <a:lnTo>
                      <a:pt x="1511" y="24346"/>
                    </a:lnTo>
                    <a:lnTo>
                      <a:pt x="1382" y="23828"/>
                    </a:lnTo>
                    <a:lnTo>
                      <a:pt x="475" y="24821"/>
                    </a:lnTo>
                    <a:lnTo>
                      <a:pt x="432" y="24821"/>
                    </a:lnTo>
                    <a:lnTo>
                      <a:pt x="259" y="24475"/>
                    </a:lnTo>
                    <a:lnTo>
                      <a:pt x="0" y="24000"/>
                    </a:lnTo>
                    <a:lnTo>
                      <a:pt x="0" y="24000"/>
                    </a:lnTo>
                    <a:lnTo>
                      <a:pt x="130" y="24648"/>
                    </a:lnTo>
                    <a:lnTo>
                      <a:pt x="346" y="25425"/>
                    </a:lnTo>
                    <a:lnTo>
                      <a:pt x="605" y="26159"/>
                    </a:lnTo>
                    <a:lnTo>
                      <a:pt x="864" y="26806"/>
                    </a:lnTo>
                    <a:lnTo>
                      <a:pt x="1166" y="27410"/>
                    </a:lnTo>
                    <a:lnTo>
                      <a:pt x="1511" y="27972"/>
                    </a:lnTo>
                    <a:lnTo>
                      <a:pt x="1856" y="28490"/>
                    </a:lnTo>
                    <a:lnTo>
                      <a:pt x="2288" y="28964"/>
                    </a:lnTo>
                    <a:lnTo>
                      <a:pt x="2720" y="29353"/>
                    </a:lnTo>
                    <a:lnTo>
                      <a:pt x="2892" y="29482"/>
                    </a:lnTo>
                    <a:lnTo>
                      <a:pt x="3281" y="29741"/>
                    </a:lnTo>
                    <a:lnTo>
                      <a:pt x="3626" y="29914"/>
                    </a:lnTo>
                    <a:lnTo>
                      <a:pt x="3669" y="29914"/>
                    </a:lnTo>
                    <a:lnTo>
                      <a:pt x="3885" y="30000"/>
                    </a:lnTo>
                    <a:lnTo>
                      <a:pt x="4230" y="30130"/>
                    </a:lnTo>
                    <a:lnTo>
                      <a:pt x="4662" y="30259"/>
                    </a:lnTo>
                    <a:lnTo>
                      <a:pt x="5137" y="30389"/>
                    </a:lnTo>
                    <a:lnTo>
                      <a:pt x="5612" y="30432"/>
                    </a:lnTo>
                    <a:lnTo>
                      <a:pt x="6130" y="30475"/>
                    </a:lnTo>
                    <a:lnTo>
                      <a:pt x="6950" y="30432"/>
                    </a:lnTo>
                    <a:lnTo>
                      <a:pt x="7166" y="30432"/>
                    </a:lnTo>
                    <a:lnTo>
                      <a:pt x="7425" y="30389"/>
                    </a:lnTo>
                    <a:lnTo>
                      <a:pt x="8245" y="30216"/>
                    </a:lnTo>
                    <a:lnTo>
                      <a:pt x="9022" y="29957"/>
                    </a:lnTo>
                    <a:lnTo>
                      <a:pt x="9885" y="29612"/>
                    </a:lnTo>
                    <a:lnTo>
                      <a:pt x="10748" y="29223"/>
                    </a:lnTo>
                    <a:lnTo>
                      <a:pt x="11396" y="28878"/>
                    </a:lnTo>
                    <a:lnTo>
                      <a:pt x="12043" y="28533"/>
                    </a:lnTo>
                    <a:lnTo>
                      <a:pt x="12691" y="28101"/>
                    </a:lnTo>
                    <a:lnTo>
                      <a:pt x="13338" y="27626"/>
                    </a:lnTo>
                    <a:lnTo>
                      <a:pt x="14676" y="26547"/>
                    </a:lnTo>
                    <a:lnTo>
                      <a:pt x="15410" y="25943"/>
                    </a:lnTo>
                    <a:lnTo>
                      <a:pt x="16058" y="25338"/>
                    </a:lnTo>
                    <a:lnTo>
                      <a:pt x="16489" y="24864"/>
                    </a:lnTo>
                    <a:lnTo>
                      <a:pt x="16662" y="24648"/>
                    </a:lnTo>
                    <a:lnTo>
                      <a:pt x="16705" y="24648"/>
                    </a:lnTo>
                    <a:lnTo>
                      <a:pt x="16921" y="24389"/>
                    </a:lnTo>
                    <a:lnTo>
                      <a:pt x="16921" y="24346"/>
                    </a:lnTo>
                    <a:lnTo>
                      <a:pt x="17137" y="24130"/>
                    </a:lnTo>
                    <a:lnTo>
                      <a:pt x="17309" y="23914"/>
                    </a:lnTo>
                    <a:lnTo>
                      <a:pt x="17482" y="23698"/>
                    </a:lnTo>
                    <a:lnTo>
                      <a:pt x="17525" y="23655"/>
                    </a:lnTo>
                    <a:lnTo>
                      <a:pt x="17611" y="23526"/>
                    </a:lnTo>
                    <a:lnTo>
                      <a:pt x="17655" y="23526"/>
                    </a:lnTo>
                    <a:lnTo>
                      <a:pt x="17698" y="23396"/>
                    </a:lnTo>
                    <a:lnTo>
                      <a:pt x="17741" y="23353"/>
                    </a:lnTo>
                    <a:lnTo>
                      <a:pt x="17914" y="23180"/>
                    </a:lnTo>
                    <a:lnTo>
                      <a:pt x="18604" y="22187"/>
                    </a:lnTo>
                    <a:lnTo>
                      <a:pt x="19295" y="21195"/>
                    </a:lnTo>
                    <a:lnTo>
                      <a:pt x="19468" y="20979"/>
                    </a:lnTo>
                    <a:lnTo>
                      <a:pt x="19468" y="20936"/>
                    </a:lnTo>
                    <a:lnTo>
                      <a:pt x="19511" y="20893"/>
                    </a:lnTo>
                    <a:lnTo>
                      <a:pt x="19554" y="20849"/>
                    </a:lnTo>
                    <a:lnTo>
                      <a:pt x="19683" y="20590"/>
                    </a:lnTo>
                    <a:lnTo>
                      <a:pt x="19813" y="20418"/>
                    </a:lnTo>
                    <a:lnTo>
                      <a:pt x="19985" y="20072"/>
                    </a:lnTo>
                    <a:lnTo>
                      <a:pt x="20029" y="20029"/>
                    </a:lnTo>
                    <a:lnTo>
                      <a:pt x="20072" y="19900"/>
                    </a:lnTo>
                    <a:lnTo>
                      <a:pt x="20288" y="19554"/>
                    </a:lnTo>
                    <a:lnTo>
                      <a:pt x="20288" y="19511"/>
                    </a:lnTo>
                    <a:lnTo>
                      <a:pt x="20374" y="19425"/>
                    </a:lnTo>
                    <a:lnTo>
                      <a:pt x="20547" y="19036"/>
                    </a:lnTo>
                    <a:lnTo>
                      <a:pt x="20590" y="18993"/>
                    </a:lnTo>
                    <a:lnTo>
                      <a:pt x="20633" y="18907"/>
                    </a:lnTo>
                    <a:lnTo>
                      <a:pt x="20806" y="18519"/>
                    </a:lnTo>
                    <a:lnTo>
                      <a:pt x="20849" y="18475"/>
                    </a:lnTo>
                    <a:lnTo>
                      <a:pt x="20892" y="18389"/>
                    </a:lnTo>
                    <a:lnTo>
                      <a:pt x="21065" y="18001"/>
                    </a:lnTo>
                    <a:lnTo>
                      <a:pt x="21151" y="17828"/>
                    </a:lnTo>
                    <a:lnTo>
                      <a:pt x="21324" y="17526"/>
                    </a:lnTo>
                    <a:lnTo>
                      <a:pt x="21410" y="17310"/>
                    </a:lnTo>
                    <a:lnTo>
                      <a:pt x="21539" y="17008"/>
                    </a:lnTo>
                    <a:lnTo>
                      <a:pt x="21539" y="16965"/>
                    </a:lnTo>
                    <a:lnTo>
                      <a:pt x="21669" y="16662"/>
                    </a:lnTo>
                    <a:lnTo>
                      <a:pt x="22057" y="15713"/>
                    </a:lnTo>
                    <a:lnTo>
                      <a:pt x="22057" y="15670"/>
                    </a:lnTo>
                    <a:lnTo>
                      <a:pt x="22101" y="15583"/>
                    </a:lnTo>
                    <a:lnTo>
                      <a:pt x="22230" y="15195"/>
                    </a:lnTo>
                    <a:lnTo>
                      <a:pt x="22403" y="14720"/>
                    </a:lnTo>
                    <a:lnTo>
                      <a:pt x="22575" y="14116"/>
                    </a:lnTo>
                    <a:lnTo>
                      <a:pt x="22619" y="14029"/>
                    </a:lnTo>
                    <a:lnTo>
                      <a:pt x="22748" y="13511"/>
                    </a:lnTo>
                    <a:lnTo>
                      <a:pt x="22748" y="13468"/>
                    </a:lnTo>
                    <a:lnTo>
                      <a:pt x="22964" y="12648"/>
                    </a:lnTo>
                    <a:lnTo>
                      <a:pt x="23137" y="11828"/>
                    </a:lnTo>
                    <a:lnTo>
                      <a:pt x="23266" y="11008"/>
                    </a:lnTo>
                    <a:lnTo>
                      <a:pt x="23352" y="10188"/>
                    </a:lnTo>
                    <a:lnTo>
                      <a:pt x="23439" y="9238"/>
                    </a:lnTo>
                    <a:lnTo>
                      <a:pt x="23439" y="8289"/>
                    </a:lnTo>
                    <a:lnTo>
                      <a:pt x="23395" y="7080"/>
                    </a:lnTo>
                    <a:lnTo>
                      <a:pt x="23309" y="6260"/>
                    </a:lnTo>
                    <a:lnTo>
                      <a:pt x="23180" y="5483"/>
                    </a:lnTo>
                    <a:lnTo>
                      <a:pt x="23007" y="4922"/>
                    </a:lnTo>
                    <a:lnTo>
                      <a:pt x="22834" y="4361"/>
                    </a:lnTo>
                    <a:lnTo>
                      <a:pt x="22575" y="3756"/>
                    </a:lnTo>
                    <a:lnTo>
                      <a:pt x="22316" y="3152"/>
                    </a:lnTo>
                    <a:lnTo>
                      <a:pt x="21928" y="2548"/>
                    </a:lnTo>
                    <a:lnTo>
                      <a:pt x="21496" y="1987"/>
                    </a:lnTo>
                    <a:lnTo>
                      <a:pt x="21021" y="1469"/>
                    </a:lnTo>
                    <a:lnTo>
                      <a:pt x="20417" y="994"/>
                    </a:lnTo>
                    <a:lnTo>
                      <a:pt x="20331" y="951"/>
                    </a:lnTo>
                    <a:lnTo>
                      <a:pt x="20244" y="907"/>
                    </a:lnTo>
                    <a:lnTo>
                      <a:pt x="20158" y="864"/>
                    </a:lnTo>
                    <a:lnTo>
                      <a:pt x="20072" y="778"/>
                    </a:lnTo>
                    <a:lnTo>
                      <a:pt x="19985" y="735"/>
                    </a:lnTo>
                    <a:lnTo>
                      <a:pt x="19597" y="519"/>
                    </a:lnTo>
                    <a:lnTo>
                      <a:pt x="19554" y="519"/>
                    </a:lnTo>
                    <a:lnTo>
                      <a:pt x="19165" y="346"/>
                    </a:lnTo>
                    <a:lnTo>
                      <a:pt x="18820" y="217"/>
                    </a:lnTo>
                    <a:lnTo>
                      <a:pt x="18518" y="130"/>
                    </a:lnTo>
                    <a:lnTo>
                      <a:pt x="18388" y="130"/>
                    </a:lnTo>
                    <a:lnTo>
                      <a:pt x="17914" y="44"/>
                    </a:lnTo>
                    <a:lnTo>
                      <a:pt x="173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4" name="Google Shape;14594;p76"/>
              <p:cNvSpPr/>
              <p:nvPr/>
            </p:nvSpPr>
            <p:spPr>
              <a:xfrm>
                <a:off x="2236954" y="2584134"/>
                <a:ext cx="21759" cy="101466"/>
              </a:xfrm>
              <a:custGeom>
                <a:avLst/>
                <a:gdLst/>
                <a:ahLst/>
                <a:cxnLst/>
                <a:rect l="l" t="t" r="r" b="b"/>
                <a:pathLst>
                  <a:path w="389" h="1814" extrusionOk="0">
                    <a:moveTo>
                      <a:pt x="389" y="1"/>
                    </a:moveTo>
                    <a:lnTo>
                      <a:pt x="346" y="44"/>
                    </a:lnTo>
                    <a:lnTo>
                      <a:pt x="0" y="346"/>
                    </a:lnTo>
                    <a:lnTo>
                      <a:pt x="0" y="1813"/>
                    </a:lnTo>
                    <a:lnTo>
                      <a:pt x="389" y="1554"/>
                    </a:lnTo>
                    <a:lnTo>
                      <a:pt x="3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5" name="Google Shape;14595;p76"/>
              <p:cNvSpPr/>
              <p:nvPr/>
            </p:nvSpPr>
            <p:spPr>
              <a:xfrm>
                <a:off x="1850667" y="2996990"/>
                <a:ext cx="91789" cy="101466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814" extrusionOk="0">
                    <a:moveTo>
                      <a:pt x="863" y="1"/>
                    </a:moveTo>
                    <a:lnTo>
                      <a:pt x="648" y="260"/>
                    </a:lnTo>
                    <a:lnTo>
                      <a:pt x="432" y="605"/>
                    </a:lnTo>
                    <a:lnTo>
                      <a:pt x="0" y="1296"/>
                    </a:lnTo>
                    <a:lnTo>
                      <a:pt x="863" y="1814"/>
                    </a:lnTo>
                    <a:lnTo>
                      <a:pt x="993" y="1511"/>
                    </a:lnTo>
                    <a:lnTo>
                      <a:pt x="1640" y="432"/>
                    </a:lnTo>
                    <a:lnTo>
                      <a:pt x="8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6" name="Google Shape;14596;p76"/>
              <p:cNvSpPr/>
              <p:nvPr/>
            </p:nvSpPr>
            <p:spPr>
              <a:xfrm>
                <a:off x="2422882" y="2506888"/>
                <a:ext cx="48328" cy="70031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252" extrusionOk="0">
                    <a:moveTo>
                      <a:pt x="863" y="0"/>
                    </a:moveTo>
                    <a:lnTo>
                      <a:pt x="302" y="43"/>
                    </a:lnTo>
                    <a:lnTo>
                      <a:pt x="0" y="43"/>
                    </a:lnTo>
                    <a:lnTo>
                      <a:pt x="0" y="1252"/>
                    </a:lnTo>
                    <a:lnTo>
                      <a:pt x="518" y="1079"/>
                    </a:lnTo>
                    <a:lnTo>
                      <a:pt x="8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7" name="Google Shape;14597;p76"/>
              <p:cNvSpPr/>
              <p:nvPr/>
            </p:nvSpPr>
            <p:spPr>
              <a:xfrm>
                <a:off x="1807205" y="3900005"/>
                <a:ext cx="36246" cy="38651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91" extrusionOk="0">
                    <a:moveTo>
                      <a:pt x="173" y="0"/>
                    </a:moveTo>
                    <a:lnTo>
                      <a:pt x="0" y="302"/>
                    </a:lnTo>
                    <a:lnTo>
                      <a:pt x="173" y="389"/>
                    </a:lnTo>
                    <a:lnTo>
                      <a:pt x="389" y="561"/>
                    </a:lnTo>
                    <a:lnTo>
                      <a:pt x="648" y="691"/>
                    </a:lnTo>
                    <a:lnTo>
                      <a:pt x="389" y="345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8" name="Google Shape;14598;p76"/>
              <p:cNvSpPr/>
              <p:nvPr/>
            </p:nvSpPr>
            <p:spPr>
              <a:xfrm>
                <a:off x="1696118" y="3701995"/>
                <a:ext cx="70087" cy="115953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2073" extrusionOk="0">
                    <a:moveTo>
                      <a:pt x="1080" y="1"/>
                    </a:moveTo>
                    <a:lnTo>
                      <a:pt x="303" y="821"/>
                    </a:lnTo>
                    <a:lnTo>
                      <a:pt x="216" y="907"/>
                    </a:lnTo>
                    <a:lnTo>
                      <a:pt x="87" y="1037"/>
                    </a:lnTo>
                    <a:lnTo>
                      <a:pt x="1" y="1166"/>
                    </a:lnTo>
                    <a:lnTo>
                      <a:pt x="44" y="1296"/>
                    </a:lnTo>
                    <a:lnTo>
                      <a:pt x="130" y="1425"/>
                    </a:lnTo>
                    <a:lnTo>
                      <a:pt x="173" y="1511"/>
                    </a:lnTo>
                    <a:lnTo>
                      <a:pt x="432" y="2073"/>
                    </a:lnTo>
                    <a:lnTo>
                      <a:pt x="1252" y="1166"/>
                    </a:lnTo>
                    <a:lnTo>
                      <a:pt x="1252" y="1080"/>
                    </a:lnTo>
                    <a:lnTo>
                      <a:pt x="1252" y="1037"/>
                    </a:lnTo>
                    <a:lnTo>
                      <a:pt x="1209" y="907"/>
                    </a:lnTo>
                    <a:lnTo>
                      <a:pt x="1209" y="864"/>
                    </a:lnTo>
                    <a:lnTo>
                      <a:pt x="1166" y="778"/>
                    </a:lnTo>
                    <a:lnTo>
                      <a:pt x="1166" y="648"/>
                    </a:lnTo>
                    <a:lnTo>
                      <a:pt x="1166" y="562"/>
                    </a:lnTo>
                    <a:lnTo>
                      <a:pt x="1166" y="519"/>
                    </a:lnTo>
                    <a:lnTo>
                      <a:pt x="10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9" name="Google Shape;14599;p76"/>
              <p:cNvSpPr/>
              <p:nvPr/>
            </p:nvSpPr>
            <p:spPr>
              <a:xfrm>
                <a:off x="2198303" y="2605837"/>
                <a:ext cx="36302" cy="111143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987" extrusionOk="0">
                    <a:moveTo>
                      <a:pt x="648" y="1"/>
                    </a:moveTo>
                    <a:lnTo>
                      <a:pt x="1" y="562"/>
                    </a:lnTo>
                    <a:lnTo>
                      <a:pt x="1" y="605"/>
                    </a:lnTo>
                    <a:lnTo>
                      <a:pt x="1" y="1987"/>
                    </a:lnTo>
                    <a:lnTo>
                      <a:pt x="648" y="1469"/>
                    </a:lnTo>
                    <a:lnTo>
                      <a:pt x="6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0" name="Google Shape;14600;p76"/>
              <p:cNvSpPr/>
              <p:nvPr/>
            </p:nvSpPr>
            <p:spPr>
              <a:xfrm>
                <a:off x="2164518" y="2646893"/>
                <a:ext cx="24220" cy="99061"/>
              </a:xfrm>
              <a:custGeom>
                <a:avLst/>
                <a:gdLst/>
                <a:ahLst/>
                <a:cxnLst/>
                <a:rect l="l" t="t" r="r" b="b"/>
                <a:pathLst>
                  <a:path w="433" h="1771" extrusionOk="0">
                    <a:moveTo>
                      <a:pt x="432" y="1"/>
                    </a:moveTo>
                    <a:lnTo>
                      <a:pt x="1" y="389"/>
                    </a:lnTo>
                    <a:lnTo>
                      <a:pt x="1" y="1771"/>
                    </a:lnTo>
                    <a:lnTo>
                      <a:pt x="432" y="1382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1" name="Google Shape;14601;p76"/>
              <p:cNvSpPr/>
              <p:nvPr/>
            </p:nvSpPr>
            <p:spPr>
              <a:xfrm>
                <a:off x="2113841" y="2671057"/>
                <a:ext cx="48328" cy="123169"/>
              </a:xfrm>
              <a:custGeom>
                <a:avLst/>
                <a:gdLst/>
                <a:ahLst/>
                <a:cxnLst/>
                <a:rect l="l" t="t" r="r" b="b"/>
                <a:pathLst>
                  <a:path w="864" h="2202" extrusionOk="0">
                    <a:moveTo>
                      <a:pt x="863" y="0"/>
                    </a:moveTo>
                    <a:lnTo>
                      <a:pt x="173" y="734"/>
                    </a:lnTo>
                    <a:lnTo>
                      <a:pt x="0" y="864"/>
                    </a:lnTo>
                    <a:lnTo>
                      <a:pt x="43" y="2202"/>
                    </a:lnTo>
                    <a:lnTo>
                      <a:pt x="863" y="1382"/>
                    </a:lnTo>
                    <a:lnTo>
                      <a:pt x="8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2" name="Google Shape;14602;p76"/>
              <p:cNvSpPr/>
              <p:nvPr/>
            </p:nvSpPr>
            <p:spPr>
              <a:xfrm>
                <a:off x="2162113" y="2671057"/>
                <a:ext cx="56" cy="7730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82" extrusionOk="0">
                    <a:moveTo>
                      <a:pt x="0" y="138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382"/>
                    </a:lnTo>
                    <a:lnTo>
                      <a:pt x="0" y="138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3" name="Google Shape;14603;p76"/>
              <p:cNvSpPr/>
              <p:nvPr/>
            </p:nvSpPr>
            <p:spPr>
              <a:xfrm>
                <a:off x="2111380" y="2721734"/>
                <a:ext cx="2517" cy="74897"/>
              </a:xfrm>
              <a:custGeom>
                <a:avLst/>
                <a:gdLst/>
                <a:ahLst/>
                <a:cxnLst/>
                <a:rect l="l" t="t" r="r" b="b"/>
                <a:pathLst>
                  <a:path w="45" h="1339" extrusionOk="0">
                    <a:moveTo>
                      <a:pt x="1" y="1"/>
                    </a:moveTo>
                    <a:lnTo>
                      <a:pt x="44" y="1339"/>
                    </a:lnTo>
                    <a:lnTo>
                      <a:pt x="44" y="1296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4" name="Google Shape;14604;p76"/>
              <p:cNvSpPr/>
              <p:nvPr/>
            </p:nvSpPr>
            <p:spPr>
              <a:xfrm>
                <a:off x="2234549" y="2603432"/>
                <a:ext cx="2461" cy="82169"/>
              </a:xfrm>
              <a:custGeom>
                <a:avLst/>
                <a:gdLst/>
                <a:ahLst/>
                <a:cxnLst/>
                <a:rect l="l" t="t" r="r" b="b"/>
                <a:pathLst>
                  <a:path w="44" h="1469" extrusionOk="0">
                    <a:moveTo>
                      <a:pt x="0" y="1"/>
                    </a:moveTo>
                    <a:lnTo>
                      <a:pt x="43" y="1468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5" name="Google Shape;14605;p76"/>
              <p:cNvSpPr/>
              <p:nvPr/>
            </p:nvSpPr>
            <p:spPr>
              <a:xfrm>
                <a:off x="2234549" y="2605837"/>
                <a:ext cx="56" cy="82169"/>
              </a:xfrm>
              <a:custGeom>
                <a:avLst/>
                <a:gdLst/>
                <a:ahLst/>
                <a:cxnLst/>
                <a:rect l="l" t="t" r="r" b="b"/>
                <a:pathLst>
                  <a:path w="1" h="1469" extrusionOk="0">
                    <a:moveTo>
                      <a:pt x="0" y="1469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469"/>
                    </a:lnTo>
                    <a:lnTo>
                      <a:pt x="0" y="146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6" name="Google Shape;14606;p76"/>
              <p:cNvSpPr/>
              <p:nvPr/>
            </p:nvSpPr>
            <p:spPr>
              <a:xfrm>
                <a:off x="2164518" y="2668652"/>
                <a:ext cx="56" cy="7730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82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1382"/>
                    </a:lnTo>
                    <a:lnTo>
                      <a:pt x="1" y="13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7" name="Google Shape;14607;p76"/>
              <p:cNvSpPr/>
              <p:nvPr/>
            </p:nvSpPr>
            <p:spPr>
              <a:xfrm>
                <a:off x="2234549" y="2603432"/>
                <a:ext cx="2461" cy="82169"/>
              </a:xfrm>
              <a:custGeom>
                <a:avLst/>
                <a:gdLst/>
                <a:ahLst/>
                <a:cxnLst/>
                <a:rect l="l" t="t" r="r" b="b"/>
                <a:pathLst>
                  <a:path w="44" h="1469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3" y="1468"/>
                    </a:lnTo>
                    <a:lnTo>
                      <a:pt x="43" y="1468"/>
                    </a:lnTo>
                    <a:lnTo>
                      <a:pt x="43" y="14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8" name="Google Shape;14608;p76"/>
              <p:cNvSpPr/>
              <p:nvPr/>
            </p:nvSpPr>
            <p:spPr>
              <a:xfrm>
                <a:off x="2234549" y="2608298"/>
                <a:ext cx="56" cy="7730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82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381"/>
                    </a:lnTo>
                    <a:lnTo>
                      <a:pt x="0" y="1381"/>
                    </a:lnTo>
                    <a:lnTo>
                      <a:pt x="0" y="138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9" name="Google Shape;14609;p76"/>
              <p:cNvSpPr/>
              <p:nvPr/>
            </p:nvSpPr>
            <p:spPr>
              <a:xfrm>
                <a:off x="2234549" y="2603432"/>
                <a:ext cx="56" cy="84574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2" extrusionOk="0">
                    <a:moveTo>
                      <a:pt x="0" y="87"/>
                    </a:moveTo>
                    <a:lnTo>
                      <a:pt x="0" y="87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1512"/>
                    </a:lnTo>
                    <a:lnTo>
                      <a:pt x="0" y="1512"/>
                    </a:lnTo>
                    <a:lnTo>
                      <a:pt x="0" y="1468"/>
                    </a:lnTo>
                    <a:lnTo>
                      <a:pt x="0" y="1468"/>
                    </a:lnTo>
                    <a:lnTo>
                      <a:pt x="0" y="87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0" name="Google Shape;14610;p76"/>
              <p:cNvSpPr/>
              <p:nvPr/>
            </p:nvSpPr>
            <p:spPr>
              <a:xfrm>
                <a:off x="2162113" y="2668652"/>
                <a:ext cx="2461" cy="773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382" extrusionOk="0">
                    <a:moveTo>
                      <a:pt x="44" y="0"/>
                    </a:moveTo>
                    <a:lnTo>
                      <a:pt x="0" y="43"/>
                    </a:lnTo>
                    <a:lnTo>
                      <a:pt x="44" y="138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1" name="Google Shape;14611;p76"/>
              <p:cNvSpPr/>
              <p:nvPr/>
            </p:nvSpPr>
            <p:spPr>
              <a:xfrm>
                <a:off x="2113841" y="2719329"/>
                <a:ext cx="2461" cy="7489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339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0" y="1339"/>
                    </a:lnTo>
                    <a:lnTo>
                      <a:pt x="43" y="133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2" name="Google Shape;14612;p76"/>
              <p:cNvSpPr/>
              <p:nvPr/>
            </p:nvSpPr>
            <p:spPr>
              <a:xfrm>
                <a:off x="2162113" y="2671057"/>
                <a:ext cx="2461" cy="7730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382" extrusionOk="0">
                    <a:moveTo>
                      <a:pt x="0" y="0"/>
                    </a:moveTo>
                    <a:lnTo>
                      <a:pt x="0" y="1382"/>
                    </a:lnTo>
                    <a:lnTo>
                      <a:pt x="44" y="13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3" name="Google Shape;14613;p76"/>
              <p:cNvSpPr/>
              <p:nvPr/>
            </p:nvSpPr>
            <p:spPr>
              <a:xfrm>
                <a:off x="2234549" y="2603432"/>
                <a:ext cx="2461" cy="82169"/>
              </a:xfrm>
              <a:custGeom>
                <a:avLst/>
                <a:gdLst/>
                <a:ahLst/>
                <a:cxnLst/>
                <a:rect l="l" t="t" r="r" b="b"/>
                <a:pathLst>
                  <a:path w="44" h="1469" extrusionOk="0">
                    <a:moveTo>
                      <a:pt x="0" y="1"/>
                    </a:moveTo>
                    <a:lnTo>
                      <a:pt x="0" y="87"/>
                    </a:lnTo>
                    <a:lnTo>
                      <a:pt x="0" y="1468"/>
                    </a:lnTo>
                    <a:lnTo>
                      <a:pt x="43" y="14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4" name="Google Shape;14614;p76"/>
              <p:cNvSpPr/>
              <p:nvPr/>
            </p:nvSpPr>
            <p:spPr>
              <a:xfrm>
                <a:off x="2234549" y="2603432"/>
                <a:ext cx="56" cy="4922"/>
              </a:xfrm>
              <a:custGeom>
                <a:avLst/>
                <a:gdLst/>
                <a:ahLst/>
                <a:cxnLst/>
                <a:rect l="l" t="t" r="r" b="b"/>
                <a:pathLst>
                  <a:path w="1" h="88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5" name="Google Shape;14615;p76"/>
              <p:cNvSpPr/>
              <p:nvPr/>
            </p:nvSpPr>
            <p:spPr>
              <a:xfrm>
                <a:off x="2162113" y="2671057"/>
                <a:ext cx="2461" cy="7489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339" extrusionOk="0">
                    <a:moveTo>
                      <a:pt x="44" y="1339"/>
                    </a:moveTo>
                    <a:lnTo>
                      <a:pt x="44" y="133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4" y="1339"/>
                    </a:lnTo>
                    <a:lnTo>
                      <a:pt x="44" y="133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6" name="Google Shape;14616;p76"/>
              <p:cNvSpPr/>
              <p:nvPr/>
            </p:nvSpPr>
            <p:spPr>
              <a:xfrm>
                <a:off x="2236954" y="2673462"/>
                <a:ext cx="21759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03" extrusionOk="0">
                    <a:moveTo>
                      <a:pt x="389" y="1"/>
                    </a:moveTo>
                    <a:lnTo>
                      <a:pt x="0" y="260"/>
                    </a:lnTo>
                    <a:lnTo>
                      <a:pt x="0" y="303"/>
                    </a:lnTo>
                    <a:lnTo>
                      <a:pt x="3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7" name="Google Shape;14617;p76"/>
              <p:cNvSpPr/>
              <p:nvPr/>
            </p:nvSpPr>
            <p:spPr>
              <a:xfrm>
                <a:off x="2026918" y="2835226"/>
                <a:ext cx="55543" cy="65276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167" extrusionOk="0">
                    <a:moveTo>
                      <a:pt x="993" y="1"/>
                    </a:moveTo>
                    <a:lnTo>
                      <a:pt x="820" y="173"/>
                    </a:lnTo>
                    <a:lnTo>
                      <a:pt x="0" y="1123"/>
                    </a:lnTo>
                    <a:lnTo>
                      <a:pt x="43" y="1166"/>
                    </a:lnTo>
                    <a:lnTo>
                      <a:pt x="648" y="389"/>
                    </a:lnTo>
                    <a:lnTo>
                      <a:pt x="9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8" name="Google Shape;14618;p76"/>
              <p:cNvSpPr/>
              <p:nvPr/>
            </p:nvSpPr>
            <p:spPr>
              <a:xfrm>
                <a:off x="2089677" y="2799036"/>
                <a:ext cx="24220" cy="2903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519" extrusionOk="0">
                    <a:moveTo>
                      <a:pt x="432" y="0"/>
                    </a:moveTo>
                    <a:lnTo>
                      <a:pt x="0" y="475"/>
                    </a:lnTo>
                    <a:lnTo>
                      <a:pt x="0" y="518"/>
                    </a:lnTo>
                    <a:lnTo>
                      <a:pt x="432" y="86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9" name="Google Shape;14619;p76"/>
              <p:cNvSpPr/>
              <p:nvPr/>
            </p:nvSpPr>
            <p:spPr>
              <a:xfrm>
                <a:off x="2268334" y="2658975"/>
                <a:ext cx="973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31" extrusionOk="0">
                    <a:moveTo>
                      <a:pt x="173" y="1"/>
                    </a:moveTo>
                    <a:lnTo>
                      <a:pt x="173" y="1"/>
                    </a:lnTo>
                    <a:lnTo>
                      <a:pt x="1" y="130"/>
                    </a:lnTo>
                    <a:lnTo>
                      <a:pt x="1" y="130"/>
                    </a:lnTo>
                    <a:lnTo>
                      <a:pt x="1" y="130"/>
                    </a:lnTo>
                    <a:lnTo>
                      <a:pt x="173" y="1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0" name="Google Shape;14620;p76"/>
              <p:cNvSpPr/>
              <p:nvPr/>
            </p:nvSpPr>
            <p:spPr>
              <a:xfrm>
                <a:off x="1925508" y="3023559"/>
                <a:ext cx="19354" cy="3143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562" extrusionOk="0">
                    <a:moveTo>
                      <a:pt x="302" y="0"/>
                    </a:moveTo>
                    <a:lnTo>
                      <a:pt x="0" y="562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1" name="Google Shape;14621;p76"/>
              <p:cNvSpPr/>
              <p:nvPr/>
            </p:nvSpPr>
            <p:spPr>
              <a:xfrm>
                <a:off x="2925066" y="2917339"/>
                <a:ext cx="2461" cy="19354"/>
              </a:xfrm>
              <a:custGeom>
                <a:avLst/>
                <a:gdLst/>
                <a:ahLst/>
                <a:cxnLst/>
                <a:rect l="l" t="t" r="r" b="b"/>
                <a:pathLst>
                  <a:path w="44" h="346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4" y="346"/>
                    </a:lnTo>
                    <a:lnTo>
                      <a:pt x="44" y="34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2" name="Google Shape;14622;p76"/>
              <p:cNvSpPr/>
              <p:nvPr/>
            </p:nvSpPr>
            <p:spPr>
              <a:xfrm>
                <a:off x="2900902" y="2774872"/>
                <a:ext cx="2461" cy="4866"/>
              </a:xfrm>
              <a:custGeom>
                <a:avLst/>
                <a:gdLst/>
                <a:ahLst/>
                <a:cxnLst/>
                <a:rect l="l" t="t" r="r" b="b"/>
                <a:pathLst>
                  <a:path w="44" h="87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44" y="87"/>
                    </a:lnTo>
                    <a:lnTo>
                      <a:pt x="44" y="87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3" name="Google Shape;14623;p76"/>
              <p:cNvSpPr/>
              <p:nvPr/>
            </p:nvSpPr>
            <p:spPr>
              <a:xfrm>
                <a:off x="1949616" y="2910067"/>
                <a:ext cx="72492" cy="103871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857" extrusionOk="0">
                    <a:moveTo>
                      <a:pt x="1253" y="1"/>
                    </a:moveTo>
                    <a:lnTo>
                      <a:pt x="605" y="907"/>
                    </a:lnTo>
                    <a:lnTo>
                      <a:pt x="1" y="1857"/>
                    </a:lnTo>
                    <a:lnTo>
                      <a:pt x="1" y="1857"/>
                    </a:lnTo>
                    <a:lnTo>
                      <a:pt x="648" y="907"/>
                    </a:lnTo>
                    <a:lnTo>
                      <a:pt x="12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4" name="Google Shape;14624;p76"/>
              <p:cNvSpPr/>
              <p:nvPr/>
            </p:nvSpPr>
            <p:spPr>
              <a:xfrm>
                <a:off x="2915390" y="2828011"/>
                <a:ext cx="9733" cy="86979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555" extrusionOk="0">
                    <a:moveTo>
                      <a:pt x="1" y="0"/>
                    </a:moveTo>
                    <a:lnTo>
                      <a:pt x="87" y="691"/>
                    </a:lnTo>
                    <a:lnTo>
                      <a:pt x="173" y="1554"/>
                    </a:lnTo>
                    <a:lnTo>
                      <a:pt x="173" y="1166"/>
                    </a:lnTo>
                    <a:lnTo>
                      <a:pt x="130" y="1036"/>
                    </a:lnTo>
                    <a:lnTo>
                      <a:pt x="130" y="993"/>
                    </a:lnTo>
                    <a:lnTo>
                      <a:pt x="130" y="950"/>
                    </a:lnTo>
                    <a:lnTo>
                      <a:pt x="130" y="907"/>
                    </a:lnTo>
                    <a:lnTo>
                      <a:pt x="130" y="77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5" name="Google Shape;14625;p76"/>
              <p:cNvSpPr/>
              <p:nvPr/>
            </p:nvSpPr>
            <p:spPr>
              <a:xfrm>
                <a:off x="2164518" y="2726600"/>
                <a:ext cx="24220" cy="24164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2" extrusionOk="0">
                    <a:moveTo>
                      <a:pt x="432" y="0"/>
                    </a:moveTo>
                    <a:lnTo>
                      <a:pt x="1" y="389"/>
                    </a:lnTo>
                    <a:lnTo>
                      <a:pt x="1" y="432"/>
                    </a:lnTo>
                    <a:lnTo>
                      <a:pt x="432" y="4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6" name="Google Shape;14626;p76"/>
              <p:cNvSpPr/>
              <p:nvPr/>
            </p:nvSpPr>
            <p:spPr>
              <a:xfrm>
                <a:off x="2198303" y="2690355"/>
                <a:ext cx="36302" cy="3143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62" extrusionOk="0">
                    <a:moveTo>
                      <a:pt x="648" y="1"/>
                    </a:moveTo>
                    <a:lnTo>
                      <a:pt x="1" y="519"/>
                    </a:lnTo>
                    <a:lnTo>
                      <a:pt x="1" y="562"/>
                    </a:lnTo>
                    <a:lnTo>
                      <a:pt x="6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7" name="Google Shape;14627;p76"/>
              <p:cNvSpPr/>
              <p:nvPr/>
            </p:nvSpPr>
            <p:spPr>
              <a:xfrm>
                <a:off x="2116246" y="2750708"/>
                <a:ext cx="45923" cy="50789"/>
              </a:xfrm>
              <a:custGeom>
                <a:avLst/>
                <a:gdLst/>
                <a:ahLst/>
                <a:cxnLst/>
                <a:rect l="l" t="t" r="r" b="b"/>
                <a:pathLst>
                  <a:path w="821" h="908" extrusionOk="0">
                    <a:moveTo>
                      <a:pt x="820" y="1"/>
                    </a:moveTo>
                    <a:lnTo>
                      <a:pt x="0" y="821"/>
                    </a:lnTo>
                    <a:lnTo>
                      <a:pt x="0" y="907"/>
                    </a:lnTo>
                    <a:lnTo>
                      <a:pt x="820" y="44"/>
                    </a:lnTo>
                    <a:lnTo>
                      <a:pt x="8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8" name="Google Shape;14628;p76"/>
              <p:cNvSpPr/>
              <p:nvPr/>
            </p:nvSpPr>
            <p:spPr>
              <a:xfrm>
                <a:off x="2162113" y="2750708"/>
                <a:ext cx="56" cy="251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" extrusionOk="0">
                    <a:moveTo>
                      <a:pt x="0" y="44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9" name="Google Shape;14629;p76"/>
              <p:cNvSpPr/>
              <p:nvPr/>
            </p:nvSpPr>
            <p:spPr>
              <a:xfrm>
                <a:off x="2113841" y="2799036"/>
                <a:ext cx="56" cy="4866"/>
              </a:xfrm>
              <a:custGeom>
                <a:avLst/>
                <a:gdLst/>
                <a:ahLst/>
                <a:cxnLst/>
                <a:rect l="l" t="t" r="r" b="b"/>
                <a:pathLst>
                  <a:path w="1" h="87" extrusionOk="0">
                    <a:moveTo>
                      <a:pt x="0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0" y="43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0" name="Google Shape;14630;p76"/>
              <p:cNvSpPr/>
              <p:nvPr/>
            </p:nvSpPr>
            <p:spPr>
              <a:xfrm>
                <a:off x="2236954" y="2687949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1" name="Google Shape;14631;p76"/>
              <p:cNvSpPr/>
              <p:nvPr/>
            </p:nvSpPr>
            <p:spPr>
              <a:xfrm>
                <a:off x="2234549" y="2690355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2" name="Google Shape;14632;p76"/>
              <p:cNvSpPr/>
              <p:nvPr/>
            </p:nvSpPr>
            <p:spPr>
              <a:xfrm>
                <a:off x="2164518" y="2748303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3" name="Google Shape;14633;p76"/>
              <p:cNvSpPr/>
              <p:nvPr/>
            </p:nvSpPr>
            <p:spPr>
              <a:xfrm>
                <a:off x="2236954" y="2687949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4" name="Google Shape;14634;p76"/>
              <p:cNvSpPr/>
              <p:nvPr/>
            </p:nvSpPr>
            <p:spPr>
              <a:xfrm>
                <a:off x="2236954" y="2687949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5" name="Google Shape;14635;p76"/>
              <p:cNvSpPr/>
              <p:nvPr/>
            </p:nvSpPr>
            <p:spPr>
              <a:xfrm>
                <a:off x="2164518" y="2748303"/>
                <a:ext cx="56" cy="4922"/>
              </a:xfrm>
              <a:custGeom>
                <a:avLst/>
                <a:gdLst/>
                <a:ahLst/>
                <a:cxnLst/>
                <a:rect l="l" t="t" r="r" b="b"/>
                <a:pathLst>
                  <a:path w="1" h="88" extrusionOk="0">
                    <a:moveTo>
                      <a:pt x="1" y="44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87"/>
                    </a:lnTo>
                    <a:lnTo>
                      <a:pt x="1" y="87"/>
                    </a:lnTo>
                    <a:lnTo>
                      <a:pt x="1" y="44"/>
                    </a:lnTo>
                    <a:lnTo>
                      <a:pt x="1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6" name="Google Shape;14636;p76"/>
              <p:cNvSpPr/>
              <p:nvPr/>
            </p:nvSpPr>
            <p:spPr>
              <a:xfrm>
                <a:off x="2234549" y="2687949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43" y="1"/>
                    </a:moveTo>
                    <a:lnTo>
                      <a:pt x="0" y="44"/>
                    </a:lnTo>
                    <a:lnTo>
                      <a:pt x="43" y="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7" name="Google Shape;14637;p76"/>
              <p:cNvSpPr/>
              <p:nvPr/>
            </p:nvSpPr>
            <p:spPr>
              <a:xfrm>
                <a:off x="2113841" y="2796575"/>
                <a:ext cx="2461" cy="4922"/>
              </a:xfrm>
              <a:custGeom>
                <a:avLst/>
                <a:gdLst/>
                <a:ahLst/>
                <a:cxnLst/>
                <a:rect l="l" t="t" r="r" b="b"/>
                <a:pathLst>
                  <a:path w="44" h="88" extrusionOk="0">
                    <a:moveTo>
                      <a:pt x="43" y="1"/>
                    </a:moveTo>
                    <a:lnTo>
                      <a:pt x="0" y="44"/>
                    </a:lnTo>
                    <a:lnTo>
                      <a:pt x="0" y="87"/>
                    </a:lnTo>
                    <a:lnTo>
                      <a:pt x="43" y="87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8" name="Google Shape;14638;p76"/>
              <p:cNvSpPr/>
              <p:nvPr/>
            </p:nvSpPr>
            <p:spPr>
              <a:xfrm>
                <a:off x="2162113" y="2748303"/>
                <a:ext cx="2461" cy="4922"/>
              </a:xfrm>
              <a:custGeom>
                <a:avLst/>
                <a:gdLst/>
                <a:ahLst/>
                <a:cxnLst/>
                <a:rect l="l" t="t" r="r" b="b"/>
                <a:pathLst>
                  <a:path w="44" h="88" extrusionOk="0">
                    <a:moveTo>
                      <a:pt x="44" y="1"/>
                    </a:moveTo>
                    <a:lnTo>
                      <a:pt x="0" y="44"/>
                    </a:lnTo>
                    <a:lnTo>
                      <a:pt x="0" y="87"/>
                    </a:lnTo>
                    <a:lnTo>
                      <a:pt x="44" y="87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9" name="Google Shape;14639;p76"/>
              <p:cNvSpPr/>
              <p:nvPr/>
            </p:nvSpPr>
            <p:spPr>
              <a:xfrm>
                <a:off x="2236954" y="2687949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44"/>
                    </a:moveTo>
                    <a:lnTo>
                      <a:pt x="0" y="4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0" name="Google Shape;14640;p76"/>
              <p:cNvSpPr/>
              <p:nvPr/>
            </p:nvSpPr>
            <p:spPr>
              <a:xfrm>
                <a:off x="2164518" y="2748303"/>
                <a:ext cx="56" cy="4922"/>
              </a:xfrm>
              <a:custGeom>
                <a:avLst/>
                <a:gdLst/>
                <a:ahLst/>
                <a:cxnLst/>
                <a:rect l="l" t="t" r="r" b="b"/>
                <a:pathLst>
                  <a:path w="1" h="88" extrusionOk="0">
                    <a:moveTo>
                      <a:pt x="1" y="87"/>
                    </a:moveTo>
                    <a:lnTo>
                      <a:pt x="1" y="87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87"/>
                    </a:lnTo>
                    <a:lnTo>
                      <a:pt x="1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1" name="Google Shape;14641;p76"/>
              <p:cNvSpPr/>
              <p:nvPr/>
            </p:nvSpPr>
            <p:spPr>
              <a:xfrm>
                <a:off x="2089677" y="2796575"/>
                <a:ext cx="24220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76" extrusionOk="0">
                    <a:moveTo>
                      <a:pt x="432" y="1"/>
                    </a:moveTo>
                    <a:lnTo>
                      <a:pt x="0" y="476"/>
                    </a:lnTo>
                    <a:lnTo>
                      <a:pt x="432" y="44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2" name="Google Shape;14642;p76"/>
              <p:cNvSpPr/>
              <p:nvPr/>
            </p:nvSpPr>
            <p:spPr>
              <a:xfrm>
                <a:off x="2461477" y="2540673"/>
                <a:ext cx="132846" cy="24220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433" extrusionOk="0">
                    <a:moveTo>
                      <a:pt x="2030" y="1"/>
                    </a:moveTo>
                    <a:lnTo>
                      <a:pt x="1986" y="44"/>
                    </a:lnTo>
                    <a:lnTo>
                      <a:pt x="1814" y="44"/>
                    </a:lnTo>
                    <a:lnTo>
                      <a:pt x="1382" y="87"/>
                    </a:lnTo>
                    <a:lnTo>
                      <a:pt x="907" y="173"/>
                    </a:lnTo>
                    <a:lnTo>
                      <a:pt x="476" y="260"/>
                    </a:lnTo>
                    <a:lnTo>
                      <a:pt x="1" y="389"/>
                    </a:lnTo>
                    <a:lnTo>
                      <a:pt x="1" y="432"/>
                    </a:lnTo>
                    <a:lnTo>
                      <a:pt x="778" y="216"/>
                    </a:lnTo>
                    <a:lnTo>
                      <a:pt x="1555" y="87"/>
                    </a:lnTo>
                    <a:lnTo>
                      <a:pt x="2073" y="44"/>
                    </a:lnTo>
                    <a:lnTo>
                      <a:pt x="2332" y="44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3" name="Google Shape;14643;p76"/>
              <p:cNvSpPr/>
              <p:nvPr/>
            </p:nvSpPr>
            <p:spPr>
              <a:xfrm>
                <a:off x="2070380" y="2832821"/>
                <a:ext cx="12082" cy="12138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7" extrusionOk="0">
                    <a:moveTo>
                      <a:pt x="173" y="0"/>
                    </a:moveTo>
                    <a:lnTo>
                      <a:pt x="0" y="216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4" name="Google Shape;14644;p76"/>
              <p:cNvSpPr/>
              <p:nvPr/>
            </p:nvSpPr>
            <p:spPr>
              <a:xfrm>
                <a:off x="1754067" y="3648913"/>
                <a:ext cx="2461" cy="43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777" extrusionOk="0">
                    <a:moveTo>
                      <a:pt x="1" y="0"/>
                    </a:moveTo>
                    <a:lnTo>
                      <a:pt x="1" y="432"/>
                    </a:lnTo>
                    <a:lnTo>
                      <a:pt x="40" y="706"/>
                    </a:lnTo>
                    <a:lnTo>
                      <a:pt x="1" y="0"/>
                    </a:lnTo>
                    <a:close/>
                    <a:moveTo>
                      <a:pt x="40" y="706"/>
                    </a:moveTo>
                    <a:lnTo>
                      <a:pt x="44" y="777"/>
                    </a:lnTo>
                    <a:lnTo>
                      <a:pt x="44" y="734"/>
                    </a:lnTo>
                    <a:lnTo>
                      <a:pt x="40" y="7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5" name="Google Shape;14645;p76"/>
              <p:cNvSpPr/>
              <p:nvPr/>
            </p:nvSpPr>
            <p:spPr>
              <a:xfrm>
                <a:off x="2215195" y="4020713"/>
                <a:ext cx="19409" cy="4866"/>
              </a:xfrm>
              <a:custGeom>
                <a:avLst/>
                <a:gdLst/>
                <a:ahLst/>
                <a:cxnLst/>
                <a:rect l="l" t="t" r="r" b="b"/>
                <a:pathLst>
                  <a:path w="347" h="87" extrusionOk="0">
                    <a:moveTo>
                      <a:pt x="174" y="44"/>
                    </a:moveTo>
                    <a:lnTo>
                      <a:pt x="174" y="44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1" y="87"/>
                    </a:lnTo>
                    <a:lnTo>
                      <a:pt x="1" y="87"/>
                    </a:lnTo>
                    <a:lnTo>
                      <a:pt x="174" y="44"/>
                    </a:lnTo>
                    <a:lnTo>
                      <a:pt x="174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6" name="Google Shape;14646;p76"/>
              <p:cNvSpPr/>
              <p:nvPr/>
            </p:nvSpPr>
            <p:spPr>
              <a:xfrm>
                <a:off x="1959293" y="4025523"/>
                <a:ext cx="7327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4" extrusionOk="0">
                    <a:moveTo>
                      <a:pt x="1" y="1"/>
                    </a:moveTo>
                    <a:lnTo>
                      <a:pt x="44" y="44"/>
                    </a:lnTo>
                    <a:lnTo>
                      <a:pt x="130" y="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7" name="Google Shape;14647;p76"/>
              <p:cNvSpPr/>
              <p:nvPr/>
            </p:nvSpPr>
            <p:spPr>
              <a:xfrm>
                <a:off x="2268334" y="3998954"/>
                <a:ext cx="19354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31" extrusionOk="0">
                    <a:moveTo>
                      <a:pt x="303" y="1"/>
                    </a:moveTo>
                    <a:lnTo>
                      <a:pt x="216" y="44"/>
                    </a:lnTo>
                    <a:lnTo>
                      <a:pt x="173" y="44"/>
                    </a:lnTo>
                    <a:lnTo>
                      <a:pt x="139" y="79"/>
                    </a:lnTo>
                    <a:lnTo>
                      <a:pt x="139" y="79"/>
                    </a:lnTo>
                    <a:lnTo>
                      <a:pt x="346" y="1"/>
                    </a:lnTo>
                    <a:close/>
                    <a:moveTo>
                      <a:pt x="139" y="79"/>
                    </a:moveTo>
                    <a:lnTo>
                      <a:pt x="1" y="130"/>
                    </a:lnTo>
                    <a:lnTo>
                      <a:pt x="130" y="87"/>
                    </a:lnTo>
                    <a:lnTo>
                      <a:pt x="139" y="7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8" name="Google Shape;14648;p76"/>
              <p:cNvSpPr/>
              <p:nvPr/>
            </p:nvSpPr>
            <p:spPr>
              <a:xfrm>
                <a:off x="2268334" y="2644488"/>
                <a:ext cx="31435" cy="2181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390" extrusionOk="0">
                    <a:moveTo>
                      <a:pt x="562" y="1"/>
                    </a:moveTo>
                    <a:lnTo>
                      <a:pt x="1" y="346"/>
                    </a:lnTo>
                    <a:lnTo>
                      <a:pt x="1" y="389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9" name="Google Shape;14649;p76"/>
              <p:cNvSpPr/>
              <p:nvPr/>
            </p:nvSpPr>
            <p:spPr>
              <a:xfrm>
                <a:off x="2234549" y="4011036"/>
                <a:ext cx="21759" cy="973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174" extrusionOk="0">
                    <a:moveTo>
                      <a:pt x="389" y="1"/>
                    </a:moveTo>
                    <a:lnTo>
                      <a:pt x="195" y="87"/>
                    </a:lnTo>
                    <a:lnTo>
                      <a:pt x="259" y="87"/>
                    </a:lnTo>
                    <a:lnTo>
                      <a:pt x="346" y="44"/>
                    </a:lnTo>
                    <a:lnTo>
                      <a:pt x="389" y="1"/>
                    </a:lnTo>
                    <a:close/>
                    <a:moveTo>
                      <a:pt x="173" y="87"/>
                    </a:moveTo>
                    <a:lnTo>
                      <a:pt x="156" y="104"/>
                    </a:lnTo>
                    <a:lnTo>
                      <a:pt x="156" y="104"/>
                    </a:lnTo>
                    <a:lnTo>
                      <a:pt x="195" y="87"/>
                    </a:lnTo>
                    <a:close/>
                    <a:moveTo>
                      <a:pt x="156" y="104"/>
                    </a:moveTo>
                    <a:lnTo>
                      <a:pt x="0" y="173"/>
                    </a:lnTo>
                    <a:lnTo>
                      <a:pt x="0" y="173"/>
                    </a:lnTo>
                    <a:lnTo>
                      <a:pt x="130" y="130"/>
                    </a:lnTo>
                    <a:lnTo>
                      <a:pt x="156" y="10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0" name="Google Shape;14650;p76"/>
              <p:cNvSpPr/>
              <p:nvPr/>
            </p:nvSpPr>
            <p:spPr>
              <a:xfrm>
                <a:off x="2898497" y="3170836"/>
                <a:ext cx="2461" cy="14543"/>
              </a:xfrm>
              <a:custGeom>
                <a:avLst/>
                <a:gdLst/>
                <a:ahLst/>
                <a:cxnLst/>
                <a:rect l="l" t="t" r="r" b="b"/>
                <a:pathLst>
                  <a:path w="44" h="260" extrusionOk="0">
                    <a:moveTo>
                      <a:pt x="44" y="0"/>
                    </a:moveTo>
                    <a:lnTo>
                      <a:pt x="44" y="0"/>
                    </a:lnTo>
                    <a:lnTo>
                      <a:pt x="1" y="259"/>
                    </a:lnTo>
                    <a:lnTo>
                      <a:pt x="1" y="259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1" name="Google Shape;14651;p76"/>
              <p:cNvSpPr/>
              <p:nvPr/>
            </p:nvSpPr>
            <p:spPr>
              <a:xfrm>
                <a:off x="2236954" y="2671057"/>
                <a:ext cx="21759" cy="1454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60" extrusionOk="0">
                    <a:moveTo>
                      <a:pt x="389" y="0"/>
                    </a:moveTo>
                    <a:lnTo>
                      <a:pt x="389" y="0"/>
                    </a:lnTo>
                    <a:lnTo>
                      <a:pt x="389" y="0"/>
                    </a:lnTo>
                    <a:lnTo>
                      <a:pt x="0" y="259"/>
                    </a:lnTo>
                    <a:lnTo>
                      <a:pt x="0" y="259"/>
                    </a:lnTo>
                    <a:lnTo>
                      <a:pt x="0" y="259"/>
                    </a:lnTo>
                    <a:lnTo>
                      <a:pt x="389" y="0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2" name="Google Shape;14652;p76"/>
              <p:cNvSpPr/>
              <p:nvPr/>
            </p:nvSpPr>
            <p:spPr>
              <a:xfrm>
                <a:off x="1790313" y="3844461"/>
                <a:ext cx="0" cy="56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3" name="Google Shape;14653;p76"/>
              <p:cNvSpPr/>
              <p:nvPr/>
            </p:nvSpPr>
            <p:spPr>
              <a:xfrm>
                <a:off x="1911021" y="4001415"/>
                <a:ext cx="43517" cy="21759"/>
              </a:xfrm>
              <a:custGeom>
                <a:avLst/>
                <a:gdLst/>
                <a:ahLst/>
                <a:cxnLst/>
                <a:rect l="l" t="t" r="r" b="b"/>
                <a:pathLst>
                  <a:path w="778" h="389" extrusionOk="0">
                    <a:moveTo>
                      <a:pt x="0" y="0"/>
                    </a:moveTo>
                    <a:lnTo>
                      <a:pt x="173" y="86"/>
                    </a:lnTo>
                    <a:lnTo>
                      <a:pt x="173" y="86"/>
                    </a:lnTo>
                    <a:lnTo>
                      <a:pt x="173" y="86"/>
                    </a:lnTo>
                    <a:lnTo>
                      <a:pt x="87" y="43"/>
                    </a:lnTo>
                    <a:lnTo>
                      <a:pt x="43" y="0"/>
                    </a:lnTo>
                    <a:close/>
                    <a:moveTo>
                      <a:pt x="173" y="86"/>
                    </a:moveTo>
                    <a:lnTo>
                      <a:pt x="216" y="130"/>
                    </a:lnTo>
                    <a:lnTo>
                      <a:pt x="346" y="173"/>
                    </a:lnTo>
                    <a:lnTo>
                      <a:pt x="389" y="216"/>
                    </a:lnTo>
                    <a:lnTo>
                      <a:pt x="475" y="259"/>
                    </a:lnTo>
                    <a:lnTo>
                      <a:pt x="518" y="302"/>
                    </a:lnTo>
                    <a:lnTo>
                      <a:pt x="561" y="302"/>
                    </a:lnTo>
                    <a:lnTo>
                      <a:pt x="648" y="345"/>
                    </a:lnTo>
                    <a:lnTo>
                      <a:pt x="691" y="389"/>
                    </a:lnTo>
                    <a:lnTo>
                      <a:pt x="777" y="389"/>
                    </a:lnTo>
                    <a:lnTo>
                      <a:pt x="432" y="216"/>
                    </a:lnTo>
                    <a:lnTo>
                      <a:pt x="173" y="8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4" name="Google Shape;14654;p76"/>
              <p:cNvSpPr/>
              <p:nvPr/>
            </p:nvSpPr>
            <p:spPr>
              <a:xfrm>
                <a:off x="1780636" y="3817892"/>
                <a:ext cx="2461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31" extrusionOk="0">
                    <a:moveTo>
                      <a:pt x="44" y="130"/>
                    </a:moveTo>
                    <a:lnTo>
                      <a:pt x="44" y="13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4" y="130"/>
                    </a:lnTo>
                    <a:lnTo>
                      <a:pt x="44" y="13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5" name="Google Shape;14655;p76"/>
              <p:cNvSpPr/>
              <p:nvPr/>
            </p:nvSpPr>
            <p:spPr>
              <a:xfrm>
                <a:off x="1756472" y="3477472"/>
                <a:ext cx="9733" cy="6522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166" extrusionOk="0">
                    <a:moveTo>
                      <a:pt x="173" y="0"/>
                    </a:moveTo>
                    <a:lnTo>
                      <a:pt x="173" y="0"/>
                    </a:lnTo>
                    <a:lnTo>
                      <a:pt x="1" y="1166"/>
                    </a:lnTo>
                    <a:lnTo>
                      <a:pt x="1" y="1166"/>
                    </a:lnTo>
                    <a:lnTo>
                      <a:pt x="173" y="0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6" name="Google Shape;14656;p76"/>
              <p:cNvSpPr/>
              <p:nvPr/>
            </p:nvSpPr>
            <p:spPr>
              <a:xfrm>
                <a:off x="1896534" y="3989333"/>
                <a:ext cx="9677" cy="7272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0" extrusionOk="0">
                    <a:moveTo>
                      <a:pt x="0" y="0"/>
                    </a:moveTo>
                    <a:lnTo>
                      <a:pt x="0" y="43"/>
                    </a:lnTo>
                    <a:lnTo>
                      <a:pt x="130" y="130"/>
                    </a:lnTo>
                    <a:lnTo>
                      <a:pt x="173" y="1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7" name="Google Shape;14657;p76"/>
              <p:cNvSpPr/>
              <p:nvPr/>
            </p:nvSpPr>
            <p:spPr>
              <a:xfrm>
                <a:off x="1756472" y="3701995"/>
                <a:ext cx="9733" cy="65276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167" extrusionOk="0">
                    <a:moveTo>
                      <a:pt x="1" y="1"/>
                    </a:moveTo>
                    <a:lnTo>
                      <a:pt x="87" y="562"/>
                    </a:lnTo>
                    <a:lnTo>
                      <a:pt x="87" y="519"/>
                    </a:lnTo>
                    <a:lnTo>
                      <a:pt x="1" y="1"/>
                    </a:lnTo>
                    <a:close/>
                    <a:moveTo>
                      <a:pt x="87" y="562"/>
                    </a:moveTo>
                    <a:lnTo>
                      <a:pt x="87" y="648"/>
                    </a:lnTo>
                    <a:lnTo>
                      <a:pt x="87" y="778"/>
                    </a:lnTo>
                    <a:lnTo>
                      <a:pt x="130" y="864"/>
                    </a:lnTo>
                    <a:lnTo>
                      <a:pt x="87" y="562"/>
                    </a:lnTo>
                    <a:close/>
                    <a:moveTo>
                      <a:pt x="130" y="864"/>
                    </a:moveTo>
                    <a:lnTo>
                      <a:pt x="130" y="907"/>
                    </a:lnTo>
                    <a:lnTo>
                      <a:pt x="141" y="939"/>
                    </a:lnTo>
                    <a:lnTo>
                      <a:pt x="141" y="939"/>
                    </a:lnTo>
                    <a:lnTo>
                      <a:pt x="130" y="864"/>
                    </a:lnTo>
                    <a:close/>
                    <a:moveTo>
                      <a:pt x="141" y="939"/>
                    </a:moveTo>
                    <a:lnTo>
                      <a:pt x="173" y="1166"/>
                    </a:lnTo>
                    <a:lnTo>
                      <a:pt x="173" y="1080"/>
                    </a:lnTo>
                    <a:lnTo>
                      <a:pt x="173" y="1037"/>
                    </a:lnTo>
                    <a:lnTo>
                      <a:pt x="141" y="93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8" name="Google Shape;14658;p76"/>
              <p:cNvSpPr/>
              <p:nvPr/>
            </p:nvSpPr>
            <p:spPr>
              <a:xfrm>
                <a:off x="2657082" y="2545483"/>
                <a:ext cx="29030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31" extrusionOk="0">
                    <a:moveTo>
                      <a:pt x="0" y="1"/>
                    </a:moveTo>
                    <a:lnTo>
                      <a:pt x="130" y="44"/>
                    </a:lnTo>
                    <a:lnTo>
                      <a:pt x="202" y="44"/>
                    </a:lnTo>
                    <a:lnTo>
                      <a:pt x="43" y="1"/>
                    </a:lnTo>
                    <a:close/>
                    <a:moveTo>
                      <a:pt x="202" y="44"/>
                    </a:moveTo>
                    <a:lnTo>
                      <a:pt x="328" y="79"/>
                    </a:lnTo>
                    <a:lnTo>
                      <a:pt x="328" y="79"/>
                    </a:lnTo>
                    <a:lnTo>
                      <a:pt x="259" y="44"/>
                    </a:lnTo>
                    <a:close/>
                    <a:moveTo>
                      <a:pt x="328" y="79"/>
                    </a:moveTo>
                    <a:lnTo>
                      <a:pt x="345" y="87"/>
                    </a:lnTo>
                    <a:lnTo>
                      <a:pt x="518" y="130"/>
                    </a:lnTo>
                    <a:lnTo>
                      <a:pt x="328" y="7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9" name="Google Shape;14659;p76"/>
              <p:cNvSpPr/>
              <p:nvPr/>
            </p:nvSpPr>
            <p:spPr>
              <a:xfrm>
                <a:off x="2422882" y="2567242"/>
                <a:ext cx="29030" cy="12138"/>
              </a:xfrm>
              <a:custGeom>
                <a:avLst/>
                <a:gdLst/>
                <a:ahLst/>
                <a:cxnLst/>
                <a:rect l="l" t="t" r="r" b="b"/>
                <a:pathLst>
                  <a:path w="519" h="217" extrusionOk="0">
                    <a:moveTo>
                      <a:pt x="518" y="0"/>
                    </a:moveTo>
                    <a:lnTo>
                      <a:pt x="0" y="173"/>
                    </a:lnTo>
                    <a:lnTo>
                      <a:pt x="0" y="216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0" name="Google Shape;14660;p76"/>
              <p:cNvSpPr/>
              <p:nvPr/>
            </p:nvSpPr>
            <p:spPr>
              <a:xfrm>
                <a:off x="1898939" y="3021154"/>
                <a:ext cx="43517" cy="7730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382" extrusionOk="0">
                    <a:moveTo>
                      <a:pt x="777" y="0"/>
                    </a:moveTo>
                    <a:lnTo>
                      <a:pt x="130" y="1079"/>
                    </a:lnTo>
                    <a:lnTo>
                      <a:pt x="0" y="1382"/>
                    </a:lnTo>
                    <a:lnTo>
                      <a:pt x="173" y="1079"/>
                    </a:lnTo>
                    <a:lnTo>
                      <a:pt x="777" y="43"/>
                    </a:lnTo>
                    <a:lnTo>
                      <a:pt x="7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1" name="Google Shape;14661;p76"/>
              <p:cNvSpPr/>
              <p:nvPr/>
            </p:nvSpPr>
            <p:spPr>
              <a:xfrm>
                <a:off x="1836180" y="3108077"/>
                <a:ext cx="58005" cy="120764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2159" extrusionOk="0">
                    <a:moveTo>
                      <a:pt x="1036" y="0"/>
                    </a:moveTo>
                    <a:lnTo>
                      <a:pt x="475" y="1079"/>
                    </a:lnTo>
                    <a:lnTo>
                      <a:pt x="0" y="2158"/>
                    </a:lnTo>
                    <a:lnTo>
                      <a:pt x="43" y="2158"/>
                    </a:lnTo>
                    <a:lnTo>
                      <a:pt x="518" y="1079"/>
                    </a:lnTo>
                    <a:lnTo>
                      <a:pt x="10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2" name="Google Shape;14662;p76"/>
              <p:cNvSpPr/>
              <p:nvPr/>
            </p:nvSpPr>
            <p:spPr>
              <a:xfrm>
                <a:off x="2599133" y="2540673"/>
                <a:ext cx="31435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562" h="44" extrusionOk="0">
                    <a:moveTo>
                      <a:pt x="0" y="1"/>
                    </a:moveTo>
                    <a:lnTo>
                      <a:pt x="459" y="36"/>
                    </a:lnTo>
                    <a:lnTo>
                      <a:pt x="459" y="36"/>
                    </a:lnTo>
                    <a:lnTo>
                      <a:pt x="389" y="1"/>
                    </a:lnTo>
                    <a:close/>
                    <a:moveTo>
                      <a:pt x="459" y="36"/>
                    </a:moveTo>
                    <a:lnTo>
                      <a:pt x="475" y="44"/>
                    </a:lnTo>
                    <a:lnTo>
                      <a:pt x="561" y="44"/>
                    </a:lnTo>
                    <a:lnTo>
                      <a:pt x="459" y="3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3" name="Google Shape;14663;p76"/>
              <p:cNvSpPr/>
              <p:nvPr/>
            </p:nvSpPr>
            <p:spPr>
              <a:xfrm>
                <a:off x="1768554" y="3330195"/>
                <a:ext cx="31435" cy="135251"/>
              </a:xfrm>
              <a:custGeom>
                <a:avLst/>
                <a:gdLst/>
                <a:ahLst/>
                <a:cxnLst/>
                <a:rect l="l" t="t" r="r" b="b"/>
                <a:pathLst>
                  <a:path w="562" h="2418" extrusionOk="0">
                    <a:moveTo>
                      <a:pt x="562" y="0"/>
                    </a:moveTo>
                    <a:lnTo>
                      <a:pt x="216" y="1209"/>
                    </a:lnTo>
                    <a:lnTo>
                      <a:pt x="1" y="2418"/>
                    </a:lnTo>
                    <a:lnTo>
                      <a:pt x="260" y="1209"/>
                    </a:lnTo>
                    <a:lnTo>
                      <a:pt x="5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4" name="Google Shape;14664;p76"/>
              <p:cNvSpPr/>
              <p:nvPr/>
            </p:nvSpPr>
            <p:spPr>
              <a:xfrm>
                <a:off x="1947211" y="2907662"/>
                <a:ext cx="72492" cy="103871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857" extrusionOk="0">
                    <a:moveTo>
                      <a:pt x="1296" y="1"/>
                    </a:moveTo>
                    <a:lnTo>
                      <a:pt x="1296" y="1"/>
                    </a:lnTo>
                    <a:lnTo>
                      <a:pt x="1296" y="1"/>
                    </a:lnTo>
                    <a:lnTo>
                      <a:pt x="648" y="907"/>
                    </a:lnTo>
                    <a:lnTo>
                      <a:pt x="1" y="1857"/>
                    </a:lnTo>
                    <a:lnTo>
                      <a:pt x="1" y="1857"/>
                    </a:lnTo>
                    <a:lnTo>
                      <a:pt x="1" y="1857"/>
                    </a:lnTo>
                    <a:lnTo>
                      <a:pt x="648" y="907"/>
                    </a:lnTo>
                    <a:lnTo>
                      <a:pt x="1296" y="1"/>
                    </a:lnTo>
                    <a:lnTo>
                      <a:pt x="12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5" name="Google Shape;14665;p76"/>
              <p:cNvSpPr/>
              <p:nvPr/>
            </p:nvSpPr>
            <p:spPr>
              <a:xfrm>
                <a:off x="2686056" y="2552754"/>
                <a:ext cx="243877" cy="596379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10662" extrusionOk="0">
                    <a:moveTo>
                      <a:pt x="0" y="0"/>
                    </a:moveTo>
                    <a:lnTo>
                      <a:pt x="604" y="216"/>
                    </a:lnTo>
                    <a:lnTo>
                      <a:pt x="1209" y="475"/>
                    </a:lnTo>
                    <a:lnTo>
                      <a:pt x="993" y="346"/>
                    </a:lnTo>
                    <a:lnTo>
                      <a:pt x="518" y="130"/>
                    </a:lnTo>
                    <a:lnTo>
                      <a:pt x="0" y="0"/>
                    </a:lnTo>
                    <a:close/>
                    <a:moveTo>
                      <a:pt x="1209" y="475"/>
                    </a:moveTo>
                    <a:lnTo>
                      <a:pt x="1252" y="518"/>
                    </a:lnTo>
                    <a:lnTo>
                      <a:pt x="1317" y="540"/>
                    </a:lnTo>
                    <a:lnTo>
                      <a:pt x="1209" y="475"/>
                    </a:lnTo>
                    <a:close/>
                    <a:moveTo>
                      <a:pt x="1317" y="540"/>
                    </a:moveTo>
                    <a:lnTo>
                      <a:pt x="1381" y="579"/>
                    </a:lnTo>
                    <a:lnTo>
                      <a:pt x="1381" y="562"/>
                    </a:lnTo>
                    <a:lnTo>
                      <a:pt x="1317" y="540"/>
                    </a:lnTo>
                    <a:close/>
                    <a:moveTo>
                      <a:pt x="1381" y="579"/>
                    </a:moveTo>
                    <a:lnTo>
                      <a:pt x="1381" y="605"/>
                    </a:lnTo>
                    <a:lnTo>
                      <a:pt x="1856" y="907"/>
                    </a:lnTo>
                    <a:lnTo>
                      <a:pt x="1425" y="605"/>
                    </a:lnTo>
                    <a:lnTo>
                      <a:pt x="1381" y="579"/>
                    </a:lnTo>
                    <a:close/>
                    <a:moveTo>
                      <a:pt x="1856" y="907"/>
                    </a:moveTo>
                    <a:lnTo>
                      <a:pt x="1942" y="993"/>
                    </a:lnTo>
                    <a:lnTo>
                      <a:pt x="1986" y="1036"/>
                    </a:lnTo>
                    <a:lnTo>
                      <a:pt x="2029" y="1036"/>
                    </a:lnTo>
                    <a:lnTo>
                      <a:pt x="1986" y="993"/>
                    </a:lnTo>
                    <a:lnTo>
                      <a:pt x="1942" y="950"/>
                    </a:lnTo>
                    <a:lnTo>
                      <a:pt x="1856" y="907"/>
                    </a:lnTo>
                    <a:close/>
                    <a:moveTo>
                      <a:pt x="2158" y="1166"/>
                    </a:moveTo>
                    <a:lnTo>
                      <a:pt x="2547" y="1597"/>
                    </a:lnTo>
                    <a:lnTo>
                      <a:pt x="2935" y="2072"/>
                    </a:lnTo>
                    <a:lnTo>
                      <a:pt x="3237" y="2547"/>
                    </a:lnTo>
                    <a:lnTo>
                      <a:pt x="3237" y="2547"/>
                    </a:lnTo>
                    <a:lnTo>
                      <a:pt x="2935" y="2029"/>
                    </a:lnTo>
                    <a:lnTo>
                      <a:pt x="2547" y="1554"/>
                    </a:lnTo>
                    <a:lnTo>
                      <a:pt x="2158" y="1166"/>
                    </a:lnTo>
                    <a:close/>
                    <a:moveTo>
                      <a:pt x="3237" y="2547"/>
                    </a:moveTo>
                    <a:lnTo>
                      <a:pt x="3496" y="3108"/>
                    </a:lnTo>
                    <a:lnTo>
                      <a:pt x="3755" y="3713"/>
                    </a:lnTo>
                    <a:lnTo>
                      <a:pt x="3971" y="4360"/>
                    </a:lnTo>
                    <a:lnTo>
                      <a:pt x="4144" y="5007"/>
                    </a:lnTo>
                    <a:lnTo>
                      <a:pt x="3971" y="4317"/>
                    </a:lnTo>
                    <a:lnTo>
                      <a:pt x="3755" y="3669"/>
                    </a:lnTo>
                    <a:lnTo>
                      <a:pt x="3540" y="3108"/>
                    </a:lnTo>
                    <a:lnTo>
                      <a:pt x="3237" y="2547"/>
                    </a:lnTo>
                    <a:close/>
                    <a:moveTo>
                      <a:pt x="4144" y="5007"/>
                    </a:moveTo>
                    <a:lnTo>
                      <a:pt x="4230" y="5698"/>
                    </a:lnTo>
                    <a:lnTo>
                      <a:pt x="4273" y="5828"/>
                    </a:lnTo>
                    <a:lnTo>
                      <a:pt x="4273" y="5698"/>
                    </a:lnTo>
                    <a:lnTo>
                      <a:pt x="4144" y="5007"/>
                    </a:lnTo>
                    <a:close/>
                    <a:moveTo>
                      <a:pt x="4273" y="5957"/>
                    </a:moveTo>
                    <a:lnTo>
                      <a:pt x="4273" y="6087"/>
                    </a:lnTo>
                    <a:lnTo>
                      <a:pt x="4317" y="6777"/>
                    </a:lnTo>
                    <a:lnTo>
                      <a:pt x="4317" y="7425"/>
                    </a:lnTo>
                    <a:lnTo>
                      <a:pt x="4317" y="8072"/>
                    </a:lnTo>
                    <a:lnTo>
                      <a:pt x="4230" y="8720"/>
                    </a:lnTo>
                    <a:lnTo>
                      <a:pt x="4146" y="9644"/>
                    </a:lnTo>
                    <a:lnTo>
                      <a:pt x="4187" y="9453"/>
                    </a:lnTo>
                    <a:lnTo>
                      <a:pt x="4317" y="8288"/>
                    </a:lnTo>
                    <a:lnTo>
                      <a:pt x="4360" y="7166"/>
                    </a:lnTo>
                    <a:lnTo>
                      <a:pt x="4317" y="6087"/>
                    </a:lnTo>
                    <a:lnTo>
                      <a:pt x="4273" y="5957"/>
                    </a:lnTo>
                    <a:close/>
                    <a:moveTo>
                      <a:pt x="4146" y="9644"/>
                    </a:moveTo>
                    <a:lnTo>
                      <a:pt x="3928" y="10662"/>
                    </a:lnTo>
                    <a:lnTo>
                      <a:pt x="3928" y="10662"/>
                    </a:lnTo>
                    <a:lnTo>
                      <a:pt x="4144" y="9669"/>
                    </a:lnTo>
                    <a:lnTo>
                      <a:pt x="4146" y="96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6" name="Google Shape;14666;p76"/>
              <p:cNvSpPr/>
              <p:nvPr/>
            </p:nvSpPr>
            <p:spPr>
              <a:xfrm>
                <a:off x="1768554" y="3776836"/>
                <a:ext cx="7327" cy="2903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519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30" y="519"/>
                    </a:lnTo>
                    <a:lnTo>
                      <a:pt x="130" y="519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7" name="Google Shape;14667;p76"/>
              <p:cNvSpPr/>
              <p:nvPr/>
            </p:nvSpPr>
            <p:spPr>
              <a:xfrm>
                <a:off x="1966564" y="4027928"/>
                <a:ext cx="246282" cy="21815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390" extrusionOk="0">
                    <a:moveTo>
                      <a:pt x="4403" y="1"/>
                    </a:moveTo>
                    <a:lnTo>
                      <a:pt x="3842" y="130"/>
                    </a:lnTo>
                    <a:lnTo>
                      <a:pt x="3496" y="217"/>
                    </a:lnTo>
                    <a:lnTo>
                      <a:pt x="3496" y="217"/>
                    </a:lnTo>
                    <a:lnTo>
                      <a:pt x="3799" y="174"/>
                    </a:lnTo>
                    <a:lnTo>
                      <a:pt x="4403" y="1"/>
                    </a:lnTo>
                    <a:close/>
                    <a:moveTo>
                      <a:pt x="0" y="1"/>
                    </a:moveTo>
                    <a:lnTo>
                      <a:pt x="0" y="44"/>
                    </a:lnTo>
                    <a:lnTo>
                      <a:pt x="86" y="44"/>
                    </a:lnTo>
                    <a:lnTo>
                      <a:pt x="173" y="87"/>
                    </a:lnTo>
                    <a:lnTo>
                      <a:pt x="259" y="130"/>
                    </a:lnTo>
                    <a:lnTo>
                      <a:pt x="345" y="130"/>
                    </a:lnTo>
                    <a:lnTo>
                      <a:pt x="518" y="174"/>
                    </a:lnTo>
                    <a:lnTo>
                      <a:pt x="518" y="217"/>
                    </a:lnTo>
                    <a:lnTo>
                      <a:pt x="1209" y="346"/>
                    </a:lnTo>
                    <a:lnTo>
                      <a:pt x="1899" y="389"/>
                    </a:lnTo>
                    <a:lnTo>
                      <a:pt x="2072" y="389"/>
                    </a:lnTo>
                    <a:lnTo>
                      <a:pt x="1899" y="346"/>
                    </a:lnTo>
                    <a:lnTo>
                      <a:pt x="1856" y="346"/>
                    </a:lnTo>
                    <a:lnTo>
                      <a:pt x="1252" y="303"/>
                    </a:lnTo>
                    <a:lnTo>
                      <a:pt x="1209" y="303"/>
                    </a:lnTo>
                    <a:lnTo>
                      <a:pt x="906" y="260"/>
                    </a:lnTo>
                    <a:lnTo>
                      <a:pt x="863" y="260"/>
                    </a:lnTo>
                    <a:lnTo>
                      <a:pt x="432" y="130"/>
                    </a:lnTo>
                    <a:lnTo>
                      <a:pt x="0" y="1"/>
                    </a:lnTo>
                    <a:close/>
                    <a:moveTo>
                      <a:pt x="3496" y="217"/>
                    </a:moveTo>
                    <a:lnTo>
                      <a:pt x="3194" y="260"/>
                    </a:lnTo>
                    <a:lnTo>
                      <a:pt x="2633" y="346"/>
                    </a:lnTo>
                    <a:lnTo>
                      <a:pt x="2072" y="389"/>
                    </a:lnTo>
                    <a:lnTo>
                      <a:pt x="2245" y="389"/>
                    </a:lnTo>
                    <a:lnTo>
                      <a:pt x="2763" y="346"/>
                    </a:lnTo>
                    <a:lnTo>
                      <a:pt x="3324" y="260"/>
                    </a:lnTo>
                    <a:lnTo>
                      <a:pt x="3496" y="2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8" name="Google Shape;14668;p76"/>
              <p:cNvSpPr/>
              <p:nvPr/>
            </p:nvSpPr>
            <p:spPr>
              <a:xfrm>
                <a:off x="2669108" y="3221513"/>
                <a:ext cx="219769" cy="449158"/>
              </a:xfrm>
              <a:custGeom>
                <a:avLst/>
                <a:gdLst/>
                <a:ahLst/>
                <a:cxnLst/>
                <a:rect l="l" t="t" r="r" b="b"/>
                <a:pathLst>
                  <a:path w="3929" h="8030" extrusionOk="0">
                    <a:moveTo>
                      <a:pt x="3929" y="1"/>
                    </a:moveTo>
                    <a:lnTo>
                      <a:pt x="3894" y="115"/>
                    </a:lnTo>
                    <a:lnTo>
                      <a:pt x="3929" y="44"/>
                    </a:lnTo>
                    <a:lnTo>
                      <a:pt x="3929" y="1"/>
                    </a:lnTo>
                    <a:close/>
                    <a:moveTo>
                      <a:pt x="3894" y="115"/>
                    </a:moveTo>
                    <a:lnTo>
                      <a:pt x="3886" y="130"/>
                    </a:lnTo>
                    <a:lnTo>
                      <a:pt x="3843" y="217"/>
                    </a:lnTo>
                    <a:lnTo>
                      <a:pt x="3843" y="279"/>
                    </a:lnTo>
                    <a:lnTo>
                      <a:pt x="3894" y="115"/>
                    </a:lnTo>
                    <a:close/>
                    <a:moveTo>
                      <a:pt x="3843" y="279"/>
                    </a:moveTo>
                    <a:lnTo>
                      <a:pt x="3767" y="522"/>
                    </a:lnTo>
                    <a:lnTo>
                      <a:pt x="3843" y="346"/>
                    </a:lnTo>
                    <a:lnTo>
                      <a:pt x="3843" y="303"/>
                    </a:lnTo>
                    <a:lnTo>
                      <a:pt x="3843" y="279"/>
                    </a:lnTo>
                    <a:close/>
                    <a:moveTo>
                      <a:pt x="3767" y="522"/>
                    </a:moveTo>
                    <a:lnTo>
                      <a:pt x="3713" y="648"/>
                    </a:lnTo>
                    <a:lnTo>
                      <a:pt x="3713" y="692"/>
                    </a:lnTo>
                    <a:lnTo>
                      <a:pt x="3713" y="696"/>
                    </a:lnTo>
                    <a:lnTo>
                      <a:pt x="3767" y="522"/>
                    </a:lnTo>
                    <a:close/>
                    <a:moveTo>
                      <a:pt x="3713" y="696"/>
                    </a:moveTo>
                    <a:lnTo>
                      <a:pt x="3600" y="1060"/>
                    </a:lnTo>
                    <a:lnTo>
                      <a:pt x="3600" y="1060"/>
                    </a:lnTo>
                    <a:lnTo>
                      <a:pt x="3713" y="778"/>
                    </a:lnTo>
                    <a:lnTo>
                      <a:pt x="3713" y="696"/>
                    </a:lnTo>
                    <a:close/>
                    <a:moveTo>
                      <a:pt x="3600" y="1060"/>
                    </a:moveTo>
                    <a:lnTo>
                      <a:pt x="3540" y="1210"/>
                    </a:lnTo>
                    <a:lnTo>
                      <a:pt x="3281" y="1922"/>
                    </a:lnTo>
                    <a:lnTo>
                      <a:pt x="3540" y="1253"/>
                    </a:lnTo>
                    <a:lnTo>
                      <a:pt x="3600" y="1060"/>
                    </a:lnTo>
                    <a:close/>
                    <a:moveTo>
                      <a:pt x="3281" y="1922"/>
                    </a:moveTo>
                    <a:lnTo>
                      <a:pt x="3022" y="2591"/>
                    </a:lnTo>
                    <a:lnTo>
                      <a:pt x="2979" y="2677"/>
                    </a:lnTo>
                    <a:lnTo>
                      <a:pt x="2720" y="3281"/>
                    </a:lnTo>
                    <a:lnTo>
                      <a:pt x="2660" y="3463"/>
                    </a:lnTo>
                    <a:lnTo>
                      <a:pt x="2660" y="3463"/>
                    </a:lnTo>
                    <a:lnTo>
                      <a:pt x="3022" y="2634"/>
                    </a:lnTo>
                    <a:lnTo>
                      <a:pt x="3281" y="1922"/>
                    </a:lnTo>
                    <a:close/>
                    <a:moveTo>
                      <a:pt x="2660" y="3463"/>
                    </a:moveTo>
                    <a:lnTo>
                      <a:pt x="2569" y="3670"/>
                    </a:lnTo>
                    <a:lnTo>
                      <a:pt x="2634" y="3540"/>
                    </a:lnTo>
                    <a:lnTo>
                      <a:pt x="2660" y="3463"/>
                    </a:lnTo>
                    <a:close/>
                    <a:moveTo>
                      <a:pt x="2569" y="3670"/>
                    </a:moveTo>
                    <a:lnTo>
                      <a:pt x="2116" y="4576"/>
                    </a:lnTo>
                    <a:lnTo>
                      <a:pt x="2093" y="4645"/>
                    </a:lnTo>
                    <a:lnTo>
                      <a:pt x="2093" y="4645"/>
                    </a:lnTo>
                    <a:lnTo>
                      <a:pt x="2418" y="4015"/>
                    </a:lnTo>
                    <a:lnTo>
                      <a:pt x="2569" y="3670"/>
                    </a:lnTo>
                    <a:close/>
                    <a:moveTo>
                      <a:pt x="2093" y="4645"/>
                    </a:moveTo>
                    <a:lnTo>
                      <a:pt x="1892" y="5035"/>
                    </a:lnTo>
                    <a:lnTo>
                      <a:pt x="1892" y="5035"/>
                    </a:lnTo>
                    <a:lnTo>
                      <a:pt x="2073" y="4706"/>
                    </a:lnTo>
                    <a:lnTo>
                      <a:pt x="2093" y="4645"/>
                    </a:lnTo>
                    <a:close/>
                    <a:moveTo>
                      <a:pt x="1892" y="5035"/>
                    </a:moveTo>
                    <a:lnTo>
                      <a:pt x="1598" y="5569"/>
                    </a:lnTo>
                    <a:lnTo>
                      <a:pt x="1080" y="6389"/>
                    </a:lnTo>
                    <a:lnTo>
                      <a:pt x="636" y="7092"/>
                    </a:lnTo>
                    <a:lnTo>
                      <a:pt x="636" y="7092"/>
                    </a:lnTo>
                    <a:lnTo>
                      <a:pt x="692" y="7037"/>
                    </a:lnTo>
                    <a:lnTo>
                      <a:pt x="907" y="6691"/>
                    </a:lnTo>
                    <a:lnTo>
                      <a:pt x="951" y="6648"/>
                    </a:lnTo>
                    <a:lnTo>
                      <a:pt x="1728" y="5353"/>
                    </a:lnTo>
                    <a:lnTo>
                      <a:pt x="1892" y="5035"/>
                    </a:lnTo>
                    <a:close/>
                    <a:moveTo>
                      <a:pt x="636" y="7092"/>
                    </a:moveTo>
                    <a:lnTo>
                      <a:pt x="605" y="7123"/>
                    </a:lnTo>
                    <a:lnTo>
                      <a:pt x="437" y="7392"/>
                    </a:lnTo>
                    <a:lnTo>
                      <a:pt x="437" y="7392"/>
                    </a:lnTo>
                    <a:lnTo>
                      <a:pt x="562" y="7209"/>
                    </a:lnTo>
                    <a:lnTo>
                      <a:pt x="636" y="7092"/>
                    </a:lnTo>
                    <a:close/>
                    <a:moveTo>
                      <a:pt x="437" y="7392"/>
                    </a:moveTo>
                    <a:lnTo>
                      <a:pt x="326" y="7555"/>
                    </a:lnTo>
                    <a:lnTo>
                      <a:pt x="346" y="7555"/>
                    </a:lnTo>
                    <a:lnTo>
                      <a:pt x="389" y="7468"/>
                    </a:lnTo>
                    <a:lnTo>
                      <a:pt x="437" y="7392"/>
                    </a:lnTo>
                    <a:close/>
                    <a:moveTo>
                      <a:pt x="303" y="7555"/>
                    </a:moveTo>
                    <a:lnTo>
                      <a:pt x="188" y="7756"/>
                    </a:lnTo>
                    <a:lnTo>
                      <a:pt x="188" y="7756"/>
                    </a:lnTo>
                    <a:lnTo>
                      <a:pt x="326" y="7555"/>
                    </a:lnTo>
                    <a:close/>
                    <a:moveTo>
                      <a:pt x="188" y="7756"/>
                    </a:moveTo>
                    <a:lnTo>
                      <a:pt x="94" y="7893"/>
                    </a:lnTo>
                    <a:lnTo>
                      <a:pt x="94" y="7893"/>
                    </a:lnTo>
                    <a:lnTo>
                      <a:pt x="130" y="7857"/>
                    </a:lnTo>
                    <a:lnTo>
                      <a:pt x="188" y="7756"/>
                    </a:lnTo>
                    <a:close/>
                    <a:moveTo>
                      <a:pt x="94" y="7893"/>
                    </a:moveTo>
                    <a:lnTo>
                      <a:pt x="1" y="7986"/>
                    </a:lnTo>
                    <a:lnTo>
                      <a:pt x="1" y="8030"/>
                    </a:lnTo>
                    <a:lnTo>
                      <a:pt x="94" y="78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9" name="Google Shape;14669;p76"/>
              <p:cNvSpPr/>
              <p:nvPr/>
            </p:nvSpPr>
            <p:spPr>
              <a:xfrm>
                <a:off x="2287631" y="3957954"/>
                <a:ext cx="74953" cy="38651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691" extrusionOk="0">
                    <a:moveTo>
                      <a:pt x="1296" y="0"/>
                    </a:moveTo>
                    <a:lnTo>
                      <a:pt x="1253" y="43"/>
                    </a:lnTo>
                    <a:lnTo>
                      <a:pt x="1080" y="130"/>
                    </a:lnTo>
                    <a:lnTo>
                      <a:pt x="1037" y="173"/>
                    </a:lnTo>
                    <a:lnTo>
                      <a:pt x="994" y="173"/>
                    </a:lnTo>
                    <a:lnTo>
                      <a:pt x="994" y="216"/>
                    </a:lnTo>
                    <a:lnTo>
                      <a:pt x="1339" y="0"/>
                    </a:lnTo>
                    <a:close/>
                    <a:moveTo>
                      <a:pt x="951" y="216"/>
                    </a:moveTo>
                    <a:lnTo>
                      <a:pt x="821" y="302"/>
                    </a:lnTo>
                    <a:lnTo>
                      <a:pt x="994" y="216"/>
                    </a:lnTo>
                    <a:close/>
                    <a:moveTo>
                      <a:pt x="821" y="302"/>
                    </a:moveTo>
                    <a:lnTo>
                      <a:pt x="519" y="432"/>
                    </a:lnTo>
                    <a:lnTo>
                      <a:pt x="1" y="691"/>
                    </a:lnTo>
                    <a:lnTo>
                      <a:pt x="87" y="691"/>
                    </a:lnTo>
                    <a:lnTo>
                      <a:pt x="130" y="648"/>
                    </a:lnTo>
                    <a:lnTo>
                      <a:pt x="174" y="648"/>
                    </a:lnTo>
                    <a:lnTo>
                      <a:pt x="217" y="604"/>
                    </a:lnTo>
                    <a:lnTo>
                      <a:pt x="346" y="561"/>
                    </a:lnTo>
                    <a:lnTo>
                      <a:pt x="605" y="432"/>
                    </a:lnTo>
                    <a:lnTo>
                      <a:pt x="821" y="30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0" name="Google Shape;14670;p76"/>
              <p:cNvSpPr/>
              <p:nvPr/>
            </p:nvSpPr>
            <p:spPr>
              <a:xfrm>
                <a:off x="1802339" y="3240867"/>
                <a:ext cx="31435" cy="77302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382" extrusionOk="0">
                    <a:moveTo>
                      <a:pt x="519" y="0"/>
                    </a:moveTo>
                    <a:lnTo>
                      <a:pt x="260" y="691"/>
                    </a:lnTo>
                    <a:lnTo>
                      <a:pt x="1" y="1381"/>
                    </a:lnTo>
                    <a:lnTo>
                      <a:pt x="44" y="1381"/>
                    </a:lnTo>
                    <a:lnTo>
                      <a:pt x="130" y="1079"/>
                    </a:lnTo>
                    <a:lnTo>
                      <a:pt x="217" y="907"/>
                    </a:lnTo>
                    <a:lnTo>
                      <a:pt x="5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1" name="Google Shape;14671;p76"/>
              <p:cNvSpPr/>
              <p:nvPr/>
            </p:nvSpPr>
            <p:spPr>
              <a:xfrm>
                <a:off x="2198303" y="2687949"/>
                <a:ext cx="36302" cy="2903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19" extrusionOk="0">
                    <a:moveTo>
                      <a:pt x="648" y="1"/>
                    </a:moveTo>
                    <a:lnTo>
                      <a:pt x="648" y="1"/>
                    </a:lnTo>
                    <a:lnTo>
                      <a:pt x="1" y="519"/>
                    </a:lnTo>
                    <a:lnTo>
                      <a:pt x="1" y="519"/>
                    </a:lnTo>
                    <a:lnTo>
                      <a:pt x="1" y="519"/>
                    </a:lnTo>
                    <a:lnTo>
                      <a:pt x="648" y="1"/>
                    </a:lnTo>
                    <a:lnTo>
                      <a:pt x="6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2" name="Google Shape;14672;p76"/>
              <p:cNvSpPr/>
              <p:nvPr/>
            </p:nvSpPr>
            <p:spPr>
              <a:xfrm>
                <a:off x="2164518" y="2724195"/>
                <a:ext cx="24220" cy="21759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89" extrusionOk="0">
                    <a:moveTo>
                      <a:pt x="432" y="0"/>
                    </a:moveTo>
                    <a:lnTo>
                      <a:pt x="1" y="389"/>
                    </a:lnTo>
                    <a:lnTo>
                      <a:pt x="432" y="4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3" name="Google Shape;14673;p76"/>
              <p:cNvSpPr/>
              <p:nvPr/>
            </p:nvSpPr>
            <p:spPr>
              <a:xfrm>
                <a:off x="2116246" y="2748303"/>
                <a:ext cx="45923" cy="4832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64" extrusionOk="0">
                    <a:moveTo>
                      <a:pt x="820" y="1"/>
                    </a:moveTo>
                    <a:lnTo>
                      <a:pt x="0" y="821"/>
                    </a:lnTo>
                    <a:lnTo>
                      <a:pt x="0" y="864"/>
                    </a:lnTo>
                    <a:lnTo>
                      <a:pt x="8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4" name="Google Shape;14674;p76"/>
              <p:cNvSpPr/>
              <p:nvPr/>
            </p:nvSpPr>
            <p:spPr>
              <a:xfrm>
                <a:off x="2162113" y="2748303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5" name="Google Shape;14675;p76"/>
              <p:cNvSpPr/>
              <p:nvPr/>
            </p:nvSpPr>
            <p:spPr>
              <a:xfrm>
                <a:off x="2236954" y="2685544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6" name="Google Shape;14676;p76"/>
              <p:cNvSpPr/>
              <p:nvPr/>
            </p:nvSpPr>
            <p:spPr>
              <a:xfrm>
                <a:off x="2113841" y="2794170"/>
                <a:ext cx="56" cy="4922"/>
              </a:xfrm>
              <a:custGeom>
                <a:avLst/>
                <a:gdLst/>
                <a:ahLst/>
                <a:cxnLst/>
                <a:rect l="l" t="t" r="r" b="b"/>
                <a:pathLst>
                  <a:path w="1" h="88" extrusionOk="0">
                    <a:moveTo>
                      <a:pt x="0" y="44"/>
                    </a:moveTo>
                    <a:lnTo>
                      <a:pt x="0" y="4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7" name="Google Shape;14677;p76"/>
              <p:cNvSpPr/>
              <p:nvPr/>
            </p:nvSpPr>
            <p:spPr>
              <a:xfrm>
                <a:off x="2164518" y="2745898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8" name="Google Shape;14678;p76"/>
              <p:cNvSpPr/>
              <p:nvPr/>
            </p:nvSpPr>
            <p:spPr>
              <a:xfrm>
                <a:off x="2234549" y="2687949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9" name="Google Shape;14679;p76"/>
              <p:cNvSpPr/>
              <p:nvPr/>
            </p:nvSpPr>
            <p:spPr>
              <a:xfrm>
                <a:off x="2236954" y="2685544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44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0" name="Google Shape;14680;p76"/>
              <p:cNvSpPr/>
              <p:nvPr/>
            </p:nvSpPr>
            <p:spPr>
              <a:xfrm>
                <a:off x="2234549" y="2685544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3" y="44"/>
                    </a:lnTo>
                    <a:lnTo>
                      <a:pt x="43" y="44"/>
                    </a:lnTo>
                    <a:lnTo>
                      <a:pt x="43" y="4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1" name="Google Shape;14681;p76"/>
              <p:cNvSpPr/>
              <p:nvPr/>
            </p:nvSpPr>
            <p:spPr>
              <a:xfrm>
                <a:off x="2234549" y="2685544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0"/>
                    </a:moveTo>
                    <a:lnTo>
                      <a:pt x="0" y="44"/>
                    </a:lnTo>
                    <a:lnTo>
                      <a:pt x="43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2" name="Google Shape;14682;p76"/>
              <p:cNvSpPr/>
              <p:nvPr/>
            </p:nvSpPr>
            <p:spPr>
              <a:xfrm>
                <a:off x="2164518" y="2745898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3" name="Google Shape;14683;p76"/>
              <p:cNvSpPr/>
              <p:nvPr/>
            </p:nvSpPr>
            <p:spPr>
              <a:xfrm>
                <a:off x="2113841" y="2794170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3" y="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4" name="Google Shape;14684;p76"/>
              <p:cNvSpPr/>
              <p:nvPr/>
            </p:nvSpPr>
            <p:spPr>
              <a:xfrm>
                <a:off x="2234549" y="2685544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0"/>
                    </a:moveTo>
                    <a:lnTo>
                      <a:pt x="43" y="44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5" name="Google Shape;14685;p76"/>
              <p:cNvSpPr/>
              <p:nvPr/>
            </p:nvSpPr>
            <p:spPr>
              <a:xfrm>
                <a:off x="2162113" y="2745898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44" y="1"/>
                    </a:moveTo>
                    <a:lnTo>
                      <a:pt x="0" y="44"/>
                    </a:lnTo>
                    <a:lnTo>
                      <a:pt x="44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6" name="Google Shape;14686;p76"/>
              <p:cNvSpPr/>
              <p:nvPr/>
            </p:nvSpPr>
            <p:spPr>
              <a:xfrm>
                <a:off x="2164518" y="2745898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7" name="Google Shape;14687;p76"/>
              <p:cNvSpPr/>
              <p:nvPr/>
            </p:nvSpPr>
            <p:spPr>
              <a:xfrm>
                <a:off x="1838585" y="3108077"/>
                <a:ext cx="55599" cy="120764"/>
              </a:xfrm>
              <a:custGeom>
                <a:avLst/>
                <a:gdLst/>
                <a:ahLst/>
                <a:cxnLst/>
                <a:rect l="l" t="t" r="r" b="b"/>
                <a:pathLst>
                  <a:path w="994" h="2159" extrusionOk="0">
                    <a:moveTo>
                      <a:pt x="993" y="0"/>
                    </a:moveTo>
                    <a:lnTo>
                      <a:pt x="993" y="0"/>
                    </a:lnTo>
                    <a:lnTo>
                      <a:pt x="993" y="0"/>
                    </a:lnTo>
                    <a:lnTo>
                      <a:pt x="475" y="1079"/>
                    </a:lnTo>
                    <a:lnTo>
                      <a:pt x="0" y="2158"/>
                    </a:lnTo>
                    <a:lnTo>
                      <a:pt x="0" y="2158"/>
                    </a:lnTo>
                    <a:lnTo>
                      <a:pt x="0" y="2158"/>
                    </a:lnTo>
                    <a:lnTo>
                      <a:pt x="475" y="1079"/>
                    </a:lnTo>
                    <a:lnTo>
                      <a:pt x="993" y="0"/>
                    </a:lnTo>
                    <a:lnTo>
                      <a:pt x="9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8" name="Google Shape;14688;p76"/>
              <p:cNvSpPr/>
              <p:nvPr/>
            </p:nvSpPr>
            <p:spPr>
              <a:xfrm>
                <a:off x="2785005" y="3477472"/>
                <a:ext cx="2461" cy="7272"/>
              </a:xfrm>
              <a:custGeom>
                <a:avLst/>
                <a:gdLst/>
                <a:ahLst/>
                <a:cxnLst/>
                <a:rect l="l" t="t" r="r" b="b"/>
                <a:pathLst>
                  <a:path w="44" h="130" extrusionOk="0">
                    <a:moveTo>
                      <a:pt x="44" y="0"/>
                    </a:moveTo>
                    <a:lnTo>
                      <a:pt x="44" y="0"/>
                    </a:lnTo>
                    <a:lnTo>
                      <a:pt x="1" y="130"/>
                    </a:lnTo>
                    <a:lnTo>
                      <a:pt x="1" y="13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9" name="Google Shape;14689;p76"/>
              <p:cNvSpPr/>
              <p:nvPr/>
            </p:nvSpPr>
            <p:spPr>
              <a:xfrm>
                <a:off x="1898939" y="3023559"/>
                <a:ext cx="43517" cy="74897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339" extrusionOk="0">
                    <a:moveTo>
                      <a:pt x="777" y="0"/>
                    </a:moveTo>
                    <a:lnTo>
                      <a:pt x="173" y="1036"/>
                    </a:lnTo>
                    <a:lnTo>
                      <a:pt x="0" y="1339"/>
                    </a:lnTo>
                    <a:lnTo>
                      <a:pt x="0" y="1339"/>
                    </a:lnTo>
                    <a:lnTo>
                      <a:pt x="475" y="562"/>
                    </a:lnTo>
                    <a:lnTo>
                      <a:pt x="7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0" name="Google Shape;14690;p76"/>
              <p:cNvSpPr/>
              <p:nvPr/>
            </p:nvSpPr>
            <p:spPr>
              <a:xfrm>
                <a:off x="2236954" y="2671057"/>
                <a:ext cx="21759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03" extrusionOk="0">
                    <a:moveTo>
                      <a:pt x="389" y="0"/>
                    </a:moveTo>
                    <a:lnTo>
                      <a:pt x="0" y="259"/>
                    </a:lnTo>
                    <a:lnTo>
                      <a:pt x="0" y="303"/>
                    </a:lnTo>
                    <a:lnTo>
                      <a:pt x="389" y="44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1" name="Google Shape;14691;p76"/>
              <p:cNvSpPr/>
              <p:nvPr/>
            </p:nvSpPr>
            <p:spPr>
              <a:xfrm>
                <a:off x="2014836" y="4042415"/>
                <a:ext cx="2461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3" y="1"/>
                    </a:moveTo>
                    <a:lnTo>
                      <a:pt x="43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3" y="1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2" name="Google Shape;14692;p76"/>
              <p:cNvSpPr/>
              <p:nvPr/>
            </p:nvSpPr>
            <p:spPr>
              <a:xfrm>
                <a:off x="2070380" y="4047282"/>
                <a:ext cx="2461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3" y="0"/>
                    </a:moveTo>
                    <a:lnTo>
                      <a:pt x="43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3" name="Google Shape;14693;p76"/>
              <p:cNvSpPr/>
              <p:nvPr/>
            </p:nvSpPr>
            <p:spPr>
              <a:xfrm>
                <a:off x="2316605" y="3969980"/>
                <a:ext cx="24220" cy="12138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17" extrusionOk="0">
                    <a:moveTo>
                      <a:pt x="433" y="1"/>
                    </a:moveTo>
                    <a:lnTo>
                      <a:pt x="1" y="217"/>
                    </a:lnTo>
                    <a:lnTo>
                      <a:pt x="1" y="217"/>
                    </a:lnTo>
                    <a:lnTo>
                      <a:pt x="303" y="87"/>
                    </a:lnTo>
                    <a:lnTo>
                      <a:pt x="4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4" name="Google Shape;14694;p76"/>
              <p:cNvSpPr/>
              <p:nvPr/>
            </p:nvSpPr>
            <p:spPr>
              <a:xfrm>
                <a:off x="2034134" y="4044821"/>
                <a:ext cx="2461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4" y="1"/>
                    </a:moveTo>
                    <a:lnTo>
                      <a:pt x="44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5" name="Google Shape;14695;p76"/>
              <p:cNvSpPr/>
              <p:nvPr/>
            </p:nvSpPr>
            <p:spPr>
              <a:xfrm>
                <a:off x="2268334" y="2644488"/>
                <a:ext cx="31435" cy="2181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390" extrusionOk="0">
                    <a:moveTo>
                      <a:pt x="562" y="1"/>
                    </a:moveTo>
                    <a:lnTo>
                      <a:pt x="173" y="260"/>
                    </a:lnTo>
                    <a:lnTo>
                      <a:pt x="1" y="389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6" name="Google Shape;14696;p76"/>
              <p:cNvSpPr/>
              <p:nvPr/>
            </p:nvSpPr>
            <p:spPr>
              <a:xfrm>
                <a:off x="2089677" y="2799036"/>
                <a:ext cx="24220" cy="26569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75" extrusionOk="0">
                    <a:moveTo>
                      <a:pt x="432" y="0"/>
                    </a:moveTo>
                    <a:lnTo>
                      <a:pt x="0" y="432"/>
                    </a:lnTo>
                    <a:lnTo>
                      <a:pt x="0" y="475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7" name="Google Shape;14697;p76"/>
              <p:cNvSpPr/>
              <p:nvPr/>
            </p:nvSpPr>
            <p:spPr>
              <a:xfrm>
                <a:off x="2461477" y="2545483"/>
                <a:ext cx="86979" cy="19409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347" extrusionOk="0">
                    <a:moveTo>
                      <a:pt x="1555" y="1"/>
                    </a:moveTo>
                    <a:lnTo>
                      <a:pt x="1555" y="1"/>
                    </a:lnTo>
                    <a:lnTo>
                      <a:pt x="778" y="130"/>
                    </a:lnTo>
                    <a:lnTo>
                      <a:pt x="1" y="346"/>
                    </a:lnTo>
                    <a:lnTo>
                      <a:pt x="1" y="346"/>
                    </a:lnTo>
                    <a:lnTo>
                      <a:pt x="1" y="346"/>
                    </a:lnTo>
                    <a:lnTo>
                      <a:pt x="778" y="130"/>
                    </a:lnTo>
                    <a:lnTo>
                      <a:pt x="1555" y="1"/>
                    </a:lnTo>
                    <a:lnTo>
                      <a:pt x="155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8" name="Google Shape;14698;p76"/>
              <p:cNvSpPr/>
              <p:nvPr/>
            </p:nvSpPr>
            <p:spPr>
              <a:xfrm>
                <a:off x="2753626" y="2579324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44" y="43"/>
                    </a:lnTo>
                    <a:lnTo>
                      <a:pt x="44" y="43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9" name="Google Shape;14699;p76"/>
              <p:cNvSpPr/>
              <p:nvPr/>
            </p:nvSpPr>
            <p:spPr>
              <a:xfrm>
                <a:off x="2835738" y="3366385"/>
                <a:ext cx="2461" cy="4922"/>
              </a:xfrm>
              <a:custGeom>
                <a:avLst/>
                <a:gdLst/>
                <a:ahLst/>
                <a:cxnLst/>
                <a:rect l="l" t="t" r="r" b="b"/>
                <a:pathLst>
                  <a:path w="44" h="88" extrusionOk="0">
                    <a:moveTo>
                      <a:pt x="43" y="1"/>
                    </a:moveTo>
                    <a:lnTo>
                      <a:pt x="43" y="1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43" y="1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0" name="Google Shape;14700;p76"/>
              <p:cNvSpPr/>
              <p:nvPr/>
            </p:nvSpPr>
            <p:spPr>
              <a:xfrm>
                <a:off x="2763302" y="2586539"/>
                <a:ext cx="164225" cy="453968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8116" extrusionOk="0">
                    <a:moveTo>
                      <a:pt x="0" y="1"/>
                    </a:moveTo>
                    <a:lnTo>
                      <a:pt x="475" y="346"/>
                    </a:lnTo>
                    <a:lnTo>
                      <a:pt x="861" y="654"/>
                    </a:lnTo>
                    <a:lnTo>
                      <a:pt x="861" y="654"/>
                    </a:lnTo>
                    <a:lnTo>
                      <a:pt x="777" y="562"/>
                    </a:lnTo>
                    <a:lnTo>
                      <a:pt x="734" y="519"/>
                    </a:lnTo>
                    <a:lnTo>
                      <a:pt x="648" y="432"/>
                    </a:lnTo>
                    <a:lnTo>
                      <a:pt x="605" y="432"/>
                    </a:lnTo>
                    <a:lnTo>
                      <a:pt x="561" y="389"/>
                    </a:lnTo>
                    <a:lnTo>
                      <a:pt x="475" y="303"/>
                    </a:lnTo>
                    <a:lnTo>
                      <a:pt x="0" y="1"/>
                    </a:lnTo>
                    <a:close/>
                    <a:moveTo>
                      <a:pt x="861" y="654"/>
                    </a:moveTo>
                    <a:lnTo>
                      <a:pt x="1010" y="821"/>
                    </a:lnTo>
                    <a:lnTo>
                      <a:pt x="907" y="691"/>
                    </a:lnTo>
                    <a:lnTo>
                      <a:pt x="861" y="654"/>
                    </a:lnTo>
                    <a:close/>
                    <a:moveTo>
                      <a:pt x="1010" y="821"/>
                    </a:moveTo>
                    <a:lnTo>
                      <a:pt x="1252" y="1123"/>
                    </a:lnTo>
                    <a:lnTo>
                      <a:pt x="1597" y="1555"/>
                    </a:lnTo>
                    <a:lnTo>
                      <a:pt x="1856" y="1986"/>
                    </a:lnTo>
                    <a:lnTo>
                      <a:pt x="2072" y="2461"/>
                    </a:lnTo>
                    <a:lnTo>
                      <a:pt x="2245" y="2806"/>
                    </a:lnTo>
                    <a:lnTo>
                      <a:pt x="2115" y="2504"/>
                    </a:lnTo>
                    <a:lnTo>
                      <a:pt x="1856" y="1943"/>
                    </a:lnTo>
                    <a:lnTo>
                      <a:pt x="1554" y="1468"/>
                    </a:lnTo>
                    <a:lnTo>
                      <a:pt x="1166" y="993"/>
                    </a:lnTo>
                    <a:lnTo>
                      <a:pt x="1010" y="821"/>
                    </a:lnTo>
                    <a:close/>
                    <a:moveTo>
                      <a:pt x="2245" y="2806"/>
                    </a:moveTo>
                    <a:lnTo>
                      <a:pt x="2323" y="2988"/>
                    </a:lnTo>
                    <a:lnTo>
                      <a:pt x="2323" y="2988"/>
                    </a:lnTo>
                    <a:lnTo>
                      <a:pt x="2288" y="2893"/>
                    </a:lnTo>
                    <a:lnTo>
                      <a:pt x="2245" y="2806"/>
                    </a:lnTo>
                    <a:close/>
                    <a:moveTo>
                      <a:pt x="2323" y="2988"/>
                    </a:moveTo>
                    <a:lnTo>
                      <a:pt x="2461" y="3367"/>
                    </a:lnTo>
                    <a:lnTo>
                      <a:pt x="2461" y="3367"/>
                    </a:lnTo>
                    <a:lnTo>
                      <a:pt x="2374" y="3109"/>
                    </a:lnTo>
                    <a:lnTo>
                      <a:pt x="2323" y="2988"/>
                    </a:lnTo>
                    <a:close/>
                    <a:moveTo>
                      <a:pt x="2461" y="3367"/>
                    </a:moveTo>
                    <a:lnTo>
                      <a:pt x="2504" y="3497"/>
                    </a:lnTo>
                    <a:lnTo>
                      <a:pt x="2504" y="3454"/>
                    </a:lnTo>
                    <a:lnTo>
                      <a:pt x="2461" y="3367"/>
                    </a:lnTo>
                    <a:close/>
                    <a:moveTo>
                      <a:pt x="2504" y="3497"/>
                    </a:moveTo>
                    <a:lnTo>
                      <a:pt x="2504" y="3540"/>
                    </a:lnTo>
                    <a:lnTo>
                      <a:pt x="2720" y="4317"/>
                    </a:lnTo>
                    <a:lnTo>
                      <a:pt x="2849" y="5094"/>
                    </a:lnTo>
                    <a:lnTo>
                      <a:pt x="2763" y="4403"/>
                    </a:lnTo>
                    <a:lnTo>
                      <a:pt x="2590" y="3756"/>
                    </a:lnTo>
                    <a:lnTo>
                      <a:pt x="2504" y="3497"/>
                    </a:lnTo>
                    <a:close/>
                    <a:moveTo>
                      <a:pt x="2849" y="5094"/>
                    </a:moveTo>
                    <a:lnTo>
                      <a:pt x="2849" y="5224"/>
                    </a:lnTo>
                    <a:lnTo>
                      <a:pt x="2849" y="5267"/>
                    </a:lnTo>
                    <a:lnTo>
                      <a:pt x="2849" y="5310"/>
                    </a:lnTo>
                    <a:lnTo>
                      <a:pt x="2849" y="5353"/>
                    </a:lnTo>
                    <a:lnTo>
                      <a:pt x="2892" y="5483"/>
                    </a:lnTo>
                    <a:lnTo>
                      <a:pt x="2892" y="5353"/>
                    </a:lnTo>
                    <a:lnTo>
                      <a:pt x="2892" y="5310"/>
                    </a:lnTo>
                    <a:lnTo>
                      <a:pt x="2892" y="5224"/>
                    </a:lnTo>
                    <a:lnTo>
                      <a:pt x="2849" y="5094"/>
                    </a:lnTo>
                    <a:close/>
                    <a:moveTo>
                      <a:pt x="2892" y="5483"/>
                    </a:moveTo>
                    <a:lnTo>
                      <a:pt x="2892" y="5871"/>
                    </a:lnTo>
                    <a:lnTo>
                      <a:pt x="2892" y="5914"/>
                    </a:lnTo>
                    <a:lnTo>
                      <a:pt x="2936" y="6260"/>
                    </a:lnTo>
                    <a:lnTo>
                      <a:pt x="2936" y="6173"/>
                    </a:lnTo>
                    <a:lnTo>
                      <a:pt x="2892" y="5483"/>
                    </a:lnTo>
                    <a:close/>
                    <a:moveTo>
                      <a:pt x="2936" y="7166"/>
                    </a:moveTo>
                    <a:lnTo>
                      <a:pt x="2849" y="8116"/>
                    </a:lnTo>
                    <a:lnTo>
                      <a:pt x="2936" y="7468"/>
                    </a:lnTo>
                    <a:lnTo>
                      <a:pt x="2936" y="716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1" name="Google Shape;14701;p76"/>
              <p:cNvSpPr/>
              <p:nvPr/>
            </p:nvSpPr>
            <p:spPr>
              <a:xfrm>
                <a:off x="2422882" y="2567242"/>
                <a:ext cx="29030" cy="12138"/>
              </a:xfrm>
              <a:custGeom>
                <a:avLst/>
                <a:gdLst/>
                <a:ahLst/>
                <a:cxnLst/>
                <a:rect l="l" t="t" r="r" b="b"/>
                <a:pathLst>
                  <a:path w="519" h="217" extrusionOk="0">
                    <a:moveTo>
                      <a:pt x="518" y="0"/>
                    </a:moveTo>
                    <a:lnTo>
                      <a:pt x="0" y="216"/>
                    </a:lnTo>
                    <a:lnTo>
                      <a:pt x="518" y="44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2" name="Google Shape;14702;p76"/>
              <p:cNvSpPr/>
              <p:nvPr/>
            </p:nvSpPr>
            <p:spPr>
              <a:xfrm>
                <a:off x="2816385" y="3405036"/>
                <a:ext cx="4922" cy="14543"/>
              </a:xfrm>
              <a:custGeom>
                <a:avLst/>
                <a:gdLst/>
                <a:ahLst/>
                <a:cxnLst/>
                <a:rect l="l" t="t" r="r" b="b"/>
                <a:pathLst>
                  <a:path w="88" h="260" extrusionOk="0">
                    <a:moveTo>
                      <a:pt x="87" y="0"/>
                    </a:moveTo>
                    <a:lnTo>
                      <a:pt x="87" y="0"/>
                    </a:lnTo>
                    <a:lnTo>
                      <a:pt x="1" y="259"/>
                    </a:lnTo>
                    <a:lnTo>
                      <a:pt x="1" y="259"/>
                    </a:lnTo>
                    <a:lnTo>
                      <a:pt x="87" y="0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3" name="Google Shape;14703;p76"/>
              <p:cNvSpPr/>
              <p:nvPr/>
            </p:nvSpPr>
            <p:spPr>
              <a:xfrm>
                <a:off x="1947211" y="2907662"/>
                <a:ext cx="72492" cy="106276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900" extrusionOk="0">
                    <a:moveTo>
                      <a:pt x="1296" y="1"/>
                    </a:moveTo>
                    <a:lnTo>
                      <a:pt x="648" y="907"/>
                    </a:lnTo>
                    <a:lnTo>
                      <a:pt x="1" y="1857"/>
                    </a:lnTo>
                    <a:lnTo>
                      <a:pt x="44" y="1900"/>
                    </a:lnTo>
                    <a:lnTo>
                      <a:pt x="648" y="950"/>
                    </a:lnTo>
                    <a:lnTo>
                      <a:pt x="1296" y="44"/>
                    </a:lnTo>
                    <a:lnTo>
                      <a:pt x="12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4" name="Google Shape;14704;p76"/>
              <p:cNvSpPr/>
              <p:nvPr/>
            </p:nvSpPr>
            <p:spPr>
              <a:xfrm>
                <a:off x="2026918" y="2832821"/>
                <a:ext cx="55543" cy="6522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166" extrusionOk="0">
                    <a:moveTo>
                      <a:pt x="993" y="0"/>
                    </a:moveTo>
                    <a:lnTo>
                      <a:pt x="777" y="216"/>
                    </a:lnTo>
                    <a:lnTo>
                      <a:pt x="0" y="1166"/>
                    </a:lnTo>
                    <a:lnTo>
                      <a:pt x="820" y="216"/>
                    </a:lnTo>
                    <a:lnTo>
                      <a:pt x="993" y="44"/>
                    </a:lnTo>
                    <a:lnTo>
                      <a:pt x="9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5" name="Google Shape;14705;p76"/>
              <p:cNvSpPr/>
              <p:nvPr/>
            </p:nvSpPr>
            <p:spPr>
              <a:xfrm>
                <a:off x="1814421" y="3240867"/>
                <a:ext cx="19354" cy="5073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907" extrusionOk="0">
                    <a:moveTo>
                      <a:pt x="346" y="0"/>
                    </a:moveTo>
                    <a:lnTo>
                      <a:pt x="346" y="0"/>
                    </a:lnTo>
                    <a:lnTo>
                      <a:pt x="1" y="907"/>
                    </a:lnTo>
                    <a:lnTo>
                      <a:pt x="1" y="907"/>
                    </a:lnTo>
                    <a:lnTo>
                      <a:pt x="346" y="0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6" name="Google Shape;14706;p76"/>
              <p:cNvSpPr/>
              <p:nvPr/>
            </p:nvSpPr>
            <p:spPr>
              <a:xfrm>
                <a:off x="1804744" y="3301221"/>
                <a:ext cx="4922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88" h="303" extrusionOk="0">
                    <a:moveTo>
                      <a:pt x="1" y="302"/>
                    </a:moveTo>
                    <a:lnTo>
                      <a:pt x="1" y="302"/>
                    </a:lnTo>
                    <a:lnTo>
                      <a:pt x="87" y="0"/>
                    </a:lnTo>
                    <a:lnTo>
                      <a:pt x="87" y="0"/>
                    </a:lnTo>
                    <a:lnTo>
                      <a:pt x="1" y="302"/>
                    </a:lnTo>
                    <a:lnTo>
                      <a:pt x="1" y="30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7" name="Google Shape;14707;p76"/>
              <p:cNvSpPr/>
              <p:nvPr/>
            </p:nvSpPr>
            <p:spPr>
              <a:xfrm>
                <a:off x="2198303" y="2687949"/>
                <a:ext cx="36302" cy="3143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62" extrusionOk="0">
                    <a:moveTo>
                      <a:pt x="648" y="1"/>
                    </a:moveTo>
                    <a:lnTo>
                      <a:pt x="1" y="519"/>
                    </a:lnTo>
                    <a:lnTo>
                      <a:pt x="1" y="562"/>
                    </a:lnTo>
                    <a:lnTo>
                      <a:pt x="648" y="44"/>
                    </a:lnTo>
                    <a:lnTo>
                      <a:pt x="6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8" name="Google Shape;14708;p76"/>
              <p:cNvSpPr/>
              <p:nvPr/>
            </p:nvSpPr>
            <p:spPr>
              <a:xfrm>
                <a:off x="2164518" y="2726600"/>
                <a:ext cx="24220" cy="21759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89" extrusionOk="0">
                    <a:moveTo>
                      <a:pt x="432" y="0"/>
                    </a:moveTo>
                    <a:lnTo>
                      <a:pt x="1" y="346"/>
                    </a:lnTo>
                    <a:lnTo>
                      <a:pt x="1" y="389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9" name="Google Shape;14709;p76"/>
              <p:cNvSpPr/>
              <p:nvPr/>
            </p:nvSpPr>
            <p:spPr>
              <a:xfrm>
                <a:off x="2116246" y="2748303"/>
                <a:ext cx="45923" cy="4832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64" extrusionOk="0">
                    <a:moveTo>
                      <a:pt x="820" y="1"/>
                    </a:moveTo>
                    <a:lnTo>
                      <a:pt x="0" y="864"/>
                    </a:lnTo>
                    <a:lnTo>
                      <a:pt x="820" y="44"/>
                    </a:lnTo>
                    <a:lnTo>
                      <a:pt x="8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0" name="Google Shape;14710;p76"/>
              <p:cNvSpPr/>
              <p:nvPr/>
            </p:nvSpPr>
            <p:spPr>
              <a:xfrm>
                <a:off x="2162113" y="2748303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44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1" name="Google Shape;14711;p76"/>
              <p:cNvSpPr/>
              <p:nvPr/>
            </p:nvSpPr>
            <p:spPr>
              <a:xfrm>
                <a:off x="2236954" y="2685544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44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2" name="Google Shape;14712;p76"/>
              <p:cNvSpPr/>
              <p:nvPr/>
            </p:nvSpPr>
            <p:spPr>
              <a:xfrm>
                <a:off x="2113841" y="2796575"/>
                <a:ext cx="56" cy="251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" extrusionOk="0">
                    <a:moveTo>
                      <a:pt x="0" y="44"/>
                    </a:moveTo>
                    <a:lnTo>
                      <a:pt x="0" y="4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3" name="Google Shape;14713;p76"/>
              <p:cNvSpPr/>
              <p:nvPr/>
            </p:nvSpPr>
            <p:spPr>
              <a:xfrm>
                <a:off x="2164518" y="2745898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44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44"/>
                    </a:lnTo>
                    <a:lnTo>
                      <a:pt x="1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4" name="Google Shape;14714;p76"/>
              <p:cNvSpPr/>
              <p:nvPr/>
            </p:nvSpPr>
            <p:spPr>
              <a:xfrm>
                <a:off x="2234549" y="2687949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5" name="Google Shape;14715;p76"/>
              <p:cNvSpPr/>
              <p:nvPr/>
            </p:nvSpPr>
            <p:spPr>
              <a:xfrm>
                <a:off x="2236954" y="2687949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6" name="Google Shape;14716;p76"/>
              <p:cNvSpPr/>
              <p:nvPr/>
            </p:nvSpPr>
            <p:spPr>
              <a:xfrm>
                <a:off x="2236954" y="2687949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7" name="Google Shape;14717;p76"/>
              <p:cNvSpPr/>
              <p:nvPr/>
            </p:nvSpPr>
            <p:spPr>
              <a:xfrm>
                <a:off x="2164518" y="2745898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8" name="Google Shape;14718;p76"/>
              <p:cNvSpPr/>
              <p:nvPr/>
            </p:nvSpPr>
            <p:spPr>
              <a:xfrm>
                <a:off x="2234549" y="2687949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9" name="Google Shape;14719;p76"/>
              <p:cNvSpPr/>
              <p:nvPr/>
            </p:nvSpPr>
            <p:spPr>
              <a:xfrm>
                <a:off x="2113841" y="2796575"/>
                <a:ext cx="2461" cy="2517"/>
              </a:xfrm>
              <a:custGeom>
                <a:avLst/>
                <a:gdLst/>
                <a:ahLst/>
                <a:cxnLst/>
                <a:rect l="l" t="t" r="r" b="b"/>
                <a:pathLst>
                  <a:path w="44" h="45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0" name="Google Shape;14720;p76"/>
              <p:cNvSpPr/>
              <p:nvPr/>
            </p:nvSpPr>
            <p:spPr>
              <a:xfrm>
                <a:off x="2236954" y="2687949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1" name="Google Shape;14721;p76"/>
              <p:cNvSpPr/>
              <p:nvPr/>
            </p:nvSpPr>
            <p:spPr>
              <a:xfrm>
                <a:off x="2162113" y="2748303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2" name="Google Shape;14722;p76"/>
              <p:cNvSpPr/>
              <p:nvPr/>
            </p:nvSpPr>
            <p:spPr>
              <a:xfrm>
                <a:off x="2164518" y="2748303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3" name="Google Shape;14723;p76"/>
              <p:cNvSpPr/>
              <p:nvPr/>
            </p:nvSpPr>
            <p:spPr>
              <a:xfrm>
                <a:off x="1927913" y="4129338"/>
                <a:ext cx="106276" cy="19409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347" extrusionOk="0">
                    <a:moveTo>
                      <a:pt x="1900" y="346"/>
                    </a:moveTo>
                    <a:lnTo>
                      <a:pt x="1900" y="346"/>
                    </a:lnTo>
                    <a:lnTo>
                      <a:pt x="1382" y="303"/>
                    </a:lnTo>
                    <a:lnTo>
                      <a:pt x="907" y="260"/>
                    </a:lnTo>
                    <a:lnTo>
                      <a:pt x="432" y="13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32" y="130"/>
                    </a:lnTo>
                    <a:lnTo>
                      <a:pt x="907" y="260"/>
                    </a:lnTo>
                    <a:lnTo>
                      <a:pt x="1382" y="303"/>
                    </a:lnTo>
                    <a:lnTo>
                      <a:pt x="1900" y="346"/>
                    </a:lnTo>
                    <a:lnTo>
                      <a:pt x="1900" y="3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4" name="Google Shape;14724;p76"/>
              <p:cNvSpPr/>
              <p:nvPr/>
            </p:nvSpPr>
            <p:spPr>
              <a:xfrm>
                <a:off x="2273144" y="2557565"/>
                <a:ext cx="24220" cy="14543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60" extrusionOk="0">
                    <a:moveTo>
                      <a:pt x="433" y="1"/>
                    </a:moveTo>
                    <a:lnTo>
                      <a:pt x="433" y="1"/>
                    </a:lnTo>
                    <a:lnTo>
                      <a:pt x="433" y="1"/>
                    </a:lnTo>
                    <a:lnTo>
                      <a:pt x="1" y="260"/>
                    </a:lnTo>
                    <a:lnTo>
                      <a:pt x="1" y="260"/>
                    </a:lnTo>
                    <a:lnTo>
                      <a:pt x="1" y="260"/>
                    </a:lnTo>
                    <a:lnTo>
                      <a:pt x="1" y="260"/>
                    </a:lnTo>
                    <a:lnTo>
                      <a:pt x="433" y="1"/>
                    </a:lnTo>
                    <a:lnTo>
                      <a:pt x="4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5" name="Google Shape;14725;p76"/>
              <p:cNvSpPr/>
              <p:nvPr/>
            </p:nvSpPr>
            <p:spPr>
              <a:xfrm>
                <a:off x="2613620" y="3822703"/>
                <a:ext cx="12082" cy="12138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7" extrusionOk="0">
                    <a:moveTo>
                      <a:pt x="216" y="1"/>
                    </a:moveTo>
                    <a:lnTo>
                      <a:pt x="173" y="1"/>
                    </a:lnTo>
                    <a:lnTo>
                      <a:pt x="173" y="1"/>
                    </a:lnTo>
                    <a:lnTo>
                      <a:pt x="0" y="217"/>
                    </a:lnTo>
                    <a:lnTo>
                      <a:pt x="0" y="217"/>
                    </a:lnTo>
                    <a:lnTo>
                      <a:pt x="173" y="1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6" name="Google Shape;14726;p76"/>
              <p:cNvSpPr/>
              <p:nvPr/>
            </p:nvSpPr>
            <p:spPr>
              <a:xfrm>
                <a:off x="2944364" y="3233595"/>
                <a:ext cx="9733" cy="33897"/>
              </a:xfrm>
              <a:custGeom>
                <a:avLst/>
                <a:gdLst/>
                <a:ahLst/>
                <a:cxnLst/>
                <a:rect l="l" t="t" r="r" b="b"/>
                <a:pathLst>
                  <a:path w="174" h="606" extrusionOk="0">
                    <a:moveTo>
                      <a:pt x="1" y="605"/>
                    </a:moveTo>
                    <a:lnTo>
                      <a:pt x="1" y="605"/>
                    </a:lnTo>
                    <a:lnTo>
                      <a:pt x="173" y="1"/>
                    </a:lnTo>
                    <a:lnTo>
                      <a:pt x="173" y="1"/>
                    </a:lnTo>
                    <a:lnTo>
                      <a:pt x="173" y="1"/>
                    </a:lnTo>
                    <a:lnTo>
                      <a:pt x="173" y="1"/>
                    </a:lnTo>
                    <a:lnTo>
                      <a:pt x="1" y="605"/>
                    </a:lnTo>
                    <a:lnTo>
                      <a:pt x="1" y="6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7" name="Google Shape;14727;p76"/>
              <p:cNvSpPr/>
              <p:nvPr/>
            </p:nvSpPr>
            <p:spPr>
              <a:xfrm>
                <a:off x="1850667" y="3030775"/>
                <a:ext cx="24164" cy="38707"/>
              </a:xfrm>
              <a:custGeom>
                <a:avLst/>
                <a:gdLst/>
                <a:ahLst/>
                <a:cxnLst/>
                <a:rect l="l" t="t" r="r" b="b"/>
                <a:pathLst>
                  <a:path w="432" h="692" extrusionOk="0">
                    <a:moveTo>
                      <a:pt x="432" y="1"/>
                    </a:moveTo>
                    <a:lnTo>
                      <a:pt x="432" y="1"/>
                    </a:lnTo>
                    <a:lnTo>
                      <a:pt x="0" y="692"/>
                    </a:lnTo>
                    <a:lnTo>
                      <a:pt x="0" y="692"/>
                    </a:lnTo>
                    <a:lnTo>
                      <a:pt x="0" y="692"/>
                    </a:lnTo>
                    <a:lnTo>
                      <a:pt x="432" y="1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8" name="Google Shape;14728;p76"/>
              <p:cNvSpPr/>
              <p:nvPr/>
            </p:nvSpPr>
            <p:spPr>
              <a:xfrm>
                <a:off x="2956446" y="3199811"/>
                <a:ext cx="7327" cy="2903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519" extrusionOk="0">
                    <a:moveTo>
                      <a:pt x="1" y="518"/>
                    </a:moveTo>
                    <a:lnTo>
                      <a:pt x="1" y="518"/>
                    </a:lnTo>
                    <a:lnTo>
                      <a:pt x="1" y="518"/>
                    </a:lnTo>
                    <a:lnTo>
                      <a:pt x="1" y="518"/>
                    </a:lnTo>
                    <a:lnTo>
                      <a:pt x="130" y="0"/>
                    </a:lnTo>
                    <a:lnTo>
                      <a:pt x="130" y="0"/>
                    </a:lnTo>
                    <a:lnTo>
                      <a:pt x="130" y="0"/>
                    </a:lnTo>
                    <a:lnTo>
                      <a:pt x="1" y="518"/>
                    </a:lnTo>
                    <a:lnTo>
                      <a:pt x="1" y="5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9" name="Google Shape;14729;p76"/>
              <p:cNvSpPr/>
              <p:nvPr/>
            </p:nvSpPr>
            <p:spPr>
              <a:xfrm>
                <a:off x="1840990" y="3081508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44" y="0"/>
                    </a:moveTo>
                    <a:lnTo>
                      <a:pt x="44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0" name="Google Shape;14730;p76"/>
              <p:cNvSpPr/>
              <p:nvPr/>
            </p:nvSpPr>
            <p:spPr>
              <a:xfrm>
                <a:off x="2678785" y="3750267"/>
                <a:ext cx="4866" cy="9733"/>
              </a:xfrm>
              <a:custGeom>
                <a:avLst/>
                <a:gdLst/>
                <a:ahLst/>
                <a:cxnLst/>
                <a:rect l="l" t="t" r="r" b="b"/>
                <a:pathLst>
                  <a:path w="87" h="174" extrusionOk="0">
                    <a:moveTo>
                      <a:pt x="87" y="1"/>
                    </a:moveTo>
                    <a:lnTo>
                      <a:pt x="44" y="44"/>
                    </a:lnTo>
                    <a:lnTo>
                      <a:pt x="44" y="44"/>
                    </a:lnTo>
                    <a:lnTo>
                      <a:pt x="1" y="174"/>
                    </a:lnTo>
                    <a:lnTo>
                      <a:pt x="1" y="174"/>
                    </a:lnTo>
                    <a:lnTo>
                      <a:pt x="44" y="44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1" name="Google Shape;14731;p76"/>
              <p:cNvSpPr/>
              <p:nvPr/>
            </p:nvSpPr>
            <p:spPr>
              <a:xfrm>
                <a:off x="1843395" y="4085877"/>
                <a:ext cx="973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3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73" y="130"/>
                    </a:lnTo>
                    <a:lnTo>
                      <a:pt x="173" y="130"/>
                    </a:lnTo>
                    <a:lnTo>
                      <a:pt x="173" y="130"/>
                    </a:lnTo>
                    <a:lnTo>
                      <a:pt x="173" y="13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2" name="Google Shape;14732;p76"/>
              <p:cNvSpPr/>
              <p:nvPr/>
            </p:nvSpPr>
            <p:spPr>
              <a:xfrm>
                <a:off x="2106570" y="4078661"/>
                <a:ext cx="185984" cy="65220"/>
              </a:xfrm>
              <a:custGeom>
                <a:avLst/>
                <a:gdLst/>
                <a:ahLst/>
                <a:cxnLst/>
                <a:rect l="l" t="t" r="r" b="b"/>
                <a:pathLst>
                  <a:path w="3325" h="1166" extrusionOk="0">
                    <a:moveTo>
                      <a:pt x="1" y="1166"/>
                    </a:moveTo>
                    <a:lnTo>
                      <a:pt x="1" y="1166"/>
                    </a:lnTo>
                    <a:lnTo>
                      <a:pt x="821" y="993"/>
                    </a:lnTo>
                    <a:lnTo>
                      <a:pt x="1598" y="734"/>
                    </a:lnTo>
                    <a:lnTo>
                      <a:pt x="2461" y="389"/>
                    </a:lnTo>
                    <a:lnTo>
                      <a:pt x="3324" y="0"/>
                    </a:lnTo>
                    <a:lnTo>
                      <a:pt x="3324" y="0"/>
                    </a:lnTo>
                    <a:lnTo>
                      <a:pt x="2461" y="389"/>
                    </a:lnTo>
                    <a:lnTo>
                      <a:pt x="1598" y="734"/>
                    </a:lnTo>
                    <a:lnTo>
                      <a:pt x="821" y="993"/>
                    </a:lnTo>
                    <a:lnTo>
                      <a:pt x="1" y="1166"/>
                    </a:lnTo>
                    <a:lnTo>
                      <a:pt x="1" y="116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3" name="Google Shape;14733;p76"/>
              <p:cNvSpPr/>
              <p:nvPr/>
            </p:nvSpPr>
            <p:spPr>
              <a:xfrm>
                <a:off x="2999907" y="2840037"/>
                <a:ext cx="2461" cy="67681"/>
              </a:xfrm>
              <a:custGeom>
                <a:avLst/>
                <a:gdLst/>
                <a:ahLst/>
                <a:cxnLst/>
                <a:rect l="l" t="t" r="r" b="b"/>
                <a:pathLst>
                  <a:path w="44" h="1210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44" y="1210"/>
                    </a:lnTo>
                    <a:lnTo>
                      <a:pt x="44" y="121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4" name="Google Shape;14734;p76"/>
              <p:cNvSpPr/>
              <p:nvPr/>
            </p:nvSpPr>
            <p:spPr>
              <a:xfrm>
                <a:off x="1886857" y="2996990"/>
                <a:ext cx="12138" cy="1454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260" extrusionOk="0">
                    <a:moveTo>
                      <a:pt x="216" y="1"/>
                    </a:moveTo>
                    <a:lnTo>
                      <a:pt x="216" y="1"/>
                    </a:lnTo>
                    <a:lnTo>
                      <a:pt x="1" y="260"/>
                    </a:lnTo>
                    <a:lnTo>
                      <a:pt x="1" y="260"/>
                    </a:lnTo>
                    <a:lnTo>
                      <a:pt x="216" y="1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5" name="Google Shape;14735;p76"/>
              <p:cNvSpPr/>
              <p:nvPr/>
            </p:nvSpPr>
            <p:spPr>
              <a:xfrm>
                <a:off x="1903749" y="2856985"/>
                <a:ext cx="91789" cy="130384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2331" extrusionOk="0">
                    <a:moveTo>
                      <a:pt x="1641" y="0"/>
                    </a:moveTo>
                    <a:lnTo>
                      <a:pt x="1641" y="0"/>
                    </a:lnTo>
                    <a:lnTo>
                      <a:pt x="1641" y="0"/>
                    </a:lnTo>
                    <a:lnTo>
                      <a:pt x="821" y="1122"/>
                    </a:lnTo>
                    <a:lnTo>
                      <a:pt x="1" y="2331"/>
                    </a:lnTo>
                    <a:lnTo>
                      <a:pt x="1" y="2331"/>
                    </a:lnTo>
                    <a:lnTo>
                      <a:pt x="1" y="2331"/>
                    </a:lnTo>
                    <a:lnTo>
                      <a:pt x="821" y="1122"/>
                    </a:lnTo>
                    <a:lnTo>
                      <a:pt x="1641" y="0"/>
                    </a:lnTo>
                    <a:lnTo>
                      <a:pt x="16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6" name="Google Shape;14736;p76"/>
              <p:cNvSpPr/>
              <p:nvPr/>
            </p:nvSpPr>
            <p:spPr>
              <a:xfrm>
                <a:off x="1679226" y="3574016"/>
                <a:ext cx="2461" cy="24220"/>
              </a:xfrm>
              <a:custGeom>
                <a:avLst/>
                <a:gdLst/>
                <a:ahLst/>
                <a:cxnLst/>
                <a:rect l="l" t="t" r="r" b="b"/>
                <a:pathLst>
                  <a:path w="44" h="433" extrusionOk="0">
                    <a:moveTo>
                      <a:pt x="44" y="1"/>
                    </a:move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0" y="433"/>
                    </a:lnTo>
                    <a:lnTo>
                      <a:pt x="0" y="433"/>
                    </a:lnTo>
                    <a:lnTo>
                      <a:pt x="0" y="433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7" name="Google Shape;14737;p76"/>
              <p:cNvSpPr/>
              <p:nvPr/>
            </p:nvSpPr>
            <p:spPr>
              <a:xfrm>
                <a:off x="1676821" y="3610262"/>
                <a:ext cx="2461" cy="12138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7" extrusionOk="0">
                    <a:moveTo>
                      <a:pt x="43" y="0"/>
                    </a:moveTo>
                    <a:lnTo>
                      <a:pt x="43" y="0"/>
                    </a:lnTo>
                    <a:lnTo>
                      <a:pt x="0" y="216"/>
                    </a:lnTo>
                    <a:lnTo>
                      <a:pt x="0" y="216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8" name="Google Shape;14738;p76"/>
              <p:cNvSpPr/>
              <p:nvPr/>
            </p:nvSpPr>
            <p:spPr>
              <a:xfrm>
                <a:off x="2002754" y="2825549"/>
                <a:ext cx="19354" cy="2181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90" extrusionOk="0">
                    <a:moveTo>
                      <a:pt x="346" y="1"/>
                    </a:moveTo>
                    <a:lnTo>
                      <a:pt x="346" y="1"/>
                    </a:lnTo>
                    <a:lnTo>
                      <a:pt x="0" y="389"/>
                    </a:lnTo>
                    <a:lnTo>
                      <a:pt x="0" y="389"/>
                    </a:lnTo>
                    <a:lnTo>
                      <a:pt x="0" y="389"/>
                    </a:lnTo>
                    <a:lnTo>
                      <a:pt x="346" y="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9" name="Google Shape;14739;p76"/>
              <p:cNvSpPr/>
              <p:nvPr/>
            </p:nvSpPr>
            <p:spPr>
              <a:xfrm>
                <a:off x="2727056" y="2451344"/>
                <a:ext cx="17004" cy="4866"/>
              </a:xfrm>
              <a:custGeom>
                <a:avLst/>
                <a:gdLst/>
                <a:ahLst/>
                <a:cxnLst/>
                <a:rect l="l" t="t" r="r" b="b"/>
                <a:pathLst>
                  <a:path w="304" h="87" extrusionOk="0">
                    <a:moveTo>
                      <a:pt x="303" y="87"/>
                    </a:moveTo>
                    <a:lnTo>
                      <a:pt x="303" y="87"/>
                    </a:lnTo>
                    <a:lnTo>
                      <a:pt x="303" y="87"/>
                    </a:lnTo>
                    <a:lnTo>
                      <a:pt x="303" y="8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03" y="87"/>
                    </a:lnTo>
                    <a:lnTo>
                      <a:pt x="303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0" name="Google Shape;14740;p76"/>
              <p:cNvSpPr/>
              <p:nvPr/>
            </p:nvSpPr>
            <p:spPr>
              <a:xfrm>
                <a:off x="2813979" y="2487534"/>
                <a:ext cx="4922" cy="4922"/>
              </a:xfrm>
              <a:custGeom>
                <a:avLst/>
                <a:gdLst/>
                <a:ahLst/>
                <a:cxnLst/>
                <a:rect l="l" t="t" r="r" b="b"/>
                <a:pathLst>
                  <a:path w="88" h="88" extrusionOk="0">
                    <a:moveTo>
                      <a:pt x="87" y="87"/>
                    </a:moveTo>
                    <a:lnTo>
                      <a:pt x="87" y="87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87" y="87"/>
                    </a:lnTo>
                    <a:lnTo>
                      <a:pt x="87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1" name="Google Shape;14741;p76"/>
              <p:cNvSpPr/>
              <p:nvPr/>
            </p:nvSpPr>
            <p:spPr>
              <a:xfrm>
                <a:off x="1797529" y="3895139"/>
                <a:ext cx="55599" cy="55599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94" extrusionOk="0">
                    <a:moveTo>
                      <a:pt x="303" y="1"/>
                    </a:moveTo>
                    <a:lnTo>
                      <a:pt x="0" y="476"/>
                    </a:lnTo>
                    <a:lnTo>
                      <a:pt x="216" y="605"/>
                    </a:lnTo>
                    <a:lnTo>
                      <a:pt x="648" y="864"/>
                    </a:lnTo>
                    <a:lnTo>
                      <a:pt x="864" y="994"/>
                    </a:lnTo>
                    <a:lnTo>
                      <a:pt x="993" y="994"/>
                    </a:lnTo>
                    <a:lnTo>
                      <a:pt x="864" y="821"/>
                    </a:lnTo>
                    <a:lnTo>
                      <a:pt x="605" y="691"/>
                    </a:lnTo>
                    <a:lnTo>
                      <a:pt x="346" y="519"/>
                    </a:lnTo>
                    <a:lnTo>
                      <a:pt x="173" y="389"/>
                    </a:lnTo>
                    <a:lnTo>
                      <a:pt x="346" y="87"/>
                    </a:ln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2" name="Google Shape;14742;p76"/>
              <p:cNvSpPr/>
              <p:nvPr/>
            </p:nvSpPr>
            <p:spPr>
              <a:xfrm>
                <a:off x="1795123" y="3892733"/>
                <a:ext cx="58005" cy="6041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080" extrusionOk="0">
                    <a:moveTo>
                      <a:pt x="302" y="1"/>
                    </a:moveTo>
                    <a:lnTo>
                      <a:pt x="0" y="562"/>
                    </a:lnTo>
                    <a:lnTo>
                      <a:pt x="216" y="691"/>
                    </a:lnTo>
                    <a:lnTo>
                      <a:pt x="648" y="950"/>
                    </a:lnTo>
                    <a:lnTo>
                      <a:pt x="820" y="1037"/>
                    </a:lnTo>
                    <a:lnTo>
                      <a:pt x="561" y="864"/>
                    </a:lnTo>
                    <a:lnTo>
                      <a:pt x="43" y="519"/>
                    </a:lnTo>
                    <a:lnTo>
                      <a:pt x="346" y="1"/>
                    </a:lnTo>
                    <a:close/>
                    <a:moveTo>
                      <a:pt x="820" y="1037"/>
                    </a:moveTo>
                    <a:lnTo>
                      <a:pt x="993" y="1080"/>
                    </a:lnTo>
                    <a:lnTo>
                      <a:pt x="1036" y="10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3" name="Google Shape;14743;p76"/>
              <p:cNvSpPr/>
              <p:nvPr/>
            </p:nvSpPr>
            <p:spPr>
              <a:xfrm>
                <a:off x="1807205" y="3916897"/>
                <a:ext cx="36246" cy="21759"/>
              </a:xfrm>
              <a:custGeom>
                <a:avLst/>
                <a:gdLst/>
                <a:ahLst/>
                <a:cxnLst/>
                <a:rect l="l" t="t" r="r" b="b"/>
                <a:pathLst>
                  <a:path w="648" h="389" extrusionOk="0">
                    <a:moveTo>
                      <a:pt x="0" y="0"/>
                    </a:moveTo>
                    <a:lnTo>
                      <a:pt x="302" y="216"/>
                    </a:lnTo>
                    <a:lnTo>
                      <a:pt x="389" y="259"/>
                    </a:lnTo>
                    <a:lnTo>
                      <a:pt x="389" y="259"/>
                    </a:lnTo>
                    <a:lnTo>
                      <a:pt x="173" y="87"/>
                    </a:lnTo>
                    <a:lnTo>
                      <a:pt x="0" y="0"/>
                    </a:lnTo>
                    <a:close/>
                    <a:moveTo>
                      <a:pt x="389" y="259"/>
                    </a:moveTo>
                    <a:lnTo>
                      <a:pt x="389" y="259"/>
                    </a:lnTo>
                    <a:lnTo>
                      <a:pt x="648" y="389"/>
                    </a:lnTo>
                    <a:lnTo>
                      <a:pt x="389" y="2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4" name="Google Shape;14744;p76"/>
              <p:cNvSpPr/>
              <p:nvPr/>
            </p:nvSpPr>
            <p:spPr>
              <a:xfrm>
                <a:off x="1797529" y="3892733"/>
                <a:ext cx="48328" cy="58005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037" extrusionOk="0">
                    <a:moveTo>
                      <a:pt x="303" y="1"/>
                    </a:moveTo>
                    <a:lnTo>
                      <a:pt x="0" y="519"/>
                    </a:lnTo>
                    <a:lnTo>
                      <a:pt x="0" y="519"/>
                    </a:lnTo>
                    <a:lnTo>
                      <a:pt x="303" y="44"/>
                    </a:lnTo>
                    <a:lnTo>
                      <a:pt x="303" y="1"/>
                    </a:lnTo>
                    <a:close/>
                    <a:moveTo>
                      <a:pt x="0" y="519"/>
                    </a:moveTo>
                    <a:lnTo>
                      <a:pt x="518" y="864"/>
                    </a:lnTo>
                    <a:lnTo>
                      <a:pt x="777" y="1037"/>
                    </a:lnTo>
                    <a:lnTo>
                      <a:pt x="864" y="1037"/>
                    </a:lnTo>
                    <a:lnTo>
                      <a:pt x="648" y="907"/>
                    </a:lnTo>
                    <a:lnTo>
                      <a:pt x="216" y="648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5" name="Google Shape;14745;p76"/>
              <p:cNvSpPr/>
              <p:nvPr/>
            </p:nvSpPr>
            <p:spPr>
              <a:xfrm>
                <a:off x="1807205" y="3916897"/>
                <a:ext cx="38651" cy="24164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32" extrusionOk="0">
                    <a:moveTo>
                      <a:pt x="0" y="0"/>
                    </a:moveTo>
                    <a:lnTo>
                      <a:pt x="173" y="130"/>
                    </a:lnTo>
                    <a:lnTo>
                      <a:pt x="432" y="302"/>
                    </a:lnTo>
                    <a:lnTo>
                      <a:pt x="691" y="432"/>
                    </a:lnTo>
                    <a:lnTo>
                      <a:pt x="648" y="389"/>
                    </a:lnTo>
                    <a:lnTo>
                      <a:pt x="302" y="2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6" name="Google Shape;14746;p76"/>
              <p:cNvSpPr/>
              <p:nvPr/>
            </p:nvSpPr>
            <p:spPr>
              <a:xfrm>
                <a:off x="1688903" y="3694779"/>
                <a:ext cx="79707" cy="135251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2418" extrusionOk="0">
                    <a:moveTo>
                      <a:pt x="1209" y="0"/>
                    </a:moveTo>
                    <a:lnTo>
                      <a:pt x="86" y="1166"/>
                    </a:lnTo>
                    <a:lnTo>
                      <a:pt x="43" y="1209"/>
                    </a:lnTo>
                    <a:lnTo>
                      <a:pt x="0" y="1295"/>
                    </a:lnTo>
                    <a:lnTo>
                      <a:pt x="0" y="1381"/>
                    </a:lnTo>
                    <a:lnTo>
                      <a:pt x="0" y="1425"/>
                    </a:lnTo>
                    <a:lnTo>
                      <a:pt x="130" y="1770"/>
                    </a:lnTo>
                    <a:lnTo>
                      <a:pt x="345" y="2115"/>
                    </a:lnTo>
                    <a:lnTo>
                      <a:pt x="475" y="2417"/>
                    </a:lnTo>
                    <a:lnTo>
                      <a:pt x="1425" y="1425"/>
                    </a:lnTo>
                    <a:lnTo>
                      <a:pt x="1425" y="1381"/>
                    </a:lnTo>
                    <a:lnTo>
                      <a:pt x="1381" y="1338"/>
                    </a:lnTo>
                    <a:lnTo>
                      <a:pt x="561" y="2245"/>
                    </a:lnTo>
                    <a:lnTo>
                      <a:pt x="518" y="2245"/>
                    </a:lnTo>
                    <a:lnTo>
                      <a:pt x="259" y="1640"/>
                    </a:lnTo>
                    <a:lnTo>
                      <a:pt x="216" y="1554"/>
                    </a:lnTo>
                    <a:lnTo>
                      <a:pt x="130" y="1381"/>
                    </a:lnTo>
                    <a:lnTo>
                      <a:pt x="86" y="1295"/>
                    </a:lnTo>
                    <a:lnTo>
                      <a:pt x="173" y="1166"/>
                    </a:lnTo>
                    <a:lnTo>
                      <a:pt x="302" y="993"/>
                    </a:lnTo>
                    <a:lnTo>
                      <a:pt x="389" y="950"/>
                    </a:lnTo>
                    <a:lnTo>
                      <a:pt x="1209" y="86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7" name="Google Shape;14747;p76"/>
              <p:cNvSpPr/>
              <p:nvPr/>
            </p:nvSpPr>
            <p:spPr>
              <a:xfrm>
                <a:off x="1756472" y="3694779"/>
                <a:ext cx="56" cy="4866"/>
              </a:xfrm>
              <a:custGeom>
                <a:avLst/>
                <a:gdLst/>
                <a:ahLst/>
                <a:cxnLst/>
                <a:rect l="l" t="t" r="r" b="b"/>
                <a:pathLst>
                  <a:path w="1" h="87" extrusionOk="0">
                    <a:moveTo>
                      <a:pt x="1" y="86"/>
                    </a:moveTo>
                    <a:lnTo>
                      <a:pt x="1" y="86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86"/>
                    </a:lnTo>
                    <a:lnTo>
                      <a:pt x="1" y="8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8" name="Google Shape;14748;p76"/>
              <p:cNvSpPr/>
              <p:nvPr/>
            </p:nvSpPr>
            <p:spPr>
              <a:xfrm>
                <a:off x="1766149" y="3769620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0"/>
                    </a:moveTo>
                    <a:lnTo>
                      <a:pt x="44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9" name="Google Shape;14749;p76"/>
              <p:cNvSpPr/>
              <p:nvPr/>
            </p:nvSpPr>
            <p:spPr>
              <a:xfrm>
                <a:off x="1696118" y="3752281"/>
                <a:ext cx="70087" cy="65668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174" extrusionOk="0">
                    <a:moveTo>
                      <a:pt x="224" y="1"/>
                    </a:moveTo>
                    <a:lnTo>
                      <a:pt x="216" y="8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224" y="1"/>
                    </a:lnTo>
                    <a:close/>
                    <a:moveTo>
                      <a:pt x="87" y="138"/>
                    </a:moveTo>
                    <a:lnTo>
                      <a:pt x="44" y="181"/>
                    </a:lnTo>
                    <a:lnTo>
                      <a:pt x="1" y="267"/>
                    </a:lnTo>
                    <a:lnTo>
                      <a:pt x="87" y="138"/>
                    </a:lnTo>
                    <a:close/>
                    <a:moveTo>
                      <a:pt x="1" y="267"/>
                    </a:moveTo>
                    <a:lnTo>
                      <a:pt x="1" y="267"/>
                    </a:lnTo>
                    <a:lnTo>
                      <a:pt x="1" y="267"/>
                    </a:lnTo>
                    <a:close/>
                    <a:moveTo>
                      <a:pt x="1" y="267"/>
                    </a:moveTo>
                    <a:lnTo>
                      <a:pt x="1" y="353"/>
                    </a:lnTo>
                    <a:lnTo>
                      <a:pt x="44" y="440"/>
                    </a:lnTo>
                    <a:lnTo>
                      <a:pt x="130" y="612"/>
                    </a:lnTo>
                    <a:lnTo>
                      <a:pt x="432" y="1174"/>
                    </a:lnTo>
                    <a:lnTo>
                      <a:pt x="173" y="612"/>
                    </a:lnTo>
                    <a:lnTo>
                      <a:pt x="130" y="526"/>
                    </a:lnTo>
                    <a:lnTo>
                      <a:pt x="44" y="397"/>
                    </a:lnTo>
                    <a:lnTo>
                      <a:pt x="1" y="267"/>
                    </a:lnTo>
                    <a:close/>
                    <a:moveTo>
                      <a:pt x="1252" y="267"/>
                    </a:moveTo>
                    <a:lnTo>
                      <a:pt x="432" y="1174"/>
                    </a:lnTo>
                    <a:lnTo>
                      <a:pt x="1252" y="310"/>
                    </a:lnTo>
                    <a:lnTo>
                      <a:pt x="1252" y="26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0" name="Google Shape;14750;p76"/>
              <p:cNvSpPr/>
              <p:nvPr/>
            </p:nvSpPr>
            <p:spPr>
              <a:xfrm>
                <a:off x="1691308" y="3774431"/>
                <a:ext cx="77302" cy="5800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037" extrusionOk="0">
                    <a:moveTo>
                      <a:pt x="0" y="130"/>
                    </a:moveTo>
                    <a:lnTo>
                      <a:pt x="0" y="216"/>
                    </a:lnTo>
                    <a:lnTo>
                      <a:pt x="259" y="691"/>
                    </a:lnTo>
                    <a:lnTo>
                      <a:pt x="216" y="605"/>
                    </a:lnTo>
                    <a:lnTo>
                      <a:pt x="87" y="346"/>
                    </a:lnTo>
                    <a:lnTo>
                      <a:pt x="0" y="130"/>
                    </a:lnTo>
                    <a:close/>
                    <a:moveTo>
                      <a:pt x="259" y="691"/>
                    </a:moveTo>
                    <a:lnTo>
                      <a:pt x="432" y="1037"/>
                    </a:lnTo>
                    <a:lnTo>
                      <a:pt x="259" y="691"/>
                    </a:lnTo>
                    <a:lnTo>
                      <a:pt x="259" y="691"/>
                    </a:lnTo>
                    <a:close/>
                    <a:moveTo>
                      <a:pt x="1382" y="1"/>
                    </a:moveTo>
                    <a:lnTo>
                      <a:pt x="432" y="1037"/>
                    </a:lnTo>
                    <a:lnTo>
                      <a:pt x="475" y="1037"/>
                    </a:lnTo>
                    <a:lnTo>
                      <a:pt x="1382" y="44"/>
                    </a:lnTo>
                    <a:lnTo>
                      <a:pt x="13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1" name="Google Shape;14751;p76"/>
              <p:cNvSpPr/>
              <p:nvPr/>
            </p:nvSpPr>
            <p:spPr>
              <a:xfrm>
                <a:off x="1686442" y="3692318"/>
                <a:ext cx="70087" cy="72492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296" extrusionOk="0">
                    <a:moveTo>
                      <a:pt x="1253" y="1"/>
                    </a:moveTo>
                    <a:lnTo>
                      <a:pt x="130" y="1166"/>
                    </a:lnTo>
                    <a:lnTo>
                      <a:pt x="44" y="1253"/>
                    </a:lnTo>
                    <a:lnTo>
                      <a:pt x="1" y="1296"/>
                    </a:lnTo>
                    <a:lnTo>
                      <a:pt x="44" y="1296"/>
                    </a:lnTo>
                    <a:lnTo>
                      <a:pt x="130" y="1210"/>
                    </a:lnTo>
                    <a:lnTo>
                      <a:pt x="1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2" name="Google Shape;14752;p76"/>
              <p:cNvSpPr/>
              <p:nvPr/>
            </p:nvSpPr>
            <p:spPr>
              <a:xfrm>
                <a:off x="1766149" y="3767215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3" name="Google Shape;14753;p76"/>
              <p:cNvSpPr/>
              <p:nvPr/>
            </p:nvSpPr>
            <p:spPr>
              <a:xfrm>
                <a:off x="1768554" y="3774431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4" name="Google Shape;14754;p76"/>
              <p:cNvSpPr/>
              <p:nvPr/>
            </p:nvSpPr>
            <p:spPr>
              <a:xfrm>
                <a:off x="1756472" y="3689913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1"/>
                    </a:move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5" name="Google Shape;14755;p76"/>
              <p:cNvSpPr/>
              <p:nvPr/>
            </p:nvSpPr>
            <p:spPr>
              <a:xfrm>
                <a:off x="1756472" y="3699590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44"/>
                    </a:moveTo>
                    <a:lnTo>
                      <a:pt x="1" y="44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6" name="Google Shape;14756;p76"/>
              <p:cNvSpPr/>
              <p:nvPr/>
            </p:nvSpPr>
            <p:spPr>
              <a:xfrm>
                <a:off x="1688903" y="3692318"/>
                <a:ext cx="79707" cy="140117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2505" extrusionOk="0">
                    <a:moveTo>
                      <a:pt x="1209" y="1"/>
                    </a:moveTo>
                    <a:lnTo>
                      <a:pt x="86" y="1210"/>
                    </a:lnTo>
                    <a:lnTo>
                      <a:pt x="1209" y="44"/>
                    </a:lnTo>
                    <a:lnTo>
                      <a:pt x="1209" y="1"/>
                    </a:lnTo>
                    <a:close/>
                    <a:moveTo>
                      <a:pt x="43" y="1253"/>
                    </a:moveTo>
                    <a:lnTo>
                      <a:pt x="0" y="1296"/>
                    </a:lnTo>
                    <a:lnTo>
                      <a:pt x="5" y="1329"/>
                    </a:lnTo>
                    <a:lnTo>
                      <a:pt x="43" y="1253"/>
                    </a:lnTo>
                    <a:close/>
                    <a:moveTo>
                      <a:pt x="5" y="1329"/>
                    </a:moveTo>
                    <a:lnTo>
                      <a:pt x="0" y="1339"/>
                    </a:lnTo>
                    <a:lnTo>
                      <a:pt x="0" y="1425"/>
                    </a:lnTo>
                    <a:lnTo>
                      <a:pt x="0" y="1469"/>
                    </a:lnTo>
                    <a:lnTo>
                      <a:pt x="40" y="1575"/>
                    </a:lnTo>
                    <a:lnTo>
                      <a:pt x="40" y="1575"/>
                    </a:lnTo>
                    <a:lnTo>
                      <a:pt x="5" y="1329"/>
                    </a:lnTo>
                    <a:close/>
                    <a:moveTo>
                      <a:pt x="40" y="1575"/>
                    </a:moveTo>
                    <a:lnTo>
                      <a:pt x="43" y="1598"/>
                    </a:lnTo>
                    <a:lnTo>
                      <a:pt x="130" y="1814"/>
                    </a:lnTo>
                    <a:lnTo>
                      <a:pt x="130" y="1814"/>
                    </a:lnTo>
                    <a:lnTo>
                      <a:pt x="40" y="1575"/>
                    </a:lnTo>
                    <a:close/>
                    <a:moveTo>
                      <a:pt x="1425" y="1469"/>
                    </a:moveTo>
                    <a:lnTo>
                      <a:pt x="475" y="2461"/>
                    </a:lnTo>
                    <a:lnTo>
                      <a:pt x="345" y="2159"/>
                    </a:lnTo>
                    <a:lnTo>
                      <a:pt x="130" y="1814"/>
                    </a:lnTo>
                    <a:lnTo>
                      <a:pt x="259" y="2073"/>
                    </a:lnTo>
                    <a:lnTo>
                      <a:pt x="475" y="2505"/>
                    </a:lnTo>
                    <a:lnTo>
                      <a:pt x="1425" y="146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7" name="Google Shape;14757;p76"/>
              <p:cNvSpPr/>
              <p:nvPr/>
            </p:nvSpPr>
            <p:spPr>
              <a:xfrm>
                <a:off x="1693713" y="3699590"/>
                <a:ext cx="72492" cy="120764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2159" extrusionOk="0">
                    <a:moveTo>
                      <a:pt x="1123" y="0"/>
                    </a:moveTo>
                    <a:lnTo>
                      <a:pt x="303" y="864"/>
                    </a:lnTo>
                    <a:lnTo>
                      <a:pt x="216" y="907"/>
                    </a:lnTo>
                    <a:lnTo>
                      <a:pt x="87" y="1080"/>
                    </a:lnTo>
                    <a:lnTo>
                      <a:pt x="0" y="1209"/>
                    </a:lnTo>
                    <a:lnTo>
                      <a:pt x="44" y="1295"/>
                    </a:lnTo>
                    <a:lnTo>
                      <a:pt x="44" y="1209"/>
                    </a:lnTo>
                    <a:lnTo>
                      <a:pt x="87" y="1123"/>
                    </a:lnTo>
                    <a:lnTo>
                      <a:pt x="173" y="1036"/>
                    </a:lnTo>
                    <a:lnTo>
                      <a:pt x="346" y="864"/>
                    </a:lnTo>
                    <a:lnTo>
                      <a:pt x="1123" y="44"/>
                    </a:lnTo>
                    <a:lnTo>
                      <a:pt x="1123" y="0"/>
                    </a:lnTo>
                    <a:close/>
                    <a:moveTo>
                      <a:pt x="52" y="1312"/>
                    </a:moveTo>
                    <a:lnTo>
                      <a:pt x="87" y="1382"/>
                    </a:lnTo>
                    <a:lnTo>
                      <a:pt x="147" y="1502"/>
                    </a:lnTo>
                    <a:lnTo>
                      <a:pt x="147" y="1502"/>
                    </a:lnTo>
                    <a:lnTo>
                      <a:pt x="130" y="1468"/>
                    </a:lnTo>
                    <a:lnTo>
                      <a:pt x="52" y="1312"/>
                    </a:lnTo>
                    <a:close/>
                    <a:moveTo>
                      <a:pt x="1295" y="1252"/>
                    </a:moveTo>
                    <a:lnTo>
                      <a:pt x="475" y="2116"/>
                    </a:lnTo>
                    <a:lnTo>
                      <a:pt x="173" y="1554"/>
                    </a:lnTo>
                    <a:lnTo>
                      <a:pt x="173" y="1554"/>
                    </a:lnTo>
                    <a:lnTo>
                      <a:pt x="432" y="2159"/>
                    </a:lnTo>
                    <a:lnTo>
                      <a:pt x="475" y="2159"/>
                    </a:lnTo>
                    <a:lnTo>
                      <a:pt x="1295" y="125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8" name="Google Shape;14758;p76"/>
              <p:cNvSpPr/>
              <p:nvPr/>
            </p:nvSpPr>
            <p:spPr>
              <a:xfrm>
                <a:off x="1768554" y="3774431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9" name="Google Shape;14759;p76"/>
              <p:cNvSpPr/>
              <p:nvPr/>
            </p:nvSpPr>
            <p:spPr>
              <a:xfrm>
                <a:off x="1766149" y="3767215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0"/>
                    </a:moveTo>
                    <a:lnTo>
                      <a:pt x="0" y="43"/>
                    </a:lnTo>
                    <a:lnTo>
                      <a:pt x="44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0" name="Google Shape;14760;p76"/>
              <p:cNvSpPr/>
              <p:nvPr/>
            </p:nvSpPr>
            <p:spPr>
              <a:xfrm>
                <a:off x="1756472" y="3699590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1" name="Google Shape;14761;p76"/>
              <p:cNvSpPr/>
              <p:nvPr/>
            </p:nvSpPr>
            <p:spPr>
              <a:xfrm>
                <a:off x="1756472" y="3692318"/>
                <a:ext cx="56" cy="251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" extrusionOk="0">
                    <a:moveTo>
                      <a:pt x="1" y="44"/>
                    </a:moveTo>
                    <a:lnTo>
                      <a:pt x="1" y="4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44"/>
                    </a:lnTo>
                    <a:lnTo>
                      <a:pt x="1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2" name="Google Shape;14762;p76"/>
              <p:cNvSpPr/>
              <p:nvPr/>
            </p:nvSpPr>
            <p:spPr>
              <a:xfrm>
                <a:off x="1734770" y="3320518"/>
                <a:ext cx="67625" cy="14543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260" extrusionOk="0">
                    <a:moveTo>
                      <a:pt x="1209" y="1"/>
                    </a:moveTo>
                    <a:lnTo>
                      <a:pt x="43" y="130"/>
                    </a:lnTo>
                    <a:lnTo>
                      <a:pt x="0" y="260"/>
                    </a:lnTo>
                    <a:lnTo>
                      <a:pt x="1166" y="130"/>
                    </a:lnTo>
                    <a:lnTo>
                      <a:pt x="1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3" name="Google Shape;14763;p76"/>
              <p:cNvSpPr/>
              <p:nvPr/>
            </p:nvSpPr>
            <p:spPr>
              <a:xfrm>
                <a:off x="1770960" y="3231190"/>
                <a:ext cx="65276" cy="12138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17" extrusionOk="0">
                    <a:moveTo>
                      <a:pt x="1166" y="1"/>
                    </a:moveTo>
                    <a:lnTo>
                      <a:pt x="44" y="130"/>
                    </a:lnTo>
                    <a:lnTo>
                      <a:pt x="1" y="216"/>
                    </a:lnTo>
                    <a:lnTo>
                      <a:pt x="1123" y="130"/>
                    </a:lnTo>
                    <a:lnTo>
                      <a:pt x="1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4" name="Google Shape;14764;p76"/>
              <p:cNvSpPr/>
              <p:nvPr/>
            </p:nvSpPr>
            <p:spPr>
              <a:xfrm>
                <a:off x="1833719" y="3231190"/>
                <a:ext cx="2517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45" h="131" extrusionOk="0">
                    <a:moveTo>
                      <a:pt x="44" y="1"/>
                    </a:moveTo>
                    <a:lnTo>
                      <a:pt x="44" y="1"/>
                    </a:lnTo>
                    <a:lnTo>
                      <a:pt x="44" y="1"/>
                    </a:lnTo>
                    <a:lnTo>
                      <a:pt x="1" y="130"/>
                    </a:lnTo>
                    <a:lnTo>
                      <a:pt x="1" y="130"/>
                    </a:lnTo>
                    <a:lnTo>
                      <a:pt x="1" y="130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5" name="Google Shape;14765;p76"/>
              <p:cNvSpPr/>
              <p:nvPr/>
            </p:nvSpPr>
            <p:spPr>
              <a:xfrm>
                <a:off x="1799934" y="3320518"/>
                <a:ext cx="4866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87" h="131" extrusionOk="0">
                    <a:moveTo>
                      <a:pt x="44" y="1"/>
                    </a:moveTo>
                    <a:lnTo>
                      <a:pt x="1" y="130"/>
                    </a:lnTo>
                    <a:lnTo>
                      <a:pt x="44" y="130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6" name="Google Shape;14766;p76"/>
              <p:cNvSpPr/>
              <p:nvPr/>
            </p:nvSpPr>
            <p:spPr>
              <a:xfrm>
                <a:off x="1833719" y="3231190"/>
                <a:ext cx="2517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45" h="131" extrusionOk="0">
                    <a:moveTo>
                      <a:pt x="44" y="1"/>
                    </a:moveTo>
                    <a:lnTo>
                      <a:pt x="44" y="1"/>
                    </a:lnTo>
                    <a:lnTo>
                      <a:pt x="44" y="1"/>
                    </a:lnTo>
                    <a:lnTo>
                      <a:pt x="1" y="130"/>
                    </a:lnTo>
                    <a:lnTo>
                      <a:pt x="1" y="130"/>
                    </a:lnTo>
                    <a:lnTo>
                      <a:pt x="1" y="130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7" name="Google Shape;14767;p76"/>
              <p:cNvSpPr/>
              <p:nvPr/>
            </p:nvSpPr>
            <p:spPr>
              <a:xfrm>
                <a:off x="1770960" y="3238462"/>
                <a:ext cx="60410" cy="7272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30" extrusionOk="0">
                    <a:moveTo>
                      <a:pt x="1080" y="0"/>
                    </a:moveTo>
                    <a:lnTo>
                      <a:pt x="260" y="86"/>
                    </a:lnTo>
                    <a:lnTo>
                      <a:pt x="1" y="130"/>
                    </a:lnTo>
                    <a:lnTo>
                      <a:pt x="1080" y="43"/>
                    </a:lnTo>
                    <a:lnTo>
                      <a:pt x="10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8" name="Google Shape;14768;p76"/>
              <p:cNvSpPr/>
              <p:nvPr/>
            </p:nvSpPr>
            <p:spPr>
              <a:xfrm>
                <a:off x="1737175" y="3318113"/>
                <a:ext cx="65220" cy="9733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74" extrusionOk="0">
                    <a:moveTo>
                      <a:pt x="1166" y="0"/>
                    </a:moveTo>
                    <a:lnTo>
                      <a:pt x="0" y="130"/>
                    </a:lnTo>
                    <a:lnTo>
                      <a:pt x="0" y="173"/>
                    </a:lnTo>
                    <a:lnTo>
                      <a:pt x="1166" y="44"/>
                    </a:lnTo>
                    <a:lnTo>
                      <a:pt x="11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9" name="Google Shape;14769;p76"/>
              <p:cNvSpPr/>
              <p:nvPr/>
            </p:nvSpPr>
            <p:spPr>
              <a:xfrm>
                <a:off x="1773365" y="3228785"/>
                <a:ext cx="62871" cy="7272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130" extrusionOk="0">
                    <a:moveTo>
                      <a:pt x="1123" y="0"/>
                    </a:moveTo>
                    <a:lnTo>
                      <a:pt x="121" y="121"/>
                    </a:lnTo>
                    <a:lnTo>
                      <a:pt x="121" y="121"/>
                    </a:lnTo>
                    <a:lnTo>
                      <a:pt x="1123" y="44"/>
                    </a:lnTo>
                    <a:lnTo>
                      <a:pt x="1123" y="0"/>
                    </a:lnTo>
                    <a:close/>
                    <a:moveTo>
                      <a:pt x="121" y="121"/>
                    </a:moveTo>
                    <a:lnTo>
                      <a:pt x="1" y="130"/>
                    </a:lnTo>
                    <a:lnTo>
                      <a:pt x="44" y="130"/>
                    </a:lnTo>
                    <a:lnTo>
                      <a:pt x="121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0" name="Google Shape;14770;p76"/>
              <p:cNvSpPr/>
              <p:nvPr/>
            </p:nvSpPr>
            <p:spPr>
              <a:xfrm>
                <a:off x="1734770" y="3330195"/>
                <a:ext cx="65220" cy="7272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30" extrusionOk="0">
                    <a:moveTo>
                      <a:pt x="1166" y="0"/>
                    </a:moveTo>
                    <a:lnTo>
                      <a:pt x="691" y="43"/>
                    </a:lnTo>
                    <a:lnTo>
                      <a:pt x="0" y="130"/>
                    </a:lnTo>
                    <a:lnTo>
                      <a:pt x="11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1" name="Google Shape;14771;p76"/>
              <p:cNvSpPr/>
              <p:nvPr/>
            </p:nvSpPr>
            <p:spPr>
              <a:xfrm>
                <a:off x="1799934" y="3330195"/>
                <a:ext cx="2461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4" y="0"/>
                    </a:moveTo>
                    <a:lnTo>
                      <a:pt x="44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2" name="Google Shape;14772;p76"/>
              <p:cNvSpPr/>
              <p:nvPr/>
            </p:nvSpPr>
            <p:spPr>
              <a:xfrm>
                <a:off x="1836180" y="3228785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4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3" name="Google Shape;14773;p76"/>
              <p:cNvSpPr/>
              <p:nvPr/>
            </p:nvSpPr>
            <p:spPr>
              <a:xfrm>
                <a:off x="1802339" y="3318113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1" y="0"/>
                    </a:moveTo>
                    <a:lnTo>
                      <a:pt x="1" y="44"/>
                    </a:lnTo>
                    <a:lnTo>
                      <a:pt x="44" y="4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4" name="Google Shape;14774;p76"/>
              <p:cNvSpPr/>
              <p:nvPr/>
            </p:nvSpPr>
            <p:spPr>
              <a:xfrm>
                <a:off x="1831313" y="3238462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1" y="0"/>
                    </a:moveTo>
                    <a:lnTo>
                      <a:pt x="1" y="43"/>
                    </a:lnTo>
                    <a:lnTo>
                      <a:pt x="44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5" name="Google Shape;14775;p76"/>
              <p:cNvSpPr/>
              <p:nvPr/>
            </p:nvSpPr>
            <p:spPr>
              <a:xfrm>
                <a:off x="1836180" y="3228785"/>
                <a:ext cx="2461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3" y="0"/>
                    </a:moveTo>
                    <a:lnTo>
                      <a:pt x="43" y="0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6" name="Google Shape;14776;p76"/>
              <p:cNvSpPr/>
              <p:nvPr/>
            </p:nvSpPr>
            <p:spPr>
              <a:xfrm>
                <a:off x="1833719" y="3238462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7" name="Google Shape;14777;p76"/>
              <p:cNvSpPr/>
              <p:nvPr/>
            </p:nvSpPr>
            <p:spPr>
              <a:xfrm>
                <a:off x="1737175" y="3320518"/>
                <a:ext cx="65220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31" extrusionOk="0">
                    <a:moveTo>
                      <a:pt x="0" y="130"/>
                    </a:moveTo>
                    <a:lnTo>
                      <a:pt x="0" y="130"/>
                    </a:lnTo>
                    <a:lnTo>
                      <a:pt x="0" y="130"/>
                    </a:lnTo>
                    <a:lnTo>
                      <a:pt x="1166" y="1"/>
                    </a:lnTo>
                    <a:lnTo>
                      <a:pt x="1166" y="1"/>
                    </a:lnTo>
                    <a:lnTo>
                      <a:pt x="1166" y="1"/>
                    </a:lnTo>
                    <a:lnTo>
                      <a:pt x="1166" y="1"/>
                    </a:lnTo>
                    <a:lnTo>
                      <a:pt x="0" y="13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8" name="Google Shape;14778;p76"/>
              <p:cNvSpPr/>
              <p:nvPr/>
            </p:nvSpPr>
            <p:spPr>
              <a:xfrm>
                <a:off x="1770960" y="3238462"/>
                <a:ext cx="62815" cy="7272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130" extrusionOk="0">
                    <a:moveTo>
                      <a:pt x="1080" y="0"/>
                    </a:moveTo>
                    <a:lnTo>
                      <a:pt x="963" y="12"/>
                    </a:lnTo>
                    <a:lnTo>
                      <a:pt x="963" y="12"/>
                    </a:lnTo>
                    <a:lnTo>
                      <a:pt x="1123" y="0"/>
                    </a:lnTo>
                    <a:close/>
                    <a:moveTo>
                      <a:pt x="963" y="12"/>
                    </a:moveTo>
                    <a:lnTo>
                      <a:pt x="1" y="86"/>
                    </a:lnTo>
                    <a:lnTo>
                      <a:pt x="1" y="130"/>
                    </a:lnTo>
                    <a:lnTo>
                      <a:pt x="260" y="86"/>
                    </a:lnTo>
                    <a:lnTo>
                      <a:pt x="963" y="1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9" name="Google Shape;14779;p76"/>
              <p:cNvSpPr/>
              <p:nvPr/>
            </p:nvSpPr>
            <p:spPr>
              <a:xfrm>
                <a:off x="1734770" y="3327790"/>
                <a:ext cx="65220" cy="9677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73" extrusionOk="0">
                    <a:moveTo>
                      <a:pt x="1166" y="0"/>
                    </a:moveTo>
                    <a:lnTo>
                      <a:pt x="0" y="130"/>
                    </a:lnTo>
                    <a:lnTo>
                      <a:pt x="0" y="173"/>
                    </a:lnTo>
                    <a:lnTo>
                      <a:pt x="691" y="86"/>
                    </a:lnTo>
                    <a:lnTo>
                      <a:pt x="1166" y="43"/>
                    </a:lnTo>
                    <a:lnTo>
                      <a:pt x="11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0" name="Google Shape;14780;p76"/>
              <p:cNvSpPr/>
              <p:nvPr/>
            </p:nvSpPr>
            <p:spPr>
              <a:xfrm>
                <a:off x="1773365" y="3231190"/>
                <a:ext cx="62871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131" extrusionOk="0">
                    <a:moveTo>
                      <a:pt x="1123" y="1"/>
                    </a:moveTo>
                    <a:lnTo>
                      <a:pt x="1" y="87"/>
                    </a:lnTo>
                    <a:lnTo>
                      <a:pt x="1" y="130"/>
                    </a:lnTo>
                    <a:lnTo>
                      <a:pt x="11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1" name="Google Shape;14781;p76"/>
              <p:cNvSpPr/>
              <p:nvPr/>
            </p:nvSpPr>
            <p:spPr>
              <a:xfrm>
                <a:off x="1831313" y="3238462"/>
                <a:ext cx="2461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4" y="0"/>
                    </a:moveTo>
                    <a:lnTo>
                      <a:pt x="44" y="0"/>
                    </a:lnTo>
                    <a:lnTo>
                      <a:pt x="44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2" name="Google Shape;14782;p76"/>
              <p:cNvSpPr/>
              <p:nvPr/>
            </p:nvSpPr>
            <p:spPr>
              <a:xfrm>
                <a:off x="1802339" y="3320518"/>
                <a:ext cx="2461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4" y="1"/>
                    </a:moveTo>
                    <a:lnTo>
                      <a:pt x="44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3" name="Google Shape;14783;p76"/>
              <p:cNvSpPr/>
              <p:nvPr/>
            </p:nvSpPr>
            <p:spPr>
              <a:xfrm>
                <a:off x="1799934" y="3327790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1" y="0"/>
                    </a:moveTo>
                    <a:lnTo>
                      <a:pt x="1" y="43"/>
                    </a:lnTo>
                    <a:lnTo>
                      <a:pt x="44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4" name="Google Shape;14784;p76"/>
              <p:cNvSpPr/>
              <p:nvPr/>
            </p:nvSpPr>
            <p:spPr>
              <a:xfrm>
                <a:off x="1836180" y="3228785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5" name="Google Shape;14785;p76"/>
              <p:cNvSpPr/>
              <p:nvPr/>
            </p:nvSpPr>
            <p:spPr>
              <a:xfrm>
                <a:off x="1836180" y="3228785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6" name="Google Shape;14786;p76"/>
              <p:cNvSpPr/>
              <p:nvPr/>
            </p:nvSpPr>
            <p:spPr>
              <a:xfrm>
                <a:off x="1833719" y="3238462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7" name="Google Shape;14787;p76"/>
              <p:cNvSpPr/>
              <p:nvPr/>
            </p:nvSpPr>
            <p:spPr>
              <a:xfrm>
                <a:off x="1898939" y="2989775"/>
                <a:ext cx="48328" cy="31435"/>
              </a:xfrm>
              <a:custGeom>
                <a:avLst/>
                <a:gdLst/>
                <a:ahLst/>
                <a:cxnLst/>
                <a:rect l="l" t="t" r="r" b="b"/>
                <a:pathLst>
                  <a:path w="864" h="562" extrusionOk="0">
                    <a:moveTo>
                      <a:pt x="87" y="0"/>
                    </a:moveTo>
                    <a:lnTo>
                      <a:pt x="0" y="86"/>
                    </a:lnTo>
                    <a:lnTo>
                      <a:pt x="777" y="561"/>
                    </a:lnTo>
                    <a:lnTo>
                      <a:pt x="864" y="432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8" name="Google Shape;14788;p76"/>
              <p:cNvSpPr/>
              <p:nvPr/>
            </p:nvSpPr>
            <p:spPr>
              <a:xfrm>
                <a:off x="1845801" y="3071831"/>
                <a:ext cx="53194" cy="3389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606" extrusionOk="0">
                    <a:moveTo>
                      <a:pt x="87" y="1"/>
                    </a:moveTo>
                    <a:lnTo>
                      <a:pt x="1" y="130"/>
                    </a:lnTo>
                    <a:lnTo>
                      <a:pt x="864" y="605"/>
                    </a:lnTo>
                    <a:lnTo>
                      <a:pt x="950" y="476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9" name="Google Shape;14789;p76"/>
              <p:cNvSpPr/>
              <p:nvPr/>
            </p:nvSpPr>
            <p:spPr>
              <a:xfrm>
                <a:off x="1944806" y="3013883"/>
                <a:ext cx="4866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87" h="131" extrusionOk="0">
                    <a:moveTo>
                      <a:pt x="44" y="1"/>
                    </a:moveTo>
                    <a:lnTo>
                      <a:pt x="1" y="130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0" name="Google Shape;14790;p76"/>
              <p:cNvSpPr/>
              <p:nvPr/>
            </p:nvSpPr>
            <p:spPr>
              <a:xfrm>
                <a:off x="1942400" y="3013883"/>
                <a:ext cx="4866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87" h="131" extrusionOk="0">
                    <a:moveTo>
                      <a:pt x="87" y="1"/>
                    </a:moveTo>
                    <a:lnTo>
                      <a:pt x="87" y="1"/>
                    </a:lnTo>
                    <a:lnTo>
                      <a:pt x="87" y="1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87" y="1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1" name="Google Shape;14791;p76"/>
              <p:cNvSpPr/>
              <p:nvPr/>
            </p:nvSpPr>
            <p:spPr>
              <a:xfrm>
                <a:off x="1894128" y="3098400"/>
                <a:ext cx="4866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87" h="131" extrusionOk="0">
                    <a:moveTo>
                      <a:pt x="86" y="1"/>
                    </a:moveTo>
                    <a:lnTo>
                      <a:pt x="0" y="130"/>
                    </a:lnTo>
                    <a:lnTo>
                      <a:pt x="0" y="130"/>
                    </a:lnTo>
                    <a:lnTo>
                      <a:pt x="86" y="44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2" name="Google Shape;14792;p76"/>
              <p:cNvSpPr/>
              <p:nvPr/>
            </p:nvSpPr>
            <p:spPr>
              <a:xfrm>
                <a:off x="1894128" y="3100806"/>
                <a:ext cx="4866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87" h="131" extrusionOk="0">
                    <a:moveTo>
                      <a:pt x="86" y="1"/>
                    </a:moveTo>
                    <a:lnTo>
                      <a:pt x="0" y="87"/>
                    </a:lnTo>
                    <a:lnTo>
                      <a:pt x="43" y="130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3" name="Google Shape;14793;p76"/>
              <p:cNvSpPr/>
              <p:nvPr/>
            </p:nvSpPr>
            <p:spPr>
              <a:xfrm>
                <a:off x="1942400" y="3013883"/>
                <a:ext cx="4866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87" h="131" extrusionOk="0">
                    <a:moveTo>
                      <a:pt x="87" y="1"/>
                    </a:moveTo>
                    <a:lnTo>
                      <a:pt x="0" y="130"/>
                    </a:lnTo>
                    <a:lnTo>
                      <a:pt x="44" y="130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4" name="Google Shape;14794;p76"/>
              <p:cNvSpPr/>
              <p:nvPr/>
            </p:nvSpPr>
            <p:spPr>
              <a:xfrm>
                <a:off x="1898939" y="2989775"/>
                <a:ext cx="4866" cy="4866"/>
              </a:xfrm>
              <a:custGeom>
                <a:avLst/>
                <a:gdLst/>
                <a:ahLst/>
                <a:cxnLst/>
                <a:rect l="l" t="t" r="r" b="b"/>
                <a:pathLst>
                  <a:path w="87" h="87" extrusionOk="0">
                    <a:moveTo>
                      <a:pt x="87" y="0"/>
                    </a:moveTo>
                    <a:lnTo>
                      <a:pt x="87" y="0"/>
                    </a:lnTo>
                    <a:lnTo>
                      <a:pt x="87" y="0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87" y="0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5" name="Google Shape;14795;p76"/>
              <p:cNvSpPr/>
              <p:nvPr/>
            </p:nvSpPr>
            <p:spPr>
              <a:xfrm>
                <a:off x="1845801" y="3071831"/>
                <a:ext cx="4922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1" extrusionOk="0">
                    <a:moveTo>
                      <a:pt x="87" y="1"/>
                    </a:moveTo>
                    <a:lnTo>
                      <a:pt x="87" y="1"/>
                    </a:lnTo>
                    <a:lnTo>
                      <a:pt x="1" y="130"/>
                    </a:lnTo>
                    <a:lnTo>
                      <a:pt x="1" y="130"/>
                    </a:lnTo>
                    <a:lnTo>
                      <a:pt x="1" y="130"/>
                    </a:lnTo>
                    <a:lnTo>
                      <a:pt x="87" y="1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6" name="Google Shape;14796;p76"/>
              <p:cNvSpPr/>
              <p:nvPr/>
            </p:nvSpPr>
            <p:spPr>
              <a:xfrm>
                <a:off x="1843395" y="3079103"/>
                <a:ext cx="50789" cy="2903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519" extrusionOk="0">
                    <a:moveTo>
                      <a:pt x="44" y="0"/>
                    </a:moveTo>
                    <a:lnTo>
                      <a:pt x="1" y="43"/>
                    </a:lnTo>
                    <a:lnTo>
                      <a:pt x="907" y="518"/>
                    </a:lnTo>
                    <a:lnTo>
                      <a:pt x="907" y="518"/>
                    </a:lnTo>
                    <a:lnTo>
                      <a:pt x="432" y="259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7" name="Google Shape;14797;p76"/>
              <p:cNvSpPr/>
              <p:nvPr/>
            </p:nvSpPr>
            <p:spPr>
              <a:xfrm>
                <a:off x="1850667" y="3069426"/>
                <a:ext cx="48328" cy="2903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519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863" y="519"/>
                    </a:lnTo>
                    <a:lnTo>
                      <a:pt x="863" y="5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8" name="Google Shape;14798;p76"/>
              <p:cNvSpPr/>
              <p:nvPr/>
            </p:nvSpPr>
            <p:spPr>
              <a:xfrm>
                <a:off x="1898939" y="2996990"/>
                <a:ext cx="43517" cy="2422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433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777" y="432"/>
                    </a:lnTo>
                    <a:lnTo>
                      <a:pt x="777" y="432"/>
                    </a:lnTo>
                    <a:lnTo>
                      <a:pt x="777" y="432"/>
                    </a:lnTo>
                    <a:lnTo>
                      <a:pt x="777" y="432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9" name="Google Shape;14799;p76"/>
              <p:cNvSpPr/>
              <p:nvPr/>
            </p:nvSpPr>
            <p:spPr>
              <a:xfrm>
                <a:off x="1903749" y="2987314"/>
                <a:ext cx="43517" cy="2422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433" extrusionOk="0">
                    <a:moveTo>
                      <a:pt x="778" y="433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778" y="433"/>
                    </a:lnTo>
                    <a:lnTo>
                      <a:pt x="778" y="433"/>
                    </a:lnTo>
                    <a:lnTo>
                      <a:pt x="778" y="433"/>
                    </a:lnTo>
                    <a:lnTo>
                      <a:pt x="778" y="43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0" name="Google Shape;14800;p76"/>
              <p:cNvSpPr/>
              <p:nvPr/>
            </p:nvSpPr>
            <p:spPr>
              <a:xfrm>
                <a:off x="1942400" y="3021154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44" y="0"/>
                    </a:moveTo>
                    <a:lnTo>
                      <a:pt x="0" y="43"/>
                    </a:lnTo>
                    <a:lnTo>
                      <a:pt x="44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1" name="Google Shape;14801;p76"/>
              <p:cNvSpPr/>
              <p:nvPr/>
            </p:nvSpPr>
            <p:spPr>
              <a:xfrm>
                <a:off x="1949616" y="3013883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2" name="Google Shape;14802;p76"/>
              <p:cNvSpPr/>
              <p:nvPr/>
            </p:nvSpPr>
            <p:spPr>
              <a:xfrm>
                <a:off x="1947211" y="3011477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3" name="Google Shape;14803;p76"/>
              <p:cNvSpPr/>
              <p:nvPr/>
            </p:nvSpPr>
            <p:spPr>
              <a:xfrm>
                <a:off x="1898939" y="3098400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4" name="Google Shape;14804;p76"/>
              <p:cNvSpPr/>
              <p:nvPr/>
            </p:nvSpPr>
            <p:spPr>
              <a:xfrm>
                <a:off x="1894128" y="3108077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5" name="Google Shape;14805;p76"/>
              <p:cNvSpPr/>
              <p:nvPr/>
            </p:nvSpPr>
            <p:spPr>
              <a:xfrm>
                <a:off x="1942400" y="3021154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6" name="Google Shape;14806;p76"/>
              <p:cNvSpPr/>
              <p:nvPr/>
            </p:nvSpPr>
            <p:spPr>
              <a:xfrm>
                <a:off x="1898939" y="3098400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7" name="Google Shape;14807;p76"/>
              <p:cNvSpPr/>
              <p:nvPr/>
            </p:nvSpPr>
            <p:spPr>
              <a:xfrm>
                <a:off x="1947211" y="3011477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1" y="1"/>
                    </a:moveTo>
                    <a:lnTo>
                      <a:pt x="1" y="44"/>
                    </a:lnTo>
                    <a:lnTo>
                      <a:pt x="44" y="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8" name="Google Shape;14808;p76"/>
              <p:cNvSpPr/>
              <p:nvPr/>
            </p:nvSpPr>
            <p:spPr>
              <a:xfrm>
                <a:off x="1942400" y="3021154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0"/>
                    </a:moveTo>
                    <a:lnTo>
                      <a:pt x="0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9" name="Google Shape;14809;p76"/>
              <p:cNvSpPr/>
              <p:nvPr/>
            </p:nvSpPr>
            <p:spPr>
              <a:xfrm>
                <a:off x="1894128" y="3108077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0" name="Google Shape;14810;p76"/>
              <p:cNvSpPr/>
              <p:nvPr/>
            </p:nvSpPr>
            <p:spPr>
              <a:xfrm>
                <a:off x="1850667" y="3069426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1" name="Google Shape;14811;p76"/>
              <p:cNvSpPr/>
              <p:nvPr/>
            </p:nvSpPr>
            <p:spPr>
              <a:xfrm>
                <a:off x="1898939" y="2996990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2" name="Google Shape;14812;p76"/>
              <p:cNvSpPr/>
              <p:nvPr/>
            </p:nvSpPr>
            <p:spPr>
              <a:xfrm>
                <a:off x="1903749" y="2987314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3" name="Google Shape;14813;p76"/>
              <p:cNvSpPr/>
              <p:nvPr/>
            </p:nvSpPr>
            <p:spPr>
              <a:xfrm>
                <a:off x="1843395" y="3079103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44" y="0"/>
                    </a:moveTo>
                    <a:lnTo>
                      <a:pt x="44" y="0"/>
                    </a:lnTo>
                    <a:lnTo>
                      <a:pt x="44" y="0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4" name="Google Shape;14814;p76"/>
              <p:cNvSpPr/>
              <p:nvPr/>
            </p:nvSpPr>
            <p:spPr>
              <a:xfrm>
                <a:off x="1903749" y="2987314"/>
                <a:ext cx="43517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778" h="476" extrusionOk="0">
                    <a:moveTo>
                      <a:pt x="1" y="1"/>
                    </a:moveTo>
                    <a:lnTo>
                      <a:pt x="1" y="44"/>
                    </a:lnTo>
                    <a:lnTo>
                      <a:pt x="778" y="476"/>
                    </a:lnTo>
                    <a:lnTo>
                      <a:pt x="778" y="43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5" name="Google Shape;14815;p76"/>
              <p:cNvSpPr/>
              <p:nvPr/>
            </p:nvSpPr>
            <p:spPr>
              <a:xfrm>
                <a:off x="1898939" y="2994585"/>
                <a:ext cx="43517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778" h="476" extrusionOk="0">
                    <a:moveTo>
                      <a:pt x="0" y="0"/>
                    </a:moveTo>
                    <a:lnTo>
                      <a:pt x="0" y="44"/>
                    </a:lnTo>
                    <a:lnTo>
                      <a:pt x="777" y="4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6" name="Google Shape;14816;p76"/>
              <p:cNvSpPr/>
              <p:nvPr/>
            </p:nvSpPr>
            <p:spPr>
              <a:xfrm>
                <a:off x="1850667" y="3071831"/>
                <a:ext cx="48328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864" h="476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863" y="476"/>
                    </a:lnTo>
                    <a:lnTo>
                      <a:pt x="863" y="476"/>
                    </a:lnTo>
                    <a:lnTo>
                      <a:pt x="863" y="476"/>
                    </a:lnTo>
                    <a:lnTo>
                      <a:pt x="863" y="476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7" name="Google Shape;14817;p76"/>
              <p:cNvSpPr/>
              <p:nvPr/>
            </p:nvSpPr>
            <p:spPr>
              <a:xfrm>
                <a:off x="1845801" y="3079103"/>
                <a:ext cx="48384" cy="29030"/>
              </a:xfrm>
              <a:custGeom>
                <a:avLst/>
                <a:gdLst/>
                <a:ahLst/>
                <a:cxnLst/>
                <a:rect l="l" t="t" r="r" b="b"/>
                <a:pathLst>
                  <a:path w="865" h="519" extrusionOk="0">
                    <a:moveTo>
                      <a:pt x="1" y="0"/>
                    </a:moveTo>
                    <a:lnTo>
                      <a:pt x="389" y="259"/>
                    </a:lnTo>
                    <a:lnTo>
                      <a:pt x="864" y="518"/>
                    </a:lnTo>
                    <a:lnTo>
                      <a:pt x="864" y="4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8" name="Google Shape;14818;p76"/>
              <p:cNvSpPr/>
              <p:nvPr/>
            </p:nvSpPr>
            <p:spPr>
              <a:xfrm>
                <a:off x="1944806" y="3021154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9" name="Google Shape;14819;p76"/>
              <p:cNvSpPr/>
              <p:nvPr/>
            </p:nvSpPr>
            <p:spPr>
              <a:xfrm>
                <a:off x="1947211" y="3013883"/>
                <a:ext cx="2461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4" y="1"/>
                    </a:move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1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0" name="Google Shape;14820;p76"/>
              <p:cNvSpPr/>
              <p:nvPr/>
            </p:nvSpPr>
            <p:spPr>
              <a:xfrm>
                <a:off x="1898939" y="3098400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1" name="Google Shape;14821;p76"/>
              <p:cNvSpPr/>
              <p:nvPr/>
            </p:nvSpPr>
            <p:spPr>
              <a:xfrm>
                <a:off x="1947211" y="3011477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44"/>
                    </a:moveTo>
                    <a:lnTo>
                      <a:pt x="1" y="4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2" name="Google Shape;14822;p76"/>
              <p:cNvSpPr/>
              <p:nvPr/>
            </p:nvSpPr>
            <p:spPr>
              <a:xfrm>
                <a:off x="1942400" y="3021154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3" name="Google Shape;14823;p76"/>
              <p:cNvSpPr/>
              <p:nvPr/>
            </p:nvSpPr>
            <p:spPr>
              <a:xfrm>
                <a:off x="1894128" y="3105672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4" name="Google Shape;14824;p76"/>
              <p:cNvSpPr/>
              <p:nvPr/>
            </p:nvSpPr>
            <p:spPr>
              <a:xfrm>
                <a:off x="1894128" y="3105672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0"/>
                    </a:moveTo>
                    <a:lnTo>
                      <a:pt x="0" y="43"/>
                    </a:lnTo>
                    <a:lnTo>
                      <a:pt x="43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5" name="Google Shape;14825;p76"/>
              <p:cNvSpPr/>
              <p:nvPr/>
            </p:nvSpPr>
            <p:spPr>
              <a:xfrm>
                <a:off x="1942400" y="3021154"/>
                <a:ext cx="2461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6" name="Google Shape;14826;p76"/>
              <p:cNvSpPr/>
              <p:nvPr/>
            </p:nvSpPr>
            <p:spPr>
              <a:xfrm>
                <a:off x="1947211" y="3013883"/>
                <a:ext cx="2461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4" y="1"/>
                    </a:moveTo>
                    <a:lnTo>
                      <a:pt x="44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7" name="Google Shape;14827;p76"/>
              <p:cNvSpPr/>
              <p:nvPr/>
            </p:nvSpPr>
            <p:spPr>
              <a:xfrm>
                <a:off x="1898939" y="3098400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8" name="Google Shape;14828;p76"/>
              <p:cNvSpPr/>
              <p:nvPr/>
            </p:nvSpPr>
            <p:spPr>
              <a:xfrm>
                <a:off x="1898939" y="2994585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9" name="Google Shape;14829;p76"/>
              <p:cNvSpPr/>
              <p:nvPr/>
            </p:nvSpPr>
            <p:spPr>
              <a:xfrm>
                <a:off x="1903749" y="2987313"/>
                <a:ext cx="56" cy="251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" extrusionOk="0">
                    <a:moveTo>
                      <a:pt x="1" y="44"/>
                    </a:moveTo>
                    <a:lnTo>
                      <a:pt x="1" y="4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44"/>
                    </a:lnTo>
                    <a:lnTo>
                      <a:pt x="1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0" name="Google Shape;14830;p76"/>
              <p:cNvSpPr/>
              <p:nvPr/>
            </p:nvSpPr>
            <p:spPr>
              <a:xfrm>
                <a:off x="1850667" y="3071831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1" name="Google Shape;14831;p76"/>
              <p:cNvSpPr/>
              <p:nvPr/>
            </p:nvSpPr>
            <p:spPr>
              <a:xfrm>
                <a:off x="1845801" y="3079103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2" name="Google Shape;14832;p76"/>
              <p:cNvSpPr/>
              <p:nvPr/>
            </p:nvSpPr>
            <p:spPr>
              <a:xfrm>
                <a:off x="2058298" y="2774872"/>
                <a:ext cx="29030" cy="55599"/>
              </a:xfrm>
              <a:custGeom>
                <a:avLst/>
                <a:gdLst/>
                <a:ahLst/>
                <a:cxnLst/>
                <a:rect l="l" t="t" r="r" b="b"/>
                <a:pathLst>
                  <a:path w="519" h="994" extrusionOk="0">
                    <a:moveTo>
                      <a:pt x="87" y="0"/>
                    </a:moveTo>
                    <a:lnTo>
                      <a:pt x="0" y="130"/>
                    </a:lnTo>
                    <a:lnTo>
                      <a:pt x="432" y="993"/>
                    </a:lnTo>
                    <a:lnTo>
                      <a:pt x="518" y="907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3" name="Google Shape;14833;p76"/>
              <p:cNvSpPr/>
              <p:nvPr/>
            </p:nvSpPr>
            <p:spPr>
              <a:xfrm>
                <a:off x="1997944" y="2849713"/>
                <a:ext cx="26569" cy="55599"/>
              </a:xfrm>
              <a:custGeom>
                <a:avLst/>
                <a:gdLst/>
                <a:ahLst/>
                <a:cxnLst/>
                <a:rect l="l" t="t" r="r" b="b"/>
                <a:pathLst>
                  <a:path w="475" h="994" extrusionOk="0">
                    <a:moveTo>
                      <a:pt x="86" y="1"/>
                    </a:moveTo>
                    <a:lnTo>
                      <a:pt x="0" y="130"/>
                    </a:lnTo>
                    <a:lnTo>
                      <a:pt x="389" y="993"/>
                    </a:lnTo>
                    <a:lnTo>
                      <a:pt x="475" y="864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4" name="Google Shape;14834;p76"/>
              <p:cNvSpPr/>
              <p:nvPr/>
            </p:nvSpPr>
            <p:spPr>
              <a:xfrm>
                <a:off x="2022052" y="2900446"/>
                <a:ext cx="4922" cy="9677"/>
              </a:xfrm>
              <a:custGeom>
                <a:avLst/>
                <a:gdLst/>
                <a:ahLst/>
                <a:cxnLst/>
                <a:rect l="l" t="t" r="r" b="b"/>
                <a:pathLst>
                  <a:path w="88" h="173" extrusionOk="0">
                    <a:moveTo>
                      <a:pt x="87" y="0"/>
                    </a:moveTo>
                    <a:lnTo>
                      <a:pt x="1" y="130"/>
                    </a:lnTo>
                    <a:lnTo>
                      <a:pt x="1" y="173"/>
                    </a:lnTo>
                    <a:lnTo>
                      <a:pt x="87" y="43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5" name="Google Shape;14835;p76"/>
              <p:cNvSpPr/>
              <p:nvPr/>
            </p:nvSpPr>
            <p:spPr>
              <a:xfrm>
                <a:off x="2082406" y="2828011"/>
                <a:ext cx="7327" cy="727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0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44" y="130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6" name="Google Shape;14836;p76"/>
              <p:cNvSpPr/>
              <p:nvPr/>
            </p:nvSpPr>
            <p:spPr>
              <a:xfrm>
                <a:off x="2082406" y="2825549"/>
                <a:ext cx="4922" cy="4922"/>
              </a:xfrm>
              <a:custGeom>
                <a:avLst/>
                <a:gdLst/>
                <a:ahLst/>
                <a:cxnLst/>
                <a:rect l="l" t="t" r="r" b="b"/>
                <a:pathLst>
                  <a:path w="88" h="88" extrusionOk="0">
                    <a:moveTo>
                      <a:pt x="87" y="1"/>
                    </a:moveTo>
                    <a:lnTo>
                      <a:pt x="87" y="1"/>
                    </a:lnTo>
                    <a:lnTo>
                      <a:pt x="87" y="1"/>
                    </a:lnTo>
                    <a:lnTo>
                      <a:pt x="1" y="87"/>
                    </a:lnTo>
                    <a:lnTo>
                      <a:pt x="1" y="87"/>
                    </a:lnTo>
                    <a:lnTo>
                      <a:pt x="1" y="87"/>
                    </a:lnTo>
                    <a:lnTo>
                      <a:pt x="87" y="1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7" name="Google Shape;14837;p76"/>
              <p:cNvSpPr/>
              <p:nvPr/>
            </p:nvSpPr>
            <p:spPr>
              <a:xfrm>
                <a:off x="2019647" y="2897985"/>
                <a:ext cx="7327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1" extrusionOk="0">
                    <a:moveTo>
                      <a:pt x="87" y="1"/>
                    </a:moveTo>
                    <a:lnTo>
                      <a:pt x="1" y="130"/>
                    </a:lnTo>
                    <a:lnTo>
                      <a:pt x="44" y="130"/>
                    </a:lnTo>
                    <a:lnTo>
                      <a:pt x="130" y="44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8" name="Google Shape;14838;p76"/>
              <p:cNvSpPr/>
              <p:nvPr/>
            </p:nvSpPr>
            <p:spPr>
              <a:xfrm>
                <a:off x="2082406" y="2825549"/>
                <a:ext cx="4922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1" extrusionOk="0">
                    <a:moveTo>
                      <a:pt x="87" y="1"/>
                    </a:moveTo>
                    <a:lnTo>
                      <a:pt x="1" y="87"/>
                    </a:lnTo>
                    <a:lnTo>
                      <a:pt x="1" y="130"/>
                    </a:lnTo>
                    <a:lnTo>
                      <a:pt x="87" y="44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9" name="Google Shape;14839;p76"/>
              <p:cNvSpPr/>
              <p:nvPr/>
            </p:nvSpPr>
            <p:spPr>
              <a:xfrm>
                <a:off x="2022052" y="2900446"/>
                <a:ext cx="4922" cy="7272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0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" y="130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0" name="Google Shape;14840;p76"/>
              <p:cNvSpPr/>
              <p:nvPr/>
            </p:nvSpPr>
            <p:spPr>
              <a:xfrm>
                <a:off x="1997944" y="2849713"/>
                <a:ext cx="4866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87" h="131" extrusionOk="0">
                    <a:moveTo>
                      <a:pt x="86" y="1"/>
                    </a:moveTo>
                    <a:lnTo>
                      <a:pt x="86" y="1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86" y="1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1" name="Google Shape;14841;p76"/>
              <p:cNvSpPr/>
              <p:nvPr/>
            </p:nvSpPr>
            <p:spPr>
              <a:xfrm>
                <a:off x="2065513" y="2774872"/>
                <a:ext cx="24220" cy="48328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64" extrusionOk="0">
                    <a:moveTo>
                      <a:pt x="1" y="0"/>
                    </a:moveTo>
                    <a:lnTo>
                      <a:pt x="389" y="864"/>
                    </a:lnTo>
                    <a:lnTo>
                      <a:pt x="432" y="86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2" name="Google Shape;14842;p76"/>
              <p:cNvSpPr/>
              <p:nvPr/>
            </p:nvSpPr>
            <p:spPr>
              <a:xfrm>
                <a:off x="2002754" y="2847308"/>
                <a:ext cx="24220" cy="50733"/>
              </a:xfrm>
              <a:custGeom>
                <a:avLst/>
                <a:gdLst/>
                <a:ahLst/>
                <a:cxnLst/>
                <a:rect l="l" t="t" r="r" b="b"/>
                <a:pathLst>
                  <a:path w="433" h="907" extrusionOk="0">
                    <a:moveTo>
                      <a:pt x="0" y="0"/>
                    </a:moveTo>
                    <a:lnTo>
                      <a:pt x="0" y="44"/>
                    </a:lnTo>
                    <a:lnTo>
                      <a:pt x="432" y="9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3" name="Google Shape;14843;p76"/>
              <p:cNvSpPr/>
              <p:nvPr/>
            </p:nvSpPr>
            <p:spPr>
              <a:xfrm>
                <a:off x="2058298" y="2782088"/>
                <a:ext cx="24164" cy="50789"/>
              </a:xfrm>
              <a:custGeom>
                <a:avLst/>
                <a:gdLst/>
                <a:ahLst/>
                <a:cxnLst/>
                <a:rect l="l" t="t" r="r" b="b"/>
                <a:pathLst>
                  <a:path w="432" h="908" extrusionOk="0">
                    <a:moveTo>
                      <a:pt x="0" y="1"/>
                    </a:moveTo>
                    <a:lnTo>
                      <a:pt x="389" y="907"/>
                    </a:lnTo>
                    <a:lnTo>
                      <a:pt x="432" y="86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4" name="Google Shape;14844;p76"/>
              <p:cNvSpPr/>
              <p:nvPr/>
            </p:nvSpPr>
            <p:spPr>
              <a:xfrm>
                <a:off x="1995483" y="2856985"/>
                <a:ext cx="24220" cy="50733"/>
              </a:xfrm>
              <a:custGeom>
                <a:avLst/>
                <a:gdLst/>
                <a:ahLst/>
                <a:cxnLst/>
                <a:rect l="l" t="t" r="r" b="b"/>
                <a:pathLst>
                  <a:path w="433" h="907" extrusionOk="0">
                    <a:moveTo>
                      <a:pt x="1" y="0"/>
                    </a:moveTo>
                    <a:lnTo>
                      <a:pt x="433" y="907"/>
                    </a:lnTo>
                    <a:lnTo>
                      <a:pt x="433" y="863"/>
                    </a:lnTo>
                    <a:lnTo>
                      <a:pt x="346" y="648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5" name="Google Shape;14845;p76"/>
              <p:cNvSpPr/>
              <p:nvPr/>
            </p:nvSpPr>
            <p:spPr>
              <a:xfrm>
                <a:off x="2082406" y="2832821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44"/>
                    </a:moveTo>
                    <a:lnTo>
                      <a:pt x="1" y="44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6" name="Google Shape;14846;p76"/>
              <p:cNvSpPr/>
              <p:nvPr/>
            </p:nvSpPr>
            <p:spPr>
              <a:xfrm>
                <a:off x="2019647" y="2907662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44" y="1"/>
                    </a:moveTo>
                    <a:lnTo>
                      <a:pt x="1" y="44"/>
                    </a:lnTo>
                    <a:lnTo>
                      <a:pt x="44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7" name="Google Shape;14847;p76"/>
              <p:cNvSpPr/>
              <p:nvPr/>
            </p:nvSpPr>
            <p:spPr>
              <a:xfrm>
                <a:off x="2089677" y="2825549"/>
                <a:ext cx="56" cy="251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" extrusionOk="0">
                    <a:moveTo>
                      <a:pt x="0" y="44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8" name="Google Shape;14848;p76"/>
              <p:cNvSpPr/>
              <p:nvPr/>
            </p:nvSpPr>
            <p:spPr>
              <a:xfrm>
                <a:off x="2026918" y="2897985"/>
                <a:ext cx="2461" cy="4922"/>
              </a:xfrm>
              <a:custGeom>
                <a:avLst/>
                <a:gdLst/>
                <a:ahLst/>
                <a:cxnLst/>
                <a:rect l="l" t="t" r="r" b="b"/>
                <a:pathLst>
                  <a:path w="44" h="88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3" y="87"/>
                    </a:lnTo>
                    <a:lnTo>
                      <a:pt x="43" y="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9" name="Google Shape;14849;p76"/>
              <p:cNvSpPr/>
              <p:nvPr/>
            </p:nvSpPr>
            <p:spPr>
              <a:xfrm>
                <a:off x="2087272" y="2823144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0" name="Google Shape;14850;p76"/>
              <p:cNvSpPr/>
              <p:nvPr/>
            </p:nvSpPr>
            <p:spPr>
              <a:xfrm>
                <a:off x="2080000" y="2830416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44" y="0"/>
                    </a:moveTo>
                    <a:lnTo>
                      <a:pt x="1" y="43"/>
                    </a:lnTo>
                    <a:lnTo>
                      <a:pt x="44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1" name="Google Shape;14851;p76"/>
              <p:cNvSpPr/>
              <p:nvPr/>
            </p:nvSpPr>
            <p:spPr>
              <a:xfrm>
                <a:off x="2019647" y="2905257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44"/>
                    </a:moveTo>
                    <a:lnTo>
                      <a:pt x="1" y="44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2" name="Google Shape;14852;p76"/>
              <p:cNvSpPr/>
              <p:nvPr/>
            </p:nvSpPr>
            <p:spPr>
              <a:xfrm>
                <a:off x="2026918" y="2897985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3" name="Google Shape;14853;p76"/>
              <p:cNvSpPr/>
              <p:nvPr/>
            </p:nvSpPr>
            <p:spPr>
              <a:xfrm>
                <a:off x="2019647" y="2907662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1" y="1"/>
                    </a:moveTo>
                    <a:lnTo>
                      <a:pt x="1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4" name="Google Shape;14854;p76"/>
              <p:cNvSpPr/>
              <p:nvPr/>
            </p:nvSpPr>
            <p:spPr>
              <a:xfrm>
                <a:off x="2026918" y="2897985"/>
                <a:ext cx="56" cy="251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5" name="Google Shape;14855;p76"/>
              <p:cNvSpPr/>
              <p:nvPr/>
            </p:nvSpPr>
            <p:spPr>
              <a:xfrm>
                <a:off x="2082406" y="2832821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6" name="Google Shape;14856;p76"/>
              <p:cNvSpPr/>
              <p:nvPr/>
            </p:nvSpPr>
            <p:spPr>
              <a:xfrm>
                <a:off x="2087272" y="2823144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43" y="1"/>
                    </a:moveTo>
                    <a:lnTo>
                      <a:pt x="0" y="44"/>
                    </a:lnTo>
                    <a:lnTo>
                      <a:pt x="43" y="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7" name="Google Shape;14857;p76"/>
              <p:cNvSpPr/>
              <p:nvPr/>
            </p:nvSpPr>
            <p:spPr>
              <a:xfrm>
                <a:off x="2002754" y="2847308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8" name="Google Shape;14858;p76"/>
              <p:cNvSpPr/>
              <p:nvPr/>
            </p:nvSpPr>
            <p:spPr>
              <a:xfrm>
                <a:off x="1995483" y="2856985"/>
                <a:ext cx="2517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5" h="1" extrusionOk="0">
                    <a:moveTo>
                      <a:pt x="44" y="0"/>
                    </a:moveTo>
                    <a:lnTo>
                      <a:pt x="44" y="0"/>
                    </a:lnTo>
                    <a:lnTo>
                      <a:pt x="44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9" name="Google Shape;14859;p76"/>
              <p:cNvSpPr/>
              <p:nvPr/>
            </p:nvSpPr>
            <p:spPr>
              <a:xfrm>
                <a:off x="2058298" y="2782088"/>
                <a:ext cx="24164" cy="48384"/>
              </a:xfrm>
              <a:custGeom>
                <a:avLst/>
                <a:gdLst/>
                <a:ahLst/>
                <a:cxnLst/>
                <a:rect l="l" t="t" r="r" b="b"/>
                <a:pathLst>
                  <a:path w="432" h="865" extrusionOk="0">
                    <a:moveTo>
                      <a:pt x="432" y="864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32" y="864"/>
                    </a:lnTo>
                    <a:lnTo>
                      <a:pt x="432" y="864"/>
                    </a:lnTo>
                    <a:lnTo>
                      <a:pt x="432" y="864"/>
                    </a:lnTo>
                    <a:lnTo>
                      <a:pt x="432" y="8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0" name="Google Shape;14860;p76"/>
              <p:cNvSpPr/>
              <p:nvPr/>
            </p:nvSpPr>
            <p:spPr>
              <a:xfrm>
                <a:off x="2063108" y="2774872"/>
                <a:ext cx="24220" cy="50733"/>
              </a:xfrm>
              <a:custGeom>
                <a:avLst/>
                <a:gdLst/>
                <a:ahLst/>
                <a:cxnLst/>
                <a:rect l="l" t="t" r="r" b="b"/>
                <a:pathLst>
                  <a:path w="433" h="907" extrusionOk="0">
                    <a:moveTo>
                      <a:pt x="1" y="0"/>
                    </a:moveTo>
                    <a:lnTo>
                      <a:pt x="432" y="907"/>
                    </a:lnTo>
                    <a:lnTo>
                      <a:pt x="432" y="86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1" name="Google Shape;14861;p76"/>
              <p:cNvSpPr/>
              <p:nvPr/>
            </p:nvSpPr>
            <p:spPr>
              <a:xfrm>
                <a:off x="1997944" y="2856985"/>
                <a:ext cx="21759" cy="48328"/>
              </a:xfrm>
              <a:custGeom>
                <a:avLst/>
                <a:gdLst/>
                <a:ahLst/>
                <a:cxnLst/>
                <a:rect l="l" t="t" r="r" b="b"/>
                <a:pathLst>
                  <a:path w="389" h="864" extrusionOk="0">
                    <a:moveTo>
                      <a:pt x="0" y="0"/>
                    </a:moveTo>
                    <a:lnTo>
                      <a:pt x="389" y="863"/>
                    </a:lnTo>
                    <a:lnTo>
                      <a:pt x="302" y="6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2" name="Google Shape;14862;p76"/>
              <p:cNvSpPr/>
              <p:nvPr/>
            </p:nvSpPr>
            <p:spPr>
              <a:xfrm>
                <a:off x="2002754" y="2849713"/>
                <a:ext cx="24220" cy="48328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64" extrusionOk="0">
                    <a:moveTo>
                      <a:pt x="0" y="1"/>
                    </a:moveTo>
                    <a:lnTo>
                      <a:pt x="389" y="864"/>
                    </a:lnTo>
                    <a:lnTo>
                      <a:pt x="432" y="86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3" name="Google Shape;14863;p76"/>
              <p:cNvSpPr/>
              <p:nvPr/>
            </p:nvSpPr>
            <p:spPr>
              <a:xfrm>
                <a:off x="2087272" y="2825549"/>
                <a:ext cx="2461" cy="2517"/>
              </a:xfrm>
              <a:custGeom>
                <a:avLst/>
                <a:gdLst/>
                <a:ahLst/>
                <a:cxnLst/>
                <a:rect l="l" t="t" r="r" b="b"/>
                <a:pathLst>
                  <a:path w="44" h="45" extrusionOk="0">
                    <a:moveTo>
                      <a:pt x="43" y="1"/>
                    </a:moveTo>
                    <a:lnTo>
                      <a:pt x="0" y="44"/>
                    </a:lnTo>
                    <a:lnTo>
                      <a:pt x="43" y="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4" name="Google Shape;14864;p76"/>
              <p:cNvSpPr/>
              <p:nvPr/>
            </p:nvSpPr>
            <p:spPr>
              <a:xfrm>
                <a:off x="2026918" y="2900446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0"/>
                    </a:moveTo>
                    <a:lnTo>
                      <a:pt x="0" y="43"/>
                    </a:lnTo>
                    <a:lnTo>
                      <a:pt x="43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5" name="Google Shape;14865;p76"/>
              <p:cNvSpPr/>
              <p:nvPr/>
            </p:nvSpPr>
            <p:spPr>
              <a:xfrm>
                <a:off x="2022052" y="2907662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44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6" name="Google Shape;14866;p76"/>
              <p:cNvSpPr/>
              <p:nvPr/>
            </p:nvSpPr>
            <p:spPr>
              <a:xfrm>
                <a:off x="2082406" y="2832821"/>
                <a:ext cx="2517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5" h="44" extrusionOk="0">
                    <a:moveTo>
                      <a:pt x="1" y="0"/>
                    </a:moveTo>
                    <a:lnTo>
                      <a:pt x="1" y="44"/>
                    </a:lnTo>
                    <a:lnTo>
                      <a:pt x="44" y="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7" name="Google Shape;14867;p76"/>
              <p:cNvSpPr/>
              <p:nvPr/>
            </p:nvSpPr>
            <p:spPr>
              <a:xfrm>
                <a:off x="2087272" y="2823144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44"/>
                    </a:moveTo>
                    <a:lnTo>
                      <a:pt x="0" y="4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8" name="Google Shape;14868;p76"/>
              <p:cNvSpPr/>
              <p:nvPr/>
            </p:nvSpPr>
            <p:spPr>
              <a:xfrm>
                <a:off x="2019647" y="2905257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1" y="0"/>
                    </a:moveTo>
                    <a:lnTo>
                      <a:pt x="1" y="4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9" name="Google Shape;14869;p76"/>
              <p:cNvSpPr/>
              <p:nvPr/>
            </p:nvSpPr>
            <p:spPr>
              <a:xfrm>
                <a:off x="2082406" y="2830416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0" name="Google Shape;14870;p76"/>
              <p:cNvSpPr/>
              <p:nvPr/>
            </p:nvSpPr>
            <p:spPr>
              <a:xfrm>
                <a:off x="2024457" y="2897985"/>
                <a:ext cx="2517" cy="2517"/>
              </a:xfrm>
              <a:custGeom>
                <a:avLst/>
                <a:gdLst/>
                <a:ahLst/>
                <a:cxnLst/>
                <a:rect l="l" t="t" r="r" b="b"/>
                <a:pathLst>
                  <a:path w="45" h="45" extrusionOk="0">
                    <a:moveTo>
                      <a:pt x="1" y="1"/>
                    </a:moveTo>
                    <a:lnTo>
                      <a:pt x="44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1" name="Google Shape;14871;p76"/>
              <p:cNvSpPr/>
              <p:nvPr/>
            </p:nvSpPr>
            <p:spPr>
              <a:xfrm>
                <a:off x="2082406" y="2830416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43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2" name="Google Shape;14872;p76"/>
              <p:cNvSpPr/>
              <p:nvPr/>
            </p:nvSpPr>
            <p:spPr>
              <a:xfrm>
                <a:off x="2087272" y="2825549"/>
                <a:ext cx="2461" cy="2517"/>
              </a:xfrm>
              <a:custGeom>
                <a:avLst/>
                <a:gdLst/>
                <a:ahLst/>
                <a:cxnLst/>
                <a:rect l="l" t="t" r="r" b="b"/>
                <a:pathLst>
                  <a:path w="44" h="45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3" name="Google Shape;14873;p76"/>
              <p:cNvSpPr/>
              <p:nvPr/>
            </p:nvSpPr>
            <p:spPr>
              <a:xfrm>
                <a:off x="2019647" y="2905257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44" y="0"/>
                    </a:moveTo>
                    <a:lnTo>
                      <a:pt x="1" y="44"/>
                    </a:lnTo>
                    <a:lnTo>
                      <a:pt x="44" y="4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4" name="Google Shape;14874;p76"/>
              <p:cNvSpPr/>
              <p:nvPr/>
            </p:nvSpPr>
            <p:spPr>
              <a:xfrm>
                <a:off x="2026918" y="2897985"/>
                <a:ext cx="56" cy="251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" extrusionOk="0">
                    <a:moveTo>
                      <a:pt x="0" y="44"/>
                    </a:move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5" name="Google Shape;14875;p76"/>
              <p:cNvSpPr/>
              <p:nvPr/>
            </p:nvSpPr>
            <p:spPr>
              <a:xfrm>
                <a:off x="1997944" y="2856985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6" name="Google Shape;14876;p76"/>
              <p:cNvSpPr/>
              <p:nvPr/>
            </p:nvSpPr>
            <p:spPr>
              <a:xfrm>
                <a:off x="2002754" y="2849713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7" name="Google Shape;14877;p76"/>
              <p:cNvSpPr/>
              <p:nvPr/>
            </p:nvSpPr>
            <p:spPr>
              <a:xfrm>
                <a:off x="1679226" y="3554718"/>
                <a:ext cx="77302" cy="50789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908" extrusionOk="0">
                    <a:moveTo>
                      <a:pt x="1382" y="1"/>
                    </a:moveTo>
                    <a:lnTo>
                      <a:pt x="0" y="821"/>
                    </a:lnTo>
                    <a:lnTo>
                      <a:pt x="0" y="907"/>
                    </a:lnTo>
                    <a:lnTo>
                      <a:pt x="1382" y="87"/>
                    </a:lnTo>
                    <a:lnTo>
                      <a:pt x="13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8" name="Google Shape;14878;p76"/>
              <p:cNvSpPr/>
              <p:nvPr/>
            </p:nvSpPr>
            <p:spPr>
              <a:xfrm>
                <a:off x="1688903" y="3467795"/>
                <a:ext cx="77302" cy="5319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951" extrusionOk="0">
                    <a:moveTo>
                      <a:pt x="1381" y="1"/>
                    </a:moveTo>
                    <a:lnTo>
                      <a:pt x="0" y="821"/>
                    </a:lnTo>
                    <a:lnTo>
                      <a:pt x="0" y="950"/>
                    </a:lnTo>
                    <a:lnTo>
                      <a:pt x="1381" y="130"/>
                    </a:ln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9" name="Google Shape;14879;p76"/>
              <p:cNvSpPr/>
              <p:nvPr/>
            </p:nvSpPr>
            <p:spPr>
              <a:xfrm>
                <a:off x="1766149" y="3467795"/>
                <a:ext cx="2461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31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0" name="Google Shape;14880;p76"/>
              <p:cNvSpPr/>
              <p:nvPr/>
            </p:nvSpPr>
            <p:spPr>
              <a:xfrm>
                <a:off x="1679226" y="3600585"/>
                <a:ext cx="56" cy="4922"/>
              </a:xfrm>
              <a:custGeom>
                <a:avLst/>
                <a:gdLst/>
                <a:ahLst/>
                <a:cxnLst/>
                <a:rect l="l" t="t" r="r" b="b"/>
                <a:pathLst>
                  <a:path w="1" h="88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1" name="Google Shape;14881;p76"/>
              <p:cNvSpPr/>
              <p:nvPr/>
            </p:nvSpPr>
            <p:spPr>
              <a:xfrm>
                <a:off x="1688903" y="3475067"/>
                <a:ext cx="77302" cy="48328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864" extrusionOk="0">
                    <a:moveTo>
                      <a:pt x="1381" y="0"/>
                    </a:moveTo>
                    <a:lnTo>
                      <a:pt x="0" y="820"/>
                    </a:lnTo>
                    <a:lnTo>
                      <a:pt x="0" y="863"/>
                    </a:lnTo>
                    <a:lnTo>
                      <a:pt x="1381" y="43"/>
                    </a:ln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2" name="Google Shape;14882;p76"/>
              <p:cNvSpPr/>
              <p:nvPr/>
            </p:nvSpPr>
            <p:spPr>
              <a:xfrm>
                <a:off x="1688903" y="3465390"/>
                <a:ext cx="79707" cy="48328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864" extrusionOk="0">
                    <a:moveTo>
                      <a:pt x="1425" y="1"/>
                    </a:moveTo>
                    <a:lnTo>
                      <a:pt x="43" y="821"/>
                    </a:lnTo>
                    <a:lnTo>
                      <a:pt x="0" y="864"/>
                    </a:lnTo>
                    <a:lnTo>
                      <a:pt x="734" y="432"/>
                    </a:lnTo>
                    <a:lnTo>
                      <a:pt x="1381" y="44"/>
                    </a:lnTo>
                    <a:lnTo>
                      <a:pt x="14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3" name="Google Shape;14883;p76"/>
              <p:cNvSpPr/>
              <p:nvPr/>
            </p:nvSpPr>
            <p:spPr>
              <a:xfrm>
                <a:off x="1679226" y="3561990"/>
                <a:ext cx="77302" cy="48328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864" extrusionOk="0">
                    <a:moveTo>
                      <a:pt x="1382" y="0"/>
                    </a:moveTo>
                    <a:lnTo>
                      <a:pt x="1295" y="43"/>
                    </a:lnTo>
                    <a:lnTo>
                      <a:pt x="0" y="820"/>
                    </a:lnTo>
                    <a:lnTo>
                      <a:pt x="0" y="863"/>
                    </a:lnTo>
                    <a:lnTo>
                      <a:pt x="1382" y="43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4" name="Google Shape;14884;p76"/>
              <p:cNvSpPr/>
              <p:nvPr/>
            </p:nvSpPr>
            <p:spPr>
              <a:xfrm>
                <a:off x="1679226" y="3552313"/>
                <a:ext cx="77302" cy="48328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864" extrusionOk="0">
                    <a:moveTo>
                      <a:pt x="1382" y="0"/>
                    </a:moveTo>
                    <a:lnTo>
                      <a:pt x="0" y="821"/>
                    </a:lnTo>
                    <a:lnTo>
                      <a:pt x="0" y="864"/>
                    </a:lnTo>
                    <a:lnTo>
                      <a:pt x="1382" y="44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5" name="Google Shape;14885;p76"/>
              <p:cNvSpPr/>
              <p:nvPr/>
            </p:nvSpPr>
            <p:spPr>
              <a:xfrm>
                <a:off x="1766149" y="3465390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44" y="1"/>
                    </a:move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6" name="Google Shape;14886;p76"/>
              <p:cNvSpPr/>
              <p:nvPr/>
            </p:nvSpPr>
            <p:spPr>
              <a:xfrm>
                <a:off x="1766149" y="3475067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7" name="Google Shape;14887;p76"/>
              <p:cNvSpPr/>
              <p:nvPr/>
            </p:nvSpPr>
            <p:spPr>
              <a:xfrm>
                <a:off x="1679226" y="3607856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8" name="Google Shape;14888;p76"/>
              <p:cNvSpPr/>
              <p:nvPr/>
            </p:nvSpPr>
            <p:spPr>
              <a:xfrm>
                <a:off x="1679226" y="3598180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9" name="Google Shape;14889;p76"/>
              <p:cNvSpPr/>
              <p:nvPr/>
            </p:nvSpPr>
            <p:spPr>
              <a:xfrm>
                <a:off x="1679226" y="3554718"/>
                <a:ext cx="77302" cy="45923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821" extrusionOk="0">
                    <a:moveTo>
                      <a:pt x="1382" y="1"/>
                    </a:moveTo>
                    <a:lnTo>
                      <a:pt x="1382" y="1"/>
                    </a:lnTo>
                    <a:lnTo>
                      <a:pt x="0" y="821"/>
                    </a:lnTo>
                    <a:lnTo>
                      <a:pt x="0" y="821"/>
                    </a:lnTo>
                    <a:lnTo>
                      <a:pt x="0" y="821"/>
                    </a:lnTo>
                    <a:lnTo>
                      <a:pt x="1382" y="1"/>
                    </a:lnTo>
                    <a:lnTo>
                      <a:pt x="1382" y="1"/>
                    </a:lnTo>
                    <a:lnTo>
                      <a:pt x="1382" y="1"/>
                    </a:lnTo>
                    <a:lnTo>
                      <a:pt x="13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0" name="Google Shape;14890;p76"/>
              <p:cNvSpPr/>
              <p:nvPr/>
            </p:nvSpPr>
            <p:spPr>
              <a:xfrm>
                <a:off x="1688903" y="3467795"/>
                <a:ext cx="77302" cy="45923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821" extrusionOk="0">
                    <a:moveTo>
                      <a:pt x="1381" y="1"/>
                    </a:moveTo>
                    <a:lnTo>
                      <a:pt x="0" y="821"/>
                    </a:lnTo>
                    <a:lnTo>
                      <a:pt x="734" y="389"/>
                    </a:ln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1" name="Google Shape;14891;p76"/>
              <p:cNvSpPr/>
              <p:nvPr/>
            </p:nvSpPr>
            <p:spPr>
              <a:xfrm>
                <a:off x="1688903" y="3475067"/>
                <a:ext cx="77302" cy="45923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821" extrusionOk="0">
                    <a:moveTo>
                      <a:pt x="1381" y="0"/>
                    </a:moveTo>
                    <a:lnTo>
                      <a:pt x="1381" y="0"/>
                    </a:lnTo>
                    <a:lnTo>
                      <a:pt x="1381" y="0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1381" y="0"/>
                    </a:ln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2" name="Google Shape;14892;p76"/>
              <p:cNvSpPr/>
              <p:nvPr/>
            </p:nvSpPr>
            <p:spPr>
              <a:xfrm>
                <a:off x="1679226" y="3559529"/>
                <a:ext cx="77302" cy="4838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865" extrusionOk="0">
                    <a:moveTo>
                      <a:pt x="1382" y="1"/>
                    </a:moveTo>
                    <a:lnTo>
                      <a:pt x="0" y="821"/>
                    </a:lnTo>
                    <a:lnTo>
                      <a:pt x="0" y="864"/>
                    </a:lnTo>
                    <a:lnTo>
                      <a:pt x="1295" y="87"/>
                    </a:lnTo>
                    <a:lnTo>
                      <a:pt x="1382" y="44"/>
                    </a:lnTo>
                    <a:lnTo>
                      <a:pt x="13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3" name="Google Shape;14893;p76"/>
              <p:cNvSpPr/>
              <p:nvPr/>
            </p:nvSpPr>
            <p:spPr>
              <a:xfrm>
                <a:off x="1766149" y="3475067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4" name="Google Shape;14894;p76"/>
              <p:cNvSpPr/>
              <p:nvPr/>
            </p:nvSpPr>
            <p:spPr>
              <a:xfrm>
                <a:off x="1766149" y="3465390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44" y="1"/>
                    </a:moveTo>
                    <a:lnTo>
                      <a:pt x="0" y="44"/>
                    </a:lnTo>
                    <a:lnTo>
                      <a:pt x="44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5" name="Google Shape;14895;p76"/>
              <p:cNvSpPr/>
              <p:nvPr/>
            </p:nvSpPr>
            <p:spPr>
              <a:xfrm>
                <a:off x="1679226" y="3605451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6" name="Google Shape;14896;p76"/>
              <p:cNvSpPr/>
              <p:nvPr/>
            </p:nvSpPr>
            <p:spPr>
              <a:xfrm>
                <a:off x="1679226" y="3600585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7" name="Google Shape;14897;p76"/>
              <p:cNvSpPr/>
              <p:nvPr/>
            </p:nvSpPr>
            <p:spPr>
              <a:xfrm>
                <a:off x="2422882" y="2497211"/>
                <a:ext cx="58005" cy="67681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210" extrusionOk="0">
                    <a:moveTo>
                      <a:pt x="1036" y="1"/>
                    </a:moveTo>
                    <a:lnTo>
                      <a:pt x="0" y="87"/>
                    </a:lnTo>
                    <a:lnTo>
                      <a:pt x="0" y="173"/>
                    </a:lnTo>
                    <a:lnTo>
                      <a:pt x="302" y="173"/>
                    </a:lnTo>
                    <a:lnTo>
                      <a:pt x="863" y="130"/>
                    </a:lnTo>
                    <a:lnTo>
                      <a:pt x="907" y="130"/>
                    </a:lnTo>
                    <a:lnTo>
                      <a:pt x="604" y="1209"/>
                    </a:lnTo>
                    <a:lnTo>
                      <a:pt x="648" y="1209"/>
                    </a:lnTo>
                    <a:lnTo>
                      <a:pt x="10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8" name="Google Shape;14898;p76"/>
              <p:cNvSpPr/>
              <p:nvPr/>
            </p:nvSpPr>
            <p:spPr>
              <a:xfrm>
                <a:off x="2454261" y="2564836"/>
                <a:ext cx="486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87" h="44" extrusionOk="0">
                    <a:moveTo>
                      <a:pt x="43" y="0"/>
                    </a:moveTo>
                    <a:lnTo>
                      <a:pt x="0" y="43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9" name="Google Shape;14899;p76"/>
              <p:cNvSpPr/>
              <p:nvPr/>
            </p:nvSpPr>
            <p:spPr>
              <a:xfrm>
                <a:off x="2454261" y="2564836"/>
                <a:ext cx="486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87" h="44" extrusionOk="0">
                    <a:moveTo>
                      <a:pt x="87" y="0"/>
                    </a:moveTo>
                    <a:lnTo>
                      <a:pt x="0" y="43"/>
                    </a:lnTo>
                    <a:lnTo>
                      <a:pt x="87" y="43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0" name="Google Shape;14900;p76"/>
              <p:cNvSpPr/>
              <p:nvPr/>
            </p:nvSpPr>
            <p:spPr>
              <a:xfrm>
                <a:off x="2422882" y="2494806"/>
                <a:ext cx="60410" cy="70087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253" extrusionOk="0">
                    <a:moveTo>
                      <a:pt x="1036" y="0"/>
                    </a:moveTo>
                    <a:lnTo>
                      <a:pt x="0" y="87"/>
                    </a:lnTo>
                    <a:lnTo>
                      <a:pt x="0" y="130"/>
                    </a:lnTo>
                    <a:lnTo>
                      <a:pt x="1036" y="0"/>
                    </a:lnTo>
                    <a:close/>
                    <a:moveTo>
                      <a:pt x="1036" y="0"/>
                    </a:moveTo>
                    <a:lnTo>
                      <a:pt x="775" y="948"/>
                    </a:lnTo>
                    <a:lnTo>
                      <a:pt x="1079" y="0"/>
                    </a:lnTo>
                    <a:close/>
                    <a:moveTo>
                      <a:pt x="775" y="948"/>
                    </a:moveTo>
                    <a:lnTo>
                      <a:pt x="691" y="1209"/>
                    </a:lnTo>
                    <a:lnTo>
                      <a:pt x="691" y="1252"/>
                    </a:lnTo>
                    <a:lnTo>
                      <a:pt x="775" y="94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1" name="Google Shape;14901;p76"/>
              <p:cNvSpPr/>
              <p:nvPr/>
            </p:nvSpPr>
            <p:spPr>
              <a:xfrm>
                <a:off x="2439774" y="2504483"/>
                <a:ext cx="33841" cy="6281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1123" extrusionOk="0">
                    <a:moveTo>
                      <a:pt x="605" y="0"/>
                    </a:moveTo>
                    <a:lnTo>
                      <a:pt x="0" y="86"/>
                    </a:lnTo>
                    <a:lnTo>
                      <a:pt x="561" y="43"/>
                    </a:lnTo>
                    <a:lnTo>
                      <a:pt x="216" y="1122"/>
                    </a:lnTo>
                    <a:lnTo>
                      <a:pt x="259" y="1122"/>
                    </a:lnTo>
                    <a:lnTo>
                      <a:pt x="6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2" name="Google Shape;14902;p76"/>
              <p:cNvSpPr/>
              <p:nvPr/>
            </p:nvSpPr>
            <p:spPr>
              <a:xfrm>
                <a:off x="2461477" y="2562431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43"/>
                    </a:moveTo>
                    <a:lnTo>
                      <a:pt x="1" y="43"/>
                    </a:lnTo>
                    <a:lnTo>
                      <a:pt x="1" y="4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3" name="Google Shape;14903;p76"/>
              <p:cNvSpPr/>
              <p:nvPr/>
            </p:nvSpPr>
            <p:spPr>
              <a:xfrm>
                <a:off x="2451856" y="2567242"/>
                <a:ext cx="2461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4" name="Google Shape;14904;p76"/>
              <p:cNvSpPr/>
              <p:nvPr/>
            </p:nvSpPr>
            <p:spPr>
              <a:xfrm>
                <a:off x="2461477" y="2564836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5" name="Google Shape;14905;p76"/>
              <p:cNvSpPr/>
              <p:nvPr/>
            </p:nvSpPr>
            <p:spPr>
              <a:xfrm>
                <a:off x="2451856" y="2567242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0"/>
                    </a:moveTo>
                    <a:lnTo>
                      <a:pt x="0" y="44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6" name="Google Shape;14906;p76"/>
              <p:cNvSpPr/>
              <p:nvPr/>
            </p:nvSpPr>
            <p:spPr>
              <a:xfrm>
                <a:off x="2422882" y="2494806"/>
                <a:ext cx="58005" cy="70087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253" extrusionOk="0">
                    <a:moveTo>
                      <a:pt x="1036" y="0"/>
                    </a:moveTo>
                    <a:lnTo>
                      <a:pt x="0" y="130"/>
                    </a:lnTo>
                    <a:lnTo>
                      <a:pt x="0" y="130"/>
                    </a:lnTo>
                    <a:lnTo>
                      <a:pt x="1024" y="45"/>
                    </a:lnTo>
                    <a:lnTo>
                      <a:pt x="1024" y="45"/>
                    </a:lnTo>
                    <a:lnTo>
                      <a:pt x="1036" y="0"/>
                    </a:lnTo>
                    <a:close/>
                    <a:moveTo>
                      <a:pt x="1036" y="44"/>
                    </a:moveTo>
                    <a:lnTo>
                      <a:pt x="1024" y="45"/>
                    </a:lnTo>
                    <a:lnTo>
                      <a:pt x="1024" y="45"/>
                    </a:lnTo>
                    <a:lnTo>
                      <a:pt x="952" y="305"/>
                    </a:lnTo>
                    <a:lnTo>
                      <a:pt x="952" y="305"/>
                    </a:lnTo>
                    <a:lnTo>
                      <a:pt x="1036" y="44"/>
                    </a:lnTo>
                    <a:close/>
                    <a:moveTo>
                      <a:pt x="952" y="305"/>
                    </a:moveTo>
                    <a:lnTo>
                      <a:pt x="648" y="1252"/>
                    </a:lnTo>
                    <a:lnTo>
                      <a:pt x="691" y="1252"/>
                    </a:lnTo>
                    <a:lnTo>
                      <a:pt x="952" y="3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7" name="Google Shape;14907;p76"/>
              <p:cNvSpPr/>
              <p:nvPr/>
            </p:nvSpPr>
            <p:spPr>
              <a:xfrm>
                <a:off x="2422882" y="2504483"/>
                <a:ext cx="50733" cy="6281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123" extrusionOk="0">
                    <a:moveTo>
                      <a:pt x="863" y="0"/>
                    </a:moveTo>
                    <a:lnTo>
                      <a:pt x="302" y="43"/>
                    </a:lnTo>
                    <a:lnTo>
                      <a:pt x="0" y="43"/>
                    </a:lnTo>
                    <a:lnTo>
                      <a:pt x="0" y="86"/>
                    </a:lnTo>
                    <a:lnTo>
                      <a:pt x="302" y="86"/>
                    </a:lnTo>
                    <a:lnTo>
                      <a:pt x="907" y="0"/>
                    </a:lnTo>
                    <a:lnTo>
                      <a:pt x="907" y="0"/>
                    </a:lnTo>
                    <a:lnTo>
                      <a:pt x="907" y="0"/>
                    </a:lnTo>
                    <a:close/>
                    <a:moveTo>
                      <a:pt x="907" y="0"/>
                    </a:moveTo>
                    <a:lnTo>
                      <a:pt x="561" y="1122"/>
                    </a:lnTo>
                    <a:lnTo>
                      <a:pt x="604" y="1079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8" name="Google Shape;14908;p76"/>
              <p:cNvSpPr/>
              <p:nvPr/>
            </p:nvSpPr>
            <p:spPr>
              <a:xfrm>
                <a:off x="2459072" y="2564836"/>
                <a:ext cx="2461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9" name="Google Shape;14909;p76"/>
              <p:cNvSpPr/>
              <p:nvPr/>
            </p:nvSpPr>
            <p:spPr>
              <a:xfrm>
                <a:off x="2454261" y="2564836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43"/>
                    </a:moveTo>
                    <a:lnTo>
                      <a:pt x="0" y="43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0" name="Google Shape;14910;p76"/>
              <p:cNvSpPr/>
              <p:nvPr/>
            </p:nvSpPr>
            <p:spPr>
              <a:xfrm>
                <a:off x="2454261" y="2567242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1" name="Google Shape;14911;p76"/>
              <p:cNvSpPr/>
              <p:nvPr/>
            </p:nvSpPr>
            <p:spPr>
              <a:xfrm>
                <a:off x="2459072" y="2564836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1" y="0"/>
                    </a:moveTo>
                    <a:lnTo>
                      <a:pt x="1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2" name="Google Shape;14912;p76"/>
              <p:cNvSpPr/>
              <p:nvPr/>
            </p:nvSpPr>
            <p:spPr>
              <a:xfrm>
                <a:off x="2596672" y="2518970"/>
                <a:ext cx="55599" cy="26569"/>
              </a:xfrm>
              <a:custGeom>
                <a:avLst/>
                <a:gdLst/>
                <a:ahLst/>
                <a:cxnLst/>
                <a:rect l="l" t="t" r="r" b="b"/>
                <a:pathLst>
                  <a:path w="994" h="475" extrusionOk="0">
                    <a:moveTo>
                      <a:pt x="217" y="0"/>
                    </a:moveTo>
                    <a:lnTo>
                      <a:pt x="1" y="389"/>
                    </a:lnTo>
                    <a:lnTo>
                      <a:pt x="1" y="389"/>
                    </a:lnTo>
                    <a:lnTo>
                      <a:pt x="87" y="302"/>
                    </a:lnTo>
                    <a:lnTo>
                      <a:pt x="174" y="216"/>
                    </a:lnTo>
                    <a:lnTo>
                      <a:pt x="260" y="216"/>
                    </a:lnTo>
                    <a:lnTo>
                      <a:pt x="389" y="259"/>
                    </a:lnTo>
                    <a:lnTo>
                      <a:pt x="692" y="432"/>
                    </a:lnTo>
                    <a:lnTo>
                      <a:pt x="864" y="432"/>
                    </a:lnTo>
                    <a:lnTo>
                      <a:pt x="994" y="47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3" name="Google Shape;14913;p76"/>
              <p:cNvSpPr/>
              <p:nvPr/>
            </p:nvSpPr>
            <p:spPr>
              <a:xfrm>
                <a:off x="2635323" y="2543078"/>
                <a:ext cx="16948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303" h="44" extrusionOk="0">
                    <a:moveTo>
                      <a:pt x="1" y="1"/>
                    </a:moveTo>
                    <a:lnTo>
                      <a:pt x="303" y="44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4" name="Google Shape;14914;p76"/>
              <p:cNvSpPr/>
              <p:nvPr/>
            </p:nvSpPr>
            <p:spPr>
              <a:xfrm>
                <a:off x="2594267" y="2540673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44" y="1"/>
                    </a:moveTo>
                    <a:lnTo>
                      <a:pt x="44" y="1"/>
                    </a:lnTo>
                    <a:lnTo>
                      <a:pt x="44" y="1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5" name="Google Shape;14915;p76"/>
              <p:cNvSpPr/>
              <p:nvPr/>
            </p:nvSpPr>
            <p:spPr>
              <a:xfrm>
                <a:off x="2606349" y="2516509"/>
                <a:ext cx="50789" cy="2903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519" extrusionOk="0">
                    <a:moveTo>
                      <a:pt x="44" y="1"/>
                    </a:moveTo>
                    <a:lnTo>
                      <a:pt x="1" y="44"/>
                    </a:lnTo>
                    <a:lnTo>
                      <a:pt x="864" y="519"/>
                    </a:lnTo>
                    <a:lnTo>
                      <a:pt x="907" y="519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6" name="Google Shape;14916;p76"/>
              <p:cNvSpPr/>
              <p:nvPr/>
            </p:nvSpPr>
            <p:spPr>
              <a:xfrm>
                <a:off x="2606349" y="2530996"/>
                <a:ext cx="26625" cy="12138"/>
              </a:xfrm>
              <a:custGeom>
                <a:avLst/>
                <a:gdLst/>
                <a:ahLst/>
                <a:cxnLst/>
                <a:rect l="l" t="t" r="r" b="b"/>
                <a:pathLst>
                  <a:path w="476" h="217" extrusionOk="0">
                    <a:moveTo>
                      <a:pt x="87" y="1"/>
                    </a:moveTo>
                    <a:lnTo>
                      <a:pt x="1" y="44"/>
                    </a:lnTo>
                    <a:lnTo>
                      <a:pt x="87" y="44"/>
                    </a:lnTo>
                    <a:lnTo>
                      <a:pt x="173" y="87"/>
                    </a:lnTo>
                    <a:lnTo>
                      <a:pt x="432" y="217"/>
                    </a:lnTo>
                    <a:lnTo>
                      <a:pt x="475" y="217"/>
                    </a:lnTo>
                    <a:lnTo>
                      <a:pt x="173" y="44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7" name="Google Shape;14917;p76"/>
              <p:cNvSpPr/>
              <p:nvPr/>
            </p:nvSpPr>
            <p:spPr>
              <a:xfrm>
                <a:off x="2591862" y="2540673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44" y="1"/>
                    </a:moveTo>
                    <a:lnTo>
                      <a:pt x="1" y="44"/>
                    </a:lnTo>
                    <a:lnTo>
                      <a:pt x="44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8" name="Google Shape;14918;p76"/>
              <p:cNvSpPr/>
              <p:nvPr/>
            </p:nvSpPr>
            <p:spPr>
              <a:xfrm>
                <a:off x="2599133" y="2540673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9" name="Google Shape;14919;p76"/>
              <p:cNvSpPr/>
              <p:nvPr/>
            </p:nvSpPr>
            <p:spPr>
              <a:xfrm>
                <a:off x="2654621" y="2545483"/>
                <a:ext cx="4922" cy="56"/>
              </a:xfrm>
              <a:custGeom>
                <a:avLst/>
                <a:gdLst/>
                <a:ahLst/>
                <a:cxnLst/>
                <a:rect l="l" t="t" r="r" b="b"/>
                <a:pathLst>
                  <a:path w="88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87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0" name="Google Shape;14920;p76"/>
              <p:cNvSpPr/>
              <p:nvPr/>
            </p:nvSpPr>
            <p:spPr>
              <a:xfrm>
                <a:off x="2630513" y="2543078"/>
                <a:ext cx="2461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1" name="Google Shape;14921;p76"/>
              <p:cNvSpPr/>
              <p:nvPr/>
            </p:nvSpPr>
            <p:spPr>
              <a:xfrm>
                <a:off x="2596672" y="2530996"/>
                <a:ext cx="38707" cy="12138"/>
              </a:xfrm>
              <a:custGeom>
                <a:avLst/>
                <a:gdLst/>
                <a:ahLst/>
                <a:cxnLst/>
                <a:rect l="l" t="t" r="r" b="b"/>
                <a:pathLst>
                  <a:path w="692" h="217" extrusionOk="0">
                    <a:moveTo>
                      <a:pt x="174" y="1"/>
                    </a:moveTo>
                    <a:lnTo>
                      <a:pt x="87" y="87"/>
                    </a:lnTo>
                    <a:lnTo>
                      <a:pt x="1" y="174"/>
                    </a:lnTo>
                    <a:lnTo>
                      <a:pt x="44" y="174"/>
                    </a:lnTo>
                    <a:lnTo>
                      <a:pt x="174" y="44"/>
                    </a:lnTo>
                    <a:lnTo>
                      <a:pt x="260" y="1"/>
                    </a:lnTo>
                    <a:close/>
                    <a:moveTo>
                      <a:pt x="260" y="1"/>
                    </a:moveTo>
                    <a:lnTo>
                      <a:pt x="346" y="44"/>
                    </a:lnTo>
                    <a:lnTo>
                      <a:pt x="648" y="217"/>
                    </a:lnTo>
                    <a:lnTo>
                      <a:pt x="692" y="217"/>
                    </a:lnTo>
                    <a:lnTo>
                      <a:pt x="389" y="44"/>
                    </a:lnTo>
                    <a:lnTo>
                      <a:pt x="2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2" name="Google Shape;14922;p76"/>
              <p:cNvSpPr/>
              <p:nvPr/>
            </p:nvSpPr>
            <p:spPr>
              <a:xfrm>
                <a:off x="2594267" y="2518970"/>
                <a:ext cx="60410" cy="26569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475" extrusionOk="0">
                    <a:moveTo>
                      <a:pt x="260" y="0"/>
                    </a:moveTo>
                    <a:lnTo>
                      <a:pt x="250" y="18"/>
                    </a:lnTo>
                    <a:lnTo>
                      <a:pt x="648" y="237"/>
                    </a:lnTo>
                    <a:lnTo>
                      <a:pt x="648" y="237"/>
                    </a:lnTo>
                    <a:lnTo>
                      <a:pt x="260" y="0"/>
                    </a:lnTo>
                    <a:close/>
                    <a:moveTo>
                      <a:pt x="217" y="0"/>
                    </a:moveTo>
                    <a:lnTo>
                      <a:pt x="1" y="389"/>
                    </a:lnTo>
                    <a:lnTo>
                      <a:pt x="44" y="389"/>
                    </a:lnTo>
                    <a:lnTo>
                      <a:pt x="250" y="18"/>
                    </a:lnTo>
                    <a:lnTo>
                      <a:pt x="217" y="0"/>
                    </a:lnTo>
                    <a:close/>
                    <a:moveTo>
                      <a:pt x="648" y="237"/>
                    </a:moveTo>
                    <a:lnTo>
                      <a:pt x="1037" y="475"/>
                    </a:lnTo>
                    <a:lnTo>
                      <a:pt x="1080" y="475"/>
                    </a:lnTo>
                    <a:lnTo>
                      <a:pt x="648" y="23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3" name="Google Shape;14923;p76"/>
              <p:cNvSpPr/>
              <p:nvPr/>
            </p:nvSpPr>
            <p:spPr>
              <a:xfrm>
                <a:off x="2652215" y="2545483"/>
                <a:ext cx="2461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4" name="Google Shape;14924;p76"/>
              <p:cNvSpPr/>
              <p:nvPr/>
            </p:nvSpPr>
            <p:spPr>
              <a:xfrm>
                <a:off x="2632918" y="2543078"/>
                <a:ext cx="2461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5" name="Google Shape;14925;p76"/>
              <p:cNvSpPr/>
              <p:nvPr/>
            </p:nvSpPr>
            <p:spPr>
              <a:xfrm>
                <a:off x="2594267" y="2540673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1" y="1"/>
                    </a:moveTo>
                    <a:lnTo>
                      <a:pt x="1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6" name="Google Shape;14926;p76"/>
              <p:cNvSpPr/>
              <p:nvPr/>
            </p:nvSpPr>
            <p:spPr>
              <a:xfrm>
                <a:off x="2596672" y="2540673"/>
                <a:ext cx="2517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5" h="1" extrusionOk="0">
                    <a:moveTo>
                      <a:pt x="44" y="1"/>
                    </a:moveTo>
                    <a:lnTo>
                      <a:pt x="44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7" name="Google Shape;14927;p76"/>
              <p:cNvSpPr/>
              <p:nvPr/>
            </p:nvSpPr>
            <p:spPr>
              <a:xfrm>
                <a:off x="2261118" y="2579324"/>
                <a:ext cx="4866" cy="89384"/>
              </a:xfrm>
              <a:custGeom>
                <a:avLst/>
                <a:gdLst/>
                <a:ahLst/>
                <a:cxnLst/>
                <a:rect l="l" t="t" r="r" b="b"/>
                <a:pathLst>
                  <a:path w="87" h="1598" extrusionOk="0">
                    <a:moveTo>
                      <a:pt x="86" y="0"/>
                    </a:moveTo>
                    <a:lnTo>
                      <a:pt x="0" y="43"/>
                    </a:lnTo>
                    <a:lnTo>
                      <a:pt x="0" y="1597"/>
                    </a:lnTo>
                    <a:lnTo>
                      <a:pt x="86" y="1554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8" name="Google Shape;14928;p76"/>
              <p:cNvSpPr/>
              <p:nvPr/>
            </p:nvSpPr>
            <p:spPr>
              <a:xfrm>
                <a:off x="2191087" y="2639677"/>
                <a:ext cx="4866" cy="82113"/>
              </a:xfrm>
              <a:custGeom>
                <a:avLst/>
                <a:gdLst/>
                <a:ahLst/>
                <a:cxnLst/>
                <a:rect l="l" t="t" r="r" b="b"/>
                <a:pathLst>
                  <a:path w="87" h="1468" extrusionOk="0">
                    <a:moveTo>
                      <a:pt x="87" y="0"/>
                    </a:moveTo>
                    <a:lnTo>
                      <a:pt x="0" y="87"/>
                    </a:lnTo>
                    <a:lnTo>
                      <a:pt x="0" y="1468"/>
                    </a:lnTo>
                    <a:lnTo>
                      <a:pt x="87" y="142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9" name="Google Shape;14929;p76"/>
              <p:cNvSpPr/>
              <p:nvPr/>
            </p:nvSpPr>
            <p:spPr>
              <a:xfrm>
                <a:off x="2261118" y="2668652"/>
                <a:ext cx="486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87" h="44" extrusionOk="0">
                    <a:moveTo>
                      <a:pt x="0" y="43"/>
                    </a:moveTo>
                    <a:lnTo>
                      <a:pt x="0" y="43"/>
                    </a:lnTo>
                    <a:lnTo>
                      <a:pt x="86" y="0"/>
                    </a:lnTo>
                    <a:lnTo>
                      <a:pt x="86" y="0"/>
                    </a:lnTo>
                    <a:lnTo>
                      <a:pt x="86" y="0"/>
                    </a:lnTo>
                    <a:lnTo>
                      <a:pt x="0" y="43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0" name="Google Shape;14930;p76"/>
              <p:cNvSpPr/>
              <p:nvPr/>
            </p:nvSpPr>
            <p:spPr>
              <a:xfrm>
                <a:off x="2191087" y="2721734"/>
                <a:ext cx="4866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87" h="131" extrusionOk="0">
                    <a:moveTo>
                      <a:pt x="87" y="1"/>
                    </a:moveTo>
                    <a:lnTo>
                      <a:pt x="0" y="87"/>
                    </a:lnTo>
                    <a:lnTo>
                      <a:pt x="0" y="130"/>
                    </a:lnTo>
                    <a:lnTo>
                      <a:pt x="87" y="44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1" name="Google Shape;14931;p76"/>
              <p:cNvSpPr/>
              <p:nvPr/>
            </p:nvSpPr>
            <p:spPr>
              <a:xfrm>
                <a:off x="2261118" y="2666247"/>
                <a:ext cx="4866" cy="4866"/>
              </a:xfrm>
              <a:custGeom>
                <a:avLst/>
                <a:gdLst/>
                <a:ahLst/>
                <a:cxnLst/>
                <a:rect l="l" t="t" r="r" b="b"/>
                <a:pathLst>
                  <a:path w="87" h="87" extrusionOk="0">
                    <a:moveTo>
                      <a:pt x="86" y="0"/>
                    </a:moveTo>
                    <a:lnTo>
                      <a:pt x="0" y="43"/>
                    </a:lnTo>
                    <a:lnTo>
                      <a:pt x="0" y="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2" name="Google Shape;14932;p76"/>
              <p:cNvSpPr/>
              <p:nvPr/>
            </p:nvSpPr>
            <p:spPr>
              <a:xfrm>
                <a:off x="2191087" y="2719329"/>
                <a:ext cx="4866" cy="4922"/>
              </a:xfrm>
              <a:custGeom>
                <a:avLst/>
                <a:gdLst/>
                <a:ahLst/>
                <a:cxnLst/>
                <a:rect l="l" t="t" r="r" b="b"/>
                <a:pathLst>
                  <a:path w="87" h="88" extrusionOk="0">
                    <a:moveTo>
                      <a:pt x="87" y="1"/>
                    </a:moveTo>
                    <a:lnTo>
                      <a:pt x="0" y="44"/>
                    </a:lnTo>
                    <a:lnTo>
                      <a:pt x="0" y="87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3" name="Google Shape;14933;p76"/>
              <p:cNvSpPr/>
              <p:nvPr/>
            </p:nvSpPr>
            <p:spPr>
              <a:xfrm>
                <a:off x="2261118" y="2666247"/>
                <a:ext cx="4866" cy="4866"/>
              </a:xfrm>
              <a:custGeom>
                <a:avLst/>
                <a:gdLst/>
                <a:ahLst/>
                <a:cxnLst/>
                <a:rect l="l" t="t" r="r" b="b"/>
                <a:pathLst>
                  <a:path w="87" h="87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86" y="43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4" name="Google Shape;14934;p76"/>
              <p:cNvSpPr/>
              <p:nvPr/>
            </p:nvSpPr>
            <p:spPr>
              <a:xfrm>
                <a:off x="2191087" y="2719329"/>
                <a:ext cx="4866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87" h="131" extrusionOk="0">
                    <a:moveTo>
                      <a:pt x="87" y="1"/>
                    </a:moveTo>
                    <a:lnTo>
                      <a:pt x="0" y="87"/>
                    </a:lnTo>
                    <a:lnTo>
                      <a:pt x="0" y="130"/>
                    </a:lnTo>
                    <a:lnTo>
                      <a:pt x="87" y="44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5" name="Google Shape;14935;p76"/>
              <p:cNvSpPr/>
              <p:nvPr/>
            </p:nvSpPr>
            <p:spPr>
              <a:xfrm>
                <a:off x="2258657" y="2584134"/>
                <a:ext cx="56" cy="869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555" extrusionOk="0">
                    <a:moveTo>
                      <a:pt x="1" y="691"/>
                    </a:moveTo>
                    <a:lnTo>
                      <a:pt x="1" y="69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554"/>
                    </a:lnTo>
                    <a:lnTo>
                      <a:pt x="1" y="1554"/>
                    </a:lnTo>
                    <a:lnTo>
                      <a:pt x="1" y="1511"/>
                    </a:lnTo>
                    <a:lnTo>
                      <a:pt x="1" y="1511"/>
                    </a:lnTo>
                    <a:lnTo>
                      <a:pt x="1" y="691"/>
                    </a:lnTo>
                    <a:lnTo>
                      <a:pt x="1" y="6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6" name="Google Shape;14936;p76"/>
              <p:cNvSpPr/>
              <p:nvPr/>
            </p:nvSpPr>
            <p:spPr>
              <a:xfrm>
                <a:off x="2265928" y="2576918"/>
                <a:ext cx="2461" cy="86923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54" extrusionOk="0">
                    <a:moveTo>
                      <a:pt x="44" y="0"/>
                    </a:moveTo>
                    <a:lnTo>
                      <a:pt x="0" y="43"/>
                    </a:lnTo>
                    <a:lnTo>
                      <a:pt x="0" y="1554"/>
                    </a:lnTo>
                    <a:lnTo>
                      <a:pt x="44" y="155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7" name="Google Shape;14937;p76"/>
              <p:cNvSpPr/>
              <p:nvPr/>
            </p:nvSpPr>
            <p:spPr>
              <a:xfrm>
                <a:off x="2188682" y="2644488"/>
                <a:ext cx="56" cy="79763"/>
              </a:xfrm>
              <a:custGeom>
                <a:avLst/>
                <a:gdLst/>
                <a:ahLst/>
                <a:cxnLst/>
                <a:rect l="l" t="t" r="r" b="b"/>
                <a:pathLst>
                  <a:path w="1" h="1426" extrusionOk="0">
                    <a:moveTo>
                      <a:pt x="0" y="216"/>
                    </a:moveTo>
                    <a:lnTo>
                      <a:pt x="0" y="216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1425"/>
                    </a:lnTo>
                    <a:lnTo>
                      <a:pt x="0" y="1425"/>
                    </a:lnTo>
                    <a:lnTo>
                      <a:pt x="0" y="1425"/>
                    </a:lnTo>
                    <a:lnTo>
                      <a:pt x="0" y="1425"/>
                    </a:lnTo>
                    <a:lnTo>
                      <a:pt x="0" y="216"/>
                    </a:lnTo>
                    <a:lnTo>
                      <a:pt x="0" y="2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8" name="Google Shape;14938;p76"/>
              <p:cNvSpPr/>
              <p:nvPr/>
            </p:nvSpPr>
            <p:spPr>
              <a:xfrm>
                <a:off x="2195898" y="2637272"/>
                <a:ext cx="2461" cy="79707"/>
              </a:xfrm>
              <a:custGeom>
                <a:avLst/>
                <a:gdLst/>
                <a:ahLst/>
                <a:cxnLst/>
                <a:rect l="l" t="t" r="r" b="b"/>
                <a:pathLst>
                  <a:path w="44" h="1425" extrusionOk="0">
                    <a:moveTo>
                      <a:pt x="1" y="0"/>
                    </a:moveTo>
                    <a:lnTo>
                      <a:pt x="1" y="43"/>
                    </a:lnTo>
                    <a:lnTo>
                      <a:pt x="1" y="1036"/>
                    </a:lnTo>
                    <a:lnTo>
                      <a:pt x="1" y="1425"/>
                    </a:lnTo>
                    <a:lnTo>
                      <a:pt x="44" y="1425"/>
                    </a:lnTo>
                    <a:lnTo>
                      <a:pt x="44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9" name="Google Shape;14939;p76"/>
              <p:cNvSpPr/>
              <p:nvPr/>
            </p:nvSpPr>
            <p:spPr>
              <a:xfrm>
                <a:off x="2258657" y="2671057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0" name="Google Shape;14940;p76"/>
              <p:cNvSpPr/>
              <p:nvPr/>
            </p:nvSpPr>
            <p:spPr>
              <a:xfrm>
                <a:off x="2265928" y="2666247"/>
                <a:ext cx="2461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1" name="Google Shape;14941;p76"/>
              <p:cNvSpPr/>
              <p:nvPr/>
            </p:nvSpPr>
            <p:spPr>
              <a:xfrm>
                <a:off x="2195898" y="2719329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1" y="1"/>
                    </a:moveTo>
                    <a:lnTo>
                      <a:pt x="1" y="44"/>
                    </a:lnTo>
                    <a:lnTo>
                      <a:pt x="44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2" name="Google Shape;14942;p76"/>
              <p:cNvSpPr/>
              <p:nvPr/>
            </p:nvSpPr>
            <p:spPr>
              <a:xfrm>
                <a:off x="2188682" y="2726600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3" name="Google Shape;14943;p76"/>
              <p:cNvSpPr/>
              <p:nvPr/>
            </p:nvSpPr>
            <p:spPr>
              <a:xfrm>
                <a:off x="2258657" y="2668652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43"/>
                    </a:moveTo>
                    <a:lnTo>
                      <a:pt x="1" y="4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4" name="Google Shape;14944;p76"/>
              <p:cNvSpPr/>
              <p:nvPr/>
            </p:nvSpPr>
            <p:spPr>
              <a:xfrm>
                <a:off x="2265928" y="2663785"/>
                <a:ext cx="2461" cy="2517"/>
              </a:xfrm>
              <a:custGeom>
                <a:avLst/>
                <a:gdLst/>
                <a:ahLst/>
                <a:cxnLst/>
                <a:rect l="l" t="t" r="r" b="b"/>
                <a:pathLst>
                  <a:path w="44" h="45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4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5" name="Google Shape;14945;p76"/>
              <p:cNvSpPr/>
              <p:nvPr/>
            </p:nvSpPr>
            <p:spPr>
              <a:xfrm>
                <a:off x="2195898" y="2716924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1" y="1"/>
                    </a:moveTo>
                    <a:lnTo>
                      <a:pt x="1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6" name="Google Shape;14946;p76"/>
              <p:cNvSpPr/>
              <p:nvPr/>
            </p:nvSpPr>
            <p:spPr>
              <a:xfrm>
                <a:off x="2188682" y="2724195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7" name="Google Shape;14947;p76"/>
              <p:cNvSpPr/>
              <p:nvPr/>
            </p:nvSpPr>
            <p:spPr>
              <a:xfrm>
                <a:off x="2265928" y="2666247"/>
                <a:ext cx="2461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8" name="Google Shape;14948;p76"/>
              <p:cNvSpPr/>
              <p:nvPr/>
            </p:nvSpPr>
            <p:spPr>
              <a:xfrm>
                <a:off x="2258657" y="2671057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9" name="Google Shape;14949;p76"/>
              <p:cNvSpPr/>
              <p:nvPr/>
            </p:nvSpPr>
            <p:spPr>
              <a:xfrm>
                <a:off x="2195898" y="2716924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44" y="1"/>
                    </a:moveTo>
                    <a:lnTo>
                      <a:pt x="1" y="44"/>
                    </a:lnTo>
                    <a:lnTo>
                      <a:pt x="44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0" name="Google Shape;14950;p76"/>
              <p:cNvSpPr/>
              <p:nvPr/>
            </p:nvSpPr>
            <p:spPr>
              <a:xfrm>
                <a:off x="2188682" y="2724195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1" name="Google Shape;14951;p76"/>
              <p:cNvSpPr/>
              <p:nvPr/>
            </p:nvSpPr>
            <p:spPr>
              <a:xfrm>
                <a:off x="2265928" y="2579324"/>
                <a:ext cx="56" cy="869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555" extrusionOk="0">
                    <a:moveTo>
                      <a:pt x="0" y="1511"/>
                    </a:moveTo>
                    <a:lnTo>
                      <a:pt x="0" y="151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554"/>
                    </a:lnTo>
                    <a:lnTo>
                      <a:pt x="0" y="1554"/>
                    </a:lnTo>
                    <a:lnTo>
                      <a:pt x="0" y="1511"/>
                    </a:lnTo>
                    <a:lnTo>
                      <a:pt x="0" y="151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2" name="Google Shape;14952;p76"/>
              <p:cNvSpPr/>
              <p:nvPr/>
            </p:nvSpPr>
            <p:spPr>
              <a:xfrm>
                <a:off x="2258657" y="2581729"/>
                <a:ext cx="2517" cy="86979"/>
              </a:xfrm>
              <a:custGeom>
                <a:avLst/>
                <a:gdLst/>
                <a:ahLst/>
                <a:cxnLst/>
                <a:rect l="l" t="t" r="r" b="b"/>
                <a:pathLst>
                  <a:path w="45" h="1555" extrusionOk="0">
                    <a:moveTo>
                      <a:pt x="44" y="0"/>
                    </a:moveTo>
                    <a:lnTo>
                      <a:pt x="1" y="44"/>
                    </a:lnTo>
                    <a:lnTo>
                      <a:pt x="1" y="734"/>
                    </a:lnTo>
                    <a:lnTo>
                      <a:pt x="1" y="1554"/>
                    </a:lnTo>
                    <a:lnTo>
                      <a:pt x="44" y="155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3" name="Google Shape;14953;p76"/>
              <p:cNvSpPr/>
              <p:nvPr/>
            </p:nvSpPr>
            <p:spPr>
              <a:xfrm>
                <a:off x="2188682" y="2644488"/>
                <a:ext cx="2461" cy="79763"/>
              </a:xfrm>
              <a:custGeom>
                <a:avLst/>
                <a:gdLst/>
                <a:ahLst/>
                <a:cxnLst/>
                <a:rect l="l" t="t" r="r" b="b"/>
                <a:pathLst>
                  <a:path w="44" h="142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0" y="1425"/>
                    </a:lnTo>
                    <a:lnTo>
                      <a:pt x="43" y="138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4" name="Google Shape;14954;p76"/>
              <p:cNvSpPr/>
              <p:nvPr/>
            </p:nvSpPr>
            <p:spPr>
              <a:xfrm>
                <a:off x="2195898" y="2637272"/>
                <a:ext cx="56" cy="82113"/>
              </a:xfrm>
              <a:custGeom>
                <a:avLst/>
                <a:gdLst/>
                <a:ahLst/>
                <a:cxnLst/>
                <a:rect l="l" t="t" r="r" b="b"/>
                <a:pathLst>
                  <a:path w="1" h="1468" extrusionOk="0">
                    <a:moveTo>
                      <a:pt x="1" y="1036"/>
                    </a:moveTo>
                    <a:lnTo>
                      <a:pt x="1" y="1036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1468"/>
                    </a:lnTo>
                    <a:lnTo>
                      <a:pt x="1" y="1468"/>
                    </a:lnTo>
                    <a:lnTo>
                      <a:pt x="1" y="1425"/>
                    </a:lnTo>
                    <a:lnTo>
                      <a:pt x="1" y="1425"/>
                    </a:lnTo>
                    <a:lnTo>
                      <a:pt x="1" y="1036"/>
                    </a:lnTo>
                    <a:lnTo>
                      <a:pt x="1" y="103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5" name="Google Shape;14955;p76"/>
              <p:cNvSpPr/>
              <p:nvPr/>
            </p:nvSpPr>
            <p:spPr>
              <a:xfrm>
                <a:off x="2265928" y="2666247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6" name="Google Shape;14956;p76"/>
              <p:cNvSpPr/>
              <p:nvPr/>
            </p:nvSpPr>
            <p:spPr>
              <a:xfrm>
                <a:off x="2258657" y="2671057"/>
                <a:ext cx="2517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5" h="44" extrusionOk="0">
                    <a:moveTo>
                      <a:pt x="1" y="0"/>
                    </a:moveTo>
                    <a:lnTo>
                      <a:pt x="1" y="4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7" name="Google Shape;14957;p76"/>
              <p:cNvSpPr/>
              <p:nvPr/>
            </p:nvSpPr>
            <p:spPr>
              <a:xfrm>
                <a:off x="2188682" y="2726600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0"/>
                    </a:moveTo>
                    <a:lnTo>
                      <a:pt x="0" y="43"/>
                    </a:lnTo>
                    <a:lnTo>
                      <a:pt x="43" y="43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8" name="Google Shape;14958;p76"/>
              <p:cNvSpPr/>
              <p:nvPr/>
            </p:nvSpPr>
            <p:spPr>
              <a:xfrm>
                <a:off x="2195898" y="2719329"/>
                <a:ext cx="56" cy="4922"/>
              </a:xfrm>
              <a:custGeom>
                <a:avLst/>
                <a:gdLst/>
                <a:ahLst/>
                <a:cxnLst/>
                <a:rect l="l" t="t" r="r" b="b"/>
                <a:pathLst>
                  <a:path w="1" h="88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44"/>
                    </a:lnTo>
                    <a:lnTo>
                      <a:pt x="1" y="87"/>
                    </a:lnTo>
                    <a:lnTo>
                      <a:pt x="1" y="87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9" name="Google Shape;14959;p76"/>
              <p:cNvSpPr/>
              <p:nvPr/>
            </p:nvSpPr>
            <p:spPr>
              <a:xfrm>
                <a:off x="2258657" y="2668652"/>
                <a:ext cx="2517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5" h="44" extrusionOk="0">
                    <a:moveTo>
                      <a:pt x="1" y="0"/>
                    </a:moveTo>
                    <a:lnTo>
                      <a:pt x="1" y="43"/>
                    </a:lnTo>
                    <a:lnTo>
                      <a:pt x="44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0" name="Google Shape;14960;p76"/>
              <p:cNvSpPr/>
              <p:nvPr/>
            </p:nvSpPr>
            <p:spPr>
              <a:xfrm>
                <a:off x="2265928" y="2663785"/>
                <a:ext cx="56" cy="251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" extrusionOk="0">
                    <a:moveTo>
                      <a:pt x="0" y="44"/>
                    </a:moveTo>
                    <a:lnTo>
                      <a:pt x="0" y="44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1" name="Google Shape;14961;p76"/>
              <p:cNvSpPr/>
              <p:nvPr/>
            </p:nvSpPr>
            <p:spPr>
              <a:xfrm>
                <a:off x="2195898" y="2716924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44"/>
                    </a:moveTo>
                    <a:lnTo>
                      <a:pt x="1" y="4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2" name="Google Shape;14962;p76"/>
              <p:cNvSpPr/>
              <p:nvPr/>
            </p:nvSpPr>
            <p:spPr>
              <a:xfrm>
                <a:off x="2188682" y="2721734"/>
                <a:ext cx="2461" cy="2517"/>
              </a:xfrm>
              <a:custGeom>
                <a:avLst/>
                <a:gdLst/>
                <a:ahLst/>
                <a:cxnLst/>
                <a:rect l="l" t="t" r="r" b="b"/>
                <a:pathLst>
                  <a:path w="44" h="45" extrusionOk="0">
                    <a:moveTo>
                      <a:pt x="43" y="1"/>
                    </a:moveTo>
                    <a:lnTo>
                      <a:pt x="0" y="44"/>
                    </a:lnTo>
                    <a:lnTo>
                      <a:pt x="43" y="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3" name="Google Shape;14963;p76"/>
              <p:cNvSpPr/>
              <p:nvPr/>
            </p:nvSpPr>
            <p:spPr>
              <a:xfrm>
                <a:off x="2265928" y="2666247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4" name="Google Shape;14964;p76"/>
              <p:cNvSpPr/>
              <p:nvPr/>
            </p:nvSpPr>
            <p:spPr>
              <a:xfrm>
                <a:off x="2258657" y="2671057"/>
                <a:ext cx="2517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5" h="1" extrusionOk="0">
                    <a:moveTo>
                      <a:pt x="44" y="0"/>
                    </a:moveTo>
                    <a:lnTo>
                      <a:pt x="44" y="0"/>
                    </a:lnTo>
                    <a:lnTo>
                      <a:pt x="44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5" name="Google Shape;14965;p76"/>
              <p:cNvSpPr/>
              <p:nvPr/>
            </p:nvSpPr>
            <p:spPr>
              <a:xfrm>
                <a:off x="2195898" y="2719329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6" name="Google Shape;14966;p76"/>
              <p:cNvSpPr/>
              <p:nvPr/>
            </p:nvSpPr>
            <p:spPr>
              <a:xfrm>
                <a:off x="2188682" y="2724195"/>
                <a:ext cx="2461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0" y="0"/>
                    </a:moveTo>
                    <a:lnTo>
                      <a:pt x="0" y="43"/>
                    </a:lnTo>
                    <a:lnTo>
                      <a:pt x="43" y="43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7" name="Google Shape;14967;p76"/>
              <p:cNvSpPr/>
              <p:nvPr/>
            </p:nvSpPr>
            <p:spPr>
              <a:xfrm>
                <a:off x="2377015" y="935114"/>
                <a:ext cx="127979" cy="38651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691" extrusionOk="0">
                    <a:moveTo>
                      <a:pt x="1036" y="0"/>
                    </a:moveTo>
                    <a:lnTo>
                      <a:pt x="1036" y="43"/>
                    </a:lnTo>
                    <a:lnTo>
                      <a:pt x="777" y="87"/>
                    </a:lnTo>
                    <a:lnTo>
                      <a:pt x="734" y="87"/>
                    </a:lnTo>
                    <a:lnTo>
                      <a:pt x="475" y="173"/>
                    </a:lnTo>
                    <a:lnTo>
                      <a:pt x="130" y="302"/>
                    </a:lnTo>
                    <a:lnTo>
                      <a:pt x="0" y="389"/>
                    </a:lnTo>
                    <a:lnTo>
                      <a:pt x="43" y="389"/>
                    </a:lnTo>
                    <a:lnTo>
                      <a:pt x="216" y="475"/>
                    </a:lnTo>
                    <a:lnTo>
                      <a:pt x="388" y="604"/>
                    </a:lnTo>
                    <a:lnTo>
                      <a:pt x="561" y="691"/>
                    </a:lnTo>
                    <a:lnTo>
                      <a:pt x="647" y="648"/>
                    </a:lnTo>
                    <a:lnTo>
                      <a:pt x="691" y="604"/>
                    </a:lnTo>
                    <a:lnTo>
                      <a:pt x="777" y="604"/>
                    </a:lnTo>
                    <a:lnTo>
                      <a:pt x="820" y="561"/>
                    </a:lnTo>
                    <a:lnTo>
                      <a:pt x="863" y="561"/>
                    </a:lnTo>
                    <a:lnTo>
                      <a:pt x="906" y="518"/>
                    </a:lnTo>
                    <a:lnTo>
                      <a:pt x="993" y="475"/>
                    </a:lnTo>
                    <a:lnTo>
                      <a:pt x="1079" y="475"/>
                    </a:lnTo>
                    <a:lnTo>
                      <a:pt x="1252" y="389"/>
                    </a:lnTo>
                    <a:lnTo>
                      <a:pt x="1381" y="389"/>
                    </a:lnTo>
                    <a:lnTo>
                      <a:pt x="1511" y="345"/>
                    </a:lnTo>
                    <a:lnTo>
                      <a:pt x="1727" y="345"/>
                    </a:lnTo>
                    <a:lnTo>
                      <a:pt x="1727" y="302"/>
                    </a:lnTo>
                    <a:lnTo>
                      <a:pt x="1813" y="302"/>
                    </a:lnTo>
                    <a:lnTo>
                      <a:pt x="1899" y="345"/>
                    </a:lnTo>
                    <a:lnTo>
                      <a:pt x="2072" y="345"/>
                    </a:lnTo>
                    <a:lnTo>
                      <a:pt x="2201" y="389"/>
                    </a:lnTo>
                    <a:lnTo>
                      <a:pt x="2288" y="389"/>
                    </a:lnTo>
                    <a:lnTo>
                      <a:pt x="1942" y="216"/>
                    </a:lnTo>
                    <a:lnTo>
                      <a:pt x="1899" y="216"/>
                    </a:lnTo>
                    <a:lnTo>
                      <a:pt x="1770" y="130"/>
                    </a:lnTo>
                    <a:lnTo>
                      <a:pt x="1683" y="87"/>
                    </a:lnTo>
                    <a:lnTo>
                      <a:pt x="1640" y="87"/>
                    </a:lnTo>
                    <a:lnTo>
                      <a:pt x="1554" y="43"/>
                    </a:lnTo>
                    <a:lnTo>
                      <a:pt x="1424" y="43"/>
                    </a:lnTo>
                    <a:lnTo>
                      <a:pt x="13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8" name="Google Shape;14968;p76"/>
              <p:cNvSpPr/>
              <p:nvPr/>
            </p:nvSpPr>
            <p:spPr>
              <a:xfrm>
                <a:off x="1853072" y="959222"/>
                <a:ext cx="552917" cy="316368"/>
              </a:xfrm>
              <a:custGeom>
                <a:avLst/>
                <a:gdLst/>
                <a:ahLst/>
                <a:cxnLst/>
                <a:rect l="l" t="t" r="r" b="b"/>
                <a:pathLst>
                  <a:path w="9885" h="5656" extrusionOk="0">
                    <a:moveTo>
                      <a:pt x="9238" y="1"/>
                    </a:moveTo>
                    <a:lnTo>
                      <a:pt x="8590" y="389"/>
                    </a:lnTo>
                    <a:lnTo>
                      <a:pt x="346" y="5137"/>
                    </a:lnTo>
                    <a:lnTo>
                      <a:pt x="259" y="5224"/>
                    </a:lnTo>
                    <a:lnTo>
                      <a:pt x="130" y="5310"/>
                    </a:lnTo>
                    <a:lnTo>
                      <a:pt x="0" y="5353"/>
                    </a:lnTo>
                    <a:lnTo>
                      <a:pt x="87" y="5396"/>
                    </a:lnTo>
                    <a:lnTo>
                      <a:pt x="259" y="5483"/>
                    </a:lnTo>
                    <a:lnTo>
                      <a:pt x="389" y="5569"/>
                    </a:lnTo>
                    <a:lnTo>
                      <a:pt x="561" y="5655"/>
                    </a:lnTo>
                    <a:lnTo>
                      <a:pt x="8763" y="907"/>
                    </a:lnTo>
                    <a:lnTo>
                      <a:pt x="9022" y="778"/>
                    </a:lnTo>
                    <a:lnTo>
                      <a:pt x="9410" y="519"/>
                    </a:lnTo>
                    <a:lnTo>
                      <a:pt x="9626" y="389"/>
                    </a:lnTo>
                    <a:lnTo>
                      <a:pt x="9799" y="346"/>
                    </a:lnTo>
                    <a:lnTo>
                      <a:pt x="9842" y="303"/>
                    </a:lnTo>
                    <a:lnTo>
                      <a:pt x="9885" y="303"/>
                    </a:lnTo>
                    <a:lnTo>
                      <a:pt x="9712" y="173"/>
                    </a:lnTo>
                    <a:lnTo>
                      <a:pt x="9453" y="44"/>
                    </a:lnTo>
                    <a:lnTo>
                      <a:pt x="94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9" name="Google Shape;14969;p76"/>
              <p:cNvSpPr/>
              <p:nvPr/>
            </p:nvSpPr>
            <p:spPr>
              <a:xfrm>
                <a:off x="2381826" y="961627"/>
                <a:ext cx="24164" cy="14543"/>
              </a:xfrm>
              <a:custGeom>
                <a:avLst/>
                <a:gdLst/>
                <a:ahLst/>
                <a:cxnLst/>
                <a:rect l="l" t="t" r="r" b="b"/>
                <a:pathLst>
                  <a:path w="432" h="260" extrusionOk="0">
                    <a:moveTo>
                      <a:pt x="0" y="1"/>
                    </a:moveTo>
                    <a:lnTo>
                      <a:pt x="259" y="130"/>
                    </a:lnTo>
                    <a:lnTo>
                      <a:pt x="216" y="87"/>
                    </a:lnTo>
                    <a:lnTo>
                      <a:pt x="0" y="1"/>
                    </a:lnTo>
                    <a:close/>
                    <a:moveTo>
                      <a:pt x="259" y="130"/>
                    </a:moveTo>
                    <a:lnTo>
                      <a:pt x="302" y="174"/>
                    </a:lnTo>
                    <a:lnTo>
                      <a:pt x="432" y="260"/>
                    </a:lnTo>
                    <a:lnTo>
                      <a:pt x="432" y="260"/>
                    </a:lnTo>
                    <a:lnTo>
                      <a:pt x="259" y="13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0" name="Google Shape;14970;p76"/>
              <p:cNvSpPr/>
              <p:nvPr/>
            </p:nvSpPr>
            <p:spPr>
              <a:xfrm>
                <a:off x="2381826" y="961627"/>
                <a:ext cx="12138" cy="4922"/>
              </a:xfrm>
              <a:custGeom>
                <a:avLst/>
                <a:gdLst/>
                <a:ahLst/>
                <a:cxnLst/>
                <a:rect l="l" t="t" r="r" b="b"/>
                <a:pathLst>
                  <a:path w="217" h="88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216" y="87"/>
                    </a:lnTo>
                    <a:lnTo>
                      <a:pt x="216" y="87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1" name="Google Shape;14971;p76"/>
              <p:cNvSpPr/>
              <p:nvPr/>
            </p:nvSpPr>
            <p:spPr>
              <a:xfrm>
                <a:off x="1787852" y="1263453"/>
                <a:ext cx="91845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2936" extrusionOk="0">
                    <a:moveTo>
                      <a:pt x="1037" y="1"/>
                    </a:moveTo>
                    <a:lnTo>
                      <a:pt x="735" y="260"/>
                    </a:lnTo>
                    <a:lnTo>
                      <a:pt x="691" y="303"/>
                    </a:lnTo>
                    <a:lnTo>
                      <a:pt x="389" y="648"/>
                    </a:lnTo>
                    <a:lnTo>
                      <a:pt x="217" y="1036"/>
                    </a:lnTo>
                    <a:lnTo>
                      <a:pt x="87" y="1339"/>
                    </a:lnTo>
                    <a:lnTo>
                      <a:pt x="87" y="1511"/>
                    </a:lnTo>
                    <a:lnTo>
                      <a:pt x="44" y="1727"/>
                    </a:lnTo>
                    <a:lnTo>
                      <a:pt x="1" y="1900"/>
                    </a:lnTo>
                    <a:lnTo>
                      <a:pt x="1" y="2116"/>
                    </a:lnTo>
                    <a:lnTo>
                      <a:pt x="1" y="2331"/>
                    </a:lnTo>
                    <a:lnTo>
                      <a:pt x="87" y="2504"/>
                    </a:lnTo>
                    <a:lnTo>
                      <a:pt x="260" y="2677"/>
                    </a:lnTo>
                    <a:lnTo>
                      <a:pt x="476" y="2806"/>
                    </a:lnTo>
                    <a:lnTo>
                      <a:pt x="691" y="2936"/>
                    </a:lnTo>
                    <a:lnTo>
                      <a:pt x="691" y="2893"/>
                    </a:lnTo>
                    <a:lnTo>
                      <a:pt x="562" y="2720"/>
                    </a:lnTo>
                    <a:lnTo>
                      <a:pt x="562" y="2677"/>
                    </a:lnTo>
                    <a:lnTo>
                      <a:pt x="519" y="2590"/>
                    </a:lnTo>
                    <a:lnTo>
                      <a:pt x="476" y="2288"/>
                    </a:lnTo>
                    <a:lnTo>
                      <a:pt x="519" y="1986"/>
                    </a:lnTo>
                    <a:lnTo>
                      <a:pt x="519" y="1943"/>
                    </a:lnTo>
                    <a:lnTo>
                      <a:pt x="519" y="1900"/>
                    </a:lnTo>
                    <a:lnTo>
                      <a:pt x="562" y="1857"/>
                    </a:lnTo>
                    <a:lnTo>
                      <a:pt x="562" y="1813"/>
                    </a:lnTo>
                    <a:lnTo>
                      <a:pt x="562" y="1770"/>
                    </a:lnTo>
                    <a:lnTo>
                      <a:pt x="562" y="1727"/>
                    </a:lnTo>
                    <a:lnTo>
                      <a:pt x="605" y="1684"/>
                    </a:lnTo>
                    <a:lnTo>
                      <a:pt x="605" y="1641"/>
                    </a:lnTo>
                    <a:lnTo>
                      <a:pt x="735" y="1382"/>
                    </a:lnTo>
                    <a:lnTo>
                      <a:pt x="864" y="1123"/>
                    </a:lnTo>
                    <a:lnTo>
                      <a:pt x="1123" y="734"/>
                    </a:lnTo>
                    <a:lnTo>
                      <a:pt x="1425" y="389"/>
                    </a:lnTo>
                    <a:lnTo>
                      <a:pt x="1555" y="303"/>
                    </a:lnTo>
                    <a:lnTo>
                      <a:pt x="1641" y="260"/>
                    </a:lnTo>
                    <a:lnTo>
                      <a:pt x="1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2" name="Google Shape;14972;p76"/>
              <p:cNvSpPr/>
              <p:nvPr/>
            </p:nvSpPr>
            <p:spPr>
              <a:xfrm>
                <a:off x="1865154" y="1268263"/>
                <a:ext cx="14543" cy="9733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74" extrusionOk="0">
                    <a:moveTo>
                      <a:pt x="0" y="1"/>
                    </a:moveTo>
                    <a:lnTo>
                      <a:pt x="259" y="174"/>
                    </a:lnTo>
                    <a:lnTo>
                      <a:pt x="173" y="8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3" name="Google Shape;14973;p76"/>
              <p:cNvSpPr/>
              <p:nvPr/>
            </p:nvSpPr>
            <p:spPr>
              <a:xfrm>
                <a:off x="1785447" y="1343104"/>
                <a:ext cx="4866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87" h="476" extrusionOk="0">
                    <a:moveTo>
                      <a:pt x="87" y="1"/>
                    </a:moveTo>
                    <a:lnTo>
                      <a:pt x="44" y="130"/>
                    </a:lnTo>
                    <a:lnTo>
                      <a:pt x="1" y="389"/>
                    </a:lnTo>
                    <a:lnTo>
                      <a:pt x="1" y="476"/>
                    </a:lnTo>
                    <a:lnTo>
                      <a:pt x="44" y="303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4" name="Google Shape;14974;p76"/>
              <p:cNvSpPr/>
              <p:nvPr/>
            </p:nvSpPr>
            <p:spPr>
              <a:xfrm>
                <a:off x="1792718" y="1316591"/>
                <a:ext cx="7272" cy="14543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60" extrusionOk="0">
                    <a:moveTo>
                      <a:pt x="130" y="0"/>
                    </a:moveTo>
                    <a:lnTo>
                      <a:pt x="86" y="86"/>
                    </a:lnTo>
                    <a:lnTo>
                      <a:pt x="0" y="259"/>
                    </a:lnTo>
                    <a:lnTo>
                      <a:pt x="43" y="259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5" name="Google Shape;14975;p76"/>
              <p:cNvSpPr/>
              <p:nvPr/>
            </p:nvSpPr>
            <p:spPr>
              <a:xfrm>
                <a:off x="1809611" y="1268263"/>
                <a:ext cx="24164" cy="2903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19" extrusionOk="0">
                    <a:moveTo>
                      <a:pt x="432" y="1"/>
                    </a:moveTo>
                    <a:lnTo>
                      <a:pt x="216" y="217"/>
                    </a:lnTo>
                    <a:lnTo>
                      <a:pt x="0" y="519"/>
                    </a:lnTo>
                    <a:lnTo>
                      <a:pt x="302" y="174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6" name="Google Shape;14976;p76"/>
              <p:cNvSpPr/>
              <p:nvPr/>
            </p:nvSpPr>
            <p:spPr>
              <a:xfrm>
                <a:off x="1787852" y="1263453"/>
                <a:ext cx="58005" cy="106276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900" extrusionOk="0">
                    <a:moveTo>
                      <a:pt x="1037" y="1"/>
                    </a:moveTo>
                    <a:lnTo>
                      <a:pt x="950" y="44"/>
                    </a:lnTo>
                    <a:lnTo>
                      <a:pt x="691" y="260"/>
                    </a:lnTo>
                    <a:lnTo>
                      <a:pt x="691" y="303"/>
                    </a:lnTo>
                    <a:lnTo>
                      <a:pt x="735" y="260"/>
                    </a:lnTo>
                    <a:lnTo>
                      <a:pt x="1037" y="1"/>
                    </a:lnTo>
                    <a:close/>
                    <a:moveTo>
                      <a:pt x="389" y="648"/>
                    </a:moveTo>
                    <a:lnTo>
                      <a:pt x="217" y="993"/>
                    </a:lnTo>
                    <a:lnTo>
                      <a:pt x="44" y="1339"/>
                    </a:lnTo>
                    <a:lnTo>
                      <a:pt x="44" y="1511"/>
                    </a:lnTo>
                    <a:lnTo>
                      <a:pt x="1" y="1727"/>
                    </a:lnTo>
                    <a:lnTo>
                      <a:pt x="1" y="1900"/>
                    </a:lnTo>
                    <a:lnTo>
                      <a:pt x="44" y="1727"/>
                    </a:lnTo>
                    <a:lnTo>
                      <a:pt x="87" y="1511"/>
                    </a:lnTo>
                    <a:lnTo>
                      <a:pt x="87" y="1339"/>
                    </a:lnTo>
                    <a:lnTo>
                      <a:pt x="217" y="1036"/>
                    </a:lnTo>
                    <a:lnTo>
                      <a:pt x="389" y="64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7" name="Google Shape;14977;p76"/>
              <p:cNvSpPr/>
              <p:nvPr/>
            </p:nvSpPr>
            <p:spPr>
              <a:xfrm>
                <a:off x="1785447" y="1265858"/>
                <a:ext cx="55599" cy="120764"/>
              </a:xfrm>
              <a:custGeom>
                <a:avLst/>
                <a:gdLst/>
                <a:ahLst/>
                <a:cxnLst/>
                <a:rect l="l" t="t" r="r" b="b"/>
                <a:pathLst>
                  <a:path w="994" h="2159" extrusionOk="0">
                    <a:moveTo>
                      <a:pt x="993" y="1"/>
                    </a:moveTo>
                    <a:lnTo>
                      <a:pt x="864" y="44"/>
                    </a:lnTo>
                    <a:lnTo>
                      <a:pt x="734" y="217"/>
                    </a:lnTo>
                    <a:lnTo>
                      <a:pt x="734" y="217"/>
                    </a:lnTo>
                    <a:lnTo>
                      <a:pt x="993" y="1"/>
                    </a:lnTo>
                    <a:close/>
                    <a:moveTo>
                      <a:pt x="734" y="217"/>
                    </a:moveTo>
                    <a:lnTo>
                      <a:pt x="432" y="562"/>
                    </a:lnTo>
                    <a:lnTo>
                      <a:pt x="389" y="648"/>
                    </a:lnTo>
                    <a:lnTo>
                      <a:pt x="216" y="993"/>
                    </a:lnTo>
                    <a:lnTo>
                      <a:pt x="130" y="1166"/>
                    </a:lnTo>
                    <a:lnTo>
                      <a:pt x="130" y="1209"/>
                    </a:lnTo>
                    <a:lnTo>
                      <a:pt x="260" y="950"/>
                    </a:lnTo>
                    <a:lnTo>
                      <a:pt x="432" y="605"/>
                    </a:lnTo>
                    <a:lnTo>
                      <a:pt x="734" y="260"/>
                    </a:lnTo>
                    <a:lnTo>
                      <a:pt x="734" y="217"/>
                    </a:lnTo>
                    <a:close/>
                    <a:moveTo>
                      <a:pt x="130" y="1209"/>
                    </a:moveTo>
                    <a:lnTo>
                      <a:pt x="87" y="1296"/>
                    </a:lnTo>
                    <a:lnTo>
                      <a:pt x="87" y="1382"/>
                    </a:lnTo>
                    <a:lnTo>
                      <a:pt x="130" y="1252"/>
                    </a:lnTo>
                    <a:lnTo>
                      <a:pt x="130" y="1209"/>
                    </a:lnTo>
                    <a:close/>
                    <a:moveTo>
                      <a:pt x="87" y="1382"/>
                    </a:moveTo>
                    <a:lnTo>
                      <a:pt x="44" y="1684"/>
                    </a:lnTo>
                    <a:lnTo>
                      <a:pt x="87" y="1468"/>
                    </a:lnTo>
                    <a:lnTo>
                      <a:pt x="87" y="1382"/>
                    </a:lnTo>
                    <a:close/>
                    <a:moveTo>
                      <a:pt x="44" y="1684"/>
                    </a:moveTo>
                    <a:lnTo>
                      <a:pt x="1" y="1857"/>
                    </a:lnTo>
                    <a:lnTo>
                      <a:pt x="1" y="2029"/>
                    </a:lnTo>
                    <a:lnTo>
                      <a:pt x="44" y="2159"/>
                    </a:lnTo>
                    <a:lnTo>
                      <a:pt x="44" y="168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8" name="Google Shape;14978;p76"/>
              <p:cNvSpPr/>
              <p:nvPr/>
            </p:nvSpPr>
            <p:spPr>
              <a:xfrm>
                <a:off x="2249036" y="3260164"/>
                <a:ext cx="82113" cy="118358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2116" extrusionOk="0">
                    <a:moveTo>
                      <a:pt x="389" y="1"/>
                    </a:moveTo>
                    <a:lnTo>
                      <a:pt x="346" y="44"/>
                    </a:lnTo>
                    <a:lnTo>
                      <a:pt x="346" y="87"/>
                    </a:lnTo>
                    <a:lnTo>
                      <a:pt x="259" y="173"/>
                    </a:lnTo>
                    <a:lnTo>
                      <a:pt x="259" y="216"/>
                    </a:lnTo>
                    <a:lnTo>
                      <a:pt x="173" y="389"/>
                    </a:lnTo>
                    <a:lnTo>
                      <a:pt x="173" y="432"/>
                    </a:lnTo>
                    <a:lnTo>
                      <a:pt x="87" y="691"/>
                    </a:lnTo>
                    <a:lnTo>
                      <a:pt x="87" y="734"/>
                    </a:lnTo>
                    <a:lnTo>
                      <a:pt x="43" y="734"/>
                    </a:lnTo>
                    <a:lnTo>
                      <a:pt x="43" y="864"/>
                    </a:lnTo>
                    <a:lnTo>
                      <a:pt x="43" y="907"/>
                    </a:lnTo>
                    <a:lnTo>
                      <a:pt x="0" y="907"/>
                    </a:lnTo>
                    <a:lnTo>
                      <a:pt x="0" y="1080"/>
                    </a:lnTo>
                    <a:lnTo>
                      <a:pt x="0" y="1123"/>
                    </a:lnTo>
                    <a:lnTo>
                      <a:pt x="0" y="1166"/>
                    </a:lnTo>
                    <a:lnTo>
                      <a:pt x="0" y="1209"/>
                    </a:lnTo>
                    <a:lnTo>
                      <a:pt x="0" y="1339"/>
                    </a:lnTo>
                    <a:lnTo>
                      <a:pt x="0" y="1382"/>
                    </a:lnTo>
                    <a:lnTo>
                      <a:pt x="43" y="1684"/>
                    </a:lnTo>
                    <a:lnTo>
                      <a:pt x="216" y="1900"/>
                    </a:lnTo>
                    <a:lnTo>
                      <a:pt x="259" y="1943"/>
                    </a:lnTo>
                    <a:lnTo>
                      <a:pt x="346" y="1986"/>
                    </a:lnTo>
                    <a:lnTo>
                      <a:pt x="346" y="2029"/>
                    </a:lnTo>
                    <a:lnTo>
                      <a:pt x="561" y="2072"/>
                    </a:lnTo>
                    <a:lnTo>
                      <a:pt x="734" y="2116"/>
                    </a:lnTo>
                    <a:lnTo>
                      <a:pt x="950" y="2072"/>
                    </a:lnTo>
                    <a:lnTo>
                      <a:pt x="1166" y="1943"/>
                    </a:lnTo>
                    <a:lnTo>
                      <a:pt x="1425" y="1770"/>
                    </a:lnTo>
                    <a:lnTo>
                      <a:pt x="1468" y="1770"/>
                    </a:lnTo>
                    <a:lnTo>
                      <a:pt x="1468" y="1727"/>
                    </a:lnTo>
                    <a:lnTo>
                      <a:pt x="1425" y="1727"/>
                    </a:lnTo>
                    <a:lnTo>
                      <a:pt x="1425" y="1684"/>
                    </a:lnTo>
                    <a:lnTo>
                      <a:pt x="1382" y="1684"/>
                    </a:lnTo>
                    <a:lnTo>
                      <a:pt x="1036" y="1598"/>
                    </a:lnTo>
                    <a:lnTo>
                      <a:pt x="777" y="1511"/>
                    </a:lnTo>
                    <a:lnTo>
                      <a:pt x="605" y="1382"/>
                    </a:lnTo>
                    <a:lnTo>
                      <a:pt x="518" y="1295"/>
                    </a:lnTo>
                    <a:lnTo>
                      <a:pt x="432" y="1252"/>
                    </a:lnTo>
                    <a:lnTo>
                      <a:pt x="389" y="1166"/>
                    </a:lnTo>
                    <a:lnTo>
                      <a:pt x="346" y="1123"/>
                    </a:lnTo>
                    <a:lnTo>
                      <a:pt x="346" y="1080"/>
                    </a:lnTo>
                    <a:lnTo>
                      <a:pt x="346" y="1036"/>
                    </a:lnTo>
                    <a:lnTo>
                      <a:pt x="302" y="907"/>
                    </a:lnTo>
                    <a:lnTo>
                      <a:pt x="302" y="864"/>
                    </a:lnTo>
                    <a:lnTo>
                      <a:pt x="302" y="821"/>
                    </a:lnTo>
                    <a:lnTo>
                      <a:pt x="302" y="605"/>
                    </a:lnTo>
                    <a:lnTo>
                      <a:pt x="302" y="389"/>
                    </a:lnTo>
                    <a:lnTo>
                      <a:pt x="346" y="346"/>
                    </a:lnTo>
                    <a:lnTo>
                      <a:pt x="346" y="303"/>
                    </a:lnTo>
                    <a:lnTo>
                      <a:pt x="346" y="260"/>
                    </a:lnTo>
                    <a:lnTo>
                      <a:pt x="346" y="216"/>
                    </a:lnTo>
                    <a:lnTo>
                      <a:pt x="346" y="173"/>
                    </a:lnTo>
                    <a:lnTo>
                      <a:pt x="3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9" name="Google Shape;14979;p76"/>
              <p:cNvSpPr/>
              <p:nvPr/>
            </p:nvSpPr>
            <p:spPr>
              <a:xfrm>
                <a:off x="2239359" y="2352339"/>
                <a:ext cx="55599" cy="29030"/>
              </a:xfrm>
              <a:custGeom>
                <a:avLst/>
                <a:gdLst/>
                <a:ahLst/>
                <a:cxnLst/>
                <a:rect l="l" t="t" r="r" b="b"/>
                <a:pathLst>
                  <a:path w="994" h="519" extrusionOk="0">
                    <a:moveTo>
                      <a:pt x="993" y="1"/>
                    </a:moveTo>
                    <a:lnTo>
                      <a:pt x="1" y="389"/>
                    </a:lnTo>
                    <a:lnTo>
                      <a:pt x="519" y="432"/>
                    </a:lnTo>
                    <a:lnTo>
                      <a:pt x="993" y="519"/>
                    </a:lnTo>
                    <a:lnTo>
                      <a:pt x="9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0" name="Google Shape;14980;p76"/>
              <p:cNvSpPr/>
              <p:nvPr/>
            </p:nvSpPr>
            <p:spPr>
              <a:xfrm>
                <a:off x="1486083" y="2318555"/>
                <a:ext cx="1525963" cy="1844680"/>
              </a:xfrm>
              <a:custGeom>
                <a:avLst/>
                <a:gdLst/>
                <a:ahLst/>
                <a:cxnLst/>
                <a:rect l="l" t="t" r="r" b="b"/>
                <a:pathLst>
                  <a:path w="27281" h="32979" extrusionOk="0">
                    <a:moveTo>
                      <a:pt x="11914" y="3497"/>
                    </a:moveTo>
                    <a:lnTo>
                      <a:pt x="11957" y="3540"/>
                    </a:lnTo>
                    <a:lnTo>
                      <a:pt x="11914" y="3540"/>
                    </a:lnTo>
                    <a:lnTo>
                      <a:pt x="11827" y="3626"/>
                    </a:lnTo>
                    <a:lnTo>
                      <a:pt x="11741" y="3713"/>
                    </a:lnTo>
                    <a:lnTo>
                      <a:pt x="11612" y="3799"/>
                    </a:lnTo>
                    <a:lnTo>
                      <a:pt x="11612" y="3756"/>
                    </a:lnTo>
                    <a:lnTo>
                      <a:pt x="11784" y="3583"/>
                    </a:lnTo>
                    <a:lnTo>
                      <a:pt x="11871" y="3540"/>
                    </a:lnTo>
                    <a:lnTo>
                      <a:pt x="11914" y="3497"/>
                    </a:lnTo>
                    <a:close/>
                    <a:moveTo>
                      <a:pt x="11568" y="3799"/>
                    </a:moveTo>
                    <a:lnTo>
                      <a:pt x="11568" y="3842"/>
                    </a:lnTo>
                    <a:lnTo>
                      <a:pt x="11525" y="3885"/>
                    </a:lnTo>
                    <a:lnTo>
                      <a:pt x="11482" y="3885"/>
                    </a:lnTo>
                    <a:lnTo>
                      <a:pt x="11482" y="3842"/>
                    </a:lnTo>
                    <a:lnTo>
                      <a:pt x="11525" y="3799"/>
                    </a:lnTo>
                    <a:close/>
                    <a:moveTo>
                      <a:pt x="10878" y="3842"/>
                    </a:moveTo>
                    <a:lnTo>
                      <a:pt x="10878" y="3885"/>
                    </a:lnTo>
                    <a:lnTo>
                      <a:pt x="10748" y="3972"/>
                    </a:lnTo>
                    <a:lnTo>
                      <a:pt x="10662" y="4058"/>
                    </a:lnTo>
                    <a:lnTo>
                      <a:pt x="10619" y="4015"/>
                    </a:lnTo>
                    <a:lnTo>
                      <a:pt x="10748" y="3928"/>
                    </a:lnTo>
                    <a:lnTo>
                      <a:pt x="10835" y="3842"/>
                    </a:lnTo>
                    <a:close/>
                    <a:moveTo>
                      <a:pt x="10446" y="4144"/>
                    </a:moveTo>
                    <a:lnTo>
                      <a:pt x="10489" y="4187"/>
                    </a:lnTo>
                    <a:lnTo>
                      <a:pt x="10446" y="4231"/>
                    </a:lnTo>
                    <a:lnTo>
                      <a:pt x="10446" y="4187"/>
                    </a:lnTo>
                    <a:lnTo>
                      <a:pt x="10446" y="4144"/>
                    </a:lnTo>
                    <a:close/>
                    <a:moveTo>
                      <a:pt x="17741" y="0"/>
                    </a:moveTo>
                    <a:lnTo>
                      <a:pt x="16878" y="44"/>
                    </a:lnTo>
                    <a:lnTo>
                      <a:pt x="16705" y="87"/>
                    </a:lnTo>
                    <a:lnTo>
                      <a:pt x="16705" y="475"/>
                    </a:lnTo>
                    <a:lnTo>
                      <a:pt x="16705" y="950"/>
                    </a:lnTo>
                    <a:lnTo>
                      <a:pt x="16705" y="993"/>
                    </a:lnTo>
                    <a:lnTo>
                      <a:pt x="16748" y="3022"/>
                    </a:lnTo>
                    <a:lnTo>
                      <a:pt x="17525" y="2763"/>
                    </a:lnTo>
                    <a:lnTo>
                      <a:pt x="18259" y="2547"/>
                    </a:lnTo>
                    <a:lnTo>
                      <a:pt x="18950" y="2374"/>
                    </a:lnTo>
                    <a:lnTo>
                      <a:pt x="19683" y="2245"/>
                    </a:lnTo>
                    <a:lnTo>
                      <a:pt x="20374" y="2202"/>
                    </a:lnTo>
                    <a:lnTo>
                      <a:pt x="21194" y="2202"/>
                    </a:lnTo>
                    <a:lnTo>
                      <a:pt x="21496" y="2245"/>
                    </a:lnTo>
                    <a:lnTo>
                      <a:pt x="21669" y="2245"/>
                    </a:lnTo>
                    <a:lnTo>
                      <a:pt x="22101" y="2331"/>
                    </a:lnTo>
                    <a:lnTo>
                      <a:pt x="22230" y="2374"/>
                    </a:lnTo>
                    <a:lnTo>
                      <a:pt x="22489" y="2418"/>
                    </a:lnTo>
                    <a:lnTo>
                      <a:pt x="22575" y="2461"/>
                    </a:lnTo>
                    <a:lnTo>
                      <a:pt x="22705" y="2504"/>
                    </a:lnTo>
                    <a:lnTo>
                      <a:pt x="22834" y="2547"/>
                    </a:lnTo>
                    <a:lnTo>
                      <a:pt x="22921" y="2590"/>
                    </a:lnTo>
                    <a:lnTo>
                      <a:pt x="23050" y="2633"/>
                    </a:lnTo>
                    <a:lnTo>
                      <a:pt x="23093" y="2633"/>
                    </a:lnTo>
                    <a:lnTo>
                      <a:pt x="23180" y="2677"/>
                    </a:lnTo>
                    <a:lnTo>
                      <a:pt x="23223" y="2720"/>
                    </a:lnTo>
                    <a:lnTo>
                      <a:pt x="23266" y="2720"/>
                    </a:lnTo>
                    <a:lnTo>
                      <a:pt x="23309" y="2763"/>
                    </a:lnTo>
                    <a:lnTo>
                      <a:pt x="23352" y="2763"/>
                    </a:lnTo>
                    <a:lnTo>
                      <a:pt x="23395" y="2806"/>
                    </a:lnTo>
                    <a:lnTo>
                      <a:pt x="23439" y="2806"/>
                    </a:lnTo>
                    <a:lnTo>
                      <a:pt x="23482" y="2849"/>
                    </a:lnTo>
                    <a:lnTo>
                      <a:pt x="23525" y="2849"/>
                    </a:lnTo>
                    <a:lnTo>
                      <a:pt x="23654" y="2936"/>
                    </a:lnTo>
                    <a:lnTo>
                      <a:pt x="23654" y="2892"/>
                    </a:lnTo>
                    <a:lnTo>
                      <a:pt x="23698" y="2936"/>
                    </a:lnTo>
                    <a:lnTo>
                      <a:pt x="23698" y="2979"/>
                    </a:lnTo>
                    <a:lnTo>
                      <a:pt x="23741" y="2979"/>
                    </a:lnTo>
                    <a:lnTo>
                      <a:pt x="23827" y="3065"/>
                    </a:lnTo>
                    <a:lnTo>
                      <a:pt x="23913" y="3108"/>
                    </a:lnTo>
                    <a:lnTo>
                      <a:pt x="24043" y="3151"/>
                    </a:lnTo>
                    <a:lnTo>
                      <a:pt x="24129" y="3238"/>
                    </a:lnTo>
                    <a:lnTo>
                      <a:pt x="24172" y="3281"/>
                    </a:lnTo>
                    <a:lnTo>
                      <a:pt x="24259" y="3324"/>
                    </a:lnTo>
                    <a:lnTo>
                      <a:pt x="24345" y="3367"/>
                    </a:lnTo>
                    <a:lnTo>
                      <a:pt x="24388" y="3454"/>
                    </a:lnTo>
                    <a:lnTo>
                      <a:pt x="24475" y="3497"/>
                    </a:lnTo>
                    <a:lnTo>
                      <a:pt x="24561" y="3540"/>
                    </a:lnTo>
                    <a:lnTo>
                      <a:pt x="24604" y="3626"/>
                    </a:lnTo>
                    <a:lnTo>
                      <a:pt x="24690" y="3669"/>
                    </a:lnTo>
                    <a:lnTo>
                      <a:pt x="24777" y="3756"/>
                    </a:lnTo>
                    <a:lnTo>
                      <a:pt x="24820" y="3799"/>
                    </a:lnTo>
                    <a:lnTo>
                      <a:pt x="24863" y="3842"/>
                    </a:lnTo>
                    <a:lnTo>
                      <a:pt x="24906" y="3885"/>
                    </a:lnTo>
                    <a:lnTo>
                      <a:pt x="24993" y="3972"/>
                    </a:lnTo>
                    <a:lnTo>
                      <a:pt x="25079" y="4058"/>
                    </a:lnTo>
                    <a:lnTo>
                      <a:pt x="25122" y="4144"/>
                    </a:lnTo>
                    <a:lnTo>
                      <a:pt x="25208" y="4231"/>
                    </a:lnTo>
                    <a:lnTo>
                      <a:pt x="25252" y="4274"/>
                    </a:lnTo>
                    <a:lnTo>
                      <a:pt x="25726" y="4921"/>
                    </a:lnTo>
                    <a:lnTo>
                      <a:pt x="25985" y="5353"/>
                    </a:lnTo>
                    <a:lnTo>
                      <a:pt x="26244" y="5828"/>
                    </a:lnTo>
                    <a:lnTo>
                      <a:pt x="26590" y="6691"/>
                    </a:lnTo>
                    <a:lnTo>
                      <a:pt x="26849" y="7597"/>
                    </a:lnTo>
                    <a:lnTo>
                      <a:pt x="26849" y="7727"/>
                    </a:lnTo>
                    <a:lnTo>
                      <a:pt x="27021" y="8504"/>
                    </a:lnTo>
                    <a:lnTo>
                      <a:pt x="27021" y="8633"/>
                    </a:lnTo>
                    <a:lnTo>
                      <a:pt x="27021" y="8676"/>
                    </a:lnTo>
                    <a:lnTo>
                      <a:pt x="27021" y="8763"/>
                    </a:lnTo>
                    <a:lnTo>
                      <a:pt x="27108" y="9497"/>
                    </a:lnTo>
                    <a:lnTo>
                      <a:pt x="27151" y="10446"/>
                    </a:lnTo>
                    <a:lnTo>
                      <a:pt x="27151" y="10533"/>
                    </a:lnTo>
                    <a:lnTo>
                      <a:pt x="27151" y="10576"/>
                    </a:lnTo>
                    <a:lnTo>
                      <a:pt x="27151" y="11051"/>
                    </a:lnTo>
                    <a:lnTo>
                      <a:pt x="27108" y="11482"/>
                    </a:lnTo>
                    <a:lnTo>
                      <a:pt x="27064" y="12432"/>
                    </a:lnTo>
                    <a:lnTo>
                      <a:pt x="26978" y="13122"/>
                    </a:lnTo>
                    <a:lnTo>
                      <a:pt x="26849" y="13899"/>
                    </a:lnTo>
                    <a:lnTo>
                      <a:pt x="26719" y="14676"/>
                    </a:lnTo>
                    <a:lnTo>
                      <a:pt x="26460" y="15712"/>
                    </a:lnTo>
                    <a:lnTo>
                      <a:pt x="26460" y="15755"/>
                    </a:lnTo>
                    <a:lnTo>
                      <a:pt x="26374" y="16058"/>
                    </a:lnTo>
                    <a:lnTo>
                      <a:pt x="26331" y="16273"/>
                    </a:lnTo>
                    <a:lnTo>
                      <a:pt x="26288" y="16360"/>
                    </a:lnTo>
                    <a:lnTo>
                      <a:pt x="26115" y="16964"/>
                    </a:lnTo>
                    <a:lnTo>
                      <a:pt x="25942" y="17439"/>
                    </a:lnTo>
                    <a:lnTo>
                      <a:pt x="25856" y="17698"/>
                    </a:lnTo>
                    <a:lnTo>
                      <a:pt x="25813" y="17827"/>
                    </a:lnTo>
                    <a:lnTo>
                      <a:pt x="25770" y="17870"/>
                    </a:lnTo>
                    <a:lnTo>
                      <a:pt x="25554" y="18518"/>
                    </a:lnTo>
                    <a:lnTo>
                      <a:pt x="25381" y="18906"/>
                    </a:lnTo>
                    <a:lnTo>
                      <a:pt x="25252" y="19252"/>
                    </a:lnTo>
                    <a:lnTo>
                      <a:pt x="25208" y="19295"/>
                    </a:lnTo>
                    <a:lnTo>
                      <a:pt x="25122" y="19554"/>
                    </a:lnTo>
                    <a:lnTo>
                      <a:pt x="25036" y="19770"/>
                    </a:lnTo>
                    <a:lnTo>
                      <a:pt x="24863" y="20115"/>
                    </a:lnTo>
                    <a:lnTo>
                      <a:pt x="24777" y="20245"/>
                    </a:lnTo>
                    <a:lnTo>
                      <a:pt x="24777" y="20288"/>
                    </a:lnTo>
                    <a:lnTo>
                      <a:pt x="24604" y="20633"/>
                    </a:lnTo>
                    <a:lnTo>
                      <a:pt x="24561" y="20763"/>
                    </a:lnTo>
                    <a:lnTo>
                      <a:pt x="24518" y="20806"/>
                    </a:lnTo>
                    <a:lnTo>
                      <a:pt x="24518" y="20849"/>
                    </a:lnTo>
                    <a:lnTo>
                      <a:pt x="24259" y="21324"/>
                    </a:lnTo>
                    <a:lnTo>
                      <a:pt x="24086" y="21669"/>
                    </a:lnTo>
                    <a:lnTo>
                      <a:pt x="24000" y="21798"/>
                    </a:lnTo>
                    <a:lnTo>
                      <a:pt x="23784" y="22187"/>
                    </a:lnTo>
                    <a:lnTo>
                      <a:pt x="23741" y="22230"/>
                    </a:lnTo>
                    <a:lnTo>
                      <a:pt x="23482" y="22705"/>
                    </a:lnTo>
                    <a:lnTo>
                      <a:pt x="23395" y="22834"/>
                    </a:lnTo>
                    <a:lnTo>
                      <a:pt x="23223" y="23093"/>
                    </a:lnTo>
                    <a:lnTo>
                      <a:pt x="23223" y="23137"/>
                    </a:lnTo>
                    <a:lnTo>
                      <a:pt x="23180" y="23223"/>
                    </a:lnTo>
                    <a:lnTo>
                      <a:pt x="23137" y="23223"/>
                    </a:lnTo>
                    <a:lnTo>
                      <a:pt x="23007" y="23482"/>
                    </a:lnTo>
                    <a:lnTo>
                      <a:pt x="22316" y="24475"/>
                    </a:lnTo>
                    <a:lnTo>
                      <a:pt x="21626" y="25424"/>
                    </a:lnTo>
                    <a:lnTo>
                      <a:pt x="21453" y="25640"/>
                    </a:lnTo>
                    <a:lnTo>
                      <a:pt x="21410" y="25683"/>
                    </a:lnTo>
                    <a:lnTo>
                      <a:pt x="21324" y="25770"/>
                    </a:lnTo>
                    <a:lnTo>
                      <a:pt x="21324" y="25813"/>
                    </a:lnTo>
                    <a:lnTo>
                      <a:pt x="21194" y="25942"/>
                    </a:lnTo>
                    <a:lnTo>
                      <a:pt x="21021" y="26201"/>
                    </a:lnTo>
                    <a:lnTo>
                      <a:pt x="20849" y="26417"/>
                    </a:lnTo>
                    <a:lnTo>
                      <a:pt x="20633" y="26633"/>
                    </a:lnTo>
                    <a:lnTo>
                      <a:pt x="20590" y="26676"/>
                    </a:lnTo>
                    <a:lnTo>
                      <a:pt x="20374" y="26935"/>
                    </a:lnTo>
                    <a:lnTo>
                      <a:pt x="20201" y="27108"/>
                    </a:lnTo>
                    <a:lnTo>
                      <a:pt x="19813" y="27496"/>
                    </a:lnTo>
                    <a:lnTo>
                      <a:pt x="19770" y="27582"/>
                    </a:lnTo>
                    <a:lnTo>
                      <a:pt x="19727" y="27626"/>
                    </a:lnTo>
                    <a:lnTo>
                      <a:pt x="19079" y="28230"/>
                    </a:lnTo>
                    <a:lnTo>
                      <a:pt x="18388" y="28834"/>
                    </a:lnTo>
                    <a:lnTo>
                      <a:pt x="17050" y="29870"/>
                    </a:lnTo>
                    <a:lnTo>
                      <a:pt x="16403" y="30345"/>
                    </a:lnTo>
                    <a:lnTo>
                      <a:pt x="15712" y="30777"/>
                    </a:lnTo>
                    <a:lnTo>
                      <a:pt x="15065" y="31165"/>
                    </a:lnTo>
                    <a:lnTo>
                      <a:pt x="14417" y="31510"/>
                    </a:lnTo>
                    <a:lnTo>
                      <a:pt x="13770" y="31813"/>
                    </a:lnTo>
                    <a:lnTo>
                      <a:pt x="13165" y="32072"/>
                    </a:lnTo>
                    <a:lnTo>
                      <a:pt x="12130" y="32417"/>
                    </a:lnTo>
                    <a:lnTo>
                      <a:pt x="11137" y="32676"/>
                    </a:lnTo>
                    <a:lnTo>
                      <a:pt x="10878" y="32719"/>
                    </a:lnTo>
                    <a:lnTo>
                      <a:pt x="10619" y="32719"/>
                    </a:lnTo>
                    <a:lnTo>
                      <a:pt x="10403" y="32762"/>
                    </a:lnTo>
                    <a:lnTo>
                      <a:pt x="9712" y="32762"/>
                    </a:lnTo>
                    <a:lnTo>
                      <a:pt x="9367" y="32719"/>
                    </a:lnTo>
                    <a:lnTo>
                      <a:pt x="9237" y="32719"/>
                    </a:lnTo>
                    <a:lnTo>
                      <a:pt x="8720" y="32633"/>
                    </a:lnTo>
                    <a:lnTo>
                      <a:pt x="8115" y="32503"/>
                    </a:lnTo>
                    <a:lnTo>
                      <a:pt x="7511" y="32287"/>
                    </a:lnTo>
                    <a:lnTo>
                      <a:pt x="7338" y="32244"/>
                    </a:lnTo>
                    <a:lnTo>
                      <a:pt x="7252" y="32158"/>
                    </a:lnTo>
                    <a:lnTo>
                      <a:pt x="7079" y="32115"/>
                    </a:lnTo>
                    <a:lnTo>
                      <a:pt x="7079" y="32072"/>
                    </a:lnTo>
                    <a:lnTo>
                      <a:pt x="7036" y="32072"/>
                    </a:lnTo>
                    <a:lnTo>
                      <a:pt x="6993" y="32028"/>
                    </a:lnTo>
                    <a:lnTo>
                      <a:pt x="6950" y="32028"/>
                    </a:lnTo>
                    <a:lnTo>
                      <a:pt x="6907" y="31985"/>
                    </a:lnTo>
                    <a:lnTo>
                      <a:pt x="6820" y="31942"/>
                    </a:lnTo>
                    <a:lnTo>
                      <a:pt x="6691" y="31856"/>
                    </a:lnTo>
                    <a:lnTo>
                      <a:pt x="6648" y="31856"/>
                    </a:lnTo>
                    <a:lnTo>
                      <a:pt x="6345" y="31640"/>
                    </a:lnTo>
                    <a:lnTo>
                      <a:pt x="6345" y="31597"/>
                    </a:lnTo>
                    <a:lnTo>
                      <a:pt x="6086" y="31338"/>
                    </a:lnTo>
                    <a:lnTo>
                      <a:pt x="5698" y="30949"/>
                    </a:lnTo>
                    <a:lnTo>
                      <a:pt x="5310" y="30518"/>
                    </a:lnTo>
                    <a:lnTo>
                      <a:pt x="5007" y="30000"/>
                    </a:lnTo>
                    <a:lnTo>
                      <a:pt x="4705" y="29482"/>
                    </a:lnTo>
                    <a:lnTo>
                      <a:pt x="4403" y="28921"/>
                    </a:lnTo>
                    <a:lnTo>
                      <a:pt x="4187" y="28273"/>
                    </a:lnTo>
                    <a:lnTo>
                      <a:pt x="3971" y="27626"/>
                    </a:lnTo>
                    <a:lnTo>
                      <a:pt x="3756" y="26892"/>
                    </a:lnTo>
                    <a:lnTo>
                      <a:pt x="3540" y="25726"/>
                    </a:lnTo>
                    <a:lnTo>
                      <a:pt x="3410" y="24518"/>
                    </a:lnTo>
                    <a:lnTo>
                      <a:pt x="3367" y="24259"/>
                    </a:lnTo>
                    <a:lnTo>
                      <a:pt x="3367" y="24173"/>
                    </a:lnTo>
                    <a:lnTo>
                      <a:pt x="3410" y="23309"/>
                    </a:lnTo>
                    <a:lnTo>
                      <a:pt x="3410" y="23093"/>
                    </a:lnTo>
                    <a:lnTo>
                      <a:pt x="3410" y="23050"/>
                    </a:lnTo>
                    <a:lnTo>
                      <a:pt x="3410" y="22964"/>
                    </a:lnTo>
                    <a:lnTo>
                      <a:pt x="3410" y="22921"/>
                    </a:lnTo>
                    <a:lnTo>
                      <a:pt x="3453" y="22446"/>
                    </a:lnTo>
                    <a:lnTo>
                      <a:pt x="3453" y="22316"/>
                    </a:lnTo>
                    <a:lnTo>
                      <a:pt x="3497" y="22187"/>
                    </a:lnTo>
                    <a:lnTo>
                      <a:pt x="3540" y="21755"/>
                    </a:lnTo>
                    <a:lnTo>
                      <a:pt x="3540" y="21626"/>
                    </a:lnTo>
                    <a:lnTo>
                      <a:pt x="3583" y="21583"/>
                    </a:lnTo>
                    <a:lnTo>
                      <a:pt x="3583" y="21539"/>
                    </a:lnTo>
                    <a:lnTo>
                      <a:pt x="3583" y="21496"/>
                    </a:lnTo>
                    <a:lnTo>
                      <a:pt x="3583" y="21410"/>
                    </a:lnTo>
                    <a:lnTo>
                      <a:pt x="3583" y="21367"/>
                    </a:lnTo>
                    <a:lnTo>
                      <a:pt x="3626" y="21367"/>
                    </a:lnTo>
                    <a:lnTo>
                      <a:pt x="3626" y="21280"/>
                    </a:lnTo>
                    <a:lnTo>
                      <a:pt x="3626" y="21108"/>
                    </a:lnTo>
                    <a:lnTo>
                      <a:pt x="3669" y="21022"/>
                    </a:lnTo>
                    <a:lnTo>
                      <a:pt x="3669" y="20849"/>
                    </a:lnTo>
                    <a:lnTo>
                      <a:pt x="3712" y="20719"/>
                    </a:lnTo>
                    <a:lnTo>
                      <a:pt x="3756" y="20590"/>
                    </a:lnTo>
                    <a:lnTo>
                      <a:pt x="3756" y="20460"/>
                    </a:lnTo>
                    <a:lnTo>
                      <a:pt x="3756" y="20417"/>
                    </a:lnTo>
                    <a:lnTo>
                      <a:pt x="3799" y="20331"/>
                    </a:lnTo>
                    <a:lnTo>
                      <a:pt x="3799" y="20288"/>
                    </a:lnTo>
                    <a:lnTo>
                      <a:pt x="4015" y="19381"/>
                    </a:lnTo>
                    <a:lnTo>
                      <a:pt x="4274" y="18518"/>
                    </a:lnTo>
                    <a:lnTo>
                      <a:pt x="4360" y="18259"/>
                    </a:lnTo>
                    <a:lnTo>
                      <a:pt x="4403" y="18216"/>
                    </a:lnTo>
                    <a:lnTo>
                      <a:pt x="4403" y="18173"/>
                    </a:lnTo>
                    <a:lnTo>
                      <a:pt x="4446" y="18043"/>
                    </a:lnTo>
                    <a:lnTo>
                      <a:pt x="4446" y="18000"/>
                    </a:lnTo>
                    <a:lnTo>
                      <a:pt x="5051" y="16619"/>
                    </a:lnTo>
                    <a:lnTo>
                      <a:pt x="5051" y="16576"/>
                    </a:lnTo>
                    <a:lnTo>
                      <a:pt x="5094" y="16446"/>
                    </a:lnTo>
                    <a:lnTo>
                      <a:pt x="5094" y="16403"/>
                    </a:lnTo>
                    <a:lnTo>
                      <a:pt x="5137" y="16403"/>
                    </a:lnTo>
                    <a:lnTo>
                      <a:pt x="5698" y="15022"/>
                    </a:lnTo>
                    <a:lnTo>
                      <a:pt x="6345" y="13684"/>
                    </a:lnTo>
                    <a:lnTo>
                      <a:pt x="6389" y="13597"/>
                    </a:lnTo>
                    <a:lnTo>
                      <a:pt x="6389" y="13554"/>
                    </a:lnTo>
                    <a:lnTo>
                      <a:pt x="6475" y="13468"/>
                    </a:lnTo>
                    <a:lnTo>
                      <a:pt x="6475" y="13425"/>
                    </a:lnTo>
                    <a:lnTo>
                      <a:pt x="7338" y="12130"/>
                    </a:lnTo>
                    <a:lnTo>
                      <a:pt x="7338" y="12086"/>
                    </a:lnTo>
                    <a:lnTo>
                      <a:pt x="7425" y="11957"/>
                    </a:lnTo>
                    <a:lnTo>
                      <a:pt x="7425" y="11914"/>
                    </a:lnTo>
                    <a:lnTo>
                      <a:pt x="8331" y="10662"/>
                    </a:lnTo>
                    <a:lnTo>
                      <a:pt x="9108" y="9626"/>
                    </a:lnTo>
                    <a:lnTo>
                      <a:pt x="9108" y="9583"/>
                    </a:lnTo>
                    <a:lnTo>
                      <a:pt x="9151" y="9583"/>
                    </a:lnTo>
                    <a:lnTo>
                      <a:pt x="9194" y="9453"/>
                    </a:lnTo>
                    <a:lnTo>
                      <a:pt x="9237" y="9453"/>
                    </a:lnTo>
                    <a:lnTo>
                      <a:pt x="9583" y="9022"/>
                    </a:lnTo>
                    <a:lnTo>
                      <a:pt x="10187" y="8245"/>
                    </a:lnTo>
                    <a:lnTo>
                      <a:pt x="10230" y="8245"/>
                    </a:lnTo>
                    <a:lnTo>
                      <a:pt x="10317" y="8158"/>
                    </a:lnTo>
                    <a:lnTo>
                      <a:pt x="10317" y="8115"/>
                    </a:lnTo>
                    <a:lnTo>
                      <a:pt x="10360" y="8115"/>
                    </a:lnTo>
                    <a:lnTo>
                      <a:pt x="11180" y="7166"/>
                    </a:lnTo>
                    <a:lnTo>
                      <a:pt x="11223" y="7166"/>
                    </a:lnTo>
                    <a:lnTo>
                      <a:pt x="11223" y="7123"/>
                    </a:lnTo>
                    <a:lnTo>
                      <a:pt x="11353" y="6993"/>
                    </a:lnTo>
                    <a:lnTo>
                      <a:pt x="12086" y="6259"/>
                    </a:lnTo>
                    <a:lnTo>
                      <a:pt x="12130" y="6216"/>
                    </a:lnTo>
                    <a:lnTo>
                      <a:pt x="12561" y="5784"/>
                    </a:lnTo>
                    <a:lnTo>
                      <a:pt x="12604" y="5784"/>
                    </a:lnTo>
                    <a:lnTo>
                      <a:pt x="12691" y="5698"/>
                    </a:lnTo>
                    <a:lnTo>
                      <a:pt x="12691" y="5655"/>
                    </a:lnTo>
                    <a:lnTo>
                      <a:pt x="13295" y="5137"/>
                    </a:lnTo>
                    <a:lnTo>
                      <a:pt x="13381" y="5051"/>
                    </a:lnTo>
                    <a:lnTo>
                      <a:pt x="13424" y="5051"/>
                    </a:lnTo>
                    <a:lnTo>
                      <a:pt x="13511" y="4921"/>
                    </a:lnTo>
                    <a:lnTo>
                      <a:pt x="13727" y="4749"/>
                    </a:lnTo>
                    <a:lnTo>
                      <a:pt x="13770" y="4705"/>
                    </a:lnTo>
                    <a:lnTo>
                      <a:pt x="13813" y="4705"/>
                    </a:lnTo>
                    <a:lnTo>
                      <a:pt x="13856" y="4662"/>
                    </a:lnTo>
                    <a:lnTo>
                      <a:pt x="13899" y="4619"/>
                    </a:lnTo>
                    <a:lnTo>
                      <a:pt x="13942" y="4619"/>
                    </a:lnTo>
                    <a:lnTo>
                      <a:pt x="13986" y="4576"/>
                    </a:lnTo>
                    <a:lnTo>
                      <a:pt x="14504" y="4231"/>
                    </a:lnTo>
                    <a:lnTo>
                      <a:pt x="14374" y="3626"/>
                    </a:lnTo>
                    <a:lnTo>
                      <a:pt x="14201" y="3151"/>
                    </a:lnTo>
                    <a:lnTo>
                      <a:pt x="13986" y="2677"/>
                    </a:lnTo>
                    <a:lnTo>
                      <a:pt x="13770" y="2331"/>
                    </a:lnTo>
                    <a:lnTo>
                      <a:pt x="13727" y="2331"/>
                    </a:lnTo>
                    <a:lnTo>
                      <a:pt x="13727" y="2288"/>
                    </a:lnTo>
                    <a:lnTo>
                      <a:pt x="13511" y="2072"/>
                    </a:lnTo>
                    <a:lnTo>
                      <a:pt x="13424" y="2115"/>
                    </a:lnTo>
                    <a:lnTo>
                      <a:pt x="13381" y="2159"/>
                    </a:lnTo>
                    <a:lnTo>
                      <a:pt x="13295" y="2159"/>
                    </a:lnTo>
                    <a:lnTo>
                      <a:pt x="12691" y="2547"/>
                    </a:lnTo>
                    <a:lnTo>
                      <a:pt x="12086" y="2979"/>
                    </a:lnTo>
                    <a:lnTo>
                      <a:pt x="12043" y="2979"/>
                    </a:lnTo>
                    <a:lnTo>
                      <a:pt x="12043" y="3022"/>
                    </a:lnTo>
                    <a:lnTo>
                      <a:pt x="11180" y="3626"/>
                    </a:lnTo>
                    <a:lnTo>
                      <a:pt x="11137" y="3669"/>
                    </a:lnTo>
                    <a:lnTo>
                      <a:pt x="11007" y="3756"/>
                    </a:lnTo>
                    <a:lnTo>
                      <a:pt x="10921" y="3842"/>
                    </a:lnTo>
                    <a:lnTo>
                      <a:pt x="10878" y="3799"/>
                    </a:lnTo>
                    <a:lnTo>
                      <a:pt x="11007" y="3713"/>
                    </a:lnTo>
                    <a:lnTo>
                      <a:pt x="11094" y="3626"/>
                    </a:lnTo>
                    <a:lnTo>
                      <a:pt x="11137" y="3626"/>
                    </a:lnTo>
                    <a:lnTo>
                      <a:pt x="11137" y="3583"/>
                    </a:lnTo>
                    <a:lnTo>
                      <a:pt x="11180" y="3583"/>
                    </a:lnTo>
                    <a:lnTo>
                      <a:pt x="12043" y="2979"/>
                    </a:lnTo>
                    <a:lnTo>
                      <a:pt x="12043" y="2936"/>
                    </a:lnTo>
                    <a:lnTo>
                      <a:pt x="12086" y="2936"/>
                    </a:lnTo>
                    <a:lnTo>
                      <a:pt x="12691" y="2504"/>
                    </a:lnTo>
                    <a:lnTo>
                      <a:pt x="13338" y="2115"/>
                    </a:lnTo>
                    <a:lnTo>
                      <a:pt x="13381" y="2115"/>
                    </a:lnTo>
                    <a:lnTo>
                      <a:pt x="13468" y="2029"/>
                    </a:lnTo>
                    <a:lnTo>
                      <a:pt x="13381" y="1986"/>
                    </a:lnTo>
                    <a:lnTo>
                      <a:pt x="13338" y="1986"/>
                    </a:lnTo>
                    <a:lnTo>
                      <a:pt x="13338" y="1943"/>
                    </a:lnTo>
                    <a:lnTo>
                      <a:pt x="13295" y="1943"/>
                    </a:lnTo>
                    <a:lnTo>
                      <a:pt x="13079" y="1813"/>
                    </a:lnTo>
                    <a:lnTo>
                      <a:pt x="12863" y="1727"/>
                    </a:lnTo>
                    <a:lnTo>
                      <a:pt x="12475" y="1684"/>
                    </a:lnTo>
                    <a:lnTo>
                      <a:pt x="12086" y="1684"/>
                    </a:lnTo>
                    <a:lnTo>
                      <a:pt x="12043" y="1727"/>
                    </a:lnTo>
                    <a:lnTo>
                      <a:pt x="12000" y="1727"/>
                    </a:lnTo>
                    <a:lnTo>
                      <a:pt x="11137" y="2245"/>
                    </a:lnTo>
                    <a:lnTo>
                      <a:pt x="11137" y="2288"/>
                    </a:lnTo>
                    <a:lnTo>
                      <a:pt x="10403" y="2763"/>
                    </a:lnTo>
                    <a:lnTo>
                      <a:pt x="10014" y="3065"/>
                    </a:lnTo>
                    <a:lnTo>
                      <a:pt x="9281" y="3626"/>
                    </a:lnTo>
                    <a:lnTo>
                      <a:pt x="8547" y="4274"/>
                    </a:lnTo>
                    <a:lnTo>
                      <a:pt x="7554" y="5223"/>
                    </a:lnTo>
                    <a:lnTo>
                      <a:pt x="6604" y="6259"/>
                    </a:lnTo>
                    <a:lnTo>
                      <a:pt x="5957" y="7036"/>
                    </a:lnTo>
                    <a:lnTo>
                      <a:pt x="5310" y="7856"/>
                    </a:lnTo>
                    <a:lnTo>
                      <a:pt x="4705" y="8676"/>
                    </a:lnTo>
                    <a:lnTo>
                      <a:pt x="4144" y="9540"/>
                    </a:lnTo>
                    <a:lnTo>
                      <a:pt x="3626" y="10446"/>
                    </a:lnTo>
                    <a:lnTo>
                      <a:pt x="3108" y="11353"/>
                    </a:lnTo>
                    <a:lnTo>
                      <a:pt x="2633" y="12259"/>
                    </a:lnTo>
                    <a:lnTo>
                      <a:pt x="2158" y="13209"/>
                    </a:lnTo>
                    <a:lnTo>
                      <a:pt x="1727" y="14288"/>
                    </a:lnTo>
                    <a:lnTo>
                      <a:pt x="1295" y="15367"/>
                    </a:lnTo>
                    <a:lnTo>
                      <a:pt x="950" y="16446"/>
                    </a:lnTo>
                    <a:lnTo>
                      <a:pt x="648" y="17525"/>
                    </a:lnTo>
                    <a:lnTo>
                      <a:pt x="475" y="18345"/>
                    </a:lnTo>
                    <a:lnTo>
                      <a:pt x="302" y="19209"/>
                    </a:lnTo>
                    <a:lnTo>
                      <a:pt x="173" y="20029"/>
                    </a:lnTo>
                    <a:lnTo>
                      <a:pt x="87" y="20806"/>
                    </a:lnTo>
                    <a:lnTo>
                      <a:pt x="43" y="20978"/>
                    </a:lnTo>
                    <a:lnTo>
                      <a:pt x="43" y="21022"/>
                    </a:lnTo>
                    <a:lnTo>
                      <a:pt x="0" y="21798"/>
                    </a:lnTo>
                    <a:lnTo>
                      <a:pt x="0" y="22575"/>
                    </a:lnTo>
                    <a:lnTo>
                      <a:pt x="0" y="22662"/>
                    </a:lnTo>
                    <a:lnTo>
                      <a:pt x="0" y="22705"/>
                    </a:lnTo>
                    <a:lnTo>
                      <a:pt x="43" y="23611"/>
                    </a:lnTo>
                    <a:lnTo>
                      <a:pt x="130" y="24518"/>
                    </a:lnTo>
                    <a:lnTo>
                      <a:pt x="302" y="25511"/>
                    </a:lnTo>
                    <a:lnTo>
                      <a:pt x="561" y="26460"/>
                    </a:lnTo>
                    <a:lnTo>
                      <a:pt x="648" y="26719"/>
                    </a:lnTo>
                    <a:lnTo>
                      <a:pt x="691" y="26806"/>
                    </a:lnTo>
                    <a:lnTo>
                      <a:pt x="734" y="26935"/>
                    </a:lnTo>
                    <a:lnTo>
                      <a:pt x="777" y="27065"/>
                    </a:lnTo>
                    <a:lnTo>
                      <a:pt x="777" y="27108"/>
                    </a:lnTo>
                    <a:lnTo>
                      <a:pt x="820" y="27151"/>
                    </a:lnTo>
                    <a:lnTo>
                      <a:pt x="820" y="27194"/>
                    </a:lnTo>
                    <a:lnTo>
                      <a:pt x="907" y="27367"/>
                    </a:lnTo>
                    <a:lnTo>
                      <a:pt x="950" y="27453"/>
                    </a:lnTo>
                    <a:lnTo>
                      <a:pt x="993" y="27626"/>
                    </a:lnTo>
                    <a:lnTo>
                      <a:pt x="1079" y="27712"/>
                    </a:lnTo>
                    <a:lnTo>
                      <a:pt x="1123" y="27841"/>
                    </a:lnTo>
                    <a:lnTo>
                      <a:pt x="1209" y="27971"/>
                    </a:lnTo>
                    <a:lnTo>
                      <a:pt x="1209" y="28014"/>
                    </a:lnTo>
                    <a:lnTo>
                      <a:pt x="1252" y="28057"/>
                    </a:lnTo>
                    <a:lnTo>
                      <a:pt x="1252" y="28100"/>
                    </a:lnTo>
                    <a:lnTo>
                      <a:pt x="1382" y="28316"/>
                    </a:lnTo>
                    <a:lnTo>
                      <a:pt x="1382" y="28359"/>
                    </a:lnTo>
                    <a:lnTo>
                      <a:pt x="1770" y="28964"/>
                    </a:lnTo>
                    <a:lnTo>
                      <a:pt x="1943" y="29180"/>
                    </a:lnTo>
                    <a:lnTo>
                      <a:pt x="1986" y="29180"/>
                    </a:lnTo>
                    <a:lnTo>
                      <a:pt x="2115" y="29395"/>
                    </a:lnTo>
                    <a:lnTo>
                      <a:pt x="2158" y="29439"/>
                    </a:lnTo>
                    <a:lnTo>
                      <a:pt x="2288" y="29611"/>
                    </a:lnTo>
                    <a:lnTo>
                      <a:pt x="2331" y="29654"/>
                    </a:lnTo>
                    <a:lnTo>
                      <a:pt x="2504" y="29784"/>
                    </a:lnTo>
                    <a:lnTo>
                      <a:pt x="2547" y="29827"/>
                    </a:lnTo>
                    <a:lnTo>
                      <a:pt x="2547" y="29870"/>
                    </a:lnTo>
                    <a:lnTo>
                      <a:pt x="2676" y="30000"/>
                    </a:lnTo>
                    <a:lnTo>
                      <a:pt x="2720" y="30043"/>
                    </a:lnTo>
                    <a:lnTo>
                      <a:pt x="2763" y="30086"/>
                    </a:lnTo>
                    <a:lnTo>
                      <a:pt x="2892" y="30216"/>
                    </a:lnTo>
                    <a:lnTo>
                      <a:pt x="2935" y="30259"/>
                    </a:lnTo>
                    <a:lnTo>
                      <a:pt x="2979" y="30302"/>
                    </a:lnTo>
                    <a:lnTo>
                      <a:pt x="3065" y="30388"/>
                    </a:lnTo>
                    <a:lnTo>
                      <a:pt x="3151" y="30431"/>
                    </a:lnTo>
                    <a:lnTo>
                      <a:pt x="3194" y="30475"/>
                    </a:lnTo>
                    <a:lnTo>
                      <a:pt x="3281" y="30561"/>
                    </a:lnTo>
                    <a:lnTo>
                      <a:pt x="3367" y="30647"/>
                    </a:lnTo>
                    <a:lnTo>
                      <a:pt x="3410" y="30690"/>
                    </a:lnTo>
                    <a:lnTo>
                      <a:pt x="3497" y="30734"/>
                    </a:lnTo>
                    <a:lnTo>
                      <a:pt x="3583" y="30820"/>
                    </a:lnTo>
                    <a:lnTo>
                      <a:pt x="3590" y="30827"/>
                    </a:lnTo>
                    <a:lnTo>
                      <a:pt x="3590" y="30827"/>
                    </a:lnTo>
                    <a:lnTo>
                      <a:pt x="3151" y="30388"/>
                    </a:lnTo>
                    <a:lnTo>
                      <a:pt x="3151" y="30345"/>
                    </a:lnTo>
                    <a:lnTo>
                      <a:pt x="3194" y="30345"/>
                    </a:lnTo>
                    <a:lnTo>
                      <a:pt x="3626" y="30777"/>
                    </a:lnTo>
                    <a:lnTo>
                      <a:pt x="4101" y="31165"/>
                    </a:lnTo>
                    <a:lnTo>
                      <a:pt x="4403" y="31338"/>
                    </a:lnTo>
                    <a:lnTo>
                      <a:pt x="4446" y="31338"/>
                    </a:lnTo>
                    <a:lnTo>
                      <a:pt x="4446" y="31381"/>
                    </a:lnTo>
                    <a:lnTo>
                      <a:pt x="4489" y="31381"/>
                    </a:lnTo>
                    <a:lnTo>
                      <a:pt x="4489" y="31424"/>
                    </a:lnTo>
                    <a:lnTo>
                      <a:pt x="4748" y="31554"/>
                    </a:lnTo>
                    <a:lnTo>
                      <a:pt x="4748" y="31597"/>
                    </a:lnTo>
                    <a:lnTo>
                      <a:pt x="5094" y="31813"/>
                    </a:lnTo>
                    <a:lnTo>
                      <a:pt x="5180" y="31856"/>
                    </a:lnTo>
                    <a:lnTo>
                      <a:pt x="5612" y="32072"/>
                    </a:lnTo>
                    <a:lnTo>
                      <a:pt x="5655" y="32115"/>
                    </a:lnTo>
                    <a:lnTo>
                      <a:pt x="5741" y="32158"/>
                    </a:lnTo>
                    <a:lnTo>
                      <a:pt x="5784" y="32158"/>
                    </a:lnTo>
                    <a:lnTo>
                      <a:pt x="5957" y="32244"/>
                    </a:lnTo>
                    <a:lnTo>
                      <a:pt x="6432" y="32417"/>
                    </a:lnTo>
                    <a:lnTo>
                      <a:pt x="6863" y="32590"/>
                    </a:lnTo>
                    <a:lnTo>
                      <a:pt x="6993" y="32633"/>
                    </a:lnTo>
                    <a:lnTo>
                      <a:pt x="7036" y="32633"/>
                    </a:lnTo>
                    <a:lnTo>
                      <a:pt x="7166" y="32676"/>
                    </a:lnTo>
                    <a:lnTo>
                      <a:pt x="7727" y="32805"/>
                    </a:lnTo>
                    <a:lnTo>
                      <a:pt x="8288" y="32892"/>
                    </a:lnTo>
                    <a:lnTo>
                      <a:pt x="8374" y="32892"/>
                    </a:lnTo>
                    <a:lnTo>
                      <a:pt x="8417" y="32935"/>
                    </a:lnTo>
                    <a:lnTo>
                      <a:pt x="8504" y="32935"/>
                    </a:lnTo>
                    <a:lnTo>
                      <a:pt x="9065" y="32978"/>
                    </a:lnTo>
                    <a:lnTo>
                      <a:pt x="9755" y="32978"/>
                    </a:lnTo>
                    <a:lnTo>
                      <a:pt x="10403" y="32935"/>
                    </a:lnTo>
                    <a:lnTo>
                      <a:pt x="11050" y="32849"/>
                    </a:lnTo>
                    <a:lnTo>
                      <a:pt x="11957" y="32676"/>
                    </a:lnTo>
                    <a:lnTo>
                      <a:pt x="12863" y="32374"/>
                    </a:lnTo>
                    <a:lnTo>
                      <a:pt x="13770" y="32028"/>
                    </a:lnTo>
                    <a:lnTo>
                      <a:pt x="14719" y="31597"/>
                    </a:lnTo>
                    <a:lnTo>
                      <a:pt x="14806" y="31510"/>
                    </a:lnTo>
                    <a:lnTo>
                      <a:pt x="14892" y="31467"/>
                    </a:lnTo>
                    <a:lnTo>
                      <a:pt x="14935" y="31467"/>
                    </a:lnTo>
                    <a:lnTo>
                      <a:pt x="15065" y="31381"/>
                    </a:lnTo>
                    <a:lnTo>
                      <a:pt x="15151" y="31338"/>
                    </a:lnTo>
                    <a:lnTo>
                      <a:pt x="15237" y="31295"/>
                    </a:lnTo>
                    <a:lnTo>
                      <a:pt x="15367" y="31208"/>
                    </a:lnTo>
                    <a:lnTo>
                      <a:pt x="15410" y="31165"/>
                    </a:lnTo>
                    <a:lnTo>
                      <a:pt x="15583" y="31079"/>
                    </a:lnTo>
                    <a:lnTo>
                      <a:pt x="16273" y="30647"/>
                    </a:lnTo>
                    <a:lnTo>
                      <a:pt x="16964" y="30129"/>
                    </a:lnTo>
                    <a:lnTo>
                      <a:pt x="17698" y="29568"/>
                    </a:lnTo>
                    <a:lnTo>
                      <a:pt x="18432" y="28921"/>
                    </a:lnTo>
                    <a:lnTo>
                      <a:pt x="19165" y="28230"/>
                    </a:lnTo>
                    <a:lnTo>
                      <a:pt x="19856" y="27539"/>
                    </a:lnTo>
                    <a:lnTo>
                      <a:pt x="20417" y="26935"/>
                    </a:lnTo>
                    <a:lnTo>
                      <a:pt x="20676" y="26633"/>
                    </a:lnTo>
                    <a:lnTo>
                      <a:pt x="21021" y="26288"/>
                    </a:lnTo>
                    <a:lnTo>
                      <a:pt x="21021" y="26244"/>
                    </a:lnTo>
                    <a:lnTo>
                      <a:pt x="21280" y="25942"/>
                    </a:lnTo>
                    <a:lnTo>
                      <a:pt x="21885" y="25165"/>
                    </a:lnTo>
                    <a:lnTo>
                      <a:pt x="22489" y="24345"/>
                    </a:lnTo>
                    <a:lnTo>
                      <a:pt x="23093" y="23396"/>
                    </a:lnTo>
                    <a:lnTo>
                      <a:pt x="23698" y="22489"/>
                    </a:lnTo>
                    <a:lnTo>
                      <a:pt x="24216" y="21539"/>
                    </a:lnTo>
                    <a:lnTo>
                      <a:pt x="24734" y="20547"/>
                    </a:lnTo>
                    <a:lnTo>
                      <a:pt x="25165" y="19597"/>
                    </a:lnTo>
                    <a:lnTo>
                      <a:pt x="25597" y="18604"/>
                    </a:lnTo>
                    <a:lnTo>
                      <a:pt x="25985" y="17568"/>
                    </a:lnTo>
                    <a:lnTo>
                      <a:pt x="26288" y="16576"/>
                    </a:lnTo>
                    <a:lnTo>
                      <a:pt x="26633" y="15496"/>
                    </a:lnTo>
                    <a:lnTo>
                      <a:pt x="26849" y="14417"/>
                    </a:lnTo>
                    <a:lnTo>
                      <a:pt x="27064" y="13338"/>
                    </a:lnTo>
                    <a:lnTo>
                      <a:pt x="27194" y="12302"/>
                    </a:lnTo>
                    <a:lnTo>
                      <a:pt x="27237" y="11439"/>
                    </a:lnTo>
                    <a:lnTo>
                      <a:pt x="27280" y="10576"/>
                    </a:lnTo>
                    <a:lnTo>
                      <a:pt x="27237" y="9885"/>
                    </a:lnTo>
                    <a:lnTo>
                      <a:pt x="27151" y="8849"/>
                    </a:lnTo>
                    <a:lnTo>
                      <a:pt x="27021" y="7900"/>
                    </a:lnTo>
                    <a:lnTo>
                      <a:pt x="26978" y="7684"/>
                    </a:lnTo>
                    <a:lnTo>
                      <a:pt x="26978" y="7641"/>
                    </a:lnTo>
                    <a:lnTo>
                      <a:pt x="26935" y="7468"/>
                    </a:lnTo>
                    <a:lnTo>
                      <a:pt x="26892" y="7382"/>
                    </a:lnTo>
                    <a:lnTo>
                      <a:pt x="26719" y="6691"/>
                    </a:lnTo>
                    <a:lnTo>
                      <a:pt x="26676" y="6561"/>
                    </a:lnTo>
                    <a:lnTo>
                      <a:pt x="26676" y="6475"/>
                    </a:lnTo>
                    <a:lnTo>
                      <a:pt x="26633" y="6475"/>
                    </a:lnTo>
                    <a:lnTo>
                      <a:pt x="26633" y="6432"/>
                    </a:lnTo>
                    <a:lnTo>
                      <a:pt x="26633" y="6389"/>
                    </a:lnTo>
                    <a:lnTo>
                      <a:pt x="26590" y="6346"/>
                    </a:lnTo>
                    <a:lnTo>
                      <a:pt x="26503" y="6000"/>
                    </a:lnTo>
                    <a:lnTo>
                      <a:pt x="26460" y="5957"/>
                    </a:lnTo>
                    <a:lnTo>
                      <a:pt x="26417" y="5871"/>
                    </a:lnTo>
                    <a:lnTo>
                      <a:pt x="26374" y="5784"/>
                    </a:lnTo>
                    <a:lnTo>
                      <a:pt x="26374" y="5698"/>
                    </a:lnTo>
                    <a:lnTo>
                      <a:pt x="26331" y="5655"/>
                    </a:lnTo>
                    <a:lnTo>
                      <a:pt x="26331" y="5612"/>
                    </a:lnTo>
                    <a:lnTo>
                      <a:pt x="26331" y="5569"/>
                    </a:lnTo>
                    <a:lnTo>
                      <a:pt x="26288" y="5525"/>
                    </a:lnTo>
                    <a:lnTo>
                      <a:pt x="26244" y="5482"/>
                    </a:lnTo>
                    <a:lnTo>
                      <a:pt x="26244" y="5396"/>
                    </a:lnTo>
                    <a:lnTo>
                      <a:pt x="25899" y="4792"/>
                    </a:lnTo>
                    <a:lnTo>
                      <a:pt x="25554" y="4187"/>
                    </a:lnTo>
                    <a:lnTo>
                      <a:pt x="25122" y="3626"/>
                    </a:lnTo>
                    <a:lnTo>
                      <a:pt x="24690" y="3151"/>
                    </a:lnTo>
                    <a:lnTo>
                      <a:pt x="24172" y="2633"/>
                    </a:lnTo>
                    <a:lnTo>
                      <a:pt x="23654" y="2202"/>
                    </a:lnTo>
                    <a:lnTo>
                      <a:pt x="23611" y="2159"/>
                    </a:lnTo>
                    <a:lnTo>
                      <a:pt x="23568" y="2159"/>
                    </a:lnTo>
                    <a:lnTo>
                      <a:pt x="23093" y="1813"/>
                    </a:lnTo>
                    <a:lnTo>
                      <a:pt x="22834" y="1598"/>
                    </a:lnTo>
                    <a:lnTo>
                      <a:pt x="22532" y="1382"/>
                    </a:lnTo>
                    <a:lnTo>
                      <a:pt x="22230" y="1252"/>
                    </a:lnTo>
                    <a:lnTo>
                      <a:pt x="22144" y="1209"/>
                    </a:lnTo>
                    <a:lnTo>
                      <a:pt x="22101" y="1166"/>
                    </a:lnTo>
                    <a:lnTo>
                      <a:pt x="22014" y="1166"/>
                    </a:lnTo>
                    <a:lnTo>
                      <a:pt x="21971" y="1123"/>
                    </a:lnTo>
                    <a:lnTo>
                      <a:pt x="21842" y="1080"/>
                    </a:lnTo>
                    <a:lnTo>
                      <a:pt x="21842" y="1036"/>
                    </a:lnTo>
                    <a:lnTo>
                      <a:pt x="21712" y="993"/>
                    </a:lnTo>
                    <a:lnTo>
                      <a:pt x="21669" y="950"/>
                    </a:lnTo>
                    <a:lnTo>
                      <a:pt x="21453" y="864"/>
                    </a:lnTo>
                    <a:lnTo>
                      <a:pt x="21367" y="821"/>
                    </a:lnTo>
                    <a:lnTo>
                      <a:pt x="21324" y="821"/>
                    </a:lnTo>
                    <a:lnTo>
                      <a:pt x="21237" y="734"/>
                    </a:lnTo>
                    <a:lnTo>
                      <a:pt x="20676" y="518"/>
                    </a:lnTo>
                    <a:lnTo>
                      <a:pt x="19985" y="303"/>
                    </a:lnTo>
                    <a:lnTo>
                      <a:pt x="19640" y="216"/>
                    </a:lnTo>
                    <a:lnTo>
                      <a:pt x="19511" y="216"/>
                    </a:lnTo>
                    <a:lnTo>
                      <a:pt x="19468" y="173"/>
                    </a:lnTo>
                    <a:lnTo>
                      <a:pt x="19252" y="173"/>
                    </a:lnTo>
                    <a:lnTo>
                      <a:pt x="19252" y="130"/>
                    </a:lnTo>
                    <a:lnTo>
                      <a:pt x="19036" y="130"/>
                    </a:lnTo>
                    <a:lnTo>
                      <a:pt x="18388" y="44"/>
                    </a:lnTo>
                    <a:lnTo>
                      <a:pt x="177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1" name="Google Shape;14981;p76"/>
              <p:cNvSpPr/>
              <p:nvPr/>
            </p:nvSpPr>
            <p:spPr>
              <a:xfrm>
                <a:off x="2316605" y="1833263"/>
                <a:ext cx="111143" cy="1518691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7151" extrusionOk="0">
                    <a:moveTo>
                      <a:pt x="433" y="0"/>
                    </a:moveTo>
                    <a:lnTo>
                      <a:pt x="519" y="7209"/>
                    </a:lnTo>
                    <a:lnTo>
                      <a:pt x="519" y="8979"/>
                    </a:lnTo>
                    <a:lnTo>
                      <a:pt x="562" y="10144"/>
                    </a:lnTo>
                    <a:lnTo>
                      <a:pt x="562" y="10187"/>
                    </a:lnTo>
                    <a:lnTo>
                      <a:pt x="562" y="10274"/>
                    </a:lnTo>
                    <a:lnTo>
                      <a:pt x="562" y="10317"/>
                    </a:lnTo>
                    <a:lnTo>
                      <a:pt x="605" y="12345"/>
                    </a:lnTo>
                    <a:lnTo>
                      <a:pt x="605" y="12389"/>
                    </a:lnTo>
                    <a:lnTo>
                      <a:pt x="605" y="12432"/>
                    </a:lnTo>
                    <a:lnTo>
                      <a:pt x="605" y="12475"/>
                    </a:lnTo>
                    <a:lnTo>
                      <a:pt x="605" y="13942"/>
                    </a:lnTo>
                    <a:lnTo>
                      <a:pt x="605" y="13986"/>
                    </a:lnTo>
                    <a:lnTo>
                      <a:pt x="605" y="14072"/>
                    </a:lnTo>
                    <a:lnTo>
                      <a:pt x="605" y="14115"/>
                    </a:lnTo>
                    <a:lnTo>
                      <a:pt x="648" y="15453"/>
                    </a:lnTo>
                    <a:lnTo>
                      <a:pt x="648" y="15496"/>
                    </a:lnTo>
                    <a:lnTo>
                      <a:pt x="648" y="15583"/>
                    </a:lnTo>
                    <a:lnTo>
                      <a:pt x="648" y="15799"/>
                    </a:lnTo>
                    <a:lnTo>
                      <a:pt x="648" y="15885"/>
                    </a:lnTo>
                    <a:lnTo>
                      <a:pt x="648" y="15928"/>
                    </a:lnTo>
                    <a:lnTo>
                      <a:pt x="692" y="19079"/>
                    </a:lnTo>
                    <a:lnTo>
                      <a:pt x="692" y="19165"/>
                    </a:lnTo>
                    <a:lnTo>
                      <a:pt x="692" y="19209"/>
                    </a:lnTo>
                    <a:lnTo>
                      <a:pt x="692" y="19468"/>
                    </a:lnTo>
                    <a:lnTo>
                      <a:pt x="692" y="19511"/>
                    </a:lnTo>
                    <a:lnTo>
                      <a:pt x="692" y="19597"/>
                    </a:lnTo>
                    <a:lnTo>
                      <a:pt x="692" y="20029"/>
                    </a:lnTo>
                    <a:lnTo>
                      <a:pt x="692" y="20072"/>
                    </a:lnTo>
                    <a:lnTo>
                      <a:pt x="692" y="20201"/>
                    </a:lnTo>
                    <a:lnTo>
                      <a:pt x="692" y="20244"/>
                    </a:lnTo>
                    <a:lnTo>
                      <a:pt x="692" y="20288"/>
                    </a:lnTo>
                    <a:lnTo>
                      <a:pt x="692" y="20719"/>
                    </a:lnTo>
                    <a:lnTo>
                      <a:pt x="735" y="20978"/>
                    </a:lnTo>
                    <a:lnTo>
                      <a:pt x="735" y="21755"/>
                    </a:lnTo>
                    <a:lnTo>
                      <a:pt x="735" y="21798"/>
                    </a:lnTo>
                    <a:lnTo>
                      <a:pt x="735" y="21885"/>
                    </a:lnTo>
                    <a:lnTo>
                      <a:pt x="735" y="21928"/>
                    </a:lnTo>
                    <a:lnTo>
                      <a:pt x="735" y="21971"/>
                    </a:lnTo>
                    <a:lnTo>
                      <a:pt x="735" y="22014"/>
                    </a:lnTo>
                    <a:lnTo>
                      <a:pt x="735" y="22057"/>
                    </a:lnTo>
                    <a:lnTo>
                      <a:pt x="735" y="22187"/>
                    </a:lnTo>
                    <a:lnTo>
                      <a:pt x="735" y="22230"/>
                    </a:lnTo>
                    <a:lnTo>
                      <a:pt x="735" y="22273"/>
                    </a:lnTo>
                    <a:lnTo>
                      <a:pt x="778" y="22878"/>
                    </a:lnTo>
                    <a:lnTo>
                      <a:pt x="778" y="22921"/>
                    </a:lnTo>
                    <a:lnTo>
                      <a:pt x="778" y="23050"/>
                    </a:lnTo>
                    <a:lnTo>
                      <a:pt x="778" y="23093"/>
                    </a:lnTo>
                    <a:lnTo>
                      <a:pt x="778" y="23137"/>
                    </a:lnTo>
                    <a:lnTo>
                      <a:pt x="778" y="23223"/>
                    </a:lnTo>
                    <a:lnTo>
                      <a:pt x="778" y="23266"/>
                    </a:lnTo>
                    <a:lnTo>
                      <a:pt x="778" y="23309"/>
                    </a:lnTo>
                    <a:lnTo>
                      <a:pt x="778" y="23439"/>
                    </a:lnTo>
                    <a:lnTo>
                      <a:pt x="778" y="23482"/>
                    </a:lnTo>
                    <a:lnTo>
                      <a:pt x="778" y="23654"/>
                    </a:lnTo>
                    <a:lnTo>
                      <a:pt x="735" y="23784"/>
                    </a:lnTo>
                    <a:lnTo>
                      <a:pt x="735" y="23827"/>
                    </a:lnTo>
                    <a:lnTo>
                      <a:pt x="692" y="23957"/>
                    </a:lnTo>
                    <a:lnTo>
                      <a:pt x="692" y="24000"/>
                    </a:lnTo>
                    <a:lnTo>
                      <a:pt x="648" y="24129"/>
                    </a:lnTo>
                    <a:lnTo>
                      <a:pt x="648" y="24172"/>
                    </a:lnTo>
                    <a:lnTo>
                      <a:pt x="605" y="24302"/>
                    </a:lnTo>
                    <a:lnTo>
                      <a:pt x="562" y="24431"/>
                    </a:lnTo>
                    <a:lnTo>
                      <a:pt x="562" y="24475"/>
                    </a:lnTo>
                    <a:lnTo>
                      <a:pt x="519" y="24518"/>
                    </a:lnTo>
                    <a:lnTo>
                      <a:pt x="519" y="24561"/>
                    </a:lnTo>
                    <a:lnTo>
                      <a:pt x="519" y="24647"/>
                    </a:lnTo>
                    <a:lnTo>
                      <a:pt x="476" y="24690"/>
                    </a:lnTo>
                    <a:lnTo>
                      <a:pt x="389" y="25036"/>
                    </a:lnTo>
                    <a:lnTo>
                      <a:pt x="389" y="25079"/>
                    </a:lnTo>
                    <a:lnTo>
                      <a:pt x="346" y="25208"/>
                    </a:lnTo>
                    <a:lnTo>
                      <a:pt x="346" y="25252"/>
                    </a:lnTo>
                    <a:lnTo>
                      <a:pt x="260" y="25554"/>
                    </a:lnTo>
                    <a:lnTo>
                      <a:pt x="217" y="25597"/>
                    </a:lnTo>
                    <a:lnTo>
                      <a:pt x="174" y="25770"/>
                    </a:lnTo>
                    <a:lnTo>
                      <a:pt x="174" y="25813"/>
                    </a:lnTo>
                    <a:lnTo>
                      <a:pt x="87" y="26072"/>
                    </a:lnTo>
                    <a:lnTo>
                      <a:pt x="44" y="26201"/>
                    </a:lnTo>
                    <a:lnTo>
                      <a:pt x="44" y="26288"/>
                    </a:lnTo>
                    <a:lnTo>
                      <a:pt x="44" y="26331"/>
                    </a:lnTo>
                    <a:lnTo>
                      <a:pt x="44" y="26374"/>
                    </a:lnTo>
                    <a:lnTo>
                      <a:pt x="44" y="26417"/>
                    </a:lnTo>
                    <a:lnTo>
                      <a:pt x="44" y="26460"/>
                    </a:lnTo>
                    <a:lnTo>
                      <a:pt x="1" y="26503"/>
                    </a:lnTo>
                    <a:lnTo>
                      <a:pt x="1" y="26546"/>
                    </a:lnTo>
                    <a:lnTo>
                      <a:pt x="44" y="26762"/>
                    </a:lnTo>
                    <a:lnTo>
                      <a:pt x="87" y="26935"/>
                    </a:lnTo>
                    <a:lnTo>
                      <a:pt x="174" y="27021"/>
                    </a:lnTo>
                    <a:lnTo>
                      <a:pt x="260" y="27108"/>
                    </a:lnTo>
                    <a:lnTo>
                      <a:pt x="346" y="27108"/>
                    </a:lnTo>
                    <a:lnTo>
                      <a:pt x="346" y="27151"/>
                    </a:lnTo>
                    <a:lnTo>
                      <a:pt x="476" y="27151"/>
                    </a:lnTo>
                    <a:lnTo>
                      <a:pt x="692" y="27064"/>
                    </a:lnTo>
                    <a:lnTo>
                      <a:pt x="907" y="26849"/>
                    </a:lnTo>
                    <a:lnTo>
                      <a:pt x="1080" y="26590"/>
                    </a:lnTo>
                    <a:lnTo>
                      <a:pt x="1166" y="26331"/>
                    </a:lnTo>
                    <a:lnTo>
                      <a:pt x="1210" y="26288"/>
                    </a:lnTo>
                    <a:lnTo>
                      <a:pt x="1210" y="26244"/>
                    </a:lnTo>
                    <a:lnTo>
                      <a:pt x="1339" y="25856"/>
                    </a:lnTo>
                    <a:lnTo>
                      <a:pt x="1339" y="25813"/>
                    </a:lnTo>
                    <a:lnTo>
                      <a:pt x="1382" y="25640"/>
                    </a:lnTo>
                    <a:lnTo>
                      <a:pt x="1382" y="25597"/>
                    </a:lnTo>
                    <a:lnTo>
                      <a:pt x="1425" y="25554"/>
                    </a:lnTo>
                    <a:lnTo>
                      <a:pt x="1425" y="25467"/>
                    </a:lnTo>
                    <a:lnTo>
                      <a:pt x="1425" y="25424"/>
                    </a:lnTo>
                    <a:lnTo>
                      <a:pt x="1598" y="24906"/>
                    </a:lnTo>
                    <a:lnTo>
                      <a:pt x="1641" y="24820"/>
                    </a:lnTo>
                    <a:lnTo>
                      <a:pt x="1641" y="24690"/>
                    </a:lnTo>
                    <a:lnTo>
                      <a:pt x="1684" y="24604"/>
                    </a:lnTo>
                    <a:lnTo>
                      <a:pt x="1727" y="24388"/>
                    </a:lnTo>
                    <a:lnTo>
                      <a:pt x="1814" y="24043"/>
                    </a:lnTo>
                    <a:lnTo>
                      <a:pt x="1814" y="24000"/>
                    </a:lnTo>
                    <a:lnTo>
                      <a:pt x="1857" y="23870"/>
                    </a:lnTo>
                    <a:lnTo>
                      <a:pt x="1857" y="23827"/>
                    </a:lnTo>
                    <a:lnTo>
                      <a:pt x="1900" y="23784"/>
                    </a:lnTo>
                    <a:lnTo>
                      <a:pt x="1900" y="23698"/>
                    </a:lnTo>
                    <a:lnTo>
                      <a:pt x="1943" y="23654"/>
                    </a:lnTo>
                    <a:lnTo>
                      <a:pt x="1943" y="23611"/>
                    </a:lnTo>
                    <a:lnTo>
                      <a:pt x="1943" y="23568"/>
                    </a:lnTo>
                    <a:lnTo>
                      <a:pt x="1986" y="23525"/>
                    </a:lnTo>
                    <a:lnTo>
                      <a:pt x="1986" y="23482"/>
                    </a:lnTo>
                    <a:lnTo>
                      <a:pt x="1986" y="23223"/>
                    </a:lnTo>
                    <a:lnTo>
                      <a:pt x="1986" y="22360"/>
                    </a:lnTo>
                    <a:lnTo>
                      <a:pt x="1986" y="22316"/>
                    </a:lnTo>
                    <a:lnTo>
                      <a:pt x="1986" y="22187"/>
                    </a:lnTo>
                    <a:lnTo>
                      <a:pt x="1986" y="22144"/>
                    </a:lnTo>
                    <a:lnTo>
                      <a:pt x="1986" y="22101"/>
                    </a:lnTo>
                    <a:lnTo>
                      <a:pt x="1986" y="22014"/>
                    </a:lnTo>
                    <a:lnTo>
                      <a:pt x="1986" y="21971"/>
                    </a:lnTo>
                    <a:lnTo>
                      <a:pt x="1986" y="20633"/>
                    </a:lnTo>
                    <a:lnTo>
                      <a:pt x="1986" y="20590"/>
                    </a:lnTo>
                    <a:lnTo>
                      <a:pt x="1986" y="20503"/>
                    </a:lnTo>
                    <a:lnTo>
                      <a:pt x="1986" y="20460"/>
                    </a:lnTo>
                    <a:lnTo>
                      <a:pt x="1986" y="20417"/>
                    </a:lnTo>
                    <a:lnTo>
                      <a:pt x="1943" y="20158"/>
                    </a:lnTo>
                    <a:lnTo>
                      <a:pt x="1943" y="20115"/>
                    </a:lnTo>
                    <a:lnTo>
                      <a:pt x="1943" y="20072"/>
                    </a:lnTo>
                    <a:lnTo>
                      <a:pt x="1943" y="19942"/>
                    </a:lnTo>
                    <a:lnTo>
                      <a:pt x="1943" y="19899"/>
                    </a:lnTo>
                    <a:lnTo>
                      <a:pt x="1943" y="19856"/>
                    </a:lnTo>
                    <a:lnTo>
                      <a:pt x="1943" y="18129"/>
                    </a:lnTo>
                    <a:lnTo>
                      <a:pt x="1943" y="18086"/>
                    </a:lnTo>
                    <a:lnTo>
                      <a:pt x="1943" y="17957"/>
                    </a:lnTo>
                    <a:lnTo>
                      <a:pt x="1943" y="17914"/>
                    </a:lnTo>
                    <a:lnTo>
                      <a:pt x="1943" y="17870"/>
                    </a:lnTo>
                    <a:lnTo>
                      <a:pt x="1900" y="15496"/>
                    </a:lnTo>
                    <a:lnTo>
                      <a:pt x="1900" y="15410"/>
                    </a:lnTo>
                    <a:lnTo>
                      <a:pt x="1900" y="15367"/>
                    </a:lnTo>
                    <a:lnTo>
                      <a:pt x="1900" y="15108"/>
                    </a:lnTo>
                    <a:lnTo>
                      <a:pt x="1900" y="15065"/>
                    </a:lnTo>
                    <a:lnTo>
                      <a:pt x="1900" y="14978"/>
                    </a:lnTo>
                    <a:lnTo>
                      <a:pt x="1857" y="13554"/>
                    </a:lnTo>
                    <a:lnTo>
                      <a:pt x="1857" y="13511"/>
                    </a:lnTo>
                    <a:lnTo>
                      <a:pt x="1857" y="13468"/>
                    </a:lnTo>
                    <a:lnTo>
                      <a:pt x="1857" y="13381"/>
                    </a:lnTo>
                    <a:lnTo>
                      <a:pt x="1857" y="13338"/>
                    </a:lnTo>
                    <a:lnTo>
                      <a:pt x="1857" y="12086"/>
                    </a:lnTo>
                    <a:lnTo>
                      <a:pt x="1857" y="11957"/>
                    </a:lnTo>
                    <a:lnTo>
                      <a:pt x="1857" y="11914"/>
                    </a:lnTo>
                    <a:lnTo>
                      <a:pt x="1857" y="11784"/>
                    </a:lnTo>
                    <a:lnTo>
                      <a:pt x="1857" y="11741"/>
                    </a:lnTo>
                    <a:lnTo>
                      <a:pt x="1857" y="11698"/>
                    </a:lnTo>
                    <a:lnTo>
                      <a:pt x="1857" y="11655"/>
                    </a:lnTo>
                    <a:lnTo>
                      <a:pt x="1814" y="9712"/>
                    </a:lnTo>
                    <a:lnTo>
                      <a:pt x="1814" y="9669"/>
                    </a:lnTo>
                    <a:lnTo>
                      <a:pt x="1814" y="8763"/>
                    </a:lnTo>
                    <a:lnTo>
                      <a:pt x="1814" y="8720"/>
                    </a:lnTo>
                    <a:lnTo>
                      <a:pt x="1771" y="5828"/>
                    </a:lnTo>
                    <a:lnTo>
                      <a:pt x="1641" y="734"/>
                    </a:lnTo>
                    <a:lnTo>
                      <a:pt x="1555" y="561"/>
                    </a:lnTo>
                    <a:lnTo>
                      <a:pt x="1382" y="432"/>
                    </a:lnTo>
                    <a:lnTo>
                      <a:pt x="1210" y="303"/>
                    </a:lnTo>
                    <a:lnTo>
                      <a:pt x="994" y="216"/>
                    </a:lnTo>
                    <a:lnTo>
                      <a:pt x="648" y="44"/>
                    </a:lnTo>
                    <a:lnTo>
                      <a:pt x="4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2" name="Google Shape;14982;p76"/>
              <p:cNvSpPr/>
              <p:nvPr/>
            </p:nvSpPr>
            <p:spPr>
              <a:xfrm>
                <a:off x="2089677" y="1536304"/>
                <a:ext cx="333261" cy="193199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454" extrusionOk="0">
                    <a:moveTo>
                      <a:pt x="1036" y="0"/>
                    </a:moveTo>
                    <a:lnTo>
                      <a:pt x="907" y="43"/>
                    </a:lnTo>
                    <a:lnTo>
                      <a:pt x="734" y="43"/>
                    </a:lnTo>
                    <a:lnTo>
                      <a:pt x="648" y="86"/>
                    </a:lnTo>
                    <a:lnTo>
                      <a:pt x="518" y="130"/>
                    </a:lnTo>
                    <a:lnTo>
                      <a:pt x="389" y="216"/>
                    </a:lnTo>
                    <a:lnTo>
                      <a:pt x="216" y="302"/>
                    </a:lnTo>
                    <a:lnTo>
                      <a:pt x="87" y="432"/>
                    </a:lnTo>
                    <a:lnTo>
                      <a:pt x="0" y="518"/>
                    </a:lnTo>
                    <a:lnTo>
                      <a:pt x="0" y="604"/>
                    </a:lnTo>
                    <a:lnTo>
                      <a:pt x="44" y="777"/>
                    </a:lnTo>
                    <a:lnTo>
                      <a:pt x="130" y="820"/>
                    </a:lnTo>
                    <a:lnTo>
                      <a:pt x="216" y="907"/>
                    </a:lnTo>
                    <a:lnTo>
                      <a:pt x="907" y="1338"/>
                    </a:lnTo>
                    <a:lnTo>
                      <a:pt x="950" y="1338"/>
                    </a:lnTo>
                    <a:lnTo>
                      <a:pt x="1684" y="1770"/>
                    </a:lnTo>
                    <a:lnTo>
                      <a:pt x="1770" y="1813"/>
                    </a:lnTo>
                    <a:lnTo>
                      <a:pt x="1813" y="1813"/>
                    </a:lnTo>
                    <a:lnTo>
                      <a:pt x="1813" y="1856"/>
                    </a:lnTo>
                    <a:lnTo>
                      <a:pt x="2288" y="2115"/>
                    </a:lnTo>
                    <a:lnTo>
                      <a:pt x="2331" y="2115"/>
                    </a:lnTo>
                    <a:lnTo>
                      <a:pt x="2331" y="2158"/>
                    </a:lnTo>
                    <a:lnTo>
                      <a:pt x="2374" y="2158"/>
                    </a:lnTo>
                    <a:lnTo>
                      <a:pt x="3669" y="2935"/>
                    </a:lnTo>
                    <a:lnTo>
                      <a:pt x="3713" y="2935"/>
                    </a:lnTo>
                    <a:lnTo>
                      <a:pt x="4403" y="3324"/>
                    </a:lnTo>
                    <a:lnTo>
                      <a:pt x="4533" y="3367"/>
                    </a:lnTo>
                    <a:lnTo>
                      <a:pt x="4533" y="3410"/>
                    </a:lnTo>
                    <a:lnTo>
                      <a:pt x="4619" y="3410"/>
                    </a:lnTo>
                    <a:lnTo>
                      <a:pt x="4878" y="3453"/>
                    </a:lnTo>
                    <a:lnTo>
                      <a:pt x="5094" y="3453"/>
                    </a:lnTo>
                    <a:lnTo>
                      <a:pt x="5267" y="3410"/>
                    </a:lnTo>
                    <a:lnTo>
                      <a:pt x="5310" y="3367"/>
                    </a:lnTo>
                    <a:lnTo>
                      <a:pt x="5353" y="3367"/>
                    </a:lnTo>
                    <a:lnTo>
                      <a:pt x="5439" y="3324"/>
                    </a:lnTo>
                    <a:lnTo>
                      <a:pt x="5655" y="3237"/>
                    </a:lnTo>
                    <a:lnTo>
                      <a:pt x="5655" y="3194"/>
                    </a:lnTo>
                    <a:lnTo>
                      <a:pt x="5698" y="3194"/>
                    </a:lnTo>
                    <a:lnTo>
                      <a:pt x="5741" y="3151"/>
                    </a:lnTo>
                    <a:lnTo>
                      <a:pt x="5784" y="3108"/>
                    </a:lnTo>
                    <a:lnTo>
                      <a:pt x="5828" y="3065"/>
                    </a:lnTo>
                    <a:lnTo>
                      <a:pt x="5871" y="3022"/>
                    </a:lnTo>
                    <a:lnTo>
                      <a:pt x="5914" y="3022"/>
                    </a:lnTo>
                    <a:lnTo>
                      <a:pt x="5957" y="2978"/>
                    </a:lnTo>
                    <a:lnTo>
                      <a:pt x="5957" y="2935"/>
                    </a:lnTo>
                    <a:lnTo>
                      <a:pt x="5957" y="2892"/>
                    </a:lnTo>
                    <a:lnTo>
                      <a:pt x="5957" y="2849"/>
                    </a:lnTo>
                    <a:lnTo>
                      <a:pt x="5957" y="2763"/>
                    </a:lnTo>
                    <a:lnTo>
                      <a:pt x="5957" y="2719"/>
                    </a:lnTo>
                    <a:lnTo>
                      <a:pt x="5914" y="2719"/>
                    </a:lnTo>
                    <a:lnTo>
                      <a:pt x="5914" y="2676"/>
                    </a:lnTo>
                    <a:lnTo>
                      <a:pt x="5871" y="2633"/>
                    </a:lnTo>
                    <a:lnTo>
                      <a:pt x="5828" y="2633"/>
                    </a:lnTo>
                    <a:lnTo>
                      <a:pt x="5741" y="2547"/>
                    </a:lnTo>
                    <a:lnTo>
                      <a:pt x="4964" y="2115"/>
                    </a:lnTo>
                    <a:lnTo>
                      <a:pt x="4274" y="1684"/>
                    </a:lnTo>
                    <a:lnTo>
                      <a:pt x="4101" y="1856"/>
                    </a:lnTo>
                    <a:lnTo>
                      <a:pt x="3885" y="2029"/>
                    </a:lnTo>
                    <a:lnTo>
                      <a:pt x="3669" y="2072"/>
                    </a:lnTo>
                    <a:lnTo>
                      <a:pt x="3367" y="2115"/>
                    </a:lnTo>
                    <a:lnTo>
                      <a:pt x="2763" y="2115"/>
                    </a:lnTo>
                    <a:lnTo>
                      <a:pt x="2590" y="2072"/>
                    </a:lnTo>
                    <a:lnTo>
                      <a:pt x="2418" y="1986"/>
                    </a:lnTo>
                    <a:lnTo>
                      <a:pt x="2288" y="1899"/>
                    </a:lnTo>
                    <a:lnTo>
                      <a:pt x="2245" y="1856"/>
                    </a:lnTo>
                    <a:lnTo>
                      <a:pt x="2202" y="1813"/>
                    </a:lnTo>
                    <a:lnTo>
                      <a:pt x="2115" y="1727"/>
                    </a:lnTo>
                    <a:lnTo>
                      <a:pt x="2115" y="1684"/>
                    </a:lnTo>
                    <a:lnTo>
                      <a:pt x="2072" y="1640"/>
                    </a:lnTo>
                    <a:lnTo>
                      <a:pt x="1986" y="1425"/>
                    </a:lnTo>
                    <a:lnTo>
                      <a:pt x="1986" y="1252"/>
                    </a:lnTo>
                    <a:lnTo>
                      <a:pt x="1986" y="389"/>
                    </a:lnTo>
                    <a:lnTo>
                      <a:pt x="1770" y="259"/>
                    </a:lnTo>
                    <a:lnTo>
                      <a:pt x="1554" y="130"/>
                    </a:lnTo>
                    <a:lnTo>
                      <a:pt x="1468" y="86"/>
                    </a:lnTo>
                    <a:lnTo>
                      <a:pt x="1425" y="86"/>
                    </a:lnTo>
                    <a:lnTo>
                      <a:pt x="1339" y="43"/>
                    </a:lnTo>
                    <a:lnTo>
                      <a:pt x="1166" y="43"/>
                    </a:lnTo>
                    <a:lnTo>
                      <a:pt x="10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3" name="Google Shape;14983;p76"/>
              <p:cNvSpPr/>
              <p:nvPr/>
            </p:nvSpPr>
            <p:spPr>
              <a:xfrm>
                <a:off x="2096893" y="3209487"/>
                <a:ext cx="19409" cy="9677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73" extrusionOk="0">
                    <a:moveTo>
                      <a:pt x="1" y="0"/>
                    </a:moveTo>
                    <a:lnTo>
                      <a:pt x="303" y="173"/>
                    </a:lnTo>
                    <a:lnTo>
                      <a:pt x="346" y="43"/>
                    </a:lnTo>
                    <a:lnTo>
                      <a:pt x="260" y="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4" name="Google Shape;14984;p76"/>
              <p:cNvSpPr/>
              <p:nvPr/>
            </p:nvSpPr>
            <p:spPr>
              <a:xfrm>
                <a:off x="2101759" y="3277057"/>
                <a:ext cx="4866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87" h="131" extrusionOk="0">
                    <a:moveTo>
                      <a:pt x="87" y="1"/>
                    </a:moveTo>
                    <a:lnTo>
                      <a:pt x="0" y="44"/>
                    </a:lnTo>
                    <a:lnTo>
                      <a:pt x="43" y="44"/>
                    </a:lnTo>
                    <a:lnTo>
                      <a:pt x="87" y="130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5" name="Google Shape;14985;p76"/>
              <p:cNvSpPr/>
              <p:nvPr/>
            </p:nvSpPr>
            <p:spPr>
              <a:xfrm>
                <a:off x="2096893" y="3279462"/>
                <a:ext cx="973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31" extrusionOk="0">
                    <a:moveTo>
                      <a:pt x="87" y="1"/>
                    </a:moveTo>
                    <a:lnTo>
                      <a:pt x="1" y="44"/>
                    </a:lnTo>
                    <a:lnTo>
                      <a:pt x="130" y="130"/>
                    </a:lnTo>
                    <a:lnTo>
                      <a:pt x="174" y="130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6" name="Google Shape;14986;p76"/>
              <p:cNvSpPr/>
              <p:nvPr/>
            </p:nvSpPr>
            <p:spPr>
              <a:xfrm>
                <a:off x="2113841" y="3105672"/>
                <a:ext cx="56" cy="24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0" y="43"/>
                    </a:moveTo>
                    <a:lnTo>
                      <a:pt x="0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7" name="Google Shape;14987;p76"/>
              <p:cNvSpPr/>
              <p:nvPr/>
            </p:nvSpPr>
            <p:spPr>
              <a:xfrm>
                <a:off x="2137949" y="3134646"/>
                <a:ext cx="19409" cy="24164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32" extrusionOk="0">
                    <a:moveTo>
                      <a:pt x="1" y="0"/>
                    </a:moveTo>
                    <a:lnTo>
                      <a:pt x="217" y="432"/>
                    </a:lnTo>
                    <a:lnTo>
                      <a:pt x="303" y="345"/>
                    </a:lnTo>
                    <a:lnTo>
                      <a:pt x="346" y="216"/>
                    </a:lnTo>
                    <a:lnTo>
                      <a:pt x="44" y="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8" name="Google Shape;14988;p76"/>
              <p:cNvSpPr/>
              <p:nvPr/>
            </p:nvSpPr>
            <p:spPr>
              <a:xfrm>
                <a:off x="2241764" y="3004262"/>
                <a:ext cx="56" cy="6522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66" extrusionOk="0">
                    <a:moveTo>
                      <a:pt x="1" y="1166"/>
                    </a:moveTo>
                    <a:lnTo>
                      <a:pt x="1" y="1166"/>
                    </a:lnTo>
                    <a:lnTo>
                      <a:pt x="1" y="1122"/>
                    </a:lnTo>
                    <a:lnTo>
                      <a:pt x="1" y="1122"/>
                    </a:lnTo>
                    <a:lnTo>
                      <a:pt x="1" y="863"/>
                    </a:lnTo>
                    <a:lnTo>
                      <a:pt x="1" y="863"/>
                    </a:lnTo>
                    <a:lnTo>
                      <a:pt x="1" y="561"/>
                    </a:lnTo>
                    <a:lnTo>
                      <a:pt x="1" y="56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1166"/>
                    </a:lnTo>
                    <a:lnTo>
                      <a:pt x="1" y="1166"/>
                    </a:lnTo>
                    <a:lnTo>
                      <a:pt x="1" y="1166"/>
                    </a:lnTo>
                    <a:lnTo>
                      <a:pt x="1" y="116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9" name="Google Shape;14989;p76"/>
              <p:cNvSpPr/>
              <p:nvPr/>
            </p:nvSpPr>
            <p:spPr>
              <a:xfrm>
                <a:off x="2029323" y="2837631"/>
                <a:ext cx="58005" cy="70087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253" extrusionOk="0">
                    <a:moveTo>
                      <a:pt x="993" y="1"/>
                    </a:moveTo>
                    <a:lnTo>
                      <a:pt x="648" y="389"/>
                    </a:lnTo>
                    <a:lnTo>
                      <a:pt x="0" y="1166"/>
                    </a:lnTo>
                    <a:lnTo>
                      <a:pt x="43" y="1253"/>
                    </a:lnTo>
                    <a:lnTo>
                      <a:pt x="1036" y="87"/>
                    </a:lnTo>
                    <a:lnTo>
                      <a:pt x="9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0" name="Google Shape;14990;p76"/>
              <p:cNvSpPr/>
              <p:nvPr/>
            </p:nvSpPr>
            <p:spPr>
              <a:xfrm>
                <a:off x="2459072" y="2543078"/>
                <a:ext cx="132846" cy="31435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562" extrusionOk="0">
                    <a:moveTo>
                      <a:pt x="2375" y="1"/>
                    </a:moveTo>
                    <a:lnTo>
                      <a:pt x="1727" y="44"/>
                    </a:lnTo>
                    <a:lnTo>
                      <a:pt x="1166" y="130"/>
                    </a:lnTo>
                    <a:lnTo>
                      <a:pt x="562" y="303"/>
                    </a:lnTo>
                    <a:lnTo>
                      <a:pt x="44" y="432"/>
                    </a:lnTo>
                    <a:lnTo>
                      <a:pt x="1" y="562"/>
                    </a:lnTo>
                    <a:lnTo>
                      <a:pt x="173" y="519"/>
                    </a:lnTo>
                    <a:lnTo>
                      <a:pt x="216" y="476"/>
                    </a:lnTo>
                    <a:lnTo>
                      <a:pt x="303" y="476"/>
                    </a:lnTo>
                    <a:lnTo>
                      <a:pt x="432" y="432"/>
                    </a:lnTo>
                    <a:lnTo>
                      <a:pt x="519" y="389"/>
                    </a:lnTo>
                    <a:lnTo>
                      <a:pt x="648" y="389"/>
                    </a:lnTo>
                    <a:lnTo>
                      <a:pt x="993" y="303"/>
                    </a:lnTo>
                    <a:lnTo>
                      <a:pt x="1857" y="217"/>
                    </a:lnTo>
                    <a:lnTo>
                      <a:pt x="2245" y="217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1" name="Google Shape;14991;p76"/>
              <p:cNvSpPr/>
              <p:nvPr/>
            </p:nvSpPr>
            <p:spPr>
              <a:xfrm>
                <a:off x="1770960" y="3769620"/>
                <a:ext cx="50789" cy="120764"/>
              </a:xfrm>
              <a:custGeom>
                <a:avLst/>
                <a:gdLst/>
                <a:ahLst/>
                <a:cxnLst/>
                <a:rect l="l" t="t" r="r" b="b"/>
                <a:pathLst>
                  <a:path w="908" h="2159" extrusionOk="0">
                    <a:moveTo>
                      <a:pt x="87" y="0"/>
                    </a:moveTo>
                    <a:lnTo>
                      <a:pt x="1" y="87"/>
                    </a:lnTo>
                    <a:lnTo>
                      <a:pt x="130" y="648"/>
                    </a:lnTo>
                    <a:lnTo>
                      <a:pt x="217" y="820"/>
                    </a:lnTo>
                    <a:lnTo>
                      <a:pt x="260" y="950"/>
                    </a:lnTo>
                    <a:lnTo>
                      <a:pt x="389" y="1295"/>
                    </a:lnTo>
                    <a:lnTo>
                      <a:pt x="562" y="1684"/>
                    </a:lnTo>
                    <a:lnTo>
                      <a:pt x="605" y="1856"/>
                    </a:lnTo>
                    <a:lnTo>
                      <a:pt x="648" y="1943"/>
                    </a:lnTo>
                    <a:lnTo>
                      <a:pt x="778" y="2158"/>
                    </a:lnTo>
                    <a:lnTo>
                      <a:pt x="907" y="1943"/>
                    </a:lnTo>
                    <a:lnTo>
                      <a:pt x="864" y="1899"/>
                    </a:lnTo>
                    <a:lnTo>
                      <a:pt x="821" y="1813"/>
                    </a:lnTo>
                    <a:lnTo>
                      <a:pt x="778" y="1727"/>
                    </a:lnTo>
                    <a:lnTo>
                      <a:pt x="734" y="1684"/>
                    </a:lnTo>
                    <a:lnTo>
                      <a:pt x="691" y="1597"/>
                    </a:lnTo>
                    <a:lnTo>
                      <a:pt x="691" y="1554"/>
                    </a:lnTo>
                    <a:lnTo>
                      <a:pt x="648" y="1511"/>
                    </a:lnTo>
                    <a:lnTo>
                      <a:pt x="605" y="1425"/>
                    </a:lnTo>
                    <a:lnTo>
                      <a:pt x="562" y="1382"/>
                    </a:lnTo>
                    <a:lnTo>
                      <a:pt x="519" y="1252"/>
                    </a:lnTo>
                    <a:lnTo>
                      <a:pt x="519" y="1209"/>
                    </a:lnTo>
                    <a:lnTo>
                      <a:pt x="475" y="1166"/>
                    </a:lnTo>
                    <a:lnTo>
                      <a:pt x="432" y="1036"/>
                    </a:lnTo>
                    <a:lnTo>
                      <a:pt x="389" y="907"/>
                    </a:lnTo>
                    <a:lnTo>
                      <a:pt x="346" y="777"/>
                    </a:lnTo>
                    <a:lnTo>
                      <a:pt x="303" y="734"/>
                    </a:lnTo>
                    <a:lnTo>
                      <a:pt x="303" y="691"/>
                    </a:lnTo>
                    <a:lnTo>
                      <a:pt x="260" y="518"/>
                    </a:lnTo>
                    <a:lnTo>
                      <a:pt x="217" y="518"/>
                    </a:lnTo>
                    <a:lnTo>
                      <a:pt x="130" y="216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2" name="Google Shape;14992;p76"/>
              <p:cNvSpPr/>
              <p:nvPr/>
            </p:nvSpPr>
            <p:spPr>
              <a:xfrm>
                <a:off x="1758878" y="3692318"/>
                <a:ext cx="14543" cy="72492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296" extrusionOk="0">
                    <a:moveTo>
                      <a:pt x="130" y="1"/>
                    </a:moveTo>
                    <a:lnTo>
                      <a:pt x="1" y="130"/>
                    </a:lnTo>
                    <a:lnTo>
                      <a:pt x="87" y="692"/>
                    </a:lnTo>
                    <a:lnTo>
                      <a:pt x="174" y="1296"/>
                    </a:lnTo>
                    <a:lnTo>
                      <a:pt x="260" y="1210"/>
                    </a:lnTo>
                    <a:lnTo>
                      <a:pt x="174" y="605"/>
                    </a:lnTo>
                    <a:lnTo>
                      <a:pt x="1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3" name="Google Shape;14993;p76"/>
              <p:cNvSpPr/>
              <p:nvPr/>
            </p:nvSpPr>
            <p:spPr>
              <a:xfrm>
                <a:off x="1901344" y="3023559"/>
                <a:ext cx="48328" cy="77302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382" extrusionOk="0">
                    <a:moveTo>
                      <a:pt x="864" y="44"/>
                    </a:moveTo>
                    <a:lnTo>
                      <a:pt x="637" y="432"/>
                    </a:lnTo>
                    <a:lnTo>
                      <a:pt x="648" y="432"/>
                    </a:lnTo>
                    <a:lnTo>
                      <a:pt x="864" y="44"/>
                    </a:lnTo>
                    <a:close/>
                    <a:moveTo>
                      <a:pt x="778" y="0"/>
                    </a:moveTo>
                    <a:lnTo>
                      <a:pt x="1" y="1339"/>
                    </a:lnTo>
                    <a:lnTo>
                      <a:pt x="87" y="1382"/>
                    </a:lnTo>
                    <a:lnTo>
                      <a:pt x="173" y="1209"/>
                    </a:lnTo>
                    <a:lnTo>
                      <a:pt x="130" y="1209"/>
                    </a:lnTo>
                    <a:lnTo>
                      <a:pt x="173" y="1166"/>
                    </a:lnTo>
                    <a:lnTo>
                      <a:pt x="303" y="950"/>
                    </a:lnTo>
                    <a:lnTo>
                      <a:pt x="346" y="907"/>
                    </a:lnTo>
                    <a:lnTo>
                      <a:pt x="346" y="950"/>
                    </a:lnTo>
                    <a:lnTo>
                      <a:pt x="432" y="777"/>
                    </a:lnTo>
                    <a:lnTo>
                      <a:pt x="389" y="734"/>
                    </a:lnTo>
                    <a:lnTo>
                      <a:pt x="432" y="691"/>
                    </a:lnTo>
                    <a:lnTo>
                      <a:pt x="475" y="648"/>
                    </a:lnTo>
                    <a:lnTo>
                      <a:pt x="519" y="562"/>
                    </a:lnTo>
                    <a:lnTo>
                      <a:pt x="519" y="518"/>
                    </a:lnTo>
                    <a:lnTo>
                      <a:pt x="562" y="518"/>
                    </a:lnTo>
                    <a:lnTo>
                      <a:pt x="562" y="562"/>
                    </a:lnTo>
                    <a:lnTo>
                      <a:pt x="637" y="432"/>
                    </a:lnTo>
                    <a:lnTo>
                      <a:pt x="605" y="432"/>
                    </a:lnTo>
                    <a:lnTo>
                      <a:pt x="605" y="389"/>
                    </a:lnTo>
                    <a:lnTo>
                      <a:pt x="605" y="346"/>
                    </a:lnTo>
                    <a:lnTo>
                      <a:pt x="734" y="173"/>
                    </a:lnTo>
                    <a:lnTo>
                      <a:pt x="821" y="44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4" name="Google Shape;14994;p76"/>
              <p:cNvSpPr/>
              <p:nvPr/>
            </p:nvSpPr>
            <p:spPr>
              <a:xfrm>
                <a:off x="1840990" y="3110482"/>
                <a:ext cx="60410" cy="118358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2116" extrusionOk="0">
                    <a:moveTo>
                      <a:pt x="993" y="0"/>
                    </a:moveTo>
                    <a:lnTo>
                      <a:pt x="475" y="1036"/>
                    </a:lnTo>
                    <a:lnTo>
                      <a:pt x="0" y="2115"/>
                    </a:lnTo>
                    <a:lnTo>
                      <a:pt x="87" y="2115"/>
                    </a:lnTo>
                    <a:lnTo>
                      <a:pt x="518" y="1123"/>
                    </a:lnTo>
                    <a:lnTo>
                      <a:pt x="1080" y="44"/>
                    </a:lnTo>
                    <a:lnTo>
                      <a:pt x="9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5" name="Google Shape;14995;p76"/>
              <p:cNvSpPr/>
              <p:nvPr/>
            </p:nvSpPr>
            <p:spPr>
              <a:xfrm>
                <a:off x="2198303" y="2675867"/>
                <a:ext cx="60410" cy="55599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994" extrusionOk="0">
                    <a:moveTo>
                      <a:pt x="1080" y="1"/>
                    </a:moveTo>
                    <a:lnTo>
                      <a:pt x="691" y="303"/>
                    </a:lnTo>
                    <a:lnTo>
                      <a:pt x="648" y="303"/>
                    </a:lnTo>
                    <a:lnTo>
                      <a:pt x="1" y="864"/>
                    </a:lnTo>
                    <a:lnTo>
                      <a:pt x="1" y="994"/>
                    </a:lnTo>
                    <a:lnTo>
                      <a:pt x="648" y="432"/>
                    </a:lnTo>
                    <a:lnTo>
                      <a:pt x="691" y="432"/>
                    </a:lnTo>
                    <a:lnTo>
                      <a:pt x="691" y="389"/>
                    </a:lnTo>
                    <a:lnTo>
                      <a:pt x="1080" y="130"/>
                    </a:lnTo>
                    <a:lnTo>
                      <a:pt x="10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6" name="Google Shape;14996;p76"/>
              <p:cNvSpPr/>
              <p:nvPr/>
            </p:nvSpPr>
            <p:spPr>
              <a:xfrm>
                <a:off x="2268334" y="2646893"/>
                <a:ext cx="31435" cy="29030"/>
              </a:xfrm>
              <a:custGeom>
                <a:avLst/>
                <a:gdLst/>
                <a:ahLst/>
                <a:cxnLst/>
                <a:rect l="l" t="t" r="r" b="b"/>
                <a:pathLst>
                  <a:path w="562" h="519" extrusionOk="0">
                    <a:moveTo>
                      <a:pt x="562" y="1"/>
                    </a:moveTo>
                    <a:lnTo>
                      <a:pt x="1" y="389"/>
                    </a:lnTo>
                    <a:lnTo>
                      <a:pt x="1" y="519"/>
                    </a:lnTo>
                    <a:lnTo>
                      <a:pt x="562" y="87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7" name="Google Shape;14997;p76"/>
              <p:cNvSpPr/>
              <p:nvPr/>
            </p:nvSpPr>
            <p:spPr>
              <a:xfrm>
                <a:off x="2422882" y="2572052"/>
                <a:ext cx="29030" cy="14543"/>
              </a:xfrm>
              <a:custGeom>
                <a:avLst/>
                <a:gdLst/>
                <a:ahLst/>
                <a:cxnLst/>
                <a:rect l="l" t="t" r="r" b="b"/>
                <a:pathLst>
                  <a:path w="519" h="260" extrusionOk="0">
                    <a:moveTo>
                      <a:pt x="518" y="1"/>
                    </a:moveTo>
                    <a:lnTo>
                      <a:pt x="0" y="173"/>
                    </a:lnTo>
                    <a:lnTo>
                      <a:pt x="0" y="260"/>
                    </a:lnTo>
                    <a:lnTo>
                      <a:pt x="475" y="87"/>
                    </a:lnTo>
                    <a:lnTo>
                      <a:pt x="5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8" name="Google Shape;14998;p76"/>
              <p:cNvSpPr/>
              <p:nvPr/>
            </p:nvSpPr>
            <p:spPr>
              <a:xfrm>
                <a:off x="2591862" y="2543078"/>
                <a:ext cx="58005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476" extrusionOk="0">
                    <a:moveTo>
                      <a:pt x="130" y="1"/>
                    </a:moveTo>
                    <a:lnTo>
                      <a:pt x="1" y="217"/>
                    </a:lnTo>
                    <a:lnTo>
                      <a:pt x="389" y="303"/>
                    </a:lnTo>
                    <a:lnTo>
                      <a:pt x="432" y="303"/>
                    </a:lnTo>
                    <a:lnTo>
                      <a:pt x="907" y="476"/>
                    </a:lnTo>
                    <a:lnTo>
                      <a:pt x="1037" y="217"/>
                    </a:lnTo>
                    <a:lnTo>
                      <a:pt x="907" y="130"/>
                    </a:lnTo>
                    <a:lnTo>
                      <a:pt x="778" y="44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9" name="Google Shape;14999;p76"/>
              <p:cNvSpPr/>
              <p:nvPr/>
            </p:nvSpPr>
            <p:spPr>
              <a:xfrm>
                <a:off x="1758878" y="3470200"/>
                <a:ext cx="19409" cy="797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426" extrusionOk="0">
                    <a:moveTo>
                      <a:pt x="346" y="1"/>
                    </a:moveTo>
                    <a:lnTo>
                      <a:pt x="174" y="87"/>
                    </a:lnTo>
                    <a:lnTo>
                      <a:pt x="87" y="778"/>
                    </a:lnTo>
                    <a:lnTo>
                      <a:pt x="1" y="1425"/>
                    </a:lnTo>
                    <a:lnTo>
                      <a:pt x="130" y="1339"/>
                    </a:lnTo>
                    <a:lnTo>
                      <a:pt x="174" y="1166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0" name="Google Shape;15000;p76"/>
              <p:cNvSpPr/>
              <p:nvPr/>
            </p:nvSpPr>
            <p:spPr>
              <a:xfrm>
                <a:off x="1770960" y="3330195"/>
                <a:ext cx="41112" cy="132846"/>
              </a:xfrm>
              <a:custGeom>
                <a:avLst/>
                <a:gdLst/>
                <a:ahLst/>
                <a:cxnLst/>
                <a:rect l="l" t="t" r="r" b="b"/>
                <a:pathLst>
                  <a:path w="735" h="2375" extrusionOk="0">
                    <a:moveTo>
                      <a:pt x="605" y="0"/>
                    </a:moveTo>
                    <a:lnTo>
                      <a:pt x="260" y="1209"/>
                    </a:lnTo>
                    <a:lnTo>
                      <a:pt x="1" y="2374"/>
                    </a:lnTo>
                    <a:lnTo>
                      <a:pt x="173" y="2288"/>
                    </a:lnTo>
                    <a:lnTo>
                      <a:pt x="432" y="112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1" name="Google Shape;15001;p76"/>
              <p:cNvSpPr/>
              <p:nvPr/>
            </p:nvSpPr>
            <p:spPr>
              <a:xfrm>
                <a:off x="1756472" y="3557123"/>
                <a:ext cx="9733" cy="132846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375" extrusionOk="0">
                    <a:moveTo>
                      <a:pt x="173" y="1"/>
                    </a:moveTo>
                    <a:lnTo>
                      <a:pt x="44" y="87"/>
                    </a:lnTo>
                    <a:lnTo>
                      <a:pt x="1" y="1080"/>
                    </a:lnTo>
                    <a:lnTo>
                      <a:pt x="1" y="2073"/>
                    </a:lnTo>
                    <a:lnTo>
                      <a:pt x="44" y="2375"/>
                    </a:lnTo>
                    <a:lnTo>
                      <a:pt x="173" y="2202"/>
                    </a:lnTo>
                    <a:lnTo>
                      <a:pt x="130" y="1900"/>
                    </a:lnTo>
                    <a:lnTo>
                      <a:pt x="130" y="950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2" name="Google Shape;15002;p76"/>
              <p:cNvSpPr/>
              <p:nvPr/>
            </p:nvSpPr>
            <p:spPr>
              <a:xfrm>
                <a:off x="2092082" y="2731411"/>
                <a:ext cx="96656" cy="103871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857" extrusionOk="0">
                    <a:moveTo>
                      <a:pt x="1727" y="1"/>
                    </a:moveTo>
                    <a:lnTo>
                      <a:pt x="1296" y="389"/>
                    </a:lnTo>
                    <a:lnTo>
                      <a:pt x="1296" y="432"/>
                    </a:lnTo>
                    <a:lnTo>
                      <a:pt x="1252" y="432"/>
                    </a:lnTo>
                    <a:lnTo>
                      <a:pt x="432" y="1295"/>
                    </a:lnTo>
                    <a:lnTo>
                      <a:pt x="389" y="1295"/>
                    </a:lnTo>
                    <a:lnTo>
                      <a:pt x="389" y="1339"/>
                    </a:lnTo>
                    <a:lnTo>
                      <a:pt x="1" y="1770"/>
                    </a:lnTo>
                    <a:lnTo>
                      <a:pt x="44" y="1857"/>
                    </a:lnTo>
                    <a:lnTo>
                      <a:pt x="389" y="1468"/>
                    </a:lnTo>
                    <a:lnTo>
                      <a:pt x="432" y="1425"/>
                    </a:lnTo>
                    <a:lnTo>
                      <a:pt x="1252" y="562"/>
                    </a:lnTo>
                    <a:lnTo>
                      <a:pt x="1296" y="562"/>
                    </a:lnTo>
                    <a:lnTo>
                      <a:pt x="1727" y="173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3" name="Google Shape;15003;p76"/>
              <p:cNvSpPr/>
              <p:nvPr/>
            </p:nvSpPr>
            <p:spPr>
              <a:xfrm>
                <a:off x="1819231" y="3885518"/>
                <a:ext cx="45979" cy="53138"/>
              </a:xfrm>
              <a:custGeom>
                <a:avLst/>
                <a:gdLst/>
                <a:ahLst/>
                <a:cxnLst/>
                <a:rect l="l" t="t" r="r" b="b"/>
                <a:pathLst>
                  <a:path w="822" h="950" extrusionOk="0">
                    <a:moveTo>
                      <a:pt x="130" y="0"/>
                    </a:moveTo>
                    <a:lnTo>
                      <a:pt x="1" y="216"/>
                    </a:lnTo>
                    <a:lnTo>
                      <a:pt x="217" y="604"/>
                    </a:lnTo>
                    <a:lnTo>
                      <a:pt x="519" y="950"/>
                    </a:lnTo>
                    <a:lnTo>
                      <a:pt x="605" y="950"/>
                    </a:lnTo>
                    <a:lnTo>
                      <a:pt x="692" y="820"/>
                    </a:lnTo>
                    <a:lnTo>
                      <a:pt x="821" y="604"/>
                    </a:lnTo>
                    <a:lnTo>
                      <a:pt x="778" y="604"/>
                    </a:lnTo>
                    <a:lnTo>
                      <a:pt x="433" y="302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4" name="Google Shape;15004;p76"/>
              <p:cNvSpPr/>
              <p:nvPr/>
            </p:nvSpPr>
            <p:spPr>
              <a:xfrm>
                <a:off x="1952077" y="2912472"/>
                <a:ext cx="72436" cy="103871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857" extrusionOk="0">
                    <a:moveTo>
                      <a:pt x="389" y="1339"/>
                    </a:moveTo>
                    <a:lnTo>
                      <a:pt x="216" y="1598"/>
                    </a:lnTo>
                    <a:lnTo>
                      <a:pt x="173" y="1598"/>
                    </a:lnTo>
                    <a:lnTo>
                      <a:pt x="259" y="1512"/>
                    </a:lnTo>
                    <a:lnTo>
                      <a:pt x="345" y="1339"/>
                    </a:lnTo>
                    <a:close/>
                    <a:moveTo>
                      <a:pt x="1252" y="1"/>
                    </a:moveTo>
                    <a:lnTo>
                      <a:pt x="604" y="907"/>
                    </a:lnTo>
                    <a:lnTo>
                      <a:pt x="0" y="1814"/>
                    </a:lnTo>
                    <a:lnTo>
                      <a:pt x="43" y="1857"/>
                    </a:lnTo>
                    <a:lnTo>
                      <a:pt x="86" y="1727"/>
                    </a:lnTo>
                    <a:lnTo>
                      <a:pt x="173" y="1641"/>
                    </a:lnTo>
                    <a:lnTo>
                      <a:pt x="173" y="1684"/>
                    </a:lnTo>
                    <a:lnTo>
                      <a:pt x="86" y="1857"/>
                    </a:lnTo>
                    <a:lnTo>
                      <a:pt x="86" y="1857"/>
                    </a:lnTo>
                    <a:lnTo>
                      <a:pt x="648" y="950"/>
                    </a:lnTo>
                    <a:lnTo>
                      <a:pt x="1295" y="87"/>
                    </a:lnTo>
                    <a:lnTo>
                      <a:pt x="12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5" name="Google Shape;15005;p76"/>
              <p:cNvSpPr/>
              <p:nvPr/>
            </p:nvSpPr>
            <p:spPr>
              <a:xfrm>
                <a:off x="1807205" y="3238462"/>
                <a:ext cx="36246" cy="79707"/>
              </a:xfrm>
              <a:custGeom>
                <a:avLst/>
                <a:gdLst/>
                <a:ahLst/>
                <a:cxnLst/>
                <a:rect l="l" t="t" r="r" b="b"/>
                <a:pathLst>
                  <a:path w="648" h="1425" extrusionOk="0">
                    <a:moveTo>
                      <a:pt x="648" y="0"/>
                    </a:moveTo>
                    <a:lnTo>
                      <a:pt x="518" y="43"/>
                    </a:lnTo>
                    <a:lnTo>
                      <a:pt x="0" y="1424"/>
                    </a:lnTo>
                    <a:lnTo>
                      <a:pt x="130" y="1424"/>
                    </a:lnTo>
                    <a:lnTo>
                      <a:pt x="6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6" name="Google Shape;15006;p76"/>
              <p:cNvSpPr/>
              <p:nvPr/>
            </p:nvSpPr>
            <p:spPr>
              <a:xfrm>
                <a:off x="2193493" y="3421928"/>
                <a:ext cx="77302" cy="4950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8850" extrusionOk="0">
                    <a:moveTo>
                      <a:pt x="1252" y="1"/>
                    </a:moveTo>
                    <a:lnTo>
                      <a:pt x="1252" y="6346"/>
                    </a:lnTo>
                    <a:lnTo>
                      <a:pt x="1252" y="6389"/>
                    </a:lnTo>
                    <a:lnTo>
                      <a:pt x="1252" y="8029"/>
                    </a:lnTo>
                    <a:lnTo>
                      <a:pt x="130" y="8677"/>
                    </a:lnTo>
                    <a:lnTo>
                      <a:pt x="87" y="8677"/>
                    </a:lnTo>
                    <a:lnTo>
                      <a:pt x="87" y="7295"/>
                    </a:lnTo>
                    <a:lnTo>
                      <a:pt x="87" y="7252"/>
                    </a:lnTo>
                    <a:lnTo>
                      <a:pt x="87" y="7209"/>
                    </a:lnTo>
                    <a:lnTo>
                      <a:pt x="87" y="821"/>
                    </a:lnTo>
                    <a:lnTo>
                      <a:pt x="0" y="1252"/>
                    </a:lnTo>
                    <a:lnTo>
                      <a:pt x="0" y="1684"/>
                    </a:lnTo>
                    <a:lnTo>
                      <a:pt x="0" y="7295"/>
                    </a:lnTo>
                    <a:lnTo>
                      <a:pt x="0" y="7339"/>
                    </a:lnTo>
                    <a:lnTo>
                      <a:pt x="0" y="8849"/>
                    </a:lnTo>
                    <a:lnTo>
                      <a:pt x="1036" y="8245"/>
                    </a:lnTo>
                    <a:lnTo>
                      <a:pt x="1166" y="8202"/>
                    </a:lnTo>
                    <a:lnTo>
                      <a:pt x="1295" y="8115"/>
                    </a:lnTo>
                    <a:lnTo>
                      <a:pt x="1339" y="7943"/>
                    </a:lnTo>
                    <a:lnTo>
                      <a:pt x="1382" y="7684"/>
                    </a:lnTo>
                    <a:lnTo>
                      <a:pt x="1382" y="7382"/>
                    </a:lnTo>
                    <a:lnTo>
                      <a:pt x="1382" y="6777"/>
                    </a:lnTo>
                    <a:lnTo>
                      <a:pt x="1339" y="6346"/>
                    </a:lnTo>
                    <a:lnTo>
                      <a:pt x="1339" y="6303"/>
                    </a:lnTo>
                    <a:lnTo>
                      <a:pt x="1339" y="6216"/>
                    </a:lnTo>
                    <a:lnTo>
                      <a:pt x="1339" y="993"/>
                    </a:lnTo>
                    <a:lnTo>
                      <a:pt x="1339" y="778"/>
                    </a:lnTo>
                    <a:lnTo>
                      <a:pt x="1339" y="389"/>
                    </a:lnTo>
                    <a:lnTo>
                      <a:pt x="1295" y="173"/>
                    </a:lnTo>
                    <a:lnTo>
                      <a:pt x="12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7" name="Google Shape;15007;p76"/>
              <p:cNvSpPr/>
              <p:nvPr/>
            </p:nvSpPr>
            <p:spPr>
              <a:xfrm>
                <a:off x="2263523" y="3373657"/>
                <a:ext cx="4866" cy="31435"/>
              </a:xfrm>
              <a:custGeom>
                <a:avLst/>
                <a:gdLst/>
                <a:ahLst/>
                <a:cxnLst/>
                <a:rect l="l" t="t" r="r" b="b"/>
                <a:pathLst>
                  <a:path w="87" h="562" extrusionOk="0">
                    <a:moveTo>
                      <a:pt x="0" y="0"/>
                    </a:moveTo>
                    <a:lnTo>
                      <a:pt x="0" y="389"/>
                    </a:lnTo>
                    <a:lnTo>
                      <a:pt x="43" y="561"/>
                    </a:lnTo>
                    <a:lnTo>
                      <a:pt x="87" y="561"/>
                    </a:lnTo>
                    <a:lnTo>
                      <a:pt x="87" y="43"/>
                    </a:lnTo>
                    <a:lnTo>
                      <a:pt x="43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8" name="Google Shape;15008;p76"/>
              <p:cNvSpPr/>
              <p:nvPr/>
            </p:nvSpPr>
            <p:spPr>
              <a:xfrm>
                <a:off x="2275605" y="3149078"/>
                <a:ext cx="29030" cy="17004"/>
              </a:xfrm>
              <a:custGeom>
                <a:avLst/>
                <a:gdLst/>
                <a:ahLst/>
                <a:cxnLst/>
                <a:rect l="l" t="t" r="r" b="b"/>
                <a:pathLst>
                  <a:path w="519" h="304" extrusionOk="0">
                    <a:moveTo>
                      <a:pt x="518" y="1"/>
                    </a:moveTo>
                    <a:lnTo>
                      <a:pt x="173" y="217"/>
                    </a:lnTo>
                    <a:lnTo>
                      <a:pt x="86" y="260"/>
                    </a:lnTo>
                    <a:lnTo>
                      <a:pt x="43" y="260"/>
                    </a:lnTo>
                    <a:lnTo>
                      <a:pt x="0" y="303"/>
                    </a:lnTo>
                    <a:lnTo>
                      <a:pt x="173" y="303"/>
                    </a:lnTo>
                    <a:lnTo>
                      <a:pt x="475" y="87"/>
                    </a:lnTo>
                    <a:lnTo>
                      <a:pt x="5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9" name="Google Shape;15009;p76"/>
              <p:cNvSpPr/>
              <p:nvPr/>
            </p:nvSpPr>
            <p:spPr>
              <a:xfrm>
                <a:off x="2427692" y="2852119"/>
                <a:ext cx="376722" cy="309097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5526" extrusionOk="0">
                    <a:moveTo>
                      <a:pt x="6691" y="1"/>
                    </a:moveTo>
                    <a:lnTo>
                      <a:pt x="5482" y="735"/>
                    </a:lnTo>
                    <a:lnTo>
                      <a:pt x="5439" y="735"/>
                    </a:lnTo>
                    <a:lnTo>
                      <a:pt x="87" y="3929"/>
                    </a:lnTo>
                    <a:lnTo>
                      <a:pt x="87" y="4015"/>
                    </a:lnTo>
                    <a:lnTo>
                      <a:pt x="5439" y="821"/>
                    </a:lnTo>
                    <a:lnTo>
                      <a:pt x="5482" y="821"/>
                    </a:lnTo>
                    <a:lnTo>
                      <a:pt x="6605" y="173"/>
                    </a:lnTo>
                    <a:lnTo>
                      <a:pt x="6648" y="562"/>
                    </a:lnTo>
                    <a:lnTo>
                      <a:pt x="6648" y="950"/>
                    </a:lnTo>
                    <a:lnTo>
                      <a:pt x="6648" y="1339"/>
                    </a:lnTo>
                    <a:lnTo>
                      <a:pt x="6605" y="1468"/>
                    </a:lnTo>
                    <a:lnTo>
                      <a:pt x="6518" y="1555"/>
                    </a:lnTo>
                    <a:lnTo>
                      <a:pt x="6432" y="1598"/>
                    </a:lnTo>
                    <a:lnTo>
                      <a:pt x="5353" y="2245"/>
                    </a:lnTo>
                    <a:lnTo>
                      <a:pt x="5310" y="2245"/>
                    </a:lnTo>
                    <a:lnTo>
                      <a:pt x="0" y="5439"/>
                    </a:lnTo>
                    <a:lnTo>
                      <a:pt x="0" y="5526"/>
                    </a:lnTo>
                    <a:lnTo>
                      <a:pt x="259" y="5396"/>
                    </a:lnTo>
                    <a:lnTo>
                      <a:pt x="518" y="5224"/>
                    </a:lnTo>
                    <a:lnTo>
                      <a:pt x="777" y="5051"/>
                    </a:lnTo>
                    <a:lnTo>
                      <a:pt x="5310" y="2375"/>
                    </a:lnTo>
                    <a:lnTo>
                      <a:pt x="5353" y="2332"/>
                    </a:lnTo>
                    <a:lnTo>
                      <a:pt x="6216" y="1814"/>
                    </a:lnTo>
                    <a:lnTo>
                      <a:pt x="6389" y="1727"/>
                    </a:lnTo>
                    <a:lnTo>
                      <a:pt x="6518" y="1684"/>
                    </a:lnTo>
                    <a:lnTo>
                      <a:pt x="6648" y="1555"/>
                    </a:lnTo>
                    <a:lnTo>
                      <a:pt x="6691" y="1468"/>
                    </a:lnTo>
                    <a:lnTo>
                      <a:pt x="6734" y="1382"/>
                    </a:lnTo>
                    <a:lnTo>
                      <a:pt x="6734" y="1166"/>
                    </a:lnTo>
                    <a:lnTo>
                      <a:pt x="6734" y="1037"/>
                    </a:lnTo>
                    <a:lnTo>
                      <a:pt x="66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0" name="Google Shape;15010;p76"/>
              <p:cNvSpPr/>
              <p:nvPr/>
            </p:nvSpPr>
            <p:spPr>
              <a:xfrm>
                <a:off x="2239359" y="3175647"/>
                <a:ext cx="4866" cy="4922"/>
              </a:xfrm>
              <a:custGeom>
                <a:avLst/>
                <a:gdLst/>
                <a:ahLst/>
                <a:cxnLst/>
                <a:rect l="l" t="t" r="r" b="b"/>
                <a:pathLst>
                  <a:path w="87" h="88" extrusionOk="0">
                    <a:moveTo>
                      <a:pt x="44" y="1"/>
                    </a:moveTo>
                    <a:lnTo>
                      <a:pt x="1" y="44"/>
                    </a:lnTo>
                    <a:lnTo>
                      <a:pt x="44" y="87"/>
                    </a:lnTo>
                    <a:lnTo>
                      <a:pt x="87" y="44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1" name="Google Shape;15011;p76"/>
              <p:cNvSpPr/>
              <p:nvPr/>
            </p:nvSpPr>
            <p:spPr>
              <a:xfrm>
                <a:off x="1848206" y="3339816"/>
                <a:ext cx="357425" cy="608517"/>
              </a:xfrm>
              <a:custGeom>
                <a:avLst/>
                <a:gdLst/>
                <a:ahLst/>
                <a:cxnLst/>
                <a:rect l="l" t="t" r="r" b="b"/>
                <a:pathLst>
                  <a:path w="6390" h="10879" extrusionOk="0">
                    <a:moveTo>
                      <a:pt x="6303" y="1"/>
                    </a:moveTo>
                    <a:lnTo>
                      <a:pt x="476" y="10101"/>
                    </a:lnTo>
                    <a:lnTo>
                      <a:pt x="389" y="10274"/>
                    </a:lnTo>
                    <a:lnTo>
                      <a:pt x="346" y="10360"/>
                    </a:lnTo>
                    <a:lnTo>
                      <a:pt x="346" y="10404"/>
                    </a:lnTo>
                    <a:lnTo>
                      <a:pt x="217" y="10619"/>
                    </a:lnTo>
                    <a:lnTo>
                      <a:pt x="87" y="10749"/>
                    </a:lnTo>
                    <a:lnTo>
                      <a:pt x="1" y="10749"/>
                    </a:lnTo>
                    <a:lnTo>
                      <a:pt x="87" y="10878"/>
                    </a:lnTo>
                    <a:lnTo>
                      <a:pt x="130" y="10878"/>
                    </a:lnTo>
                    <a:lnTo>
                      <a:pt x="217" y="10663"/>
                    </a:lnTo>
                    <a:lnTo>
                      <a:pt x="260" y="10576"/>
                    </a:lnTo>
                    <a:lnTo>
                      <a:pt x="389" y="10404"/>
                    </a:lnTo>
                    <a:lnTo>
                      <a:pt x="389" y="10360"/>
                    </a:lnTo>
                    <a:lnTo>
                      <a:pt x="6044" y="562"/>
                    </a:lnTo>
                    <a:lnTo>
                      <a:pt x="6173" y="389"/>
                    </a:lnTo>
                    <a:lnTo>
                      <a:pt x="6173" y="346"/>
                    </a:lnTo>
                    <a:lnTo>
                      <a:pt x="6260" y="217"/>
                    </a:lnTo>
                    <a:lnTo>
                      <a:pt x="6389" y="44"/>
                    </a:lnTo>
                    <a:lnTo>
                      <a:pt x="63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2" name="Google Shape;15012;p76"/>
              <p:cNvSpPr/>
              <p:nvPr/>
            </p:nvSpPr>
            <p:spPr>
              <a:xfrm>
                <a:off x="1814421" y="3453308"/>
                <a:ext cx="258420" cy="444292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7943" extrusionOk="0">
                    <a:moveTo>
                      <a:pt x="4619" y="1"/>
                    </a:moveTo>
                    <a:lnTo>
                      <a:pt x="4317" y="389"/>
                    </a:lnTo>
                    <a:lnTo>
                      <a:pt x="4058" y="864"/>
                    </a:lnTo>
                    <a:lnTo>
                      <a:pt x="2591" y="3411"/>
                    </a:lnTo>
                    <a:lnTo>
                      <a:pt x="173" y="7598"/>
                    </a:lnTo>
                    <a:lnTo>
                      <a:pt x="130" y="7641"/>
                    </a:lnTo>
                    <a:lnTo>
                      <a:pt x="1" y="7857"/>
                    </a:lnTo>
                    <a:lnTo>
                      <a:pt x="44" y="7943"/>
                    </a:lnTo>
                    <a:lnTo>
                      <a:pt x="216" y="7684"/>
                    </a:lnTo>
                    <a:lnTo>
                      <a:pt x="216" y="7641"/>
                    </a:lnTo>
                    <a:lnTo>
                      <a:pt x="46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3" name="Google Shape;15013;p76"/>
              <p:cNvSpPr/>
              <p:nvPr/>
            </p:nvSpPr>
            <p:spPr>
              <a:xfrm>
                <a:off x="2193493" y="3221513"/>
                <a:ext cx="2461" cy="2517"/>
              </a:xfrm>
              <a:custGeom>
                <a:avLst/>
                <a:gdLst/>
                <a:ahLst/>
                <a:cxnLst/>
                <a:rect l="l" t="t" r="r" b="b"/>
                <a:pathLst>
                  <a:path w="44" h="45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4" name="Google Shape;15014;p76"/>
              <p:cNvSpPr/>
              <p:nvPr/>
            </p:nvSpPr>
            <p:spPr>
              <a:xfrm>
                <a:off x="2188682" y="3209487"/>
                <a:ext cx="29030" cy="2903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519" extrusionOk="0">
                    <a:moveTo>
                      <a:pt x="518" y="0"/>
                    </a:moveTo>
                    <a:lnTo>
                      <a:pt x="389" y="43"/>
                    </a:lnTo>
                    <a:lnTo>
                      <a:pt x="345" y="86"/>
                    </a:lnTo>
                    <a:lnTo>
                      <a:pt x="302" y="86"/>
                    </a:lnTo>
                    <a:lnTo>
                      <a:pt x="302" y="130"/>
                    </a:lnTo>
                    <a:lnTo>
                      <a:pt x="259" y="130"/>
                    </a:lnTo>
                    <a:lnTo>
                      <a:pt x="216" y="173"/>
                    </a:lnTo>
                    <a:lnTo>
                      <a:pt x="173" y="259"/>
                    </a:lnTo>
                    <a:lnTo>
                      <a:pt x="130" y="259"/>
                    </a:lnTo>
                    <a:lnTo>
                      <a:pt x="43" y="345"/>
                    </a:lnTo>
                    <a:lnTo>
                      <a:pt x="43" y="389"/>
                    </a:lnTo>
                    <a:lnTo>
                      <a:pt x="0" y="475"/>
                    </a:lnTo>
                    <a:lnTo>
                      <a:pt x="0" y="518"/>
                    </a:lnTo>
                    <a:lnTo>
                      <a:pt x="216" y="302"/>
                    </a:lnTo>
                    <a:lnTo>
                      <a:pt x="216" y="259"/>
                    </a:lnTo>
                    <a:lnTo>
                      <a:pt x="259" y="259"/>
                    </a:lnTo>
                    <a:lnTo>
                      <a:pt x="302" y="216"/>
                    </a:lnTo>
                    <a:lnTo>
                      <a:pt x="302" y="173"/>
                    </a:lnTo>
                    <a:lnTo>
                      <a:pt x="345" y="173"/>
                    </a:lnTo>
                    <a:lnTo>
                      <a:pt x="345" y="130"/>
                    </a:lnTo>
                    <a:lnTo>
                      <a:pt x="389" y="86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5" name="Google Shape;15015;p76"/>
              <p:cNvSpPr/>
              <p:nvPr/>
            </p:nvSpPr>
            <p:spPr>
              <a:xfrm>
                <a:off x="2191087" y="3223974"/>
                <a:ext cx="14543" cy="2416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432" extrusionOk="0">
                    <a:moveTo>
                      <a:pt x="216" y="0"/>
                    </a:moveTo>
                    <a:lnTo>
                      <a:pt x="216" y="43"/>
                    </a:lnTo>
                    <a:lnTo>
                      <a:pt x="259" y="0"/>
                    </a:lnTo>
                    <a:close/>
                    <a:moveTo>
                      <a:pt x="173" y="43"/>
                    </a:moveTo>
                    <a:lnTo>
                      <a:pt x="173" y="86"/>
                    </a:lnTo>
                    <a:lnTo>
                      <a:pt x="87" y="173"/>
                    </a:lnTo>
                    <a:lnTo>
                      <a:pt x="0" y="259"/>
                    </a:lnTo>
                    <a:lnTo>
                      <a:pt x="0" y="345"/>
                    </a:lnTo>
                    <a:lnTo>
                      <a:pt x="0" y="432"/>
                    </a:lnTo>
                    <a:lnTo>
                      <a:pt x="43" y="389"/>
                    </a:lnTo>
                    <a:lnTo>
                      <a:pt x="130" y="216"/>
                    </a:lnTo>
                    <a:lnTo>
                      <a:pt x="173" y="130"/>
                    </a:lnTo>
                    <a:lnTo>
                      <a:pt x="216" y="86"/>
                    </a:lnTo>
                    <a:lnTo>
                      <a:pt x="216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6" name="Google Shape;15016;p76"/>
              <p:cNvSpPr/>
              <p:nvPr/>
            </p:nvSpPr>
            <p:spPr>
              <a:xfrm>
                <a:off x="2222467" y="3182918"/>
                <a:ext cx="4866" cy="4866"/>
              </a:xfrm>
              <a:custGeom>
                <a:avLst/>
                <a:gdLst/>
                <a:ahLst/>
                <a:cxnLst/>
                <a:rect l="l" t="t" r="r" b="b"/>
                <a:pathLst>
                  <a:path w="87" h="87" extrusionOk="0">
                    <a:moveTo>
                      <a:pt x="44" y="0"/>
                    </a:moveTo>
                    <a:lnTo>
                      <a:pt x="0" y="43"/>
                    </a:lnTo>
                    <a:lnTo>
                      <a:pt x="0" y="87"/>
                    </a:lnTo>
                    <a:lnTo>
                      <a:pt x="44" y="87"/>
                    </a:lnTo>
                    <a:lnTo>
                      <a:pt x="87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7" name="Google Shape;15017;p76"/>
              <p:cNvSpPr/>
              <p:nvPr/>
            </p:nvSpPr>
            <p:spPr>
              <a:xfrm>
                <a:off x="2229682" y="3163565"/>
                <a:ext cx="9733" cy="12138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17" extrusionOk="0">
                    <a:moveTo>
                      <a:pt x="130" y="1"/>
                    </a:moveTo>
                    <a:lnTo>
                      <a:pt x="1" y="174"/>
                    </a:lnTo>
                    <a:lnTo>
                      <a:pt x="44" y="217"/>
                    </a:lnTo>
                    <a:lnTo>
                      <a:pt x="87" y="217"/>
                    </a:lnTo>
                    <a:lnTo>
                      <a:pt x="87" y="174"/>
                    </a:lnTo>
                    <a:lnTo>
                      <a:pt x="130" y="87"/>
                    </a:lnTo>
                    <a:lnTo>
                      <a:pt x="174" y="44"/>
                    </a:lnTo>
                    <a:lnTo>
                      <a:pt x="1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8" name="Google Shape;15018;p76"/>
              <p:cNvSpPr/>
              <p:nvPr/>
            </p:nvSpPr>
            <p:spPr>
              <a:xfrm>
                <a:off x="2205574" y="3199811"/>
                <a:ext cx="4866" cy="4866"/>
              </a:xfrm>
              <a:custGeom>
                <a:avLst/>
                <a:gdLst/>
                <a:ahLst/>
                <a:cxnLst/>
                <a:rect l="l" t="t" r="r" b="b"/>
                <a:pathLst>
                  <a:path w="87" h="87" extrusionOk="0">
                    <a:moveTo>
                      <a:pt x="0" y="0"/>
                    </a:moveTo>
                    <a:lnTo>
                      <a:pt x="0" y="87"/>
                    </a:lnTo>
                    <a:lnTo>
                      <a:pt x="43" y="87"/>
                    </a:lnTo>
                    <a:lnTo>
                      <a:pt x="43" y="44"/>
                    </a:lnTo>
                    <a:lnTo>
                      <a:pt x="87" y="44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9" name="Google Shape;15019;p76"/>
              <p:cNvSpPr/>
              <p:nvPr/>
            </p:nvSpPr>
            <p:spPr>
              <a:xfrm>
                <a:off x="2210385" y="3178052"/>
                <a:ext cx="7327" cy="9733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74" extrusionOk="0">
                    <a:moveTo>
                      <a:pt x="44" y="1"/>
                    </a:moveTo>
                    <a:lnTo>
                      <a:pt x="1" y="174"/>
                    </a:lnTo>
                    <a:lnTo>
                      <a:pt x="87" y="174"/>
                    </a:lnTo>
                    <a:lnTo>
                      <a:pt x="87" y="130"/>
                    </a:lnTo>
                    <a:lnTo>
                      <a:pt x="87" y="87"/>
                    </a:lnTo>
                    <a:lnTo>
                      <a:pt x="130" y="44"/>
                    </a:lnTo>
                    <a:lnTo>
                      <a:pt x="1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0" name="Google Shape;15020;p76"/>
              <p:cNvSpPr/>
              <p:nvPr/>
            </p:nvSpPr>
            <p:spPr>
              <a:xfrm>
                <a:off x="2191087" y="3202216"/>
                <a:ext cx="4866" cy="9733"/>
              </a:xfrm>
              <a:custGeom>
                <a:avLst/>
                <a:gdLst/>
                <a:ahLst/>
                <a:cxnLst/>
                <a:rect l="l" t="t" r="r" b="b"/>
                <a:pathLst>
                  <a:path w="87" h="174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0" y="173"/>
                    </a:lnTo>
                    <a:lnTo>
                      <a:pt x="43" y="173"/>
                    </a:lnTo>
                    <a:lnTo>
                      <a:pt x="87" y="130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1" name="Google Shape;15021;p76"/>
              <p:cNvSpPr/>
              <p:nvPr/>
            </p:nvSpPr>
            <p:spPr>
              <a:xfrm>
                <a:off x="2217656" y="3137051"/>
                <a:ext cx="9677" cy="2903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519" extrusionOk="0">
                    <a:moveTo>
                      <a:pt x="130" y="0"/>
                    </a:moveTo>
                    <a:lnTo>
                      <a:pt x="86" y="86"/>
                    </a:lnTo>
                    <a:lnTo>
                      <a:pt x="0" y="302"/>
                    </a:lnTo>
                    <a:lnTo>
                      <a:pt x="0" y="432"/>
                    </a:lnTo>
                    <a:lnTo>
                      <a:pt x="0" y="518"/>
                    </a:lnTo>
                    <a:lnTo>
                      <a:pt x="43" y="518"/>
                    </a:lnTo>
                    <a:lnTo>
                      <a:pt x="173" y="86"/>
                    </a:lnTo>
                    <a:lnTo>
                      <a:pt x="173" y="43"/>
                    </a:lnTo>
                    <a:lnTo>
                      <a:pt x="130" y="43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2" name="Google Shape;15022;p76"/>
              <p:cNvSpPr/>
              <p:nvPr/>
            </p:nvSpPr>
            <p:spPr>
              <a:xfrm>
                <a:off x="2191087" y="3166026"/>
                <a:ext cx="7272" cy="2416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432" extrusionOk="0">
                    <a:moveTo>
                      <a:pt x="43" y="0"/>
                    </a:moveTo>
                    <a:lnTo>
                      <a:pt x="0" y="432"/>
                    </a:lnTo>
                    <a:lnTo>
                      <a:pt x="87" y="432"/>
                    </a:lnTo>
                    <a:lnTo>
                      <a:pt x="130" y="302"/>
                    </a:lnTo>
                    <a:lnTo>
                      <a:pt x="87" y="130"/>
                    </a:lnTo>
                    <a:lnTo>
                      <a:pt x="87" y="43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3" name="Google Shape;15023;p76"/>
              <p:cNvSpPr/>
              <p:nvPr/>
            </p:nvSpPr>
            <p:spPr>
              <a:xfrm>
                <a:off x="2166923" y="3190134"/>
                <a:ext cx="65276" cy="12138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17" extrusionOk="0">
                    <a:moveTo>
                      <a:pt x="734" y="1"/>
                    </a:moveTo>
                    <a:lnTo>
                      <a:pt x="562" y="44"/>
                    </a:lnTo>
                    <a:lnTo>
                      <a:pt x="303" y="44"/>
                    </a:lnTo>
                    <a:lnTo>
                      <a:pt x="1" y="87"/>
                    </a:lnTo>
                    <a:lnTo>
                      <a:pt x="44" y="130"/>
                    </a:lnTo>
                    <a:lnTo>
                      <a:pt x="44" y="173"/>
                    </a:lnTo>
                    <a:lnTo>
                      <a:pt x="217" y="217"/>
                    </a:lnTo>
                    <a:lnTo>
                      <a:pt x="432" y="217"/>
                    </a:lnTo>
                    <a:lnTo>
                      <a:pt x="562" y="173"/>
                    </a:lnTo>
                    <a:lnTo>
                      <a:pt x="691" y="173"/>
                    </a:lnTo>
                    <a:lnTo>
                      <a:pt x="734" y="130"/>
                    </a:lnTo>
                    <a:lnTo>
                      <a:pt x="907" y="130"/>
                    </a:lnTo>
                    <a:lnTo>
                      <a:pt x="1080" y="87"/>
                    </a:lnTo>
                    <a:lnTo>
                      <a:pt x="1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4" name="Google Shape;15024;p76"/>
              <p:cNvSpPr/>
              <p:nvPr/>
            </p:nvSpPr>
            <p:spPr>
              <a:xfrm>
                <a:off x="2191087" y="3067021"/>
                <a:ext cx="4866" cy="86979"/>
              </a:xfrm>
              <a:custGeom>
                <a:avLst/>
                <a:gdLst/>
                <a:ahLst/>
                <a:cxnLst/>
                <a:rect l="l" t="t" r="r" b="b"/>
                <a:pathLst>
                  <a:path w="87" h="1555" extrusionOk="0">
                    <a:moveTo>
                      <a:pt x="0" y="0"/>
                    </a:moveTo>
                    <a:lnTo>
                      <a:pt x="0" y="821"/>
                    </a:lnTo>
                    <a:lnTo>
                      <a:pt x="0" y="950"/>
                    </a:lnTo>
                    <a:lnTo>
                      <a:pt x="0" y="1123"/>
                    </a:lnTo>
                    <a:lnTo>
                      <a:pt x="0" y="1166"/>
                    </a:lnTo>
                    <a:lnTo>
                      <a:pt x="0" y="1382"/>
                    </a:lnTo>
                    <a:lnTo>
                      <a:pt x="43" y="1511"/>
                    </a:lnTo>
                    <a:lnTo>
                      <a:pt x="87" y="1554"/>
                    </a:lnTo>
                    <a:lnTo>
                      <a:pt x="87" y="1123"/>
                    </a:lnTo>
                    <a:lnTo>
                      <a:pt x="87" y="1080"/>
                    </a:lnTo>
                    <a:lnTo>
                      <a:pt x="87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5" name="Google Shape;15025;p76"/>
              <p:cNvSpPr/>
              <p:nvPr/>
            </p:nvSpPr>
            <p:spPr>
              <a:xfrm>
                <a:off x="2130733" y="3120159"/>
                <a:ext cx="111087" cy="67625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1209" extrusionOk="0">
                    <a:moveTo>
                      <a:pt x="0" y="0"/>
                    </a:moveTo>
                    <a:lnTo>
                      <a:pt x="52" y="26"/>
                    </a:lnTo>
                    <a:lnTo>
                      <a:pt x="52" y="26"/>
                    </a:lnTo>
                    <a:lnTo>
                      <a:pt x="43" y="0"/>
                    </a:lnTo>
                    <a:close/>
                    <a:moveTo>
                      <a:pt x="52" y="26"/>
                    </a:moveTo>
                    <a:lnTo>
                      <a:pt x="87" y="130"/>
                    </a:lnTo>
                    <a:lnTo>
                      <a:pt x="216" y="259"/>
                    </a:lnTo>
                    <a:lnTo>
                      <a:pt x="475" y="432"/>
                    </a:lnTo>
                    <a:lnTo>
                      <a:pt x="518" y="432"/>
                    </a:lnTo>
                    <a:lnTo>
                      <a:pt x="605" y="475"/>
                    </a:lnTo>
                    <a:lnTo>
                      <a:pt x="820" y="604"/>
                    </a:lnTo>
                    <a:lnTo>
                      <a:pt x="1079" y="734"/>
                    </a:lnTo>
                    <a:lnTo>
                      <a:pt x="1209" y="820"/>
                    </a:lnTo>
                    <a:lnTo>
                      <a:pt x="1511" y="993"/>
                    </a:lnTo>
                    <a:lnTo>
                      <a:pt x="1554" y="993"/>
                    </a:lnTo>
                    <a:lnTo>
                      <a:pt x="1554" y="1036"/>
                    </a:lnTo>
                    <a:lnTo>
                      <a:pt x="1597" y="1036"/>
                    </a:lnTo>
                    <a:lnTo>
                      <a:pt x="1727" y="1122"/>
                    </a:lnTo>
                    <a:lnTo>
                      <a:pt x="1770" y="1122"/>
                    </a:lnTo>
                    <a:lnTo>
                      <a:pt x="1813" y="1165"/>
                    </a:lnTo>
                    <a:lnTo>
                      <a:pt x="1856" y="1209"/>
                    </a:lnTo>
                    <a:lnTo>
                      <a:pt x="1899" y="1209"/>
                    </a:lnTo>
                    <a:lnTo>
                      <a:pt x="1986" y="1122"/>
                    </a:lnTo>
                    <a:lnTo>
                      <a:pt x="1986" y="1079"/>
                    </a:lnTo>
                    <a:lnTo>
                      <a:pt x="1899" y="1079"/>
                    </a:lnTo>
                    <a:lnTo>
                      <a:pt x="1899" y="1036"/>
                    </a:lnTo>
                    <a:lnTo>
                      <a:pt x="1856" y="1036"/>
                    </a:lnTo>
                    <a:lnTo>
                      <a:pt x="1813" y="993"/>
                    </a:lnTo>
                    <a:lnTo>
                      <a:pt x="1770" y="950"/>
                    </a:lnTo>
                    <a:lnTo>
                      <a:pt x="1640" y="906"/>
                    </a:lnTo>
                    <a:lnTo>
                      <a:pt x="1597" y="906"/>
                    </a:lnTo>
                    <a:lnTo>
                      <a:pt x="1597" y="863"/>
                    </a:lnTo>
                    <a:lnTo>
                      <a:pt x="1554" y="863"/>
                    </a:lnTo>
                    <a:lnTo>
                      <a:pt x="1166" y="647"/>
                    </a:lnTo>
                    <a:lnTo>
                      <a:pt x="1122" y="604"/>
                    </a:lnTo>
                    <a:lnTo>
                      <a:pt x="734" y="388"/>
                    </a:lnTo>
                    <a:lnTo>
                      <a:pt x="691" y="388"/>
                    </a:lnTo>
                    <a:lnTo>
                      <a:pt x="561" y="302"/>
                    </a:lnTo>
                    <a:lnTo>
                      <a:pt x="518" y="259"/>
                    </a:lnTo>
                    <a:lnTo>
                      <a:pt x="52" y="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6" name="Google Shape;15026;p76"/>
              <p:cNvSpPr/>
              <p:nvPr/>
            </p:nvSpPr>
            <p:spPr>
              <a:xfrm>
                <a:off x="2191087" y="3356764"/>
                <a:ext cx="7272" cy="9660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727" extrusionOk="0">
                    <a:moveTo>
                      <a:pt x="130" y="0"/>
                    </a:moveTo>
                    <a:lnTo>
                      <a:pt x="87" y="86"/>
                    </a:lnTo>
                    <a:lnTo>
                      <a:pt x="43" y="345"/>
                    </a:lnTo>
                    <a:lnTo>
                      <a:pt x="0" y="648"/>
                    </a:lnTo>
                    <a:lnTo>
                      <a:pt x="43" y="820"/>
                    </a:lnTo>
                    <a:lnTo>
                      <a:pt x="43" y="1727"/>
                    </a:lnTo>
                    <a:lnTo>
                      <a:pt x="87" y="1381"/>
                    </a:lnTo>
                    <a:lnTo>
                      <a:pt x="130" y="1036"/>
                    </a:lnTo>
                    <a:lnTo>
                      <a:pt x="130" y="345"/>
                    </a:lnTo>
                    <a:lnTo>
                      <a:pt x="130" y="43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7" name="Google Shape;15027;p76"/>
              <p:cNvSpPr/>
              <p:nvPr/>
            </p:nvSpPr>
            <p:spPr>
              <a:xfrm>
                <a:off x="1978590" y="3351898"/>
                <a:ext cx="248743" cy="623004"/>
              </a:xfrm>
              <a:custGeom>
                <a:avLst/>
                <a:gdLst/>
                <a:ahLst/>
                <a:cxnLst/>
                <a:rect l="l" t="t" r="r" b="b"/>
                <a:pathLst>
                  <a:path w="4447" h="11138" extrusionOk="0">
                    <a:moveTo>
                      <a:pt x="4404" y="1"/>
                    </a:moveTo>
                    <a:lnTo>
                      <a:pt x="3929" y="1555"/>
                    </a:lnTo>
                    <a:lnTo>
                      <a:pt x="1555" y="9713"/>
                    </a:lnTo>
                    <a:lnTo>
                      <a:pt x="1555" y="9756"/>
                    </a:lnTo>
                    <a:lnTo>
                      <a:pt x="1512" y="9799"/>
                    </a:lnTo>
                    <a:lnTo>
                      <a:pt x="1296" y="10576"/>
                    </a:lnTo>
                    <a:lnTo>
                      <a:pt x="1296" y="10662"/>
                    </a:lnTo>
                    <a:lnTo>
                      <a:pt x="1253" y="10835"/>
                    </a:lnTo>
                    <a:lnTo>
                      <a:pt x="1209" y="10921"/>
                    </a:lnTo>
                    <a:lnTo>
                      <a:pt x="1037" y="10965"/>
                    </a:lnTo>
                    <a:lnTo>
                      <a:pt x="605" y="10965"/>
                    </a:lnTo>
                    <a:lnTo>
                      <a:pt x="130" y="11008"/>
                    </a:lnTo>
                    <a:lnTo>
                      <a:pt x="389" y="10101"/>
                    </a:lnTo>
                    <a:lnTo>
                      <a:pt x="389" y="10058"/>
                    </a:lnTo>
                    <a:lnTo>
                      <a:pt x="2720" y="2159"/>
                    </a:lnTo>
                    <a:lnTo>
                      <a:pt x="2504" y="2634"/>
                    </a:lnTo>
                    <a:lnTo>
                      <a:pt x="2375" y="3152"/>
                    </a:lnTo>
                    <a:lnTo>
                      <a:pt x="303" y="10101"/>
                    </a:lnTo>
                    <a:lnTo>
                      <a:pt x="303" y="10144"/>
                    </a:lnTo>
                    <a:lnTo>
                      <a:pt x="1" y="11137"/>
                    </a:lnTo>
                    <a:lnTo>
                      <a:pt x="735" y="11094"/>
                    </a:lnTo>
                    <a:lnTo>
                      <a:pt x="864" y="11094"/>
                    </a:lnTo>
                    <a:lnTo>
                      <a:pt x="1080" y="11051"/>
                    </a:lnTo>
                    <a:lnTo>
                      <a:pt x="1253" y="11008"/>
                    </a:lnTo>
                    <a:lnTo>
                      <a:pt x="1296" y="10921"/>
                    </a:lnTo>
                    <a:lnTo>
                      <a:pt x="1339" y="10792"/>
                    </a:lnTo>
                    <a:lnTo>
                      <a:pt x="1382" y="10533"/>
                    </a:lnTo>
                    <a:lnTo>
                      <a:pt x="1425" y="10317"/>
                    </a:lnTo>
                    <a:lnTo>
                      <a:pt x="1598" y="9756"/>
                    </a:lnTo>
                    <a:lnTo>
                      <a:pt x="1641" y="9713"/>
                    </a:lnTo>
                    <a:lnTo>
                      <a:pt x="1641" y="9670"/>
                    </a:lnTo>
                    <a:lnTo>
                      <a:pt x="3929" y="1900"/>
                    </a:lnTo>
                    <a:lnTo>
                      <a:pt x="4404" y="260"/>
                    </a:lnTo>
                    <a:lnTo>
                      <a:pt x="4447" y="173"/>
                    </a:lnTo>
                    <a:lnTo>
                      <a:pt x="4447" y="44"/>
                    </a:lnTo>
                    <a:lnTo>
                      <a:pt x="44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8" name="Google Shape;15028;p76"/>
              <p:cNvSpPr/>
              <p:nvPr/>
            </p:nvSpPr>
            <p:spPr>
              <a:xfrm>
                <a:off x="2164518" y="3313303"/>
                <a:ext cx="12138" cy="2903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519" extrusionOk="0">
                    <a:moveTo>
                      <a:pt x="173" y="0"/>
                    </a:moveTo>
                    <a:lnTo>
                      <a:pt x="87" y="130"/>
                    </a:lnTo>
                    <a:lnTo>
                      <a:pt x="87" y="173"/>
                    </a:lnTo>
                    <a:lnTo>
                      <a:pt x="1" y="475"/>
                    </a:lnTo>
                    <a:lnTo>
                      <a:pt x="1" y="518"/>
                    </a:lnTo>
                    <a:lnTo>
                      <a:pt x="87" y="389"/>
                    </a:lnTo>
                    <a:lnTo>
                      <a:pt x="173" y="216"/>
                    </a:lnTo>
                    <a:lnTo>
                      <a:pt x="173" y="173"/>
                    </a:lnTo>
                    <a:lnTo>
                      <a:pt x="216" y="86"/>
                    </a:lnTo>
                    <a:lnTo>
                      <a:pt x="216" y="43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9" name="Google Shape;15029;p76"/>
              <p:cNvSpPr/>
              <p:nvPr/>
            </p:nvSpPr>
            <p:spPr>
              <a:xfrm>
                <a:off x="1758878" y="3390549"/>
                <a:ext cx="287394" cy="306692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5483" extrusionOk="0">
                    <a:moveTo>
                      <a:pt x="5137" y="0"/>
                    </a:moveTo>
                    <a:lnTo>
                      <a:pt x="4706" y="346"/>
                    </a:lnTo>
                    <a:lnTo>
                      <a:pt x="4360" y="734"/>
                    </a:lnTo>
                    <a:lnTo>
                      <a:pt x="4188" y="950"/>
                    </a:lnTo>
                    <a:lnTo>
                      <a:pt x="174" y="5223"/>
                    </a:lnTo>
                    <a:lnTo>
                      <a:pt x="130" y="5223"/>
                    </a:lnTo>
                    <a:lnTo>
                      <a:pt x="130" y="5266"/>
                    </a:lnTo>
                    <a:lnTo>
                      <a:pt x="1" y="5396"/>
                    </a:lnTo>
                    <a:lnTo>
                      <a:pt x="1" y="5482"/>
                    </a:lnTo>
                    <a:lnTo>
                      <a:pt x="130" y="5353"/>
                    </a:lnTo>
                    <a:lnTo>
                      <a:pt x="130" y="5310"/>
                    </a:lnTo>
                    <a:lnTo>
                      <a:pt x="174" y="5310"/>
                    </a:lnTo>
                    <a:lnTo>
                      <a:pt x="51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0" name="Google Shape;15030;p76"/>
              <p:cNvSpPr/>
              <p:nvPr/>
            </p:nvSpPr>
            <p:spPr>
              <a:xfrm>
                <a:off x="1768554" y="3327790"/>
                <a:ext cx="417723" cy="444292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7943" extrusionOk="0">
                    <a:moveTo>
                      <a:pt x="7382" y="0"/>
                    </a:moveTo>
                    <a:lnTo>
                      <a:pt x="7339" y="43"/>
                    </a:lnTo>
                    <a:lnTo>
                      <a:pt x="7036" y="345"/>
                    </a:lnTo>
                    <a:lnTo>
                      <a:pt x="5526" y="1986"/>
                    </a:lnTo>
                    <a:lnTo>
                      <a:pt x="130" y="7727"/>
                    </a:lnTo>
                    <a:lnTo>
                      <a:pt x="130" y="7770"/>
                    </a:lnTo>
                    <a:lnTo>
                      <a:pt x="1" y="7856"/>
                    </a:lnTo>
                    <a:lnTo>
                      <a:pt x="44" y="7942"/>
                    </a:lnTo>
                    <a:lnTo>
                      <a:pt x="130" y="7856"/>
                    </a:lnTo>
                    <a:lnTo>
                      <a:pt x="130" y="7813"/>
                    </a:lnTo>
                    <a:lnTo>
                      <a:pt x="173" y="7813"/>
                    </a:lnTo>
                    <a:lnTo>
                      <a:pt x="7123" y="389"/>
                    </a:lnTo>
                    <a:lnTo>
                      <a:pt x="7252" y="259"/>
                    </a:lnTo>
                    <a:lnTo>
                      <a:pt x="7425" y="86"/>
                    </a:lnTo>
                    <a:lnTo>
                      <a:pt x="7468" y="86"/>
                    </a:lnTo>
                    <a:lnTo>
                      <a:pt x="7425" y="43"/>
                    </a:lnTo>
                    <a:lnTo>
                      <a:pt x="74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1" name="Google Shape;15031;p76"/>
              <p:cNvSpPr/>
              <p:nvPr/>
            </p:nvSpPr>
            <p:spPr>
              <a:xfrm>
                <a:off x="2191087" y="3335005"/>
                <a:ext cx="4866" cy="14543"/>
              </a:xfrm>
              <a:custGeom>
                <a:avLst/>
                <a:gdLst/>
                <a:ahLst/>
                <a:cxnLst/>
                <a:rect l="l" t="t" r="r" b="b"/>
                <a:pathLst>
                  <a:path w="87" h="260" extrusionOk="0">
                    <a:moveTo>
                      <a:pt x="0" y="1"/>
                    </a:moveTo>
                    <a:lnTo>
                      <a:pt x="0" y="173"/>
                    </a:lnTo>
                    <a:lnTo>
                      <a:pt x="0" y="260"/>
                    </a:lnTo>
                    <a:lnTo>
                      <a:pt x="87" y="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2" name="Google Shape;15032;p76"/>
              <p:cNvSpPr/>
              <p:nvPr/>
            </p:nvSpPr>
            <p:spPr>
              <a:xfrm>
                <a:off x="2169329" y="3269841"/>
                <a:ext cx="9733" cy="9677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3" extrusionOk="0">
                    <a:moveTo>
                      <a:pt x="87" y="0"/>
                    </a:moveTo>
                    <a:lnTo>
                      <a:pt x="87" y="43"/>
                    </a:lnTo>
                    <a:lnTo>
                      <a:pt x="1" y="130"/>
                    </a:lnTo>
                    <a:lnTo>
                      <a:pt x="1" y="173"/>
                    </a:lnTo>
                    <a:lnTo>
                      <a:pt x="87" y="173"/>
                    </a:lnTo>
                    <a:lnTo>
                      <a:pt x="87" y="130"/>
                    </a:lnTo>
                    <a:lnTo>
                      <a:pt x="130" y="43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3" name="Google Shape;15033;p76"/>
              <p:cNvSpPr/>
              <p:nvPr/>
            </p:nvSpPr>
            <p:spPr>
              <a:xfrm>
                <a:off x="2140354" y="3262570"/>
                <a:ext cx="24220" cy="2181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0" extrusionOk="0">
                    <a:moveTo>
                      <a:pt x="389" y="1"/>
                    </a:moveTo>
                    <a:lnTo>
                      <a:pt x="303" y="44"/>
                    </a:lnTo>
                    <a:lnTo>
                      <a:pt x="217" y="130"/>
                    </a:lnTo>
                    <a:lnTo>
                      <a:pt x="44" y="303"/>
                    </a:lnTo>
                    <a:lnTo>
                      <a:pt x="1" y="389"/>
                    </a:lnTo>
                    <a:lnTo>
                      <a:pt x="87" y="346"/>
                    </a:lnTo>
                    <a:lnTo>
                      <a:pt x="260" y="260"/>
                    </a:lnTo>
                    <a:lnTo>
                      <a:pt x="389" y="87"/>
                    </a:lnTo>
                    <a:lnTo>
                      <a:pt x="4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4" name="Google Shape;15034;p76"/>
              <p:cNvSpPr/>
              <p:nvPr/>
            </p:nvSpPr>
            <p:spPr>
              <a:xfrm>
                <a:off x="1836180" y="3207026"/>
                <a:ext cx="239066" cy="31491"/>
              </a:xfrm>
              <a:custGeom>
                <a:avLst/>
                <a:gdLst/>
                <a:ahLst/>
                <a:cxnLst/>
                <a:rect l="l" t="t" r="r" b="b"/>
                <a:pathLst>
                  <a:path w="4274" h="563" extrusionOk="0">
                    <a:moveTo>
                      <a:pt x="3842" y="1"/>
                    </a:moveTo>
                    <a:lnTo>
                      <a:pt x="3626" y="44"/>
                    </a:lnTo>
                    <a:lnTo>
                      <a:pt x="3367" y="44"/>
                    </a:lnTo>
                    <a:lnTo>
                      <a:pt x="3065" y="87"/>
                    </a:lnTo>
                    <a:lnTo>
                      <a:pt x="216" y="389"/>
                    </a:lnTo>
                    <a:lnTo>
                      <a:pt x="173" y="433"/>
                    </a:lnTo>
                    <a:lnTo>
                      <a:pt x="43" y="433"/>
                    </a:lnTo>
                    <a:lnTo>
                      <a:pt x="0" y="562"/>
                    </a:lnTo>
                    <a:lnTo>
                      <a:pt x="130" y="519"/>
                    </a:lnTo>
                    <a:lnTo>
                      <a:pt x="173" y="519"/>
                    </a:lnTo>
                    <a:lnTo>
                      <a:pt x="4273" y="87"/>
                    </a:lnTo>
                    <a:lnTo>
                      <a:pt x="4058" y="44"/>
                    </a:lnTo>
                    <a:lnTo>
                      <a:pt x="38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5" name="Google Shape;15035;p76"/>
              <p:cNvSpPr/>
              <p:nvPr/>
            </p:nvSpPr>
            <p:spPr>
              <a:xfrm>
                <a:off x="1804744" y="3281923"/>
                <a:ext cx="376722" cy="45923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821" extrusionOk="0">
                    <a:moveTo>
                      <a:pt x="6476" y="0"/>
                    </a:moveTo>
                    <a:lnTo>
                      <a:pt x="6087" y="43"/>
                    </a:lnTo>
                    <a:lnTo>
                      <a:pt x="5958" y="86"/>
                    </a:lnTo>
                    <a:lnTo>
                      <a:pt x="5871" y="86"/>
                    </a:lnTo>
                    <a:lnTo>
                      <a:pt x="5526" y="130"/>
                    </a:lnTo>
                    <a:lnTo>
                      <a:pt x="5353" y="130"/>
                    </a:lnTo>
                    <a:lnTo>
                      <a:pt x="4533" y="216"/>
                    </a:lnTo>
                    <a:lnTo>
                      <a:pt x="217" y="691"/>
                    </a:lnTo>
                    <a:lnTo>
                      <a:pt x="44" y="691"/>
                    </a:lnTo>
                    <a:lnTo>
                      <a:pt x="1" y="820"/>
                    </a:lnTo>
                    <a:lnTo>
                      <a:pt x="174" y="820"/>
                    </a:lnTo>
                    <a:lnTo>
                      <a:pt x="1987" y="604"/>
                    </a:lnTo>
                    <a:lnTo>
                      <a:pt x="5569" y="216"/>
                    </a:lnTo>
                    <a:lnTo>
                      <a:pt x="5871" y="216"/>
                    </a:lnTo>
                    <a:lnTo>
                      <a:pt x="5958" y="173"/>
                    </a:lnTo>
                    <a:lnTo>
                      <a:pt x="6044" y="173"/>
                    </a:lnTo>
                    <a:lnTo>
                      <a:pt x="6433" y="130"/>
                    </a:lnTo>
                    <a:lnTo>
                      <a:pt x="6605" y="130"/>
                    </a:lnTo>
                    <a:lnTo>
                      <a:pt x="6735" y="86"/>
                    </a:lnTo>
                    <a:lnTo>
                      <a:pt x="67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6" name="Google Shape;15036;p76"/>
              <p:cNvSpPr/>
              <p:nvPr/>
            </p:nvSpPr>
            <p:spPr>
              <a:xfrm>
                <a:off x="1947211" y="3016288"/>
                <a:ext cx="173902" cy="106332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1901" extrusionOk="0">
                    <a:moveTo>
                      <a:pt x="87" y="1"/>
                    </a:moveTo>
                    <a:lnTo>
                      <a:pt x="1" y="130"/>
                    </a:lnTo>
                    <a:lnTo>
                      <a:pt x="44" y="130"/>
                    </a:lnTo>
                    <a:lnTo>
                      <a:pt x="44" y="174"/>
                    </a:lnTo>
                    <a:lnTo>
                      <a:pt x="87" y="174"/>
                    </a:lnTo>
                    <a:lnTo>
                      <a:pt x="2893" y="1771"/>
                    </a:lnTo>
                    <a:lnTo>
                      <a:pt x="2936" y="1771"/>
                    </a:lnTo>
                    <a:lnTo>
                      <a:pt x="3109" y="1900"/>
                    </a:lnTo>
                    <a:lnTo>
                      <a:pt x="3065" y="1814"/>
                    </a:lnTo>
                    <a:lnTo>
                      <a:pt x="2979" y="1684"/>
                    </a:lnTo>
                    <a:lnTo>
                      <a:pt x="2936" y="1641"/>
                    </a:lnTo>
                    <a:lnTo>
                      <a:pt x="2893" y="1598"/>
                    </a:lnTo>
                    <a:lnTo>
                      <a:pt x="2461" y="1339"/>
                    </a:lnTo>
                    <a:lnTo>
                      <a:pt x="2245" y="1253"/>
                    </a:lnTo>
                    <a:lnTo>
                      <a:pt x="173" y="44"/>
                    </a:lnTo>
                    <a:lnTo>
                      <a:pt x="130" y="44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7" name="Google Shape;15037;p76"/>
              <p:cNvSpPr/>
              <p:nvPr/>
            </p:nvSpPr>
            <p:spPr>
              <a:xfrm>
                <a:off x="1896534" y="3100806"/>
                <a:ext cx="289743" cy="169092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3023" extrusionOk="0">
                    <a:moveTo>
                      <a:pt x="87" y="1"/>
                    </a:moveTo>
                    <a:lnTo>
                      <a:pt x="0" y="130"/>
                    </a:lnTo>
                    <a:lnTo>
                      <a:pt x="87" y="173"/>
                    </a:lnTo>
                    <a:lnTo>
                      <a:pt x="130" y="173"/>
                    </a:lnTo>
                    <a:lnTo>
                      <a:pt x="1338" y="907"/>
                    </a:lnTo>
                    <a:lnTo>
                      <a:pt x="3281" y="1986"/>
                    </a:lnTo>
                    <a:lnTo>
                      <a:pt x="3324" y="2029"/>
                    </a:lnTo>
                    <a:lnTo>
                      <a:pt x="3799" y="2288"/>
                    </a:lnTo>
                    <a:lnTo>
                      <a:pt x="3842" y="2288"/>
                    </a:lnTo>
                    <a:lnTo>
                      <a:pt x="3842" y="2332"/>
                    </a:lnTo>
                    <a:lnTo>
                      <a:pt x="4144" y="2504"/>
                    </a:lnTo>
                    <a:lnTo>
                      <a:pt x="4187" y="2504"/>
                    </a:lnTo>
                    <a:lnTo>
                      <a:pt x="4360" y="2634"/>
                    </a:lnTo>
                    <a:lnTo>
                      <a:pt x="4446" y="2634"/>
                    </a:lnTo>
                    <a:lnTo>
                      <a:pt x="4792" y="2850"/>
                    </a:lnTo>
                    <a:lnTo>
                      <a:pt x="4835" y="2893"/>
                    </a:lnTo>
                    <a:lnTo>
                      <a:pt x="4964" y="2936"/>
                    </a:lnTo>
                    <a:lnTo>
                      <a:pt x="4964" y="2979"/>
                    </a:lnTo>
                    <a:lnTo>
                      <a:pt x="5007" y="2979"/>
                    </a:lnTo>
                    <a:lnTo>
                      <a:pt x="5051" y="3022"/>
                    </a:lnTo>
                    <a:lnTo>
                      <a:pt x="5180" y="3022"/>
                    </a:lnTo>
                    <a:lnTo>
                      <a:pt x="5180" y="2936"/>
                    </a:lnTo>
                    <a:lnTo>
                      <a:pt x="5137" y="2893"/>
                    </a:lnTo>
                    <a:lnTo>
                      <a:pt x="5051" y="2850"/>
                    </a:lnTo>
                    <a:lnTo>
                      <a:pt x="5007" y="2806"/>
                    </a:lnTo>
                    <a:lnTo>
                      <a:pt x="4921" y="2763"/>
                    </a:lnTo>
                    <a:lnTo>
                      <a:pt x="4878" y="2720"/>
                    </a:lnTo>
                    <a:lnTo>
                      <a:pt x="4576" y="2547"/>
                    </a:lnTo>
                    <a:lnTo>
                      <a:pt x="4489" y="2504"/>
                    </a:lnTo>
                    <a:lnTo>
                      <a:pt x="4230" y="2375"/>
                    </a:lnTo>
                    <a:lnTo>
                      <a:pt x="4187" y="2375"/>
                    </a:lnTo>
                    <a:lnTo>
                      <a:pt x="3885" y="2202"/>
                    </a:lnTo>
                    <a:lnTo>
                      <a:pt x="3885" y="2159"/>
                    </a:lnTo>
                    <a:lnTo>
                      <a:pt x="3842" y="2159"/>
                    </a:lnTo>
                    <a:lnTo>
                      <a:pt x="3367" y="1900"/>
                    </a:lnTo>
                    <a:lnTo>
                      <a:pt x="3367" y="1857"/>
                    </a:lnTo>
                    <a:lnTo>
                      <a:pt x="3324" y="1857"/>
                    </a:lnTo>
                    <a:lnTo>
                      <a:pt x="173" y="87"/>
                    </a:lnTo>
                    <a:lnTo>
                      <a:pt x="173" y="44"/>
                    </a:lnTo>
                    <a:lnTo>
                      <a:pt x="130" y="44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8" name="Google Shape;15038;p76"/>
              <p:cNvSpPr/>
              <p:nvPr/>
            </p:nvSpPr>
            <p:spPr>
              <a:xfrm>
                <a:off x="2234549" y="3356764"/>
                <a:ext cx="253553" cy="393559"/>
              </a:xfrm>
              <a:custGeom>
                <a:avLst/>
                <a:gdLst/>
                <a:ahLst/>
                <a:cxnLst/>
                <a:rect l="l" t="t" r="r" b="b"/>
                <a:pathLst>
                  <a:path w="4533" h="7036" extrusionOk="0">
                    <a:moveTo>
                      <a:pt x="1813" y="0"/>
                    </a:moveTo>
                    <a:lnTo>
                      <a:pt x="1770" y="43"/>
                    </a:lnTo>
                    <a:lnTo>
                      <a:pt x="3756" y="4317"/>
                    </a:lnTo>
                    <a:lnTo>
                      <a:pt x="3799" y="4360"/>
                    </a:lnTo>
                    <a:lnTo>
                      <a:pt x="4317" y="5525"/>
                    </a:lnTo>
                    <a:lnTo>
                      <a:pt x="4360" y="5568"/>
                    </a:lnTo>
                    <a:lnTo>
                      <a:pt x="4403" y="5655"/>
                    </a:lnTo>
                    <a:lnTo>
                      <a:pt x="4403" y="5741"/>
                    </a:lnTo>
                    <a:lnTo>
                      <a:pt x="4360" y="5827"/>
                    </a:lnTo>
                    <a:lnTo>
                      <a:pt x="4274" y="5914"/>
                    </a:lnTo>
                    <a:lnTo>
                      <a:pt x="3410" y="6863"/>
                    </a:lnTo>
                    <a:lnTo>
                      <a:pt x="3367" y="6863"/>
                    </a:lnTo>
                    <a:lnTo>
                      <a:pt x="2720" y="5525"/>
                    </a:lnTo>
                    <a:lnTo>
                      <a:pt x="2720" y="5482"/>
                    </a:lnTo>
                    <a:lnTo>
                      <a:pt x="605" y="993"/>
                    </a:lnTo>
                    <a:lnTo>
                      <a:pt x="173" y="130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518" y="1079"/>
                    </a:lnTo>
                    <a:lnTo>
                      <a:pt x="2633" y="5568"/>
                    </a:lnTo>
                    <a:lnTo>
                      <a:pt x="2633" y="5612"/>
                    </a:lnTo>
                    <a:lnTo>
                      <a:pt x="3324" y="7036"/>
                    </a:lnTo>
                    <a:lnTo>
                      <a:pt x="3799" y="6518"/>
                    </a:lnTo>
                    <a:lnTo>
                      <a:pt x="4015" y="6302"/>
                    </a:lnTo>
                    <a:lnTo>
                      <a:pt x="4317" y="6043"/>
                    </a:lnTo>
                    <a:lnTo>
                      <a:pt x="4489" y="5784"/>
                    </a:lnTo>
                    <a:lnTo>
                      <a:pt x="4533" y="5741"/>
                    </a:lnTo>
                    <a:lnTo>
                      <a:pt x="4533" y="5612"/>
                    </a:lnTo>
                    <a:lnTo>
                      <a:pt x="4446" y="5439"/>
                    </a:lnTo>
                    <a:lnTo>
                      <a:pt x="4360" y="5266"/>
                    </a:lnTo>
                    <a:lnTo>
                      <a:pt x="4274" y="5137"/>
                    </a:lnTo>
                    <a:lnTo>
                      <a:pt x="3885" y="4230"/>
                    </a:lnTo>
                    <a:lnTo>
                      <a:pt x="3842" y="4230"/>
                    </a:lnTo>
                    <a:lnTo>
                      <a:pt x="18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9" name="Google Shape;15039;p76"/>
              <p:cNvSpPr/>
              <p:nvPr/>
            </p:nvSpPr>
            <p:spPr>
              <a:xfrm>
                <a:off x="2024457" y="2905257"/>
                <a:ext cx="166686" cy="354964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6346" extrusionOk="0">
                    <a:moveTo>
                      <a:pt x="87" y="0"/>
                    </a:moveTo>
                    <a:lnTo>
                      <a:pt x="1" y="130"/>
                    </a:lnTo>
                    <a:lnTo>
                      <a:pt x="44" y="216"/>
                    </a:lnTo>
                    <a:lnTo>
                      <a:pt x="44" y="259"/>
                    </a:lnTo>
                    <a:lnTo>
                      <a:pt x="1598" y="3497"/>
                    </a:lnTo>
                    <a:lnTo>
                      <a:pt x="1598" y="3540"/>
                    </a:lnTo>
                    <a:lnTo>
                      <a:pt x="1728" y="3799"/>
                    </a:lnTo>
                    <a:lnTo>
                      <a:pt x="1771" y="3928"/>
                    </a:lnTo>
                    <a:lnTo>
                      <a:pt x="2159" y="4662"/>
                    </a:lnTo>
                    <a:lnTo>
                      <a:pt x="2159" y="4705"/>
                    </a:lnTo>
                    <a:lnTo>
                      <a:pt x="2202" y="4835"/>
                    </a:lnTo>
                    <a:lnTo>
                      <a:pt x="2246" y="4835"/>
                    </a:lnTo>
                    <a:lnTo>
                      <a:pt x="2246" y="4878"/>
                    </a:lnTo>
                    <a:lnTo>
                      <a:pt x="2418" y="5266"/>
                    </a:lnTo>
                    <a:lnTo>
                      <a:pt x="2461" y="5353"/>
                    </a:lnTo>
                    <a:lnTo>
                      <a:pt x="2677" y="5741"/>
                    </a:lnTo>
                    <a:lnTo>
                      <a:pt x="2677" y="5784"/>
                    </a:lnTo>
                    <a:lnTo>
                      <a:pt x="2720" y="5828"/>
                    </a:lnTo>
                    <a:lnTo>
                      <a:pt x="2764" y="6000"/>
                    </a:lnTo>
                    <a:lnTo>
                      <a:pt x="2807" y="6043"/>
                    </a:lnTo>
                    <a:lnTo>
                      <a:pt x="2807" y="6087"/>
                    </a:lnTo>
                    <a:lnTo>
                      <a:pt x="2807" y="6130"/>
                    </a:lnTo>
                    <a:lnTo>
                      <a:pt x="2850" y="6130"/>
                    </a:lnTo>
                    <a:lnTo>
                      <a:pt x="2850" y="6173"/>
                    </a:lnTo>
                    <a:lnTo>
                      <a:pt x="2893" y="6216"/>
                    </a:lnTo>
                    <a:lnTo>
                      <a:pt x="2936" y="6302"/>
                    </a:lnTo>
                    <a:lnTo>
                      <a:pt x="2936" y="6346"/>
                    </a:lnTo>
                    <a:lnTo>
                      <a:pt x="2979" y="6173"/>
                    </a:lnTo>
                    <a:lnTo>
                      <a:pt x="2936" y="6087"/>
                    </a:lnTo>
                    <a:lnTo>
                      <a:pt x="2893" y="5957"/>
                    </a:lnTo>
                    <a:lnTo>
                      <a:pt x="2893" y="5914"/>
                    </a:lnTo>
                    <a:lnTo>
                      <a:pt x="2850" y="5914"/>
                    </a:lnTo>
                    <a:lnTo>
                      <a:pt x="2807" y="5741"/>
                    </a:lnTo>
                    <a:lnTo>
                      <a:pt x="2764" y="5698"/>
                    </a:lnTo>
                    <a:lnTo>
                      <a:pt x="2548" y="5266"/>
                    </a:lnTo>
                    <a:lnTo>
                      <a:pt x="2505" y="5180"/>
                    </a:lnTo>
                    <a:lnTo>
                      <a:pt x="2289" y="4705"/>
                    </a:lnTo>
                    <a:lnTo>
                      <a:pt x="2289" y="4662"/>
                    </a:lnTo>
                    <a:lnTo>
                      <a:pt x="2246" y="4619"/>
                    </a:lnTo>
                    <a:lnTo>
                      <a:pt x="2246" y="4576"/>
                    </a:lnTo>
                    <a:lnTo>
                      <a:pt x="1900" y="3842"/>
                    </a:lnTo>
                    <a:lnTo>
                      <a:pt x="1857" y="3799"/>
                    </a:lnTo>
                    <a:lnTo>
                      <a:pt x="1641" y="3367"/>
                    </a:lnTo>
                    <a:lnTo>
                      <a:pt x="1641" y="3324"/>
                    </a:lnTo>
                    <a:lnTo>
                      <a:pt x="130" y="130"/>
                    </a:lnTo>
                    <a:lnTo>
                      <a:pt x="130" y="87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0" name="Google Shape;15040;p76"/>
              <p:cNvSpPr/>
              <p:nvPr/>
            </p:nvSpPr>
            <p:spPr>
              <a:xfrm>
                <a:off x="2084867" y="2830416"/>
                <a:ext cx="169036" cy="350153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6260" extrusionOk="0">
                    <a:moveTo>
                      <a:pt x="86" y="0"/>
                    </a:moveTo>
                    <a:lnTo>
                      <a:pt x="0" y="130"/>
                    </a:lnTo>
                    <a:lnTo>
                      <a:pt x="43" y="216"/>
                    </a:lnTo>
                    <a:lnTo>
                      <a:pt x="86" y="259"/>
                    </a:lnTo>
                    <a:lnTo>
                      <a:pt x="518" y="1209"/>
                    </a:lnTo>
                    <a:lnTo>
                      <a:pt x="561" y="1252"/>
                    </a:lnTo>
                    <a:lnTo>
                      <a:pt x="561" y="1295"/>
                    </a:lnTo>
                    <a:lnTo>
                      <a:pt x="1468" y="3194"/>
                    </a:lnTo>
                    <a:lnTo>
                      <a:pt x="1468" y="3238"/>
                    </a:lnTo>
                    <a:lnTo>
                      <a:pt x="1511" y="3238"/>
                    </a:lnTo>
                    <a:lnTo>
                      <a:pt x="1511" y="3281"/>
                    </a:lnTo>
                    <a:lnTo>
                      <a:pt x="1986" y="4274"/>
                    </a:lnTo>
                    <a:lnTo>
                      <a:pt x="2029" y="4403"/>
                    </a:lnTo>
                    <a:lnTo>
                      <a:pt x="2504" y="5396"/>
                    </a:lnTo>
                    <a:lnTo>
                      <a:pt x="2504" y="5439"/>
                    </a:lnTo>
                    <a:lnTo>
                      <a:pt x="2547" y="5439"/>
                    </a:lnTo>
                    <a:lnTo>
                      <a:pt x="2547" y="5482"/>
                    </a:lnTo>
                    <a:lnTo>
                      <a:pt x="2547" y="5525"/>
                    </a:lnTo>
                    <a:lnTo>
                      <a:pt x="2590" y="5525"/>
                    </a:lnTo>
                    <a:lnTo>
                      <a:pt x="2590" y="5568"/>
                    </a:lnTo>
                    <a:lnTo>
                      <a:pt x="2719" y="5871"/>
                    </a:lnTo>
                    <a:lnTo>
                      <a:pt x="2806" y="6000"/>
                    </a:lnTo>
                    <a:lnTo>
                      <a:pt x="2849" y="6086"/>
                    </a:lnTo>
                    <a:lnTo>
                      <a:pt x="2849" y="6130"/>
                    </a:lnTo>
                    <a:lnTo>
                      <a:pt x="2849" y="6173"/>
                    </a:lnTo>
                    <a:lnTo>
                      <a:pt x="2892" y="6216"/>
                    </a:lnTo>
                    <a:lnTo>
                      <a:pt x="2892" y="6259"/>
                    </a:lnTo>
                    <a:lnTo>
                      <a:pt x="2935" y="6259"/>
                    </a:lnTo>
                    <a:lnTo>
                      <a:pt x="3022" y="6173"/>
                    </a:lnTo>
                    <a:lnTo>
                      <a:pt x="2978" y="6130"/>
                    </a:lnTo>
                    <a:lnTo>
                      <a:pt x="2978" y="6086"/>
                    </a:lnTo>
                    <a:lnTo>
                      <a:pt x="2935" y="6043"/>
                    </a:lnTo>
                    <a:lnTo>
                      <a:pt x="2719" y="5568"/>
                    </a:lnTo>
                    <a:lnTo>
                      <a:pt x="2719" y="5525"/>
                    </a:lnTo>
                    <a:lnTo>
                      <a:pt x="2676" y="5525"/>
                    </a:lnTo>
                    <a:lnTo>
                      <a:pt x="2633" y="5353"/>
                    </a:lnTo>
                    <a:lnTo>
                      <a:pt x="2590" y="5310"/>
                    </a:lnTo>
                    <a:lnTo>
                      <a:pt x="2590" y="5266"/>
                    </a:lnTo>
                    <a:lnTo>
                      <a:pt x="1986" y="4015"/>
                    </a:lnTo>
                    <a:lnTo>
                      <a:pt x="1511" y="3022"/>
                    </a:lnTo>
                    <a:lnTo>
                      <a:pt x="1511" y="2979"/>
                    </a:lnTo>
                    <a:lnTo>
                      <a:pt x="1468" y="2979"/>
                    </a:lnTo>
                    <a:lnTo>
                      <a:pt x="1468" y="2935"/>
                    </a:lnTo>
                    <a:lnTo>
                      <a:pt x="1468" y="2892"/>
                    </a:lnTo>
                    <a:lnTo>
                      <a:pt x="561" y="993"/>
                    </a:lnTo>
                    <a:lnTo>
                      <a:pt x="561" y="950"/>
                    </a:lnTo>
                    <a:lnTo>
                      <a:pt x="518" y="950"/>
                    </a:lnTo>
                    <a:lnTo>
                      <a:pt x="173" y="130"/>
                    </a:lnTo>
                    <a:lnTo>
                      <a:pt x="130" y="130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1" name="Google Shape;15041;p76"/>
              <p:cNvSpPr/>
              <p:nvPr/>
            </p:nvSpPr>
            <p:spPr>
              <a:xfrm>
                <a:off x="2398718" y="3132185"/>
                <a:ext cx="376722" cy="132846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2375" extrusionOk="0">
                    <a:moveTo>
                      <a:pt x="6734" y="1"/>
                    </a:moveTo>
                    <a:lnTo>
                      <a:pt x="5267" y="130"/>
                    </a:lnTo>
                    <a:lnTo>
                      <a:pt x="5223" y="130"/>
                    </a:lnTo>
                    <a:lnTo>
                      <a:pt x="475" y="648"/>
                    </a:lnTo>
                    <a:lnTo>
                      <a:pt x="432" y="735"/>
                    </a:lnTo>
                    <a:lnTo>
                      <a:pt x="432" y="778"/>
                    </a:lnTo>
                    <a:lnTo>
                      <a:pt x="5180" y="260"/>
                    </a:lnTo>
                    <a:lnTo>
                      <a:pt x="5223" y="260"/>
                    </a:lnTo>
                    <a:lnTo>
                      <a:pt x="6605" y="130"/>
                    </a:lnTo>
                    <a:lnTo>
                      <a:pt x="6346" y="1037"/>
                    </a:lnTo>
                    <a:lnTo>
                      <a:pt x="6303" y="1209"/>
                    </a:lnTo>
                    <a:lnTo>
                      <a:pt x="6259" y="1425"/>
                    </a:lnTo>
                    <a:lnTo>
                      <a:pt x="6216" y="1512"/>
                    </a:lnTo>
                    <a:lnTo>
                      <a:pt x="6130" y="1598"/>
                    </a:lnTo>
                    <a:lnTo>
                      <a:pt x="6000" y="1641"/>
                    </a:lnTo>
                    <a:lnTo>
                      <a:pt x="5741" y="1641"/>
                    </a:lnTo>
                    <a:lnTo>
                      <a:pt x="4705" y="1771"/>
                    </a:lnTo>
                    <a:lnTo>
                      <a:pt x="4662" y="1771"/>
                    </a:lnTo>
                    <a:lnTo>
                      <a:pt x="0" y="2245"/>
                    </a:lnTo>
                    <a:lnTo>
                      <a:pt x="0" y="2375"/>
                    </a:lnTo>
                    <a:lnTo>
                      <a:pt x="303" y="2375"/>
                    </a:lnTo>
                    <a:lnTo>
                      <a:pt x="648" y="2332"/>
                    </a:lnTo>
                    <a:lnTo>
                      <a:pt x="950" y="2289"/>
                    </a:lnTo>
                    <a:lnTo>
                      <a:pt x="4619" y="1900"/>
                    </a:lnTo>
                    <a:lnTo>
                      <a:pt x="4662" y="1900"/>
                    </a:lnTo>
                    <a:lnTo>
                      <a:pt x="5439" y="1814"/>
                    </a:lnTo>
                    <a:lnTo>
                      <a:pt x="5612" y="1771"/>
                    </a:lnTo>
                    <a:lnTo>
                      <a:pt x="6000" y="1771"/>
                    </a:lnTo>
                    <a:lnTo>
                      <a:pt x="6130" y="1727"/>
                    </a:lnTo>
                    <a:lnTo>
                      <a:pt x="6259" y="1684"/>
                    </a:lnTo>
                    <a:lnTo>
                      <a:pt x="6303" y="1555"/>
                    </a:lnTo>
                    <a:lnTo>
                      <a:pt x="6389" y="1382"/>
                    </a:lnTo>
                    <a:lnTo>
                      <a:pt x="6432" y="994"/>
                    </a:lnTo>
                    <a:lnTo>
                      <a:pt x="6518" y="735"/>
                    </a:lnTo>
                    <a:lnTo>
                      <a:pt x="67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2" name="Google Shape;15042;p76"/>
              <p:cNvSpPr/>
              <p:nvPr/>
            </p:nvSpPr>
            <p:spPr>
              <a:xfrm>
                <a:off x="2297308" y="3170836"/>
                <a:ext cx="56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3" name="Google Shape;15043;p76"/>
              <p:cNvSpPr/>
              <p:nvPr/>
            </p:nvSpPr>
            <p:spPr>
              <a:xfrm>
                <a:off x="2430098" y="2642083"/>
                <a:ext cx="340476" cy="422589"/>
              </a:xfrm>
              <a:custGeom>
                <a:avLst/>
                <a:gdLst/>
                <a:ahLst/>
                <a:cxnLst/>
                <a:rect l="l" t="t" r="r" b="b"/>
                <a:pathLst>
                  <a:path w="6087" h="7555" extrusionOk="0">
                    <a:moveTo>
                      <a:pt x="5569" y="0"/>
                    </a:moveTo>
                    <a:lnTo>
                      <a:pt x="5008" y="648"/>
                    </a:lnTo>
                    <a:lnTo>
                      <a:pt x="4965" y="648"/>
                    </a:lnTo>
                    <a:lnTo>
                      <a:pt x="4965" y="691"/>
                    </a:lnTo>
                    <a:lnTo>
                      <a:pt x="1" y="5957"/>
                    </a:lnTo>
                    <a:lnTo>
                      <a:pt x="1" y="6087"/>
                    </a:lnTo>
                    <a:lnTo>
                      <a:pt x="4965" y="734"/>
                    </a:lnTo>
                    <a:lnTo>
                      <a:pt x="5008" y="734"/>
                    </a:lnTo>
                    <a:lnTo>
                      <a:pt x="5526" y="173"/>
                    </a:lnTo>
                    <a:lnTo>
                      <a:pt x="5828" y="777"/>
                    </a:lnTo>
                    <a:lnTo>
                      <a:pt x="5871" y="864"/>
                    </a:lnTo>
                    <a:lnTo>
                      <a:pt x="5957" y="1036"/>
                    </a:lnTo>
                    <a:lnTo>
                      <a:pt x="6001" y="1123"/>
                    </a:lnTo>
                    <a:lnTo>
                      <a:pt x="5914" y="1252"/>
                    </a:lnTo>
                    <a:lnTo>
                      <a:pt x="5742" y="1425"/>
                    </a:lnTo>
                    <a:lnTo>
                      <a:pt x="5655" y="1468"/>
                    </a:lnTo>
                    <a:lnTo>
                      <a:pt x="5310" y="1900"/>
                    </a:lnTo>
                    <a:lnTo>
                      <a:pt x="5267" y="1900"/>
                    </a:lnTo>
                    <a:lnTo>
                      <a:pt x="44" y="7468"/>
                    </a:lnTo>
                    <a:lnTo>
                      <a:pt x="44" y="7554"/>
                    </a:lnTo>
                    <a:lnTo>
                      <a:pt x="475" y="7123"/>
                    </a:lnTo>
                    <a:lnTo>
                      <a:pt x="648" y="6907"/>
                    </a:lnTo>
                    <a:lnTo>
                      <a:pt x="5267" y="1986"/>
                    </a:lnTo>
                    <a:lnTo>
                      <a:pt x="5310" y="1986"/>
                    </a:lnTo>
                    <a:lnTo>
                      <a:pt x="5310" y="1943"/>
                    </a:lnTo>
                    <a:lnTo>
                      <a:pt x="5957" y="1252"/>
                    </a:lnTo>
                    <a:lnTo>
                      <a:pt x="6044" y="1209"/>
                    </a:lnTo>
                    <a:lnTo>
                      <a:pt x="6087" y="1123"/>
                    </a:lnTo>
                    <a:lnTo>
                      <a:pt x="6087" y="1036"/>
                    </a:lnTo>
                    <a:lnTo>
                      <a:pt x="6087" y="993"/>
                    </a:lnTo>
                    <a:lnTo>
                      <a:pt x="5957" y="648"/>
                    </a:lnTo>
                    <a:lnTo>
                      <a:pt x="5742" y="303"/>
                    </a:lnTo>
                    <a:lnTo>
                      <a:pt x="5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4" name="Google Shape;15044;p76"/>
              <p:cNvSpPr/>
              <p:nvPr/>
            </p:nvSpPr>
            <p:spPr>
              <a:xfrm>
                <a:off x="2253846" y="3108077"/>
                <a:ext cx="50789" cy="6041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080" extrusionOk="0">
                    <a:moveTo>
                      <a:pt x="907" y="0"/>
                    </a:moveTo>
                    <a:lnTo>
                      <a:pt x="691" y="259"/>
                    </a:lnTo>
                    <a:lnTo>
                      <a:pt x="562" y="389"/>
                    </a:lnTo>
                    <a:lnTo>
                      <a:pt x="260" y="691"/>
                    </a:lnTo>
                    <a:lnTo>
                      <a:pt x="173" y="820"/>
                    </a:lnTo>
                    <a:lnTo>
                      <a:pt x="130" y="820"/>
                    </a:lnTo>
                    <a:lnTo>
                      <a:pt x="130" y="863"/>
                    </a:lnTo>
                    <a:lnTo>
                      <a:pt x="44" y="950"/>
                    </a:lnTo>
                    <a:lnTo>
                      <a:pt x="1" y="1079"/>
                    </a:lnTo>
                    <a:lnTo>
                      <a:pt x="44" y="1079"/>
                    </a:lnTo>
                    <a:lnTo>
                      <a:pt x="173" y="907"/>
                    </a:lnTo>
                    <a:lnTo>
                      <a:pt x="216" y="863"/>
                    </a:lnTo>
                    <a:lnTo>
                      <a:pt x="216" y="820"/>
                    </a:lnTo>
                    <a:lnTo>
                      <a:pt x="734" y="302"/>
                    </a:lnTo>
                    <a:lnTo>
                      <a:pt x="907" y="87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5" name="Google Shape;15045;p76"/>
              <p:cNvSpPr/>
              <p:nvPr/>
            </p:nvSpPr>
            <p:spPr>
              <a:xfrm>
                <a:off x="2340769" y="3269841"/>
                <a:ext cx="321179" cy="243877"/>
              </a:xfrm>
              <a:custGeom>
                <a:avLst/>
                <a:gdLst/>
                <a:ahLst/>
                <a:cxnLst/>
                <a:rect l="l" t="t" r="r" b="b"/>
                <a:pathLst>
                  <a:path w="5742" h="4360" extrusionOk="0">
                    <a:moveTo>
                      <a:pt x="993" y="0"/>
                    </a:moveTo>
                    <a:lnTo>
                      <a:pt x="950" y="87"/>
                    </a:lnTo>
                    <a:lnTo>
                      <a:pt x="950" y="130"/>
                    </a:lnTo>
                    <a:lnTo>
                      <a:pt x="4317" y="2072"/>
                    </a:lnTo>
                    <a:lnTo>
                      <a:pt x="4360" y="2072"/>
                    </a:lnTo>
                    <a:lnTo>
                      <a:pt x="5612" y="2806"/>
                    </a:lnTo>
                    <a:lnTo>
                      <a:pt x="5439" y="3194"/>
                    </a:lnTo>
                    <a:lnTo>
                      <a:pt x="5223" y="3540"/>
                    </a:lnTo>
                    <a:lnTo>
                      <a:pt x="5137" y="3669"/>
                    </a:lnTo>
                    <a:lnTo>
                      <a:pt x="4964" y="4058"/>
                    </a:lnTo>
                    <a:lnTo>
                      <a:pt x="4878" y="4144"/>
                    </a:lnTo>
                    <a:lnTo>
                      <a:pt x="4835" y="4187"/>
                    </a:lnTo>
                    <a:lnTo>
                      <a:pt x="4705" y="4187"/>
                    </a:lnTo>
                    <a:lnTo>
                      <a:pt x="4576" y="4101"/>
                    </a:lnTo>
                    <a:lnTo>
                      <a:pt x="4188" y="3842"/>
                    </a:lnTo>
                    <a:lnTo>
                      <a:pt x="4015" y="3756"/>
                    </a:lnTo>
                    <a:lnTo>
                      <a:pt x="3540" y="3497"/>
                    </a:lnTo>
                    <a:lnTo>
                      <a:pt x="3497" y="3453"/>
                    </a:lnTo>
                    <a:lnTo>
                      <a:pt x="87" y="1511"/>
                    </a:lnTo>
                    <a:lnTo>
                      <a:pt x="1" y="1511"/>
                    </a:lnTo>
                    <a:lnTo>
                      <a:pt x="44" y="1640"/>
                    </a:lnTo>
                    <a:lnTo>
                      <a:pt x="173" y="1727"/>
                    </a:lnTo>
                    <a:lnTo>
                      <a:pt x="605" y="1986"/>
                    </a:lnTo>
                    <a:lnTo>
                      <a:pt x="821" y="2072"/>
                    </a:lnTo>
                    <a:lnTo>
                      <a:pt x="3454" y="3583"/>
                    </a:lnTo>
                    <a:lnTo>
                      <a:pt x="3454" y="3626"/>
                    </a:lnTo>
                    <a:lnTo>
                      <a:pt x="4360" y="4101"/>
                    </a:lnTo>
                    <a:lnTo>
                      <a:pt x="4447" y="4187"/>
                    </a:lnTo>
                    <a:lnTo>
                      <a:pt x="4619" y="4273"/>
                    </a:lnTo>
                    <a:lnTo>
                      <a:pt x="4749" y="4360"/>
                    </a:lnTo>
                    <a:lnTo>
                      <a:pt x="4835" y="4317"/>
                    </a:lnTo>
                    <a:lnTo>
                      <a:pt x="4878" y="4230"/>
                    </a:lnTo>
                    <a:lnTo>
                      <a:pt x="4921" y="4187"/>
                    </a:lnTo>
                    <a:lnTo>
                      <a:pt x="5741" y="2720"/>
                    </a:lnTo>
                    <a:lnTo>
                      <a:pt x="4447" y="1943"/>
                    </a:lnTo>
                    <a:lnTo>
                      <a:pt x="4403" y="1943"/>
                    </a:lnTo>
                    <a:lnTo>
                      <a:pt x="9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6" name="Google Shape;15046;p76"/>
              <p:cNvSpPr/>
              <p:nvPr/>
            </p:nvSpPr>
            <p:spPr>
              <a:xfrm>
                <a:off x="2133139" y="3354303"/>
                <a:ext cx="31435" cy="99061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771" extrusionOk="0">
                    <a:moveTo>
                      <a:pt x="562" y="1"/>
                    </a:moveTo>
                    <a:lnTo>
                      <a:pt x="475" y="130"/>
                    </a:lnTo>
                    <a:lnTo>
                      <a:pt x="432" y="303"/>
                    </a:lnTo>
                    <a:lnTo>
                      <a:pt x="303" y="648"/>
                    </a:lnTo>
                    <a:lnTo>
                      <a:pt x="259" y="821"/>
                    </a:lnTo>
                    <a:lnTo>
                      <a:pt x="0" y="1771"/>
                    </a:lnTo>
                    <a:lnTo>
                      <a:pt x="130" y="1425"/>
                    </a:lnTo>
                    <a:lnTo>
                      <a:pt x="259" y="1080"/>
                    </a:lnTo>
                    <a:lnTo>
                      <a:pt x="475" y="346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7" name="Google Shape;15047;p76"/>
              <p:cNvSpPr/>
              <p:nvPr/>
            </p:nvSpPr>
            <p:spPr>
              <a:xfrm>
                <a:off x="2280416" y="3129780"/>
                <a:ext cx="14543" cy="3143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562" extrusionOk="0">
                    <a:moveTo>
                      <a:pt x="259" y="1"/>
                    </a:moveTo>
                    <a:lnTo>
                      <a:pt x="216" y="44"/>
                    </a:lnTo>
                    <a:lnTo>
                      <a:pt x="210" y="84"/>
                    </a:lnTo>
                    <a:lnTo>
                      <a:pt x="210" y="84"/>
                    </a:lnTo>
                    <a:lnTo>
                      <a:pt x="259" y="1"/>
                    </a:lnTo>
                    <a:close/>
                    <a:moveTo>
                      <a:pt x="210" y="84"/>
                    </a:moveTo>
                    <a:lnTo>
                      <a:pt x="130" y="216"/>
                    </a:lnTo>
                    <a:lnTo>
                      <a:pt x="44" y="475"/>
                    </a:lnTo>
                    <a:lnTo>
                      <a:pt x="0" y="519"/>
                    </a:lnTo>
                    <a:lnTo>
                      <a:pt x="0" y="562"/>
                    </a:lnTo>
                    <a:lnTo>
                      <a:pt x="44" y="519"/>
                    </a:lnTo>
                    <a:lnTo>
                      <a:pt x="130" y="432"/>
                    </a:lnTo>
                    <a:lnTo>
                      <a:pt x="173" y="303"/>
                    </a:lnTo>
                    <a:lnTo>
                      <a:pt x="210" y="8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8" name="Google Shape;15048;p76"/>
              <p:cNvSpPr/>
              <p:nvPr/>
            </p:nvSpPr>
            <p:spPr>
              <a:xfrm>
                <a:off x="2261118" y="3158754"/>
                <a:ext cx="4866" cy="12138"/>
              </a:xfrm>
              <a:custGeom>
                <a:avLst/>
                <a:gdLst/>
                <a:ahLst/>
                <a:cxnLst/>
                <a:rect l="l" t="t" r="r" b="b"/>
                <a:pathLst>
                  <a:path w="87" h="217" extrusionOk="0">
                    <a:moveTo>
                      <a:pt x="86" y="1"/>
                    </a:moveTo>
                    <a:lnTo>
                      <a:pt x="43" y="44"/>
                    </a:lnTo>
                    <a:lnTo>
                      <a:pt x="0" y="130"/>
                    </a:lnTo>
                    <a:lnTo>
                      <a:pt x="0" y="173"/>
                    </a:lnTo>
                    <a:lnTo>
                      <a:pt x="0" y="216"/>
                    </a:lnTo>
                    <a:lnTo>
                      <a:pt x="43" y="216"/>
                    </a:lnTo>
                    <a:lnTo>
                      <a:pt x="86" y="173"/>
                    </a:lnTo>
                    <a:lnTo>
                      <a:pt x="86" y="130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9" name="Google Shape;15049;p76"/>
              <p:cNvSpPr/>
              <p:nvPr/>
            </p:nvSpPr>
            <p:spPr>
              <a:xfrm>
                <a:off x="2176600" y="3291544"/>
                <a:ext cx="4866" cy="12138"/>
              </a:xfrm>
              <a:custGeom>
                <a:avLst/>
                <a:gdLst/>
                <a:ahLst/>
                <a:cxnLst/>
                <a:rect l="l" t="t" r="r" b="b"/>
                <a:pathLst>
                  <a:path w="87" h="217" extrusionOk="0">
                    <a:moveTo>
                      <a:pt x="87" y="1"/>
                    </a:moveTo>
                    <a:lnTo>
                      <a:pt x="44" y="44"/>
                    </a:lnTo>
                    <a:lnTo>
                      <a:pt x="0" y="173"/>
                    </a:lnTo>
                    <a:lnTo>
                      <a:pt x="0" y="217"/>
                    </a:lnTo>
                    <a:lnTo>
                      <a:pt x="44" y="173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0" name="Google Shape;15050;p76"/>
              <p:cNvSpPr/>
              <p:nvPr/>
            </p:nvSpPr>
            <p:spPr>
              <a:xfrm>
                <a:off x="2261118" y="3122564"/>
                <a:ext cx="7272" cy="2903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519" extrusionOk="0">
                    <a:moveTo>
                      <a:pt x="86" y="0"/>
                    </a:moveTo>
                    <a:lnTo>
                      <a:pt x="43" y="216"/>
                    </a:lnTo>
                    <a:lnTo>
                      <a:pt x="0" y="518"/>
                    </a:lnTo>
                    <a:lnTo>
                      <a:pt x="86" y="432"/>
                    </a:lnTo>
                    <a:lnTo>
                      <a:pt x="130" y="259"/>
                    </a:lnTo>
                    <a:lnTo>
                      <a:pt x="86" y="87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1" name="Google Shape;15051;p76"/>
              <p:cNvSpPr/>
              <p:nvPr/>
            </p:nvSpPr>
            <p:spPr>
              <a:xfrm>
                <a:off x="2292497" y="3076698"/>
                <a:ext cx="12138" cy="41056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34" extrusionOk="0">
                    <a:moveTo>
                      <a:pt x="216" y="0"/>
                    </a:moveTo>
                    <a:lnTo>
                      <a:pt x="130" y="389"/>
                    </a:lnTo>
                    <a:lnTo>
                      <a:pt x="0" y="734"/>
                    </a:lnTo>
                    <a:lnTo>
                      <a:pt x="130" y="518"/>
                    </a:lnTo>
                    <a:lnTo>
                      <a:pt x="216" y="302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2" name="Google Shape;15052;p76"/>
              <p:cNvSpPr/>
              <p:nvPr/>
            </p:nvSpPr>
            <p:spPr>
              <a:xfrm>
                <a:off x="2082406" y="3335005"/>
                <a:ext cx="60466" cy="96656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728" extrusionOk="0">
                    <a:moveTo>
                      <a:pt x="1080" y="1"/>
                    </a:moveTo>
                    <a:lnTo>
                      <a:pt x="951" y="87"/>
                    </a:lnTo>
                    <a:lnTo>
                      <a:pt x="821" y="260"/>
                    </a:lnTo>
                    <a:lnTo>
                      <a:pt x="648" y="605"/>
                    </a:lnTo>
                    <a:lnTo>
                      <a:pt x="519" y="821"/>
                    </a:lnTo>
                    <a:lnTo>
                      <a:pt x="1" y="1727"/>
                    </a:lnTo>
                    <a:lnTo>
                      <a:pt x="217" y="1382"/>
                    </a:lnTo>
                    <a:lnTo>
                      <a:pt x="476" y="1080"/>
                    </a:lnTo>
                    <a:lnTo>
                      <a:pt x="864" y="389"/>
                    </a:lnTo>
                    <a:lnTo>
                      <a:pt x="10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3" name="Google Shape;15053;p76"/>
              <p:cNvSpPr/>
              <p:nvPr/>
            </p:nvSpPr>
            <p:spPr>
              <a:xfrm>
                <a:off x="1758878" y="3303626"/>
                <a:ext cx="420184" cy="25595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4576" extrusionOk="0">
                    <a:moveTo>
                      <a:pt x="7512" y="1"/>
                    </a:moveTo>
                    <a:lnTo>
                      <a:pt x="7425" y="44"/>
                    </a:lnTo>
                    <a:lnTo>
                      <a:pt x="7166" y="216"/>
                    </a:lnTo>
                    <a:lnTo>
                      <a:pt x="7123" y="216"/>
                    </a:lnTo>
                    <a:lnTo>
                      <a:pt x="174" y="4360"/>
                    </a:lnTo>
                    <a:lnTo>
                      <a:pt x="130" y="4360"/>
                    </a:lnTo>
                    <a:lnTo>
                      <a:pt x="1" y="4446"/>
                    </a:lnTo>
                    <a:lnTo>
                      <a:pt x="1" y="4576"/>
                    </a:lnTo>
                    <a:lnTo>
                      <a:pt x="130" y="4490"/>
                    </a:lnTo>
                    <a:lnTo>
                      <a:pt x="174" y="4490"/>
                    </a:lnTo>
                    <a:lnTo>
                      <a:pt x="174" y="4446"/>
                    </a:lnTo>
                    <a:lnTo>
                      <a:pt x="6907" y="475"/>
                    </a:lnTo>
                    <a:lnTo>
                      <a:pt x="7209" y="303"/>
                    </a:lnTo>
                    <a:lnTo>
                      <a:pt x="7209" y="259"/>
                    </a:lnTo>
                    <a:lnTo>
                      <a:pt x="7253" y="259"/>
                    </a:lnTo>
                    <a:lnTo>
                      <a:pt x="7425" y="173"/>
                    </a:lnTo>
                    <a:lnTo>
                      <a:pt x="7425" y="130"/>
                    </a:lnTo>
                    <a:lnTo>
                      <a:pt x="7468" y="130"/>
                    </a:lnTo>
                    <a:lnTo>
                      <a:pt x="7512" y="87"/>
                    </a:lnTo>
                    <a:lnTo>
                      <a:pt x="7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4" name="Google Shape;15054;p76"/>
              <p:cNvSpPr/>
              <p:nvPr/>
            </p:nvSpPr>
            <p:spPr>
              <a:xfrm>
                <a:off x="1768554" y="3303626"/>
                <a:ext cx="282528" cy="169092"/>
              </a:xfrm>
              <a:custGeom>
                <a:avLst/>
                <a:gdLst/>
                <a:ahLst/>
                <a:cxnLst/>
                <a:rect l="l" t="t" r="r" b="b"/>
                <a:pathLst>
                  <a:path w="5051" h="3023" extrusionOk="0">
                    <a:moveTo>
                      <a:pt x="5051" y="1"/>
                    </a:moveTo>
                    <a:lnTo>
                      <a:pt x="4835" y="87"/>
                    </a:lnTo>
                    <a:lnTo>
                      <a:pt x="4619" y="173"/>
                    </a:lnTo>
                    <a:lnTo>
                      <a:pt x="4187" y="432"/>
                    </a:lnTo>
                    <a:lnTo>
                      <a:pt x="3929" y="605"/>
                    </a:lnTo>
                    <a:lnTo>
                      <a:pt x="260" y="2763"/>
                    </a:lnTo>
                    <a:lnTo>
                      <a:pt x="216" y="2806"/>
                    </a:lnTo>
                    <a:lnTo>
                      <a:pt x="44" y="2893"/>
                    </a:lnTo>
                    <a:lnTo>
                      <a:pt x="1" y="3022"/>
                    </a:lnTo>
                    <a:lnTo>
                      <a:pt x="173" y="2936"/>
                    </a:lnTo>
                    <a:lnTo>
                      <a:pt x="216" y="2893"/>
                    </a:lnTo>
                    <a:lnTo>
                      <a:pt x="50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5" name="Google Shape;15055;p76"/>
              <p:cNvSpPr/>
              <p:nvPr/>
            </p:nvSpPr>
            <p:spPr>
              <a:xfrm>
                <a:off x="2145221" y="3291544"/>
                <a:ext cx="21759" cy="2903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519" extrusionOk="0">
                    <a:moveTo>
                      <a:pt x="302" y="1"/>
                    </a:moveTo>
                    <a:lnTo>
                      <a:pt x="302" y="44"/>
                    </a:lnTo>
                    <a:lnTo>
                      <a:pt x="259" y="87"/>
                    </a:lnTo>
                    <a:lnTo>
                      <a:pt x="216" y="87"/>
                    </a:lnTo>
                    <a:lnTo>
                      <a:pt x="87" y="346"/>
                    </a:lnTo>
                    <a:lnTo>
                      <a:pt x="87" y="389"/>
                    </a:lnTo>
                    <a:lnTo>
                      <a:pt x="43" y="432"/>
                    </a:lnTo>
                    <a:lnTo>
                      <a:pt x="0" y="519"/>
                    </a:lnTo>
                    <a:lnTo>
                      <a:pt x="130" y="389"/>
                    </a:lnTo>
                    <a:lnTo>
                      <a:pt x="346" y="87"/>
                    </a:lnTo>
                    <a:lnTo>
                      <a:pt x="346" y="44"/>
                    </a:lnTo>
                    <a:lnTo>
                      <a:pt x="3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6" name="Google Shape;15056;p76"/>
              <p:cNvSpPr/>
              <p:nvPr/>
            </p:nvSpPr>
            <p:spPr>
              <a:xfrm>
                <a:off x="2181411" y="3255354"/>
                <a:ext cx="4866" cy="4866"/>
              </a:xfrm>
              <a:custGeom>
                <a:avLst/>
                <a:gdLst/>
                <a:ahLst/>
                <a:cxnLst/>
                <a:rect l="l" t="t" r="r" b="b"/>
                <a:pathLst>
                  <a:path w="87" h="87" extrusionOk="0">
                    <a:moveTo>
                      <a:pt x="44" y="0"/>
                    </a:moveTo>
                    <a:lnTo>
                      <a:pt x="1" y="43"/>
                    </a:lnTo>
                    <a:lnTo>
                      <a:pt x="44" y="87"/>
                    </a:lnTo>
                    <a:lnTo>
                      <a:pt x="87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7" name="Google Shape;15057;p76"/>
              <p:cNvSpPr/>
              <p:nvPr/>
            </p:nvSpPr>
            <p:spPr>
              <a:xfrm>
                <a:off x="2261118" y="3018749"/>
                <a:ext cx="4866" cy="94195"/>
              </a:xfrm>
              <a:custGeom>
                <a:avLst/>
                <a:gdLst/>
                <a:ahLst/>
                <a:cxnLst/>
                <a:rect l="l" t="t" r="r" b="b"/>
                <a:pathLst>
                  <a:path w="87" h="1684" extrusionOk="0">
                    <a:moveTo>
                      <a:pt x="86" y="0"/>
                    </a:moveTo>
                    <a:lnTo>
                      <a:pt x="43" y="345"/>
                    </a:lnTo>
                    <a:lnTo>
                      <a:pt x="0" y="691"/>
                    </a:lnTo>
                    <a:lnTo>
                      <a:pt x="0" y="1381"/>
                    </a:lnTo>
                    <a:lnTo>
                      <a:pt x="0" y="1684"/>
                    </a:lnTo>
                    <a:lnTo>
                      <a:pt x="43" y="1684"/>
                    </a:lnTo>
                    <a:lnTo>
                      <a:pt x="86" y="1381"/>
                    </a:lnTo>
                    <a:lnTo>
                      <a:pt x="86" y="1079"/>
                    </a:lnTo>
                    <a:lnTo>
                      <a:pt x="86" y="907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8" name="Google Shape;15058;p76"/>
              <p:cNvSpPr/>
              <p:nvPr/>
            </p:nvSpPr>
            <p:spPr>
              <a:xfrm>
                <a:off x="2229682" y="2873877"/>
                <a:ext cx="72492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4533" extrusionOk="0">
                    <a:moveTo>
                      <a:pt x="1296" y="0"/>
                    </a:moveTo>
                    <a:lnTo>
                      <a:pt x="260" y="3497"/>
                    </a:lnTo>
                    <a:lnTo>
                      <a:pt x="260" y="3540"/>
                    </a:lnTo>
                    <a:lnTo>
                      <a:pt x="217" y="3583"/>
                    </a:lnTo>
                    <a:lnTo>
                      <a:pt x="217" y="3626"/>
                    </a:lnTo>
                    <a:lnTo>
                      <a:pt x="217" y="3669"/>
                    </a:lnTo>
                    <a:lnTo>
                      <a:pt x="174" y="3712"/>
                    </a:lnTo>
                    <a:lnTo>
                      <a:pt x="174" y="3756"/>
                    </a:lnTo>
                    <a:lnTo>
                      <a:pt x="87" y="4058"/>
                    </a:lnTo>
                    <a:lnTo>
                      <a:pt x="1" y="4360"/>
                    </a:lnTo>
                    <a:lnTo>
                      <a:pt x="1" y="4403"/>
                    </a:lnTo>
                    <a:lnTo>
                      <a:pt x="1" y="4446"/>
                    </a:lnTo>
                    <a:lnTo>
                      <a:pt x="1" y="4489"/>
                    </a:lnTo>
                    <a:lnTo>
                      <a:pt x="44" y="4489"/>
                    </a:lnTo>
                    <a:lnTo>
                      <a:pt x="44" y="4533"/>
                    </a:lnTo>
                    <a:lnTo>
                      <a:pt x="174" y="4144"/>
                    </a:lnTo>
                    <a:lnTo>
                      <a:pt x="648" y="2417"/>
                    </a:lnTo>
                    <a:lnTo>
                      <a:pt x="1296" y="259"/>
                    </a:lnTo>
                    <a:lnTo>
                      <a:pt x="12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9" name="Google Shape;15059;p76"/>
              <p:cNvSpPr/>
              <p:nvPr/>
            </p:nvSpPr>
            <p:spPr>
              <a:xfrm>
                <a:off x="2425287" y="2569647"/>
                <a:ext cx="33841" cy="113548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030" extrusionOk="0">
                    <a:moveTo>
                      <a:pt x="518" y="1"/>
                    </a:moveTo>
                    <a:lnTo>
                      <a:pt x="475" y="130"/>
                    </a:lnTo>
                    <a:lnTo>
                      <a:pt x="475" y="173"/>
                    </a:lnTo>
                    <a:lnTo>
                      <a:pt x="0" y="1813"/>
                    </a:lnTo>
                    <a:lnTo>
                      <a:pt x="0" y="2029"/>
                    </a:lnTo>
                    <a:lnTo>
                      <a:pt x="561" y="130"/>
                    </a:lnTo>
                    <a:lnTo>
                      <a:pt x="561" y="87"/>
                    </a:lnTo>
                    <a:lnTo>
                      <a:pt x="6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0" name="Google Shape;15060;p76"/>
              <p:cNvSpPr/>
              <p:nvPr/>
            </p:nvSpPr>
            <p:spPr>
              <a:xfrm>
                <a:off x="2427692" y="2543078"/>
                <a:ext cx="169036" cy="297015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5310" extrusionOk="0">
                    <a:moveTo>
                      <a:pt x="2979" y="1"/>
                    </a:moveTo>
                    <a:lnTo>
                      <a:pt x="2849" y="217"/>
                    </a:lnTo>
                    <a:lnTo>
                      <a:pt x="2849" y="260"/>
                    </a:lnTo>
                    <a:lnTo>
                      <a:pt x="0" y="5180"/>
                    </a:lnTo>
                    <a:lnTo>
                      <a:pt x="0" y="5310"/>
                    </a:lnTo>
                    <a:lnTo>
                      <a:pt x="2763" y="519"/>
                    </a:lnTo>
                    <a:lnTo>
                      <a:pt x="2849" y="303"/>
                    </a:lnTo>
                    <a:lnTo>
                      <a:pt x="2893" y="260"/>
                    </a:lnTo>
                    <a:lnTo>
                      <a:pt x="2893" y="217"/>
                    </a:lnTo>
                    <a:lnTo>
                      <a:pt x="30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1" name="Google Shape;15061;p76"/>
              <p:cNvSpPr/>
              <p:nvPr/>
            </p:nvSpPr>
            <p:spPr>
              <a:xfrm>
                <a:off x="2244170" y="3045262"/>
                <a:ext cx="60466" cy="108738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944" extrusionOk="0">
                    <a:moveTo>
                      <a:pt x="1080" y="1"/>
                    </a:moveTo>
                    <a:lnTo>
                      <a:pt x="476" y="1080"/>
                    </a:lnTo>
                    <a:lnTo>
                      <a:pt x="389" y="1210"/>
                    </a:lnTo>
                    <a:lnTo>
                      <a:pt x="346" y="1253"/>
                    </a:lnTo>
                    <a:lnTo>
                      <a:pt x="303" y="1296"/>
                    </a:lnTo>
                    <a:lnTo>
                      <a:pt x="303" y="1339"/>
                    </a:lnTo>
                    <a:lnTo>
                      <a:pt x="130" y="1555"/>
                    </a:lnTo>
                    <a:lnTo>
                      <a:pt x="44" y="1771"/>
                    </a:lnTo>
                    <a:lnTo>
                      <a:pt x="44" y="1814"/>
                    </a:lnTo>
                    <a:lnTo>
                      <a:pt x="1" y="1943"/>
                    </a:lnTo>
                    <a:lnTo>
                      <a:pt x="44" y="1943"/>
                    </a:lnTo>
                    <a:lnTo>
                      <a:pt x="87" y="1857"/>
                    </a:lnTo>
                    <a:lnTo>
                      <a:pt x="87" y="1814"/>
                    </a:lnTo>
                    <a:lnTo>
                      <a:pt x="389" y="1296"/>
                    </a:lnTo>
                    <a:lnTo>
                      <a:pt x="1080" y="130"/>
                    </a:lnTo>
                    <a:lnTo>
                      <a:pt x="10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2" name="Google Shape;15062;p76"/>
              <p:cNvSpPr/>
              <p:nvPr/>
            </p:nvSpPr>
            <p:spPr>
              <a:xfrm>
                <a:off x="2427692" y="2545483"/>
                <a:ext cx="231851" cy="405697"/>
              </a:xfrm>
              <a:custGeom>
                <a:avLst/>
                <a:gdLst/>
                <a:ahLst/>
                <a:cxnLst/>
                <a:rect l="l" t="t" r="r" b="b"/>
                <a:pathLst>
                  <a:path w="4145" h="7253" extrusionOk="0">
                    <a:moveTo>
                      <a:pt x="3799" y="1"/>
                    </a:moveTo>
                    <a:lnTo>
                      <a:pt x="3842" y="44"/>
                    </a:lnTo>
                    <a:lnTo>
                      <a:pt x="4015" y="174"/>
                    </a:lnTo>
                    <a:lnTo>
                      <a:pt x="3885" y="433"/>
                    </a:lnTo>
                    <a:lnTo>
                      <a:pt x="3842" y="476"/>
                    </a:lnTo>
                    <a:lnTo>
                      <a:pt x="0" y="7123"/>
                    </a:lnTo>
                    <a:lnTo>
                      <a:pt x="0" y="7253"/>
                    </a:lnTo>
                    <a:lnTo>
                      <a:pt x="3928" y="519"/>
                    </a:lnTo>
                    <a:lnTo>
                      <a:pt x="3928" y="476"/>
                    </a:lnTo>
                    <a:lnTo>
                      <a:pt x="4144" y="87"/>
                    </a:lnTo>
                    <a:lnTo>
                      <a:pt x="4101" y="44"/>
                    </a:lnTo>
                    <a:lnTo>
                      <a:pt x="37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3" name="Google Shape;15063;p76"/>
              <p:cNvSpPr/>
              <p:nvPr/>
            </p:nvSpPr>
            <p:spPr>
              <a:xfrm>
                <a:off x="2169329" y="3243272"/>
                <a:ext cx="12138" cy="973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74" extrusionOk="0">
                    <a:moveTo>
                      <a:pt x="174" y="0"/>
                    </a:moveTo>
                    <a:lnTo>
                      <a:pt x="1" y="173"/>
                    </a:lnTo>
                    <a:lnTo>
                      <a:pt x="87" y="173"/>
                    </a:lnTo>
                    <a:lnTo>
                      <a:pt x="174" y="130"/>
                    </a:lnTo>
                    <a:lnTo>
                      <a:pt x="174" y="87"/>
                    </a:lnTo>
                    <a:lnTo>
                      <a:pt x="217" y="87"/>
                    </a:lnTo>
                    <a:lnTo>
                      <a:pt x="174" y="44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4" name="Google Shape;15064;p76"/>
              <p:cNvSpPr/>
              <p:nvPr/>
            </p:nvSpPr>
            <p:spPr>
              <a:xfrm>
                <a:off x="2181411" y="3197405"/>
                <a:ext cx="43517" cy="2903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519" extrusionOk="0">
                    <a:moveTo>
                      <a:pt x="778" y="0"/>
                    </a:moveTo>
                    <a:lnTo>
                      <a:pt x="691" y="43"/>
                    </a:lnTo>
                    <a:lnTo>
                      <a:pt x="562" y="87"/>
                    </a:lnTo>
                    <a:lnTo>
                      <a:pt x="519" y="130"/>
                    </a:lnTo>
                    <a:lnTo>
                      <a:pt x="475" y="130"/>
                    </a:lnTo>
                    <a:lnTo>
                      <a:pt x="475" y="173"/>
                    </a:lnTo>
                    <a:lnTo>
                      <a:pt x="389" y="173"/>
                    </a:lnTo>
                    <a:lnTo>
                      <a:pt x="389" y="216"/>
                    </a:lnTo>
                    <a:lnTo>
                      <a:pt x="346" y="216"/>
                    </a:lnTo>
                    <a:lnTo>
                      <a:pt x="303" y="259"/>
                    </a:lnTo>
                    <a:lnTo>
                      <a:pt x="260" y="259"/>
                    </a:lnTo>
                    <a:lnTo>
                      <a:pt x="216" y="302"/>
                    </a:lnTo>
                    <a:lnTo>
                      <a:pt x="173" y="302"/>
                    </a:lnTo>
                    <a:lnTo>
                      <a:pt x="44" y="389"/>
                    </a:lnTo>
                    <a:lnTo>
                      <a:pt x="1" y="475"/>
                    </a:lnTo>
                    <a:lnTo>
                      <a:pt x="1" y="518"/>
                    </a:lnTo>
                    <a:lnTo>
                      <a:pt x="173" y="432"/>
                    </a:lnTo>
                    <a:lnTo>
                      <a:pt x="216" y="389"/>
                    </a:lnTo>
                    <a:lnTo>
                      <a:pt x="260" y="389"/>
                    </a:lnTo>
                    <a:lnTo>
                      <a:pt x="303" y="346"/>
                    </a:lnTo>
                    <a:lnTo>
                      <a:pt x="432" y="302"/>
                    </a:lnTo>
                    <a:lnTo>
                      <a:pt x="432" y="259"/>
                    </a:lnTo>
                    <a:lnTo>
                      <a:pt x="475" y="259"/>
                    </a:lnTo>
                    <a:lnTo>
                      <a:pt x="519" y="216"/>
                    </a:lnTo>
                    <a:lnTo>
                      <a:pt x="691" y="130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5" name="Google Shape;15065;p76"/>
              <p:cNvSpPr/>
              <p:nvPr/>
            </p:nvSpPr>
            <p:spPr>
              <a:xfrm>
                <a:off x="2150031" y="3228785"/>
                <a:ext cx="24220" cy="14543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60" extrusionOk="0">
                    <a:moveTo>
                      <a:pt x="389" y="0"/>
                    </a:moveTo>
                    <a:lnTo>
                      <a:pt x="1" y="216"/>
                    </a:lnTo>
                    <a:lnTo>
                      <a:pt x="44" y="259"/>
                    </a:lnTo>
                    <a:lnTo>
                      <a:pt x="130" y="216"/>
                    </a:lnTo>
                    <a:lnTo>
                      <a:pt x="173" y="216"/>
                    </a:lnTo>
                    <a:lnTo>
                      <a:pt x="346" y="130"/>
                    </a:lnTo>
                    <a:lnTo>
                      <a:pt x="432" y="44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6" name="Google Shape;15066;p76"/>
              <p:cNvSpPr/>
              <p:nvPr/>
            </p:nvSpPr>
            <p:spPr>
              <a:xfrm>
                <a:off x="2055892" y="3293949"/>
                <a:ext cx="79707" cy="79763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426" extrusionOk="0">
                    <a:moveTo>
                      <a:pt x="1425" y="1"/>
                    </a:moveTo>
                    <a:lnTo>
                      <a:pt x="1338" y="44"/>
                    </a:lnTo>
                    <a:lnTo>
                      <a:pt x="1295" y="44"/>
                    </a:lnTo>
                    <a:lnTo>
                      <a:pt x="1252" y="87"/>
                    </a:lnTo>
                    <a:lnTo>
                      <a:pt x="1036" y="303"/>
                    </a:lnTo>
                    <a:lnTo>
                      <a:pt x="820" y="519"/>
                    </a:lnTo>
                    <a:lnTo>
                      <a:pt x="691" y="691"/>
                    </a:lnTo>
                    <a:lnTo>
                      <a:pt x="0" y="1425"/>
                    </a:lnTo>
                    <a:lnTo>
                      <a:pt x="0" y="1425"/>
                    </a:lnTo>
                    <a:lnTo>
                      <a:pt x="302" y="1209"/>
                    </a:lnTo>
                    <a:lnTo>
                      <a:pt x="604" y="950"/>
                    </a:lnTo>
                    <a:lnTo>
                      <a:pt x="1122" y="389"/>
                    </a:lnTo>
                    <a:lnTo>
                      <a:pt x="1295" y="130"/>
                    </a:lnTo>
                    <a:lnTo>
                      <a:pt x="1338" y="130"/>
                    </a:lnTo>
                    <a:lnTo>
                      <a:pt x="1381" y="87"/>
                    </a:lnTo>
                    <a:lnTo>
                      <a:pt x="1381" y="44"/>
                    </a:lnTo>
                    <a:lnTo>
                      <a:pt x="1425" y="44"/>
                    </a:lnTo>
                    <a:lnTo>
                      <a:pt x="14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7" name="Google Shape;15067;p76"/>
              <p:cNvSpPr/>
              <p:nvPr/>
            </p:nvSpPr>
            <p:spPr>
              <a:xfrm>
                <a:off x="2063108" y="3248082"/>
                <a:ext cx="79763" cy="43517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778" extrusionOk="0">
                    <a:moveTo>
                      <a:pt x="1339" y="1"/>
                    </a:moveTo>
                    <a:lnTo>
                      <a:pt x="1209" y="44"/>
                    </a:lnTo>
                    <a:lnTo>
                      <a:pt x="1166" y="44"/>
                    </a:lnTo>
                    <a:lnTo>
                      <a:pt x="1166" y="87"/>
                    </a:lnTo>
                    <a:lnTo>
                      <a:pt x="864" y="260"/>
                    </a:lnTo>
                    <a:lnTo>
                      <a:pt x="778" y="303"/>
                    </a:lnTo>
                    <a:lnTo>
                      <a:pt x="778" y="346"/>
                    </a:lnTo>
                    <a:lnTo>
                      <a:pt x="734" y="346"/>
                    </a:lnTo>
                    <a:lnTo>
                      <a:pt x="475" y="476"/>
                    </a:lnTo>
                    <a:lnTo>
                      <a:pt x="475" y="519"/>
                    </a:lnTo>
                    <a:lnTo>
                      <a:pt x="1" y="778"/>
                    </a:lnTo>
                    <a:lnTo>
                      <a:pt x="303" y="691"/>
                    </a:lnTo>
                    <a:lnTo>
                      <a:pt x="562" y="605"/>
                    </a:lnTo>
                    <a:lnTo>
                      <a:pt x="562" y="562"/>
                    </a:lnTo>
                    <a:lnTo>
                      <a:pt x="778" y="476"/>
                    </a:lnTo>
                    <a:lnTo>
                      <a:pt x="778" y="432"/>
                    </a:lnTo>
                    <a:lnTo>
                      <a:pt x="1080" y="260"/>
                    </a:lnTo>
                    <a:lnTo>
                      <a:pt x="1123" y="217"/>
                    </a:lnTo>
                    <a:lnTo>
                      <a:pt x="1166" y="217"/>
                    </a:lnTo>
                    <a:lnTo>
                      <a:pt x="1166" y="173"/>
                    </a:lnTo>
                    <a:lnTo>
                      <a:pt x="1425" y="44"/>
                    </a:lnTo>
                    <a:lnTo>
                      <a:pt x="13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8" name="Google Shape;15068;p76"/>
              <p:cNvSpPr/>
              <p:nvPr/>
            </p:nvSpPr>
            <p:spPr>
              <a:xfrm>
                <a:off x="2142815" y="3250488"/>
                <a:ext cx="2461" cy="56"/>
              </a:xfrm>
              <a:custGeom>
                <a:avLst/>
                <a:gdLst/>
                <a:ahLst/>
                <a:cxnLst/>
                <a:rect l="l" t="t" r="r" b="b"/>
                <a:pathLst>
                  <a:path w="44" h="1" extrusionOk="0">
                    <a:moveTo>
                      <a:pt x="43" y="1"/>
                    </a:moveTo>
                    <a:lnTo>
                      <a:pt x="43" y="1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9" name="Google Shape;15069;p76"/>
              <p:cNvSpPr/>
              <p:nvPr/>
            </p:nvSpPr>
            <p:spPr>
              <a:xfrm>
                <a:off x="2087272" y="3197405"/>
                <a:ext cx="72492" cy="12138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217" extrusionOk="0">
                    <a:moveTo>
                      <a:pt x="605" y="0"/>
                    </a:moveTo>
                    <a:lnTo>
                      <a:pt x="173" y="87"/>
                    </a:lnTo>
                    <a:lnTo>
                      <a:pt x="0" y="130"/>
                    </a:lnTo>
                    <a:lnTo>
                      <a:pt x="259" y="216"/>
                    </a:lnTo>
                    <a:lnTo>
                      <a:pt x="561" y="216"/>
                    </a:lnTo>
                    <a:lnTo>
                      <a:pt x="907" y="173"/>
                    </a:lnTo>
                    <a:lnTo>
                      <a:pt x="993" y="173"/>
                    </a:lnTo>
                    <a:lnTo>
                      <a:pt x="993" y="130"/>
                    </a:lnTo>
                    <a:lnTo>
                      <a:pt x="1295" y="87"/>
                    </a:lnTo>
                    <a:lnTo>
                      <a:pt x="1252" y="43"/>
                    </a:lnTo>
                    <a:lnTo>
                      <a:pt x="11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0" name="Google Shape;15070;p76"/>
              <p:cNvSpPr/>
              <p:nvPr/>
            </p:nvSpPr>
            <p:spPr>
              <a:xfrm>
                <a:off x="2191087" y="2726600"/>
                <a:ext cx="4866" cy="323584"/>
              </a:xfrm>
              <a:custGeom>
                <a:avLst/>
                <a:gdLst/>
                <a:ahLst/>
                <a:cxnLst/>
                <a:rect l="l" t="t" r="r" b="b"/>
                <a:pathLst>
                  <a:path w="87" h="5785" extrusionOk="0">
                    <a:moveTo>
                      <a:pt x="87" y="0"/>
                    </a:moveTo>
                    <a:lnTo>
                      <a:pt x="0" y="87"/>
                    </a:lnTo>
                    <a:lnTo>
                      <a:pt x="0" y="216"/>
                    </a:lnTo>
                    <a:lnTo>
                      <a:pt x="0" y="259"/>
                    </a:lnTo>
                    <a:lnTo>
                      <a:pt x="0" y="5050"/>
                    </a:lnTo>
                    <a:lnTo>
                      <a:pt x="0" y="5137"/>
                    </a:lnTo>
                    <a:lnTo>
                      <a:pt x="0" y="5482"/>
                    </a:lnTo>
                    <a:lnTo>
                      <a:pt x="87" y="5784"/>
                    </a:lnTo>
                    <a:lnTo>
                      <a:pt x="87" y="173"/>
                    </a:lnTo>
                    <a:lnTo>
                      <a:pt x="87" y="130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1" name="Google Shape;15071;p76"/>
              <p:cNvSpPr/>
              <p:nvPr/>
            </p:nvSpPr>
            <p:spPr>
              <a:xfrm>
                <a:off x="2261118" y="2671057"/>
                <a:ext cx="4866" cy="333261"/>
              </a:xfrm>
              <a:custGeom>
                <a:avLst/>
                <a:gdLst/>
                <a:ahLst/>
                <a:cxnLst/>
                <a:rect l="l" t="t" r="r" b="b"/>
                <a:pathLst>
                  <a:path w="87" h="5958" extrusionOk="0">
                    <a:moveTo>
                      <a:pt x="86" y="0"/>
                    </a:moveTo>
                    <a:lnTo>
                      <a:pt x="0" y="44"/>
                    </a:lnTo>
                    <a:lnTo>
                      <a:pt x="0" y="173"/>
                    </a:lnTo>
                    <a:lnTo>
                      <a:pt x="0" y="216"/>
                    </a:lnTo>
                    <a:lnTo>
                      <a:pt x="0" y="5957"/>
                    </a:lnTo>
                    <a:lnTo>
                      <a:pt x="86" y="5525"/>
                    </a:lnTo>
                    <a:lnTo>
                      <a:pt x="86" y="5094"/>
                    </a:lnTo>
                    <a:lnTo>
                      <a:pt x="86" y="130"/>
                    </a:lnTo>
                    <a:lnTo>
                      <a:pt x="86" y="87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2" name="Google Shape;15072;p76"/>
              <p:cNvSpPr/>
              <p:nvPr/>
            </p:nvSpPr>
            <p:spPr>
              <a:xfrm>
                <a:off x="2430098" y="3062210"/>
                <a:ext cx="56" cy="7730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82" extrusionOk="0">
                    <a:moveTo>
                      <a:pt x="1" y="345"/>
                    </a:moveTo>
                    <a:lnTo>
                      <a:pt x="1" y="345"/>
                    </a:lnTo>
                    <a:lnTo>
                      <a:pt x="1" y="302"/>
                    </a:lnTo>
                    <a:lnTo>
                      <a:pt x="1" y="302"/>
                    </a:lnTo>
                    <a:lnTo>
                      <a:pt x="1" y="302"/>
                    </a:lnTo>
                    <a:lnTo>
                      <a:pt x="1" y="302"/>
                    </a:lnTo>
                    <a:lnTo>
                      <a:pt x="1" y="216"/>
                    </a:lnTo>
                    <a:lnTo>
                      <a:pt x="1" y="216"/>
                    </a:lnTo>
                    <a:lnTo>
                      <a:pt x="1" y="173"/>
                    </a:lnTo>
                    <a:lnTo>
                      <a:pt x="1" y="173"/>
                    </a:lnTo>
                    <a:lnTo>
                      <a:pt x="1" y="173"/>
                    </a:lnTo>
                    <a:lnTo>
                      <a:pt x="1" y="173"/>
                    </a:lnTo>
                    <a:lnTo>
                      <a:pt x="1" y="130"/>
                    </a:lnTo>
                    <a:lnTo>
                      <a:pt x="1" y="130"/>
                    </a:lnTo>
                    <a:lnTo>
                      <a:pt x="1" y="130"/>
                    </a:lnTo>
                    <a:lnTo>
                      <a:pt x="1" y="130"/>
                    </a:lnTo>
                    <a:lnTo>
                      <a:pt x="1" y="86"/>
                    </a:lnTo>
                    <a:lnTo>
                      <a:pt x="1" y="86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86"/>
                    </a:lnTo>
                    <a:lnTo>
                      <a:pt x="1" y="130"/>
                    </a:lnTo>
                    <a:lnTo>
                      <a:pt x="1" y="130"/>
                    </a:lnTo>
                    <a:lnTo>
                      <a:pt x="1" y="173"/>
                    </a:lnTo>
                    <a:lnTo>
                      <a:pt x="1" y="173"/>
                    </a:lnTo>
                    <a:lnTo>
                      <a:pt x="1" y="216"/>
                    </a:lnTo>
                    <a:lnTo>
                      <a:pt x="1" y="302"/>
                    </a:lnTo>
                    <a:lnTo>
                      <a:pt x="1" y="345"/>
                    </a:lnTo>
                    <a:lnTo>
                      <a:pt x="1" y="345"/>
                    </a:lnTo>
                    <a:lnTo>
                      <a:pt x="1" y="1381"/>
                    </a:lnTo>
                    <a:lnTo>
                      <a:pt x="1" y="1381"/>
                    </a:lnTo>
                    <a:lnTo>
                      <a:pt x="1" y="1079"/>
                    </a:lnTo>
                    <a:lnTo>
                      <a:pt x="1" y="1079"/>
                    </a:lnTo>
                    <a:lnTo>
                      <a:pt x="1" y="345"/>
                    </a:lnTo>
                    <a:lnTo>
                      <a:pt x="1" y="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3" name="Google Shape;15073;p76"/>
              <p:cNvSpPr/>
              <p:nvPr/>
            </p:nvSpPr>
            <p:spPr>
              <a:xfrm>
                <a:off x="2415610" y="3149078"/>
                <a:ext cx="14543" cy="50789"/>
              </a:xfrm>
              <a:custGeom>
                <a:avLst/>
                <a:gdLst/>
                <a:ahLst/>
                <a:cxnLst/>
                <a:rect l="l" t="t" r="r" b="b"/>
                <a:pathLst>
                  <a:path w="260" h="908" extrusionOk="0">
                    <a:moveTo>
                      <a:pt x="260" y="1"/>
                    </a:moveTo>
                    <a:lnTo>
                      <a:pt x="216" y="44"/>
                    </a:lnTo>
                    <a:lnTo>
                      <a:pt x="260" y="44"/>
                    </a:lnTo>
                    <a:lnTo>
                      <a:pt x="260" y="1"/>
                    </a:lnTo>
                    <a:close/>
                    <a:moveTo>
                      <a:pt x="216" y="130"/>
                    </a:moveTo>
                    <a:lnTo>
                      <a:pt x="173" y="217"/>
                    </a:lnTo>
                    <a:lnTo>
                      <a:pt x="173" y="260"/>
                    </a:lnTo>
                    <a:lnTo>
                      <a:pt x="216" y="130"/>
                    </a:lnTo>
                    <a:close/>
                    <a:moveTo>
                      <a:pt x="130" y="260"/>
                    </a:moveTo>
                    <a:lnTo>
                      <a:pt x="130" y="303"/>
                    </a:lnTo>
                    <a:lnTo>
                      <a:pt x="130" y="346"/>
                    </a:lnTo>
                    <a:lnTo>
                      <a:pt x="173" y="346"/>
                    </a:lnTo>
                    <a:lnTo>
                      <a:pt x="173" y="303"/>
                    </a:lnTo>
                    <a:lnTo>
                      <a:pt x="173" y="260"/>
                    </a:lnTo>
                    <a:close/>
                    <a:moveTo>
                      <a:pt x="130" y="346"/>
                    </a:moveTo>
                    <a:lnTo>
                      <a:pt x="87" y="476"/>
                    </a:lnTo>
                    <a:lnTo>
                      <a:pt x="87" y="519"/>
                    </a:lnTo>
                    <a:lnTo>
                      <a:pt x="130" y="476"/>
                    </a:lnTo>
                    <a:lnTo>
                      <a:pt x="130" y="346"/>
                    </a:lnTo>
                    <a:close/>
                    <a:moveTo>
                      <a:pt x="87" y="519"/>
                    </a:moveTo>
                    <a:lnTo>
                      <a:pt x="18" y="830"/>
                    </a:lnTo>
                    <a:lnTo>
                      <a:pt x="18" y="830"/>
                    </a:lnTo>
                    <a:lnTo>
                      <a:pt x="44" y="778"/>
                    </a:lnTo>
                    <a:lnTo>
                      <a:pt x="87" y="519"/>
                    </a:lnTo>
                    <a:close/>
                    <a:moveTo>
                      <a:pt x="18" y="830"/>
                    </a:moveTo>
                    <a:lnTo>
                      <a:pt x="1" y="864"/>
                    </a:lnTo>
                    <a:lnTo>
                      <a:pt x="1" y="907"/>
                    </a:lnTo>
                    <a:lnTo>
                      <a:pt x="18" y="83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4" name="Google Shape;15074;p76"/>
              <p:cNvSpPr/>
              <p:nvPr/>
            </p:nvSpPr>
            <p:spPr>
              <a:xfrm>
                <a:off x="2174195" y="1541114"/>
                <a:ext cx="26569" cy="14543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60" extrusionOk="0">
                    <a:moveTo>
                      <a:pt x="0" y="0"/>
                    </a:moveTo>
                    <a:lnTo>
                      <a:pt x="87" y="44"/>
                    </a:lnTo>
                    <a:lnTo>
                      <a:pt x="475" y="259"/>
                    </a:lnTo>
                    <a:lnTo>
                      <a:pt x="475" y="216"/>
                    </a:lnTo>
                    <a:lnTo>
                      <a:pt x="173" y="44"/>
                    </a:lnTo>
                    <a:lnTo>
                      <a:pt x="130" y="44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5" name="Google Shape;15075;p76"/>
              <p:cNvSpPr/>
              <p:nvPr/>
            </p:nvSpPr>
            <p:spPr>
              <a:xfrm>
                <a:off x="2099354" y="1541114"/>
                <a:ext cx="21759" cy="973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174" extrusionOk="0">
                    <a:moveTo>
                      <a:pt x="389" y="0"/>
                    </a:moveTo>
                    <a:lnTo>
                      <a:pt x="302" y="44"/>
                    </a:lnTo>
                    <a:lnTo>
                      <a:pt x="0" y="173"/>
                    </a:lnTo>
                    <a:lnTo>
                      <a:pt x="0" y="173"/>
                    </a:lnTo>
                    <a:lnTo>
                      <a:pt x="345" y="44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6" name="Google Shape;15076;p76"/>
              <p:cNvSpPr/>
              <p:nvPr/>
            </p:nvSpPr>
            <p:spPr>
              <a:xfrm>
                <a:off x="2311795" y="1618360"/>
                <a:ext cx="101466" cy="58005"/>
              </a:xfrm>
              <a:custGeom>
                <a:avLst/>
                <a:gdLst/>
                <a:ahLst/>
                <a:cxnLst/>
                <a:rect l="l" t="t" r="r" b="b"/>
                <a:pathLst>
                  <a:path w="1814" h="1037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813" y="1037"/>
                    </a:lnTo>
                    <a:lnTo>
                      <a:pt x="1813" y="1037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7" name="Google Shape;15077;p76"/>
              <p:cNvSpPr/>
              <p:nvPr/>
            </p:nvSpPr>
            <p:spPr>
              <a:xfrm>
                <a:off x="1983457" y="1075120"/>
                <a:ext cx="680897" cy="400886"/>
              </a:xfrm>
              <a:custGeom>
                <a:avLst/>
                <a:gdLst/>
                <a:ahLst/>
                <a:cxnLst/>
                <a:rect l="l" t="t" r="r" b="b"/>
                <a:pathLst>
                  <a:path w="12173" h="7167" extrusionOk="0">
                    <a:moveTo>
                      <a:pt x="11806" y="373"/>
                    </a:moveTo>
                    <a:lnTo>
                      <a:pt x="11842" y="418"/>
                    </a:lnTo>
                    <a:lnTo>
                      <a:pt x="11827" y="389"/>
                    </a:lnTo>
                    <a:lnTo>
                      <a:pt x="11806" y="373"/>
                    </a:lnTo>
                    <a:close/>
                    <a:moveTo>
                      <a:pt x="10835" y="1"/>
                    </a:moveTo>
                    <a:lnTo>
                      <a:pt x="10619" y="44"/>
                    </a:lnTo>
                    <a:lnTo>
                      <a:pt x="10187" y="173"/>
                    </a:lnTo>
                    <a:lnTo>
                      <a:pt x="10144" y="173"/>
                    </a:lnTo>
                    <a:lnTo>
                      <a:pt x="10101" y="217"/>
                    </a:lnTo>
                    <a:lnTo>
                      <a:pt x="9971" y="260"/>
                    </a:lnTo>
                    <a:lnTo>
                      <a:pt x="9971" y="303"/>
                    </a:lnTo>
                    <a:lnTo>
                      <a:pt x="8935" y="864"/>
                    </a:lnTo>
                    <a:lnTo>
                      <a:pt x="8892" y="907"/>
                    </a:lnTo>
                    <a:lnTo>
                      <a:pt x="1899" y="4965"/>
                    </a:lnTo>
                    <a:lnTo>
                      <a:pt x="1899" y="4965"/>
                    </a:lnTo>
                    <a:lnTo>
                      <a:pt x="3540" y="4015"/>
                    </a:lnTo>
                    <a:lnTo>
                      <a:pt x="8978" y="907"/>
                    </a:lnTo>
                    <a:lnTo>
                      <a:pt x="9281" y="735"/>
                    </a:lnTo>
                    <a:lnTo>
                      <a:pt x="9971" y="346"/>
                    </a:lnTo>
                    <a:lnTo>
                      <a:pt x="10014" y="303"/>
                    </a:lnTo>
                    <a:lnTo>
                      <a:pt x="10230" y="217"/>
                    </a:lnTo>
                    <a:lnTo>
                      <a:pt x="10576" y="87"/>
                    </a:lnTo>
                    <a:lnTo>
                      <a:pt x="10921" y="44"/>
                    </a:lnTo>
                    <a:lnTo>
                      <a:pt x="11050" y="44"/>
                    </a:lnTo>
                    <a:lnTo>
                      <a:pt x="11309" y="87"/>
                    </a:lnTo>
                    <a:lnTo>
                      <a:pt x="11482" y="173"/>
                    </a:lnTo>
                    <a:lnTo>
                      <a:pt x="11655" y="260"/>
                    </a:lnTo>
                    <a:lnTo>
                      <a:pt x="11806" y="373"/>
                    </a:lnTo>
                    <a:lnTo>
                      <a:pt x="11806" y="373"/>
                    </a:lnTo>
                    <a:lnTo>
                      <a:pt x="11784" y="346"/>
                    </a:lnTo>
                    <a:lnTo>
                      <a:pt x="11568" y="173"/>
                    </a:lnTo>
                    <a:lnTo>
                      <a:pt x="11352" y="44"/>
                    </a:lnTo>
                    <a:lnTo>
                      <a:pt x="11050" y="1"/>
                    </a:lnTo>
                    <a:close/>
                    <a:moveTo>
                      <a:pt x="11842" y="418"/>
                    </a:moveTo>
                    <a:lnTo>
                      <a:pt x="11914" y="562"/>
                    </a:lnTo>
                    <a:lnTo>
                      <a:pt x="12043" y="907"/>
                    </a:lnTo>
                    <a:lnTo>
                      <a:pt x="12129" y="1252"/>
                    </a:lnTo>
                    <a:lnTo>
                      <a:pt x="12129" y="1598"/>
                    </a:lnTo>
                    <a:lnTo>
                      <a:pt x="12043" y="1943"/>
                    </a:lnTo>
                    <a:lnTo>
                      <a:pt x="11957" y="2245"/>
                    </a:lnTo>
                    <a:lnTo>
                      <a:pt x="11741" y="2806"/>
                    </a:lnTo>
                    <a:lnTo>
                      <a:pt x="11698" y="2936"/>
                    </a:lnTo>
                    <a:lnTo>
                      <a:pt x="11655" y="2979"/>
                    </a:lnTo>
                    <a:lnTo>
                      <a:pt x="11611" y="3065"/>
                    </a:lnTo>
                    <a:lnTo>
                      <a:pt x="11396" y="3411"/>
                    </a:lnTo>
                    <a:lnTo>
                      <a:pt x="11093" y="3799"/>
                    </a:lnTo>
                    <a:lnTo>
                      <a:pt x="10489" y="4447"/>
                    </a:lnTo>
                    <a:lnTo>
                      <a:pt x="10360" y="4576"/>
                    </a:lnTo>
                    <a:lnTo>
                      <a:pt x="10273" y="4662"/>
                    </a:lnTo>
                    <a:lnTo>
                      <a:pt x="10144" y="4749"/>
                    </a:lnTo>
                    <a:lnTo>
                      <a:pt x="10101" y="4792"/>
                    </a:lnTo>
                    <a:lnTo>
                      <a:pt x="10058" y="4835"/>
                    </a:lnTo>
                    <a:lnTo>
                      <a:pt x="9367" y="5267"/>
                    </a:lnTo>
                    <a:lnTo>
                      <a:pt x="8719" y="5655"/>
                    </a:lnTo>
                    <a:lnTo>
                      <a:pt x="8201" y="5828"/>
                    </a:lnTo>
                    <a:lnTo>
                      <a:pt x="7468" y="6001"/>
                    </a:lnTo>
                    <a:lnTo>
                      <a:pt x="7424" y="6044"/>
                    </a:lnTo>
                    <a:lnTo>
                      <a:pt x="7468" y="6044"/>
                    </a:lnTo>
                    <a:lnTo>
                      <a:pt x="8201" y="5871"/>
                    </a:lnTo>
                    <a:lnTo>
                      <a:pt x="8719" y="5698"/>
                    </a:lnTo>
                    <a:lnTo>
                      <a:pt x="10101" y="4835"/>
                    </a:lnTo>
                    <a:lnTo>
                      <a:pt x="10187" y="4792"/>
                    </a:lnTo>
                    <a:lnTo>
                      <a:pt x="10317" y="4662"/>
                    </a:lnTo>
                    <a:lnTo>
                      <a:pt x="10489" y="4490"/>
                    </a:lnTo>
                    <a:lnTo>
                      <a:pt x="10662" y="4317"/>
                    </a:lnTo>
                    <a:lnTo>
                      <a:pt x="11180" y="3756"/>
                    </a:lnTo>
                    <a:lnTo>
                      <a:pt x="11352" y="3540"/>
                    </a:lnTo>
                    <a:lnTo>
                      <a:pt x="11525" y="3324"/>
                    </a:lnTo>
                    <a:lnTo>
                      <a:pt x="11655" y="3065"/>
                    </a:lnTo>
                    <a:lnTo>
                      <a:pt x="11698" y="2979"/>
                    </a:lnTo>
                    <a:lnTo>
                      <a:pt x="11741" y="2936"/>
                    </a:lnTo>
                    <a:lnTo>
                      <a:pt x="11784" y="2850"/>
                    </a:lnTo>
                    <a:lnTo>
                      <a:pt x="12000" y="2332"/>
                    </a:lnTo>
                    <a:lnTo>
                      <a:pt x="12086" y="2029"/>
                    </a:lnTo>
                    <a:lnTo>
                      <a:pt x="12129" y="1727"/>
                    </a:lnTo>
                    <a:lnTo>
                      <a:pt x="12173" y="1425"/>
                    </a:lnTo>
                    <a:lnTo>
                      <a:pt x="12129" y="1123"/>
                    </a:lnTo>
                    <a:lnTo>
                      <a:pt x="12086" y="821"/>
                    </a:lnTo>
                    <a:lnTo>
                      <a:pt x="11957" y="562"/>
                    </a:lnTo>
                    <a:lnTo>
                      <a:pt x="11842" y="418"/>
                    </a:lnTo>
                    <a:close/>
                    <a:moveTo>
                      <a:pt x="7252" y="6044"/>
                    </a:moveTo>
                    <a:lnTo>
                      <a:pt x="7122" y="6087"/>
                    </a:lnTo>
                    <a:lnTo>
                      <a:pt x="6086" y="6087"/>
                    </a:lnTo>
                    <a:lnTo>
                      <a:pt x="6130" y="6130"/>
                    </a:lnTo>
                    <a:lnTo>
                      <a:pt x="7122" y="6130"/>
                    </a:lnTo>
                    <a:lnTo>
                      <a:pt x="7252" y="6087"/>
                    </a:lnTo>
                    <a:lnTo>
                      <a:pt x="7381" y="6087"/>
                    </a:lnTo>
                    <a:lnTo>
                      <a:pt x="7424" y="6044"/>
                    </a:lnTo>
                    <a:close/>
                    <a:moveTo>
                      <a:pt x="5050" y="5914"/>
                    </a:moveTo>
                    <a:lnTo>
                      <a:pt x="4921" y="6001"/>
                    </a:lnTo>
                    <a:lnTo>
                      <a:pt x="4705" y="6087"/>
                    </a:lnTo>
                    <a:lnTo>
                      <a:pt x="4273" y="6173"/>
                    </a:lnTo>
                    <a:lnTo>
                      <a:pt x="4187" y="6173"/>
                    </a:lnTo>
                    <a:lnTo>
                      <a:pt x="3928" y="6260"/>
                    </a:lnTo>
                    <a:lnTo>
                      <a:pt x="3842" y="6260"/>
                    </a:lnTo>
                    <a:lnTo>
                      <a:pt x="3497" y="6389"/>
                    </a:lnTo>
                    <a:lnTo>
                      <a:pt x="3842" y="6303"/>
                    </a:lnTo>
                    <a:lnTo>
                      <a:pt x="3928" y="6303"/>
                    </a:lnTo>
                    <a:lnTo>
                      <a:pt x="4187" y="6216"/>
                    </a:lnTo>
                    <a:lnTo>
                      <a:pt x="4273" y="6216"/>
                    </a:lnTo>
                    <a:lnTo>
                      <a:pt x="4705" y="6130"/>
                    </a:lnTo>
                    <a:lnTo>
                      <a:pt x="4921" y="6044"/>
                    </a:lnTo>
                    <a:lnTo>
                      <a:pt x="5094" y="5957"/>
                    </a:lnTo>
                    <a:lnTo>
                      <a:pt x="5309" y="5957"/>
                    </a:lnTo>
                    <a:lnTo>
                      <a:pt x="5871" y="6087"/>
                    </a:lnTo>
                    <a:lnTo>
                      <a:pt x="6086" y="6087"/>
                    </a:lnTo>
                    <a:lnTo>
                      <a:pt x="6086" y="6044"/>
                    </a:lnTo>
                    <a:lnTo>
                      <a:pt x="5871" y="6044"/>
                    </a:lnTo>
                    <a:lnTo>
                      <a:pt x="5309" y="5914"/>
                    </a:lnTo>
                    <a:close/>
                    <a:moveTo>
                      <a:pt x="1856" y="4965"/>
                    </a:moveTo>
                    <a:lnTo>
                      <a:pt x="1468" y="5180"/>
                    </a:lnTo>
                    <a:lnTo>
                      <a:pt x="1036" y="5396"/>
                    </a:lnTo>
                    <a:lnTo>
                      <a:pt x="648" y="5655"/>
                    </a:lnTo>
                    <a:lnTo>
                      <a:pt x="604" y="5655"/>
                    </a:lnTo>
                    <a:lnTo>
                      <a:pt x="604" y="5698"/>
                    </a:lnTo>
                    <a:lnTo>
                      <a:pt x="561" y="5698"/>
                    </a:lnTo>
                    <a:lnTo>
                      <a:pt x="475" y="5785"/>
                    </a:lnTo>
                    <a:lnTo>
                      <a:pt x="302" y="6001"/>
                    </a:lnTo>
                    <a:lnTo>
                      <a:pt x="130" y="6260"/>
                    </a:lnTo>
                    <a:lnTo>
                      <a:pt x="0" y="6562"/>
                    </a:lnTo>
                    <a:lnTo>
                      <a:pt x="0" y="6734"/>
                    </a:lnTo>
                    <a:lnTo>
                      <a:pt x="43" y="6864"/>
                    </a:lnTo>
                    <a:lnTo>
                      <a:pt x="130" y="6993"/>
                    </a:lnTo>
                    <a:lnTo>
                      <a:pt x="87" y="6907"/>
                    </a:lnTo>
                    <a:lnTo>
                      <a:pt x="87" y="6864"/>
                    </a:lnTo>
                    <a:lnTo>
                      <a:pt x="43" y="6821"/>
                    </a:lnTo>
                    <a:lnTo>
                      <a:pt x="43" y="6691"/>
                    </a:lnTo>
                    <a:lnTo>
                      <a:pt x="43" y="6519"/>
                    </a:lnTo>
                    <a:lnTo>
                      <a:pt x="87" y="6389"/>
                    </a:lnTo>
                    <a:lnTo>
                      <a:pt x="130" y="6303"/>
                    </a:lnTo>
                    <a:lnTo>
                      <a:pt x="302" y="6044"/>
                    </a:lnTo>
                    <a:lnTo>
                      <a:pt x="432" y="5871"/>
                    </a:lnTo>
                    <a:lnTo>
                      <a:pt x="518" y="5785"/>
                    </a:lnTo>
                    <a:lnTo>
                      <a:pt x="561" y="5785"/>
                    </a:lnTo>
                    <a:lnTo>
                      <a:pt x="734" y="5655"/>
                    </a:lnTo>
                    <a:lnTo>
                      <a:pt x="1036" y="5439"/>
                    </a:lnTo>
                    <a:lnTo>
                      <a:pt x="1381" y="5267"/>
                    </a:lnTo>
                    <a:lnTo>
                      <a:pt x="1468" y="5224"/>
                    </a:lnTo>
                    <a:lnTo>
                      <a:pt x="1899" y="4965"/>
                    </a:lnTo>
                    <a:close/>
                    <a:moveTo>
                      <a:pt x="1684" y="6864"/>
                    </a:moveTo>
                    <a:lnTo>
                      <a:pt x="475" y="7123"/>
                    </a:lnTo>
                    <a:lnTo>
                      <a:pt x="389" y="7123"/>
                    </a:lnTo>
                    <a:lnTo>
                      <a:pt x="259" y="7080"/>
                    </a:lnTo>
                    <a:lnTo>
                      <a:pt x="130" y="6993"/>
                    </a:lnTo>
                    <a:lnTo>
                      <a:pt x="130" y="6993"/>
                    </a:lnTo>
                    <a:lnTo>
                      <a:pt x="173" y="7037"/>
                    </a:lnTo>
                    <a:lnTo>
                      <a:pt x="302" y="7123"/>
                    </a:lnTo>
                    <a:lnTo>
                      <a:pt x="389" y="7166"/>
                    </a:lnTo>
                    <a:lnTo>
                      <a:pt x="518" y="7166"/>
                    </a:lnTo>
                    <a:lnTo>
                      <a:pt x="1684" y="68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8" name="Google Shape;15078;p76"/>
              <p:cNvSpPr/>
              <p:nvPr/>
            </p:nvSpPr>
            <p:spPr>
              <a:xfrm>
                <a:off x="2080000" y="1596658"/>
                <a:ext cx="19409" cy="4111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735" extrusionOk="0">
                    <a:moveTo>
                      <a:pt x="130" y="518"/>
                    </a:moveTo>
                    <a:lnTo>
                      <a:pt x="130" y="561"/>
                    </a:lnTo>
                    <a:lnTo>
                      <a:pt x="130" y="605"/>
                    </a:lnTo>
                    <a:lnTo>
                      <a:pt x="173" y="561"/>
                    </a:lnTo>
                    <a:lnTo>
                      <a:pt x="130" y="518"/>
                    </a:lnTo>
                    <a:close/>
                    <a:moveTo>
                      <a:pt x="217" y="475"/>
                    </a:moveTo>
                    <a:lnTo>
                      <a:pt x="260" y="561"/>
                    </a:lnTo>
                    <a:lnTo>
                      <a:pt x="217" y="648"/>
                    </a:lnTo>
                    <a:lnTo>
                      <a:pt x="130" y="648"/>
                    </a:lnTo>
                    <a:lnTo>
                      <a:pt x="44" y="605"/>
                    </a:lnTo>
                    <a:lnTo>
                      <a:pt x="44" y="561"/>
                    </a:lnTo>
                    <a:lnTo>
                      <a:pt x="44" y="475"/>
                    </a:lnTo>
                    <a:close/>
                    <a:moveTo>
                      <a:pt x="260" y="0"/>
                    </a:moveTo>
                    <a:lnTo>
                      <a:pt x="130" y="43"/>
                    </a:lnTo>
                    <a:lnTo>
                      <a:pt x="44" y="130"/>
                    </a:lnTo>
                    <a:lnTo>
                      <a:pt x="44" y="173"/>
                    </a:lnTo>
                    <a:lnTo>
                      <a:pt x="44" y="216"/>
                    </a:lnTo>
                    <a:lnTo>
                      <a:pt x="44" y="259"/>
                    </a:lnTo>
                    <a:lnTo>
                      <a:pt x="44" y="346"/>
                    </a:lnTo>
                    <a:lnTo>
                      <a:pt x="130" y="389"/>
                    </a:lnTo>
                    <a:lnTo>
                      <a:pt x="44" y="432"/>
                    </a:lnTo>
                    <a:lnTo>
                      <a:pt x="1" y="518"/>
                    </a:lnTo>
                    <a:lnTo>
                      <a:pt x="1" y="561"/>
                    </a:lnTo>
                    <a:lnTo>
                      <a:pt x="1" y="605"/>
                    </a:lnTo>
                    <a:lnTo>
                      <a:pt x="44" y="691"/>
                    </a:lnTo>
                    <a:lnTo>
                      <a:pt x="130" y="734"/>
                    </a:lnTo>
                    <a:lnTo>
                      <a:pt x="217" y="691"/>
                    </a:lnTo>
                    <a:lnTo>
                      <a:pt x="303" y="561"/>
                    </a:lnTo>
                    <a:lnTo>
                      <a:pt x="260" y="475"/>
                    </a:lnTo>
                    <a:lnTo>
                      <a:pt x="173" y="389"/>
                    </a:lnTo>
                    <a:lnTo>
                      <a:pt x="260" y="389"/>
                    </a:lnTo>
                    <a:lnTo>
                      <a:pt x="303" y="346"/>
                    </a:lnTo>
                    <a:lnTo>
                      <a:pt x="303" y="302"/>
                    </a:lnTo>
                    <a:lnTo>
                      <a:pt x="346" y="259"/>
                    </a:lnTo>
                    <a:lnTo>
                      <a:pt x="346" y="216"/>
                    </a:lnTo>
                    <a:lnTo>
                      <a:pt x="346" y="173"/>
                    </a:lnTo>
                    <a:lnTo>
                      <a:pt x="346" y="87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9" name="Google Shape;15079;p76"/>
              <p:cNvSpPr/>
              <p:nvPr/>
            </p:nvSpPr>
            <p:spPr>
              <a:xfrm>
                <a:off x="2314200" y="1743934"/>
                <a:ext cx="16948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03" extrusionOk="0">
                    <a:moveTo>
                      <a:pt x="173" y="0"/>
                    </a:moveTo>
                    <a:lnTo>
                      <a:pt x="87" y="43"/>
                    </a:lnTo>
                    <a:lnTo>
                      <a:pt x="1" y="130"/>
                    </a:lnTo>
                    <a:lnTo>
                      <a:pt x="44" y="259"/>
                    </a:lnTo>
                    <a:lnTo>
                      <a:pt x="130" y="302"/>
                    </a:lnTo>
                    <a:lnTo>
                      <a:pt x="173" y="302"/>
                    </a:lnTo>
                    <a:lnTo>
                      <a:pt x="260" y="259"/>
                    </a:lnTo>
                    <a:lnTo>
                      <a:pt x="303" y="173"/>
                    </a:lnTo>
                    <a:lnTo>
                      <a:pt x="260" y="87"/>
                    </a:lnTo>
                    <a:lnTo>
                      <a:pt x="173" y="130"/>
                    </a:lnTo>
                    <a:lnTo>
                      <a:pt x="130" y="130"/>
                    </a:lnTo>
                    <a:lnTo>
                      <a:pt x="173" y="173"/>
                    </a:lnTo>
                    <a:lnTo>
                      <a:pt x="260" y="173"/>
                    </a:lnTo>
                    <a:lnTo>
                      <a:pt x="217" y="259"/>
                    </a:lnTo>
                    <a:lnTo>
                      <a:pt x="130" y="259"/>
                    </a:lnTo>
                    <a:lnTo>
                      <a:pt x="44" y="216"/>
                    </a:lnTo>
                    <a:lnTo>
                      <a:pt x="44" y="130"/>
                    </a:lnTo>
                    <a:lnTo>
                      <a:pt x="87" y="87"/>
                    </a:lnTo>
                    <a:lnTo>
                      <a:pt x="173" y="43"/>
                    </a:lnTo>
                    <a:lnTo>
                      <a:pt x="260" y="8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0" name="Google Shape;15080;p76"/>
            <p:cNvGrpSpPr/>
            <p:nvPr/>
          </p:nvGrpSpPr>
          <p:grpSpPr>
            <a:xfrm>
              <a:off x="1855477" y="1432488"/>
              <a:ext cx="1069645" cy="2612388"/>
              <a:chOff x="1855477" y="1432488"/>
              <a:chExt cx="1069645" cy="2612388"/>
            </a:xfrm>
          </p:grpSpPr>
          <p:sp>
            <p:nvSpPr>
              <p:cNvPr id="15081" name="Google Shape;15081;p76"/>
              <p:cNvSpPr/>
              <p:nvPr/>
            </p:nvSpPr>
            <p:spPr>
              <a:xfrm>
                <a:off x="2077595" y="3216703"/>
                <a:ext cx="31435" cy="5800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037" extrusionOk="0">
                    <a:moveTo>
                      <a:pt x="87" y="1"/>
                    </a:moveTo>
                    <a:lnTo>
                      <a:pt x="87" y="44"/>
                    </a:lnTo>
                    <a:lnTo>
                      <a:pt x="87" y="87"/>
                    </a:lnTo>
                    <a:lnTo>
                      <a:pt x="44" y="130"/>
                    </a:lnTo>
                    <a:lnTo>
                      <a:pt x="44" y="173"/>
                    </a:lnTo>
                    <a:lnTo>
                      <a:pt x="1" y="475"/>
                    </a:lnTo>
                    <a:lnTo>
                      <a:pt x="44" y="734"/>
                    </a:lnTo>
                    <a:lnTo>
                      <a:pt x="44" y="778"/>
                    </a:lnTo>
                    <a:lnTo>
                      <a:pt x="87" y="821"/>
                    </a:lnTo>
                    <a:lnTo>
                      <a:pt x="216" y="1037"/>
                    </a:lnTo>
                    <a:lnTo>
                      <a:pt x="475" y="864"/>
                    </a:lnTo>
                    <a:lnTo>
                      <a:pt x="475" y="821"/>
                    </a:lnTo>
                    <a:lnTo>
                      <a:pt x="519" y="562"/>
                    </a:lnTo>
                    <a:lnTo>
                      <a:pt x="562" y="260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2" name="Google Shape;15082;p76"/>
              <p:cNvSpPr/>
              <p:nvPr/>
            </p:nvSpPr>
            <p:spPr>
              <a:xfrm>
                <a:off x="2116246" y="2907662"/>
                <a:ext cx="53138" cy="224579"/>
              </a:xfrm>
              <a:custGeom>
                <a:avLst/>
                <a:gdLst/>
                <a:ahLst/>
                <a:cxnLst/>
                <a:rect l="l" t="t" r="r" b="b"/>
                <a:pathLst>
                  <a:path w="950" h="4015" extrusionOk="0">
                    <a:moveTo>
                      <a:pt x="0" y="1"/>
                    </a:moveTo>
                    <a:lnTo>
                      <a:pt x="43" y="2979"/>
                    </a:lnTo>
                    <a:lnTo>
                      <a:pt x="43" y="3065"/>
                    </a:lnTo>
                    <a:lnTo>
                      <a:pt x="43" y="3195"/>
                    </a:lnTo>
                    <a:lnTo>
                      <a:pt x="43" y="3281"/>
                    </a:lnTo>
                    <a:lnTo>
                      <a:pt x="259" y="3713"/>
                    </a:lnTo>
                    <a:lnTo>
                      <a:pt x="777" y="4015"/>
                    </a:lnTo>
                    <a:lnTo>
                      <a:pt x="820" y="3972"/>
                    </a:lnTo>
                    <a:lnTo>
                      <a:pt x="820" y="3885"/>
                    </a:lnTo>
                    <a:lnTo>
                      <a:pt x="864" y="3670"/>
                    </a:lnTo>
                    <a:lnTo>
                      <a:pt x="907" y="3540"/>
                    </a:lnTo>
                    <a:lnTo>
                      <a:pt x="864" y="3540"/>
                    </a:lnTo>
                    <a:lnTo>
                      <a:pt x="864" y="3497"/>
                    </a:lnTo>
                    <a:lnTo>
                      <a:pt x="907" y="3497"/>
                    </a:lnTo>
                    <a:lnTo>
                      <a:pt x="950" y="3238"/>
                    </a:lnTo>
                    <a:lnTo>
                      <a:pt x="950" y="3022"/>
                    </a:lnTo>
                    <a:lnTo>
                      <a:pt x="950" y="2979"/>
                    </a:lnTo>
                    <a:lnTo>
                      <a:pt x="907" y="1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3" name="Google Shape;15083;p76"/>
              <p:cNvSpPr/>
              <p:nvPr/>
            </p:nvSpPr>
            <p:spPr>
              <a:xfrm>
                <a:off x="2084867" y="3117698"/>
                <a:ext cx="58005" cy="84574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512" extrusionOk="0">
                    <a:moveTo>
                      <a:pt x="475" y="1"/>
                    </a:moveTo>
                    <a:lnTo>
                      <a:pt x="259" y="648"/>
                    </a:lnTo>
                    <a:lnTo>
                      <a:pt x="216" y="821"/>
                    </a:lnTo>
                    <a:lnTo>
                      <a:pt x="0" y="1512"/>
                    </a:lnTo>
                    <a:lnTo>
                      <a:pt x="173" y="1468"/>
                    </a:lnTo>
                    <a:lnTo>
                      <a:pt x="691" y="1425"/>
                    </a:lnTo>
                    <a:lnTo>
                      <a:pt x="863" y="1123"/>
                    </a:lnTo>
                    <a:lnTo>
                      <a:pt x="1036" y="907"/>
                    </a:lnTo>
                    <a:lnTo>
                      <a:pt x="691" y="130"/>
                    </a:ln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84" name="Google Shape;15084;p76"/>
              <p:cNvGrpSpPr/>
              <p:nvPr/>
            </p:nvGrpSpPr>
            <p:grpSpPr>
              <a:xfrm>
                <a:off x="1855477" y="1432488"/>
                <a:ext cx="1069645" cy="2612388"/>
                <a:chOff x="1855477" y="1432488"/>
                <a:chExt cx="1069645" cy="2612388"/>
              </a:xfrm>
            </p:grpSpPr>
            <p:sp>
              <p:nvSpPr>
                <p:cNvPr id="15085" name="Google Shape;15085;p76"/>
                <p:cNvSpPr/>
                <p:nvPr/>
              </p:nvSpPr>
              <p:spPr>
                <a:xfrm>
                  <a:off x="2099354" y="1700473"/>
                  <a:ext cx="58005" cy="741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3252" extrusionOk="0">
                      <a:moveTo>
                        <a:pt x="0" y="0"/>
                      </a:moveTo>
                      <a:lnTo>
                        <a:pt x="173" y="13252"/>
                      </a:lnTo>
                      <a:lnTo>
                        <a:pt x="1036" y="12734"/>
                      </a:lnTo>
                      <a:lnTo>
                        <a:pt x="907" y="1856"/>
                      </a:lnTo>
                      <a:lnTo>
                        <a:pt x="863" y="4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86" name="Google Shape;15086;p76"/>
                <p:cNvSpPr/>
                <p:nvPr/>
              </p:nvSpPr>
              <p:spPr>
                <a:xfrm>
                  <a:off x="2116246" y="2767657"/>
                  <a:ext cx="50733" cy="219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" h="3928" extrusionOk="0">
                      <a:moveTo>
                        <a:pt x="820" y="0"/>
                      </a:moveTo>
                      <a:lnTo>
                        <a:pt x="0" y="863"/>
                      </a:lnTo>
                      <a:lnTo>
                        <a:pt x="0" y="2029"/>
                      </a:lnTo>
                      <a:lnTo>
                        <a:pt x="907" y="3928"/>
                      </a:lnTo>
                      <a:lnTo>
                        <a:pt x="907" y="3281"/>
                      </a:lnTo>
                      <a:lnTo>
                        <a:pt x="864" y="2978"/>
                      </a:lnTo>
                      <a:lnTo>
                        <a:pt x="82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87" name="Google Shape;15087;p76"/>
                <p:cNvSpPr/>
                <p:nvPr/>
              </p:nvSpPr>
              <p:spPr>
                <a:xfrm>
                  <a:off x="1855477" y="2547944"/>
                  <a:ext cx="1069645" cy="1496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3" h="26762" extrusionOk="0">
                      <a:moveTo>
                        <a:pt x="14417" y="0"/>
                      </a:moveTo>
                      <a:lnTo>
                        <a:pt x="14202" y="432"/>
                      </a:lnTo>
                      <a:lnTo>
                        <a:pt x="14417" y="734"/>
                      </a:lnTo>
                      <a:lnTo>
                        <a:pt x="14633" y="1036"/>
                      </a:lnTo>
                      <a:lnTo>
                        <a:pt x="14849" y="1424"/>
                      </a:lnTo>
                      <a:lnTo>
                        <a:pt x="15065" y="1856"/>
                      </a:lnTo>
                      <a:lnTo>
                        <a:pt x="15238" y="2288"/>
                      </a:lnTo>
                      <a:lnTo>
                        <a:pt x="15842" y="1640"/>
                      </a:lnTo>
                      <a:lnTo>
                        <a:pt x="15885" y="1640"/>
                      </a:lnTo>
                      <a:lnTo>
                        <a:pt x="16058" y="1986"/>
                      </a:lnTo>
                      <a:lnTo>
                        <a:pt x="16230" y="2331"/>
                      </a:lnTo>
                      <a:lnTo>
                        <a:pt x="16360" y="2676"/>
                      </a:lnTo>
                      <a:lnTo>
                        <a:pt x="16403" y="2719"/>
                      </a:lnTo>
                      <a:lnTo>
                        <a:pt x="16403" y="2806"/>
                      </a:lnTo>
                      <a:lnTo>
                        <a:pt x="16317" y="2892"/>
                      </a:lnTo>
                      <a:lnTo>
                        <a:pt x="16274" y="2978"/>
                      </a:lnTo>
                      <a:lnTo>
                        <a:pt x="15583" y="3712"/>
                      </a:lnTo>
                      <a:lnTo>
                        <a:pt x="15626" y="4057"/>
                      </a:lnTo>
                      <a:lnTo>
                        <a:pt x="15669" y="4057"/>
                      </a:lnTo>
                      <a:lnTo>
                        <a:pt x="15669" y="4230"/>
                      </a:lnTo>
                      <a:lnTo>
                        <a:pt x="15669" y="4273"/>
                      </a:lnTo>
                      <a:lnTo>
                        <a:pt x="15669" y="4403"/>
                      </a:lnTo>
                      <a:lnTo>
                        <a:pt x="15712" y="4489"/>
                      </a:lnTo>
                      <a:lnTo>
                        <a:pt x="15712" y="4575"/>
                      </a:lnTo>
                      <a:lnTo>
                        <a:pt x="15712" y="4705"/>
                      </a:lnTo>
                      <a:lnTo>
                        <a:pt x="15712" y="4748"/>
                      </a:lnTo>
                      <a:lnTo>
                        <a:pt x="15712" y="4878"/>
                      </a:lnTo>
                      <a:lnTo>
                        <a:pt x="15712" y="4964"/>
                      </a:lnTo>
                      <a:lnTo>
                        <a:pt x="15712" y="5093"/>
                      </a:lnTo>
                      <a:lnTo>
                        <a:pt x="15712" y="6129"/>
                      </a:lnTo>
                      <a:lnTo>
                        <a:pt x="16964" y="5396"/>
                      </a:lnTo>
                      <a:lnTo>
                        <a:pt x="17007" y="6475"/>
                      </a:lnTo>
                      <a:lnTo>
                        <a:pt x="17007" y="6604"/>
                      </a:lnTo>
                      <a:lnTo>
                        <a:pt x="17007" y="6820"/>
                      </a:lnTo>
                      <a:lnTo>
                        <a:pt x="16964" y="6950"/>
                      </a:lnTo>
                      <a:lnTo>
                        <a:pt x="16921" y="7036"/>
                      </a:lnTo>
                      <a:lnTo>
                        <a:pt x="16791" y="7122"/>
                      </a:lnTo>
                      <a:lnTo>
                        <a:pt x="16619" y="7209"/>
                      </a:lnTo>
                      <a:lnTo>
                        <a:pt x="16489" y="7295"/>
                      </a:lnTo>
                      <a:lnTo>
                        <a:pt x="15583" y="7813"/>
                      </a:lnTo>
                      <a:lnTo>
                        <a:pt x="15583" y="7856"/>
                      </a:lnTo>
                      <a:lnTo>
                        <a:pt x="15453" y="8503"/>
                      </a:lnTo>
                      <a:lnTo>
                        <a:pt x="15324" y="9194"/>
                      </a:lnTo>
                      <a:lnTo>
                        <a:pt x="14979" y="10532"/>
                      </a:lnTo>
                      <a:lnTo>
                        <a:pt x="14979" y="10532"/>
                      </a:lnTo>
                      <a:lnTo>
                        <a:pt x="16489" y="10403"/>
                      </a:lnTo>
                      <a:lnTo>
                        <a:pt x="16274" y="11180"/>
                      </a:lnTo>
                      <a:lnTo>
                        <a:pt x="16187" y="11439"/>
                      </a:lnTo>
                      <a:lnTo>
                        <a:pt x="16101" y="11827"/>
                      </a:lnTo>
                      <a:lnTo>
                        <a:pt x="16058" y="12000"/>
                      </a:lnTo>
                      <a:lnTo>
                        <a:pt x="15971" y="12129"/>
                      </a:lnTo>
                      <a:lnTo>
                        <a:pt x="15885" y="12216"/>
                      </a:lnTo>
                      <a:lnTo>
                        <a:pt x="15712" y="12259"/>
                      </a:lnTo>
                      <a:lnTo>
                        <a:pt x="15151" y="12259"/>
                      </a:lnTo>
                      <a:lnTo>
                        <a:pt x="14331" y="12345"/>
                      </a:lnTo>
                      <a:lnTo>
                        <a:pt x="13813" y="13554"/>
                      </a:lnTo>
                      <a:lnTo>
                        <a:pt x="13123" y="14849"/>
                      </a:lnTo>
                      <a:lnTo>
                        <a:pt x="14461" y="15582"/>
                      </a:lnTo>
                      <a:lnTo>
                        <a:pt x="14072" y="16359"/>
                      </a:lnTo>
                      <a:lnTo>
                        <a:pt x="13640" y="17093"/>
                      </a:lnTo>
                      <a:lnTo>
                        <a:pt x="13597" y="17179"/>
                      </a:lnTo>
                      <a:lnTo>
                        <a:pt x="13554" y="17266"/>
                      </a:lnTo>
                      <a:lnTo>
                        <a:pt x="13425" y="17309"/>
                      </a:lnTo>
                      <a:lnTo>
                        <a:pt x="13295" y="17223"/>
                      </a:lnTo>
                      <a:lnTo>
                        <a:pt x="13123" y="17136"/>
                      </a:lnTo>
                      <a:lnTo>
                        <a:pt x="13036" y="17050"/>
                      </a:lnTo>
                      <a:lnTo>
                        <a:pt x="12130" y="16532"/>
                      </a:lnTo>
                      <a:lnTo>
                        <a:pt x="11612" y="17352"/>
                      </a:lnTo>
                      <a:lnTo>
                        <a:pt x="11137" y="18086"/>
                      </a:lnTo>
                      <a:lnTo>
                        <a:pt x="10662" y="18690"/>
                      </a:lnTo>
                      <a:lnTo>
                        <a:pt x="11094" y="19554"/>
                      </a:lnTo>
                      <a:lnTo>
                        <a:pt x="11180" y="19726"/>
                      </a:lnTo>
                      <a:lnTo>
                        <a:pt x="11266" y="19899"/>
                      </a:lnTo>
                      <a:lnTo>
                        <a:pt x="11353" y="20072"/>
                      </a:lnTo>
                      <a:lnTo>
                        <a:pt x="11353" y="20158"/>
                      </a:lnTo>
                      <a:lnTo>
                        <a:pt x="11353" y="20201"/>
                      </a:lnTo>
                      <a:lnTo>
                        <a:pt x="11310" y="20287"/>
                      </a:lnTo>
                      <a:lnTo>
                        <a:pt x="11094" y="20546"/>
                      </a:lnTo>
                      <a:lnTo>
                        <a:pt x="10835" y="20805"/>
                      </a:lnTo>
                      <a:lnTo>
                        <a:pt x="10619" y="21021"/>
                      </a:lnTo>
                      <a:lnTo>
                        <a:pt x="10101" y="21539"/>
                      </a:lnTo>
                      <a:lnTo>
                        <a:pt x="9410" y="20115"/>
                      </a:lnTo>
                      <a:lnTo>
                        <a:pt x="8461" y="21064"/>
                      </a:lnTo>
                      <a:lnTo>
                        <a:pt x="7425" y="21928"/>
                      </a:lnTo>
                      <a:lnTo>
                        <a:pt x="7425" y="22402"/>
                      </a:lnTo>
                      <a:lnTo>
                        <a:pt x="7468" y="23007"/>
                      </a:lnTo>
                      <a:lnTo>
                        <a:pt x="7468" y="23309"/>
                      </a:lnTo>
                      <a:lnTo>
                        <a:pt x="7425" y="23611"/>
                      </a:lnTo>
                      <a:lnTo>
                        <a:pt x="7382" y="23697"/>
                      </a:lnTo>
                      <a:lnTo>
                        <a:pt x="7338" y="23784"/>
                      </a:lnTo>
                      <a:lnTo>
                        <a:pt x="7209" y="23870"/>
                      </a:lnTo>
                      <a:lnTo>
                        <a:pt x="7123" y="23913"/>
                      </a:lnTo>
                      <a:lnTo>
                        <a:pt x="6043" y="24517"/>
                      </a:lnTo>
                      <a:lnTo>
                        <a:pt x="6000" y="24517"/>
                      </a:lnTo>
                      <a:lnTo>
                        <a:pt x="6000" y="23007"/>
                      </a:lnTo>
                      <a:lnTo>
                        <a:pt x="5871" y="23093"/>
                      </a:lnTo>
                      <a:lnTo>
                        <a:pt x="5828" y="23093"/>
                      </a:lnTo>
                      <a:lnTo>
                        <a:pt x="5741" y="23136"/>
                      </a:lnTo>
                      <a:lnTo>
                        <a:pt x="5526" y="23309"/>
                      </a:lnTo>
                      <a:lnTo>
                        <a:pt x="5353" y="23352"/>
                      </a:lnTo>
                      <a:lnTo>
                        <a:pt x="5137" y="23481"/>
                      </a:lnTo>
                      <a:lnTo>
                        <a:pt x="4662" y="23697"/>
                      </a:lnTo>
                      <a:lnTo>
                        <a:pt x="4403" y="23870"/>
                      </a:lnTo>
                      <a:lnTo>
                        <a:pt x="4058" y="24043"/>
                      </a:lnTo>
                      <a:lnTo>
                        <a:pt x="4015" y="24043"/>
                      </a:lnTo>
                      <a:lnTo>
                        <a:pt x="3885" y="24086"/>
                      </a:lnTo>
                      <a:lnTo>
                        <a:pt x="3842" y="24086"/>
                      </a:lnTo>
                      <a:lnTo>
                        <a:pt x="3669" y="24733"/>
                      </a:lnTo>
                      <a:lnTo>
                        <a:pt x="3626" y="24906"/>
                      </a:lnTo>
                      <a:lnTo>
                        <a:pt x="3583" y="25208"/>
                      </a:lnTo>
                      <a:lnTo>
                        <a:pt x="3540" y="25338"/>
                      </a:lnTo>
                      <a:lnTo>
                        <a:pt x="3454" y="25424"/>
                      </a:lnTo>
                      <a:lnTo>
                        <a:pt x="3410" y="25467"/>
                      </a:lnTo>
                      <a:lnTo>
                        <a:pt x="3065" y="25467"/>
                      </a:lnTo>
                      <a:lnTo>
                        <a:pt x="2936" y="25510"/>
                      </a:lnTo>
                      <a:lnTo>
                        <a:pt x="2202" y="25553"/>
                      </a:lnTo>
                      <a:lnTo>
                        <a:pt x="2159" y="25553"/>
                      </a:lnTo>
                      <a:lnTo>
                        <a:pt x="2461" y="24517"/>
                      </a:lnTo>
                      <a:lnTo>
                        <a:pt x="1770" y="24604"/>
                      </a:lnTo>
                      <a:lnTo>
                        <a:pt x="1123" y="24647"/>
                      </a:lnTo>
                      <a:lnTo>
                        <a:pt x="259" y="24561"/>
                      </a:lnTo>
                      <a:lnTo>
                        <a:pt x="173" y="24733"/>
                      </a:lnTo>
                      <a:lnTo>
                        <a:pt x="130" y="24863"/>
                      </a:lnTo>
                      <a:lnTo>
                        <a:pt x="0" y="25035"/>
                      </a:lnTo>
                      <a:lnTo>
                        <a:pt x="87" y="25165"/>
                      </a:lnTo>
                      <a:lnTo>
                        <a:pt x="648" y="25640"/>
                      </a:lnTo>
                      <a:lnTo>
                        <a:pt x="777" y="25769"/>
                      </a:lnTo>
                      <a:lnTo>
                        <a:pt x="907" y="25856"/>
                      </a:lnTo>
                      <a:lnTo>
                        <a:pt x="993" y="25899"/>
                      </a:lnTo>
                      <a:lnTo>
                        <a:pt x="1554" y="26244"/>
                      </a:lnTo>
                      <a:lnTo>
                        <a:pt x="2202" y="26503"/>
                      </a:lnTo>
                      <a:lnTo>
                        <a:pt x="2892" y="26676"/>
                      </a:lnTo>
                      <a:lnTo>
                        <a:pt x="3626" y="26762"/>
                      </a:lnTo>
                      <a:lnTo>
                        <a:pt x="4360" y="26762"/>
                      </a:lnTo>
                      <a:lnTo>
                        <a:pt x="5137" y="26719"/>
                      </a:lnTo>
                      <a:lnTo>
                        <a:pt x="5957" y="26546"/>
                      </a:lnTo>
                      <a:lnTo>
                        <a:pt x="6777" y="26287"/>
                      </a:lnTo>
                      <a:lnTo>
                        <a:pt x="7166" y="26115"/>
                      </a:lnTo>
                      <a:lnTo>
                        <a:pt x="7295" y="26071"/>
                      </a:lnTo>
                      <a:lnTo>
                        <a:pt x="7684" y="25899"/>
                      </a:lnTo>
                      <a:lnTo>
                        <a:pt x="7727" y="25899"/>
                      </a:lnTo>
                      <a:lnTo>
                        <a:pt x="8677" y="25381"/>
                      </a:lnTo>
                      <a:lnTo>
                        <a:pt x="9022" y="25165"/>
                      </a:lnTo>
                      <a:lnTo>
                        <a:pt x="9065" y="25165"/>
                      </a:lnTo>
                      <a:lnTo>
                        <a:pt x="9108" y="25122"/>
                      </a:lnTo>
                      <a:lnTo>
                        <a:pt x="9195" y="25079"/>
                      </a:lnTo>
                      <a:lnTo>
                        <a:pt x="9281" y="24992"/>
                      </a:lnTo>
                      <a:lnTo>
                        <a:pt x="9324" y="24992"/>
                      </a:lnTo>
                      <a:lnTo>
                        <a:pt x="9367" y="24949"/>
                      </a:lnTo>
                      <a:lnTo>
                        <a:pt x="9410" y="24906"/>
                      </a:lnTo>
                      <a:lnTo>
                        <a:pt x="9497" y="24906"/>
                      </a:lnTo>
                      <a:lnTo>
                        <a:pt x="9497" y="24863"/>
                      </a:lnTo>
                      <a:lnTo>
                        <a:pt x="9540" y="24863"/>
                      </a:lnTo>
                      <a:lnTo>
                        <a:pt x="9583" y="24820"/>
                      </a:lnTo>
                      <a:lnTo>
                        <a:pt x="9626" y="24776"/>
                      </a:lnTo>
                      <a:lnTo>
                        <a:pt x="9669" y="24776"/>
                      </a:lnTo>
                      <a:lnTo>
                        <a:pt x="9756" y="24690"/>
                      </a:lnTo>
                      <a:lnTo>
                        <a:pt x="9799" y="24690"/>
                      </a:lnTo>
                      <a:lnTo>
                        <a:pt x="9842" y="24647"/>
                      </a:lnTo>
                      <a:lnTo>
                        <a:pt x="9885" y="24604"/>
                      </a:lnTo>
                      <a:lnTo>
                        <a:pt x="9971" y="24561"/>
                      </a:lnTo>
                      <a:lnTo>
                        <a:pt x="10015" y="24517"/>
                      </a:lnTo>
                      <a:lnTo>
                        <a:pt x="10058" y="24474"/>
                      </a:lnTo>
                      <a:lnTo>
                        <a:pt x="10101" y="24474"/>
                      </a:lnTo>
                      <a:lnTo>
                        <a:pt x="10101" y="24431"/>
                      </a:lnTo>
                      <a:lnTo>
                        <a:pt x="10144" y="24431"/>
                      </a:lnTo>
                      <a:lnTo>
                        <a:pt x="10187" y="24388"/>
                      </a:lnTo>
                      <a:lnTo>
                        <a:pt x="10274" y="24302"/>
                      </a:lnTo>
                      <a:lnTo>
                        <a:pt x="10360" y="24258"/>
                      </a:lnTo>
                      <a:lnTo>
                        <a:pt x="10533" y="24129"/>
                      </a:lnTo>
                      <a:lnTo>
                        <a:pt x="10576" y="24086"/>
                      </a:lnTo>
                      <a:lnTo>
                        <a:pt x="10619" y="24043"/>
                      </a:lnTo>
                      <a:lnTo>
                        <a:pt x="10662" y="24043"/>
                      </a:lnTo>
                      <a:lnTo>
                        <a:pt x="10921" y="23827"/>
                      </a:lnTo>
                      <a:lnTo>
                        <a:pt x="10964" y="23784"/>
                      </a:lnTo>
                      <a:lnTo>
                        <a:pt x="10964" y="23740"/>
                      </a:lnTo>
                      <a:lnTo>
                        <a:pt x="11007" y="23740"/>
                      </a:lnTo>
                      <a:lnTo>
                        <a:pt x="11310" y="23481"/>
                      </a:lnTo>
                      <a:lnTo>
                        <a:pt x="11353" y="23438"/>
                      </a:lnTo>
                      <a:lnTo>
                        <a:pt x="11698" y="23136"/>
                      </a:lnTo>
                      <a:lnTo>
                        <a:pt x="11741" y="23093"/>
                      </a:lnTo>
                      <a:lnTo>
                        <a:pt x="12043" y="22791"/>
                      </a:lnTo>
                      <a:lnTo>
                        <a:pt x="12087" y="22791"/>
                      </a:lnTo>
                      <a:lnTo>
                        <a:pt x="12432" y="22446"/>
                      </a:lnTo>
                      <a:lnTo>
                        <a:pt x="12777" y="22100"/>
                      </a:lnTo>
                      <a:lnTo>
                        <a:pt x="12820" y="22057"/>
                      </a:lnTo>
                      <a:lnTo>
                        <a:pt x="13079" y="21755"/>
                      </a:lnTo>
                      <a:lnTo>
                        <a:pt x="13166" y="21669"/>
                      </a:lnTo>
                      <a:lnTo>
                        <a:pt x="13425" y="21366"/>
                      </a:lnTo>
                      <a:lnTo>
                        <a:pt x="13468" y="21323"/>
                      </a:lnTo>
                      <a:lnTo>
                        <a:pt x="13511" y="21280"/>
                      </a:lnTo>
                      <a:lnTo>
                        <a:pt x="13727" y="21021"/>
                      </a:lnTo>
                      <a:lnTo>
                        <a:pt x="13813" y="20935"/>
                      </a:lnTo>
                      <a:lnTo>
                        <a:pt x="13856" y="20892"/>
                      </a:lnTo>
                      <a:lnTo>
                        <a:pt x="14029" y="20633"/>
                      </a:lnTo>
                      <a:lnTo>
                        <a:pt x="14158" y="20503"/>
                      </a:lnTo>
                      <a:lnTo>
                        <a:pt x="14202" y="20460"/>
                      </a:lnTo>
                      <a:lnTo>
                        <a:pt x="14331" y="20244"/>
                      </a:lnTo>
                      <a:lnTo>
                        <a:pt x="14504" y="20028"/>
                      </a:lnTo>
                      <a:lnTo>
                        <a:pt x="14633" y="19856"/>
                      </a:lnTo>
                      <a:lnTo>
                        <a:pt x="14849" y="19597"/>
                      </a:lnTo>
                      <a:lnTo>
                        <a:pt x="14849" y="19554"/>
                      </a:lnTo>
                      <a:lnTo>
                        <a:pt x="14935" y="19467"/>
                      </a:lnTo>
                      <a:lnTo>
                        <a:pt x="15151" y="19165"/>
                      </a:lnTo>
                      <a:lnTo>
                        <a:pt x="15194" y="19079"/>
                      </a:lnTo>
                      <a:lnTo>
                        <a:pt x="15453" y="18690"/>
                      </a:lnTo>
                      <a:lnTo>
                        <a:pt x="15756" y="18215"/>
                      </a:lnTo>
                      <a:lnTo>
                        <a:pt x="16403" y="17050"/>
                      </a:lnTo>
                      <a:lnTo>
                        <a:pt x="17007" y="15841"/>
                      </a:lnTo>
                      <a:lnTo>
                        <a:pt x="17568" y="14590"/>
                      </a:lnTo>
                      <a:lnTo>
                        <a:pt x="18043" y="13295"/>
                      </a:lnTo>
                      <a:lnTo>
                        <a:pt x="18432" y="12000"/>
                      </a:lnTo>
                      <a:lnTo>
                        <a:pt x="18604" y="11395"/>
                      </a:lnTo>
                      <a:lnTo>
                        <a:pt x="18648" y="11136"/>
                      </a:lnTo>
                      <a:lnTo>
                        <a:pt x="18777" y="10705"/>
                      </a:lnTo>
                      <a:lnTo>
                        <a:pt x="18993" y="9410"/>
                      </a:lnTo>
                      <a:lnTo>
                        <a:pt x="19079" y="8762"/>
                      </a:lnTo>
                      <a:lnTo>
                        <a:pt x="19122" y="8115"/>
                      </a:lnTo>
                      <a:lnTo>
                        <a:pt x="19122" y="7511"/>
                      </a:lnTo>
                      <a:lnTo>
                        <a:pt x="19122" y="6906"/>
                      </a:lnTo>
                      <a:lnTo>
                        <a:pt x="19079" y="6302"/>
                      </a:lnTo>
                      <a:lnTo>
                        <a:pt x="18993" y="5698"/>
                      </a:lnTo>
                      <a:lnTo>
                        <a:pt x="18907" y="5137"/>
                      </a:lnTo>
                      <a:lnTo>
                        <a:pt x="18777" y="4532"/>
                      </a:lnTo>
                      <a:lnTo>
                        <a:pt x="18561" y="3885"/>
                      </a:lnTo>
                      <a:lnTo>
                        <a:pt x="18302" y="3194"/>
                      </a:lnTo>
                      <a:lnTo>
                        <a:pt x="17914" y="2504"/>
                      </a:lnTo>
                      <a:lnTo>
                        <a:pt x="17698" y="2158"/>
                      </a:lnTo>
                      <a:lnTo>
                        <a:pt x="17482" y="1813"/>
                      </a:lnTo>
                      <a:lnTo>
                        <a:pt x="17180" y="1511"/>
                      </a:lnTo>
                      <a:lnTo>
                        <a:pt x="16878" y="1209"/>
                      </a:lnTo>
                      <a:lnTo>
                        <a:pt x="16576" y="950"/>
                      </a:lnTo>
                      <a:lnTo>
                        <a:pt x="16187" y="691"/>
                      </a:lnTo>
                      <a:lnTo>
                        <a:pt x="15842" y="518"/>
                      </a:lnTo>
                      <a:lnTo>
                        <a:pt x="15497" y="345"/>
                      </a:lnTo>
                      <a:lnTo>
                        <a:pt x="15151" y="216"/>
                      </a:lnTo>
                      <a:lnTo>
                        <a:pt x="14806" y="130"/>
                      </a:lnTo>
                      <a:lnTo>
                        <a:pt x="14720" y="86"/>
                      </a:lnTo>
                      <a:lnTo>
                        <a:pt x="14461" y="43"/>
                      </a:lnTo>
                      <a:lnTo>
                        <a:pt x="1441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88" name="Google Shape;15088;p76"/>
                <p:cNvSpPr/>
                <p:nvPr/>
              </p:nvSpPr>
              <p:spPr>
                <a:xfrm>
                  <a:off x="2729518" y="2864201"/>
                  <a:ext cx="67625" cy="111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" h="1987" extrusionOk="0">
                      <a:moveTo>
                        <a:pt x="1165" y="1"/>
                      </a:moveTo>
                      <a:lnTo>
                        <a:pt x="86" y="648"/>
                      </a:lnTo>
                      <a:lnTo>
                        <a:pt x="0" y="1684"/>
                      </a:lnTo>
                      <a:lnTo>
                        <a:pt x="0" y="1727"/>
                      </a:lnTo>
                      <a:lnTo>
                        <a:pt x="0" y="1986"/>
                      </a:lnTo>
                      <a:lnTo>
                        <a:pt x="1036" y="1339"/>
                      </a:lnTo>
                      <a:lnTo>
                        <a:pt x="1079" y="1296"/>
                      </a:lnTo>
                      <a:lnTo>
                        <a:pt x="1165" y="1252"/>
                      </a:lnTo>
                      <a:lnTo>
                        <a:pt x="1209" y="1123"/>
                      </a:lnTo>
                      <a:lnTo>
                        <a:pt x="1209" y="734"/>
                      </a:lnTo>
                      <a:lnTo>
                        <a:pt x="1209" y="346"/>
                      </a:lnTo>
                      <a:lnTo>
                        <a:pt x="116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89" name="Google Shape;15089;p76"/>
                <p:cNvSpPr/>
                <p:nvPr/>
              </p:nvSpPr>
              <p:spPr>
                <a:xfrm>
                  <a:off x="2389041" y="3602990"/>
                  <a:ext cx="89384" cy="13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8" h="2419" extrusionOk="0">
                      <a:moveTo>
                        <a:pt x="994" y="1"/>
                      </a:moveTo>
                      <a:lnTo>
                        <a:pt x="519" y="562"/>
                      </a:lnTo>
                      <a:lnTo>
                        <a:pt x="1" y="1080"/>
                      </a:lnTo>
                      <a:lnTo>
                        <a:pt x="648" y="2418"/>
                      </a:lnTo>
                      <a:lnTo>
                        <a:pt x="1512" y="1468"/>
                      </a:lnTo>
                      <a:lnTo>
                        <a:pt x="1598" y="1339"/>
                      </a:lnTo>
                      <a:lnTo>
                        <a:pt x="1598" y="1296"/>
                      </a:lnTo>
                      <a:lnTo>
                        <a:pt x="1555" y="1210"/>
                      </a:lnTo>
                      <a:lnTo>
                        <a:pt x="1555" y="1123"/>
                      </a:lnTo>
                      <a:lnTo>
                        <a:pt x="99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90" name="Google Shape;15090;p76"/>
                <p:cNvSpPr/>
                <p:nvPr/>
              </p:nvSpPr>
              <p:spPr>
                <a:xfrm>
                  <a:off x="2710164" y="2654165"/>
                  <a:ext cx="53194" cy="89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1" h="1598" extrusionOk="0">
                      <a:moveTo>
                        <a:pt x="519" y="0"/>
                      </a:moveTo>
                      <a:lnTo>
                        <a:pt x="1" y="561"/>
                      </a:lnTo>
                      <a:lnTo>
                        <a:pt x="44" y="561"/>
                      </a:lnTo>
                      <a:lnTo>
                        <a:pt x="44" y="648"/>
                      </a:lnTo>
                      <a:lnTo>
                        <a:pt x="44" y="691"/>
                      </a:lnTo>
                      <a:lnTo>
                        <a:pt x="87" y="777"/>
                      </a:lnTo>
                      <a:lnTo>
                        <a:pt x="303" y="1597"/>
                      </a:lnTo>
                      <a:lnTo>
                        <a:pt x="648" y="1252"/>
                      </a:lnTo>
                      <a:lnTo>
                        <a:pt x="735" y="1166"/>
                      </a:lnTo>
                      <a:lnTo>
                        <a:pt x="864" y="1036"/>
                      </a:lnTo>
                      <a:lnTo>
                        <a:pt x="950" y="907"/>
                      </a:lnTo>
                      <a:lnTo>
                        <a:pt x="907" y="777"/>
                      </a:lnTo>
                      <a:lnTo>
                        <a:pt x="821" y="648"/>
                      </a:lnTo>
                      <a:lnTo>
                        <a:pt x="778" y="561"/>
                      </a:lnTo>
                      <a:lnTo>
                        <a:pt x="51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91" name="Google Shape;15091;p76"/>
                <p:cNvSpPr/>
                <p:nvPr/>
              </p:nvSpPr>
              <p:spPr>
                <a:xfrm>
                  <a:off x="2661892" y="3141862"/>
                  <a:ext cx="103871" cy="8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555" extrusionOk="0">
                      <a:moveTo>
                        <a:pt x="1857" y="0"/>
                      </a:moveTo>
                      <a:lnTo>
                        <a:pt x="475" y="130"/>
                      </a:lnTo>
                      <a:lnTo>
                        <a:pt x="216" y="993"/>
                      </a:lnTo>
                      <a:lnTo>
                        <a:pt x="0" y="1554"/>
                      </a:lnTo>
                      <a:lnTo>
                        <a:pt x="1036" y="1425"/>
                      </a:lnTo>
                      <a:lnTo>
                        <a:pt x="1295" y="1425"/>
                      </a:lnTo>
                      <a:lnTo>
                        <a:pt x="1425" y="1382"/>
                      </a:lnTo>
                      <a:lnTo>
                        <a:pt x="1468" y="1339"/>
                      </a:lnTo>
                      <a:lnTo>
                        <a:pt x="1511" y="1252"/>
                      </a:lnTo>
                      <a:lnTo>
                        <a:pt x="1554" y="993"/>
                      </a:lnTo>
                      <a:lnTo>
                        <a:pt x="1598" y="864"/>
                      </a:lnTo>
                      <a:lnTo>
                        <a:pt x="185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92" name="Google Shape;15092;p76"/>
                <p:cNvSpPr/>
                <p:nvPr/>
              </p:nvSpPr>
              <p:spPr>
                <a:xfrm>
                  <a:off x="2541184" y="3388144"/>
                  <a:ext cx="111087" cy="115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6" h="2073" extrusionOk="0">
                      <a:moveTo>
                        <a:pt x="777" y="0"/>
                      </a:moveTo>
                      <a:lnTo>
                        <a:pt x="475" y="518"/>
                      </a:lnTo>
                      <a:lnTo>
                        <a:pt x="0" y="1338"/>
                      </a:lnTo>
                      <a:lnTo>
                        <a:pt x="432" y="1597"/>
                      </a:lnTo>
                      <a:lnTo>
                        <a:pt x="605" y="1727"/>
                      </a:lnTo>
                      <a:lnTo>
                        <a:pt x="950" y="1943"/>
                      </a:lnTo>
                      <a:lnTo>
                        <a:pt x="1122" y="2029"/>
                      </a:lnTo>
                      <a:lnTo>
                        <a:pt x="1209" y="2072"/>
                      </a:lnTo>
                      <a:lnTo>
                        <a:pt x="1295" y="1986"/>
                      </a:lnTo>
                      <a:lnTo>
                        <a:pt x="1381" y="1856"/>
                      </a:lnTo>
                      <a:lnTo>
                        <a:pt x="1511" y="1554"/>
                      </a:lnTo>
                      <a:lnTo>
                        <a:pt x="1597" y="1425"/>
                      </a:lnTo>
                      <a:lnTo>
                        <a:pt x="1986" y="691"/>
                      </a:lnTo>
                      <a:lnTo>
                        <a:pt x="77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93" name="Google Shape;15093;p76"/>
                <p:cNvSpPr/>
                <p:nvPr/>
              </p:nvSpPr>
              <p:spPr>
                <a:xfrm>
                  <a:off x="2200708" y="3781702"/>
                  <a:ext cx="60466" cy="123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2202" extrusionOk="0">
                      <a:moveTo>
                        <a:pt x="1080" y="0"/>
                      </a:moveTo>
                      <a:lnTo>
                        <a:pt x="1" y="820"/>
                      </a:lnTo>
                      <a:lnTo>
                        <a:pt x="1" y="2201"/>
                      </a:lnTo>
                      <a:lnTo>
                        <a:pt x="1080" y="1597"/>
                      </a:lnTo>
                      <a:lnTo>
                        <a:pt x="108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94" name="Google Shape;15094;p76"/>
                <p:cNvSpPr/>
                <p:nvPr/>
              </p:nvSpPr>
              <p:spPr>
                <a:xfrm>
                  <a:off x="1988267" y="3900005"/>
                  <a:ext cx="72492" cy="65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1166" extrusionOk="0">
                      <a:moveTo>
                        <a:pt x="1252" y="0"/>
                      </a:moveTo>
                      <a:lnTo>
                        <a:pt x="1209" y="43"/>
                      </a:lnTo>
                      <a:lnTo>
                        <a:pt x="1166" y="43"/>
                      </a:lnTo>
                      <a:lnTo>
                        <a:pt x="1036" y="86"/>
                      </a:lnTo>
                      <a:lnTo>
                        <a:pt x="907" y="130"/>
                      </a:lnTo>
                      <a:lnTo>
                        <a:pt x="691" y="216"/>
                      </a:lnTo>
                      <a:lnTo>
                        <a:pt x="605" y="216"/>
                      </a:lnTo>
                      <a:lnTo>
                        <a:pt x="346" y="302"/>
                      </a:lnTo>
                      <a:lnTo>
                        <a:pt x="259" y="302"/>
                      </a:lnTo>
                      <a:lnTo>
                        <a:pt x="1" y="1166"/>
                      </a:lnTo>
                      <a:lnTo>
                        <a:pt x="432" y="1122"/>
                      </a:lnTo>
                      <a:lnTo>
                        <a:pt x="821" y="1122"/>
                      </a:lnTo>
                      <a:lnTo>
                        <a:pt x="993" y="1079"/>
                      </a:lnTo>
                      <a:lnTo>
                        <a:pt x="1036" y="993"/>
                      </a:lnTo>
                      <a:lnTo>
                        <a:pt x="1080" y="863"/>
                      </a:lnTo>
                      <a:lnTo>
                        <a:pt x="1080" y="777"/>
                      </a:lnTo>
                      <a:lnTo>
                        <a:pt x="129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95" name="Google Shape;15095;p76"/>
                <p:cNvSpPr/>
                <p:nvPr/>
              </p:nvSpPr>
              <p:spPr>
                <a:xfrm>
                  <a:off x="2265928" y="1806693"/>
                  <a:ext cx="91789" cy="1547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1" h="27669" extrusionOk="0">
                      <a:moveTo>
                        <a:pt x="389" y="1"/>
                      </a:moveTo>
                      <a:lnTo>
                        <a:pt x="562" y="9713"/>
                      </a:lnTo>
                      <a:lnTo>
                        <a:pt x="562" y="9756"/>
                      </a:lnTo>
                      <a:lnTo>
                        <a:pt x="562" y="10274"/>
                      </a:lnTo>
                      <a:lnTo>
                        <a:pt x="562" y="10317"/>
                      </a:lnTo>
                      <a:lnTo>
                        <a:pt x="562" y="11007"/>
                      </a:lnTo>
                      <a:lnTo>
                        <a:pt x="562" y="11051"/>
                      </a:lnTo>
                      <a:lnTo>
                        <a:pt x="605" y="13338"/>
                      </a:lnTo>
                      <a:lnTo>
                        <a:pt x="605" y="13382"/>
                      </a:lnTo>
                      <a:lnTo>
                        <a:pt x="605" y="13425"/>
                      </a:lnTo>
                      <a:lnTo>
                        <a:pt x="605" y="14935"/>
                      </a:lnTo>
                      <a:lnTo>
                        <a:pt x="605" y="14979"/>
                      </a:lnTo>
                      <a:lnTo>
                        <a:pt x="605" y="15022"/>
                      </a:lnTo>
                      <a:lnTo>
                        <a:pt x="605" y="15108"/>
                      </a:lnTo>
                      <a:lnTo>
                        <a:pt x="648" y="15108"/>
                      </a:lnTo>
                      <a:lnTo>
                        <a:pt x="648" y="15151"/>
                      </a:lnTo>
                      <a:lnTo>
                        <a:pt x="691" y="18863"/>
                      </a:lnTo>
                      <a:lnTo>
                        <a:pt x="691" y="18907"/>
                      </a:lnTo>
                      <a:lnTo>
                        <a:pt x="691" y="18993"/>
                      </a:lnTo>
                      <a:lnTo>
                        <a:pt x="691" y="19209"/>
                      </a:lnTo>
                      <a:lnTo>
                        <a:pt x="691" y="19252"/>
                      </a:lnTo>
                      <a:lnTo>
                        <a:pt x="691" y="19338"/>
                      </a:lnTo>
                      <a:lnTo>
                        <a:pt x="734" y="22014"/>
                      </a:lnTo>
                      <a:lnTo>
                        <a:pt x="734" y="22058"/>
                      </a:lnTo>
                      <a:lnTo>
                        <a:pt x="734" y="22101"/>
                      </a:lnTo>
                      <a:lnTo>
                        <a:pt x="734" y="22187"/>
                      </a:lnTo>
                      <a:lnTo>
                        <a:pt x="734" y="22230"/>
                      </a:lnTo>
                      <a:lnTo>
                        <a:pt x="734" y="22273"/>
                      </a:lnTo>
                      <a:lnTo>
                        <a:pt x="734" y="22446"/>
                      </a:lnTo>
                      <a:lnTo>
                        <a:pt x="734" y="22532"/>
                      </a:lnTo>
                      <a:lnTo>
                        <a:pt x="734" y="22576"/>
                      </a:lnTo>
                      <a:lnTo>
                        <a:pt x="734" y="22878"/>
                      </a:lnTo>
                      <a:lnTo>
                        <a:pt x="734" y="22921"/>
                      </a:lnTo>
                      <a:lnTo>
                        <a:pt x="734" y="23007"/>
                      </a:lnTo>
                      <a:lnTo>
                        <a:pt x="734" y="23180"/>
                      </a:lnTo>
                      <a:lnTo>
                        <a:pt x="734" y="23223"/>
                      </a:lnTo>
                      <a:lnTo>
                        <a:pt x="734" y="23353"/>
                      </a:lnTo>
                      <a:lnTo>
                        <a:pt x="734" y="23396"/>
                      </a:lnTo>
                      <a:lnTo>
                        <a:pt x="734" y="23655"/>
                      </a:lnTo>
                      <a:lnTo>
                        <a:pt x="734" y="23741"/>
                      </a:lnTo>
                      <a:lnTo>
                        <a:pt x="734" y="23914"/>
                      </a:lnTo>
                      <a:lnTo>
                        <a:pt x="734" y="23957"/>
                      </a:lnTo>
                      <a:lnTo>
                        <a:pt x="691" y="24086"/>
                      </a:lnTo>
                      <a:lnTo>
                        <a:pt x="691" y="24129"/>
                      </a:lnTo>
                      <a:lnTo>
                        <a:pt x="648" y="24216"/>
                      </a:lnTo>
                      <a:lnTo>
                        <a:pt x="648" y="24259"/>
                      </a:lnTo>
                      <a:lnTo>
                        <a:pt x="605" y="24432"/>
                      </a:lnTo>
                      <a:lnTo>
                        <a:pt x="605" y="24475"/>
                      </a:lnTo>
                      <a:lnTo>
                        <a:pt x="562" y="24518"/>
                      </a:lnTo>
                      <a:lnTo>
                        <a:pt x="562" y="24561"/>
                      </a:lnTo>
                      <a:lnTo>
                        <a:pt x="562" y="24604"/>
                      </a:lnTo>
                      <a:lnTo>
                        <a:pt x="518" y="24691"/>
                      </a:lnTo>
                      <a:lnTo>
                        <a:pt x="518" y="24734"/>
                      </a:lnTo>
                      <a:lnTo>
                        <a:pt x="432" y="25036"/>
                      </a:lnTo>
                      <a:lnTo>
                        <a:pt x="432" y="25079"/>
                      </a:lnTo>
                      <a:lnTo>
                        <a:pt x="389" y="25209"/>
                      </a:lnTo>
                      <a:lnTo>
                        <a:pt x="389" y="25252"/>
                      </a:lnTo>
                      <a:lnTo>
                        <a:pt x="346" y="25252"/>
                      </a:lnTo>
                      <a:lnTo>
                        <a:pt x="346" y="25338"/>
                      </a:lnTo>
                      <a:lnTo>
                        <a:pt x="346" y="25381"/>
                      </a:lnTo>
                      <a:lnTo>
                        <a:pt x="303" y="25424"/>
                      </a:lnTo>
                      <a:lnTo>
                        <a:pt x="303" y="25511"/>
                      </a:lnTo>
                      <a:lnTo>
                        <a:pt x="259" y="25554"/>
                      </a:lnTo>
                      <a:lnTo>
                        <a:pt x="216" y="25727"/>
                      </a:lnTo>
                      <a:lnTo>
                        <a:pt x="216" y="25770"/>
                      </a:lnTo>
                      <a:lnTo>
                        <a:pt x="173" y="25813"/>
                      </a:lnTo>
                      <a:lnTo>
                        <a:pt x="173" y="25856"/>
                      </a:lnTo>
                      <a:lnTo>
                        <a:pt x="173" y="25899"/>
                      </a:lnTo>
                      <a:lnTo>
                        <a:pt x="87" y="26158"/>
                      </a:lnTo>
                      <a:lnTo>
                        <a:pt x="87" y="26201"/>
                      </a:lnTo>
                      <a:lnTo>
                        <a:pt x="87" y="26245"/>
                      </a:lnTo>
                      <a:lnTo>
                        <a:pt x="87" y="26288"/>
                      </a:lnTo>
                      <a:lnTo>
                        <a:pt x="44" y="26331"/>
                      </a:lnTo>
                      <a:lnTo>
                        <a:pt x="44" y="26374"/>
                      </a:lnTo>
                      <a:lnTo>
                        <a:pt x="44" y="26460"/>
                      </a:lnTo>
                      <a:lnTo>
                        <a:pt x="0" y="26676"/>
                      </a:lnTo>
                      <a:lnTo>
                        <a:pt x="0" y="26719"/>
                      </a:lnTo>
                      <a:lnTo>
                        <a:pt x="44" y="26849"/>
                      </a:lnTo>
                      <a:lnTo>
                        <a:pt x="44" y="26892"/>
                      </a:lnTo>
                      <a:lnTo>
                        <a:pt x="44" y="26978"/>
                      </a:lnTo>
                      <a:lnTo>
                        <a:pt x="87" y="27021"/>
                      </a:lnTo>
                      <a:lnTo>
                        <a:pt x="87" y="27065"/>
                      </a:lnTo>
                      <a:lnTo>
                        <a:pt x="130" y="27108"/>
                      </a:lnTo>
                      <a:lnTo>
                        <a:pt x="130" y="27151"/>
                      </a:lnTo>
                      <a:lnTo>
                        <a:pt x="173" y="27194"/>
                      </a:lnTo>
                      <a:lnTo>
                        <a:pt x="216" y="27280"/>
                      </a:lnTo>
                      <a:lnTo>
                        <a:pt x="346" y="27367"/>
                      </a:lnTo>
                      <a:lnTo>
                        <a:pt x="475" y="27453"/>
                      </a:lnTo>
                      <a:lnTo>
                        <a:pt x="691" y="27539"/>
                      </a:lnTo>
                      <a:lnTo>
                        <a:pt x="993" y="27626"/>
                      </a:lnTo>
                      <a:lnTo>
                        <a:pt x="1036" y="27626"/>
                      </a:lnTo>
                      <a:lnTo>
                        <a:pt x="1080" y="27669"/>
                      </a:lnTo>
                      <a:lnTo>
                        <a:pt x="1252" y="27669"/>
                      </a:lnTo>
                      <a:lnTo>
                        <a:pt x="1252" y="27626"/>
                      </a:lnTo>
                      <a:lnTo>
                        <a:pt x="1209" y="27626"/>
                      </a:lnTo>
                      <a:lnTo>
                        <a:pt x="1123" y="27583"/>
                      </a:lnTo>
                      <a:lnTo>
                        <a:pt x="1080" y="27583"/>
                      </a:lnTo>
                      <a:lnTo>
                        <a:pt x="1080" y="27539"/>
                      </a:lnTo>
                      <a:lnTo>
                        <a:pt x="1036" y="27539"/>
                      </a:lnTo>
                      <a:lnTo>
                        <a:pt x="993" y="27496"/>
                      </a:lnTo>
                      <a:lnTo>
                        <a:pt x="950" y="27410"/>
                      </a:lnTo>
                      <a:lnTo>
                        <a:pt x="950" y="27367"/>
                      </a:lnTo>
                      <a:lnTo>
                        <a:pt x="907" y="27280"/>
                      </a:lnTo>
                      <a:lnTo>
                        <a:pt x="907" y="27237"/>
                      </a:lnTo>
                      <a:lnTo>
                        <a:pt x="907" y="27194"/>
                      </a:lnTo>
                      <a:lnTo>
                        <a:pt x="907" y="27151"/>
                      </a:lnTo>
                      <a:lnTo>
                        <a:pt x="907" y="27021"/>
                      </a:lnTo>
                      <a:lnTo>
                        <a:pt x="907" y="26978"/>
                      </a:lnTo>
                      <a:lnTo>
                        <a:pt x="907" y="26849"/>
                      </a:lnTo>
                      <a:lnTo>
                        <a:pt x="907" y="26806"/>
                      </a:lnTo>
                      <a:lnTo>
                        <a:pt x="907" y="26763"/>
                      </a:lnTo>
                      <a:lnTo>
                        <a:pt x="950" y="26676"/>
                      </a:lnTo>
                      <a:lnTo>
                        <a:pt x="950" y="26633"/>
                      </a:lnTo>
                      <a:lnTo>
                        <a:pt x="950" y="26590"/>
                      </a:lnTo>
                      <a:lnTo>
                        <a:pt x="1036" y="26288"/>
                      </a:lnTo>
                      <a:lnTo>
                        <a:pt x="1036" y="26245"/>
                      </a:lnTo>
                      <a:lnTo>
                        <a:pt x="1080" y="26072"/>
                      </a:lnTo>
                      <a:lnTo>
                        <a:pt x="1123" y="26029"/>
                      </a:lnTo>
                      <a:lnTo>
                        <a:pt x="1209" y="25727"/>
                      </a:lnTo>
                      <a:lnTo>
                        <a:pt x="1209" y="25683"/>
                      </a:lnTo>
                      <a:lnTo>
                        <a:pt x="1252" y="25554"/>
                      </a:lnTo>
                      <a:lnTo>
                        <a:pt x="1252" y="25511"/>
                      </a:lnTo>
                      <a:lnTo>
                        <a:pt x="1339" y="25209"/>
                      </a:lnTo>
                      <a:lnTo>
                        <a:pt x="1339" y="25165"/>
                      </a:lnTo>
                      <a:lnTo>
                        <a:pt x="1382" y="25036"/>
                      </a:lnTo>
                      <a:lnTo>
                        <a:pt x="1382" y="24993"/>
                      </a:lnTo>
                      <a:lnTo>
                        <a:pt x="1425" y="24993"/>
                      </a:lnTo>
                      <a:lnTo>
                        <a:pt x="1425" y="24950"/>
                      </a:lnTo>
                      <a:lnTo>
                        <a:pt x="1425" y="24906"/>
                      </a:lnTo>
                      <a:lnTo>
                        <a:pt x="1511" y="24647"/>
                      </a:lnTo>
                      <a:lnTo>
                        <a:pt x="1511" y="24604"/>
                      </a:lnTo>
                      <a:lnTo>
                        <a:pt x="1554" y="24475"/>
                      </a:lnTo>
                      <a:lnTo>
                        <a:pt x="1598" y="24302"/>
                      </a:lnTo>
                      <a:lnTo>
                        <a:pt x="1641" y="24216"/>
                      </a:lnTo>
                      <a:lnTo>
                        <a:pt x="1641" y="24000"/>
                      </a:lnTo>
                      <a:lnTo>
                        <a:pt x="1641" y="23957"/>
                      </a:lnTo>
                      <a:lnTo>
                        <a:pt x="1641" y="23827"/>
                      </a:lnTo>
                      <a:lnTo>
                        <a:pt x="1641" y="23784"/>
                      </a:lnTo>
                      <a:lnTo>
                        <a:pt x="1641" y="23741"/>
                      </a:lnTo>
                      <a:lnTo>
                        <a:pt x="1641" y="23698"/>
                      </a:lnTo>
                      <a:lnTo>
                        <a:pt x="1641" y="23612"/>
                      </a:lnTo>
                      <a:lnTo>
                        <a:pt x="1641" y="23568"/>
                      </a:lnTo>
                      <a:lnTo>
                        <a:pt x="1641" y="23525"/>
                      </a:lnTo>
                      <a:lnTo>
                        <a:pt x="1641" y="23439"/>
                      </a:lnTo>
                      <a:lnTo>
                        <a:pt x="1641" y="23396"/>
                      </a:lnTo>
                      <a:lnTo>
                        <a:pt x="1598" y="22791"/>
                      </a:lnTo>
                      <a:lnTo>
                        <a:pt x="1598" y="22748"/>
                      </a:lnTo>
                      <a:lnTo>
                        <a:pt x="1598" y="22705"/>
                      </a:lnTo>
                      <a:lnTo>
                        <a:pt x="1598" y="22576"/>
                      </a:lnTo>
                      <a:lnTo>
                        <a:pt x="1598" y="22532"/>
                      </a:lnTo>
                      <a:lnTo>
                        <a:pt x="1598" y="22489"/>
                      </a:lnTo>
                      <a:lnTo>
                        <a:pt x="1598" y="22446"/>
                      </a:lnTo>
                      <a:lnTo>
                        <a:pt x="1598" y="22403"/>
                      </a:lnTo>
                      <a:lnTo>
                        <a:pt x="1598" y="22317"/>
                      </a:lnTo>
                      <a:lnTo>
                        <a:pt x="1598" y="22273"/>
                      </a:lnTo>
                      <a:lnTo>
                        <a:pt x="1598" y="21453"/>
                      </a:lnTo>
                      <a:lnTo>
                        <a:pt x="1554" y="21194"/>
                      </a:lnTo>
                      <a:lnTo>
                        <a:pt x="1554" y="20806"/>
                      </a:lnTo>
                      <a:lnTo>
                        <a:pt x="1554" y="20763"/>
                      </a:lnTo>
                      <a:lnTo>
                        <a:pt x="1554" y="20633"/>
                      </a:lnTo>
                      <a:lnTo>
                        <a:pt x="1554" y="20590"/>
                      </a:lnTo>
                      <a:lnTo>
                        <a:pt x="1554" y="20547"/>
                      </a:lnTo>
                      <a:lnTo>
                        <a:pt x="1554" y="20202"/>
                      </a:lnTo>
                      <a:lnTo>
                        <a:pt x="1554" y="20115"/>
                      </a:lnTo>
                      <a:lnTo>
                        <a:pt x="1554" y="20072"/>
                      </a:lnTo>
                      <a:lnTo>
                        <a:pt x="1554" y="19813"/>
                      </a:lnTo>
                      <a:lnTo>
                        <a:pt x="1554" y="19770"/>
                      </a:lnTo>
                      <a:lnTo>
                        <a:pt x="1554" y="19684"/>
                      </a:lnTo>
                      <a:lnTo>
                        <a:pt x="1511" y="16533"/>
                      </a:lnTo>
                      <a:lnTo>
                        <a:pt x="1511" y="16489"/>
                      </a:lnTo>
                      <a:lnTo>
                        <a:pt x="1511" y="16403"/>
                      </a:lnTo>
                      <a:lnTo>
                        <a:pt x="1511" y="16187"/>
                      </a:lnTo>
                      <a:lnTo>
                        <a:pt x="1511" y="16101"/>
                      </a:lnTo>
                      <a:lnTo>
                        <a:pt x="1511" y="16058"/>
                      </a:lnTo>
                      <a:lnTo>
                        <a:pt x="1468" y="14633"/>
                      </a:lnTo>
                      <a:lnTo>
                        <a:pt x="1468" y="14590"/>
                      </a:lnTo>
                      <a:lnTo>
                        <a:pt x="1468" y="14504"/>
                      </a:lnTo>
                      <a:lnTo>
                        <a:pt x="1468" y="14461"/>
                      </a:lnTo>
                      <a:lnTo>
                        <a:pt x="1468" y="14417"/>
                      </a:lnTo>
                      <a:lnTo>
                        <a:pt x="1468" y="12950"/>
                      </a:lnTo>
                      <a:lnTo>
                        <a:pt x="1468" y="12907"/>
                      </a:lnTo>
                      <a:lnTo>
                        <a:pt x="1468" y="12864"/>
                      </a:lnTo>
                      <a:lnTo>
                        <a:pt x="1468" y="12820"/>
                      </a:lnTo>
                      <a:lnTo>
                        <a:pt x="1425" y="10749"/>
                      </a:lnTo>
                      <a:lnTo>
                        <a:pt x="1425" y="10705"/>
                      </a:lnTo>
                      <a:lnTo>
                        <a:pt x="1425" y="10662"/>
                      </a:lnTo>
                      <a:lnTo>
                        <a:pt x="1425" y="10619"/>
                      </a:lnTo>
                      <a:lnTo>
                        <a:pt x="1425" y="9497"/>
                      </a:lnTo>
                      <a:lnTo>
                        <a:pt x="1425" y="9454"/>
                      </a:lnTo>
                      <a:lnTo>
                        <a:pt x="1382" y="7684"/>
                      </a:lnTo>
                      <a:lnTo>
                        <a:pt x="1339" y="2116"/>
                      </a:lnTo>
                      <a:lnTo>
                        <a:pt x="1295" y="432"/>
                      </a:lnTo>
                      <a:lnTo>
                        <a:pt x="1252" y="432"/>
                      </a:lnTo>
                      <a:lnTo>
                        <a:pt x="38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96" name="Google Shape;15096;p76"/>
                <p:cNvSpPr/>
                <p:nvPr/>
              </p:nvSpPr>
              <p:spPr>
                <a:xfrm>
                  <a:off x="2070380" y="1553196"/>
                  <a:ext cx="374261" cy="272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" h="4878" extrusionOk="0">
                      <a:moveTo>
                        <a:pt x="389" y="907"/>
                      </a:moveTo>
                      <a:lnTo>
                        <a:pt x="389" y="950"/>
                      </a:lnTo>
                      <a:lnTo>
                        <a:pt x="389" y="993"/>
                      </a:lnTo>
                      <a:lnTo>
                        <a:pt x="389" y="1036"/>
                      </a:lnTo>
                      <a:lnTo>
                        <a:pt x="345" y="1036"/>
                      </a:lnTo>
                      <a:lnTo>
                        <a:pt x="345" y="993"/>
                      </a:lnTo>
                      <a:lnTo>
                        <a:pt x="389" y="950"/>
                      </a:lnTo>
                      <a:lnTo>
                        <a:pt x="345" y="907"/>
                      </a:lnTo>
                      <a:close/>
                      <a:moveTo>
                        <a:pt x="302" y="1295"/>
                      </a:moveTo>
                      <a:lnTo>
                        <a:pt x="345" y="1338"/>
                      </a:lnTo>
                      <a:lnTo>
                        <a:pt x="302" y="1382"/>
                      </a:lnTo>
                      <a:lnTo>
                        <a:pt x="302" y="1338"/>
                      </a:lnTo>
                      <a:lnTo>
                        <a:pt x="302" y="1295"/>
                      </a:lnTo>
                      <a:close/>
                      <a:moveTo>
                        <a:pt x="302" y="1684"/>
                      </a:moveTo>
                      <a:lnTo>
                        <a:pt x="302" y="1727"/>
                      </a:lnTo>
                      <a:lnTo>
                        <a:pt x="345" y="1900"/>
                      </a:lnTo>
                      <a:lnTo>
                        <a:pt x="302" y="1943"/>
                      </a:lnTo>
                      <a:lnTo>
                        <a:pt x="302" y="1900"/>
                      </a:lnTo>
                      <a:lnTo>
                        <a:pt x="259" y="1727"/>
                      </a:lnTo>
                      <a:lnTo>
                        <a:pt x="302" y="1684"/>
                      </a:lnTo>
                      <a:close/>
                      <a:moveTo>
                        <a:pt x="345" y="1986"/>
                      </a:moveTo>
                      <a:lnTo>
                        <a:pt x="345" y="2029"/>
                      </a:lnTo>
                      <a:lnTo>
                        <a:pt x="345" y="2072"/>
                      </a:lnTo>
                      <a:lnTo>
                        <a:pt x="302" y="2072"/>
                      </a:lnTo>
                      <a:lnTo>
                        <a:pt x="302" y="1986"/>
                      </a:lnTo>
                      <a:close/>
                      <a:moveTo>
                        <a:pt x="6216" y="2935"/>
                      </a:moveTo>
                      <a:lnTo>
                        <a:pt x="6216" y="2979"/>
                      </a:lnTo>
                      <a:lnTo>
                        <a:pt x="6173" y="2979"/>
                      </a:lnTo>
                      <a:lnTo>
                        <a:pt x="6173" y="2935"/>
                      </a:lnTo>
                      <a:close/>
                      <a:moveTo>
                        <a:pt x="4532" y="3540"/>
                      </a:moveTo>
                      <a:lnTo>
                        <a:pt x="4532" y="3583"/>
                      </a:lnTo>
                      <a:lnTo>
                        <a:pt x="4489" y="3540"/>
                      </a:lnTo>
                      <a:close/>
                      <a:moveTo>
                        <a:pt x="6043" y="3540"/>
                      </a:moveTo>
                      <a:lnTo>
                        <a:pt x="6043" y="3583"/>
                      </a:lnTo>
                      <a:lnTo>
                        <a:pt x="6000" y="3583"/>
                      </a:lnTo>
                      <a:lnTo>
                        <a:pt x="6000" y="3540"/>
                      </a:lnTo>
                      <a:close/>
                      <a:moveTo>
                        <a:pt x="6043" y="3626"/>
                      </a:moveTo>
                      <a:lnTo>
                        <a:pt x="6043" y="3669"/>
                      </a:lnTo>
                      <a:lnTo>
                        <a:pt x="6000" y="3626"/>
                      </a:lnTo>
                      <a:close/>
                      <a:moveTo>
                        <a:pt x="6475" y="3669"/>
                      </a:moveTo>
                      <a:lnTo>
                        <a:pt x="6475" y="3712"/>
                      </a:lnTo>
                      <a:lnTo>
                        <a:pt x="6432" y="3712"/>
                      </a:lnTo>
                      <a:lnTo>
                        <a:pt x="6432" y="3669"/>
                      </a:lnTo>
                      <a:close/>
                      <a:moveTo>
                        <a:pt x="6043" y="3756"/>
                      </a:moveTo>
                      <a:lnTo>
                        <a:pt x="6086" y="3799"/>
                      </a:lnTo>
                      <a:lnTo>
                        <a:pt x="6043" y="3799"/>
                      </a:lnTo>
                      <a:lnTo>
                        <a:pt x="6043" y="3756"/>
                      </a:lnTo>
                      <a:close/>
                      <a:moveTo>
                        <a:pt x="6388" y="3756"/>
                      </a:moveTo>
                      <a:lnTo>
                        <a:pt x="6345" y="3799"/>
                      </a:lnTo>
                      <a:lnTo>
                        <a:pt x="6345" y="3756"/>
                      </a:lnTo>
                      <a:close/>
                      <a:moveTo>
                        <a:pt x="6086" y="3842"/>
                      </a:moveTo>
                      <a:lnTo>
                        <a:pt x="6086" y="3885"/>
                      </a:lnTo>
                      <a:lnTo>
                        <a:pt x="6043" y="3885"/>
                      </a:lnTo>
                      <a:lnTo>
                        <a:pt x="6043" y="3842"/>
                      </a:lnTo>
                      <a:close/>
                      <a:moveTo>
                        <a:pt x="6518" y="3842"/>
                      </a:moveTo>
                      <a:lnTo>
                        <a:pt x="6518" y="3885"/>
                      </a:lnTo>
                      <a:lnTo>
                        <a:pt x="6475" y="3885"/>
                      </a:lnTo>
                      <a:lnTo>
                        <a:pt x="6475" y="3928"/>
                      </a:lnTo>
                      <a:lnTo>
                        <a:pt x="6388" y="3928"/>
                      </a:lnTo>
                      <a:lnTo>
                        <a:pt x="6388" y="3885"/>
                      </a:lnTo>
                      <a:lnTo>
                        <a:pt x="6432" y="3885"/>
                      </a:lnTo>
                      <a:lnTo>
                        <a:pt x="6475" y="3842"/>
                      </a:lnTo>
                      <a:close/>
                      <a:moveTo>
                        <a:pt x="5870" y="4015"/>
                      </a:moveTo>
                      <a:lnTo>
                        <a:pt x="5827" y="4058"/>
                      </a:lnTo>
                      <a:lnTo>
                        <a:pt x="5784" y="4058"/>
                      </a:lnTo>
                      <a:lnTo>
                        <a:pt x="5784" y="4015"/>
                      </a:lnTo>
                      <a:close/>
                      <a:moveTo>
                        <a:pt x="5612" y="4058"/>
                      </a:moveTo>
                      <a:lnTo>
                        <a:pt x="5655" y="4101"/>
                      </a:lnTo>
                      <a:lnTo>
                        <a:pt x="5612" y="4101"/>
                      </a:lnTo>
                      <a:lnTo>
                        <a:pt x="5612" y="4058"/>
                      </a:lnTo>
                      <a:close/>
                      <a:moveTo>
                        <a:pt x="5741" y="4058"/>
                      </a:moveTo>
                      <a:lnTo>
                        <a:pt x="5741" y="4101"/>
                      </a:lnTo>
                      <a:lnTo>
                        <a:pt x="5655" y="4101"/>
                      </a:lnTo>
                      <a:lnTo>
                        <a:pt x="5698" y="4058"/>
                      </a:lnTo>
                      <a:close/>
                      <a:moveTo>
                        <a:pt x="6345" y="3928"/>
                      </a:moveTo>
                      <a:lnTo>
                        <a:pt x="6388" y="3971"/>
                      </a:lnTo>
                      <a:lnTo>
                        <a:pt x="6388" y="4015"/>
                      </a:lnTo>
                      <a:lnTo>
                        <a:pt x="6388" y="4058"/>
                      </a:lnTo>
                      <a:lnTo>
                        <a:pt x="6388" y="4101"/>
                      </a:lnTo>
                      <a:lnTo>
                        <a:pt x="6345" y="4101"/>
                      </a:lnTo>
                      <a:lnTo>
                        <a:pt x="6345" y="4058"/>
                      </a:lnTo>
                      <a:lnTo>
                        <a:pt x="6345" y="3971"/>
                      </a:lnTo>
                      <a:lnTo>
                        <a:pt x="6345" y="3928"/>
                      </a:lnTo>
                      <a:close/>
                      <a:moveTo>
                        <a:pt x="4705" y="4187"/>
                      </a:moveTo>
                      <a:lnTo>
                        <a:pt x="4748" y="4230"/>
                      </a:lnTo>
                      <a:lnTo>
                        <a:pt x="4748" y="4274"/>
                      </a:lnTo>
                      <a:lnTo>
                        <a:pt x="4705" y="4230"/>
                      </a:lnTo>
                      <a:lnTo>
                        <a:pt x="4662" y="4230"/>
                      </a:lnTo>
                      <a:lnTo>
                        <a:pt x="4705" y="4187"/>
                      </a:lnTo>
                      <a:close/>
                      <a:moveTo>
                        <a:pt x="4835" y="4230"/>
                      </a:moveTo>
                      <a:lnTo>
                        <a:pt x="4878" y="4274"/>
                      </a:lnTo>
                      <a:lnTo>
                        <a:pt x="4791" y="4274"/>
                      </a:lnTo>
                      <a:lnTo>
                        <a:pt x="4835" y="4230"/>
                      </a:lnTo>
                      <a:close/>
                      <a:moveTo>
                        <a:pt x="6086" y="4101"/>
                      </a:moveTo>
                      <a:lnTo>
                        <a:pt x="6086" y="4144"/>
                      </a:lnTo>
                      <a:lnTo>
                        <a:pt x="6043" y="4144"/>
                      </a:lnTo>
                      <a:lnTo>
                        <a:pt x="6000" y="4187"/>
                      </a:lnTo>
                      <a:lnTo>
                        <a:pt x="5827" y="4230"/>
                      </a:lnTo>
                      <a:lnTo>
                        <a:pt x="5784" y="4274"/>
                      </a:lnTo>
                      <a:lnTo>
                        <a:pt x="5741" y="4274"/>
                      </a:lnTo>
                      <a:lnTo>
                        <a:pt x="5741" y="4230"/>
                      </a:lnTo>
                      <a:lnTo>
                        <a:pt x="5827" y="4230"/>
                      </a:lnTo>
                      <a:lnTo>
                        <a:pt x="5914" y="4187"/>
                      </a:lnTo>
                      <a:lnTo>
                        <a:pt x="5957" y="4144"/>
                      </a:lnTo>
                      <a:lnTo>
                        <a:pt x="6000" y="4144"/>
                      </a:lnTo>
                      <a:lnTo>
                        <a:pt x="6043" y="4101"/>
                      </a:lnTo>
                      <a:close/>
                      <a:moveTo>
                        <a:pt x="6345" y="4230"/>
                      </a:moveTo>
                      <a:lnTo>
                        <a:pt x="6345" y="4274"/>
                      </a:lnTo>
                      <a:lnTo>
                        <a:pt x="6302" y="4274"/>
                      </a:lnTo>
                      <a:lnTo>
                        <a:pt x="6345" y="4230"/>
                      </a:lnTo>
                      <a:close/>
                      <a:moveTo>
                        <a:pt x="4489" y="4101"/>
                      </a:moveTo>
                      <a:lnTo>
                        <a:pt x="4532" y="4144"/>
                      </a:lnTo>
                      <a:lnTo>
                        <a:pt x="4576" y="4187"/>
                      </a:lnTo>
                      <a:lnTo>
                        <a:pt x="4532" y="4187"/>
                      </a:lnTo>
                      <a:lnTo>
                        <a:pt x="4489" y="4144"/>
                      </a:lnTo>
                      <a:lnTo>
                        <a:pt x="4489" y="4187"/>
                      </a:lnTo>
                      <a:lnTo>
                        <a:pt x="4489" y="4230"/>
                      </a:lnTo>
                      <a:lnTo>
                        <a:pt x="4489" y="4317"/>
                      </a:lnTo>
                      <a:lnTo>
                        <a:pt x="4446" y="4230"/>
                      </a:lnTo>
                      <a:lnTo>
                        <a:pt x="4446" y="4187"/>
                      </a:lnTo>
                      <a:lnTo>
                        <a:pt x="4446" y="4144"/>
                      </a:lnTo>
                      <a:lnTo>
                        <a:pt x="4489" y="4101"/>
                      </a:lnTo>
                      <a:close/>
                      <a:moveTo>
                        <a:pt x="5050" y="4274"/>
                      </a:moveTo>
                      <a:lnTo>
                        <a:pt x="5094" y="4317"/>
                      </a:lnTo>
                      <a:lnTo>
                        <a:pt x="5050" y="4317"/>
                      </a:lnTo>
                      <a:lnTo>
                        <a:pt x="5050" y="4274"/>
                      </a:lnTo>
                      <a:close/>
                      <a:moveTo>
                        <a:pt x="5698" y="4230"/>
                      </a:moveTo>
                      <a:lnTo>
                        <a:pt x="5698" y="4274"/>
                      </a:lnTo>
                      <a:lnTo>
                        <a:pt x="5655" y="4274"/>
                      </a:lnTo>
                      <a:lnTo>
                        <a:pt x="5655" y="4317"/>
                      </a:lnTo>
                      <a:lnTo>
                        <a:pt x="5612" y="4274"/>
                      </a:lnTo>
                      <a:lnTo>
                        <a:pt x="5612" y="4317"/>
                      </a:lnTo>
                      <a:lnTo>
                        <a:pt x="5482" y="4317"/>
                      </a:lnTo>
                      <a:lnTo>
                        <a:pt x="5482" y="4274"/>
                      </a:lnTo>
                      <a:lnTo>
                        <a:pt x="5612" y="4274"/>
                      </a:lnTo>
                      <a:lnTo>
                        <a:pt x="5698" y="4230"/>
                      </a:lnTo>
                      <a:close/>
                      <a:moveTo>
                        <a:pt x="6086" y="4274"/>
                      </a:moveTo>
                      <a:lnTo>
                        <a:pt x="6086" y="4317"/>
                      </a:lnTo>
                      <a:lnTo>
                        <a:pt x="6043" y="4317"/>
                      </a:lnTo>
                      <a:lnTo>
                        <a:pt x="6043" y="4274"/>
                      </a:lnTo>
                      <a:close/>
                      <a:moveTo>
                        <a:pt x="6345" y="4317"/>
                      </a:moveTo>
                      <a:lnTo>
                        <a:pt x="6302" y="4360"/>
                      </a:lnTo>
                      <a:lnTo>
                        <a:pt x="6302" y="4317"/>
                      </a:lnTo>
                      <a:close/>
                      <a:moveTo>
                        <a:pt x="4532" y="4533"/>
                      </a:moveTo>
                      <a:lnTo>
                        <a:pt x="4532" y="4576"/>
                      </a:lnTo>
                      <a:lnTo>
                        <a:pt x="4489" y="4533"/>
                      </a:lnTo>
                      <a:close/>
                      <a:moveTo>
                        <a:pt x="4532" y="4638"/>
                      </a:moveTo>
                      <a:lnTo>
                        <a:pt x="4532" y="4662"/>
                      </a:lnTo>
                      <a:lnTo>
                        <a:pt x="4576" y="4662"/>
                      </a:lnTo>
                      <a:lnTo>
                        <a:pt x="4532" y="4638"/>
                      </a:lnTo>
                      <a:close/>
                      <a:moveTo>
                        <a:pt x="475" y="0"/>
                      </a:moveTo>
                      <a:lnTo>
                        <a:pt x="432" y="43"/>
                      </a:lnTo>
                      <a:lnTo>
                        <a:pt x="389" y="43"/>
                      </a:lnTo>
                      <a:lnTo>
                        <a:pt x="259" y="173"/>
                      </a:lnTo>
                      <a:lnTo>
                        <a:pt x="216" y="259"/>
                      </a:lnTo>
                      <a:lnTo>
                        <a:pt x="173" y="302"/>
                      </a:lnTo>
                      <a:lnTo>
                        <a:pt x="130" y="346"/>
                      </a:lnTo>
                      <a:lnTo>
                        <a:pt x="130" y="389"/>
                      </a:lnTo>
                      <a:lnTo>
                        <a:pt x="130" y="432"/>
                      </a:lnTo>
                      <a:lnTo>
                        <a:pt x="86" y="475"/>
                      </a:lnTo>
                      <a:lnTo>
                        <a:pt x="86" y="518"/>
                      </a:lnTo>
                      <a:lnTo>
                        <a:pt x="86" y="561"/>
                      </a:lnTo>
                      <a:lnTo>
                        <a:pt x="43" y="561"/>
                      </a:lnTo>
                      <a:lnTo>
                        <a:pt x="43" y="648"/>
                      </a:lnTo>
                      <a:lnTo>
                        <a:pt x="0" y="734"/>
                      </a:lnTo>
                      <a:lnTo>
                        <a:pt x="0" y="820"/>
                      </a:lnTo>
                      <a:lnTo>
                        <a:pt x="0" y="907"/>
                      </a:lnTo>
                      <a:lnTo>
                        <a:pt x="0" y="993"/>
                      </a:lnTo>
                      <a:lnTo>
                        <a:pt x="0" y="1079"/>
                      </a:lnTo>
                      <a:lnTo>
                        <a:pt x="0" y="1252"/>
                      </a:lnTo>
                      <a:lnTo>
                        <a:pt x="0" y="1511"/>
                      </a:lnTo>
                      <a:lnTo>
                        <a:pt x="43" y="1727"/>
                      </a:lnTo>
                      <a:lnTo>
                        <a:pt x="130" y="1900"/>
                      </a:lnTo>
                      <a:lnTo>
                        <a:pt x="130" y="1943"/>
                      </a:lnTo>
                      <a:lnTo>
                        <a:pt x="173" y="2029"/>
                      </a:lnTo>
                      <a:lnTo>
                        <a:pt x="259" y="2159"/>
                      </a:lnTo>
                      <a:lnTo>
                        <a:pt x="345" y="2245"/>
                      </a:lnTo>
                      <a:lnTo>
                        <a:pt x="345" y="2202"/>
                      </a:lnTo>
                      <a:lnTo>
                        <a:pt x="345" y="2159"/>
                      </a:lnTo>
                      <a:lnTo>
                        <a:pt x="389" y="2159"/>
                      </a:lnTo>
                      <a:lnTo>
                        <a:pt x="389" y="2202"/>
                      </a:lnTo>
                      <a:lnTo>
                        <a:pt x="345" y="2245"/>
                      </a:lnTo>
                      <a:lnTo>
                        <a:pt x="432" y="2245"/>
                      </a:lnTo>
                      <a:lnTo>
                        <a:pt x="475" y="2288"/>
                      </a:lnTo>
                      <a:lnTo>
                        <a:pt x="518" y="2331"/>
                      </a:lnTo>
                      <a:lnTo>
                        <a:pt x="1381" y="2849"/>
                      </a:lnTo>
                      <a:lnTo>
                        <a:pt x="1425" y="2849"/>
                      </a:lnTo>
                      <a:lnTo>
                        <a:pt x="2676" y="3583"/>
                      </a:lnTo>
                      <a:lnTo>
                        <a:pt x="2719" y="3583"/>
                      </a:lnTo>
                      <a:lnTo>
                        <a:pt x="2719" y="3626"/>
                      </a:lnTo>
                      <a:lnTo>
                        <a:pt x="2763" y="3626"/>
                      </a:lnTo>
                      <a:lnTo>
                        <a:pt x="3842" y="4274"/>
                      </a:lnTo>
                      <a:lnTo>
                        <a:pt x="3885" y="4274"/>
                      </a:lnTo>
                      <a:lnTo>
                        <a:pt x="4532" y="4638"/>
                      </a:lnTo>
                      <a:lnTo>
                        <a:pt x="4532" y="4638"/>
                      </a:lnTo>
                      <a:lnTo>
                        <a:pt x="4532" y="4619"/>
                      </a:lnTo>
                      <a:lnTo>
                        <a:pt x="4576" y="4619"/>
                      </a:lnTo>
                      <a:lnTo>
                        <a:pt x="4576" y="4662"/>
                      </a:lnTo>
                      <a:lnTo>
                        <a:pt x="4619" y="4662"/>
                      </a:lnTo>
                      <a:lnTo>
                        <a:pt x="4619" y="4705"/>
                      </a:lnTo>
                      <a:lnTo>
                        <a:pt x="4705" y="4748"/>
                      </a:lnTo>
                      <a:lnTo>
                        <a:pt x="4748" y="4792"/>
                      </a:lnTo>
                      <a:lnTo>
                        <a:pt x="4835" y="4792"/>
                      </a:lnTo>
                      <a:lnTo>
                        <a:pt x="4878" y="4835"/>
                      </a:lnTo>
                      <a:lnTo>
                        <a:pt x="5050" y="4835"/>
                      </a:lnTo>
                      <a:lnTo>
                        <a:pt x="5094" y="4878"/>
                      </a:lnTo>
                      <a:lnTo>
                        <a:pt x="5439" y="4878"/>
                      </a:lnTo>
                      <a:lnTo>
                        <a:pt x="5568" y="4835"/>
                      </a:lnTo>
                      <a:lnTo>
                        <a:pt x="5655" y="4835"/>
                      </a:lnTo>
                      <a:lnTo>
                        <a:pt x="5698" y="4792"/>
                      </a:lnTo>
                      <a:lnTo>
                        <a:pt x="5784" y="4792"/>
                      </a:lnTo>
                      <a:lnTo>
                        <a:pt x="5827" y="4748"/>
                      </a:lnTo>
                      <a:lnTo>
                        <a:pt x="6043" y="4619"/>
                      </a:lnTo>
                      <a:lnTo>
                        <a:pt x="6086" y="4619"/>
                      </a:lnTo>
                      <a:lnTo>
                        <a:pt x="6086" y="4576"/>
                      </a:lnTo>
                      <a:lnTo>
                        <a:pt x="6129" y="4576"/>
                      </a:lnTo>
                      <a:lnTo>
                        <a:pt x="6173" y="4533"/>
                      </a:lnTo>
                      <a:lnTo>
                        <a:pt x="6388" y="4403"/>
                      </a:lnTo>
                      <a:lnTo>
                        <a:pt x="6475" y="4274"/>
                      </a:lnTo>
                      <a:lnTo>
                        <a:pt x="6561" y="4058"/>
                      </a:lnTo>
                      <a:lnTo>
                        <a:pt x="6604" y="4015"/>
                      </a:lnTo>
                      <a:lnTo>
                        <a:pt x="6604" y="3971"/>
                      </a:lnTo>
                      <a:lnTo>
                        <a:pt x="6604" y="3928"/>
                      </a:lnTo>
                      <a:lnTo>
                        <a:pt x="6647" y="3842"/>
                      </a:lnTo>
                      <a:lnTo>
                        <a:pt x="6647" y="3799"/>
                      </a:lnTo>
                      <a:lnTo>
                        <a:pt x="6647" y="3756"/>
                      </a:lnTo>
                      <a:lnTo>
                        <a:pt x="6647" y="3669"/>
                      </a:lnTo>
                      <a:lnTo>
                        <a:pt x="6604" y="3669"/>
                      </a:lnTo>
                      <a:lnTo>
                        <a:pt x="6647" y="3626"/>
                      </a:lnTo>
                      <a:lnTo>
                        <a:pt x="6647" y="3583"/>
                      </a:lnTo>
                      <a:lnTo>
                        <a:pt x="6647" y="3540"/>
                      </a:lnTo>
                      <a:lnTo>
                        <a:pt x="6691" y="3497"/>
                      </a:lnTo>
                      <a:lnTo>
                        <a:pt x="6691" y="3324"/>
                      </a:lnTo>
                      <a:lnTo>
                        <a:pt x="6691" y="3281"/>
                      </a:lnTo>
                      <a:lnTo>
                        <a:pt x="6647" y="3151"/>
                      </a:lnTo>
                      <a:lnTo>
                        <a:pt x="6647" y="3065"/>
                      </a:lnTo>
                      <a:lnTo>
                        <a:pt x="6604" y="2806"/>
                      </a:lnTo>
                      <a:lnTo>
                        <a:pt x="6518" y="2547"/>
                      </a:lnTo>
                      <a:lnTo>
                        <a:pt x="6475" y="2547"/>
                      </a:lnTo>
                      <a:lnTo>
                        <a:pt x="6432" y="2461"/>
                      </a:lnTo>
                      <a:lnTo>
                        <a:pt x="6388" y="2417"/>
                      </a:lnTo>
                      <a:lnTo>
                        <a:pt x="6345" y="2374"/>
                      </a:lnTo>
                      <a:lnTo>
                        <a:pt x="6302" y="2331"/>
                      </a:lnTo>
                      <a:lnTo>
                        <a:pt x="6259" y="2288"/>
                      </a:lnTo>
                      <a:lnTo>
                        <a:pt x="6173" y="2245"/>
                      </a:lnTo>
                      <a:lnTo>
                        <a:pt x="6216" y="2288"/>
                      </a:lnTo>
                      <a:lnTo>
                        <a:pt x="6302" y="2374"/>
                      </a:lnTo>
                      <a:lnTo>
                        <a:pt x="6302" y="2417"/>
                      </a:lnTo>
                      <a:lnTo>
                        <a:pt x="6345" y="2461"/>
                      </a:lnTo>
                      <a:lnTo>
                        <a:pt x="6345" y="2547"/>
                      </a:lnTo>
                      <a:lnTo>
                        <a:pt x="6345" y="2590"/>
                      </a:lnTo>
                      <a:lnTo>
                        <a:pt x="6345" y="2633"/>
                      </a:lnTo>
                      <a:lnTo>
                        <a:pt x="6345" y="2676"/>
                      </a:lnTo>
                      <a:lnTo>
                        <a:pt x="6302" y="2720"/>
                      </a:lnTo>
                      <a:lnTo>
                        <a:pt x="6259" y="2763"/>
                      </a:lnTo>
                      <a:lnTo>
                        <a:pt x="6216" y="2806"/>
                      </a:lnTo>
                      <a:lnTo>
                        <a:pt x="6129" y="2849"/>
                      </a:lnTo>
                      <a:lnTo>
                        <a:pt x="6129" y="2892"/>
                      </a:lnTo>
                      <a:lnTo>
                        <a:pt x="6043" y="2935"/>
                      </a:lnTo>
                      <a:lnTo>
                        <a:pt x="6000" y="2935"/>
                      </a:lnTo>
                      <a:lnTo>
                        <a:pt x="6000" y="2979"/>
                      </a:lnTo>
                      <a:lnTo>
                        <a:pt x="5827" y="3022"/>
                      </a:lnTo>
                      <a:lnTo>
                        <a:pt x="5827" y="3065"/>
                      </a:lnTo>
                      <a:lnTo>
                        <a:pt x="5914" y="3108"/>
                      </a:lnTo>
                      <a:lnTo>
                        <a:pt x="5914" y="3151"/>
                      </a:lnTo>
                      <a:lnTo>
                        <a:pt x="5957" y="3194"/>
                      </a:lnTo>
                      <a:lnTo>
                        <a:pt x="5957" y="3281"/>
                      </a:lnTo>
                      <a:lnTo>
                        <a:pt x="6000" y="3281"/>
                      </a:lnTo>
                      <a:lnTo>
                        <a:pt x="5957" y="3324"/>
                      </a:lnTo>
                      <a:lnTo>
                        <a:pt x="6000" y="3367"/>
                      </a:lnTo>
                      <a:lnTo>
                        <a:pt x="5957" y="3367"/>
                      </a:lnTo>
                      <a:lnTo>
                        <a:pt x="5957" y="3324"/>
                      </a:lnTo>
                      <a:lnTo>
                        <a:pt x="5957" y="3281"/>
                      </a:lnTo>
                      <a:lnTo>
                        <a:pt x="5914" y="3281"/>
                      </a:lnTo>
                      <a:lnTo>
                        <a:pt x="5914" y="3194"/>
                      </a:lnTo>
                      <a:lnTo>
                        <a:pt x="5870" y="3151"/>
                      </a:lnTo>
                      <a:lnTo>
                        <a:pt x="5870" y="3108"/>
                      </a:lnTo>
                      <a:lnTo>
                        <a:pt x="5698" y="3108"/>
                      </a:lnTo>
                      <a:lnTo>
                        <a:pt x="5655" y="3151"/>
                      </a:lnTo>
                      <a:lnTo>
                        <a:pt x="5612" y="3151"/>
                      </a:lnTo>
                      <a:lnTo>
                        <a:pt x="5439" y="3194"/>
                      </a:lnTo>
                      <a:lnTo>
                        <a:pt x="5223" y="3194"/>
                      </a:lnTo>
                      <a:lnTo>
                        <a:pt x="4964" y="3151"/>
                      </a:lnTo>
                      <a:lnTo>
                        <a:pt x="4921" y="3151"/>
                      </a:lnTo>
                      <a:lnTo>
                        <a:pt x="4921" y="3108"/>
                      </a:lnTo>
                      <a:lnTo>
                        <a:pt x="4835" y="3108"/>
                      </a:lnTo>
                      <a:lnTo>
                        <a:pt x="4748" y="3065"/>
                      </a:lnTo>
                      <a:lnTo>
                        <a:pt x="4705" y="3065"/>
                      </a:lnTo>
                      <a:lnTo>
                        <a:pt x="4662" y="3151"/>
                      </a:lnTo>
                      <a:lnTo>
                        <a:pt x="4619" y="3108"/>
                      </a:lnTo>
                      <a:lnTo>
                        <a:pt x="4662" y="3108"/>
                      </a:lnTo>
                      <a:lnTo>
                        <a:pt x="4662" y="3065"/>
                      </a:lnTo>
                      <a:lnTo>
                        <a:pt x="4058" y="2676"/>
                      </a:lnTo>
                      <a:lnTo>
                        <a:pt x="4014" y="2676"/>
                      </a:lnTo>
                      <a:lnTo>
                        <a:pt x="2719" y="1900"/>
                      </a:lnTo>
                      <a:lnTo>
                        <a:pt x="2676" y="1900"/>
                      </a:lnTo>
                      <a:lnTo>
                        <a:pt x="2676" y="1856"/>
                      </a:lnTo>
                      <a:lnTo>
                        <a:pt x="2633" y="1856"/>
                      </a:lnTo>
                      <a:lnTo>
                        <a:pt x="2158" y="1554"/>
                      </a:lnTo>
                      <a:lnTo>
                        <a:pt x="2115" y="1554"/>
                      </a:lnTo>
                      <a:lnTo>
                        <a:pt x="1986" y="1511"/>
                      </a:lnTo>
                      <a:lnTo>
                        <a:pt x="1986" y="1468"/>
                      </a:lnTo>
                      <a:lnTo>
                        <a:pt x="1252" y="1079"/>
                      </a:lnTo>
                      <a:lnTo>
                        <a:pt x="1252" y="1036"/>
                      </a:lnTo>
                      <a:lnTo>
                        <a:pt x="1209" y="1036"/>
                      </a:lnTo>
                      <a:lnTo>
                        <a:pt x="777" y="777"/>
                      </a:lnTo>
                      <a:lnTo>
                        <a:pt x="561" y="648"/>
                      </a:lnTo>
                      <a:lnTo>
                        <a:pt x="518" y="648"/>
                      </a:lnTo>
                      <a:lnTo>
                        <a:pt x="475" y="605"/>
                      </a:lnTo>
                      <a:lnTo>
                        <a:pt x="432" y="561"/>
                      </a:lnTo>
                      <a:lnTo>
                        <a:pt x="389" y="518"/>
                      </a:lnTo>
                      <a:lnTo>
                        <a:pt x="345" y="475"/>
                      </a:lnTo>
                      <a:lnTo>
                        <a:pt x="345" y="432"/>
                      </a:lnTo>
                      <a:lnTo>
                        <a:pt x="302" y="389"/>
                      </a:lnTo>
                      <a:lnTo>
                        <a:pt x="302" y="302"/>
                      </a:lnTo>
                      <a:lnTo>
                        <a:pt x="302" y="216"/>
                      </a:lnTo>
                      <a:lnTo>
                        <a:pt x="345" y="216"/>
                      </a:lnTo>
                      <a:lnTo>
                        <a:pt x="345" y="130"/>
                      </a:lnTo>
                      <a:lnTo>
                        <a:pt x="389" y="130"/>
                      </a:lnTo>
                      <a:lnTo>
                        <a:pt x="432" y="87"/>
                      </a:lnTo>
                      <a:lnTo>
                        <a:pt x="475" y="43"/>
                      </a:lnTo>
                      <a:lnTo>
                        <a:pt x="5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97" name="Google Shape;15097;p76"/>
                <p:cNvSpPr/>
                <p:nvPr/>
              </p:nvSpPr>
              <p:spPr>
                <a:xfrm>
                  <a:off x="2203169" y="1432488"/>
                  <a:ext cx="108682" cy="219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" h="3929" extrusionOk="0">
                      <a:moveTo>
                        <a:pt x="0" y="0"/>
                      </a:moveTo>
                      <a:lnTo>
                        <a:pt x="0" y="2158"/>
                      </a:lnTo>
                      <a:lnTo>
                        <a:pt x="0" y="2201"/>
                      </a:lnTo>
                      <a:lnTo>
                        <a:pt x="0" y="2245"/>
                      </a:lnTo>
                      <a:lnTo>
                        <a:pt x="0" y="3108"/>
                      </a:lnTo>
                      <a:lnTo>
                        <a:pt x="43" y="3324"/>
                      </a:lnTo>
                      <a:lnTo>
                        <a:pt x="130" y="3540"/>
                      </a:lnTo>
                      <a:lnTo>
                        <a:pt x="216" y="3669"/>
                      </a:lnTo>
                      <a:lnTo>
                        <a:pt x="345" y="3755"/>
                      </a:lnTo>
                      <a:lnTo>
                        <a:pt x="518" y="3842"/>
                      </a:lnTo>
                      <a:lnTo>
                        <a:pt x="691" y="3928"/>
                      </a:lnTo>
                      <a:lnTo>
                        <a:pt x="1166" y="3928"/>
                      </a:lnTo>
                      <a:lnTo>
                        <a:pt x="1425" y="3842"/>
                      </a:lnTo>
                      <a:lnTo>
                        <a:pt x="1640" y="3755"/>
                      </a:lnTo>
                      <a:lnTo>
                        <a:pt x="1813" y="3583"/>
                      </a:lnTo>
                      <a:lnTo>
                        <a:pt x="1899" y="3367"/>
                      </a:lnTo>
                      <a:lnTo>
                        <a:pt x="1899" y="3324"/>
                      </a:lnTo>
                      <a:lnTo>
                        <a:pt x="1899" y="3281"/>
                      </a:lnTo>
                      <a:lnTo>
                        <a:pt x="1943" y="3108"/>
                      </a:lnTo>
                      <a:lnTo>
                        <a:pt x="1943" y="907"/>
                      </a:lnTo>
                      <a:lnTo>
                        <a:pt x="1899" y="691"/>
                      </a:lnTo>
                      <a:lnTo>
                        <a:pt x="1770" y="518"/>
                      </a:lnTo>
                      <a:lnTo>
                        <a:pt x="1597" y="389"/>
                      </a:lnTo>
                      <a:lnTo>
                        <a:pt x="1338" y="259"/>
                      </a:lnTo>
                      <a:lnTo>
                        <a:pt x="1122" y="173"/>
                      </a:lnTo>
                      <a:lnTo>
                        <a:pt x="863" y="130"/>
                      </a:lnTo>
                      <a:lnTo>
                        <a:pt x="345" y="43"/>
                      </a:lnTo>
                      <a:lnTo>
                        <a:pt x="30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098" name="Google Shape;15098;p76"/>
            <p:cNvGrpSpPr/>
            <p:nvPr/>
          </p:nvGrpSpPr>
          <p:grpSpPr>
            <a:xfrm>
              <a:off x="1476406" y="879571"/>
              <a:ext cx="1545260" cy="3293285"/>
              <a:chOff x="1476406" y="879571"/>
              <a:chExt cx="1545260" cy="3293285"/>
            </a:xfrm>
          </p:grpSpPr>
          <p:sp>
            <p:nvSpPr>
              <p:cNvPr id="15099" name="Google Shape;15099;p76"/>
              <p:cNvSpPr/>
              <p:nvPr/>
            </p:nvSpPr>
            <p:spPr>
              <a:xfrm>
                <a:off x="1476406" y="879571"/>
                <a:ext cx="1545260" cy="3293285"/>
              </a:xfrm>
              <a:custGeom>
                <a:avLst/>
                <a:gdLst/>
                <a:ahLst/>
                <a:cxnLst/>
                <a:rect l="l" t="t" r="r" b="b"/>
                <a:pathLst>
                  <a:path w="27626" h="58877" extrusionOk="0">
                    <a:moveTo>
                      <a:pt x="16835" y="1080"/>
                    </a:moveTo>
                    <a:lnTo>
                      <a:pt x="16878" y="1166"/>
                    </a:lnTo>
                    <a:lnTo>
                      <a:pt x="17137" y="1166"/>
                    </a:lnTo>
                    <a:lnTo>
                      <a:pt x="17180" y="1123"/>
                    </a:lnTo>
                    <a:lnTo>
                      <a:pt x="17439" y="1123"/>
                    </a:lnTo>
                    <a:lnTo>
                      <a:pt x="17482" y="1166"/>
                    </a:lnTo>
                    <a:lnTo>
                      <a:pt x="17612" y="1166"/>
                    </a:lnTo>
                    <a:lnTo>
                      <a:pt x="17698" y="1209"/>
                    </a:lnTo>
                    <a:lnTo>
                      <a:pt x="17569" y="1209"/>
                    </a:lnTo>
                    <a:lnTo>
                      <a:pt x="17439" y="1252"/>
                    </a:lnTo>
                    <a:lnTo>
                      <a:pt x="17310" y="1252"/>
                    </a:lnTo>
                    <a:lnTo>
                      <a:pt x="17137" y="1338"/>
                    </a:lnTo>
                    <a:lnTo>
                      <a:pt x="17051" y="1338"/>
                    </a:lnTo>
                    <a:lnTo>
                      <a:pt x="16964" y="1382"/>
                    </a:lnTo>
                    <a:lnTo>
                      <a:pt x="16792" y="1468"/>
                    </a:lnTo>
                    <a:lnTo>
                      <a:pt x="16835" y="1597"/>
                    </a:lnTo>
                    <a:lnTo>
                      <a:pt x="16748" y="1511"/>
                    </a:lnTo>
                    <a:lnTo>
                      <a:pt x="16705" y="1511"/>
                    </a:lnTo>
                    <a:lnTo>
                      <a:pt x="16662" y="1554"/>
                    </a:lnTo>
                    <a:lnTo>
                      <a:pt x="16576" y="1468"/>
                    </a:lnTo>
                    <a:lnTo>
                      <a:pt x="16403" y="1382"/>
                    </a:lnTo>
                    <a:lnTo>
                      <a:pt x="16619" y="1295"/>
                    </a:lnTo>
                    <a:lnTo>
                      <a:pt x="16878" y="1209"/>
                    </a:lnTo>
                    <a:lnTo>
                      <a:pt x="16835" y="1080"/>
                    </a:lnTo>
                    <a:close/>
                    <a:moveTo>
                      <a:pt x="16101" y="1554"/>
                    </a:moveTo>
                    <a:lnTo>
                      <a:pt x="16144" y="1597"/>
                    </a:lnTo>
                    <a:lnTo>
                      <a:pt x="16317" y="1684"/>
                    </a:lnTo>
                    <a:lnTo>
                      <a:pt x="15972" y="1856"/>
                    </a:lnTo>
                    <a:lnTo>
                      <a:pt x="15669" y="2072"/>
                    </a:lnTo>
                    <a:lnTo>
                      <a:pt x="15454" y="2245"/>
                    </a:lnTo>
                    <a:lnTo>
                      <a:pt x="7295" y="6950"/>
                    </a:lnTo>
                    <a:lnTo>
                      <a:pt x="7209" y="6907"/>
                    </a:lnTo>
                    <a:lnTo>
                      <a:pt x="6993" y="6777"/>
                    </a:lnTo>
                    <a:lnTo>
                      <a:pt x="7080" y="6734"/>
                    </a:lnTo>
                    <a:lnTo>
                      <a:pt x="7166" y="6691"/>
                    </a:lnTo>
                    <a:lnTo>
                      <a:pt x="16015" y="1554"/>
                    </a:lnTo>
                    <a:close/>
                    <a:moveTo>
                      <a:pt x="6518" y="6907"/>
                    </a:moveTo>
                    <a:lnTo>
                      <a:pt x="6605" y="6993"/>
                    </a:lnTo>
                    <a:lnTo>
                      <a:pt x="6777" y="6993"/>
                    </a:lnTo>
                    <a:lnTo>
                      <a:pt x="6950" y="7079"/>
                    </a:lnTo>
                    <a:lnTo>
                      <a:pt x="6777" y="7252"/>
                    </a:lnTo>
                    <a:lnTo>
                      <a:pt x="6562" y="7511"/>
                    </a:lnTo>
                    <a:lnTo>
                      <a:pt x="6303" y="7943"/>
                    </a:lnTo>
                    <a:lnTo>
                      <a:pt x="6173" y="8202"/>
                    </a:lnTo>
                    <a:lnTo>
                      <a:pt x="6044" y="8461"/>
                    </a:lnTo>
                    <a:lnTo>
                      <a:pt x="6044" y="8547"/>
                    </a:lnTo>
                    <a:lnTo>
                      <a:pt x="6000" y="8590"/>
                    </a:lnTo>
                    <a:lnTo>
                      <a:pt x="6000" y="8676"/>
                    </a:lnTo>
                    <a:lnTo>
                      <a:pt x="5957" y="8720"/>
                    </a:lnTo>
                    <a:lnTo>
                      <a:pt x="5957" y="8806"/>
                    </a:lnTo>
                    <a:lnTo>
                      <a:pt x="5957" y="8849"/>
                    </a:lnTo>
                    <a:lnTo>
                      <a:pt x="5914" y="9194"/>
                    </a:lnTo>
                    <a:lnTo>
                      <a:pt x="5957" y="9497"/>
                    </a:lnTo>
                    <a:lnTo>
                      <a:pt x="5914" y="9410"/>
                    </a:lnTo>
                    <a:lnTo>
                      <a:pt x="5785" y="9324"/>
                    </a:lnTo>
                    <a:lnTo>
                      <a:pt x="5698" y="9151"/>
                    </a:lnTo>
                    <a:lnTo>
                      <a:pt x="5655" y="9022"/>
                    </a:lnTo>
                    <a:lnTo>
                      <a:pt x="5655" y="8935"/>
                    </a:lnTo>
                    <a:lnTo>
                      <a:pt x="5655" y="8676"/>
                    </a:lnTo>
                    <a:lnTo>
                      <a:pt x="5698" y="8461"/>
                    </a:lnTo>
                    <a:lnTo>
                      <a:pt x="5741" y="8331"/>
                    </a:lnTo>
                    <a:lnTo>
                      <a:pt x="5612" y="8288"/>
                    </a:lnTo>
                    <a:lnTo>
                      <a:pt x="5741" y="8288"/>
                    </a:lnTo>
                    <a:lnTo>
                      <a:pt x="5741" y="8202"/>
                    </a:lnTo>
                    <a:lnTo>
                      <a:pt x="5785" y="8115"/>
                    </a:lnTo>
                    <a:lnTo>
                      <a:pt x="6044" y="7597"/>
                    </a:lnTo>
                    <a:lnTo>
                      <a:pt x="6087" y="7554"/>
                    </a:lnTo>
                    <a:lnTo>
                      <a:pt x="6303" y="7252"/>
                    </a:lnTo>
                    <a:lnTo>
                      <a:pt x="6475" y="7079"/>
                    </a:lnTo>
                    <a:lnTo>
                      <a:pt x="6562" y="6993"/>
                    </a:lnTo>
                    <a:lnTo>
                      <a:pt x="6518" y="6907"/>
                    </a:lnTo>
                    <a:close/>
                    <a:moveTo>
                      <a:pt x="12130" y="11827"/>
                    </a:moveTo>
                    <a:lnTo>
                      <a:pt x="12173" y="11914"/>
                    </a:lnTo>
                    <a:lnTo>
                      <a:pt x="12259" y="11914"/>
                    </a:lnTo>
                    <a:lnTo>
                      <a:pt x="12346" y="11957"/>
                    </a:lnTo>
                    <a:lnTo>
                      <a:pt x="12389" y="11957"/>
                    </a:lnTo>
                    <a:lnTo>
                      <a:pt x="12475" y="12000"/>
                    </a:lnTo>
                    <a:lnTo>
                      <a:pt x="12820" y="12173"/>
                    </a:lnTo>
                    <a:lnTo>
                      <a:pt x="12820" y="12993"/>
                    </a:lnTo>
                    <a:lnTo>
                      <a:pt x="12820" y="13209"/>
                    </a:lnTo>
                    <a:lnTo>
                      <a:pt x="12907" y="13425"/>
                    </a:lnTo>
                    <a:lnTo>
                      <a:pt x="12950" y="13468"/>
                    </a:lnTo>
                    <a:lnTo>
                      <a:pt x="12993" y="13511"/>
                    </a:lnTo>
                    <a:lnTo>
                      <a:pt x="12993" y="13554"/>
                    </a:lnTo>
                    <a:lnTo>
                      <a:pt x="11223" y="12561"/>
                    </a:lnTo>
                    <a:lnTo>
                      <a:pt x="11137" y="12432"/>
                    </a:lnTo>
                    <a:lnTo>
                      <a:pt x="11094" y="12345"/>
                    </a:lnTo>
                    <a:lnTo>
                      <a:pt x="11137" y="12259"/>
                    </a:lnTo>
                    <a:lnTo>
                      <a:pt x="11223" y="12173"/>
                    </a:lnTo>
                    <a:lnTo>
                      <a:pt x="11569" y="12000"/>
                    </a:lnTo>
                    <a:lnTo>
                      <a:pt x="11655" y="11957"/>
                    </a:lnTo>
                    <a:lnTo>
                      <a:pt x="11741" y="11914"/>
                    </a:lnTo>
                    <a:lnTo>
                      <a:pt x="11914" y="11914"/>
                    </a:lnTo>
                    <a:lnTo>
                      <a:pt x="12000" y="11871"/>
                    </a:lnTo>
                    <a:lnTo>
                      <a:pt x="12130" y="11914"/>
                    </a:lnTo>
                    <a:lnTo>
                      <a:pt x="12130" y="11827"/>
                    </a:lnTo>
                    <a:close/>
                    <a:moveTo>
                      <a:pt x="13295" y="10015"/>
                    </a:moveTo>
                    <a:lnTo>
                      <a:pt x="13338" y="10058"/>
                    </a:lnTo>
                    <a:lnTo>
                      <a:pt x="13770" y="10101"/>
                    </a:lnTo>
                    <a:lnTo>
                      <a:pt x="14245" y="10230"/>
                    </a:lnTo>
                    <a:lnTo>
                      <a:pt x="14461" y="10360"/>
                    </a:lnTo>
                    <a:lnTo>
                      <a:pt x="14633" y="10489"/>
                    </a:lnTo>
                    <a:lnTo>
                      <a:pt x="14763" y="10619"/>
                    </a:lnTo>
                    <a:lnTo>
                      <a:pt x="14806" y="10792"/>
                    </a:lnTo>
                    <a:lnTo>
                      <a:pt x="14806" y="12993"/>
                    </a:lnTo>
                    <a:lnTo>
                      <a:pt x="14763" y="13166"/>
                    </a:lnTo>
                    <a:lnTo>
                      <a:pt x="14763" y="13209"/>
                    </a:lnTo>
                    <a:lnTo>
                      <a:pt x="14677" y="13381"/>
                    </a:lnTo>
                    <a:lnTo>
                      <a:pt x="14547" y="13511"/>
                    </a:lnTo>
                    <a:lnTo>
                      <a:pt x="14374" y="13640"/>
                    </a:lnTo>
                    <a:lnTo>
                      <a:pt x="14115" y="13684"/>
                    </a:lnTo>
                    <a:lnTo>
                      <a:pt x="13727" y="13684"/>
                    </a:lnTo>
                    <a:lnTo>
                      <a:pt x="13554" y="13640"/>
                    </a:lnTo>
                    <a:lnTo>
                      <a:pt x="13425" y="13554"/>
                    </a:lnTo>
                    <a:lnTo>
                      <a:pt x="13295" y="13468"/>
                    </a:lnTo>
                    <a:lnTo>
                      <a:pt x="13209" y="13381"/>
                    </a:lnTo>
                    <a:lnTo>
                      <a:pt x="13123" y="13166"/>
                    </a:lnTo>
                    <a:lnTo>
                      <a:pt x="13123" y="12993"/>
                    </a:lnTo>
                    <a:lnTo>
                      <a:pt x="13123" y="10015"/>
                    </a:lnTo>
                    <a:close/>
                    <a:moveTo>
                      <a:pt x="15238" y="13597"/>
                    </a:moveTo>
                    <a:lnTo>
                      <a:pt x="16662" y="14417"/>
                    </a:lnTo>
                    <a:lnTo>
                      <a:pt x="16748" y="14460"/>
                    </a:lnTo>
                    <a:lnTo>
                      <a:pt x="16748" y="14504"/>
                    </a:lnTo>
                    <a:lnTo>
                      <a:pt x="16792" y="14547"/>
                    </a:lnTo>
                    <a:lnTo>
                      <a:pt x="16792" y="14590"/>
                    </a:lnTo>
                    <a:lnTo>
                      <a:pt x="16792" y="14633"/>
                    </a:lnTo>
                    <a:lnTo>
                      <a:pt x="16792" y="14676"/>
                    </a:lnTo>
                    <a:lnTo>
                      <a:pt x="16748" y="14719"/>
                    </a:lnTo>
                    <a:lnTo>
                      <a:pt x="16662" y="14763"/>
                    </a:lnTo>
                    <a:lnTo>
                      <a:pt x="16360" y="14978"/>
                    </a:lnTo>
                    <a:lnTo>
                      <a:pt x="16274" y="14978"/>
                    </a:lnTo>
                    <a:lnTo>
                      <a:pt x="16274" y="15022"/>
                    </a:lnTo>
                    <a:lnTo>
                      <a:pt x="16187" y="15022"/>
                    </a:lnTo>
                    <a:lnTo>
                      <a:pt x="16015" y="15065"/>
                    </a:lnTo>
                    <a:lnTo>
                      <a:pt x="15842" y="15065"/>
                    </a:lnTo>
                    <a:lnTo>
                      <a:pt x="15583" y="15022"/>
                    </a:lnTo>
                    <a:lnTo>
                      <a:pt x="15540" y="15022"/>
                    </a:lnTo>
                    <a:lnTo>
                      <a:pt x="15410" y="14935"/>
                    </a:lnTo>
                    <a:lnTo>
                      <a:pt x="13727" y="13986"/>
                    </a:lnTo>
                    <a:lnTo>
                      <a:pt x="14633" y="13986"/>
                    </a:lnTo>
                    <a:lnTo>
                      <a:pt x="14849" y="13899"/>
                    </a:lnTo>
                    <a:lnTo>
                      <a:pt x="15065" y="13770"/>
                    </a:lnTo>
                    <a:lnTo>
                      <a:pt x="15238" y="13597"/>
                    </a:lnTo>
                    <a:close/>
                    <a:moveTo>
                      <a:pt x="16705" y="15367"/>
                    </a:moveTo>
                    <a:lnTo>
                      <a:pt x="16662" y="15410"/>
                    </a:lnTo>
                    <a:lnTo>
                      <a:pt x="16662" y="15367"/>
                    </a:lnTo>
                    <a:close/>
                    <a:moveTo>
                      <a:pt x="16705" y="15410"/>
                    </a:moveTo>
                    <a:lnTo>
                      <a:pt x="16705" y="15453"/>
                    </a:lnTo>
                    <a:lnTo>
                      <a:pt x="16662" y="15453"/>
                    </a:lnTo>
                    <a:lnTo>
                      <a:pt x="16705" y="15410"/>
                    </a:lnTo>
                    <a:close/>
                    <a:moveTo>
                      <a:pt x="17051" y="15626"/>
                    </a:moveTo>
                    <a:lnTo>
                      <a:pt x="17137" y="15669"/>
                    </a:lnTo>
                    <a:lnTo>
                      <a:pt x="17094" y="15712"/>
                    </a:lnTo>
                    <a:lnTo>
                      <a:pt x="17051" y="15669"/>
                    </a:lnTo>
                    <a:lnTo>
                      <a:pt x="17051" y="15626"/>
                    </a:lnTo>
                    <a:close/>
                    <a:moveTo>
                      <a:pt x="17051" y="15712"/>
                    </a:moveTo>
                    <a:lnTo>
                      <a:pt x="17051" y="15755"/>
                    </a:lnTo>
                    <a:lnTo>
                      <a:pt x="16964" y="15755"/>
                    </a:lnTo>
                    <a:lnTo>
                      <a:pt x="16964" y="15712"/>
                    </a:lnTo>
                    <a:close/>
                    <a:moveTo>
                      <a:pt x="17051" y="14763"/>
                    </a:moveTo>
                    <a:lnTo>
                      <a:pt x="17137" y="15108"/>
                    </a:lnTo>
                    <a:lnTo>
                      <a:pt x="17137" y="15194"/>
                    </a:lnTo>
                    <a:lnTo>
                      <a:pt x="17180" y="15540"/>
                    </a:lnTo>
                    <a:lnTo>
                      <a:pt x="17137" y="15540"/>
                    </a:lnTo>
                    <a:lnTo>
                      <a:pt x="17137" y="15583"/>
                    </a:lnTo>
                    <a:lnTo>
                      <a:pt x="17137" y="15626"/>
                    </a:lnTo>
                    <a:lnTo>
                      <a:pt x="17094" y="15583"/>
                    </a:lnTo>
                    <a:lnTo>
                      <a:pt x="17051" y="15583"/>
                    </a:lnTo>
                    <a:lnTo>
                      <a:pt x="16964" y="15626"/>
                    </a:lnTo>
                    <a:lnTo>
                      <a:pt x="16964" y="15669"/>
                    </a:lnTo>
                    <a:lnTo>
                      <a:pt x="16921" y="15669"/>
                    </a:lnTo>
                    <a:lnTo>
                      <a:pt x="16878" y="15712"/>
                    </a:lnTo>
                    <a:lnTo>
                      <a:pt x="16835" y="15842"/>
                    </a:lnTo>
                    <a:lnTo>
                      <a:pt x="16792" y="15755"/>
                    </a:lnTo>
                    <a:lnTo>
                      <a:pt x="16835" y="15755"/>
                    </a:lnTo>
                    <a:lnTo>
                      <a:pt x="16792" y="15712"/>
                    </a:lnTo>
                    <a:lnTo>
                      <a:pt x="16792" y="15669"/>
                    </a:lnTo>
                    <a:lnTo>
                      <a:pt x="16792" y="15626"/>
                    </a:lnTo>
                    <a:lnTo>
                      <a:pt x="16748" y="15496"/>
                    </a:lnTo>
                    <a:lnTo>
                      <a:pt x="16705" y="15496"/>
                    </a:lnTo>
                    <a:lnTo>
                      <a:pt x="16748" y="15410"/>
                    </a:lnTo>
                    <a:lnTo>
                      <a:pt x="16748" y="15367"/>
                    </a:lnTo>
                    <a:lnTo>
                      <a:pt x="16748" y="15324"/>
                    </a:lnTo>
                    <a:lnTo>
                      <a:pt x="16705" y="15281"/>
                    </a:lnTo>
                    <a:lnTo>
                      <a:pt x="16705" y="15237"/>
                    </a:lnTo>
                    <a:lnTo>
                      <a:pt x="16705" y="15194"/>
                    </a:lnTo>
                    <a:lnTo>
                      <a:pt x="16662" y="15194"/>
                    </a:lnTo>
                    <a:lnTo>
                      <a:pt x="16662" y="15151"/>
                    </a:lnTo>
                    <a:lnTo>
                      <a:pt x="16662" y="15108"/>
                    </a:lnTo>
                    <a:lnTo>
                      <a:pt x="16748" y="15108"/>
                    </a:lnTo>
                    <a:lnTo>
                      <a:pt x="16835" y="15151"/>
                    </a:lnTo>
                    <a:lnTo>
                      <a:pt x="16878" y="15108"/>
                    </a:lnTo>
                    <a:lnTo>
                      <a:pt x="16792" y="15108"/>
                    </a:lnTo>
                    <a:lnTo>
                      <a:pt x="16748" y="15065"/>
                    </a:lnTo>
                    <a:lnTo>
                      <a:pt x="16792" y="15022"/>
                    </a:lnTo>
                    <a:lnTo>
                      <a:pt x="16835" y="15022"/>
                    </a:lnTo>
                    <a:lnTo>
                      <a:pt x="16921" y="14935"/>
                    </a:lnTo>
                    <a:lnTo>
                      <a:pt x="16921" y="15022"/>
                    </a:lnTo>
                    <a:lnTo>
                      <a:pt x="16878" y="15108"/>
                    </a:lnTo>
                    <a:lnTo>
                      <a:pt x="16964" y="15022"/>
                    </a:lnTo>
                    <a:lnTo>
                      <a:pt x="16964" y="14935"/>
                    </a:lnTo>
                    <a:lnTo>
                      <a:pt x="17007" y="14892"/>
                    </a:lnTo>
                    <a:lnTo>
                      <a:pt x="17007" y="14849"/>
                    </a:lnTo>
                    <a:lnTo>
                      <a:pt x="17051" y="14763"/>
                    </a:lnTo>
                    <a:close/>
                    <a:moveTo>
                      <a:pt x="16921" y="15712"/>
                    </a:moveTo>
                    <a:lnTo>
                      <a:pt x="16921" y="15755"/>
                    </a:lnTo>
                    <a:lnTo>
                      <a:pt x="16964" y="15842"/>
                    </a:lnTo>
                    <a:lnTo>
                      <a:pt x="16921" y="15885"/>
                    </a:lnTo>
                    <a:lnTo>
                      <a:pt x="16921" y="15842"/>
                    </a:lnTo>
                    <a:lnTo>
                      <a:pt x="16878" y="15799"/>
                    </a:lnTo>
                    <a:lnTo>
                      <a:pt x="16921" y="15712"/>
                    </a:lnTo>
                    <a:close/>
                    <a:moveTo>
                      <a:pt x="16446" y="15971"/>
                    </a:moveTo>
                    <a:lnTo>
                      <a:pt x="16489" y="16014"/>
                    </a:lnTo>
                    <a:lnTo>
                      <a:pt x="16533" y="16058"/>
                    </a:lnTo>
                    <a:lnTo>
                      <a:pt x="16489" y="16058"/>
                    </a:lnTo>
                    <a:lnTo>
                      <a:pt x="16446" y="16014"/>
                    </a:lnTo>
                    <a:lnTo>
                      <a:pt x="16446" y="15971"/>
                    </a:lnTo>
                    <a:close/>
                    <a:moveTo>
                      <a:pt x="16576" y="16014"/>
                    </a:moveTo>
                    <a:lnTo>
                      <a:pt x="16619" y="16058"/>
                    </a:lnTo>
                    <a:lnTo>
                      <a:pt x="16576" y="16058"/>
                    </a:lnTo>
                    <a:lnTo>
                      <a:pt x="16576" y="16014"/>
                    </a:lnTo>
                    <a:close/>
                    <a:moveTo>
                      <a:pt x="16921" y="16058"/>
                    </a:moveTo>
                    <a:lnTo>
                      <a:pt x="16964" y="16101"/>
                    </a:lnTo>
                    <a:lnTo>
                      <a:pt x="16964" y="16101"/>
                    </a:lnTo>
                    <a:lnTo>
                      <a:pt x="16878" y="16058"/>
                    </a:lnTo>
                    <a:close/>
                    <a:moveTo>
                      <a:pt x="16403" y="16058"/>
                    </a:moveTo>
                    <a:lnTo>
                      <a:pt x="16403" y="16101"/>
                    </a:lnTo>
                    <a:lnTo>
                      <a:pt x="16360" y="16058"/>
                    </a:lnTo>
                    <a:close/>
                    <a:moveTo>
                      <a:pt x="16274" y="16058"/>
                    </a:moveTo>
                    <a:lnTo>
                      <a:pt x="16274" y="16144"/>
                    </a:lnTo>
                    <a:lnTo>
                      <a:pt x="16317" y="16144"/>
                    </a:lnTo>
                    <a:lnTo>
                      <a:pt x="16317" y="16187"/>
                    </a:lnTo>
                    <a:lnTo>
                      <a:pt x="16274" y="16187"/>
                    </a:lnTo>
                    <a:lnTo>
                      <a:pt x="16274" y="16144"/>
                    </a:lnTo>
                    <a:lnTo>
                      <a:pt x="16231" y="16101"/>
                    </a:lnTo>
                    <a:lnTo>
                      <a:pt x="16274" y="16058"/>
                    </a:lnTo>
                    <a:close/>
                    <a:moveTo>
                      <a:pt x="15410" y="16230"/>
                    </a:moveTo>
                    <a:lnTo>
                      <a:pt x="15410" y="16273"/>
                    </a:lnTo>
                    <a:lnTo>
                      <a:pt x="15367" y="16273"/>
                    </a:lnTo>
                    <a:lnTo>
                      <a:pt x="15410" y="16230"/>
                    </a:lnTo>
                    <a:close/>
                    <a:moveTo>
                      <a:pt x="16878" y="15885"/>
                    </a:moveTo>
                    <a:lnTo>
                      <a:pt x="16835" y="16014"/>
                    </a:lnTo>
                    <a:lnTo>
                      <a:pt x="16835" y="16144"/>
                    </a:lnTo>
                    <a:lnTo>
                      <a:pt x="16835" y="16230"/>
                    </a:lnTo>
                    <a:lnTo>
                      <a:pt x="16792" y="16273"/>
                    </a:lnTo>
                    <a:lnTo>
                      <a:pt x="16835" y="16187"/>
                    </a:lnTo>
                    <a:lnTo>
                      <a:pt x="16792" y="16101"/>
                    </a:lnTo>
                    <a:lnTo>
                      <a:pt x="16748" y="16058"/>
                    </a:lnTo>
                    <a:lnTo>
                      <a:pt x="16748" y="16014"/>
                    </a:lnTo>
                    <a:lnTo>
                      <a:pt x="16792" y="15971"/>
                    </a:lnTo>
                    <a:lnTo>
                      <a:pt x="16835" y="15885"/>
                    </a:lnTo>
                    <a:close/>
                    <a:moveTo>
                      <a:pt x="15497" y="16230"/>
                    </a:moveTo>
                    <a:lnTo>
                      <a:pt x="15540" y="16273"/>
                    </a:lnTo>
                    <a:lnTo>
                      <a:pt x="15540" y="16317"/>
                    </a:lnTo>
                    <a:lnTo>
                      <a:pt x="15497" y="16317"/>
                    </a:lnTo>
                    <a:lnTo>
                      <a:pt x="15497" y="16230"/>
                    </a:lnTo>
                    <a:close/>
                    <a:moveTo>
                      <a:pt x="16921" y="16273"/>
                    </a:moveTo>
                    <a:lnTo>
                      <a:pt x="16921" y="16317"/>
                    </a:lnTo>
                    <a:lnTo>
                      <a:pt x="16835" y="16317"/>
                    </a:lnTo>
                    <a:lnTo>
                      <a:pt x="16921" y="16273"/>
                    </a:lnTo>
                    <a:close/>
                    <a:moveTo>
                      <a:pt x="15281" y="16317"/>
                    </a:moveTo>
                    <a:lnTo>
                      <a:pt x="15281" y="16360"/>
                    </a:lnTo>
                    <a:lnTo>
                      <a:pt x="15238" y="16317"/>
                    </a:lnTo>
                    <a:close/>
                    <a:moveTo>
                      <a:pt x="15497" y="16360"/>
                    </a:moveTo>
                    <a:lnTo>
                      <a:pt x="15540" y="16403"/>
                    </a:lnTo>
                    <a:lnTo>
                      <a:pt x="15454" y="16403"/>
                    </a:lnTo>
                    <a:lnTo>
                      <a:pt x="15497" y="16360"/>
                    </a:lnTo>
                    <a:close/>
                    <a:moveTo>
                      <a:pt x="16662" y="16360"/>
                    </a:moveTo>
                    <a:lnTo>
                      <a:pt x="16619" y="16403"/>
                    </a:lnTo>
                    <a:lnTo>
                      <a:pt x="16576" y="16403"/>
                    </a:lnTo>
                    <a:lnTo>
                      <a:pt x="16619" y="16360"/>
                    </a:lnTo>
                    <a:close/>
                    <a:moveTo>
                      <a:pt x="16792" y="16360"/>
                    </a:moveTo>
                    <a:lnTo>
                      <a:pt x="16748" y="16403"/>
                    </a:lnTo>
                    <a:lnTo>
                      <a:pt x="16705" y="16403"/>
                    </a:lnTo>
                    <a:lnTo>
                      <a:pt x="16705" y="16360"/>
                    </a:lnTo>
                    <a:close/>
                    <a:moveTo>
                      <a:pt x="15713" y="16230"/>
                    </a:moveTo>
                    <a:lnTo>
                      <a:pt x="15756" y="16273"/>
                    </a:lnTo>
                    <a:lnTo>
                      <a:pt x="15799" y="16360"/>
                    </a:lnTo>
                    <a:lnTo>
                      <a:pt x="15756" y="16446"/>
                    </a:lnTo>
                    <a:lnTo>
                      <a:pt x="15713" y="16360"/>
                    </a:lnTo>
                    <a:lnTo>
                      <a:pt x="15713" y="16317"/>
                    </a:lnTo>
                    <a:lnTo>
                      <a:pt x="15669" y="16317"/>
                    </a:lnTo>
                    <a:lnTo>
                      <a:pt x="15669" y="16360"/>
                    </a:lnTo>
                    <a:lnTo>
                      <a:pt x="15669" y="16446"/>
                    </a:lnTo>
                    <a:lnTo>
                      <a:pt x="15626" y="16446"/>
                    </a:lnTo>
                    <a:lnTo>
                      <a:pt x="15583" y="16403"/>
                    </a:lnTo>
                    <a:lnTo>
                      <a:pt x="15626" y="16360"/>
                    </a:lnTo>
                    <a:lnTo>
                      <a:pt x="15626" y="16273"/>
                    </a:lnTo>
                    <a:lnTo>
                      <a:pt x="15713" y="16230"/>
                    </a:lnTo>
                    <a:close/>
                    <a:moveTo>
                      <a:pt x="16662" y="16489"/>
                    </a:moveTo>
                    <a:lnTo>
                      <a:pt x="16705" y="16532"/>
                    </a:lnTo>
                    <a:lnTo>
                      <a:pt x="16662" y="16532"/>
                    </a:lnTo>
                    <a:lnTo>
                      <a:pt x="16662" y="16489"/>
                    </a:lnTo>
                    <a:close/>
                    <a:moveTo>
                      <a:pt x="16533" y="16446"/>
                    </a:moveTo>
                    <a:lnTo>
                      <a:pt x="16619" y="16532"/>
                    </a:lnTo>
                    <a:lnTo>
                      <a:pt x="16576" y="16576"/>
                    </a:lnTo>
                    <a:lnTo>
                      <a:pt x="16533" y="16576"/>
                    </a:lnTo>
                    <a:lnTo>
                      <a:pt x="16533" y="16532"/>
                    </a:lnTo>
                    <a:lnTo>
                      <a:pt x="16619" y="16532"/>
                    </a:lnTo>
                    <a:lnTo>
                      <a:pt x="16533" y="16489"/>
                    </a:lnTo>
                    <a:lnTo>
                      <a:pt x="16533" y="16446"/>
                    </a:lnTo>
                    <a:close/>
                    <a:moveTo>
                      <a:pt x="10835" y="12518"/>
                    </a:moveTo>
                    <a:lnTo>
                      <a:pt x="10878" y="12604"/>
                    </a:lnTo>
                    <a:lnTo>
                      <a:pt x="10921" y="12648"/>
                    </a:lnTo>
                    <a:lnTo>
                      <a:pt x="10964" y="12691"/>
                    </a:lnTo>
                    <a:lnTo>
                      <a:pt x="11008" y="12734"/>
                    </a:lnTo>
                    <a:lnTo>
                      <a:pt x="11051" y="12777"/>
                    </a:lnTo>
                    <a:lnTo>
                      <a:pt x="11094" y="12820"/>
                    </a:lnTo>
                    <a:lnTo>
                      <a:pt x="11137" y="12820"/>
                    </a:lnTo>
                    <a:lnTo>
                      <a:pt x="11785" y="13209"/>
                    </a:lnTo>
                    <a:lnTo>
                      <a:pt x="11828" y="13209"/>
                    </a:lnTo>
                    <a:lnTo>
                      <a:pt x="12518" y="13640"/>
                    </a:lnTo>
                    <a:lnTo>
                      <a:pt x="12562" y="13597"/>
                    </a:lnTo>
                    <a:lnTo>
                      <a:pt x="12562" y="13640"/>
                    </a:lnTo>
                    <a:lnTo>
                      <a:pt x="12648" y="13727"/>
                    </a:lnTo>
                    <a:lnTo>
                      <a:pt x="12691" y="13684"/>
                    </a:lnTo>
                    <a:lnTo>
                      <a:pt x="12691" y="13727"/>
                    </a:lnTo>
                    <a:lnTo>
                      <a:pt x="13209" y="14029"/>
                    </a:lnTo>
                    <a:lnTo>
                      <a:pt x="13252" y="14029"/>
                    </a:lnTo>
                    <a:lnTo>
                      <a:pt x="13252" y="14072"/>
                    </a:lnTo>
                    <a:lnTo>
                      <a:pt x="14547" y="14806"/>
                    </a:lnTo>
                    <a:lnTo>
                      <a:pt x="14590" y="14763"/>
                    </a:lnTo>
                    <a:lnTo>
                      <a:pt x="14590" y="14849"/>
                    </a:lnTo>
                    <a:lnTo>
                      <a:pt x="15108" y="15151"/>
                    </a:lnTo>
                    <a:lnTo>
                      <a:pt x="15108" y="15237"/>
                    </a:lnTo>
                    <a:lnTo>
                      <a:pt x="15195" y="15281"/>
                    </a:lnTo>
                    <a:lnTo>
                      <a:pt x="15195" y="15324"/>
                    </a:lnTo>
                    <a:lnTo>
                      <a:pt x="15324" y="15324"/>
                    </a:lnTo>
                    <a:lnTo>
                      <a:pt x="15367" y="15281"/>
                    </a:lnTo>
                    <a:lnTo>
                      <a:pt x="15497" y="15281"/>
                    </a:lnTo>
                    <a:lnTo>
                      <a:pt x="15497" y="15324"/>
                    </a:lnTo>
                    <a:lnTo>
                      <a:pt x="15540" y="15324"/>
                    </a:lnTo>
                    <a:lnTo>
                      <a:pt x="15799" y="15367"/>
                    </a:lnTo>
                    <a:lnTo>
                      <a:pt x="16058" y="15367"/>
                    </a:lnTo>
                    <a:lnTo>
                      <a:pt x="16274" y="15324"/>
                    </a:lnTo>
                    <a:lnTo>
                      <a:pt x="16317" y="15281"/>
                    </a:lnTo>
                    <a:lnTo>
                      <a:pt x="16403" y="15281"/>
                    </a:lnTo>
                    <a:lnTo>
                      <a:pt x="16446" y="15367"/>
                    </a:lnTo>
                    <a:lnTo>
                      <a:pt x="16446" y="15410"/>
                    </a:lnTo>
                    <a:lnTo>
                      <a:pt x="16446" y="15453"/>
                    </a:lnTo>
                    <a:lnTo>
                      <a:pt x="16533" y="15540"/>
                    </a:lnTo>
                    <a:lnTo>
                      <a:pt x="16489" y="15626"/>
                    </a:lnTo>
                    <a:lnTo>
                      <a:pt x="16533" y="15669"/>
                    </a:lnTo>
                    <a:lnTo>
                      <a:pt x="16533" y="15712"/>
                    </a:lnTo>
                    <a:lnTo>
                      <a:pt x="16533" y="15755"/>
                    </a:lnTo>
                    <a:lnTo>
                      <a:pt x="16533" y="15799"/>
                    </a:lnTo>
                    <a:lnTo>
                      <a:pt x="16533" y="15842"/>
                    </a:lnTo>
                    <a:lnTo>
                      <a:pt x="16533" y="15885"/>
                    </a:lnTo>
                    <a:lnTo>
                      <a:pt x="16533" y="15928"/>
                    </a:lnTo>
                    <a:lnTo>
                      <a:pt x="16533" y="15971"/>
                    </a:lnTo>
                    <a:lnTo>
                      <a:pt x="16489" y="15928"/>
                    </a:lnTo>
                    <a:lnTo>
                      <a:pt x="16360" y="15928"/>
                    </a:lnTo>
                    <a:lnTo>
                      <a:pt x="16360" y="15971"/>
                    </a:lnTo>
                    <a:lnTo>
                      <a:pt x="16231" y="15971"/>
                    </a:lnTo>
                    <a:lnTo>
                      <a:pt x="16187" y="16014"/>
                    </a:lnTo>
                    <a:lnTo>
                      <a:pt x="16101" y="16058"/>
                    </a:lnTo>
                    <a:lnTo>
                      <a:pt x="16058" y="16187"/>
                    </a:lnTo>
                    <a:lnTo>
                      <a:pt x="15972" y="16273"/>
                    </a:lnTo>
                    <a:lnTo>
                      <a:pt x="15972" y="16360"/>
                    </a:lnTo>
                    <a:lnTo>
                      <a:pt x="15972" y="16403"/>
                    </a:lnTo>
                    <a:lnTo>
                      <a:pt x="16015" y="16489"/>
                    </a:lnTo>
                    <a:lnTo>
                      <a:pt x="16274" y="16489"/>
                    </a:lnTo>
                    <a:lnTo>
                      <a:pt x="16317" y="16446"/>
                    </a:lnTo>
                    <a:lnTo>
                      <a:pt x="16446" y="16446"/>
                    </a:lnTo>
                    <a:lnTo>
                      <a:pt x="16446" y="16403"/>
                    </a:lnTo>
                    <a:lnTo>
                      <a:pt x="16533" y="16403"/>
                    </a:lnTo>
                    <a:lnTo>
                      <a:pt x="16489" y="16489"/>
                    </a:lnTo>
                    <a:lnTo>
                      <a:pt x="16533" y="16619"/>
                    </a:lnTo>
                    <a:lnTo>
                      <a:pt x="16403" y="16662"/>
                    </a:lnTo>
                    <a:lnTo>
                      <a:pt x="16360" y="16705"/>
                    </a:lnTo>
                    <a:lnTo>
                      <a:pt x="16187" y="16748"/>
                    </a:lnTo>
                    <a:lnTo>
                      <a:pt x="16058" y="16791"/>
                    </a:lnTo>
                    <a:lnTo>
                      <a:pt x="15756" y="16791"/>
                    </a:lnTo>
                    <a:lnTo>
                      <a:pt x="15497" y="16705"/>
                    </a:lnTo>
                    <a:lnTo>
                      <a:pt x="15454" y="16705"/>
                    </a:lnTo>
                    <a:lnTo>
                      <a:pt x="15367" y="16662"/>
                    </a:lnTo>
                    <a:lnTo>
                      <a:pt x="15324" y="16662"/>
                    </a:lnTo>
                    <a:lnTo>
                      <a:pt x="15324" y="16619"/>
                    </a:lnTo>
                    <a:lnTo>
                      <a:pt x="15281" y="16576"/>
                    </a:lnTo>
                    <a:lnTo>
                      <a:pt x="15281" y="16532"/>
                    </a:lnTo>
                    <a:lnTo>
                      <a:pt x="15238" y="16446"/>
                    </a:lnTo>
                    <a:lnTo>
                      <a:pt x="15238" y="16403"/>
                    </a:lnTo>
                    <a:lnTo>
                      <a:pt x="15281" y="16403"/>
                    </a:lnTo>
                    <a:lnTo>
                      <a:pt x="15324" y="16446"/>
                    </a:lnTo>
                    <a:lnTo>
                      <a:pt x="15583" y="16446"/>
                    </a:lnTo>
                    <a:lnTo>
                      <a:pt x="15626" y="16489"/>
                    </a:lnTo>
                    <a:lnTo>
                      <a:pt x="15713" y="16489"/>
                    </a:lnTo>
                    <a:lnTo>
                      <a:pt x="15799" y="16446"/>
                    </a:lnTo>
                    <a:lnTo>
                      <a:pt x="15842" y="16360"/>
                    </a:lnTo>
                    <a:lnTo>
                      <a:pt x="15799" y="16273"/>
                    </a:lnTo>
                    <a:lnTo>
                      <a:pt x="15756" y="16230"/>
                    </a:lnTo>
                    <a:lnTo>
                      <a:pt x="15713" y="16187"/>
                    </a:lnTo>
                    <a:lnTo>
                      <a:pt x="15583" y="16230"/>
                    </a:lnTo>
                    <a:lnTo>
                      <a:pt x="15497" y="16187"/>
                    </a:lnTo>
                    <a:lnTo>
                      <a:pt x="15497" y="16144"/>
                    </a:lnTo>
                    <a:lnTo>
                      <a:pt x="15367" y="16144"/>
                    </a:lnTo>
                    <a:lnTo>
                      <a:pt x="15281" y="16101"/>
                    </a:lnTo>
                    <a:lnTo>
                      <a:pt x="15238" y="16058"/>
                    </a:lnTo>
                    <a:lnTo>
                      <a:pt x="15108" y="16014"/>
                    </a:lnTo>
                    <a:lnTo>
                      <a:pt x="15022" y="16058"/>
                    </a:lnTo>
                    <a:lnTo>
                      <a:pt x="14979" y="16101"/>
                    </a:lnTo>
                    <a:lnTo>
                      <a:pt x="14936" y="16187"/>
                    </a:lnTo>
                    <a:lnTo>
                      <a:pt x="14936" y="16230"/>
                    </a:lnTo>
                    <a:lnTo>
                      <a:pt x="14936" y="16273"/>
                    </a:lnTo>
                    <a:lnTo>
                      <a:pt x="14936" y="16317"/>
                    </a:lnTo>
                    <a:lnTo>
                      <a:pt x="14979" y="16360"/>
                    </a:lnTo>
                    <a:lnTo>
                      <a:pt x="14979" y="16446"/>
                    </a:lnTo>
                    <a:lnTo>
                      <a:pt x="14590" y="16230"/>
                    </a:lnTo>
                    <a:lnTo>
                      <a:pt x="14547" y="16273"/>
                    </a:lnTo>
                    <a:lnTo>
                      <a:pt x="14547" y="16230"/>
                    </a:lnTo>
                    <a:lnTo>
                      <a:pt x="14547" y="16187"/>
                    </a:lnTo>
                    <a:lnTo>
                      <a:pt x="13425" y="15540"/>
                    </a:lnTo>
                    <a:lnTo>
                      <a:pt x="13382" y="15540"/>
                    </a:lnTo>
                    <a:lnTo>
                      <a:pt x="13382" y="15583"/>
                    </a:lnTo>
                    <a:lnTo>
                      <a:pt x="13338" y="15583"/>
                    </a:lnTo>
                    <a:lnTo>
                      <a:pt x="13382" y="15540"/>
                    </a:lnTo>
                    <a:lnTo>
                      <a:pt x="12087" y="14763"/>
                    </a:lnTo>
                    <a:lnTo>
                      <a:pt x="12044" y="14763"/>
                    </a:lnTo>
                    <a:lnTo>
                      <a:pt x="11223" y="14245"/>
                    </a:lnTo>
                    <a:lnTo>
                      <a:pt x="11180" y="14245"/>
                    </a:lnTo>
                    <a:lnTo>
                      <a:pt x="11137" y="14202"/>
                    </a:lnTo>
                    <a:lnTo>
                      <a:pt x="11137" y="14158"/>
                    </a:lnTo>
                    <a:lnTo>
                      <a:pt x="11094" y="14158"/>
                    </a:lnTo>
                    <a:lnTo>
                      <a:pt x="11094" y="14115"/>
                    </a:lnTo>
                    <a:lnTo>
                      <a:pt x="11094" y="14072"/>
                    </a:lnTo>
                    <a:lnTo>
                      <a:pt x="11094" y="14029"/>
                    </a:lnTo>
                    <a:lnTo>
                      <a:pt x="11051" y="13986"/>
                    </a:lnTo>
                    <a:lnTo>
                      <a:pt x="11094" y="13943"/>
                    </a:lnTo>
                    <a:lnTo>
                      <a:pt x="11051" y="13770"/>
                    </a:lnTo>
                    <a:lnTo>
                      <a:pt x="11008" y="13640"/>
                    </a:lnTo>
                    <a:lnTo>
                      <a:pt x="10921" y="13597"/>
                    </a:lnTo>
                    <a:lnTo>
                      <a:pt x="10835" y="13640"/>
                    </a:lnTo>
                    <a:lnTo>
                      <a:pt x="10792" y="13684"/>
                    </a:lnTo>
                    <a:lnTo>
                      <a:pt x="10749" y="13468"/>
                    </a:lnTo>
                    <a:lnTo>
                      <a:pt x="10749" y="13295"/>
                    </a:lnTo>
                    <a:lnTo>
                      <a:pt x="10749" y="13036"/>
                    </a:lnTo>
                    <a:lnTo>
                      <a:pt x="10749" y="12950"/>
                    </a:lnTo>
                    <a:lnTo>
                      <a:pt x="10749" y="12863"/>
                    </a:lnTo>
                    <a:lnTo>
                      <a:pt x="10749" y="12820"/>
                    </a:lnTo>
                    <a:lnTo>
                      <a:pt x="10749" y="12777"/>
                    </a:lnTo>
                    <a:lnTo>
                      <a:pt x="10792" y="12734"/>
                    </a:lnTo>
                    <a:lnTo>
                      <a:pt x="10792" y="12604"/>
                    </a:lnTo>
                    <a:lnTo>
                      <a:pt x="10835" y="12604"/>
                    </a:lnTo>
                    <a:lnTo>
                      <a:pt x="10835" y="12518"/>
                    </a:lnTo>
                    <a:close/>
                    <a:moveTo>
                      <a:pt x="13511" y="15928"/>
                    </a:moveTo>
                    <a:lnTo>
                      <a:pt x="14374" y="16446"/>
                    </a:lnTo>
                    <a:lnTo>
                      <a:pt x="14504" y="26201"/>
                    </a:lnTo>
                    <a:lnTo>
                      <a:pt x="13641" y="26503"/>
                    </a:lnTo>
                    <a:lnTo>
                      <a:pt x="13597" y="24129"/>
                    </a:lnTo>
                    <a:lnTo>
                      <a:pt x="13597" y="21324"/>
                    </a:lnTo>
                    <a:lnTo>
                      <a:pt x="13511" y="15928"/>
                    </a:lnTo>
                    <a:close/>
                    <a:moveTo>
                      <a:pt x="14504" y="26503"/>
                    </a:moveTo>
                    <a:lnTo>
                      <a:pt x="14504" y="26676"/>
                    </a:lnTo>
                    <a:lnTo>
                      <a:pt x="14202" y="26633"/>
                    </a:lnTo>
                    <a:lnTo>
                      <a:pt x="14504" y="26503"/>
                    </a:lnTo>
                    <a:close/>
                    <a:moveTo>
                      <a:pt x="11267" y="14892"/>
                    </a:moveTo>
                    <a:lnTo>
                      <a:pt x="11871" y="15194"/>
                    </a:lnTo>
                    <a:lnTo>
                      <a:pt x="12044" y="27324"/>
                    </a:lnTo>
                    <a:lnTo>
                      <a:pt x="11439" y="27669"/>
                    </a:lnTo>
                    <a:lnTo>
                      <a:pt x="11267" y="14892"/>
                    </a:lnTo>
                    <a:close/>
                    <a:moveTo>
                      <a:pt x="17914" y="25856"/>
                    </a:moveTo>
                    <a:lnTo>
                      <a:pt x="18561" y="25899"/>
                    </a:lnTo>
                    <a:lnTo>
                      <a:pt x="19209" y="25985"/>
                    </a:lnTo>
                    <a:lnTo>
                      <a:pt x="19425" y="25985"/>
                    </a:lnTo>
                    <a:lnTo>
                      <a:pt x="19641" y="26029"/>
                    </a:lnTo>
                    <a:lnTo>
                      <a:pt x="19684" y="26072"/>
                    </a:lnTo>
                    <a:lnTo>
                      <a:pt x="19770" y="26072"/>
                    </a:lnTo>
                    <a:lnTo>
                      <a:pt x="20158" y="26158"/>
                    </a:lnTo>
                    <a:lnTo>
                      <a:pt x="20806" y="26374"/>
                    </a:lnTo>
                    <a:lnTo>
                      <a:pt x="21324" y="26590"/>
                    </a:lnTo>
                    <a:lnTo>
                      <a:pt x="21453" y="26633"/>
                    </a:lnTo>
                    <a:lnTo>
                      <a:pt x="21583" y="26676"/>
                    </a:lnTo>
                    <a:lnTo>
                      <a:pt x="21756" y="26806"/>
                    </a:lnTo>
                    <a:lnTo>
                      <a:pt x="21842" y="26806"/>
                    </a:lnTo>
                    <a:lnTo>
                      <a:pt x="21928" y="26892"/>
                    </a:lnTo>
                    <a:lnTo>
                      <a:pt x="21971" y="26892"/>
                    </a:lnTo>
                    <a:lnTo>
                      <a:pt x="22101" y="26978"/>
                    </a:lnTo>
                    <a:lnTo>
                      <a:pt x="22360" y="27065"/>
                    </a:lnTo>
                    <a:lnTo>
                      <a:pt x="22662" y="27237"/>
                    </a:lnTo>
                    <a:lnTo>
                      <a:pt x="22964" y="27410"/>
                    </a:lnTo>
                    <a:lnTo>
                      <a:pt x="23180" y="27626"/>
                    </a:lnTo>
                    <a:lnTo>
                      <a:pt x="23223" y="27626"/>
                    </a:lnTo>
                    <a:lnTo>
                      <a:pt x="23698" y="27971"/>
                    </a:lnTo>
                    <a:lnTo>
                      <a:pt x="23741" y="28014"/>
                    </a:lnTo>
                    <a:lnTo>
                      <a:pt x="24259" y="28489"/>
                    </a:lnTo>
                    <a:lnTo>
                      <a:pt x="24777" y="28964"/>
                    </a:lnTo>
                    <a:lnTo>
                      <a:pt x="25209" y="29439"/>
                    </a:lnTo>
                    <a:lnTo>
                      <a:pt x="25500" y="29859"/>
                    </a:lnTo>
                    <a:lnTo>
                      <a:pt x="25500" y="29859"/>
                    </a:lnTo>
                    <a:lnTo>
                      <a:pt x="25425" y="29784"/>
                    </a:lnTo>
                    <a:lnTo>
                      <a:pt x="25381" y="29741"/>
                    </a:lnTo>
                    <a:lnTo>
                      <a:pt x="25252" y="29611"/>
                    </a:lnTo>
                    <a:lnTo>
                      <a:pt x="25166" y="29525"/>
                    </a:lnTo>
                    <a:lnTo>
                      <a:pt x="25036" y="29395"/>
                    </a:lnTo>
                    <a:lnTo>
                      <a:pt x="24950" y="29309"/>
                    </a:lnTo>
                    <a:lnTo>
                      <a:pt x="24648" y="29050"/>
                    </a:lnTo>
                    <a:lnTo>
                      <a:pt x="24345" y="28834"/>
                    </a:lnTo>
                    <a:lnTo>
                      <a:pt x="24259" y="28791"/>
                    </a:lnTo>
                    <a:lnTo>
                      <a:pt x="24173" y="28705"/>
                    </a:lnTo>
                    <a:lnTo>
                      <a:pt x="24086" y="28662"/>
                    </a:lnTo>
                    <a:lnTo>
                      <a:pt x="24043" y="28618"/>
                    </a:lnTo>
                    <a:lnTo>
                      <a:pt x="24000" y="28618"/>
                    </a:lnTo>
                    <a:lnTo>
                      <a:pt x="24000" y="28575"/>
                    </a:lnTo>
                    <a:lnTo>
                      <a:pt x="23957" y="28575"/>
                    </a:lnTo>
                    <a:lnTo>
                      <a:pt x="23914" y="28532"/>
                    </a:lnTo>
                    <a:lnTo>
                      <a:pt x="23827" y="28489"/>
                    </a:lnTo>
                    <a:lnTo>
                      <a:pt x="23784" y="28489"/>
                    </a:lnTo>
                    <a:lnTo>
                      <a:pt x="23525" y="28359"/>
                    </a:lnTo>
                    <a:lnTo>
                      <a:pt x="23482" y="28316"/>
                    </a:lnTo>
                    <a:lnTo>
                      <a:pt x="23396" y="28316"/>
                    </a:lnTo>
                    <a:lnTo>
                      <a:pt x="23310" y="28273"/>
                    </a:lnTo>
                    <a:lnTo>
                      <a:pt x="23266" y="28230"/>
                    </a:lnTo>
                    <a:lnTo>
                      <a:pt x="23180" y="28187"/>
                    </a:lnTo>
                    <a:lnTo>
                      <a:pt x="23051" y="28144"/>
                    </a:lnTo>
                    <a:lnTo>
                      <a:pt x="22921" y="28100"/>
                    </a:lnTo>
                    <a:lnTo>
                      <a:pt x="22792" y="28057"/>
                    </a:lnTo>
                    <a:lnTo>
                      <a:pt x="22705" y="28057"/>
                    </a:lnTo>
                    <a:lnTo>
                      <a:pt x="22403" y="27971"/>
                    </a:lnTo>
                    <a:lnTo>
                      <a:pt x="22360" y="27928"/>
                    </a:lnTo>
                    <a:lnTo>
                      <a:pt x="22274" y="27928"/>
                    </a:lnTo>
                    <a:lnTo>
                      <a:pt x="21885" y="27841"/>
                    </a:lnTo>
                    <a:lnTo>
                      <a:pt x="21669" y="27841"/>
                    </a:lnTo>
                    <a:lnTo>
                      <a:pt x="21367" y="27798"/>
                    </a:lnTo>
                    <a:lnTo>
                      <a:pt x="20547" y="27798"/>
                    </a:lnTo>
                    <a:lnTo>
                      <a:pt x="19856" y="27841"/>
                    </a:lnTo>
                    <a:lnTo>
                      <a:pt x="19123" y="27971"/>
                    </a:lnTo>
                    <a:lnTo>
                      <a:pt x="18389" y="28144"/>
                    </a:lnTo>
                    <a:lnTo>
                      <a:pt x="17655" y="28359"/>
                    </a:lnTo>
                    <a:lnTo>
                      <a:pt x="17051" y="28575"/>
                    </a:lnTo>
                    <a:lnTo>
                      <a:pt x="17007" y="25899"/>
                    </a:lnTo>
                    <a:lnTo>
                      <a:pt x="17051" y="25899"/>
                    </a:lnTo>
                    <a:lnTo>
                      <a:pt x="17914" y="25856"/>
                    </a:lnTo>
                    <a:close/>
                    <a:moveTo>
                      <a:pt x="10705" y="29827"/>
                    </a:moveTo>
                    <a:lnTo>
                      <a:pt x="10705" y="29870"/>
                    </a:lnTo>
                    <a:lnTo>
                      <a:pt x="10749" y="29913"/>
                    </a:lnTo>
                    <a:lnTo>
                      <a:pt x="10662" y="29913"/>
                    </a:lnTo>
                    <a:lnTo>
                      <a:pt x="10705" y="29827"/>
                    </a:lnTo>
                    <a:close/>
                    <a:moveTo>
                      <a:pt x="10619" y="29913"/>
                    </a:moveTo>
                    <a:lnTo>
                      <a:pt x="10619" y="29957"/>
                    </a:lnTo>
                    <a:lnTo>
                      <a:pt x="10705" y="30000"/>
                    </a:lnTo>
                    <a:lnTo>
                      <a:pt x="10619" y="30000"/>
                    </a:lnTo>
                    <a:lnTo>
                      <a:pt x="10576" y="29957"/>
                    </a:lnTo>
                    <a:lnTo>
                      <a:pt x="10533" y="29913"/>
                    </a:lnTo>
                    <a:close/>
                    <a:moveTo>
                      <a:pt x="20245" y="29870"/>
                    </a:moveTo>
                    <a:lnTo>
                      <a:pt x="20676" y="29913"/>
                    </a:lnTo>
                    <a:lnTo>
                      <a:pt x="20763" y="29957"/>
                    </a:lnTo>
                    <a:lnTo>
                      <a:pt x="20806" y="30000"/>
                    </a:lnTo>
                    <a:lnTo>
                      <a:pt x="20806" y="30043"/>
                    </a:lnTo>
                    <a:lnTo>
                      <a:pt x="20417" y="29913"/>
                    </a:lnTo>
                    <a:lnTo>
                      <a:pt x="20331" y="29913"/>
                    </a:lnTo>
                    <a:lnTo>
                      <a:pt x="20245" y="29870"/>
                    </a:lnTo>
                    <a:close/>
                    <a:moveTo>
                      <a:pt x="25511" y="29875"/>
                    </a:moveTo>
                    <a:lnTo>
                      <a:pt x="25597" y="30000"/>
                    </a:lnTo>
                    <a:lnTo>
                      <a:pt x="25727" y="30172"/>
                    </a:lnTo>
                    <a:lnTo>
                      <a:pt x="25727" y="30172"/>
                    </a:lnTo>
                    <a:lnTo>
                      <a:pt x="25511" y="29913"/>
                    </a:lnTo>
                    <a:lnTo>
                      <a:pt x="25511" y="29875"/>
                    </a:lnTo>
                    <a:close/>
                    <a:moveTo>
                      <a:pt x="17180" y="30604"/>
                    </a:moveTo>
                    <a:lnTo>
                      <a:pt x="17051" y="31036"/>
                    </a:lnTo>
                    <a:lnTo>
                      <a:pt x="17051" y="30647"/>
                    </a:lnTo>
                    <a:lnTo>
                      <a:pt x="17180" y="30604"/>
                    </a:lnTo>
                    <a:close/>
                    <a:moveTo>
                      <a:pt x="22533" y="31985"/>
                    </a:moveTo>
                    <a:lnTo>
                      <a:pt x="22705" y="32331"/>
                    </a:lnTo>
                    <a:lnTo>
                      <a:pt x="22748" y="32460"/>
                    </a:lnTo>
                    <a:lnTo>
                      <a:pt x="22878" y="32633"/>
                    </a:lnTo>
                    <a:lnTo>
                      <a:pt x="22705" y="32805"/>
                    </a:lnTo>
                    <a:lnTo>
                      <a:pt x="22576" y="32892"/>
                    </a:lnTo>
                    <a:lnTo>
                      <a:pt x="22403" y="33064"/>
                    </a:lnTo>
                    <a:lnTo>
                      <a:pt x="22274" y="32460"/>
                    </a:lnTo>
                    <a:lnTo>
                      <a:pt x="22230" y="32374"/>
                    </a:lnTo>
                    <a:lnTo>
                      <a:pt x="22230" y="32287"/>
                    </a:lnTo>
                    <a:lnTo>
                      <a:pt x="22533" y="31985"/>
                    </a:lnTo>
                    <a:close/>
                    <a:moveTo>
                      <a:pt x="19554" y="30129"/>
                    </a:moveTo>
                    <a:lnTo>
                      <a:pt x="17137" y="34359"/>
                    </a:lnTo>
                    <a:lnTo>
                      <a:pt x="17094" y="32417"/>
                    </a:lnTo>
                    <a:lnTo>
                      <a:pt x="17655" y="30431"/>
                    </a:lnTo>
                    <a:lnTo>
                      <a:pt x="18000" y="30345"/>
                    </a:lnTo>
                    <a:lnTo>
                      <a:pt x="18734" y="30216"/>
                    </a:lnTo>
                    <a:lnTo>
                      <a:pt x="19425" y="30129"/>
                    </a:lnTo>
                    <a:close/>
                    <a:moveTo>
                      <a:pt x="11267" y="34964"/>
                    </a:moveTo>
                    <a:lnTo>
                      <a:pt x="11267" y="35136"/>
                    </a:lnTo>
                    <a:lnTo>
                      <a:pt x="11223" y="35007"/>
                    </a:lnTo>
                    <a:lnTo>
                      <a:pt x="11267" y="34964"/>
                    </a:lnTo>
                    <a:close/>
                    <a:moveTo>
                      <a:pt x="19986" y="30129"/>
                    </a:moveTo>
                    <a:lnTo>
                      <a:pt x="20288" y="30172"/>
                    </a:lnTo>
                    <a:lnTo>
                      <a:pt x="20374" y="30216"/>
                    </a:lnTo>
                    <a:lnTo>
                      <a:pt x="20633" y="30302"/>
                    </a:lnTo>
                    <a:lnTo>
                      <a:pt x="17137" y="36388"/>
                    </a:lnTo>
                    <a:lnTo>
                      <a:pt x="17137" y="35136"/>
                    </a:lnTo>
                    <a:lnTo>
                      <a:pt x="19900" y="30345"/>
                    </a:lnTo>
                    <a:lnTo>
                      <a:pt x="19986" y="30129"/>
                    </a:lnTo>
                    <a:close/>
                    <a:moveTo>
                      <a:pt x="14590" y="31985"/>
                    </a:moveTo>
                    <a:lnTo>
                      <a:pt x="14633" y="35525"/>
                    </a:lnTo>
                    <a:lnTo>
                      <a:pt x="14288" y="36690"/>
                    </a:lnTo>
                    <a:lnTo>
                      <a:pt x="14288" y="32201"/>
                    </a:lnTo>
                    <a:lnTo>
                      <a:pt x="14590" y="31985"/>
                    </a:lnTo>
                    <a:close/>
                    <a:moveTo>
                      <a:pt x="20979" y="30518"/>
                    </a:moveTo>
                    <a:lnTo>
                      <a:pt x="21151" y="30777"/>
                    </a:lnTo>
                    <a:lnTo>
                      <a:pt x="21367" y="31036"/>
                    </a:lnTo>
                    <a:lnTo>
                      <a:pt x="21712" y="31726"/>
                    </a:lnTo>
                    <a:lnTo>
                      <a:pt x="21842" y="32115"/>
                    </a:lnTo>
                    <a:lnTo>
                      <a:pt x="17223" y="37036"/>
                    </a:lnTo>
                    <a:lnTo>
                      <a:pt x="20979" y="30518"/>
                    </a:lnTo>
                    <a:close/>
                    <a:moveTo>
                      <a:pt x="12130" y="34057"/>
                    </a:moveTo>
                    <a:lnTo>
                      <a:pt x="12173" y="36733"/>
                    </a:lnTo>
                    <a:lnTo>
                      <a:pt x="12173" y="36949"/>
                    </a:lnTo>
                    <a:lnTo>
                      <a:pt x="12216" y="37079"/>
                    </a:lnTo>
                    <a:lnTo>
                      <a:pt x="11569" y="35784"/>
                    </a:lnTo>
                    <a:lnTo>
                      <a:pt x="11569" y="34661"/>
                    </a:lnTo>
                    <a:lnTo>
                      <a:pt x="12130" y="34057"/>
                    </a:lnTo>
                    <a:close/>
                    <a:moveTo>
                      <a:pt x="23482" y="35697"/>
                    </a:moveTo>
                    <a:lnTo>
                      <a:pt x="23482" y="35827"/>
                    </a:lnTo>
                    <a:lnTo>
                      <a:pt x="23482" y="36215"/>
                    </a:lnTo>
                    <a:lnTo>
                      <a:pt x="23482" y="36604"/>
                    </a:lnTo>
                    <a:lnTo>
                      <a:pt x="23482" y="36647"/>
                    </a:lnTo>
                    <a:lnTo>
                      <a:pt x="23396" y="36690"/>
                    </a:lnTo>
                    <a:lnTo>
                      <a:pt x="22533" y="37208"/>
                    </a:lnTo>
                    <a:lnTo>
                      <a:pt x="22533" y="37165"/>
                    </a:lnTo>
                    <a:lnTo>
                      <a:pt x="22619" y="36215"/>
                    </a:lnTo>
                    <a:lnTo>
                      <a:pt x="23482" y="35697"/>
                    </a:lnTo>
                    <a:close/>
                    <a:moveTo>
                      <a:pt x="13856" y="32546"/>
                    </a:moveTo>
                    <a:lnTo>
                      <a:pt x="13856" y="38115"/>
                    </a:lnTo>
                    <a:lnTo>
                      <a:pt x="13856" y="38158"/>
                    </a:lnTo>
                    <a:lnTo>
                      <a:pt x="13813" y="36733"/>
                    </a:lnTo>
                    <a:lnTo>
                      <a:pt x="13727" y="32633"/>
                    </a:lnTo>
                    <a:lnTo>
                      <a:pt x="13856" y="32546"/>
                    </a:lnTo>
                    <a:close/>
                    <a:moveTo>
                      <a:pt x="22230" y="33841"/>
                    </a:moveTo>
                    <a:lnTo>
                      <a:pt x="22274" y="33884"/>
                    </a:lnTo>
                    <a:lnTo>
                      <a:pt x="22274" y="33928"/>
                    </a:lnTo>
                    <a:lnTo>
                      <a:pt x="22274" y="34057"/>
                    </a:lnTo>
                    <a:lnTo>
                      <a:pt x="22317" y="34402"/>
                    </a:lnTo>
                    <a:lnTo>
                      <a:pt x="22317" y="34532"/>
                    </a:lnTo>
                    <a:lnTo>
                      <a:pt x="22317" y="34575"/>
                    </a:lnTo>
                    <a:lnTo>
                      <a:pt x="22317" y="34748"/>
                    </a:lnTo>
                    <a:lnTo>
                      <a:pt x="22317" y="34791"/>
                    </a:lnTo>
                    <a:lnTo>
                      <a:pt x="22360" y="34964"/>
                    </a:lnTo>
                    <a:lnTo>
                      <a:pt x="22360" y="35870"/>
                    </a:lnTo>
                    <a:lnTo>
                      <a:pt x="17784" y="38589"/>
                    </a:lnTo>
                    <a:lnTo>
                      <a:pt x="17828" y="38546"/>
                    </a:lnTo>
                    <a:lnTo>
                      <a:pt x="22230" y="33841"/>
                    </a:lnTo>
                    <a:close/>
                    <a:moveTo>
                      <a:pt x="21971" y="32546"/>
                    </a:moveTo>
                    <a:lnTo>
                      <a:pt x="22187" y="33323"/>
                    </a:lnTo>
                    <a:lnTo>
                      <a:pt x="17223" y="38633"/>
                    </a:lnTo>
                    <a:lnTo>
                      <a:pt x="17180" y="37726"/>
                    </a:lnTo>
                    <a:lnTo>
                      <a:pt x="17180" y="37683"/>
                    </a:lnTo>
                    <a:lnTo>
                      <a:pt x="21971" y="32546"/>
                    </a:lnTo>
                    <a:close/>
                    <a:moveTo>
                      <a:pt x="10878" y="35395"/>
                    </a:moveTo>
                    <a:lnTo>
                      <a:pt x="11267" y="36215"/>
                    </a:lnTo>
                    <a:lnTo>
                      <a:pt x="11310" y="38892"/>
                    </a:lnTo>
                    <a:lnTo>
                      <a:pt x="10101" y="36345"/>
                    </a:lnTo>
                    <a:lnTo>
                      <a:pt x="10878" y="35395"/>
                    </a:lnTo>
                    <a:close/>
                    <a:moveTo>
                      <a:pt x="14633" y="36906"/>
                    </a:moveTo>
                    <a:lnTo>
                      <a:pt x="14677" y="38633"/>
                    </a:lnTo>
                    <a:lnTo>
                      <a:pt x="14288" y="39280"/>
                    </a:lnTo>
                    <a:lnTo>
                      <a:pt x="14288" y="39151"/>
                    </a:lnTo>
                    <a:lnTo>
                      <a:pt x="14288" y="38115"/>
                    </a:lnTo>
                    <a:lnTo>
                      <a:pt x="14633" y="36906"/>
                    </a:lnTo>
                    <a:close/>
                    <a:moveTo>
                      <a:pt x="9799" y="36733"/>
                    </a:moveTo>
                    <a:lnTo>
                      <a:pt x="11094" y="39496"/>
                    </a:lnTo>
                    <a:lnTo>
                      <a:pt x="11094" y="39496"/>
                    </a:lnTo>
                    <a:lnTo>
                      <a:pt x="10964" y="39410"/>
                    </a:lnTo>
                    <a:lnTo>
                      <a:pt x="10749" y="39280"/>
                    </a:lnTo>
                    <a:lnTo>
                      <a:pt x="8806" y="38201"/>
                    </a:lnTo>
                    <a:lnTo>
                      <a:pt x="9281" y="37467"/>
                    </a:lnTo>
                    <a:lnTo>
                      <a:pt x="9799" y="36733"/>
                    </a:lnTo>
                    <a:close/>
                    <a:moveTo>
                      <a:pt x="11569" y="36863"/>
                    </a:moveTo>
                    <a:lnTo>
                      <a:pt x="12216" y="38201"/>
                    </a:lnTo>
                    <a:lnTo>
                      <a:pt x="12259" y="39237"/>
                    </a:lnTo>
                    <a:lnTo>
                      <a:pt x="12259" y="39280"/>
                    </a:lnTo>
                    <a:lnTo>
                      <a:pt x="12259" y="39496"/>
                    </a:lnTo>
                    <a:lnTo>
                      <a:pt x="12259" y="39669"/>
                    </a:lnTo>
                    <a:lnTo>
                      <a:pt x="12173" y="39712"/>
                    </a:lnTo>
                    <a:lnTo>
                      <a:pt x="12173" y="39798"/>
                    </a:lnTo>
                    <a:lnTo>
                      <a:pt x="12216" y="39841"/>
                    </a:lnTo>
                    <a:lnTo>
                      <a:pt x="12130" y="40100"/>
                    </a:lnTo>
                    <a:lnTo>
                      <a:pt x="11785" y="39884"/>
                    </a:lnTo>
                    <a:lnTo>
                      <a:pt x="11612" y="39496"/>
                    </a:lnTo>
                    <a:lnTo>
                      <a:pt x="11612" y="39453"/>
                    </a:lnTo>
                    <a:lnTo>
                      <a:pt x="11612" y="39323"/>
                    </a:lnTo>
                    <a:lnTo>
                      <a:pt x="11612" y="39237"/>
                    </a:lnTo>
                    <a:lnTo>
                      <a:pt x="11569" y="36863"/>
                    </a:lnTo>
                    <a:close/>
                    <a:moveTo>
                      <a:pt x="14547" y="39669"/>
                    </a:moveTo>
                    <a:lnTo>
                      <a:pt x="14418" y="40014"/>
                    </a:lnTo>
                    <a:lnTo>
                      <a:pt x="14331" y="40100"/>
                    </a:lnTo>
                    <a:lnTo>
                      <a:pt x="14288" y="40143"/>
                    </a:lnTo>
                    <a:lnTo>
                      <a:pt x="14288" y="40057"/>
                    </a:lnTo>
                    <a:lnTo>
                      <a:pt x="14547" y="39669"/>
                    </a:lnTo>
                    <a:close/>
                    <a:moveTo>
                      <a:pt x="13856" y="39582"/>
                    </a:moveTo>
                    <a:lnTo>
                      <a:pt x="13856" y="39625"/>
                    </a:lnTo>
                    <a:lnTo>
                      <a:pt x="13856" y="39971"/>
                    </a:lnTo>
                    <a:lnTo>
                      <a:pt x="13684" y="40230"/>
                    </a:lnTo>
                    <a:lnTo>
                      <a:pt x="13856" y="39582"/>
                    </a:lnTo>
                    <a:close/>
                    <a:moveTo>
                      <a:pt x="22317" y="36388"/>
                    </a:moveTo>
                    <a:lnTo>
                      <a:pt x="22230" y="37165"/>
                    </a:lnTo>
                    <a:lnTo>
                      <a:pt x="22230" y="37381"/>
                    </a:lnTo>
                    <a:lnTo>
                      <a:pt x="17223" y="40359"/>
                    </a:lnTo>
                    <a:lnTo>
                      <a:pt x="17223" y="40100"/>
                    </a:lnTo>
                    <a:lnTo>
                      <a:pt x="17223" y="39410"/>
                    </a:lnTo>
                    <a:lnTo>
                      <a:pt x="22317" y="36388"/>
                    </a:lnTo>
                    <a:close/>
                    <a:moveTo>
                      <a:pt x="22144" y="37942"/>
                    </a:moveTo>
                    <a:lnTo>
                      <a:pt x="21928" y="39107"/>
                    </a:lnTo>
                    <a:lnTo>
                      <a:pt x="21626" y="40273"/>
                    </a:lnTo>
                    <a:lnTo>
                      <a:pt x="17525" y="40704"/>
                    </a:lnTo>
                    <a:lnTo>
                      <a:pt x="17612" y="40618"/>
                    </a:lnTo>
                    <a:lnTo>
                      <a:pt x="17871" y="40489"/>
                    </a:lnTo>
                    <a:lnTo>
                      <a:pt x="22144" y="37942"/>
                    </a:lnTo>
                    <a:close/>
                    <a:moveTo>
                      <a:pt x="8547" y="38589"/>
                    </a:moveTo>
                    <a:lnTo>
                      <a:pt x="11137" y="40057"/>
                    </a:lnTo>
                    <a:lnTo>
                      <a:pt x="11008" y="40618"/>
                    </a:lnTo>
                    <a:lnTo>
                      <a:pt x="10964" y="40791"/>
                    </a:lnTo>
                    <a:lnTo>
                      <a:pt x="10792" y="41352"/>
                    </a:lnTo>
                    <a:lnTo>
                      <a:pt x="7900" y="39712"/>
                    </a:lnTo>
                    <a:lnTo>
                      <a:pt x="8547" y="38589"/>
                    </a:lnTo>
                    <a:close/>
                    <a:moveTo>
                      <a:pt x="11439" y="40230"/>
                    </a:moveTo>
                    <a:lnTo>
                      <a:pt x="11741" y="40877"/>
                    </a:lnTo>
                    <a:lnTo>
                      <a:pt x="11482" y="41309"/>
                    </a:lnTo>
                    <a:lnTo>
                      <a:pt x="11051" y="41352"/>
                    </a:lnTo>
                    <a:lnTo>
                      <a:pt x="11223" y="40877"/>
                    </a:lnTo>
                    <a:lnTo>
                      <a:pt x="11267" y="40704"/>
                    </a:lnTo>
                    <a:lnTo>
                      <a:pt x="11396" y="40230"/>
                    </a:lnTo>
                    <a:close/>
                    <a:moveTo>
                      <a:pt x="7641" y="40100"/>
                    </a:moveTo>
                    <a:lnTo>
                      <a:pt x="10058" y="41481"/>
                    </a:lnTo>
                    <a:lnTo>
                      <a:pt x="9756" y="41525"/>
                    </a:lnTo>
                    <a:lnTo>
                      <a:pt x="9497" y="41568"/>
                    </a:lnTo>
                    <a:lnTo>
                      <a:pt x="6864" y="41827"/>
                    </a:lnTo>
                    <a:lnTo>
                      <a:pt x="7166" y="41093"/>
                    </a:lnTo>
                    <a:lnTo>
                      <a:pt x="7641" y="40100"/>
                    </a:lnTo>
                    <a:close/>
                    <a:moveTo>
                      <a:pt x="22878" y="40575"/>
                    </a:moveTo>
                    <a:lnTo>
                      <a:pt x="22662" y="41266"/>
                    </a:lnTo>
                    <a:lnTo>
                      <a:pt x="22619" y="41438"/>
                    </a:lnTo>
                    <a:lnTo>
                      <a:pt x="22619" y="41611"/>
                    </a:lnTo>
                    <a:lnTo>
                      <a:pt x="22533" y="41740"/>
                    </a:lnTo>
                    <a:lnTo>
                      <a:pt x="22187" y="41740"/>
                    </a:lnTo>
                    <a:lnTo>
                      <a:pt x="21410" y="41827"/>
                    </a:lnTo>
                    <a:lnTo>
                      <a:pt x="21540" y="41481"/>
                    </a:lnTo>
                    <a:lnTo>
                      <a:pt x="21799" y="40704"/>
                    </a:lnTo>
                    <a:lnTo>
                      <a:pt x="22878" y="40575"/>
                    </a:lnTo>
                    <a:close/>
                    <a:moveTo>
                      <a:pt x="21453" y="40748"/>
                    </a:moveTo>
                    <a:lnTo>
                      <a:pt x="21238" y="41395"/>
                    </a:lnTo>
                    <a:lnTo>
                      <a:pt x="21065" y="41870"/>
                    </a:lnTo>
                    <a:lnTo>
                      <a:pt x="16705" y="42345"/>
                    </a:lnTo>
                    <a:lnTo>
                      <a:pt x="16705" y="42345"/>
                    </a:lnTo>
                    <a:lnTo>
                      <a:pt x="17007" y="41222"/>
                    </a:lnTo>
                    <a:lnTo>
                      <a:pt x="21453" y="40748"/>
                    </a:lnTo>
                    <a:close/>
                    <a:moveTo>
                      <a:pt x="10921" y="41956"/>
                    </a:moveTo>
                    <a:lnTo>
                      <a:pt x="11180" y="42129"/>
                    </a:lnTo>
                    <a:lnTo>
                      <a:pt x="11094" y="42561"/>
                    </a:lnTo>
                    <a:lnTo>
                      <a:pt x="11008" y="42647"/>
                    </a:lnTo>
                    <a:lnTo>
                      <a:pt x="10921" y="42561"/>
                    </a:lnTo>
                    <a:lnTo>
                      <a:pt x="10921" y="42517"/>
                    </a:lnTo>
                    <a:lnTo>
                      <a:pt x="10878" y="42258"/>
                    </a:lnTo>
                    <a:lnTo>
                      <a:pt x="10921" y="41956"/>
                    </a:lnTo>
                    <a:close/>
                    <a:moveTo>
                      <a:pt x="13986" y="43294"/>
                    </a:moveTo>
                    <a:lnTo>
                      <a:pt x="13986" y="43338"/>
                    </a:lnTo>
                    <a:lnTo>
                      <a:pt x="13856" y="43294"/>
                    </a:lnTo>
                    <a:close/>
                    <a:moveTo>
                      <a:pt x="10619" y="41870"/>
                    </a:moveTo>
                    <a:lnTo>
                      <a:pt x="10619" y="41913"/>
                    </a:lnTo>
                    <a:lnTo>
                      <a:pt x="10576" y="42258"/>
                    </a:lnTo>
                    <a:lnTo>
                      <a:pt x="10662" y="42604"/>
                    </a:lnTo>
                    <a:lnTo>
                      <a:pt x="10662" y="42647"/>
                    </a:lnTo>
                    <a:lnTo>
                      <a:pt x="10662" y="42690"/>
                    </a:lnTo>
                    <a:lnTo>
                      <a:pt x="10749" y="42776"/>
                    </a:lnTo>
                    <a:lnTo>
                      <a:pt x="10360" y="42992"/>
                    </a:lnTo>
                    <a:lnTo>
                      <a:pt x="6259" y="43424"/>
                    </a:lnTo>
                    <a:lnTo>
                      <a:pt x="6691" y="42302"/>
                    </a:lnTo>
                    <a:lnTo>
                      <a:pt x="10619" y="41870"/>
                    </a:lnTo>
                    <a:close/>
                    <a:moveTo>
                      <a:pt x="11741" y="43510"/>
                    </a:moveTo>
                    <a:lnTo>
                      <a:pt x="11828" y="43553"/>
                    </a:lnTo>
                    <a:lnTo>
                      <a:pt x="11785" y="43596"/>
                    </a:lnTo>
                    <a:lnTo>
                      <a:pt x="11482" y="43769"/>
                    </a:lnTo>
                    <a:lnTo>
                      <a:pt x="11482" y="43769"/>
                    </a:lnTo>
                    <a:lnTo>
                      <a:pt x="11612" y="43640"/>
                    </a:lnTo>
                    <a:lnTo>
                      <a:pt x="11741" y="43510"/>
                    </a:lnTo>
                    <a:close/>
                    <a:moveTo>
                      <a:pt x="14677" y="16791"/>
                    </a:moveTo>
                    <a:lnTo>
                      <a:pt x="15281" y="17094"/>
                    </a:lnTo>
                    <a:lnTo>
                      <a:pt x="15324" y="18691"/>
                    </a:lnTo>
                    <a:lnTo>
                      <a:pt x="15367" y="24259"/>
                    </a:lnTo>
                    <a:lnTo>
                      <a:pt x="15540" y="37769"/>
                    </a:lnTo>
                    <a:lnTo>
                      <a:pt x="15583" y="38071"/>
                    </a:lnTo>
                    <a:lnTo>
                      <a:pt x="15583" y="38848"/>
                    </a:lnTo>
                    <a:lnTo>
                      <a:pt x="15583" y="38892"/>
                    </a:lnTo>
                    <a:lnTo>
                      <a:pt x="15583" y="39366"/>
                    </a:lnTo>
                    <a:lnTo>
                      <a:pt x="15626" y="39971"/>
                    </a:lnTo>
                    <a:lnTo>
                      <a:pt x="15626" y="40100"/>
                    </a:lnTo>
                    <a:lnTo>
                      <a:pt x="15626" y="40143"/>
                    </a:lnTo>
                    <a:lnTo>
                      <a:pt x="15626" y="40359"/>
                    </a:lnTo>
                    <a:lnTo>
                      <a:pt x="15669" y="40359"/>
                    </a:lnTo>
                    <a:lnTo>
                      <a:pt x="15669" y="40402"/>
                    </a:lnTo>
                    <a:lnTo>
                      <a:pt x="15626" y="40402"/>
                    </a:lnTo>
                    <a:lnTo>
                      <a:pt x="15626" y="40532"/>
                    </a:lnTo>
                    <a:lnTo>
                      <a:pt x="15626" y="40575"/>
                    </a:lnTo>
                    <a:lnTo>
                      <a:pt x="15626" y="40748"/>
                    </a:lnTo>
                    <a:lnTo>
                      <a:pt x="15410" y="41438"/>
                    </a:lnTo>
                    <a:lnTo>
                      <a:pt x="15410" y="41481"/>
                    </a:lnTo>
                    <a:lnTo>
                      <a:pt x="15410" y="41525"/>
                    </a:lnTo>
                    <a:lnTo>
                      <a:pt x="15367" y="41568"/>
                    </a:lnTo>
                    <a:lnTo>
                      <a:pt x="15410" y="41568"/>
                    </a:lnTo>
                    <a:lnTo>
                      <a:pt x="15410" y="41611"/>
                    </a:lnTo>
                    <a:lnTo>
                      <a:pt x="15367" y="41568"/>
                    </a:lnTo>
                    <a:lnTo>
                      <a:pt x="15324" y="41740"/>
                    </a:lnTo>
                    <a:lnTo>
                      <a:pt x="15195" y="42215"/>
                    </a:lnTo>
                    <a:lnTo>
                      <a:pt x="15238" y="42215"/>
                    </a:lnTo>
                    <a:lnTo>
                      <a:pt x="15238" y="42258"/>
                    </a:lnTo>
                    <a:lnTo>
                      <a:pt x="15195" y="42215"/>
                    </a:lnTo>
                    <a:lnTo>
                      <a:pt x="15108" y="42561"/>
                    </a:lnTo>
                    <a:lnTo>
                      <a:pt x="15151" y="42561"/>
                    </a:lnTo>
                    <a:lnTo>
                      <a:pt x="15195" y="42604"/>
                    </a:lnTo>
                    <a:lnTo>
                      <a:pt x="15108" y="42604"/>
                    </a:lnTo>
                    <a:lnTo>
                      <a:pt x="15022" y="42776"/>
                    </a:lnTo>
                    <a:lnTo>
                      <a:pt x="15108" y="42820"/>
                    </a:lnTo>
                    <a:lnTo>
                      <a:pt x="15022" y="42820"/>
                    </a:lnTo>
                    <a:lnTo>
                      <a:pt x="14936" y="43165"/>
                    </a:lnTo>
                    <a:lnTo>
                      <a:pt x="14936" y="43208"/>
                    </a:lnTo>
                    <a:lnTo>
                      <a:pt x="14892" y="43338"/>
                    </a:lnTo>
                    <a:lnTo>
                      <a:pt x="14892" y="43381"/>
                    </a:lnTo>
                    <a:lnTo>
                      <a:pt x="14892" y="43424"/>
                    </a:lnTo>
                    <a:lnTo>
                      <a:pt x="14892" y="43596"/>
                    </a:lnTo>
                    <a:lnTo>
                      <a:pt x="14892" y="43683"/>
                    </a:lnTo>
                    <a:lnTo>
                      <a:pt x="14892" y="43812"/>
                    </a:lnTo>
                    <a:lnTo>
                      <a:pt x="14892" y="43855"/>
                    </a:lnTo>
                    <a:lnTo>
                      <a:pt x="14892" y="43899"/>
                    </a:lnTo>
                    <a:lnTo>
                      <a:pt x="14936" y="43985"/>
                    </a:lnTo>
                    <a:lnTo>
                      <a:pt x="14936" y="44028"/>
                    </a:lnTo>
                    <a:lnTo>
                      <a:pt x="14633" y="43899"/>
                    </a:lnTo>
                    <a:lnTo>
                      <a:pt x="14418" y="43769"/>
                    </a:lnTo>
                    <a:lnTo>
                      <a:pt x="14374" y="43683"/>
                    </a:lnTo>
                    <a:lnTo>
                      <a:pt x="14331" y="43640"/>
                    </a:lnTo>
                    <a:lnTo>
                      <a:pt x="14331" y="43596"/>
                    </a:lnTo>
                    <a:lnTo>
                      <a:pt x="14331" y="43553"/>
                    </a:lnTo>
                    <a:lnTo>
                      <a:pt x="14288" y="43553"/>
                    </a:lnTo>
                    <a:lnTo>
                      <a:pt x="14288" y="43510"/>
                    </a:lnTo>
                    <a:lnTo>
                      <a:pt x="14288" y="43424"/>
                    </a:lnTo>
                    <a:lnTo>
                      <a:pt x="14288" y="43381"/>
                    </a:lnTo>
                    <a:lnTo>
                      <a:pt x="14245" y="43294"/>
                    </a:lnTo>
                    <a:lnTo>
                      <a:pt x="14245" y="43251"/>
                    </a:lnTo>
                    <a:lnTo>
                      <a:pt x="14288" y="43035"/>
                    </a:lnTo>
                    <a:lnTo>
                      <a:pt x="14288" y="42992"/>
                    </a:lnTo>
                    <a:lnTo>
                      <a:pt x="14288" y="42949"/>
                    </a:lnTo>
                    <a:lnTo>
                      <a:pt x="14331" y="42863"/>
                    </a:lnTo>
                    <a:lnTo>
                      <a:pt x="14331" y="42820"/>
                    </a:lnTo>
                    <a:lnTo>
                      <a:pt x="14331" y="42776"/>
                    </a:lnTo>
                    <a:lnTo>
                      <a:pt x="14288" y="42776"/>
                    </a:lnTo>
                    <a:lnTo>
                      <a:pt x="14288" y="42733"/>
                    </a:lnTo>
                    <a:lnTo>
                      <a:pt x="14331" y="42733"/>
                    </a:lnTo>
                    <a:lnTo>
                      <a:pt x="14418" y="42517"/>
                    </a:lnTo>
                    <a:lnTo>
                      <a:pt x="14418" y="42474"/>
                    </a:lnTo>
                    <a:lnTo>
                      <a:pt x="14331" y="42474"/>
                    </a:lnTo>
                    <a:lnTo>
                      <a:pt x="14331" y="42431"/>
                    </a:lnTo>
                    <a:lnTo>
                      <a:pt x="14418" y="42474"/>
                    </a:lnTo>
                    <a:lnTo>
                      <a:pt x="14418" y="42431"/>
                    </a:lnTo>
                    <a:lnTo>
                      <a:pt x="14331" y="42388"/>
                    </a:lnTo>
                    <a:lnTo>
                      <a:pt x="14461" y="42388"/>
                    </a:lnTo>
                    <a:lnTo>
                      <a:pt x="14461" y="42345"/>
                    </a:lnTo>
                    <a:lnTo>
                      <a:pt x="14331" y="42302"/>
                    </a:lnTo>
                    <a:lnTo>
                      <a:pt x="14461" y="42302"/>
                    </a:lnTo>
                    <a:lnTo>
                      <a:pt x="14504" y="42129"/>
                    </a:lnTo>
                    <a:lnTo>
                      <a:pt x="14418" y="42086"/>
                    </a:lnTo>
                    <a:lnTo>
                      <a:pt x="14547" y="42086"/>
                    </a:lnTo>
                    <a:lnTo>
                      <a:pt x="14590" y="41870"/>
                    </a:lnTo>
                    <a:lnTo>
                      <a:pt x="14590" y="41827"/>
                    </a:lnTo>
                    <a:lnTo>
                      <a:pt x="14633" y="41827"/>
                    </a:lnTo>
                    <a:lnTo>
                      <a:pt x="14633" y="41697"/>
                    </a:lnTo>
                    <a:lnTo>
                      <a:pt x="14677" y="41697"/>
                    </a:lnTo>
                    <a:lnTo>
                      <a:pt x="14547" y="41654"/>
                    </a:lnTo>
                    <a:lnTo>
                      <a:pt x="14677" y="41654"/>
                    </a:lnTo>
                    <a:lnTo>
                      <a:pt x="14763" y="41352"/>
                    </a:lnTo>
                    <a:lnTo>
                      <a:pt x="14633" y="41309"/>
                    </a:lnTo>
                    <a:lnTo>
                      <a:pt x="14763" y="41309"/>
                    </a:lnTo>
                    <a:lnTo>
                      <a:pt x="14806" y="41222"/>
                    </a:lnTo>
                    <a:lnTo>
                      <a:pt x="14806" y="41179"/>
                    </a:lnTo>
                    <a:lnTo>
                      <a:pt x="14677" y="41136"/>
                    </a:lnTo>
                    <a:lnTo>
                      <a:pt x="14806" y="41136"/>
                    </a:lnTo>
                    <a:lnTo>
                      <a:pt x="14849" y="41050"/>
                    </a:lnTo>
                    <a:lnTo>
                      <a:pt x="14806" y="41050"/>
                    </a:lnTo>
                    <a:lnTo>
                      <a:pt x="14806" y="41007"/>
                    </a:lnTo>
                    <a:lnTo>
                      <a:pt x="14849" y="41007"/>
                    </a:lnTo>
                    <a:lnTo>
                      <a:pt x="14936" y="40748"/>
                    </a:lnTo>
                    <a:lnTo>
                      <a:pt x="14936" y="40704"/>
                    </a:lnTo>
                    <a:lnTo>
                      <a:pt x="14979" y="40575"/>
                    </a:lnTo>
                    <a:lnTo>
                      <a:pt x="14979" y="40532"/>
                    </a:lnTo>
                    <a:lnTo>
                      <a:pt x="14979" y="40489"/>
                    </a:lnTo>
                    <a:lnTo>
                      <a:pt x="14849" y="31554"/>
                    </a:lnTo>
                    <a:lnTo>
                      <a:pt x="14806" y="27626"/>
                    </a:lnTo>
                    <a:lnTo>
                      <a:pt x="14677" y="16791"/>
                    </a:lnTo>
                    <a:close/>
                    <a:moveTo>
                      <a:pt x="15583" y="17223"/>
                    </a:moveTo>
                    <a:lnTo>
                      <a:pt x="15842" y="17309"/>
                    </a:lnTo>
                    <a:lnTo>
                      <a:pt x="16144" y="17439"/>
                    </a:lnTo>
                    <a:lnTo>
                      <a:pt x="16403" y="17611"/>
                    </a:lnTo>
                    <a:lnTo>
                      <a:pt x="16489" y="17741"/>
                    </a:lnTo>
                    <a:lnTo>
                      <a:pt x="16533" y="17827"/>
                    </a:lnTo>
                    <a:lnTo>
                      <a:pt x="16662" y="22878"/>
                    </a:lnTo>
                    <a:lnTo>
                      <a:pt x="16748" y="30431"/>
                    </a:lnTo>
                    <a:lnTo>
                      <a:pt x="16792" y="30388"/>
                    </a:lnTo>
                    <a:lnTo>
                      <a:pt x="16792" y="30431"/>
                    </a:lnTo>
                    <a:lnTo>
                      <a:pt x="16748" y="30431"/>
                    </a:lnTo>
                    <a:lnTo>
                      <a:pt x="16878" y="40273"/>
                    </a:lnTo>
                    <a:lnTo>
                      <a:pt x="16878" y="40532"/>
                    </a:lnTo>
                    <a:lnTo>
                      <a:pt x="16878" y="40575"/>
                    </a:lnTo>
                    <a:lnTo>
                      <a:pt x="16835" y="40575"/>
                    </a:lnTo>
                    <a:lnTo>
                      <a:pt x="16835" y="40618"/>
                    </a:lnTo>
                    <a:lnTo>
                      <a:pt x="16792" y="40704"/>
                    </a:lnTo>
                    <a:lnTo>
                      <a:pt x="16792" y="40791"/>
                    </a:lnTo>
                    <a:lnTo>
                      <a:pt x="16792" y="40834"/>
                    </a:lnTo>
                    <a:lnTo>
                      <a:pt x="16835" y="40834"/>
                    </a:lnTo>
                    <a:lnTo>
                      <a:pt x="16835" y="40877"/>
                    </a:lnTo>
                    <a:lnTo>
                      <a:pt x="16748" y="40877"/>
                    </a:lnTo>
                    <a:lnTo>
                      <a:pt x="16748" y="40920"/>
                    </a:lnTo>
                    <a:lnTo>
                      <a:pt x="16705" y="41007"/>
                    </a:lnTo>
                    <a:lnTo>
                      <a:pt x="16705" y="41050"/>
                    </a:lnTo>
                    <a:lnTo>
                      <a:pt x="16619" y="41395"/>
                    </a:lnTo>
                    <a:lnTo>
                      <a:pt x="16576" y="41611"/>
                    </a:lnTo>
                    <a:lnTo>
                      <a:pt x="16317" y="42604"/>
                    </a:lnTo>
                    <a:lnTo>
                      <a:pt x="16274" y="42604"/>
                    </a:lnTo>
                    <a:lnTo>
                      <a:pt x="16274" y="42647"/>
                    </a:lnTo>
                    <a:lnTo>
                      <a:pt x="16231" y="42820"/>
                    </a:lnTo>
                    <a:lnTo>
                      <a:pt x="16231" y="42863"/>
                    </a:lnTo>
                    <a:lnTo>
                      <a:pt x="16101" y="43294"/>
                    </a:lnTo>
                    <a:lnTo>
                      <a:pt x="16101" y="43338"/>
                    </a:lnTo>
                    <a:lnTo>
                      <a:pt x="15972" y="43553"/>
                    </a:lnTo>
                    <a:lnTo>
                      <a:pt x="15799" y="43812"/>
                    </a:lnTo>
                    <a:lnTo>
                      <a:pt x="15626" y="43985"/>
                    </a:lnTo>
                    <a:lnTo>
                      <a:pt x="15497" y="44071"/>
                    </a:lnTo>
                    <a:lnTo>
                      <a:pt x="15454" y="44071"/>
                    </a:lnTo>
                    <a:lnTo>
                      <a:pt x="15410" y="44114"/>
                    </a:lnTo>
                    <a:lnTo>
                      <a:pt x="15410" y="44071"/>
                    </a:lnTo>
                    <a:lnTo>
                      <a:pt x="15281" y="43985"/>
                    </a:lnTo>
                    <a:lnTo>
                      <a:pt x="15238" y="43942"/>
                    </a:lnTo>
                    <a:lnTo>
                      <a:pt x="15195" y="43769"/>
                    </a:lnTo>
                    <a:lnTo>
                      <a:pt x="15151" y="43596"/>
                    </a:lnTo>
                    <a:lnTo>
                      <a:pt x="15151" y="43553"/>
                    </a:lnTo>
                    <a:lnTo>
                      <a:pt x="15195" y="43467"/>
                    </a:lnTo>
                    <a:lnTo>
                      <a:pt x="15195" y="43424"/>
                    </a:lnTo>
                    <a:lnTo>
                      <a:pt x="15195" y="43294"/>
                    </a:lnTo>
                    <a:lnTo>
                      <a:pt x="15238" y="43165"/>
                    </a:lnTo>
                    <a:lnTo>
                      <a:pt x="15324" y="42906"/>
                    </a:lnTo>
                    <a:lnTo>
                      <a:pt x="15324" y="42863"/>
                    </a:lnTo>
                    <a:lnTo>
                      <a:pt x="15367" y="42690"/>
                    </a:lnTo>
                    <a:lnTo>
                      <a:pt x="15324" y="42647"/>
                    </a:lnTo>
                    <a:lnTo>
                      <a:pt x="15410" y="42647"/>
                    </a:lnTo>
                    <a:lnTo>
                      <a:pt x="15454" y="42345"/>
                    </a:lnTo>
                    <a:lnTo>
                      <a:pt x="15497" y="42345"/>
                    </a:lnTo>
                    <a:lnTo>
                      <a:pt x="15540" y="42172"/>
                    </a:lnTo>
                    <a:lnTo>
                      <a:pt x="15497" y="42172"/>
                    </a:lnTo>
                    <a:lnTo>
                      <a:pt x="15497" y="42129"/>
                    </a:lnTo>
                    <a:lnTo>
                      <a:pt x="15540" y="42129"/>
                    </a:lnTo>
                    <a:lnTo>
                      <a:pt x="15669" y="41611"/>
                    </a:lnTo>
                    <a:lnTo>
                      <a:pt x="15713" y="41568"/>
                    </a:lnTo>
                    <a:lnTo>
                      <a:pt x="15713" y="41525"/>
                    </a:lnTo>
                    <a:lnTo>
                      <a:pt x="15799" y="41266"/>
                    </a:lnTo>
                    <a:lnTo>
                      <a:pt x="15713" y="41222"/>
                    </a:lnTo>
                    <a:lnTo>
                      <a:pt x="15799" y="41222"/>
                    </a:lnTo>
                    <a:lnTo>
                      <a:pt x="15842" y="41093"/>
                    </a:lnTo>
                    <a:lnTo>
                      <a:pt x="15799" y="41050"/>
                    </a:lnTo>
                    <a:lnTo>
                      <a:pt x="15842" y="41050"/>
                    </a:lnTo>
                    <a:lnTo>
                      <a:pt x="15842" y="41007"/>
                    </a:lnTo>
                    <a:lnTo>
                      <a:pt x="15885" y="40920"/>
                    </a:lnTo>
                    <a:lnTo>
                      <a:pt x="15885" y="40877"/>
                    </a:lnTo>
                    <a:lnTo>
                      <a:pt x="15928" y="40748"/>
                    </a:lnTo>
                    <a:lnTo>
                      <a:pt x="15928" y="40532"/>
                    </a:lnTo>
                    <a:lnTo>
                      <a:pt x="15928" y="40489"/>
                    </a:lnTo>
                    <a:lnTo>
                      <a:pt x="15928" y="40445"/>
                    </a:lnTo>
                    <a:lnTo>
                      <a:pt x="15928" y="40316"/>
                    </a:lnTo>
                    <a:lnTo>
                      <a:pt x="15928" y="40187"/>
                    </a:lnTo>
                    <a:lnTo>
                      <a:pt x="15928" y="40100"/>
                    </a:lnTo>
                    <a:lnTo>
                      <a:pt x="15928" y="39928"/>
                    </a:lnTo>
                    <a:lnTo>
                      <a:pt x="15885" y="39280"/>
                    </a:lnTo>
                    <a:lnTo>
                      <a:pt x="15885" y="38848"/>
                    </a:lnTo>
                    <a:lnTo>
                      <a:pt x="15885" y="38805"/>
                    </a:lnTo>
                    <a:lnTo>
                      <a:pt x="15885" y="37985"/>
                    </a:lnTo>
                    <a:lnTo>
                      <a:pt x="15842" y="37769"/>
                    </a:lnTo>
                    <a:lnTo>
                      <a:pt x="15669" y="24259"/>
                    </a:lnTo>
                    <a:lnTo>
                      <a:pt x="15583" y="17223"/>
                    </a:lnTo>
                    <a:close/>
                    <a:moveTo>
                      <a:pt x="12173" y="43855"/>
                    </a:moveTo>
                    <a:lnTo>
                      <a:pt x="12173" y="43942"/>
                    </a:lnTo>
                    <a:lnTo>
                      <a:pt x="12130" y="44028"/>
                    </a:lnTo>
                    <a:lnTo>
                      <a:pt x="11828" y="44373"/>
                    </a:lnTo>
                    <a:lnTo>
                      <a:pt x="11828" y="44330"/>
                    </a:lnTo>
                    <a:lnTo>
                      <a:pt x="12087" y="43942"/>
                    </a:lnTo>
                    <a:lnTo>
                      <a:pt x="12173" y="43855"/>
                    </a:lnTo>
                    <a:close/>
                    <a:moveTo>
                      <a:pt x="20892" y="42345"/>
                    </a:moveTo>
                    <a:lnTo>
                      <a:pt x="20461" y="43294"/>
                    </a:lnTo>
                    <a:lnTo>
                      <a:pt x="19813" y="44460"/>
                    </a:lnTo>
                    <a:lnTo>
                      <a:pt x="16878" y="42776"/>
                    </a:lnTo>
                    <a:lnTo>
                      <a:pt x="17180" y="42733"/>
                    </a:lnTo>
                    <a:lnTo>
                      <a:pt x="17439" y="42733"/>
                    </a:lnTo>
                    <a:lnTo>
                      <a:pt x="20892" y="42345"/>
                    </a:lnTo>
                    <a:close/>
                    <a:moveTo>
                      <a:pt x="13986" y="43467"/>
                    </a:moveTo>
                    <a:lnTo>
                      <a:pt x="13986" y="43510"/>
                    </a:lnTo>
                    <a:lnTo>
                      <a:pt x="14029" y="43640"/>
                    </a:lnTo>
                    <a:lnTo>
                      <a:pt x="14072" y="43640"/>
                    </a:lnTo>
                    <a:lnTo>
                      <a:pt x="14029" y="43683"/>
                    </a:lnTo>
                    <a:lnTo>
                      <a:pt x="14072" y="43726"/>
                    </a:lnTo>
                    <a:lnTo>
                      <a:pt x="14115" y="43812"/>
                    </a:lnTo>
                    <a:lnTo>
                      <a:pt x="14159" y="43899"/>
                    </a:lnTo>
                    <a:lnTo>
                      <a:pt x="14245" y="43942"/>
                    </a:lnTo>
                    <a:lnTo>
                      <a:pt x="14331" y="44028"/>
                    </a:lnTo>
                    <a:lnTo>
                      <a:pt x="14504" y="44158"/>
                    </a:lnTo>
                    <a:lnTo>
                      <a:pt x="15022" y="44330"/>
                    </a:lnTo>
                    <a:lnTo>
                      <a:pt x="14936" y="44417"/>
                    </a:lnTo>
                    <a:lnTo>
                      <a:pt x="14720" y="44503"/>
                    </a:lnTo>
                    <a:lnTo>
                      <a:pt x="14547" y="44546"/>
                    </a:lnTo>
                    <a:lnTo>
                      <a:pt x="14374" y="44503"/>
                    </a:lnTo>
                    <a:lnTo>
                      <a:pt x="14245" y="44460"/>
                    </a:lnTo>
                    <a:lnTo>
                      <a:pt x="14202" y="44460"/>
                    </a:lnTo>
                    <a:lnTo>
                      <a:pt x="14159" y="44417"/>
                    </a:lnTo>
                    <a:lnTo>
                      <a:pt x="14115" y="44373"/>
                    </a:lnTo>
                    <a:lnTo>
                      <a:pt x="13986" y="44158"/>
                    </a:lnTo>
                    <a:lnTo>
                      <a:pt x="13943" y="43942"/>
                    </a:lnTo>
                    <a:lnTo>
                      <a:pt x="13943" y="43899"/>
                    </a:lnTo>
                    <a:lnTo>
                      <a:pt x="13943" y="43769"/>
                    </a:lnTo>
                    <a:lnTo>
                      <a:pt x="13813" y="43726"/>
                    </a:lnTo>
                    <a:lnTo>
                      <a:pt x="13943" y="43726"/>
                    </a:lnTo>
                    <a:lnTo>
                      <a:pt x="13943" y="43683"/>
                    </a:lnTo>
                    <a:lnTo>
                      <a:pt x="13943" y="43510"/>
                    </a:lnTo>
                    <a:lnTo>
                      <a:pt x="13813" y="43467"/>
                    </a:lnTo>
                    <a:close/>
                    <a:moveTo>
                      <a:pt x="12605" y="44114"/>
                    </a:moveTo>
                    <a:lnTo>
                      <a:pt x="12648" y="44201"/>
                    </a:lnTo>
                    <a:lnTo>
                      <a:pt x="12389" y="44589"/>
                    </a:lnTo>
                    <a:lnTo>
                      <a:pt x="12475" y="44244"/>
                    </a:lnTo>
                    <a:lnTo>
                      <a:pt x="12605" y="44158"/>
                    </a:lnTo>
                    <a:lnTo>
                      <a:pt x="12605" y="44114"/>
                    </a:lnTo>
                    <a:close/>
                    <a:moveTo>
                      <a:pt x="13123" y="44201"/>
                    </a:moveTo>
                    <a:lnTo>
                      <a:pt x="13166" y="44244"/>
                    </a:lnTo>
                    <a:lnTo>
                      <a:pt x="13079" y="44676"/>
                    </a:lnTo>
                    <a:lnTo>
                      <a:pt x="13079" y="44632"/>
                    </a:lnTo>
                    <a:lnTo>
                      <a:pt x="13036" y="44287"/>
                    </a:lnTo>
                    <a:lnTo>
                      <a:pt x="13123" y="44201"/>
                    </a:lnTo>
                    <a:close/>
                    <a:moveTo>
                      <a:pt x="9410" y="43553"/>
                    </a:moveTo>
                    <a:lnTo>
                      <a:pt x="9324" y="43640"/>
                    </a:lnTo>
                    <a:lnTo>
                      <a:pt x="9065" y="43769"/>
                    </a:lnTo>
                    <a:lnTo>
                      <a:pt x="5655" y="45798"/>
                    </a:lnTo>
                    <a:lnTo>
                      <a:pt x="5871" y="44848"/>
                    </a:lnTo>
                    <a:lnTo>
                      <a:pt x="6130" y="43899"/>
                    </a:lnTo>
                    <a:lnTo>
                      <a:pt x="7857" y="43726"/>
                    </a:lnTo>
                    <a:lnTo>
                      <a:pt x="9410" y="43553"/>
                    </a:lnTo>
                    <a:close/>
                    <a:moveTo>
                      <a:pt x="16489" y="43122"/>
                    </a:moveTo>
                    <a:lnTo>
                      <a:pt x="19597" y="44891"/>
                    </a:lnTo>
                    <a:lnTo>
                      <a:pt x="19382" y="45280"/>
                    </a:lnTo>
                    <a:lnTo>
                      <a:pt x="18950" y="46014"/>
                    </a:lnTo>
                    <a:lnTo>
                      <a:pt x="15842" y="44244"/>
                    </a:lnTo>
                    <a:lnTo>
                      <a:pt x="16015" y="44071"/>
                    </a:lnTo>
                    <a:lnTo>
                      <a:pt x="16231" y="43812"/>
                    </a:lnTo>
                    <a:lnTo>
                      <a:pt x="16360" y="43510"/>
                    </a:lnTo>
                    <a:lnTo>
                      <a:pt x="16360" y="43424"/>
                    </a:lnTo>
                    <a:lnTo>
                      <a:pt x="16403" y="43381"/>
                    </a:lnTo>
                    <a:lnTo>
                      <a:pt x="16403" y="43338"/>
                    </a:lnTo>
                    <a:lnTo>
                      <a:pt x="16489" y="43122"/>
                    </a:lnTo>
                    <a:close/>
                    <a:moveTo>
                      <a:pt x="19856" y="45021"/>
                    </a:moveTo>
                    <a:lnTo>
                      <a:pt x="20849" y="45582"/>
                    </a:lnTo>
                    <a:lnTo>
                      <a:pt x="20504" y="46186"/>
                    </a:lnTo>
                    <a:lnTo>
                      <a:pt x="20461" y="46359"/>
                    </a:lnTo>
                    <a:lnTo>
                      <a:pt x="20245" y="46748"/>
                    </a:lnTo>
                    <a:lnTo>
                      <a:pt x="19943" y="46618"/>
                    </a:lnTo>
                    <a:lnTo>
                      <a:pt x="19727" y="46445"/>
                    </a:lnTo>
                    <a:lnTo>
                      <a:pt x="19554" y="46359"/>
                    </a:lnTo>
                    <a:lnTo>
                      <a:pt x="19209" y="46143"/>
                    </a:lnTo>
                    <a:lnTo>
                      <a:pt x="19641" y="45409"/>
                    </a:lnTo>
                    <a:lnTo>
                      <a:pt x="19856" y="45021"/>
                    </a:lnTo>
                    <a:close/>
                    <a:moveTo>
                      <a:pt x="11267" y="43381"/>
                    </a:moveTo>
                    <a:lnTo>
                      <a:pt x="11051" y="43596"/>
                    </a:lnTo>
                    <a:lnTo>
                      <a:pt x="10921" y="43726"/>
                    </a:lnTo>
                    <a:lnTo>
                      <a:pt x="10187" y="44546"/>
                    </a:lnTo>
                    <a:lnTo>
                      <a:pt x="5396" y="47395"/>
                    </a:lnTo>
                    <a:lnTo>
                      <a:pt x="5569" y="46359"/>
                    </a:lnTo>
                    <a:lnTo>
                      <a:pt x="10446" y="43467"/>
                    </a:lnTo>
                    <a:lnTo>
                      <a:pt x="11094" y="43381"/>
                    </a:lnTo>
                    <a:close/>
                    <a:moveTo>
                      <a:pt x="15842" y="44762"/>
                    </a:moveTo>
                    <a:lnTo>
                      <a:pt x="15972" y="44848"/>
                    </a:lnTo>
                    <a:lnTo>
                      <a:pt x="16187" y="44978"/>
                    </a:lnTo>
                    <a:lnTo>
                      <a:pt x="18691" y="46402"/>
                    </a:lnTo>
                    <a:lnTo>
                      <a:pt x="17741" y="47827"/>
                    </a:lnTo>
                    <a:lnTo>
                      <a:pt x="17439" y="48215"/>
                    </a:lnTo>
                    <a:lnTo>
                      <a:pt x="15842" y="44762"/>
                    </a:lnTo>
                    <a:close/>
                    <a:moveTo>
                      <a:pt x="15238" y="44546"/>
                    </a:moveTo>
                    <a:lnTo>
                      <a:pt x="17137" y="48604"/>
                    </a:lnTo>
                    <a:lnTo>
                      <a:pt x="16360" y="49510"/>
                    </a:lnTo>
                    <a:lnTo>
                      <a:pt x="14288" y="45237"/>
                    </a:lnTo>
                    <a:lnTo>
                      <a:pt x="14288" y="44805"/>
                    </a:lnTo>
                    <a:lnTo>
                      <a:pt x="14504" y="44848"/>
                    </a:lnTo>
                    <a:lnTo>
                      <a:pt x="14677" y="44805"/>
                    </a:lnTo>
                    <a:lnTo>
                      <a:pt x="14892" y="44762"/>
                    </a:lnTo>
                    <a:lnTo>
                      <a:pt x="15065" y="44676"/>
                    </a:lnTo>
                    <a:lnTo>
                      <a:pt x="15238" y="44546"/>
                    </a:lnTo>
                    <a:close/>
                    <a:moveTo>
                      <a:pt x="9108" y="45668"/>
                    </a:moveTo>
                    <a:lnTo>
                      <a:pt x="9108" y="45712"/>
                    </a:lnTo>
                    <a:lnTo>
                      <a:pt x="5310" y="49726"/>
                    </a:lnTo>
                    <a:lnTo>
                      <a:pt x="5310" y="48863"/>
                    </a:lnTo>
                    <a:lnTo>
                      <a:pt x="5353" y="47913"/>
                    </a:lnTo>
                    <a:lnTo>
                      <a:pt x="9108" y="45668"/>
                    </a:lnTo>
                    <a:close/>
                    <a:moveTo>
                      <a:pt x="17266" y="48906"/>
                    </a:moveTo>
                    <a:lnTo>
                      <a:pt x="17741" y="49855"/>
                    </a:lnTo>
                    <a:lnTo>
                      <a:pt x="17784" y="49942"/>
                    </a:lnTo>
                    <a:lnTo>
                      <a:pt x="17784" y="49985"/>
                    </a:lnTo>
                    <a:lnTo>
                      <a:pt x="17741" y="50071"/>
                    </a:lnTo>
                    <a:lnTo>
                      <a:pt x="16964" y="50891"/>
                    </a:lnTo>
                    <a:lnTo>
                      <a:pt x="16489" y="49812"/>
                    </a:lnTo>
                    <a:lnTo>
                      <a:pt x="17266" y="48906"/>
                    </a:lnTo>
                    <a:close/>
                    <a:moveTo>
                      <a:pt x="11353" y="44373"/>
                    </a:moveTo>
                    <a:lnTo>
                      <a:pt x="11310" y="44417"/>
                    </a:lnTo>
                    <a:lnTo>
                      <a:pt x="11180" y="44632"/>
                    </a:lnTo>
                    <a:lnTo>
                      <a:pt x="10576" y="45668"/>
                    </a:lnTo>
                    <a:lnTo>
                      <a:pt x="5439" y="51150"/>
                    </a:lnTo>
                    <a:lnTo>
                      <a:pt x="5353" y="50287"/>
                    </a:lnTo>
                    <a:lnTo>
                      <a:pt x="10360" y="44935"/>
                    </a:lnTo>
                    <a:lnTo>
                      <a:pt x="11353" y="44373"/>
                    </a:lnTo>
                    <a:close/>
                    <a:moveTo>
                      <a:pt x="14331" y="46273"/>
                    </a:moveTo>
                    <a:lnTo>
                      <a:pt x="16015" y="49855"/>
                    </a:lnTo>
                    <a:lnTo>
                      <a:pt x="15195" y="50675"/>
                    </a:lnTo>
                    <a:lnTo>
                      <a:pt x="14331" y="51452"/>
                    </a:lnTo>
                    <a:lnTo>
                      <a:pt x="14331" y="46445"/>
                    </a:lnTo>
                    <a:lnTo>
                      <a:pt x="14331" y="46273"/>
                    </a:lnTo>
                    <a:close/>
                    <a:moveTo>
                      <a:pt x="13511" y="44589"/>
                    </a:moveTo>
                    <a:lnTo>
                      <a:pt x="13900" y="45409"/>
                    </a:lnTo>
                    <a:lnTo>
                      <a:pt x="13900" y="51798"/>
                    </a:lnTo>
                    <a:lnTo>
                      <a:pt x="13079" y="52402"/>
                    </a:lnTo>
                    <a:lnTo>
                      <a:pt x="13079" y="46143"/>
                    </a:lnTo>
                    <a:lnTo>
                      <a:pt x="13511" y="44589"/>
                    </a:lnTo>
                    <a:close/>
                    <a:moveTo>
                      <a:pt x="9713" y="47222"/>
                    </a:moveTo>
                    <a:lnTo>
                      <a:pt x="8504" y="49337"/>
                    </a:lnTo>
                    <a:lnTo>
                      <a:pt x="6173" y="53308"/>
                    </a:lnTo>
                    <a:lnTo>
                      <a:pt x="6044" y="53093"/>
                    </a:lnTo>
                    <a:lnTo>
                      <a:pt x="6000" y="53006"/>
                    </a:lnTo>
                    <a:lnTo>
                      <a:pt x="6000" y="52963"/>
                    </a:lnTo>
                    <a:lnTo>
                      <a:pt x="5957" y="52877"/>
                    </a:lnTo>
                    <a:lnTo>
                      <a:pt x="5914" y="52747"/>
                    </a:lnTo>
                    <a:lnTo>
                      <a:pt x="5828" y="52661"/>
                    </a:lnTo>
                    <a:lnTo>
                      <a:pt x="5785" y="52488"/>
                    </a:lnTo>
                    <a:lnTo>
                      <a:pt x="5698" y="52316"/>
                    </a:lnTo>
                    <a:lnTo>
                      <a:pt x="5655" y="52143"/>
                    </a:lnTo>
                    <a:lnTo>
                      <a:pt x="5655" y="52100"/>
                    </a:lnTo>
                    <a:lnTo>
                      <a:pt x="5569" y="51841"/>
                    </a:lnTo>
                    <a:lnTo>
                      <a:pt x="5526" y="51668"/>
                    </a:lnTo>
                    <a:lnTo>
                      <a:pt x="9713" y="47222"/>
                    </a:lnTo>
                    <a:close/>
                    <a:moveTo>
                      <a:pt x="12648" y="47568"/>
                    </a:moveTo>
                    <a:lnTo>
                      <a:pt x="12648" y="52704"/>
                    </a:lnTo>
                    <a:lnTo>
                      <a:pt x="12432" y="52834"/>
                    </a:lnTo>
                    <a:lnTo>
                      <a:pt x="12216" y="52963"/>
                    </a:lnTo>
                    <a:lnTo>
                      <a:pt x="11828" y="53136"/>
                    </a:lnTo>
                    <a:lnTo>
                      <a:pt x="11396" y="53395"/>
                    </a:lnTo>
                    <a:lnTo>
                      <a:pt x="11094" y="53524"/>
                    </a:lnTo>
                    <a:lnTo>
                      <a:pt x="10835" y="53654"/>
                    </a:lnTo>
                    <a:lnTo>
                      <a:pt x="12648" y="47568"/>
                    </a:lnTo>
                    <a:close/>
                    <a:moveTo>
                      <a:pt x="13900" y="52143"/>
                    </a:moveTo>
                    <a:lnTo>
                      <a:pt x="13900" y="53395"/>
                    </a:lnTo>
                    <a:lnTo>
                      <a:pt x="13079" y="53870"/>
                    </a:lnTo>
                    <a:lnTo>
                      <a:pt x="13079" y="52747"/>
                    </a:lnTo>
                    <a:lnTo>
                      <a:pt x="13900" y="52143"/>
                    </a:lnTo>
                    <a:close/>
                    <a:moveTo>
                      <a:pt x="12648" y="44978"/>
                    </a:moveTo>
                    <a:lnTo>
                      <a:pt x="12648" y="45107"/>
                    </a:lnTo>
                    <a:lnTo>
                      <a:pt x="12648" y="46143"/>
                    </a:lnTo>
                    <a:lnTo>
                      <a:pt x="10360" y="53826"/>
                    </a:lnTo>
                    <a:lnTo>
                      <a:pt x="9583" y="54085"/>
                    </a:lnTo>
                    <a:lnTo>
                      <a:pt x="11914" y="46273"/>
                    </a:lnTo>
                    <a:lnTo>
                      <a:pt x="12648" y="44978"/>
                    </a:lnTo>
                    <a:close/>
                    <a:moveTo>
                      <a:pt x="11871" y="44891"/>
                    </a:moveTo>
                    <a:lnTo>
                      <a:pt x="11828" y="45021"/>
                    </a:lnTo>
                    <a:lnTo>
                      <a:pt x="11526" y="46100"/>
                    </a:lnTo>
                    <a:lnTo>
                      <a:pt x="6950" y="53999"/>
                    </a:lnTo>
                    <a:lnTo>
                      <a:pt x="6907" y="54129"/>
                    </a:lnTo>
                    <a:lnTo>
                      <a:pt x="6648" y="53913"/>
                    </a:lnTo>
                    <a:lnTo>
                      <a:pt x="6432" y="53697"/>
                    </a:lnTo>
                    <a:lnTo>
                      <a:pt x="10921" y="45927"/>
                    </a:lnTo>
                    <a:lnTo>
                      <a:pt x="11871" y="44891"/>
                    </a:lnTo>
                    <a:close/>
                    <a:moveTo>
                      <a:pt x="11051" y="47740"/>
                    </a:moveTo>
                    <a:lnTo>
                      <a:pt x="9152" y="54215"/>
                    </a:lnTo>
                    <a:lnTo>
                      <a:pt x="8504" y="54301"/>
                    </a:lnTo>
                    <a:lnTo>
                      <a:pt x="7900" y="54344"/>
                    </a:lnTo>
                    <a:lnTo>
                      <a:pt x="7295" y="54258"/>
                    </a:lnTo>
                    <a:lnTo>
                      <a:pt x="11051" y="47740"/>
                    </a:lnTo>
                    <a:close/>
                    <a:moveTo>
                      <a:pt x="6259" y="53956"/>
                    </a:moveTo>
                    <a:lnTo>
                      <a:pt x="6518" y="54215"/>
                    </a:lnTo>
                    <a:lnTo>
                      <a:pt x="6777" y="54431"/>
                    </a:lnTo>
                    <a:lnTo>
                      <a:pt x="6691" y="54560"/>
                    </a:lnTo>
                    <a:lnTo>
                      <a:pt x="6259" y="53956"/>
                    </a:lnTo>
                    <a:close/>
                    <a:moveTo>
                      <a:pt x="10274" y="54215"/>
                    </a:moveTo>
                    <a:lnTo>
                      <a:pt x="10101" y="54733"/>
                    </a:lnTo>
                    <a:lnTo>
                      <a:pt x="10101" y="54819"/>
                    </a:lnTo>
                    <a:lnTo>
                      <a:pt x="10058" y="54992"/>
                    </a:lnTo>
                    <a:lnTo>
                      <a:pt x="9583" y="54992"/>
                    </a:lnTo>
                    <a:lnTo>
                      <a:pt x="9324" y="55035"/>
                    </a:lnTo>
                    <a:lnTo>
                      <a:pt x="9497" y="54431"/>
                    </a:lnTo>
                    <a:lnTo>
                      <a:pt x="9540" y="54431"/>
                    </a:lnTo>
                    <a:lnTo>
                      <a:pt x="9799" y="54344"/>
                    </a:lnTo>
                    <a:lnTo>
                      <a:pt x="9885" y="54301"/>
                    </a:lnTo>
                    <a:lnTo>
                      <a:pt x="10101" y="54258"/>
                    </a:lnTo>
                    <a:lnTo>
                      <a:pt x="10231" y="54215"/>
                    </a:lnTo>
                    <a:close/>
                    <a:moveTo>
                      <a:pt x="21281" y="30000"/>
                    </a:moveTo>
                    <a:lnTo>
                      <a:pt x="21453" y="30043"/>
                    </a:lnTo>
                    <a:lnTo>
                      <a:pt x="21583" y="30043"/>
                    </a:lnTo>
                    <a:lnTo>
                      <a:pt x="21928" y="30172"/>
                    </a:lnTo>
                    <a:lnTo>
                      <a:pt x="22274" y="30302"/>
                    </a:lnTo>
                    <a:lnTo>
                      <a:pt x="22576" y="30475"/>
                    </a:lnTo>
                    <a:lnTo>
                      <a:pt x="22921" y="30647"/>
                    </a:lnTo>
                    <a:lnTo>
                      <a:pt x="23266" y="30863"/>
                    </a:lnTo>
                    <a:lnTo>
                      <a:pt x="23568" y="31165"/>
                    </a:lnTo>
                    <a:lnTo>
                      <a:pt x="23871" y="31424"/>
                    </a:lnTo>
                    <a:lnTo>
                      <a:pt x="24130" y="31726"/>
                    </a:lnTo>
                    <a:lnTo>
                      <a:pt x="24389" y="32072"/>
                    </a:lnTo>
                    <a:lnTo>
                      <a:pt x="24604" y="32374"/>
                    </a:lnTo>
                    <a:lnTo>
                      <a:pt x="24950" y="33064"/>
                    </a:lnTo>
                    <a:lnTo>
                      <a:pt x="25252" y="33755"/>
                    </a:lnTo>
                    <a:lnTo>
                      <a:pt x="25425" y="34402"/>
                    </a:lnTo>
                    <a:lnTo>
                      <a:pt x="25554" y="35007"/>
                    </a:lnTo>
                    <a:lnTo>
                      <a:pt x="25640" y="35568"/>
                    </a:lnTo>
                    <a:lnTo>
                      <a:pt x="25727" y="36129"/>
                    </a:lnTo>
                    <a:lnTo>
                      <a:pt x="25770" y="36733"/>
                    </a:lnTo>
                    <a:lnTo>
                      <a:pt x="25770" y="37338"/>
                    </a:lnTo>
                    <a:lnTo>
                      <a:pt x="25770" y="37942"/>
                    </a:lnTo>
                    <a:lnTo>
                      <a:pt x="25727" y="38589"/>
                    </a:lnTo>
                    <a:lnTo>
                      <a:pt x="25640" y="39194"/>
                    </a:lnTo>
                    <a:lnTo>
                      <a:pt x="25425" y="40532"/>
                    </a:lnTo>
                    <a:lnTo>
                      <a:pt x="25295" y="40920"/>
                    </a:lnTo>
                    <a:lnTo>
                      <a:pt x="25252" y="41179"/>
                    </a:lnTo>
                    <a:lnTo>
                      <a:pt x="25079" y="41827"/>
                    </a:lnTo>
                    <a:lnTo>
                      <a:pt x="24691" y="43079"/>
                    </a:lnTo>
                    <a:lnTo>
                      <a:pt x="24216" y="44330"/>
                    </a:lnTo>
                    <a:lnTo>
                      <a:pt x="23698" y="45582"/>
                    </a:lnTo>
                    <a:lnTo>
                      <a:pt x="23094" y="46791"/>
                    </a:lnTo>
                    <a:lnTo>
                      <a:pt x="22403" y="47956"/>
                    </a:lnTo>
                    <a:lnTo>
                      <a:pt x="22101" y="48431"/>
                    </a:lnTo>
                    <a:lnTo>
                      <a:pt x="22101" y="48474"/>
                    </a:lnTo>
                    <a:lnTo>
                      <a:pt x="21842" y="48819"/>
                    </a:lnTo>
                    <a:lnTo>
                      <a:pt x="21799" y="48906"/>
                    </a:lnTo>
                    <a:lnTo>
                      <a:pt x="21583" y="49208"/>
                    </a:lnTo>
                    <a:lnTo>
                      <a:pt x="21497" y="49337"/>
                    </a:lnTo>
                    <a:lnTo>
                      <a:pt x="21324" y="49596"/>
                    </a:lnTo>
                    <a:lnTo>
                      <a:pt x="21194" y="49769"/>
                    </a:lnTo>
                    <a:lnTo>
                      <a:pt x="21022" y="49985"/>
                    </a:lnTo>
                    <a:lnTo>
                      <a:pt x="20849" y="50201"/>
                    </a:lnTo>
                    <a:lnTo>
                      <a:pt x="20849" y="50244"/>
                    </a:lnTo>
                    <a:lnTo>
                      <a:pt x="20720" y="50373"/>
                    </a:lnTo>
                    <a:lnTo>
                      <a:pt x="20504" y="50632"/>
                    </a:lnTo>
                    <a:lnTo>
                      <a:pt x="20417" y="50762"/>
                    </a:lnTo>
                    <a:lnTo>
                      <a:pt x="20202" y="51021"/>
                    </a:lnTo>
                    <a:lnTo>
                      <a:pt x="20115" y="51107"/>
                    </a:lnTo>
                    <a:lnTo>
                      <a:pt x="19856" y="51409"/>
                    </a:lnTo>
                    <a:lnTo>
                      <a:pt x="19770" y="51496"/>
                    </a:lnTo>
                    <a:lnTo>
                      <a:pt x="19468" y="51798"/>
                    </a:lnTo>
                    <a:lnTo>
                      <a:pt x="19468" y="51841"/>
                    </a:lnTo>
                    <a:lnTo>
                      <a:pt x="19123" y="52143"/>
                    </a:lnTo>
                    <a:lnTo>
                      <a:pt x="19123" y="52186"/>
                    </a:lnTo>
                    <a:lnTo>
                      <a:pt x="18777" y="52532"/>
                    </a:lnTo>
                    <a:lnTo>
                      <a:pt x="18734" y="52532"/>
                    </a:lnTo>
                    <a:lnTo>
                      <a:pt x="18432" y="52834"/>
                    </a:lnTo>
                    <a:lnTo>
                      <a:pt x="18389" y="52877"/>
                    </a:lnTo>
                    <a:lnTo>
                      <a:pt x="18043" y="53179"/>
                    </a:lnTo>
                    <a:lnTo>
                      <a:pt x="18000" y="53222"/>
                    </a:lnTo>
                    <a:lnTo>
                      <a:pt x="17698" y="53481"/>
                    </a:lnTo>
                    <a:lnTo>
                      <a:pt x="17612" y="53524"/>
                    </a:lnTo>
                    <a:lnTo>
                      <a:pt x="17353" y="53740"/>
                    </a:lnTo>
                    <a:lnTo>
                      <a:pt x="17266" y="53826"/>
                    </a:lnTo>
                    <a:lnTo>
                      <a:pt x="17223" y="53870"/>
                    </a:lnTo>
                    <a:lnTo>
                      <a:pt x="17051" y="53956"/>
                    </a:lnTo>
                    <a:lnTo>
                      <a:pt x="16792" y="54172"/>
                    </a:lnTo>
                    <a:lnTo>
                      <a:pt x="16835" y="54215"/>
                    </a:lnTo>
                    <a:lnTo>
                      <a:pt x="16748" y="54215"/>
                    </a:lnTo>
                    <a:lnTo>
                      <a:pt x="16015" y="54690"/>
                    </a:lnTo>
                    <a:lnTo>
                      <a:pt x="15756" y="54862"/>
                    </a:lnTo>
                    <a:lnTo>
                      <a:pt x="15756" y="54906"/>
                    </a:lnTo>
                    <a:lnTo>
                      <a:pt x="15410" y="55078"/>
                    </a:lnTo>
                    <a:lnTo>
                      <a:pt x="14461" y="55596"/>
                    </a:lnTo>
                    <a:lnTo>
                      <a:pt x="14418" y="55596"/>
                    </a:lnTo>
                    <a:lnTo>
                      <a:pt x="14029" y="55769"/>
                    </a:lnTo>
                    <a:lnTo>
                      <a:pt x="13900" y="55855"/>
                    </a:lnTo>
                    <a:lnTo>
                      <a:pt x="13468" y="55985"/>
                    </a:lnTo>
                    <a:lnTo>
                      <a:pt x="12691" y="56244"/>
                    </a:lnTo>
                    <a:lnTo>
                      <a:pt x="11914" y="56416"/>
                    </a:lnTo>
                    <a:lnTo>
                      <a:pt x="11137" y="56503"/>
                    </a:lnTo>
                    <a:lnTo>
                      <a:pt x="10403" y="56460"/>
                    </a:lnTo>
                    <a:lnTo>
                      <a:pt x="9713" y="56373"/>
                    </a:lnTo>
                    <a:lnTo>
                      <a:pt x="9065" y="56201"/>
                    </a:lnTo>
                    <a:lnTo>
                      <a:pt x="8418" y="55985"/>
                    </a:lnTo>
                    <a:lnTo>
                      <a:pt x="7813" y="55639"/>
                    </a:lnTo>
                    <a:lnTo>
                      <a:pt x="7770" y="55596"/>
                    </a:lnTo>
                    <a:lnTo>
                      <a:pt x="7727" y="55553"/>
                    </a:lnTo>
                    <a:lnTo>
                      <a:pt x="7641" y="55467"/>
                    </a:lnTo>
                    <a:lnTo>
                      <a:pt x="7511" y="55380"/>
                    </a:lnTo>
                    <a:lnTo>
                      <a:pt x="6993" y="54906"/>
                    </a:lnTo>
                    <a:lnTo>
                      <a:pt x="6950" y="54862"/>
                    </a:lnTo>
                    <a:lnTo>
                      <a:pt x="7036" y="54733"/>
                    </a:lnTo>
                    <a:lnTo>
                      <a:pt x="7036" y="54647"/>
                    </a:lnTo>
                    <a:lnTo>
                      <a:pt x="7123" y="54517"/>
                    </a:lnTo>
                    <a:lnTo>
                      <a:pt x="7900" y="54603"/>
                    </a:lnTo>
                    <a:lnTo>
                      <a:pt x="8461" y="54603"/>
                    </a:lnTo>
                    <a:lnTo>
                      <a:pt x="9065" y="54517"/>
                    </a:lnTo>
                    <a:lnTo>
                      <a:pt x="8806" y="55337"/>
                    </a:lnTo>
                    <a:lnTo>
                      <a:pt x="8806" y="55424"/>
                    </a:lnTo>
                    <a:lnTo>
                      <a:pt x="8849" y="55467"/>
                    </a:lnTo>
                    <a:lnTo>
                      <a:pt x="8893" y="55510"/>
                    </a:lnTo>
                    <a:lnTo>
                      <a:pt x="8979" y="55510"/>
                    </a:lnTo>
                    <a:lnTo>
                      <a:pt x="9713" y="55467"/>
                    </a:lnTo>
                    <a:lnTo>
                      <a:pt x="9842" y="55424"/>
                    </a:lnTo>
                    <a:lnTo>
                      <a:pt x="10144" y="55424"/>
                    </a:lnTo>
                    <a:lnTo>
                      <a:pt x="10231" y="55380"/>
                    </a:lnTo>
                    <a:lnTo>
                      <a:pt x="10317" y="55337"/>
                    </a:lnTo>
                    <a:lnTo>
                      <a:pt x="10403" y="55251"/>
                    </a:lnTo>
                    <a:lnTo>
                      <a:pt x="10446" y="55121"/>
                    </a:lnTo>
                    <a:lnTo>
                      <a:pt x="10533" y="54733"/>
                    </a:lnTo>
                    <a:lnTo>
                      <a:pt x="10576" y="54603"/>
                    </a:lnTo>
                    <a:lnTo>
                      <a:pt x="10749" y="54042"/>
                    </a:lnTo>
                    <a:lnTo>
                      <a:pt x="10835" y="53999"/>
                    </a:lnTo>
                    <a:lnTo>
                      <a:pt x="10878" y="53956"/>
                    </a:lnTo>
                    <a:lnTo>
                      <a:pt x="11223" y="53826"/>
                    </a:lnTo>
                    <a:lnTo>
                      <a:pt x="11526" y="53654"/>
                    </a:lnTo>
                    <a:lnTo>
                      <a:pt x="11957" y="53395"/>
                    </a:lnTo>
                    <a:lnTo>
                      <a:pt x="12346" y="53265"/>
                    </a:lnTo>
                    <a:lnTo>
                      <a:pt x="12346" y="53222"/>
                    </a:lnTo>
                    <a:lnTo>
                      <a:pt x="12605" y="53093"/>
                    </a:lnTo>
                    <a:lnTo>
                      <a:pt x="12648" y="53050"/>
                    </a:lnTo>
                    <a:lnTo>
                      <a:pt x="12648" y="54344"/>
                    </a:lnTo>
                    <a:lnTo>
                      <a:pt x="12691" y="54388"/>
                    </a:lnTo>
                    <a:lnTo>
                      <a:pt x="12691" y="54431"/>
                    </a:lnTo>
                    <a:lnTo>
                      <a:pt x="12777" y="54474"/>
                    </a:lnTo>
                    <a:lnTo>
                      <a:pt x="12864" y="54474"/>
                    </a:lnTo>
                    <a:lnTo>
                      <a:pt x="13943" y="53870"/>
                    </a:lnTo>
                    <a:lnTo>
                      <a:pt x="14072" y="53783"/>
                    </a:lnTo>
                    <a:lnTo>
                      <a:pt x="14245" y="53654"/>
                    </a:lnTo>
                    <a:lnTo>
                      <a:pt x="14288" y="53567"/>
                    </a:lnTo>
                    <a:lnTo>
                      <a:pt x="14331" y="53438"/>
                    </a:lnTo>
                    <a:lnTo>
                      <a:pt x="14374" y="53136"/>
                    </a:lnTo>
                    <a:lnTo>
                      <a:pt x="14374" y="52834"/>
                    </a:lnTo>
                    <a:lnTo>
                      <a:pt x="14331" y="52229"/>
                    </a:lnTo>
                    <a:lnTo>
                      <a:pt x="14331" y="51798"/>
                    </a:lnTo>
                    <a:lnTo>
                      <a:pt x="15238" y="51021"/>
                    </a:lnTo>
                    <a:lnTo>
                      <a:pt x="16144" y="50157"/>
                    </a:lnTo>
                    <a:lnTo>
                      <a:pt x="16748" y="51409"/>
                    </a:lnTo>
                    <a:lnTo>
                      <a:pt x="16792" y="51496"/>
                    </a:lnTo>
                    <a:lnTo>
                      <a:pt x="16921" y="51496"/>
                    </a:lnTo>
                    <a:lnTo>
                      <a:pt x="16964" y="51452"/>
                    </a:lnTo>
                    <a:lnTo>
                      <a:pt x="17482" y="50934"/>
                    </a:lnTo>
                    <a:lnTo>
                      <a:pt x="17698" y="50719"/>
                    </a:lnTo>
                    <a:lnTo>
                      <a:pt x="18000" y="50460"/>
                    </a:lnTo>
                    <a:lnTo>
                      <a:pt x="18087" y="50330"/>
                    </a:lnTo>
                    <a:lnTo>
                      <a:pt x="18216" y="50157"/>
                    </a:lnTo>
                    <a:lnTo>
                      <a:pt x="18216" y="50114"/>
                    </a:lnTo>
                    <a:lnTo>
                      <a:pt x="18259" y="50028"/>
                    </a:lnTo>
                    <a:lnTo>
                      <a:pt x="18259" y="49942"/>
                    </a:lnTo>
                    <a:lnTo>
                      <a:pt x="18259" y="49899"/>
                    </a:lnTo>
                    <a:lnTo>
                      <a:pt x="18173" y="49683"/>
                    </a:lnTo>
                    <a:lnTo>
                      <a:pt x="18043" y="49467"/>
                    </a:lnTo>
                    <a:lnTo>
                      <a:pt x="18000" y="49337"/>
                    </a:lnTo>
                    <a:lnTo>
                      <a:pt x="17612" y="48517"/>
                    </a:lnTo>
                    <a:lnTo>
                      <a:pt x="18000" y="47999"/>
                    </a:lnTo>
                    <a:lnTo>
                      <a:pt x="18950" y="46532"/>
                    </a:lnTo>
                    <a:lnTo>
                      <a:pt x="19727" y="47006"/>
                    </a:lnTo>
                    <a:lnTo>
                      <a:pt x="19813" y="47050"/>
                    </a:lnTo>
                    <a:lnTo>
                      <a:pt x="20029" y="47179"/>
                    </a:lnTo>
                    <a:lnTo>
                      <a:pt x="20245" y="47265"/>
                    </a:lnTo>
                    <a:lnTo>
                      <a:pt x="20331" y="47222"/>
                    </a:lnTo>
                    <a:lnTo>
                      <a:pt x="20417" y="47179"/>
                    </a:lnTo>
                    <a:lnTo>
                      <a:pt x="20504" y="47050"/>
                    </a:lnTo>
                    <a:lnTo>
                      <a:pt x="20504" y="47006"/>
                    </a:lnTo>
                    <a:lnTo>
                      <a:pt x="21281" y="45668"/>
                    </a:lnTo>
                    <a:lnTo>
                      <a:pt x="21367" y="45453"/>
                    </a:lnTo>
                    <a:lnTo>
                      <a:pt x="21367" y="45409"/>
                    </a:lnTo>
                    <a:lnTo>
                      <a:pt x="21324" y="45323"/>
                    </a:lnTo>
                    <a:lnTo>
                      <a:pt x="20072" y="44632"/>
                    </a:lnTo>
                    <a:lnTo>
                      <a:pt x="20720" y="43424"/>
                    </a:lnTo>
                    <a:lnTo>
                      <a:pt x="21194" y="42302"/>
                    </a:lnTo>
                    <a:lnTo>
                      <a:pt x="21928" y="42215"/>
                    </a:lnTo>
                    <a:lnTo>
                      <a:pt x="22101" y="42215"/>
                    </a:lnTo>
                    <a:lnTo>
                      <a:pt x="22533" y="42172"/>
                    </a:lnTo>
                    <a:lnTo>
                      <a:pt x="22705" y="42129"/>
                    </a:lnTo>
                    <a:lnTo>
                      <a:pt x="22878" y="42043"/>
                    </a:lnTo>
                    <a:lnTo>
                      <a:pt x="22964" y="41913"/>
                    </a:lnTo>
                    <a:lnTo>
                      <a:pt x="23007" y="41697"/>
                    </a:lnTo>
                    <a:lnTo>
                      <a:pt x="23094" y="41309"/>
                    </a:lnTo>
                    <a:lnTo>
                      <a:pt x="23180" y="41050"/>
                    </a:lnTo>
                    <a:lnTo>
                      <a:pt x="23396" y="40273"/>
                    </a:lnTo>
                    <a:lnTo>
                      <a:pt x="23396" y="40187"/>
                    </a:lnTo>
                    <a:lnTo>
                      <a:pt x="23353" y="40143"/>
                    </a:lnTo>
                    <a:lnTo>
                      <a:pt x="23310" y="40100"/>
                    </a:lnTo>
                    <a:lnTo>
                      <a:pt x="23223" y="40100"/>
                    </a:lnTo>
                    <a:lnTo>
                      <a:pt x="21928" y="40230"/>
                    </a:lnTo>
                    <a:lnTo>
                      <a:pt x="22230" y="38978"/>
                    </a:lnTo>
                    <a:lnTo>
                      <a:pt x="22489" y="37726"/>
                    </a:lnTo>
                    <a:lnTo>
                      <a:pt x="23310" y="37208"/>
                    </a:lnTo>
                    <a:lnTo>
                      <a:pt x="23439" y="37165"/>
                    </a:lnTo>
                    <a:lnTo>
                      <a:pt x="23612" y="37079"/>
                    </a:lnTo>
                    <a:lnTo>
                      <a:pt x="23784" y="36949"/>
                    </a:lnTo>
                    <a:lnTo>
                      <a:pt x="23871" y="36820"/>
                    </a:lnTo>
                    <a:lnTo>
                      <a:pt x="23914" y="36690"/>
                    </a:lnTo>
                    <a:lnTo>
                      <a:pt x="23914" y="36431"/>
                    </a:lnTo>
                    <a:lnTo>
                      <a:pt x="23914" y="36302"/>
                    </a:lnTo>
                    <a:lnTo>
                      <a:pt x="23871" y="35223"/>
                    </a:lnTo>
                    <a:lnTo>
                      <a:pt x="23871" y="35136"/>
                    </a:lnTo>
                    <a:lnTo>
                      <a:pt x="23784" y="35093"/>
                    </a:lnTo>
                    <a:lnTo>
                      <a:pt x="23655" y="35093"/>
                    </a:lnTo>
                    <a:lnTo>
                      <a:pt x="22662" y="35697"/>
                    </a:lnTo>
                    <a:lnTo>
                      <a:pt x="22619" y="34920"/>
                    </a:lnTo>
                    <a:lnTo>
                      <a:pt x="22619" y="34748"/>
                    </a:lnTo>
                    <a:lnTo>
                      <a:pt x="22619" y="34705"/>
                    </a:lnTo>
                    <a:lnTo>
                      <a:pt x="22619" y="34532"/>
                    </a:lnTo>
                    <a:lnTo>
                      <a:pt x="22576" y="34014"/>
                    </a:lnTo>
                    <a:lnTo>
                      <a:pt x="22576" y="33884"/>
                    </a:lnTo>
                    <a:lnTo>
                      <a:pt x="22533" y="33841"/>
                    </a:lnTo>
                    <a:lnTo>
                      <a:pt x="22489" y="33582"/>
                    </a:lnTo>
                    <a:lnTo>
                      <a:pt x="23137" y="32892"/>
                    </a:lnTo>
                    <a:lnTo>
                      <a:pt x="23180" y="32849"/>
                    </a:lnTo>
                    <a:lnTo>
                      <a:pt x="23310" y="32676"/>
                    </a:lnTo>
                    <a:lnTo>
                      <a:pt x="23266" y="32503"/>
                    </a:lnTo>
                    <a:lnTo>
                      <a:pt x="23137" y="32115"/>
                    </a:lnTo>
                    <a:lnTo>
                      <a:pt x="22964" y="31726"/>
                    </a:lnTo>
                    <a:lnTo>
                      <a:pt x="22792" y="31424"/>
                    </a:lnTo>
                    <a:lnTo>
                      <a:pt x="22748" y="31381"/>
                    </a:lnTo>
                    <a:lnTo>
                      <a:pt x="22662" y="31338"/>
                    </a:lnTo>
                    <a:lnTo>
                      <a:pt x="22576" y="31338"/>
                    </a:lnTo>
                    <a:lnTo>
                      <a:pt x="22533" y="31381"/>
                    </a:lnTo>
                    <a:lnTo>
                      <a:pt x="22058" y="31856"/>
                    </a:lnTo>
                    <a:lnTo>
                      <a:pt x="21971" y="31640"/>
                    </a:lnTo>
                    <a:lnTo>
                      <a:pt x="21756" y="31208"/>
                    </a:lnTo>
                    <a:lnTo>
                      <a:pt x="21583" y="30820"/>
                    </a:lnTo>
                    <a:lnTo>
                      <a:pt x="21367" y="30518"/>
                    </a:lnTo>
                    <a:lnTo>
                      <a:pt x="21108" y="30259"/>
                    </a:lnTo>
                    <a:lnTo>
                      <a:pt x="21281" y="30000"/>
                    </a:lnTo>
                    <a:close/>
                    <a:moveTo>
                      <a:pt x="21238" y="28100"/>
                    </a:moveTo>
                    <a:lnTo>
                      <a:pt x="21756" y="28144"/>
                    </a:lnTo>
                    <a:lnTo>
                      <a:pt x="22230" y="28230"/>
                    </a:lnTo>
                    <a:lnTo>
                      <a:pt x="22360" y="28230"/>
                    </a:lnTo>
                    <a:lnTo>
                      <a:pt x="22619" y="28316"/>
                    </a:lnTo>
                    <a:lnTo>
                      <a:pt x="22964" y="28446"/>
                    </a:lnTo>
                    <a:lnTo>
                      <a:pt x="23353" y="28618"/>
                    </a:lnTo>
                    <a:lnTo>
                      <a:pt x="23741" y="28791"/>
                    </a:lnTo>
                    <a:lnTo>
                      <a:pt x="23784" y="28834"/>
                    </a:lnTo>
                    <a:lnTo>
                      <a:pt x="23827" y="28834"/>
                    </a:lnTo>
                    <a:lnTo>
                      <a:pt x="23957" y="28921"/>
                    </a:lnTo>
                    <a:lnTo>
                      <a:pt x="24000" y="28964"/>
                    </a:lnTo>
                    <a:lnTo>
                      <a:pt x="24130" y="29050"/>
                    </a:lnTo>
                    <a:lnTo>
                      <a:pt x="24173" y="29093"/>
                    </a:lnTo>
                    <a:lnTo>
                      <a:pt x="24777" y="29568"/>
                    </a:lnTo>
                    <a:lnTo>
                      <a:pt x="25252" y="30086"/>
                    </a:lnTo>
                    <a:lnTo>
                      <a:pt x="25684" y="30604"/>
                    </a:lnTo>
                    <a:lnTo>
                      <a:pt x="26029" y="31208"/>
                    </a:lnTo>
                    <a:lnTo>
                      <a:pt x="26331" y="31813"/>
                    </a:lnTo>
                    <a:lnTo>
                      <a:pt x="26547" y="32374"/>
                    </a:lnTo>
                    <a:lnTo>
                      <a:pt x="26720" y="32935"/>
                    </a:lnTo>
                    <a:lnTo>
                      <a:pt x="26892" y="33453"/>
                    </a:lnTo>
                    <a:lnTo>
                      <a:pt x="26892" y="33582"/>
                    </a:lnTo>
                    <a:lnTo>
                      <a:pt x="26892" y="33669"/>
                    </a:lnTo>
                    <a:lnTo>
                      <a:pt x="27022" y="34187"/>
                    </a:lnTo>
                    <a:lnTo>
                      <a:pt x="27108" y="35050"/>
                    </a:lnTo>
                    <a:lnTo>
                      <a:pt x="27151" y="36259"/>
                    </a:lnTo>
                    <a:lnTo>
                      <a:pt x="27151" y="37208"/>
                    </a:lnTo>
                    <a:lnTo>
                      <a:pt x="27065" y="38158"/>
                    </a:lnTo>
                    <a:lnTo>
                      <a:pt x="26979" y="38978"/>
                    </a:lnTo>
                    <a:lnTo>
                      <a:pt x="26849" y="39755"/>
                    </a:lnTo>
                    <a:lnTo>
                      <a:pt x="26676" y="40575"/>
                    </a:lnTo>
                    <a:lnTo>
                      <a:pt x="26461" y="41395"/>
                    </a:lnTo>
                    <a:lnTo>
                      <a:pt x="26461" y="41438"/>
                    </a:lnTo>
                    <a:lnTo>
                      <a:pt x="26331" y="41956"/>
                    </a:lnTo>
                    <a:lnTo>
                      <a:pt x="26288" y="42043"/>
                    </a:lnTo>
                    <a:lnTo>
                      <a:pt x="26115" y="42647"/>
                    </a:lnTo>
                    <a:lnTo>
                      <a:pt x="25943" y="43122"/>
                    </a:lnTo>
                    <a:lnTo>
                      <a:pt x="25770" y="43640"/>
                    </a:lnTo>
                    <a:lnTo>
                      <a:pt x="25381" y="44589"/>
                    </a:lnTo>
                    <a:lnTo>
                      <a:pt x="25252" y="44891"/>
                    </a:lnTo>
                    <a:lnTo>
                      <a:pt x="25252" y="44935"/>
                    </a:lnTo>
                    <a:lnTo>
                      <a:pt x="25122" y="45237"/>
                    </a:lnTo>
                    <a:lnTo>
                      <a:pt x="25036" y="45453"/>
                    </a:lnTo>
                    <a:lnTo>
                      <a:pt x="24863" y="45755"/>
                    </a:lnTo>
                    <a:lnTo>
                      <a:pt x="24777" y="45927"/>
                    </a:lnTo>
                    <a:lnTo>
                      <a:pt x="24604" y="46273"/>
                    </a:lnTo>
                    <a:lnTo>
                      <a:pt x="24561" y="46445"/>
                    </a:lnTo>
                    <a:lnTo>
                      <a:pt x="24345" y="46791"/>
                    </a:lnTo>
                    <a:lnTo>
                      <a:pt x="24302" y="46963"/>
                    </a:lnTo>
                    <a:lnTo>
                      <a:pt x="24086" y="47309"/>
                    </a:lnTo>
                    <a:lnTo>
                      <a:pt x="24000" y="47481"/>
                    </a:lnTo>
                    <a:lnTo>
                      <a:pt x="23827" y="47827"/>
                    </a:lnTo>
                    <a:lnTo>
                      <a:pt x="23741" y="47956"/>
                    </a:lnTo>
                    <a:lnTo>
                      <a:pt x="23525" y="48301"/>
                    </a:lnTo>
                    <a:lnTo>
                      <a:pt x="23439" y="48474"/>
                    </a:lnTo>
                    <a:lnTo>
                      <a:pt x="23266" y="48733"/>
                    </a:lnTo>
                    <a:lnTo>
                      <a:pt x="23180" y="48863"/>
                    </a:lnTo>
                    <a:lnTo>
                      <a:pt x="23051" y="49122"/>
                    </a:lnTo>
                    <a:lnTo>
                      <a:pt x="22360" y="50114"/>
                    </a:lnTo>
                    <a:lnTo>
                      <a:pt x="21669" y="51064"/>
                    </a:lnTo>
                    <a:lnTo>
                      <a:pt x="21497" y="51237"/>
                    </a:lnTo>
                    <a:lnTo>
                      <a:pt x="21238" y="51582"/>
                    </a:lnTo>
                    <a:lnTo>
                      <a:pt x="21022" y="51841"/>
                    </a:lnTo>
                    <a:lnTo>
                      <a:pt x="20892" y="52014"/>
                    </a:lnTo>
                    <a:lnTo>
                      <a:pt x="20720" y="52229"/>
                    </a:lnTo>
                    <a:lnTo>
                      <a:pt x="20633" y="52273"/>
                    </a:lnTo>
                    <a:lnTo>
                      <a:pt x="20417" y="52532"/>
                    </a:lnTo>
                    <a:lnTo>
                      <a:pt x="20245" y="52747"/>
                    </a:lnTo>
                    <a:lnTo>
                      <a:pt x="19813" y="53222"/>
                    </a:lnTo>
                    <a:lnTo>
                      <a:pt x="19166" y="53783"/>
                    </a:lnTo>
                    <a:lnTo>
                      <a:pt x="18432" y="54431"/>
                    </a:lnTo>
                    <a:lnTo>
                      <a:pt x="17094" y="55467"/>
                    </a:lnTo>
                    <a:lnTo>
                      <a:pt x="16446" y="55942"/>
                    </a:lnTo>
                    <a:lnTo>
                      <a:pt x="15799" y="56373"/>
                    </a:lnTo>
                    <a:lnTo>
                      <a:pt x="15151" y="56762"/>
                    </a:lnTo>
                    <a:lnTo>
                      <a:pt x="14504" y="57064"/>
                    </a:lnTo>
                    <a:lnTo>
                      <a:pt x="13684" y="57452"/>
                    </a:lnTo>
                    <a:lnTo>
                      <a:pt x="12864" y="57798"/>
                    </a:lnTo>
                    <a:lnTo>
                      <a:pt x="12044" y="58057"/>
                    </a:lnTo>
                    <a:lnTo>
                      <a:pt x="11267" y="58229"/>
                    </a:lnTo>
                    <a:lnTo>
                      <a:pt x="11008" y="58272"/>
                    </a:lnTo>
                    <a:lnTo>
                      <a:pt x="10749" y="58272"/>
                    </a:lnTo>
                    <a:lnTo>
                      <a:pt x="9972" y="58316"/>
                    </a:lnTo>
                    <a:lnTo>
                      <a:pt x="9454" y="58272"/>
                    </a:lnTo>
                    <a:lnTo>
                      <a:pt x="9022" y="58229"/>
                    </a:lnTo>
                    <a:lnTo>
                      <a:pt x="8547" y="58143"/>
                    </a:lnTo>
                    <a:lnTo>
                      <a:pt x="8116" y="58013"/>
                    </a:lnTo>
                    <a:lnTo>
                      <a:pt x="7770" y="57884"/>
                    </a:lnTo>
                    <a:lnTo>
                      <a:pt x="7554" y="57798"/>
                    </a:lnTo>
                    <a:lnTo>
                      <a:pt x="7511" y="57798"/>
                    </a:lnTo>
                    <a:lnTo>
                      <a:pt x="7554" y="57754"/>
                    </a:lnTo>
                    <a:lnTo>
                      <a:pt x="7166" y="57582"/>
                    </a:lnTo>
                    <a:lnTo>
                      <a:pt x="6821" y="57366"/>
                    </a:lnTo>
                    <a:lnTo>
                      <a:pt x="6648" y="57236"/>
                    </a:lnTo>
                    <a:lnTo>
                      <a:pt x="6216" y="56805"/>
                    </a:lnTo>
                    <a:lnTo>
                      <a:pt x="5828" y="56373"/>
                    </a:lnTo>
                    <a:lnTo>
                      <a:pt x="5439" y="55855"/>
                    </a:lnTo>
                    <a:lnTo>
                      <a:pt x="5137" y="55337"/>
                    </a:lnTo>
                    <a:lnTo>
                      <a:pt x="4835" y="54733"/>
                    </a:lnTo>
                    <a:lnTo>
                      <a:pt x="4533" y="54042"/>
                    </a:lnTo>
                    <a:lnTo>
                      <a:pt x="4317" y="53352"/>
                    </a:lnTo>
                    <a:lnTo>
                      <a:pt x="4101" y="52618"/>
                    </a:lnTo>
                    <a:lnTo>
                      <a:pt x="3972" y="51970"/>
                    </a:lnTo>
                    <a:lnTo>
                      <a:pt x="3972" y="51841"/>
                    </a:lnTo>
                    <a:lnTo>
                      <a:pt x="3929" y="51625"/>
                    </a:lnTo>
                    <a:lnTo>
                      <a:pt x="3885" y="51539"/>
                    </a:lnTo>
                    <a:lnTo>
                      <a:pt x="3799" y="50719"/>
                    </a:lnTo>
                    <a:lnTo>
                      <a:pt x="3713" y="49899"/>
                    </a:lnTo>
                    <a:lnTo>
                      <a:pt x="3713" y="49035"/>
                    </a:lnTo>
                    <a:lnTo>
                      <a:pt x="3756" y="48863"/>
                    </a:lnTo>
                    <a:lnTo>
                      <a:pt x="3756" y="48776"/>
                    </a:lnTo>
                    <a:lnTo>
                      <a:pt x="3756" y="48647"/>
                    </a:lnTo>
                    <a:lnTo>
                      <a:pt x="3713" y="48647"/>
                    </a:lnTo>
                    <a:lnTo>
                      <a:pt x="3713" y="48604"/>
                    </a:lnTo>
                    <a:lnTo>
                      <a:pt x="3756" y="48604"/>
                    </a:lnTo>
                    <a:lnTo>
                      <a:pt x="3799" y="48172"/>
                    </a:lnTo>
                    <a:lnTo>
                      <a:pt x="3842" y="47999"/>
                    </a:lnTo>
                    <a:lnTo>
                      <a:pt x="3842" y="47956"/>
                    </a:lnTo>
                    <a:lnTo>
                      <a:pt x="3885" y="47524"/>
                    </a:lnTo>
                    <a:lnTo>
                      <a:pt x="3929" y="47309"/>
                    </a:lnTo>
                    <a:lnTo>
                      <a:pt x="3929" y="47265"/>
                    </a:lnTo>
                    <a:lnTo>
                      <a:pt x="3929" y="47222"/>
                    </a:lnTo>
                    <a:lnTo>
                      <a:pt x="3929" y="47136"/>
                    </a:lnTo>
                    <a:lnTo>
                      <a:pt x="3885" y="47093"/>
                    </a:lnTo>
                    <a:lnTo>
                      <a:pt x="3929" y="47093"/>
                    </a:lnTo>
                    <a:lnTo>
                      <a:pt x="3929" y="47050"/>
                    </a:lnTo>
                    <a:lnTo>
                      <a:pt x="4188" y="45971"/>
                    </a:lnTo>
                    <a:lnTo>
                      <a:pt x="4447" y="44805"/>
                    </a:lnTo>
                    <a:lnTo>
                      <a:pt x="4619" y="44287"/>
                    </a:lnTo>
                    <a:lnTo>
                      <a:pt x="4706" y="43985"/>
                    </a:lnTo>
                    <a:lnTo>
                      <a:pt x="4749" y="43942"/>
                    </a:lnTo>
                    <a:lnTo>
                      <a:pt x="4792" y="43812"/>
                    </a:lnTo>
                    <a:lnTo>
                      <a:pt x="4749" y="43812"/>
                    </a:lnTo>
                    <a:lnTo>
                      <a:pt x="4706" y="43769"/>
                    </a:lnTo>
                    <a:lnTo>
                      <a:pt x="4706" y="43769"/>
                    </a:lnTo>
                    <a:lnTo>
                      <a:pt x="4792" y="43812"/>
                    </a:lnTo>
                    <a:lnTo>
                      <a:pt x="4792" y="43769"/>
                    </a:lnTo>
                    <a:lnTo>
                      <a:pt x="5353" y="42388"/>
                    </a:lnTo>
                    <a:lnTo>
                      <a:pt x="5396" y="42345"/>
                    </a:lnTo>
                    <a:lnTo>
                      <a:pt x="5353" y="42345"/>
                    </a:lnTo>
                    <a:lnTo>
                      <a:pt x="5353" y="42302"/>
                    </a:lnTo>
                    <a:lnTo>
                      <a:pt x="5396" y="42345"/>
                    </a:lnTo>
                    <a:lnTo>
                      <a:pt x="5439" y="42215"/>
                    </a:lnTo>
                    <a:lnTo>
                      <a:pt x="5439" y="42172"/>
                    </a:lnTo>
                    <a:lnTo>
                      <a:pt x="6087" y="40704"/>
                    </a:lnTo>
                    <a:lnTo>
                      <a:pt x="6648" y="39496"/>
                    </a:lnTo>
                    <a:lnTo>
                      <a:pt x="6691" y="39410"/>
                    </a:lnTo>
                    <a:lnTo>
                      <a:pt x="6648" y="39366"/>
                    </a:lnTo>
                    <a:lnTo>
                      <a:pt x="6691" y="39366"/>
                    </a:lnTo>
                    <a:lnTo>
                      <a:pt x="6821" y="39237"/>
                    </a:lnTo>
                    <a:lnTo>
                      <a:pt x="7252" y="38503"/>
                    </a:lnTo>
                    <a:lnTo>
                      <a:pt x="7339" y="38417"/>
                    </a:lnTo>
                    <a:lnTo>
                      <a:pt x="7468" y="38201"/>
                    </a:lnTo>
                    <a:lnTo>
                      <a:pt x="7554" y="38028"/>
                    </a:lnTo>
                    <a:lnTo>
                      <a:pt x="7641" y="37942"/>
                    </a:lnTo>
                    <a:lnTo>
                      <a:pt x="7641" y="37899"/>
                    </a:lnTo>
                    <a:lnTo>
                      <a:pt x="7770" y="37769"/>
                    </a:lnTo>
                    <a:lnTo>
                      <a:pt x="8590" y="36561"/>
                    </a:lnTo>
                    <a:lnTo>
                      <a:pt x="9410" y="35438"/>
                    </a:lnTo>
                    <a:lnTo>
                      <a:pt x="9367" y="35438"/>
                    </a:lnTo>
                    <a:lnTo>
                      <a:pt x="9367" y="35395"/>
                    </a:lnTo>
                    <a:lnTo>
                      <a:pt x="9410" y="35395"/>
                    </a:lnTo>
                    <a:lnTo>
                      <a:pt x="9497" y="35309"/>
                    </a:lnTo>
                    <a:lnTo>
                      <a:pt x="9540" y="35309"/>
                    </a:lnTo>
                    <a:lnTo>
                      <a:pt x="9410" y="35223"/>
                    </a:lnTo>
                    <a:lnTo>
                      <a:pt x="9540" y="35266"/>
                    </a:lnTo>
                    <a:lnTo>
                      <a:pt x="9885" y="34834"/>
                    </a:lnTo>
                    <a:lnTo>
                      <a:pt x="10490" y="34100"/>
                    </a:lnTo>
                    <a:lnTo>
                      <a:pt x="10619" y="33971"/>
                    </a:lnTo>
                    <a:lnTo>
                      <a:pt x="11439" y="33021"/>
                    </a:lnTo>
                    <a:lnTo>
                      <a:pt x="11655" y="32849"/>
                    </a:lnTo>
                    <a:lnTo>
                      <a:pt x="12346" y="32115"/>
                    </a:lnTo>
                    <a:lnTo>
                      <a:pt x="12346" y="32072"/>
                    </a:lnTo>
                    <a:lnTo>
                      <a:pt x="12389" y="32115"/>
                    </a:lnTo>
                    <a:lnTo>
                      <a:pt x="12820" y="31683"/>
                    </a:lnTo>
                    <a:lnTo>
                      <a:pt x="12820" y="31640"/>
                    </a:lnTo>
                    <a:lnTo>
                      <a:pt x="12820" y="31597"/>
                    </a:lnTo>
                    <a:lnTo>
                      <a:pt x="12864" y="31640"/>
                    </a:lnTo>
                    <a:lnTo>
                      <a:pt x="12950" y="31554"/>
                    </a:lnTo>
                    <a:lnTo>
                      <a:pt x="12950" y="31510"/>
                    </a:lnTo>
                    <a:lnTo>
                      <a:pt x="12907" y="31467"/>
                    </a:lnTo>
                    <a:lnTo>
                      <a:pt x="12993" y="31510"/>
                    </a:lnTo>
                    <a:lnTo>
                      <a:pt x="13641" y="30949"/>
                    </a:lnTo>
                    <a:lnTo>
                      <a:pt x="13597" y="30906"/>
                    </a:lnTo>
                    <a:lnTo>
                      <a:pt x="13684" y="30906"/>
                    </a:lnTo>
                    <a:lnTo>
                      <a:pt x="13986" y="30604"/>
                    </a:lnTo>
                    <a:lnTo>
                      <a:pt x="14072" y="30561"/>
                    </a:lnTo>
                    <a:lnTo>
                      <a:pt x="14159" y="30475"/>
                    </a:lnTo>
                    <a:lnTo>
                      <a:pt x="14159" y="30431"/>
                    </a:lnTo>
                    <a:lnTo>
                      <a:pt x="14202" y="30475"/>
                    </a:lnTo>
                    <a:lnTo>
                      <a:pt x="14331" y="30388"/>
                    </a:lnTo>
                    <a:lnTo>
                      <a:pt x="14547" y="30216"/>
                    </a:lnTo>
                    <a:lnTo>
                      <a:pt x="14590" y="31510"/>
                    </a:lnTo>
                    <a:lnTo>
                      <a:pt x="14245" y="31726"/>
                    </a:lnTo>
                    <a:lnTo>
                      <a:pt x="14202" y="31726"/>
                    </a:lnTo>
                    <a:lnTo>
                      <a:pt x="14072" y="31856"/>
                    </a:lnTo>
                    <a:lnTo>
                      <a:pt x="14072" y="31899"/>
                    </a:lnTo>
                    <a:lnTo>
                      <a:pt x="14029" y="31856"/>
                    </a:lnTo>
                    <a:lnTo>
                      <a:pt x="13943" y="31942"/>
                    </a:lnTo>
                    <a:lnTo>
                      <a:pt x="13900" y="31985"/>
                    </a:lnTo>
                    <a:lnTo>
                      <a:pt x="13511" y="32244"/>
                    </a:lnTo>
                    <a:lnTo>
                      <a:pt x="13511" y="32287"/>
                    </a:lnTo>
                    <a:lnTo>
                      <a:pt x="13468" y="32287"/>
                    </a:lnTo>
                    <a:lnTo>
                      <a:pt x="12820" y="32849"/>
                    </a:lnTo>
                    <a:lnTo>
                      <a:pt x="12820" y="32892"/>
                    </a:lnTo>
                    <a:lnTo>
                      <a:pt x="12777" y="32849"/>
                    </a:lnTo>
                    <a:lnTo>
                      <a:pt x="12648" y="32978"/>
                    </a:lnTo>
                    <a:lnTo>
                      <a:pt x="12216" y="33367"/>
                    </a:lnTo>
                    <a:lnTo>
                      <a:pt x="12259" y="33410"/>
                    </a:lnTo>
                    <a:lnTo>
                      <a:pt x="12216" y="33410"/>
                    </a:lnTo>
                    <a:lnTo>
                      <a:pt x="12216" y="33367"/>
                    </a:lnTo>
                    <a:lnTo>
                      <a:pt x="12173" y="33410"/>
                    </a:lnTo>
                    <a:lnTo>
                      <a:pt x="11310" y="34273"/>
                    </a:lnTo>
                    <a:lnTo>
                      <a:pt x="11353" y="34273"/>
                    </a:lnTo>
                    <a:lnTo>
                      <a:pt x="11353" y="34316"/>
                    </a:lnTo>
                    <a:lnTo>
                      <a:pt x="11310" y="34273"/>
                    </a:lnTo>
                    <a:lnTo>
                      <a:pt x="11310" y="34316"/>
                    </a:lnTo>
                    <a:lnTo>
                      <a:pt x="10878" y="34748"/>
                    </a:lnTo>
                    <a:lnTo>
                      <a:pt x="10921" y="34791"/>
                    </a:lnTo>
                    <a:lnTo>
                      <a:pt x="10878" y="34791"/>
                    </a:lnTo>
                    <a:lnTo>
                      <a:pt x="10878" y="34748"/>
                    </a:lnTo>
                    <a:lnTo>
                      <a:pt x="10749" y="34877"/>
                    </a:lnTo>
                    <a:lnTo>
                      <a:pt x="10403" y="35309"/>
                    </a:lnTo>
                    <a:lnTo>
                      <a:pt x="9756" y="36086"/>
                    </a:lnTo>
                    <a:lnTo>
                      <a:pt x="9669" y="36215"/>
                    </a:lnTo>
                    <a:lnTo>
                      <a:pt x="9626" y="36259"/>
                    </a:lnTo>
                    <a:lnTo>
                      <a:pt x="8979" y="37165"/>
                    </a:lnTo>
                    <a:lnTo>
                      <a:pt x="8375" y="38071"/>
                    </a:lnTo>
                    <a:lnTo>
                      <a:pt x="8375" y="38115"/>
                    </a:lnTo>
                    <a:lnTo>
                      <a:pt x="8331" y="38071"/>
                    </a:lnTo>
                    <a:lnTo>
                      <a:pt x="8331" y="38115"/>
                    </a:lnTo>
                    <a:lnTo>
                      <a:pt x="8245" y="38244"/>
                    </a:lnTo>
                    <a:lnTo>
                      <a:pt x="8288" y="38244"/>
                    </a:lnTo>
                    <a:lnTo>
                      <a:pt x="8288" y="38287"/>
                    </a:lnTo>
                    <a:lnTo>
                      <a:pt x="8245" y="38244"/>
                    </a:lnTo>
                    <a:lnTo>
                      <a:pt x="7900" y="38848"/>
                    </a:lnTo>
                    <a:lnTo>
                      <a:pt x="7468" y="39582"/>
                    </a:lnTo>
                    <a:lnTo>
                      <a:pt x="7468" y="39625"/>
                    </a:lnTo>
                    <a:lnTo>
                      <a:pt x="7425" y="39625"/>
                    </a:lnTo>
                    <a:lnTo>
                      <a:pt x="7382" y="39755"/>
                    </a:lnTo>
                    <a:lnTo>
                      <a:pt x="7339" y="39798"/>
                    </a:lnTo>
                    <a:lnTo>
                      <a:pt x="6821" y="40877"/>
                    </a:lnTo>
                    <a:lnTo>
                      <a:pt x="6346" y="41956"/>
                    </a:lnTo>
                    <a:lnTo>
                      <a:pt x="6389" y="41956"/>
                    </a:lnTo>
                    <a:lnTo>
                      <a:pt x="6389" y="41999"/>
                    </a:lnTo>
                    <a:lnTo>
                      <a:pt x="6346" y="41956"/>
                    </a:lnTo>
                    <a:lnTo>
                      <a:pt x="6303" y="41999"/>
                    </a:lnTo>
                    <a:lnTo>
                      <a:pt x="6259" y="42086"/>
                    </a:lnTo>
                    <a:lnTo>
                      <a:pt x="6259" y="42129"/>
                    </a:lnTo>
                    <a:lnTo>
                      <a:pt x="6303" y="42172"/>
                    </a:lnTo>
                    <a:lnTo>
                      <a:pt x="6259" y="42172"/>
                    </a:lnTo>
                    <a:lnTo>
                      <a:pt x="5914" y="43079"/>
                    </a:lnTo>
                    <a:lnTo>
                      <a:pt x="5828" y="43294"/>
                    </a:lnTo>
                    <a:lnTo>
                      <a:pt x="5741" y="43553"/>
                    </a:lnTo>
                    <a:lnTo>
                      <a:pt x="5741" y="43596"/>
                    </a:lnTo>
                    <a:lnTo>
                      <a:pt x="5785" y="43596"/>
                    </a:lnTo>
                    <a:lnTo>
                      <a:pt x="5785" y="43640"/>
                    </a:lnTo>
                    <a:lnTo>
                      <a:pt x="5741" y="43596"/>
                    </a:lnTo>
                    <a:lnTo>
                      <a:pt x="5698" y="43726"/>
                    </a:lnTo>
                    <a:lnTo>
                      <a:pt x="5741" y="43769"/>
                    </a:lnTo>
                    <a:lnTo>
                      <a:pt x="5698" y="43769"/>
                    </a:lnTo>
                    <a:lnTo>
                      <a:pt x="5353" y="44978"/>
                    </a:lnTo>
                    <a:lnTo>
                      <a:pt x="5094" y="46186"/>
                    </a:lnTo>
                    <a:lnTo>
                      <a:pt x="5137" y="46230"/>
                    </a:lnTo>
                    <a:lnTo>
                      <a:pt x="5094" y="46230"/>
                    </a:lnTo>
                    <a:lnTo>
                      <a:pt x="5051" y="46402"/>
                    </a:lnTo>
                    <a:lnTo>
                      <a:pt x="4878" y="47611"/>
                    </a:lnTo>
                    <a:lnTo>
                      <a:pt x="4878" y="47783"/>
                    </a:lnTo>
                    <a:lnTo>
                      <a:pt x="4878" y="47827"/>
                    </a:lnTo>
                    <a:lnTo>
                      <a:pt x="4878" y="47913"/>
                    </a:lnTo>
                    <a:lnTo>
                      <a:pt x="4921" y="47913"/>
                    </a:lnTo>
                    <a:lnTo>
                      <a:pt x="4921" y="47956"/>
                    </a:lnTo>
                    <a:lnTo>
                      <a:pt x="4878" y="47956"/>
                    </a:lnTo>
                    <a:lnTo>
                      <a:pt x="4835" y="48172"/>
                    </a:lnTo>
                    <a:lnTo>
                      <a:pt x="4835" y="49078"/>
                    </a:lnTo>
                    <a:lnTo>
                      <a:pt x="4835" y="49942"/>
                    </a:lnTo>
                    <a:lnTo>
                      <a:pt x="4878" y="50287"/>
                    </a:lnTo>
                    <a:lnTo>
                      <a:pt x="4878" y="50460"/>
                    </a:lnTo>
                    <a:lnTo>
                      <a:pt x="4965" y="51064"/>
                    </a:lnTo>
                    <a:lnTo>
                      <a:pt x="5051" y="51625"/>
                    </a:lnTo>
                    <a:lnTo>
                      <a:pt x="5094" y="51625"/>
                    </a:lnTo>
                    <a:lnTo>
                      <a:pt x="5094" y="51668"/>
                    </a:lnTo>
                    <a:lnTo>
                      <a:pt x="5094" y="51711"/>
                    </a:lnTo>
                    <a:lnTo>
                      <a:pt x="5094" y="51755"/>
                    </a:lnTo>
                    <a:lnTo>
                      <a:pt x="5137" y="51755"/>
                    </a:lnTo>
                    <a:lnTo>
                      <a:pt x="5137" y="51798"/>
                    </a:lnTo>
                    <a:lnTo>
                      <a:pt x="5094" y="51798"/>
                    </a:lnTo>
                    <a:lnTo>
                      <a:pt x="5094" y="51841"/>
                    </a:lnTo>
                    <a:lnTo>
                      <a:pt x="5267" y="52359"/>
                    </a:lnTo>
                    <a:lnTo>
                      <a:pt x="5267" y="52402"/>
                    </a:lnTo>
                    <a:lnTo>
                      <a:pt x="5310" y="52532"/>
                    </a:lnTo>
                    <a:lnTo>
                      <a:pt x="5353" y="52661"/>
                    </a:lnTo>
                    <a:lnTo>
                      <a:pt x="5353" y="52704"/>
                    </a:lnTo>
                    <a:lnTo>
                      <a:pt x="5483" y="53050"/>
                    </a:lnTo>
                    <a:lnTo>
                      <a:pt x="5741" y="53611"/>
                    </a:lnTo>
                    <a:lnTo>
                      <a:pt x="5828" y="53826"/>
                    </a:lnTo>
                    <a:lnTo>
                      <a:pt x="5914" y="53956"/>
                    </a:lnTo>
                    <a:lnTo>
                      <a:pt x="5957" y="53999"/>
                    </a:lnTo>
                    <a:lnTo>
                      <a:pt x="6000" y="54085"/>
                    </a:lnTo>
                    <a:lnTo>
                      <a:pt x="6216" y="54431"/>
                    </a:lnTo>
                    <a:lnTo>
                      <a:pt x="6432" y="54733"/>
                    </a:lnTo>
                    <a:lnTo>
                      <a:pt x="6518" y="54862"/>
                    </a:lnTo>
                    <a:lnTo>
                      <a:pt x="6648" y="54992"/>
                    </a:lnTo>
                    <a:lnTo>
                      <a:pt x="6950" y="55294"/>
                    </a:lnTo>
                    <a:lnTo>
                      <a:pt x="7295" y="55596"/>
                    </a:lnTo>
                    <a:lnTo>
                      <a:pt x="7382" y="55683"/>
                    </a:lnTo>
                    <a:lnTo>
                      <a:pt x="7425" y="55683"/>
                    </a:lnTo>
                    <a:lnTo>
                      <a:pt x="7425" y="55726"/>
                    </a:lnTo>
                    <a:lnTo>
                      <a:pt x="7598" y="55855"/>
                    </a:lnTo>
                    <a:lnTo>
                      <a:pt x="7684" y="55898"/>
                    </a:lnTo>
                    <a:lnTo>
                      <a:pt x="8116" y="56157"/>
                    </a:lnTo>
                    <a:lnTo>
                      <a:pt x="8590" y="56373"/>
                    </a:lnTo>
                    <a:lnTo>
                      <a:pt x="8677" y="56416"/>
                    </a:lnTo>
                    <a:lnTo>
                      <a:pt x="8720" y="56416"/>
                    </a:lnTo>
                    <a:lnTo>
                      <a:pt x="8806" y="56460"/>
                    </a:lnTo>
                    <a:lnTo>
                      <a:pt x="8849" y="56460"/>
                    </a:lnTo>
                    <a:lnTo>
                      <a:pt x="8893" y="56416"/>
                    </a:lnTo>
                    <a:lnTo>
                      <a:pt x="8893" y="56460"/>
                    </a:lnTo>
                    <a:lnTo>
                      <a:pt x="8979" y="56503"/>
                    </a:lnTo>
                    <a:lnTo>
                      <a:pt x="9022" y="56503"/>
                    </a:lnTo>
                    <a:lnTo>
                      <a:pt x="9065" y="56546"/>
                    </a:lnTo>
                    <a:lnTo>
                      <a:pt x="9238" y="56589"/>
                    </a:lnTo>
                    <a:lnTo>
                      <a:pt x="9281" y="56589"/>
                    </a:lnTo>
                    <a:lnTo>
                      <a:pt x="9583" y="56675"/>
                    </a:lnTo>
                    <a:lnTo>
                      <a:pt x="9626" y="56675"/>
                    </a:lnTo>
                    <a:lnTo>
                      <a:pt x="9928" y="56718"/>
                    </a:lnTo>
                    <a:lnTo>
                      <a:pt x="10015" y="56718"/>
                    </a:lnTo>
                    <a:lnTo>
                      <a:pt x="10619" y="56762"/>
                    </a:lnTo>
                    <a:lnTo>
                      <a:pt x="10705" y="56762"/>
                    </a:lnTo>
                    <a:lnTo>
                      <a:pt x="10835" y="56805"/>
                    </a:lnTo>
                    <a:lnTo>
                      <a:pt x="11396" y="56762"/>
                    </a:lnTo>
                    <a:lnTo>
                      <a:pt x="12000" y="56675"/>
                    </a:lnTo>
                    <a:lnTo>
                      <a:pt x="12605" y="56546"/>
                    </a:lnTo>
                    <a:lnTo>
                      <a:pt x="13209" y="56373"/>
                    </a:lnTo>
                    <a:lnTo>
                      <a:pt x="13252" y="56373"/>
                    </a:lnTo>
                    <a:lnTo>
                      <a:pt x="13597" y="56287"/>
                    </a:lnTo>
                    <a:lnTo>
                      <a:pt x="14029" y="56114"/>
                    </a:lnTo>
                    <a:lnTo>
                      <a:pt x="14202" y="56028"/>
                    </a:lnTo>
                    <a:lnTo>
                      <a:pt x="14547" y="55855"/>
                    </a:lnTo>
                    <a:lnTo>
                      <a:pt x="14590" y="55855"/>
                    </a:lnTo>
                    <a:lnTo>
                      <a:pt x="15108" y="55596"/>
                    </a:lnTo>
                    <a:lnTo>
                      <a:pt x="15497" y="55380"/>
                    </a:lnTo>
                    <a:lnTo>
                      <a:pt x="15540" y="55337"/>
                    </a:lnTo>
                    <a:lnTo>
                      <a:pt x="15885" y="55121"/>
                    </a:lnTo>
                    <a:lnTo>
                      <a:pt x="16101" y="54992"/>
                    </a:lnTo>
                    <a:lnTo>
                      <a:pt x="16835" y="54517"/>
                    </a:lnTo>
                    <a:lnTo>
                      <a:pt x="17525" y="53999"/>
                    </a:lnTo>
                    <a:lnTo>
                      <a:pt x="18216" y="53438"/>
                    </a:lnTo>
                    <a:lnTo>
                      <a:pt x="18864" y="52877"/>
                    </a:lnTo>
                    <a:lnTo>
                      <a:pt x="19511" y="52229"/>
                    </a:lnTo>
                    <a:lnTo>
                      <a:pt x="20158" y="51539"/>
                    </a:lnTo>
                    <a:lnTo>
                      <a:pt x="20763" y="50848"/>
                    </a:lnTo>
                    <a:lnTo>
                      <a:pt x="21324" y="50071"/>
                    </a:lnTo>
                    <a:lnTo>
                      <a:pt x="21367" y="50028"/>
                    </a:lnTo>
                    <a:lnTo>
                      <a:pt x="21410" y="49942"/>
                    </a:lnTo>
                    <a:lnTo>
                      <a:pt x="21885" y="49337"/>
                    </a:lnTo>
                    <a:lnTo>
                      <a:pt x="22317" y="48647"/>
                    </a:lnTo>
                    <a:lnTo>
                      <a:pt x="23137" y="47265"/>
                    </a:lnTo>
                    <a:lnTo>
                      <a:pt x="23482" y="46618"/>
                    </a:lnTo>
                    <a:lnTo>
                      <a:pt x="23568" y="46532"/>
                    </a:lnTo>
                    <a:lnTo>
                      <a:pt x="24043" y="45453"/>
                    </a:lnTo>
                    <a:lnTo>
                      <a:pt x="24086" y="45366"/>
                    </a:lnTo>
                    <a:lnTo>
                      <a:pt x="24173" y="45194"/>
                    </a:lnTo>
                    <a:lnTo>
                      <a:pt x="24432" y="44589"/>
                    </a:lnTo>
                    <a:lnTo>
                      <a:pt x="24475" y="44503"/>
                    </a:lnTo>
                    <a:lnTo>
                      <a:pt x="24993" y="43165"/>
                    </a:lnTo>
                    <a:lnTo>
                      <a:pt x="25381" y="41870"/>
                    </a:lnTo>
                    <a:lnTo>
                      <a:pt x="25554" y="41266"/>
                    </a:lnTo>
                    <a:lnTo>
                      <a:pt x="25597" y="41007"/>
                    </a:lnTo>
                    <a:lnTo>
                      <a:pt x="25684" y="40575"/>
                    </a:lnTo>
                    <a:lnTo>
                      <a:pt x="25856" y="39625"/>
                    </a:lnTo>
                    <a:lnTo>
                      <a:pt x="25986" y="38676"/>
                    </a:lnTo>
                    <a:lnTo>
                      <a:pt x="26072" y="37683"/>
                    </a:lnTo>
                    <a:lnTo>
                      <a:pt x="26072" y="36777"/>
                    </a:lnTo>
                    <a:lnTo>
                      <a:pt x="26029" y="36431"/>
                    </a:lnTo>
                    <a:lnTo>
                      <a:pt x="26029" y="36388"/>
                    </a:lnTo>
                    <a:lnTo>
                      <a:pt x="25943" y="35525"/>
                    </a:lnTo>
                    <a:lnTo>
                      <a:pt x="25813" y="34748"/>
                    </a:lnTo>
                    <a:lnTo>
                      <a:pt x="25640" y="34014"/>
                    </a:lnTo>
                    <a:lnTo>
                      <a:pt x="25597" y="33971"/>
                    </a:lnTo>
                    <a:lnTo>
                      <a:pt x="25597" y="33884"/>
                    </a:lnTo>
                    <a:lnTo>
                      <a:pt x="25597" y="33841"/>
                    </a:lnTo>
                    <a:lnTo>
                      <a:pt x="25381" y="33280"/>
                    </a:lnTo>
                    <a:lnTo>
                      <a:pt x="25122" y="32762"/>
                    </a:lnTo>
                    <a:lnTo>
                      <a:pt x="24863" y="32244"/>
                    </a:lnTo>
                    <a:lnTo>
                      <a:pt x="24561" y="31813"/>
                    </a:lnTo>
                    <a:lnTo>
                      <a:pt x="24259" y="31381"/>
                    </a:lnTo>
                    <a:lnTo>
                      <a:pt x="23871" y="31036"/>
                    </a:lnTo>
                    <a:lnTo>
                      <a:pt x="23482" y="30690"/>
                    </a:lnTo>
                    <a:lnTo>
                      <a:pt x="23094" y="30388"/>
                    </a:lnTo>
                    <a:lnTo>
                      <a:pt x="23051" y="30388"/>
                    </a:lnTo>
                    <a:lnTo>
                      <a:pt x="23007" y="30345"/>
                    </a:lnTo>
                    <a:lnTo>
                      <a:pt x="22878" y="30302"/>
                    </a:lnTo>
                    <a:lnTo>
                      <a:pt x="22274" y="30000"/>
                    </a:lnTo>
                    <a:lnTo>
                      <a:pt x="21669" y="29784"/>
                    </a:lnTo>
                    <a:lnTo>
                      <a:pt x="21151" y="29654"/>
                    </a:lnTo>
                    <a:lnTo>
                      <a:pt x="21065" y="29654"/>
                    </a:lnTo>
                    <a:lnTo>
                      <a:pt x="20763" y="29611"/>
                    </a:lnTo>
                    <a:lnTo>
                      <a:pt x="20676" y="29611"/>
                    </a:lnTo>
                    <a:lnTo>
                      <a:pt x="20072" y="29568"/>
                    </a:lnTo>
                    <a:lnTo>
                      <a:pt x="20029" y="29568"/>
                    </a:lnTo>
                    <a:lnTo>
                      <a:pt x="19986" y="29611"/>
                    </a:lnTo>
                    <a:lnTo>
                      <a:pt x="19684" y="29611"/>
                    </a:lnTo>
                    <a:lnTo>
                      <a:pt x="19166" y="29654"/>
                    </a:lnTo>
                    <a:lnTo>
                      <a:pt x="18389" y="29784"/>
                    </a:lnTo>
                    <a:lnTo>
                      <a:pt x="17569" y="30000"/>
                    </a:lnTo>
                    <a:lnTo>
                      <a:pt x="17569" y="30043"/>
                    </a:lnTo>
                    <a:lnTo>
                      <a:pt x="17569" y="30086"/>
                    </a:lnTo>
                    <a:lnTo>
                      <a:pt x="17525" y="30043"/>
                    </a:lnTo>
                    <a:lnTo>
                      <a:pt x="17439" y="30043"/>
                    </a:lnTo>
                    <a:lnTo>
                      <a:pt x="17439" y="30086"/>
                    </a:lnTo>
                    <a:lnTo>
                      <a:pt x="17396" y="30086"/>
                    </a:lnTo>
                    <a:lnTo>
                      <a:pt x="17051" y="30216"/>
                    </a:lnTo>
                    <a:lnTo>
                      <a:pt x="17051" y="28877"/>
                    </a:lnTo>
                    <a:lnTo>
                      <a:pt x="17914" y="28575"/>
                    </a:lnTo>
                    <a:lnTo>
                      <a:pt x="18820" y="28316"/>
                    </a:lnTo>
                    <a:lnTo>
                      <a:pt x="19684" y="28187"/>
                    </a:lnTo>
                    <a:lnTo>
                      <a:pt x="20547" y="28100"/>
                    </a:lnTo>
                    <a:close/>
                    <a:moveTo>
                      <a:pt x="12691" y="27539"/>
                    </a:moveTo>
                    <a:lnTo>
                      <a:pt x="13036" y="27582"/>
                    </a:lnTo>
                    <a:lnTo>
                      <a:pt x="13209" y="27669"/>
                    </a:lnTo>
                    <a:lnTo>
                      <a:pt x="13382" y="27755"/>
                    </a:lnTo>
                    <a:lnTo>
                      <a:pt x="12777" y="28144"/>
                    </a:lnTo>
                    <a:lnTo>
                      <a:pt x="12173" y="28532"/>
                    </a:lnTo>
                    <a:lnTo>
                      <a:pt x="12173" y="28575"/>
                    </a:lnTo>
                    <a:lnTo>
                      <a:pt x="12130" y="28575"/>
                    </a:lnTo>
                    <a:lnTo>
                      <a:pt x="11267" y="29223"/>
                    </a:lnTo>
                    <a:lnTo>
                      <a:pt x="11223" y="29223"/>
                    </a:lnTo>
                    <a:lnTo>
                      <a:pt x="11223" y="29266"/>
                    </a:lnTo>
                    <a:lnTo>
                      <a:pt x="11180" y="29266"/>
                    </a:lnTo>
                    <a:lnTo>
                      <a:pt x="10964" y="29439"/>
                    </a:lnTo>
                    <a:lnTo>
                      <a:pt x="10921" y="29482"/>
                    </a:lnTo>
                    <a:lnTo>
                      <a:pt x="10749" y="29654"/>
                    </a:lnTo>
                    <a:lnTo>
                      <a:pt x="10705" y="29698"/>
                    </a:lnTo>
                    <a:lnTo>
                      <a:pt x="10662" y="29741"/>
                    </a:lnTo>
                    <a:lnTo>
                      <a:pt x="10619" y="29784"/>
                    </a:lnTo>
                    <a:lnTo>
                      <a:pt x="10533" y="29784"/>
                    </a:lnTo>
                    <a:lnTo>
                      <a:pt x="10533" y="29827"/>
                    </a:lnTo>
                    <a:lnTo>
                      <a:pt x="10490" y="29827"/>
                    </a:lnTo>
                    <a:lnTo>
                      <a:pt x="10490" y="29870"/>
                    </a:lnTo>
                    <a:lnTo>
                      <a:pt x="10490" y="29913"/>
                    </a:lnTo>
                    <a:lnTo>
                      <a:pt x="10490" y="30000"/>
                    </a:lnTo>
                    <a:lnTo>
                      <a:pt x="10533" y="30043"/>
                    </a:lnTo>
                    <a:lnTo>
                      <a:pt x="10619" y="30086"/>
                    </a:lnTo>
                    <a:lnTo>
                      <a:pt x="10705" y="30043"/>
                    </a:lnTo>
                    <a:lnTo>
                      <a:pt x="10749" y="30000"/>
                    </a:lnTo>
                    <a:lnTo>
                      <a:pt x="10792" y="29913"/>
                    </a:lnTo>
                    <a:lnTo>
                      <a:pt x="10835" y="29913"/>
                    </a:lnTo>
                    <a:lnTo>
                      <a:pt x="10921" y="29870"/>
                    </a:lnTo>
                    <a:lnTo>
                      <a:pt x="11137" y="29698"/>
                    </a:lnTo>
                    <a:lnTo>
                      <a:pt x="11180" y="29654"/>
                    </a:lnTo>
                    <a:lnTo>
                      <a:pt x="11396" y="29482"/>
                    </a:lnTo>
                    <a:lnTo>
                      <a:pt x="11439" y="29482"/>
                    </a:lnTo>
                    <a:lnTo>
                      <a:pt x="12259" y="28834"/>
                    </a:lnTo>
                    <a:lnTo>
                      <a:pt x="12303" y="28834"/>
                    </a:lnTo>
                    <a:lnTo>
                      <a:pt x="12303" y="28791"/>
                    </a:lnTo>
                    <a:lnTo>
                      <a:pt x="12950" y="28403"/>
                    </a:lnTo>
                    <a:lnTo>
                      <a:pt x="13554" y="28014"/>
                    </a:lnTo>
                    <a:lnTo>
                      <a:pt x="13597" y="28014"/>
                    </a:lnTo>
                    <a:lnTo>
                      <a:pt x="13597" y="27971"/>
                    </a:lnTo>
                    <a:lnTo>
                      <a:pt x="13641" y="27971"/>
                    </a:lnTo>
                    <a:lnTo>
                      <a:pt x="13813" y="28100"/>
                    </a:lnTo>
                    <a:lnTo>
                      <a:pt x="13813" y="28144"/>
                    </a:lnTo>
                    <a:lnTo>
                      <a:pt x="14072" y="28489"/>
                    </a:lnTo>
                    <a:lnTo>
                      <a:pt x="14245" y="28877"/>
                    </a:lnTo>
                    <a:lnTo>
                      <a:pt x="14418" y="29352"/>
                    </a:lnTo>
                    <a:lnTo>
                      <a:pt x="14547" y="29913"/>
                    </a:lnTo>
                    <a:lnTo>
                      <a:pt x="14504" y="29913"/>
                    </a:lnTo>
                    <a:lnTo>
                      <a:pt x="14245" y="30086"/>
                    </a:lnTo>
                    <a:lnTo>
                      <a:pt x="14159" y="30129"/>
                    </a:lnTo>
                    <a:lnTo>
                      <a:pt x="14072" y="30216"/>
                    </a:lnTo>
                    <a:lnTo>
                      <a:pt x="14029" y="30216"/>
                    </a:lnTo>
                    <a:lnTo>
                      <a:pt x="14029" y="30259"/>
                    </a:lnTo>
                    <a:lnTo>
                      <a:pt x="13900" y="30302"/>
                    </a:lnTo>
                    <a:lnTo>
                      <a:pt x="13813" y="30388"/>
                    </a:lnTo>
                    <a:lnTo>
                      <a:pt x="13597" y="30561"/>
                    </a:lnTo>
                    <a:lnTo>
                      <a:pt x="13511" y="30647"/>
                    </a:lnTo>
                    <a:lnTo>
                      <a:pt x="13468" y="30690"/>
                    </a:lnTo>
                    <a:lnTo>
                      <a:pt x="13382" y="30777"/>
                    </a:lnTo>
                    <a:lnTo>
                      <a:pt x="12777" y="31295"/>
                    </a:lnTo>
                    <a:lnTo>
                      <a:pt x="12777" y="31338"/>
                    </a:lnTo>
                    <a:lnTo>
                      <a:pt x="12691" y="31381"/>
                    </a:lnTo>
                    <a:lnTo>
                      <a:pt x="12691" y="31424"/>
                    </a:lnTo>
                    <a:lnTo>
                      <a:pt x="12648" y="31424"/>
                    </a:lnTo>
                    <a:lnTo>
                      <a:pt x="12216" y="31856"/>
                    </a:lnTo>
                    <a:lnTo>
                      <a:pt x="12173" y="31899"/>
                    </a:lnTo>
                    <a:lnTo>
                      <a:pt x="11439" y="32633"/>
                    </a:lnTo>
                    <a:lnTo>
                      <a:pt x="11267" y="32805"/>
                    </a:lnTo>
                    <a:lnTo>
                      <a:pt x="10403" y="33755"/>
                    </a:lnTo>
                    <a:lnTo>
                      <a:pt x="10403" y="33798"/>
                    </a:lnTo>
                    <a:lnTo>
                      <a:pt x="10274" y="33884"/>
                    </a:lnTo>
                    <a:lnTo>
                      <a:pt x="10274" y="33928"/>
                    </a:lnTo>
                    <a:lnTo>
                      <a:pt x="9626" y="34661"/>
                    </a:lnTo>
                    <a:lnTo>
                      <a:pt x="9324" y="35093"/>
                    </a:lnTo>
                    <a:lnTo>
                      <a:pt x="9281" y="35093"/>
                    </a:lnTo>
                    <a:lnTo>
                      <a:pt x="9281" y="35136"/>
                    </a:lnTo>
                    <a:lnTo>
                      <a:pt x="9195" y="35223"/>
                    </a:lnTo>
                    <a:lnTo>
                      <a:pt x="9195" y="35266"/>
                    </a:lnTo>
                    <a:lnTo>
                      <a:pt x="8375" y="36345"/>
                    </a:lnTo>
                    <a:lnTo>
                      <a:pt x="7511" y="37597"/>
                    </a:lnTo>
                    <a:lnTo>
                      <a:pt x="7425" y="37726"/>
                    </a:lnTo>
                    <a:lnTo>
                      <a:pt x="7382" y="37769"/>
                    </a:lnTo>
                    <a:lnTo>
                      <a:pt x="6562" y="39064"/>
                    </a:lnTo>
                    <a:lnTo>
                      <a:pt x="6432" y="39237"/>
                    </a:lnTo>
                    <a:lnTo>
                      <a:pt x="6432" y="39280"/>
                    </a:lnTo>
                    <a:lnTo>
                      <a:pt x="6389" y="39323"/>
                    </a:lnTo>
                    <a:lnTo>
                      <a:pt x="5785" y="40618"/>
                    </a:lnTo>
                    <a:lnTo>
                      <a:pt x="5180" y="42086"/>
                    </a:lnTo>
                    <a:lnTo>
                      <a:pt x="5094" y="42258"/>
                    </a:lnTo>
                    <a:lnTo>
                      <a:pt x="4533" y="43683"/>
                    </a:lnTo>
                    <a:lnTo>
                      <a:pt x="4490" y="43726"/>
                    </a:lnTo>
                    <a:lnTo>
                      <a:pt x="4447" y="43855"/>
                    </a:lnTo>
                    <a:lnTo>
                      <a:pt x="4490" y="43855"/>
                    </a:lnTo>
                    <a:lnTo>
                      <a:pt x="4490" y="43899"/>
                    </a:lnTo>
                    <a:lnTo>
                      <a:pt x="4447" y="43899"/>
                    </a:lnTo>
                    <a:lnTo>
                      <a:pt x="4317" y="44201"/>
                    </a:lnTo>
                    <a:lnTo>
                      <a:pt x="4058" y="45064"/>
                    </a:lnTo>
                    <a:lnTo>
                      <a:pt x="3842" y="45971"/>
                    </a:lnTo>
                    <a:lnTo>
                      <a:pt x="3626" y="47093"/>
                    </a:lnTo>
                    <a:lnTo>
                      <a:pt x="3583" y="47611"/>
                    </a:lnTo>
                    <a:lnTo>
                      <a:pt x="3540" y="47870"/>
                    </a:lnTo>
                    <a:lnTo>
                      <a:pt x="3497" y="48129"/>
                    </a:lnTo>
                    <a:lnTo>
                      <a:pt x="3454" y="48604"/>
                    </a:lnTo>
                    <a:lnTo>
                      <a:pt x="3454" y="48647"/>
                    </a:lnTo>
                    <a:lnTo>
                      <a:pt x="3454" y="48776"/>
                    </a:lnTo>
                    <a:lnTo>
                      <a:pt x="3497" y="48776"/>
                    </a:lnTo>
                    <a:lnTo>
                      <a:pt x="3497" y="48819"/>
                    </a:lnTo>
                    <a:lnTo>
                      <a:pt x="3454" y="48819"/>
                    </a:lnTo>
                    <a:lnTo>
                      <a:pt x="3454" y="48906"/>
                    </a:lnTo>
                    <a:lnTo>
                      <a:pt x="3454" y="49035"/>
                    </a:lnTo>
                    <a:lnTo>
                      <a:pt x="3411" y="49899"/>
                    </a:lnTo>
                    <a:lnTo>
                      <a:pt x="3411" y="49985"/>
                    </a:lnTo>
                    <a:lnTo>
                      <a:pt x="3411" y="50028"/>
                    </a:lnTo>
                    <a:lnTo>
                      <a:pt x="3411" y="50157"/>
                    </a:lnTo>
                    <a:lnTo>
                      <a:pt x="3454" y="50244"/>
                    </a:lnTo>
                    <a:lnTo>
                      <a:pt x="3583" y="51496"/>
                    </a:lnTo>
                    <a:lnTo>
                      <a:pt x="3842" y="52661"/>
                    </a:lnTo>
                    <a:lnTo>
                      <a:pt x="4015" y="53395"/>
                    </a:lnTo>
                    <a:lnTo>
                      <a:pt x="4231" y="54042"/>
                    </a:lnTo>
                    <a:lnTo>
                      <a:pt x="4490" y="54690"/>
                    </a:lnTo>
                    <a:lnTo>
                      <a:pt x="4749" y="55251"/>
                    </a:lnTo>
                    <a:lnTo>
                      <a:pt x="5051" y="55812"/>
                    </a:lnTo>
                    <a:lnTo>
                      <a:pt x="5396" y="56330"/>
                    </a:lnTo>
                    <a:lnTo>
                      <a:pt x="5741" y="56762"/>
                    </a:lnTo>
                    <a:lnTo>
                      <a:pt x="6130" y="57193"/>
                    </a:lnTo>
                    <a:lnTo>
                      <a:pt x="6432" y="57409"/>
                    </a:lnTo>
                    <a:lnTo>
                      <a:pt x="6475" y="57452"/>
                    </a:lnTo>
                    <a:lnTo>
                      <a:pt x="6734" y="57668"/>
                    </a:lnTo>
                    <a:lnTo>
                      <a:pt x="6777" y="57711"/>
                    </a:lnTo>
                    <a:lnTo>
                      <a:pt x="6950" y="57798"/>
                    </a:lnTo>
                    <a:lnTo>
                      <a:pt x="7080" y="57884"/>
                    </a:lnTo>
                    <a:lnTo>
                      <a:pt x="7123" y="57841"/>
                    </a:lnTo>
                    <a:lnTo>
                      <a:pt x="7123" y="57884"/>
                    </a:lnTo>
                    <a:lnTo>
                      <a:pt x="7209" y="57927"/>
                    </a:lnTo>
                    <a:lnTo>
                      <a:pt x="7339" y="58013"/>
                    </a:lnTo>
                    <a:lnTo>
                      <a:pt x="7425" y="58057"/>
                    </a:lnTo>
                    <a:lnTo>
                      <a:pt x="7641" y="58143"/>
                    </a:lnTo>
                    <a:lnTo>
                      <a:pt x="8245" y="58359"/>
                    </a:lnTo>
                    <a:lnTo>
                      <a:pt x="8849" y="58488"/>
                    </a:lnTo>
                    <a:lnTo>
                      <a:pt x="9344" y="58571"/>
                    </a:lnTo>
                    <a:lnTo>
                      <a:pt x="9344" y="58571"/>
                    </a:lnTo>
                    <a:lnTo>
                      <a:pt x="8677" y="58531"/>
                    </a:lnTo>
                    <a:lnTo>
                      <a:pt x="8590" y="58488"/>
                    </a:lnTo>
                    <a:lnTo>
                      <a:pt x="8461" y="58488"/>
                    </a:lnTo>
                    <a:lnTo>
                      <a:pt x="7900" y="58402"/>
                    </a:lnTo>
                    <a:lnTo>
                      <a:pt x="7382" y="58272"/>
                    </a:lnTo>
                    <a:lnTo>
                      <a:pt x="7252" y="58229"/>
                    </a:lnTo>
                    <a:lnTo>
                      <a:pt x="7209" y="58229"/>
                    </a:lnTo>
                    <a:lnTo>
                      <a:pt x="7080" y="58186"/>
                    </a:lnTo>
                    <a:lnTo>
                      <a:pt x="6648" y="58013"/>
                    </a:lnTo>
                    <a:lnTo>
                      <a:pt x="6173" y="57841"/>
                    </a:lnTo>
                    <a:lnTo>
                      <a:pt x="6000" y="57754"/>
                    </a:lnTo>
                    <a:lnTo>
                      <a:pt x="5957" y="57754"/>
                    </a:lnTo>
                    <a:lnTo>
                      <a:pt x="5828" y="57668"/>
                    </a:lnTo>
                    <a:lnTo>
                      <a:pt x="5439" y="57495"/>
                    </a:lnTo>
                    <a:lnTo>
                      <a:pt x="5353" y="57409"/>
                    </a:lnTo>
                    <a:lnTo>
                      <a:pt x="4965" y="57193"/>
                    </a:lnTo>
                    <a:lnTo>
                      <a:pt x="4792" y="57064"/>
                    </a:lnTo>
                    <a:lnTo>
                      <a:pt x="4749" y="57021"/>
                    </a:lnTo>
                    <a:lnTo>
                      <a:pt x="4662" y="56977"/>
                    </a:lnTo>
                    <a:lnTo>
                      <a:pt x="4619" y="56934"/>
                    </a:lnTo>
                    <a:lnTo>
                      <a:pt x="4360" y="56762"/>
                    </a:lnTo>
                    <a:lnTo>
                      <a:pt x="3885" y="56373"/>
                    </a:lnTo>
                    <a:lnTo>
                      <a:pt x="3454" y="55985"/>
                    </a:lnTo>
                    <a:lnTo>
                      <a:pt x="3367" y="55942"/>
                    </a:lnTo>
                    <a:lnTo>
                      <a:pt x="3238" y="55942"/>
                    </a:lnTo>
                    <a:lnTo>
                      <a:pt x="3152" y="55812"/>
                    </a:lnTo>
                    <a:lnTo>
                      <a:pt x="3022" y="55726"/>
                    </a:lnTo>
                    <a:lnTo>
                      <a:pt x="2936" y="55639"/>
                    </a:lnTo>
                    <a:lnTo>
                      <a:pt x="2806" y="55510"/>
                    </a:lnTo>
                    <a:lnTo>
                      <a:pt x="2763" y="55424"/>
                    </a:lnTo>
                    <a:lnTo>
                      <a:pt x="2634" y="55294"/>
                    </a:lnTo>
                    <a:lnTo>
                      <a:pt x="2590" y="55251"/>
                    </a:lnTo>
                    <a:lnTo>
                      <a:pt x="2418" y="55078"/>
                    </a:lnTo>
                    <a:lnTo>
                      <a:pt x="2418" y="55035"/>
                    </a:lnTo>
                    <a:lnTo>
                      <a:pt x="2245" y="54862"/>
                    </a:lnTo>
                    <a:lnTo>
                      <a:pt x="2245" y="54819"/>
                    </a:lnTo>
                    <a:lnTo>
                      <a:pt x="2072" y="54603"/>
                    </a:lnTo>
                    <a:lnTo>
                      <a:pt x="1684" y="53999"/>
                    </a:lnTo>
                    <a:lnTo>
                      <a:pt x="1641" y="53956"/>
                    </a:lnTo>
                    <a:lnTo>
                      <a:pt x="1555" y="53740"/>
                    </a:lnTo>
                    <a:lnTo>
                      <a:pt x="1511" y="53740"/>
                    </a:lnTo>
                    <a:lnTo>
                      <a:pt x="1468" y="53654"/>
                    </a:lnTo>
                    <a:lnTo>
                      <a:pt x="1425" y="53524"/>
                    </a:lnTo>
                    <a:lnTo>
                      <a:pt x="1339" y="53395"/>
                    </a:lnTo>
                    <a:lnTo>
                      <a:pt x="1296" y="53265"/>
                    </a:lnTo>
                    <a:lnTo>
                      <a:pt x="1252" y="53136"/>
                    </a:lnTo>
                    <a:lnTo>
                      <a:pt x="1166" y="53050"/>
                    </a:lnTo>
                    <a:lnTo>
                      <a:pt x="1123" y="52877"/>
                    </a:lnTo>
                    <a:lnTo>
                      <a:pt x="1037" y="52618"/>
                    </a:lnTo>
                    <a:lnTo>
                      <a:pt x="950" y="52488"/>
                    </a:lnTo>
                    <a:lnTo>
                      <a:pt x="950" y="52402"/>
                    </a:lnTo>
                    <a:lnTo>
                      <a:pt x="864" y="52143"/>
                    </a:lnTo>
                    <a:lnTo>
                      <a:pt x="605" y="51237"/>
                    </a:lnTo>
                    <a:lnTo>
                      <a:pt x="432" y="50244"/>
                    </a:lnTo>
                    <a:lnTo>
                      <a:pt x="346" y="49337"/>
                    </a:lnTo>
                    <a:lnTo>
                      <a:pt x="303" y="48431"/>
                    </a:lnTo>
                    <a:lnTo>
                      <a:pt x="303" y="48301"/>
                    </a:lnTo>
                    <a:lnTo>
                      <a:pt x="303" y="47524"/>
                    </a:lnTo>
                    <a:lnTo>
                      <a:pt x="346" y="46748"/>
                    </a:lnTo>
                    <a:lnTo>
                      <a:pt x="389" y="46575"/>
                    </a:lnTo>
                    <a:lnTo>
                      <a:pt x="475" y="45755"/>
                    </a:lnTo>
                    <a:lnTo>
                      <a:pt x="605" y="44935"/>
                    </a:lnTo>
                    <a:lnTo>
                      <a:pt x="778" y="44114"/>
                    </a:lnTo>
                    <a:lnTo>
                      <a:pt x="950" y="43294"/>
                    </a:lnTo>
                    <a:lnTo>
                      <a:pt x="1252" y="42215"/>
                    </a:lnTo>
                    <a:lnTo>
                      <a:pt x="1598" y="41136"/>
                    </a:lnTo>
                    <a:lnTo>
                      <a:pt x="2029" y="40057"/>
                    </a:lnTo>
                    <a:lnTo>
                      <a:pt x="2461" y="38978"/>
                    </a:lnTo>
                    <a:lnTo>
                      <a:pt x="2893" y="38071"/>
                    </a:lnTo>
                    <a:lnTo>
                      <a:pt x="3367" y="37122"/>
                    </a:lnTo>
                    <a:lnTo>
                      <a:pt x="3885" y="36215"/>
                    </a:lnTo>
                    <a:lnTo>
                      <a:pt x="4447" y="35352"/>
                    </a:lnTo>
                    <a:lnTo>
                      <a:pt x="5008" y="34489"/>
                    </a:lnTo>
                    <a:lnTo>
                      <a:pt x="5612" y="33669"/>
                    </a:lnTo>
                    <a:lnTo>
                      <a:pt x="6216" y="32849"/>
                    </a:lnTo>
                    <a:lnTo>
                      <a:pt x="6864" y="32072"/>
                    </a:lnTo>
                    <a:lnTo>
                      <a:pt x="7813" y="31036"/>
                    </a:lnTo>
                    <a:lnTo>
                      <a:pt x="8806" y="30086"/>
                    </a:lnTo>
                    <a:lnTo>
                      <a:pt x="9497" y="29482"/>
                    </a:lnTo>
                    <a:lnTo>
                      <a:pt x="10231" y="28921"/>
                    </a:lnTo>
                    <a:lnTo>
                      <a:pt x="10274" y="28877"/>
                    </a:lnTo>
                    <a:lnTo>
                      <a:pt x="10662" y="28618"/>
                    </a:lnTo>
                    <a:lnTo>
                      <a:pt x="11353" y="28100"/>
                    </a:lnTo>
                    <a:lnTo>
                      <a:pt x="11396" y="28100"/>
                    </a:lnTo>
                    <a:lnTo>
                      <a:pt x="12259" y="27582"/>
                    </a:lnTo>
                    <a:lnTo>
                      <a:pt x="12259" y="27539"/>
                    </a:lnTo>
                    <a:close/>
                    <a:moveTo>
                      <a:pt x="15151" y="0"/>
                    </a:moveTo>
                    <a:lnTo>
                      <a:pt x="14806" y="44"/>
                    </a:lnTo>
                    <a:lnTo>
                      <a:pt x="14418" y="87"/>
                    </a:lnTo>
                    <a:lnTo>
                      <a:pt x="14374" y="87"/>
                    </a:lnTo>
                    <a:lnTo>
                      <a:pt x="14245" y="130"/>
                    </a:lnTo>
                    <a:lnTo>
                      <a:pt x="14202" y="130"/>
                    </a:lnTo>
                    <a:lnTo>
                      <a:pt x="14202" y="173"/>
                    </a:lnTo>
                    <a:lnTo>
                      <a:pt x="13943" y="259"/>
                    </a:lnTo>
                    <a:lnTo>
                      <a:pt x="13900" y="259"/>
                    </a:lnTo>
                    <a:lnTo>
                      <a:pt x="13900" y="303"/>
                    </a:lnTo>
                    <a:lnTo>
                      <a:pt x="13856" y="303"/>
                    </a:lnTo>
                    <a:lnTo>
                      <a:pt x="13770" y="346"/>
                    </a:lnTo>
                    <a:lnTo>
                      <a:pt x="13684" y="389"/>
                    </a:lnTo>
                    <a:lnTo>
                      <a:pt x="13597" y="389"/>
                    </a:lnTo>
                    <a:lnTo>
                      <a:pt x="13554" y="432"/>
                    </a:lnTo>
                    <a:lnTo>
                      <a:pt x="13468" y="475"/>
                    </a:lnTo>
                    <a:lnTo>
                      <a:pt x="13166" y="605"/>
                    </a:lnTo>
                    <a:lnTo>
                      <a:pt x="12734" y="864"/>
                    </a:lnTo>
                    <a:lnTo>
                      <a:pt x="12303" y="1166"/>
                    </a:lnTo>
                    <a:lnTo>
                      <a:pt x="11655" y="1554"/>
                    </a:lnTo>
                    <a:lnTo>
                      <a:pt x="4317" y="5784"/>
                    </a:lnTo>
                    <a:lnTo>
                      <a:pt x="4274" y="5828"/>
                    </a:lnTo>
                    <a:lnTo>
                      <a:pt x="4188" y="5828"/>
                    </a:lnTo>
                    <a:lnTo>
                      <a:pt x="4058" y="5914"/>
                    </a:lnTo>
                    <a:lnTo>
                      <a:pt x="3929" y="6043"/>
                    </a:lnTo>
                    <a:lnTo>
                      <a:pt x="3799" y="6216"/>
                    </a:lnTo>
                    <a:lnTo>
                      <a:pt x="3713" y="6389"/>
                    </a:lnTo>
                    <a:lnTo>
                      <a:pt x="3583" y="6605"/>
                    </a:lnTo>
                    <a:lnTo>
                      <a:pt x="3540" y="6734"/>
                    </a:lnTo>
                    <a:lnTo>
                      <a:pt x="3540" y="6820"/>
                    </a:lnTo>
                    <a:lnTo>
                      <a:pt x="3540" y="6864"/>
                    </a:lnTo>
                    <a:lnTo>
                      <a:pt x="3497" y="6907"/>
                    </a:lnTo>
                    <a:lnTo>
                      <a:pt x="3497" y="6950"/>
                    </a:lnTo>
                    <a:lnTo>
                      <a:pt x="3497" y="7036"/>
                    </a:lnTo>
                    <a:lnTo>
                      <a:pt x="3497" y="7079"/>
                    </a:lnTo>
                    <a:lnTo>
                      <a:pt x="3497" y="7123"/>
                    </a:lnTo>
                    <a:lnTo>
                      <a:pt x="3497" y="7166"/>
                    </a:lnTo>
                    <a:lnTo>
                      <a:pt x="3497" y="7209"/>
                    </a:lnTo>
                    <a:lnTo>
                      <a:pt x="3497" y="7252"/>
                    </a:lnTo>
                    <a:lnTo>
                      <a:pt x="3497" y="7338"/>
                    </a:lnTo>
                    <a:lnTo>
                      <a:pt x="3497" y="7382"/>
                    </a:lnTo>
                    <a:lnTo>
                      <a:pt x="3497" y="7468"/>
                    </a:lnTo>
                    <a:lnTo>
                      <a:pt x="3497" y="7511"/>
                    </a:lnTo>
                    <a:lnTo>
                      <a:pt x="3540" y="7554"/>
                    </a:lnTo>
                    <a:lnTo>
                      <a:pt x="3540" y="7597"/>
                    </a:lnTo>
                    <a:lnTo>
                      <a:pt x="3583" y="7684"/>
                    </a:lnTo>
                    <a:lnTo>
                      <a:pt x="3583" y="7727"/>
                    </a:lnTo>
                    <a:lnTo>
                      <a:pt x="3626" y="7770"/>
                    </a:lnTo>
                    <a:lnTo>
                      <a:pt x="3626" y="7813"/>
                    </a:lnTo>
                    <a:lnTo>
                      <a:pt x="3670" y="7899"/>
                    </a:lnTo>
                    <a:lnTo>
                      <a:pt x="3713" y="7986"/>
                    </a:lnTo>
                    <a:lnTo>
                      <a:pt x="3756" y="8072"/>
                    </a:lnTo>
                    <a:lnTo>
                      <a:pt x="3799" y="8115"/>
                    </a:lnTo>
                    <a:lnTo>
                      <a:pt x="3842" y="8202"/>
                    </a:lnTo>
                    <a:lnTo>
                      <a:pt x="3929" y="8288"/>
                    </a:lnTo>
                    <a:lnTo>
                      <a:pt x="3972" y="8331"/>
                    </a:lnTo>
                    <a:lnTo>
                      <a:pt x="4101" y="8504"/>
                    </a:lnTo>
                    <a:lnTo>
                      <a:pt x="4188" y="8547"/>
                    </a:lnTo>
                    <a:lnTo>
                      <a:pt x="4360" y="8720"/>
                    </a:lnTo>
                    <a:lnTo>
                      <a:pt x="4403" y="8806"/>
                    </a:lnTo>
                    <a:lnTo>
                      <a:pt x="5310" y="9410"/>
                    </a:lnTo>
                    <a:lnTo>
                      <a:pt x="5698" y="9669"/>
                    </a:lnTo>
                    <a:lnTo>
                      <a:pt x="5741" y="9712"/>
                    </a:lnTo>
                    <a:lnTo>
                      <a:pt x="5957" y="9842"/>
                    </a:lnTo>
                    <a:lnTo>
                      <a:pt x="6173" y="9928"/>
                    </a:lnTo>
                    <a:lnTo>
                      <a:pt x="6346" y="10015"/>
                    </a:lnTo>
                    <a:lnTo>
                      <a:pt x="6475" y="10144"/>
                    </a:lnTo>
                    <a:lnTo>
                      <a:pt x="6993" y="10403"/>
                    </a:lnTo>
                    <a:lnTo>
                      <a:pt x="7468" y="10619"/>
                    </a:lnTo>
                    <a:lnTo>
                      <a:pt x="8159" y="10835"/>
                    </a:lnTo>
                    <a:lnTo>
                      <a:pt x="8547" y="10964"/>
                    </a:lnTo>
                    <a:lnTo>
                      <a:pt x="8893" y="11007"/>
                    </a:lnTo>
                    <a:lnTo>
                      <a:pt x="9281" y="11007"/>
                    </a:lnTo>
                    <a:lnTo>
                      <a:pt x="9454" y="10964"/>
                    </a:lnTo>
                    <a:lnTo>
                      <a:pt x="9540" y="10878"/>
                    </a:lnTo>
                    <a:lnTo>
                      <a:pt x="9626" y="10835"/>
                    </a:lnTo>
                    <a:lnTo>
                      <a:pt x="9626" y="10792"/>
                    </a:lnTo>
                    <a:lnTo>
                      <a:pt x="9669" y="10748"/>
                    </a:lnTo>
                    <a:lnTo>
                      <a:pt x="10921" y="10446"/>
                    </a:lnTo>
                    <a:lnTo>
                      <a:pt x="12605" y="9971"/>
                    </a:lnTo>
                    <a:lnTo>
                      <a:pt x="12820" y="9928"/>
                    </a:lnTo>
                    <a:lnTo>
                      <a:pt x="12820" y="11784"/>
                    </a:lnTo>
                    <a:lnTo>
                      <a:pt x="12777" y="11784"/>
                    </a:lnTo>
                    <a:lnTo>
                      <a:pt x="12691" y="11741"/>
                    </a:lnTo>
                    <a:lnTo>
                      <a:pt x="12691" y="11698"/>
                    </a:lnTo>
                    <a:lnTo>
                      <a:pt x="12648" y="11698"/>
                    </a:lnTo>
                    <a:lnTo>
                      <a:pt x="12562" y="11655"/>
                    </a:lnTo>
                    <a:lnTo>
                      <a:pt x="12518" y="11655"/>
                    </a:lnTo>
                    <a:lnTo>
                      <a:pt x="12432" y="11612"/>
                    </a:lnTo>
                    <a:lnTo>
                      <a:pt x="12389" y="11612"/>
                    </a:lnTo>
                    <a:lnTo>
                      <a:pt x="12303" y="11568"/>
                    </a:lnTo>
                    <a:lnTo>
                      <a:pt x="11785" y="11568"/>
                    </a:lnTo>
                    <a:lnTo>
                      <a:pt x="11655" y="11612"/>
                    </a:lnTo>
                    <a:lnTo>
                      <a:pt x="11569" y="11612"/>
                    </a:lnTo>
                    <a:lnTo>
                      <a:pt x="11526" y="11655"/>
                    </a:lnTo>
                    <a:lnTo>
                      <a:pt x="11439" y="11655"/>
                    </a:lnTo>
                    <a:lnTo>
                      <a:pt x="11353" y="11698"/>
                    </a:lnTo>
                    <a:lnTo>
                      <a:pt x="11008" y="11914"/>
                    </a:lnTo>
                    <a:lnTo>
                      <a:pt x="10921" y="11957"/>
                    </a:lnTo>
                    <a:lnTo>
                      <a:pt x="10749" y="12086"/>
                    </a:lnTo>
                    <a:lnTo>
                      <a:pt x="10705" y="12216"/>
                    </a:lnTo>
                    <a:lnTo>
                      <a:pt x="10662" y="12259"/>
                    </a:lnTo>
                    <a:lnTo>
                      <a:pt x="10619" y="12302"/>
                    </a:lnTo>
                    <a:lnTo>
                      <a:pt x="10576" y="12389"/>
                    </a:lnTo>
                    <a:lnTo>
                      <a:pt x="10576" y="12432"/>
                    </a:lnTo>
                    <a:lnTo>
                      <a:pt x="10533" y="12475"/>
                    </a:lnTo>
                    <a:lnTo>
                      <a:pt x="10533" y="12518"/>
                    </a:lnTo>
                    <a:lnTo>
                      <a:pt x="10490" y="12691"/>
                    </a:lnTo>
                    <a:lnTo>
                      <a:pt x="10490" y="12734"/>
                    </a:lnTo>
                    <a:lnTo>
                      <a:pt x="10490" y="12777"/>
                    </a:lnTo>
                    <a:lnTo>
                      <a:pt x="10446" y="12820"/>
                    </a:lnTo>
                    <a:lnTo>
                      <a:pt x="10446" y="12907"/>
                    </a:lnTo>
                    <a:lnTo>
                      <a:pt x="10446" y="13036"/>
                    </a:lnTo>
                    <a:lnTo>
                      <a:pt x="10446" y="13295"/>
                    </a:lnTo>
                    <a:lnTo>
                      <a:pt x="10446" y="13597"/>
                    </a:lnTo>
                    <a:lnTo>
                      <a:pt x="10490" y="13813"/>
                    </a:lnTo>
                    <a:lnTo>
                      <a:pt x="10576" y="14029"/>
                    </a:lnTo>
                    <a:lnTo>
                      <a:pt x="10576" y="14072"/>
                    </a:lnTo>
                    <a:lnTo>
                      <a:pt x="10662" y="14158"/>
                    </a:lnTo>
                    <a:lnTo>
                      <a:pt x="10749" y="14288"/>
                    </a:lnTo>
                    <a:lnTo>
                      <a:pt x="10878" y="14417"/>
                    </a:lnTo>
                    <a:lnTo>
                      <a:pt x="10964" y="14460"/>
                    </a:lnTo>
                    <a:lnTo>
                      <a:pt x="11180" y="27885"/>
                    </a:lnTo>
                    <a:lnTo>
                      <a:pt x="10490" y="28316"/>
                    </a:lnTo>
                    <a:lnTo>
                      <a:pt x="9842" y="28791"/>
                    </a:lnTo>
                    <a:lnTo>
                      <a:pt x="9238" y="29309"/>
                    </a:lnTo>
                    <a:lnTo>
                      <a:pt x="8634" y="29870"/>
                    </a:lnTo>
                    <a:lnTo>
                      <a:pt x="7598" y="30863"/>
                    </a:lnTo>
                    <a:lnTo>
                      <a:pt x="6648" y="31899"/>
                    </a:lnTo>
                    <a:lnTo>
                      <a:pt x="6000" y="32676"/>
                    </a:lnTo>
                    <a:lnTo>
                      <a:pt x="5353" y="33453"/>
                    </a:lnTo>
                    <a:lnTo>
                      <a:pt x="4749" y="34316"/>
                    </a:lnTo>
                    <a:lnTo>
                      <a:pt x="4188" y="35179"/>
                    </a:lnTo>
                    <a:lnTo>
                      <a:pt x="3626" y="36086"/>
                    </a:lnTo>
                    <a:lnTo>
                      <a:pt x="3108" y="36992"/>
                    </a:lnTo>
                    <a:lnTo>
                      <a:pt x="2634" y="37942"/>
                    </a:lnTo>
                    <a:lnTo>
                      <a:pt x="2202" y="38892"/>
                    </a:lnTo>
                    <a:lnTo>
                      <a:pt x="1727" y="39971"/>
                    </a:lnTo>
                    <a:lnTo>
                      <a:pt x="1339" y="41050"/>
                    </a:lnTo>
                    <a:lnTo>
                      <a:pt x="950" y="42129"/>
                    </a:lnTo>
                    <a:lnTo>
                      <a:pt x="648" y="43208"/>
                    </a:lnTo>
                    <a:lnTo>
                      <a:pt x="475" y="44071"/>
                    </a:lnTo>
                    <a:lnTo>
                      <a:pt x="303" y="44891"/>
                    </a:lnTo>
                    <a:lnTo>
                      <a:pt x="173" y="45712"/>
                    </a:lnTo>
                    <a:lnTo>
                      <a:pt x="87" y="46532"/>
                    </a:lnTo>
                    <a:lnTo>
                      <a:pt x="44" y="46704"/>
                    </a:lnTo>
                    <a:lnTo>
                      <a:pt x="1" y="47524"/>
                    </a:lnTo>
                    <a:lnTo>
                      <a:pt x="1" y="48301"/>
                    </a:lnTo>
                    <a:lnTo>
                      <a:pt x="1" y="48431"/>
                    </a:lnTo>
                    <a:lnTo>
                      <a:pt x="44" y="49381"/>
                    </a:lnTo>
                    <a:lnTo>
                      <a:pt x="130" y="50287"/>
                    </a:lnTo>
                    <a:lnTo>
                      <a:pt x="303" y="51280"/>
                    </a:lnTo>
                    <a:lnTo>
                      <a:pt x="562" y="52273"/>
                    </a:lnTo>
                    <a:lnTo>
                      <a:pt x="648" y="52488"/>
                    </a:lnTo>
                    <a:lnTo>
                      <a:pt x="691" y="52575"/>
                    </a:lnTo>
                    <a:lnTo>
                      <a:pt x="734" y="52747"/>
                    </a:lnTo>
                    <a:lnTo>
                      <a:pt x="864" y="53006"/>
                    </a:lnTo>
                    <a:lnTo>
                      <a:pt x="907" y="53136"/>
                    </a:lnTo>
                    <a:lnTo>
                      <a:pt x="950" y="53265"/>
                    </a:lnTo>
                    <a:lnTo>
                      <a:pt x="1037" y="53395"/>
                    </a:lnTo>
                    <a:lnTo>
                      <a:pt x="1080" y="53524"/>
                    </a:lnTo>
                    <a:lnTo>
                      <a:pt x="1166" y="53654"/>
                    </a:lnTo>
                    <a:lnTo>
                      <a:pt x="1209" y="53783"/>
                    </a:lnTo>
                    <a:lnTo>
                      <a:pt x="1296" y="53913"/>
                    </a:lnTo>
                    <a:lnTo>
                      <a:pt x="1382" y="54129"/>
                    </a:lnTo>
                    <a:lnTo>
                      <a:pt x="1425" y="54215"/>
                    </a:lnTo>
                    <a:lnTo>
                      <a:pt x="1814" y="54776"/>
                    </a:lnTo>
                    <a:lnTo>
                      <a:pt x="1986" y="54992"/>
                    </a:lnTo>
                    <a:lnTo>
                      <a:pt x="2029" y="55035"/>
                    </a:lnTo>
                    <a:lnTo>
                      <a:pt x="2159" y="55208"/>
                    </a:lnTo>
                    <a:lnTo>
                      <a:pt x="2202" y="55251"/>
                    </a:lnTo>
                    <a:lnTo>
                      <a:pt x="2331" y="55424"/>
                    </a:lnTo>
                    <a:lnTo>
                      <a:pt x="2375" y="55510"/>
                    </a:lnTo>
                    <a:lnTo>
                      <a:pt x="2547" y="55639"/>
                    </a:lnTo>
                    <a:lnTo>
                      <a:pt x="2590" y="55726"/>
                    </a:lnTo>
                    <a:lnTo>
                      <a:pt x="2720" y="55855"/>
                    </a:lnTo>
                    <a:lnTo>
                      <a:pt x="2806" y="55942"/>
                    </a:lnTo>
                    <a:lnTo>
                      <a:pt x="2936" y="56028"/>
                    </a:lnTo>
                    <a:lnTo>
                      <a:pt x="3022" y="56157"/>
                    </a:lnTo>
                    <a:lnTo>
                      <a:pt x="3152" y="56244"/>
                    </a:lnTo>
                    <a:lnTo>
                      <a:pt x="3238" y="56287"/>
                    </a:lnTo>
                    <a:lnTo>
                      <a:pt x="3281" y="56330"/>
                    </a:lnTo>
                    <a:lnTo>
                      <a:pt x="3367" y="56416"/>
                    </a:lnTo>
                    <a:lnTo>
                      <a:pt x="3454" y="56503"/>
                    </a:lnTo>
                    <a:lnTo>
                      <a:pt x="3497" y="56546"/>
                    </a:lnTo>
                    <a:lnTo>
                      <a:pt x="3583" y="56589"/>
                    </a:lnTo>
                    <a:lnTo>
                      <a:pt x="3670" y="56675"/>
                    </a:lnTo>
                    <a:lnTo>
                      <a:pt x="3799" y="56762"/>
                    </a:lnTo>
                    <a:lnTo>
                      <a:pt x="3929" y="56848"/>
                    </a:lnTo>
                    <a:lnTo>
                      <a:pt x="3972" y="56891"/>
                    </a:lnTo>
                    <a:lnTo>
                      <a:pt x="4058" y="56934"/>
                    </a:lnTo>
                    <a:lnTo>
                      <a:pt x="4144" y="57021"/>
                    </a:lnTo>
                    <a:lnTo>
                      <a:pt x="4317" y="57150"/>
                    </a:lnTo>
                    <a:lnTo>
                      <a:pt x="4533" y="57280"/>
                    </a:lnTo>
                    <a:lnTo>
                      <a:pt x="4576" y="57323"/>
                    </a:lnTo>
                    <a:lnTo>
                      <a:pt x="4792" y="57409"/>
                    </a:lnTo>
                    <a:lnTo>
                      <a:pt x="4835" y="57452"/>
                    </a:lnTo>
                    <a:lnTo>
                      <a:pt x="5180" y="57668"/>
                    </a:lnTo>
                    <a:lnTo>
                      <a:pt x="5310" y="57754"/>
                    </a:lnTo>
                    <a:lnTo>
                      <a:pt x="5698" y="57970"/>
                    </a:lnTo>
                    <a:lnTo>
                      <a:pt x="5871" y="58057"/>
                    </a:lnTo>
                    <a:lnTo>
                      <a:pt x="6044" y="58143"/>
                    </a:lnTo>
                    <a:lnTo>
                      <a:pt x="6087" y="58143"/>
                    </a:lnTo>
                    <a:lnTo>
                      <a:pt x="6518" y="58316"/>
                    </a:lnTo>
                    <a:lnTo>
                      <a:pt x="6993" y="58488"/>
                    </a:lnTo>
                    <a:lnTo>
                      <a:pt x="7209" y="58531"/>
                    </a:lnTo>
                    <a:lnTo>
                      <a:pt x="7295" y="58575"/>
                    </a:lnTo>
                    <a:lnTo>
                      <a:pt x="7857" y="58704"/>
                    </a:lnTo>
                    <a:lnTo>
                      <a:pt x="8418" y="58790"/>
                    </a:lnTo>
                    <a:lnTo>
                      <a:pt x="8547" y="58790"/>
                    </a:lnTo>
                    <a:lnTo>
                      <a:pt x="8634" y="58834"/>
                    </a:lnTo>
                    <a:lnTo>
                      <a:pt x="9152" y="58877"/>
                    </a:lnTo>
                    <a:lnTo>
                      <a:pt x="9928" y="58877"/>
                    </a:lnTo>
                    <a:lnTo>
                      <a:pt x="10576" y="58834"/>
                    </a:lnTo>
                    <a:lnTo>
                      <a:pt x="11223" y="58747"/>
                    </a:lnTo>
                    <a:lnTo>
                      <a:pt x="11828" y="58618"/>
                    </a:lnTo>
                    <a:lnTo>
                      <a:pt x="12432" y="58488"/>
                    </a:lnTo>
                    <a:lnTo>
                      <a:pt x="13079" y="58272"/>
                    </a:lnTo>
                    <a:lnTo>
                      <a:pt x="13684" y="58057"/>
                    </a:lnTo>
                    <a:lnTo>
                      <a:pt x="14029" y="57884"/>
                    </a:lnTo>
                    <a:lnTo>
                      <a:pt x="14979" y="57452"/>
                    </a:lnTo>
                    <a:lnTo>
                      <a:pt x="15151" y="57366"/>
                    </a:lnTo>
                    <a:lnTo>
                      <a:pt x="15669" y="57064"/>
                    </a:lnTo>
                    <a:lnTo>
                      <a:pt x="15842" y="56934"/>
                    </a:lnTo>
                    <a:lnTo>
                      <a:pt x="16533" y="56503"/>
                    </a:lnTo>
                    <a:lnTo>
                      <a:pt x="17223" y="55985"/>
                    </a:lnTo>
                    <a:lnTo>
                      <a:pt x="17784" y="55553"/>
                    </a:lnTo>
                    <a:lnTo>
                      <a:pt x="18346" y="55121"/>
                    </a:lnTo>
                    <a:lnTo>
                      <a:pt x="18820" y="54690"/>
                    </a:lnTo>
                    <a:lnTo>
                      <a:pt x="19511" y="54042"/>
                    </a:lnTo>
                    <a:lnTo>
                      <a:pt x="20158" y="53352"/>
                    </a:lnTo>
                    <a:lnTo>
                      <a:pt x="20720" y="52791"/>
                    </a:lnTo>
                    <a:lnTo>
                      <a:pt x="21022" y="52445"/>
                    </a:lnTo>
                    <a:lnTo>
                      <a:pt x="21324" y="52100"/>
                    </a:lnTo>
                    <a:lnTo>
                      <a:pt x="21583" y="51798"/>
                    </a:lnTo>
                    <a:lnTo>
                      <a:pt x="22187" y="50978"/>
                    </a:lnTo>
                    <a:lnTo>
                      <a:pt x="22792" y="50157"/>
                    </a:lnTo>
                    <a:lnTo>
                      <a:pt x="23439" y="49208"/>
                    </a:lnTo>
                    <a:lnTo>
                      <a:pt x="24000" y="48301"/>
                    </a:lnTo>
                    <a:lnTo>
                      <a:pt x="24561" y="47352"/>
                    </a:lnTo>
                    <a:lnTo>
                      <a:pt x="25036" y="46359"/>
                    </a:lnTo>
                    <a:lnTo>
                      <a:pt x="25511" y="45366"/>
                    </a:lnTo>
                    <a:lnTo>
                      <a:pt x="25943" y="44373"/>
                    </a:lnTo>
                    <a:lnTo>
                      <a:pt x="26288" y="43381"/>
                    </a:lnTo>
                    <a:lnTo>
                      <a:pt x="26633" y="42345"/>
                    </a:lnTo>
                    <a:lnTo>
                      <a:pt x="26935" y="41266"/>
                    </a:lnTo>
                    <a:lnTo>
                      <a:pt x="27194" y="40187"/>
                    </a:lnTo>
                    <a:lnTo>
                      <a:pt x="27367" y="39107"/>
                    </a:lnTo>
                    <a:lnTo>
                      <a:pt x="27496" y="38071"/>
                    </a:lnTo>
                    <a:lnTo>
                      <a:pt x="27583" y="37079"/>
                    </a:lnTo>
                    <a:lnTo>
                      <a:pt x="27626" y="36129"/>
                    </a:lnTo>
                    <a:lnTo>
                      <a:pt x="27583" y="35525"/>
                    </a:lnTo>
                    <a:lnTo>
                      <a:pt x="27496" y="34359"/>
                    </a:lnTo>
                    <a:lnTo>
                      <a:pt x="27410" y="33755"/>
                    </a:lnTo>
                    <a:lnTo>
                      <a:pt x="27281" y="33237"/>
                    </a:lnTo>
                    <a:lnTo>
                      <a:pt x="27194" y="32805"/>
                    </a:lnTo>
                    <a:lnTo>
                      <a:pt x="27065" y="32374"/>
                    </a:lnTo>
                    <a:lnTo>
                      <a:pt x="26979" y="32158"/>
                    </a:lnTo>
                    <a:lnTo>
                      <a:pt x="26979" y="32115"/>
                    </a:lnTo>
                    <a:lnTo>
                      <a:pt x="26935" y="32028"/>
                    </a:lnTo>
                    <a:lnTo>
                      <a:pt x="26806" y="31683"/>
                    </a:lnTo>
                    <a:lnTo>
                      <a:pt x="26806" y="31640"/>
                    </a:lnTo>
                    <a:lnTo>
                      <a:pt x="26763" y="31510"/>
                    </a:lnTo>
                    <a:lnTo>
                      <a:pt x="26547" y="31036"/>
                    </a:lnTo>
                    <a:lnTo>
                      <a:pt x="26288" y="30561"/>
                    </a:lnTo>
                    <a:lnTo>
                      <a:pt x="26029" y="30086"/>
                    </a:lnTo>
                    <a:lnTo>
                      <a:pt x="25856" y="29827"/>
                    </a:lnTo>
                    <a:lnTo>
                      <a:pt x="25425" y="29266"/>
                    </a:lnTo>
                    <a:lnTo>
                      <a:pt x="24993" y="28748"/>
                    </a:lnTo>
                    <a:lnTo>
                      <a:pt x="24475" y="28230"/>
                    </a:lnTo>
                    <a:lnTo>
                      <a:pt x="23914" y="27798"/>
                    </a:lnTo>
                    <a:lnTo>
                      <a:pt x="23871" y="27755"/>
                    </a:lnTo>
                    <a:lnTo>
                      <a:pt x="23396" y="27410"/>
                    </a:lnTo>
                    <a:lnTo>
                      <a:pt x="23180" y="27237"/>
                    </a:lnTo>
                    <a:lnTo>
                      <a:pt x="22964" y="27108"/>
                    </a:lnTo>
                    <a:lnTo>
                      <a:pt x="22662" y="26892"/>
                    </a:lnTo>
                    <a:lnTo>
                      <a:pt x="22317" y="26762"/>
                    </a:lnTo>
                    <a:lnTo>
                      <a:pt x="22144" y="26676"/>
                    </a:lnTo>
                    <a:lnTo>
                      <a:pt x="21928" y="26547"/>
                    </a:lnTo>
                    <a:lnTo>
                      <a:pt x="21885" y="26503"/>
                    </a:lnTo>
                    <a:lnTo>
                      <a:pt x="21669" y="26417"/>
                    </a:lnTo>
                    <a:lnTo>
                      <a:pt x="21583" y="26374"/>
                    </a:lnTo>
                    <a:lnTo>
                      <a:pt x="21453" y="26331"/>
                    </a:lnTo>
                    <a:lnTo>
                      <a:pt x="20892" y="26115"/>
                    </a:lnTo>
                    <a:lnTo>
                      <a:pt x="20202" y="25899"/>
                    </a:lnTo>
                    <a:lnTo>
                      <a:pt x="19856" y="25770"/>
                    </a:lnTo>
                    <a:lnTo>
                      <a:pt x="19684" y="25770"/>
                    </a:lnTo>
                    <a:lnTo>
                      <a:pt x="19554" y="25726"/>
                    </a:lnTo>
                    <a:lnTo>
                      <a:pt x="19468" y="25726"/>
                    </a:lnTo>
                    <a:lnTo>
                      <a:pt x="19252" y="25683"/>
                    </a:lnTo>
                    <a:lnTo>
                      <a:pt x="18561" y="25597"/>
                    </a:lnTo>
                    <a:lnTo>
                      <a:pt x="17914" y="25554"/>
                    </a:lnTo>
                    <a:lnTo>
                      <a:pt x="17007" y="25597"/>
                    </a:lnTo>
                    <a:lnTo>
                      <a:pt x="16964" y="22964"/>
                    </a:lnTo>
                    <a:lnTo>
                      <a:pt x="16878" y="19295"/>
                    </a:lnTo>
                    <a:lnTo>
                      <a:pt x="16921" y="18345"/>
                    </a:lnTo>
                    <a:lnTo>
                      <a:pt x="16921" y="17525"/>
                    </a:lnTo>
                    <a:lnTo>
                      <a:pt x="16878" y="16748"/>
                    </a:lnTo>
                    <a:lnTo>
                      <a:pt x="16921" y="16705"/>
                    </a:lnTo>
                    <a:lnTo>
                      <a:pt x="17137" y="16576"/>
                    </a:lnTo>
                    <a:lnTo>
                      <a:pt x="17223" y="16403"/>
                    </a:lnTo>
                    <a:lnTo>
                      <a:pt x="17353" y="16144"/>
                    </a:lnTo>
                    <a:lnTo>
                      <a:pt x="17396" y="16058"/>
                    </a:lnTo>
                    <a:lnTo>
                      <a:pt x="17396" y="16014"/>
                    </a:lnTo>
                    <a:lnTo>
                      <a:pt x="17439" y="15928"/>
                    </a:lnTo>
                    <a:lnTo>
                      <a:pt x="17439" y="15842"/>
                    </a:lnTo>
                    <a:lnTo>
                      <a:pt x="17439" y="15712"/>
                    </a:lnTo>
                    <a:lnTo>
                      <a:pt x="17439" y="15626"/>
                    </a:lnTo>
                    <a:lnTo>
                      <a:pt x="17439" y="15367"/>
                    </a:lnTo>
                    <a:lnTo>
                      <a:pt x="17439" y="15151"/>
                    </a:lnTo>
                    <a:lnTo>
                      <a:pt x="17439" y="15065"/>
                    </a:lnTo>
                    <a:lnTo>
                      <a:pt x="17396" y="14763"/>
                    </a:lnTo>
                    <a:lnTo>
                      <a:pt x="17266" y="14504"/>
                    </a:lnTo>
                    <a:lnTo>
                      <a:pt x="17223" y="14504"/>
                    </a:lnTo>
                    <a:lnTo>
                      <a:pt x="17180" y="14374"/>
                    </a:lnTo>
                    <a:lnTo>
                      <a:pt x="17137" y="14331"/>
                    </a:lnTo>
                    <a:lnTo>
                      <a:pt x="17094" y="14288"/>
                    </a:lnTo>
                    <a:lnTo>
                      <a:pt x="17007" y="14245"/>
                    </a:lnTo>
                    <a:lnTo>
                      <a:pt x="16964" y="14202"/>
                    </a:lnTo>
                    <a:lnTo>
                      <a:pt x="16921" y="14158"/>
                    </a:lnTo>
                    <a:lnTo>
                      <a:pt x="16878" y="14158"/>
                    </a:lnTo>
                    <a:lnTo>
                      <a:pt x="15065" y="13122"/>
                    </a:lnTo>
                    <a:lnTo>
                      <a:pt x="15108" y="12993"/>
                    </a:lnTo>
                    <a:lnTo>
                      <a:pt x="15108" y="9669"/>
                    </a:lnTo>
                    <a:lnTo>
                      <a:pt x="15151" y="9712"/>
                    </a:lnTo>
                    <a:lnTo>
                      <a:pt x="16187" y="9712"/>
                    </a:lnTo>
                    <a:lnTo>
                      <a:pt x="16317" y="9669"/>
                    </a:lnTo>
                    <a:lnTo>
                      <a:pt x="16533" y="9669"/>
                    </a:lnTo>
                    <a:lnTo>
                      <a:pt x="16576" y="9626"/>
                    </a:lnTo>
                    <a:lnTo>
                      <a:pt x="17310" y="9453"/>
                    </a:lnTo>
                    <a:lnTo>
                      <a:pt x="17828" y="9281"/>
                    </a:lnTo>
                    <a:lnTo>
                      <a:pt x="18432" y="8892"/>
                    </a:lnTo>
                    <a:lnTo>
                      <a:pt x="19123" y="8461"/>
                    </a:lnTo>
                    <a:lnTo>
                      <a:pt x="19166" y="8461"/>
                    </a:lnTo>
                    <a:lnTo>
                      <a:pt x="19252" y="8417"/>
                    </a:lnTo>
                    <a:lnTo>
                      <a:pt x="19425" y="8331"/>
                    </a:lnTo>
                    <a:lnTo>
                      <a:pt x="19468" y="8288"/>
                    </a:lnTo>
                    <a:lnTo>
                      <a:pt x="19684" y="8158"/>
                    </a:lnTo>
                    <a:lnTo>
                      <a:pt x="19727" y="8115"/>
                    </a:lnTo>
                    <a:lnTo>
                      <a:pt x="20115" y="7770"/>
                    </a:lnTo>
                    <a:lnTo>
                      <a:pt x="20417" y="7382"/>
                    </a:lnTo>
                    <a:lnTo>
                      <a:pt x="20504" y="7295"/>
                    </a:lnTo>
                    <a:lnTo>
                      <a:pt x="20504" y="7252"/>
                    </a:lnTo>
                    <a:lnTo>
                      <a:pt x="20590" y="7166"/>
                    </a:lnTo>
                    <a:lnTo>
                      <a:pt x="20806" y="6820"/>
                    </a:lnTo>
                    <a:lnTo>
                      <a:pt x="21022" y="6432"/>
                    </a:lnTo>
                    <a:lnTo>
                      <a:pt x="21194" y="6043"/>
                    </a:lnTo>
                    <a:lnTo>
                      <a:pt x="21324" y="5698"/>
                    </a:lnTo>
                    <a:lnTo>
                      <a:pt x="21367" y="5310"/>
                    </a:lnTo>
                    <a:lnTo>
                      <a:pt x="21410" y="4964"/>
                    </a:lnTo>
                    <a:lnTo>
                      <a:pt x="21410" y="4619"/>
                    </a:lnTo>
                    <a:lnTo>
                      <a:pt x="21367" y="4274"/>
                    </a:lnTo>
                    <a:lnTo>
                      <a:pt x="21281" y="3928"/>
                    </a:lnTo>
                    <a:lnTo>
                      <a:pt x="21151" y="3583"/>
                    </a:lnTo>
                    <a:lnTo>
                      <a:pt x="20979" y="3281"/>
                    </a:lnTo>
                    <a:lnTo>
                      <a:pt x="20720" y="2936"/>
                    </a:lnTo>
                    <a:lnTo>
                      <a:pt x="20374" y="2547"/>
                    </a:lnTo>
                    <a:lnTo>
                      <a:pt x="19986" y="2202"/>
                    </a:lnTo>
                    <a:lnTo>
                      <a:pt x="19641" y="1943"/>
                    </a:lnTo>
                    <a:lnTo>
                      <a:pt x="19338" y="1727"/>
                    </a:lnTo>
                    <a:lnTo>
                      <a:pt x="19252" y="1684"/>
                    </a:lnTo>
                    <a:lnTo>
                      <a:pt x="18907" y="1468"/>
                    </a:lnTo>
                    <a:lnTo>
                      <a:pt x="18605" y="1338"/>
                    </a:lnTo>
                    <a:lnTo>
                      <a:pt x="18475" y="1252"/>
                    </a:lnTo>
                    <a:lnTo>
                      <a:pt x="18087" y="1036"/>
                    </a:lnTo>
                    <a:lnTo>
                      <a:pt x="17439" y="691"/>
                    </a:lnTo>
                    <a:lnTo>
                      <a:pt x="16835" y="432"/>
                    </a:lnTo>
                    <a:lnTo>
                      <a:pt x="16274" y="216"/>
                    </a:lnTo>
                    <a:lnTo>
                      <a:pt x="15756" y="87"/>
                    </a:lnTo>
                    <a:lnTo>
                      <a:pt x="15713" y="87"/>
                    </a:lnTo>
                    <a:lnTo>
                      <a:pt x="15454" y="44"/>
                    </a:lnTo>
                    <a:lnTo>
                      <a:pt x="151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0" name="Google Shape;15100;p76"/>
              <p:cNvSpPr/>
              <p:nvPr/>
            </p:nvSpPr>
            <p:spPr>
              <a:xfrm>
                <a:off x="2121057" y="2506888"/>
                <a:ext cx="41112" cy="36246"/>
              </a:xfrm>
              <a:custGeom>
                <a:avLst/>
                <a:gdLst/>
                <a:ahLst/>
                <a:cxnLst/>
                <a:rect l="l" t="t" r="r" b="b"/>
                <a:pathLst>
                  <a:path w="735" h="648" extrusionOk="0">
                    <a:moveTo>
                      <a:pt x="87" y="432"/>
                    </a:moveTo>
                    <a:lnTo>
                      <a:pt x="130" y="475"/>
                    </a:lnTo>
                    <a:lnTo>
                      <a:pt x="130" y="518"/>
                    </a:lnTo>
                    <a:lnTo>
                      <a:pt x="87" y="432"/>
                    </a:lnTo>
                    <a:close/>
                    <a:moveTo>
                      <a:pt x="173" y="518"/>
                    </a:moveTo>
                    <a:lnTo>
                      <a:pt x="260" y="561"/>
                    </a:lnTo>
                    <a:lnTo>
                      <a:pt x="173" y="561"/>
                    </a:lnTo>
                    <a:lnTo>
                      <a:pt x="173" y="518"/>
                    </a:lnTo>
                    <a:close/>
                    <a:moveTo>
                      <a:pt x="605" y="0"/>
                    </a:moveTo>
                    <a:lnTo>
                      <a:pt x="519" y="43"/>
                    </a:lnTo>
                    <a:lnTo>
                      <a:pt x="475" y="43"/>
                    </a:lnTo>
                    <a:lnTo>
                      <a:pt x="389" y="130"/>
                    </a:lnTo>
                    <a:lnTo>
                      <a:pt x="173" y="259"/>
                    </a:lnTo>
                    <a:lnTo>
                      <a:pt x="173" y="302"/>
                    </a:lnTo>
                    <a:lnTo>
                      <a:pt x="130" y="302"/>
                    </a:lnTo>
                    <a:lnTo>
                      <a:pt x="130" y="346"/>
                    </a:lnTo>
                    <a:lnTo>
                      <a:pt x="44" y="389"/>
                    </a:lnTo>
                    <a:lnTo>
                      <a:pt x="1" y="475"/>
                    </a:lnTo>
                    <a:lnTo>
                      <a:pt x="44" y="561"/>
                    </a:lnTo>
                    <a:lnTo>
                      <a:pt x="87" y="605"/>
                    </a:lnTo>
                    <a:lnTo>
                      <a:pt x="130" y="648"/>
                    </a:lnTo>
                    <a:lnTo>
                      <a:pt x="260" y="605"/>
                    </a:lnTo>
                    <a:lnTo>
                      <a:pt x="303" y="561"/>
                    </a:lnTo>
                    <a:lnTo>
                      <a:pt x="303" y="518"/>
                    </a:lnTo>
                    <a:lnTo>
                      <a:pt x="346" y="518"/>
                    </a:lnTo>
                    <a:lnTo>
                      <a:pt x="648" y="302"/>
                    </a:lnTo>
                    <a:lnTo>
                      <a:pt x="734" y="173"/>
                    </a:lnTo>
                    <a:lnTo>
                      <a:pt x="691" y="87"/>
                    </a:lnTo>
                    <a:lnTo>
                      <a:pt x="605" y="0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101" name="Google Shape;15101;p76"/>
          <p:cNvGrpSpPr/>
          <p:nvPr/>
        </p:nvGrpSpPr>
        <p:grpSpPr>
          <a:xfrm>
            <a:off x="3922584" y="2619256"/>
            <a:ext cx="814787" cy="1583208"/>
            <a:chOff x="2855283" y="704030"/>
            <a:chExt cx="1637434" cy="3181689"/>
          </a:xfrm>
        </p:grpSpPr>
        <p:grpSp>
          <p:nvGrpSpPr>
            <p:cNvPr id="15102" name="Google Shape;15102;p76"/>
            <p:cNvGrpSpPr/>
            <p:nvPr/>
          </p:nvGrpSpPr>
          <p:grpSpPr>
            <a:xfrm>
              <a:off x="2867640" y="1066835"/>
              <a:ext cx="1569256" cy="2729009"/>
              <a:chOff x="2867640" y="1066835"/>
              <a:chExt cx="1569256" cy="2729009"/>
            </a:xfrm>
          </p:grpSpPr>
          <p:sp>
            <p:nvSpPr>
              <p:cNvPr id="15103" name="Google Shape;15103;p76"/>
              <p:cNvSpPr/>
              <p:nvPr/>
            </p:nvSpPr>
            <p:spPr>
              <a:xfrm>
                <a:off x="3013408" y="2006463"/>
                <a:ext cx="403252" cy="1234254"/>
              </a:xfrm>
              <a:custGeom>
                <a:avLst/>
                <a:gdLst/>
                <a:ahLst/>
                <a:cxnLst/>
                <a:rect l="l" t="t" r="r" b="b"/>
                <a:pathLst>
                  <a:path w="5613" h="17180" extrusionOk="0">
                    <a:moveTo>
                      <a:pt x="1641" y="2288"/>
                    </a:moveTo>
                    <a:lnTo>
                      <a:pt x="1641" y="13424"/>
                    </a:lnTo>
                    <a:lnTo>
                      <a:pt x="1641" y="13468"/>
                    </a:lnTo>
                    <a:lnTo>
                      <a:pt x="1641" y="14029"/>
                    </a:lnTo>
                    <a:lnTo>
                      <a:pt x="1641" y="14072"/>
                    </a:lnTo>
                    <a:lnTo>
                      <a:pt x="1641" y="14547"/>
                    </a:lnTo>
                    <a:lnTo>
                      <a:pt x="1598" y="14590"/>
                    </a:lnTo>
                    <a:lnTo>
                      <a:pt x="1598" y="14547"/>
                    </a:lnTo>
                    <a:lnTo>
                      <a:pt x="1598" y="14072"/>
                    </a:lnTo>
                    <a:lnTo>
                      <a:pt x="1598" y="14029"/>
                    </a:lnTo>
                    <a:lnTo>
                      <a:pt x="1598" y="13468"/>
                    </a:lnTo>
                    <a:lnTo>
                      <a:pt x="1598" y="13424"/>
                    </a:lnTo>
                    <a:lnTo>
                      <a:pt x="1598" y="2288"/>
                    </a:lnTo>
                    <a:close/>
                    <a:moveTo>
                      <a:pt x="44" y="0"/>
                    </a:moveTo>
                    <a:lnTo>
                      <a:pt x="1" y="13986"/>
                    </a:lnTo>
                    <a:lnTo>
                      <a:pt x="1" y="14029"/>
                    </a:lnTo>
                    <a:lnTo>
                      <a:pt x="1" y="15281"/>
                    </a:lnTo>
                    <a:lnTo>
                      <a:pt x="1" y="15367"/>
                    </a:lnTo>
                    <a:lnTo>
                      <a:pt x="1" y="15540"/>
                    </a:lnTo>
                    <a:lnTo>
                      <a:pt x="44" y="15842"/>
                    </a:lnTo>
                    <a:lnTo>
                      <a:pt x="173" y="16101"/>
                    </a:lnTo>
                    <a:lnTo>
                      <a:pt x="303" y="16273"/>
                    </a:lnTo>
                    <a:lnTo>
                      <a:pt x="432" y="16403"/>
                    </a:lnTo>
                    <a:lnTo>
                      <a:pt x="821" y="16705"/>
                    </a:lnTo>
                    <a:lnTo>
                      <a:pt x="907" y="16748"/>
                    </a:lnTo>
                    <a:lnTo>
                      <a:pt x="950" y="16748"/>
                    </a:lnTo>
                    <a:lnTo>
                      <a:pt x="1037" y="16791"/>
                    </a:lnTo>
                    <a:lnTo>
                      <a:pt x="1123" y="16834"/>
                    </a:lnTo>
                    <a:lnTo>
                      <a:pt x="1166" y="16878"/>
                    </a:lnTo>
                    <a:lnTo>
                      <a:pt x="1209" y="16878"/>
                    </a:lnTo>
                    <a:lnTo>
                      <a:pt x="1382" y="16921"/>
                    </a:lnTo>
                    <a:lnTo>
                      <a:pt x="1425" y="16964"/>
                    </a:lnTo>
                    <a:lnTo>
                      <a:pt x="1555" y="17007"/>
                    </a:lnTo>
                    <a:lnTo>
                      <a:pt x="1684" y="17007"/>
                    </a:lnTo>
                    <a:lnTo>
                      <a:pt x="1727" y="17050"/>
                    </a:lnTo>
                    <a:lnTo>
                      <a:pt x="1857" y="17050"/>
                    </a:lnTo>
                    <a:lnTo>
                      <a:pt x="1943" y="17093"/>
                    </a:lnTo>
                    <a:lnTo>
                      <a:pt x="2116" y="17093"/>
                    </a:lnTo>
                    <a:lnTo>
                      <a:pt x="2116" y="17137"/>
                    </a:lnTo>
                    <a:lnTo>
                      <a:pt x="2547" y="17137"/>
                    </a:lnTo>
                    <a:lnTo>
                      <a:pt x="2591" y="17180"/>
                    </a:lnTo>
                    <a:lnTo>
                      <a:pt x="2979" y="17180"/>
                    </a:lnTo>
                    <a:lnTo>
                      <a:pt x="3109" y="17137"/>
                    </a:lnTo>
                    <a:lnTo>
                      <a:pt x="3454" y="17137"/>
                    </a:lnTo>
                    <a:lnTo>
                      <a:pt x="3627" y="17093"/>
                    </a:lnTo>
                    <a:lnTo>
                      <a:pt x="3670" y="17093"/>
                    </a:lnTo>
                    <a:lnTo>
                      <a:pt x="3756" y="17050"/>
                    </a:lnTo>
                    <a:lnTo>
                      <a:pt x="3886" y="17050"/>
                    </a:lnTo>
                    <a:lnTo>
                      <a:pt x="3929" y="17007"/>
                    </a:lnTo>
                    <a:lnTo>
                      <a:pt x="4058" y="17007"/>
                    </a:lnTo>
                    <a:lnTo>
                      <a:pt x="4101" y="16964"/>
                    </a:lnTo>
                    <a:lnTo>
                      <a:pt x="4274" y="16921"/>
                    </a:lnTo>
                    <a:lnTo>
                      <a:pt x="4317" y="16921"/>
                    </a:lnTo>
                    <a:lnTo>
                      <a:pt x="4447" y="16834"/>
                    </a:lnTo>
                    <a:lnTo>
                      <a:pt x="4490" y="16834"/>
                    </a:lnTo>
                    <a:lnTo>
                      <a:pt x="4576" y="16791"/>
                    </a:lnTo>
                    <a:lnTo>
                      <a:pt x="4619" y="16748"/>
                    </a:lnTo>
                    <a:lnTo>
                      <a:pt x="4749" y="16705"/>
                    </a:lnTo>
                    <a:lnTo>
                      <a:pt x="4792" y="16662"/>
                    </a:lnTo>
                    <a:lnTo>
                      <a:pt x="4878" y="16619"/>
                    </a:lnTo>
                    <a:lnTo>
                      <a:pt x="4921" y="16575"/>
                    </a:lnTo>
                    <a:lnTo>
                      <a:pt x="4965" y="16575"/>
                    </a:lnTo>
                    <a:lnTo>
                      <a:pt x="5008" y="16532"/>
                    </a:lnTo>
                    <a:lnTo>
                      <a:pt x="5051" y="16489"/>
                    </a:lnTo>
                    <a:lnTo>
                      <a:pt x="5094" y="16446"/>
                    </a:lnTo>
                    <a:lnTo>
                      <a:pt x="5137" y="16403"/>
                    </a:lnTo>
                    <a:lnTo>
                      <a:pt x="5180" y="16403"/>
                    </a:lnTo>
                    <a:lnTo>
                      <a:pt x="5180" y="16360"/>
                    </a:lnTo>
                    <a:lnTo>
                      <a:pt x="5267" y="16316"/>
                    </a:lnTo>
                    <a:lnTo>
                      <a:pt x="5267" y="16273"/>
                    </a:lnTo>
                    <a:lnTo>
                      <a:pt x="5310" y="16230"/>
                    </a:lnTo>
                    <a:lnTo>
                      <a:pt x="5353" y="16144"/>
                    </a:lnTo>
                    <a:lnTo>
                      <a:pt x="5396" y="16144"/>
                    </a:lnTo>
                    <a:lnTo>
                      <a:pt x="5439" y="16058"/>
                    </a:lnTo>
                    <a:lnTo>
                      <a:pt x="5483" y="16014"/>
                    </a:lnTo>
                    <a:lnTo>
                      <a:pt x="5483" y="15971"/>
                    </a:lnTo>
                    <a:lnTo>
                      <a:pt x="5483" y="15928"/>
                    </a:lnTo>
                    <a:lnTo>
                      <a:pt x="5526" y="15842"/>
                    </a:lnTo>
                    <a:lnTo>
                      <a:pt x="5526" y="15799"/>
                    </a:lnTo>
                    <a:lnTo>
                      <a:pt x="5526" y="15755"/>
                    </a:lnTo>
                    <a:lnTo>
                      <a:pt x="5569" y="15712"/>
                    </a:lnTo>
                    <a:lnTo>
                      <a:pt x="5569" y="15669"/>
                    </a:lnTo>
                    <a:lnTo>
                      <a:pt x="5569" y="15626"/>
                    </a:lnTo>
                    <a:lnTo>
                      <a:pt x="5569" y="15583"/>
                    </a:lnTo>
                    <a:lnTo>
                      <a:pt x="5569" y="14849"/>
                    </a:lnTo>
                    <a:lnTo>
                      <a:pt x="5569" y="14806"/>
                    </a:lnTo>
                    <a:lnTo>
                      <a:pt x="5569" y="14763"/>
                    </a:lnTo>
                    <a:lnTo>
                      <a:pt x="5569" y="14029"/>
                    </a:lnTo>
                    <a:lnTo>
                      <a:pt x="5569" y="13986"/>
                    </a:lnTo>
                    <a:lnTo>
                      <a:pt x="5612" y="4489"/>
                    </a:lnTo>
                    <a:lnTo>
                      <a:pt x="5569" y="4187"/>
                    </a:lnTo>
                    <a:lnTo>
                      <a:pt x="5526" y="3928"/>
                    </a:lnTo>
                    <a:lnTo>
                      <a:pt x="5439" y="3626"/>
                    </a:lnTo>
                    <a:lnTo>
                      <a:pt x="5353" y="3367"/>
                    </a:lnTo>
                    <a:lnTo>
                      <a:pt x="5051" y="2892"/>
                    </a:lnTo>
                    <a:lnTo>
                      <a:pt x="4662" y="2418"/>
                    </a:lnTo>
                    <a:lnTo>
                      <a:pt x="4231" y="2029"/>
                    </a:lnTo>
                    <a:lnTo>
                      <a:pt x="3799" y="1684"/>
                    </a:lnTo>
                    <a:lnTo>
                      <a:pt x="3281" y="1338"/>
                    </a:lnTo>
                    <a:lnTo>
                      <a:pt x="2806" y="1079"/>
                    </a:lnTo>
                    <a:lnTo>
                      <a:pt x="1857" y="605"/>
                    </a:lnTo>
                    <a:lnTo>
                      <a:pt x="993" y="302"/>
                    </a:lnTo>
                    <a:lnTo>
                      <a:pt x="389" y="87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4" name="Google Shape;15104;p76"/>
              <p:cNvSpPr/>
              <p:nvPr/>
            </p:nvSpPr>
            <p:spPr>
              <a:xfrm>
                <a:off x="2929712" y="1776998"/>
                <a:ext cx="570645" cy="245055"/>
              </a:xfrm>
              <a:custGeom>
                <a:avLst/>
                <a:gdLst/>
                <a:ahLst/>
                <a:cxnLst/>
                <a:rect l="l" t="t" r="r" b="b"/>
                <a:pathLst>
                  <a:path w="7943" h="3411" extrusionOk="0">
                    <a:moveTo>
                      <a:pt x="7770" y="604"/>
                    </a:moveTo>
                    <a:lnTo>
                      <a:pt x="7770" y="1597"/>
                    </a:lnTo>
                    <a:lnTo>
                      <a:pt x="7727" y="1597"/>
                    </a:lnTo>
                    <a:lnTo>
                      <a:pt x="7727" y="604"/>
                    </a:lnTo>
                    <a:close/>
                    <a:moveTo>
                      <a:pt x="432" y="907"/>
                    </a:moveTo>
                    <a:lnTo>
                      <a:pt x="432" y="1856"/>
                    </a:lnTo>
                    <a:lnTo>
                      <a:pt x="389" y="1899"/>
                    </a:lnTo>
                    <a:lnTo>
                      <a:pt x="389" y="1856"/>
                    </a:lnTo>
                    <a:lnTo>
                      <a:pt x="389" y="907"/>
                    </a:lnTo>
                    <a:close/>
                    <a:moveTo>
                      <a:pt x="7209" y="1252"/>
                    </a:moveTo>
                    <a:lnTo>
                      <a:pt x="7209" y="1295"/>
                    </a:lnTo>
                    <a:lnTo>
                      <a:pt x="7209" y="2245"/>
                    </a:lnTo>
                    <a:lnTo>
                      <a:pt x="7166" y="2245"/>
                    </a:lnTo>
                    <a:lnTo>
                      <a:pt x="7166" y="1295"/>
                    </a:lnTo>
                    <a:lnTo>
                      <a:pt x="7209" y="1252"/>
                    </a:lnTo>
                    <a:close/>
                    <a:moveTo>
                      <a:pt x="1079" y="1468"/>
                    </a:moveTo>
                    <a:lnTo>
                      <a:pt x="1079" y="1511"/>
                    </a:lnTo>
                    <a:lnTo>
                      <a:pt x="1079" y="2461"/>
                    </a:lnTo>
                    <a:lnTo>
                      <a:pt x="1079" y="2504"/>
                    </a:lnTo>
                    <a:lnTo>
                      <a:pt x="1036" y="2461"/>
                    </a:lnTo>
                    <a:lnTo>
                      <a:pt x="1036" y="1511"/>
                    </a:lnTo>
                    <a:lnTo>
                      <a:pt x="1079" y="1468"/>
                    </a:lnTo>
                    <a:close/>
                    <a:moveTo>
                      <a:pt x="6518" y="1684"/>
                    </a:moveTo>
                    <a:lnTo>
                      <a:pt x="6518" y="1943"/>
                    </a:lnTo>
                    <a:lnTo>
                      <a:pt x="6518" y="2374"/>
                    </a:lnTo>
                    <a:lnTo>
                      <a:pt x="6518" y="2417"/>
                    </a:lnTo>
                    <a:lnTo>
                      <a:pt x="6518" y="2676"/>
                    </a:lnTo>
                    <a:lnTo>
                      <a:pt x="6475" y="2676"/>
                    </a:lnTo>
                    <a:lnTo>
                      <a:pt x="6475" y="2417"/>
                    </a:lnTo>
                    <a:lnTo>
                      <a:pt x="6475" y="2374"/>
                    </a:lnTo>
                    <a:lnTo>
                      <a:pt x="6475" y="2029"/>
                    </a:lnTo>
                    <a:lnTo>
                      <a:pt x="6475" y="1986"/>
                    </a:lnTo>
                    <a:lnTo>
                      <a:pt x="6475" y="1684"/>
                    </a:lnTo>
                    <a:close/>
                    <a:moveTo>
                      <a:pt x="1899" y="1856"/>
                    </a:moveTo>
                    <a:lnTo>
                      <a:pt x="1899" y="1899"/>
                    </a:lnTo>
                    <a:lnTo>
                      <a:pt x="1899" y="2288"/>
                    </a:lnTo>
                    <a:lnTo>
                      <a:pt x="1899" y="2331"/>
                    </a:lnTo>
                    <a:lnTo>
                      <a:pt x="1899" y="2547"/>
                    </a:lnTo>
                    <a:lnTo>
                      <a:pt x="1899" y="2849"/>
                    </a:lnTo>
                    <a:lnTo>
                      <a:pt x="1899" y="2892"/>
                    </a:lnTo>
                    <a:lnTo>
                      <a:pt x="1856" y="2849"/>
                    </a:lnTo>
                    <a:lnTo>
                      <a:pt x="1856" y="2547"/>
                    </a:lnTo>
                    <a:lnTo>
                      <a:pt x="1856" y="2288"/>
                    </a:lnTo>
                    <a:lnTo>
                      <a:pt x="1856" y="1899"/>
                    </a:lnTo>
                    <a:lnTo>
                      <a:pt x="1899" y="1856"/>
                    </a:lnTo>
                    <a:close/>
                    <a:moveTo>
                      <a:pt x="5612" y="1986"/>
                    </a:moveTo>
                    <a:lnTo>
                      <a:pt x="5612" y="2374"/>
                    </a:lnTo>
                    <a:lnTo>
                      <a:pt x="5612" y="2417"/>
                    </a:lnTo>
                    <a:lnTo>
                      <a:pt x="5612" y="2935"/>
                    </a:lnTo>
                    <a:lnTo>
                      <a:pt x="5612" y="2979"/>
                    </a:lnTo>
                    <a:lnTo>
                      <a:pt x="5568" y="2935"/>
                    </a:lnTo>
                    <a:lnTo>
                      <a:pt x="5568" y="2417"/>
                    </a:lnTo>
                    <a:lnTo>
                      <a:pt x="5568" y="1986"/>
                    </a:lnTo>
                    <a:close/>
                    <a:moveTo>
                      <a:pt x="2720" y="2115"/>
                    </a:moveTo>
                    <a:lnTo>
                      <a:pt x="2763" y="2158"/>
                    </a:lnTo>
                    <a:lnTo>
                      <a:pt x="2763" y="2504"/>
                    </a:lnTo>
                    <a:lnTo>
                      <a:pt x="2763" y="2547"/>
                    </a:lnTo>
                    <a:lnTo>
                      <a:pt x="2763" y="3108"/>
                    </a:lnTo>
                    <a:lnTo>
                      <a:pt x="2720" y="3108"/>
                    </a:lnTo>
                    <a:lnTo>
                      <a:pt x="2720" y="2547"/>
                    </a:lnTo>
                    <a:lnTo>
                      <a:pt x="2720" y="2504"/>
                    </a:lnTo>
                    <a:lnTo>
                      <a:pt x="2720" y="2158"/>
                    </a:lnTo>
                    <a:lnTo>
                      <a:pt x="2720" y="2115"/>
                    </a:lnTo>
                    <a:close/>
                    <a:moveTo>
                      <a:pt x="3712" y="2202"/>
                    </a:moveTo>
                    <a:lnTo>
                      <a:pt x="3712" y="2461"/>
                    </a:lnTo>
                    <a:lnTo>
                      <a:pt x="3712" y="2504"/>
                    </a:lnTo>
                    <a:lnTo>
                      <a:pt x="3712" y="3194"/>
                    </a:lnTo>
                    <a:lnTo>
                      <a:pt x="3669" y="3194"/>
                    </a:lnTo>
                    <a:lnTo>
                      <a:pt x="3669" y="2504"/>
                    </a:lnTo>
                    <a:lnTo>
                      <a:pt x="3669" y="2461"/>
                    </a:lnTo>
                    <a:lnTo>
                      <a:pt x="3669" y="2202"/>
                    </a:lnTo>
                    <a:close/>
                    <a:moveTo>
                      <a:pt x="4705" y="2202"/>
                    </a:moveTo>
                    <a:lnTo>
                      <a:pt x="4705" y="2417"/>
                    </a:lnTo>
                    <a:lnTo>
                      <a:pt x="4705" y="2461"/>
                    </a:lnTo>
                    <a:lnTo>
                      <a:pt x="4705" y="3194"/>
                    </a:lnTo>
                    <a:lnTo>
                      <a:pt x="4662" y="3194"/>
                    </a:lnTo>
                    <a:lnTo>
                      <a:pt x="4662" y="2461"/>
                    </a:lnTo>
                    <a:lnTo>
                      <a:pt x="4662" y="2417"/>
                    </a:lnTo>
                    <a:lnTo>
                      <a:pt x="4662" y="2202"/>
                    </a:lnTo>
                    <a:close/>
                    <a:moveTo>
                      <a:pt x="43" y="0"/>
                    </a:moveTo>
                    <a:lnTo>
                      <a:pt x="0" y="1122"/>
                    </a:lnTo>
                    <a:lnTo>
                      <a:pt x="43" y="1381"/>
                    </a:lnTo>
                    <a:lnTo>
                      <a:pt x="87" y="1597"/>
                    </a:lnTo>
                    <a:lnTo>
                      <a:pt x="173" y="1813"/>
                    </a:lnTo>
                    <a:lnTo>
                      <a:pt x="302" y="2029"/>
                    </a:lnTo>
                    <a:lnTo>
                      <a:pt x="475" y="2202"/>
                    </a:lnTo>
                    <a:lnTo>
                      <a:pt x="691" y="2417"/>
                    </a:lnTo>
                    <a:lnTo>
                      <a:pt x="907" y="2590"/>
                    </a:lnTo>
                    <a:lnTo>
                      <a:pt x="1166" y="2763"/>
                    </a:lnTo>
                    <a:lnTo>
                      <a:pt x="1209" y="2763"/>
                    </a:lnTo>
                    <a:lnTo>
                      <a:pt x="1338" y="2849"/>
                    </a:lnTo>
                    <a:lnTo>
                      <a:pt x="1382" y="2849"/>
                    </a:lnTo>
                    <a:lnTo>
                      <a:pt x="1468" y="2892"/>
                    </a:lnTo>
                    <a:lnTo>
                      <a:pt x="1511" y="2935"/>
                    </a:lnTo>
                    <a:lnTo>
                      <a:pt x="1554" y="2935"/>
                    </a:lnTo>
                    <a:lnTo>
                      <a:pt x="1640" y="2979"/>
                    </a:lnTo>
                    <a:lnTo>
                      <a:pt x="1684" y="3022"/>
                    </a:lnTo>
                    <a:lnTo>
                      <a:pt x="1770" y="3022"/>
                    </a:lnTo>
                    <a:lnTo>
                      <a:pt x="1986" y="3108"/>
                    </a:lnTo>
                    <a:lnTo>
                      <a:pt x="2202" y="3194"/>
                    </a:lnTo>
                    <a:lnTo>
                      <a:pt x="2288" y="3194"/>
                    </a:lnTo>
                    <a:lnTo>
                      <a:pt x="2374" y="3237"/>
                    </a:lnTo>
                    <a:lnTo>
                      <a:pt x="2461" y="3237"/>
                    </a:lnTo>
                    <a:lnTo>
                      <a:pt x="2590" y="3281"/>
                    </a:lnTo>
                    <a:lnTo>
                      <a:pt x="2633" y="3281"/>
                    </a:lnTo>
                    <a:lnTo>
                      <a:pt x="2763" y="3324"/>
                    </a:lnTo>
                    <a:lnTo>
                      <a:pt x="2849" y="3324"/>
                    </a:lnTo>
                    <a:lnTo>
                      <a:pt x="3022" y="3367"/>
                    </a:lnTo>
                    <a:lnTo>
                      <a:pt x="3238" y="3410"/>
                    </a:lnTo>
                    <a:lnTo>
                      <a:pt x="4662" y="3410"/>
                    </a:lnTo>
                    <a:lnTo>
                      <a:pt x="4878" y="3367"/>
                    </a:lnTo>
                    <a:lnTo>
                      <a:pt x="4921" y="3367"/>
                    </a:lnTo>
                    <a:lnTo>
                      <a:pt x="5137" y="3324"/>
                    </a:lnTo>
                    <a:lnTo>
                      <a:pt x="5223" y="3324"/>
                    </a:lnTo>
                    <a:lnTo>
                      <a:pt x="5309" y="3281"/>
                    </a:lnTo>
                    <a:lnTo>
                      <a:pt x="5396" y="3281"/>
                    </a:lnTo>
                    <a:lnTo>
                      <a:pt x="5525" y="3237"/>
                    </a:lnTo>
                    <a:lnTo>
                      <a:pt x="5612" y="3237"/>
                    </a:lnTo>
                    <a:lnTo>
                      <a:pt x="5698" y="3194"/>
                    </a:lnTo>
                    <a:lnTo>
                      <a:pt x="5784" y="3194"/>
                    </a:lnTo>
                    <a:lnTo>
                      <a:pt x="5871" y="3151"/>
                    </a:lnTo>
                    <a:lnTo>
                      <a:pt x="5914" y="3151"/>
                    </a:lnTo>
                    <a:lnTo>
                      <a:pt x="6130" y="3065"/>
                    </a:lnTo>
                    <a:lnTo>
                      <a:pt x="6345" y="2979"/>
                    </a:lnTo>
                    <a:lnTo>
                      <a:pt x="6389" y="2979"/>
                    </a:lnTo>
                    <a:lnTo>
                      <a:pt x="6389" y="2935"/>
                    </a:lnTo>
                    <a:lnTo>
                      <a:pt x="6561" y="2892"/>
                    </a:lnTo>
                    <a:lnTo>
                      <a:pt x="6604" y="2849"/>
                    </a:lnTo>
                    <a:lnTo>
                      <a:pt x="6777" y="2763"/>
                    </a:lnTo>
                    <a:lnTo>
                      <a:pt x="6820" y="2763"/>
                    </a:lnTo>
                    <a:lnTo>
                      <a:pt x="6820" y="2720"/>
                    </a:lnTo>
                    <a:lnTo>
                      <a:pt x="6863" y="2720"/>
                    </a:lnTo>
                    <a:lnTo>
                      <a:pt x="6950" y="2676"/>
                    </a:lnTo>
                    <a:lnTo>
                      <a:pt x="6993" y="2633"/>
                    </a:lnTo>
                    <a:lnTo>
                      <a:pt x="7079" y="2590"/>
                    </a:lnTo>
                    <a:lnTo>
                      <a:pt x="7122" y="2547"/>
                    </a:lnTo>
                    <a:lnTo>
                      <a:pt x="7209" y="2461"/>
                    </a:lnTo>
                    <a:lnTo>
                      <a:pt x="7252" y="2417"/>
                    </a:lnTo>
                    <a:lnTo>
                      <a:pt x="7295" y="2374"/>
                    </a:lnTo>
                    <a:lnTo>
                      <a:pt x="7381" y="2331"/>
                    </a:lnTo>
                    <a:lnTo>
                      <a:pt x="7381" y="2288"/>
                    </a:lnTo>
                    <a:lnTo>
                      <a:pt x="7468" y="2202"/>
                    </a:lnTo>
                    <a:lnTo>
                      <a:pt x="7554" y="2115"/>
                    </a:lnTo>
                    <a:lnTo>
                      <a:pt x="7640" y="2029"/>
                    </a:lnTo>
                    <a:lnTo>
                      <a:pt x="7640" y="1986"/>
                    </a:lnTo>
                    <a:lnTo>
                      <a:pt x="7684" y="1899"/>
                    </a:lnTo>
                    <a:lnTo>
                      <a:pt x="7727" y="1899"/>
                    </a:lnTo>
                    <a:lnTo>
                      <a:pt x="7727" y="1856"/>
                    </a:lnTo>
                    <a:lnTo>
                      <a:pt x="7770" y="1770"/>
                    </a:lnTo>
                    <a:lnTo>
                      <a:pt x="7813" y="1727"/>
                    </a:lnTo>
                    <a:lnTo>
                      <a:pt x="7813" y="1684"/>
                    </a:lnTo>
                    <a:lnTo>
                      <a:pt x="7856" y="1554"/>
                    </a:lnTo>
                    <a:lnTo>
                      <a:pt x="7856" y="1511"/>
                    </a:lnTo>
                    <a:lnTo>
                      <a:pt x="7899" y="1468"/>
                    </a:lnTo>
                    <a:lnTo>
                      <a:pt x="7899" y="1338"/>
                    </a:lnTo>
                    <a:lnTo>
                      <a:pt x="7899" y="1295"/>
                    </a:lnTo>
                    <a:lnTo>
                      <a:pt x="7899" y="1252"/>
                    </a:lnTo>
                    <a:lnTo>
                      <a:pt x="7943" y="1209"/>
                    </a:lnTo>
                    <a:lnTo>
                      <a:pt x="7943" y="1166"/>
                    </a:lnTo>
                    <a:lnTo>
                      <a:pt x="7943" y="43"/>
                    </a:lnTo>
                    <a:lnTo>
                      <a:pt x="7899" y="43"/>
                    </a:lnTo>
                    <a:lnTo>
                      <a:pt x="7899" y="130"/>
                    </a:lnTo>
                    <a:lnTo>
                      <a:pt x="7899" y="173"/>
                    </a:lnTo>
                    <a:lnTo>
                      <a:pt x="7856" y="216"/>
                    </a:lnTo>
                    <a:lnTo>
                      <a:pt x="7856" y="302"/>
                    </a:lnTo>
                    <a:lnTo>
                      <a:pt x="7813" y="345"/>
                    </a:lnTo>
                    <a:lnTo>
                      <a:pt x="7770" y="389"/>
                    </a:lnTo>
                    <a:lnTo>
                      <a:pt x="7727" y="475"/>
                    </a:lnTo>
                    <a:lnTo>
                      <a:pt x="7684" y="561"/>
                    </a:lnTo>
                    <a:lnTo>
                      <a:pt x="7640" y="604"/>
                    </a:lnTo>
                    <a:lnTo>
                      <a:pt x="7597" y="691"/>
                    </a:lnTo>
                    <a:lnTo>
                      <a:pt x="7511" y="777"/>
                    </a:lnTo>
                    <a:lnTo>
                      <a:pt x="7468" y="820"/>
                    </a:lnTo>
                    <a:lnTo>
                      <a:pt x="7425" y="863"/>
                    </a:lnTo>
                    <a:lnTo>
                      <a:pt x="7381" y="907"/>
                    </a:lnTo>
                    <a:lnTo>
                      <a:pt x="7338" y="950"/>
                    </a:lnTo>
                    <a:lnTo>
                      <a:pt x="7295" y="993"/>
                    </a:lnTo>
                    <a:lnTo>
                      <a:pt x="7209" y="1036"/>
                    </a:lnTo>
                    <a:lnTo>
                      <a:pt x="7166" y="1079"/>
                    </a:lnTo>
                    <a:lnTo>
                      <a:pt x="7079" y="1122"/>
                    </a:lnTo>
                    <a:lnTo>
                      <a:pt x="7079" y="1166"/>
                    </a:lnTo>
                    <a:lnTo>
                      <a:pt x="7036" y="1166"/>
                    </a:lnTo>
                    <a:lnTo>
                      <a:pt x="7036" y="1209"/>
                    </a:lnTo>
                    <a:lnTo>
                      <a:pt x="6950" y="1252"/>
                    </a:lnTo>
                    <a:lnTo>
                      <a:pt x="6907" y="1295"/>
                    </a:lnTo>
                    <a:lnTo>
                      <a:pt x="6863" y="1295"/>
                    </a:lnTo>
                    <a:lnTo>
                      <a:pt x="6820" y="1338"/>
                    </a:lnTo>
                    <a:lnTo>
                      <a:pt x="6777" y="1338"/>
                    </a:lnTo>
                    <a:lnTo>
                      <a:pt x="6604" y="1425"/>
                    </a:lnTo>
                    <a:lnTo>
                      <a:pt x="6561" y="1468"/>
                    </a:lnTo>
                    <a:lnTo>
                      <a:pt x="6518" y="1468"/>
                    </a:lnTo>
                    <a:lnTo>
                      <a:pt x="6475" y="1511"/>
                    </a:lnTo>
                    <a:lnTo>
                      <a:pt x="6432" y="1554"/>
                    </a:lnTo>
                    <a:lnTo>
                      <a:pt x="6345" y="1554"/>
                    </a:lnTo>
                    <a:lnTo>
                      <a:pt x="6173" y="1640"/>
                    </a:lnTo>
                    <a:lnTo>
                      <a:pt x="6130" y="1640"/>
                    </a:lnTo>
                    <a:lnTo>
                      <a:pt x="5957" y="1727"/>
                    </a:lnTo>
                    <a:lnTo>
                      <a:pt x="5827" y="1727"/>
                    </a:lnTo>
                    <a:lnTo>
                      <a:pt x="5827" y="1770"/>
                    </a:lnTo>
                    <a:lnTo>
                      <a:pt x="5698" y="1770"/>
                    </a:lnTo>
                    <a:lnTo>
                      <a:pt x="5612" y="1813"/>
                    </a:lnTo>
                    <a:lnTo>
                      <a:pt x="5525" y="1813"/>
                    </a:lnTo>
                    <a:lnTo>
                      <a:pt x="5439" y="1856"/>
                    </a:lnTo>
                    <a:lnTo>
                      <a:pt x="5353" y="1856"/>
                    </a:lnTo>
                    <a:lnTo>
                      <a:pt x="5223" y="1899"/>
                    </a:lnTo>
                    <a:lnTo>
                      <a:pt x="5137" y="1899"/>
                    </a:lnTo>
                    <a:lnTo>
                      <a:pt x="4921" y="1943"/>
                    </a:lnTo>
                    <a:lnTo>
                      <a:pt x="4878" y="1943"/>
                    </a:lnTo>
                    <a:lnTo>
                      <a:pt x="4705" y="1986"/>
                    </a:lnTo>
                    <a:lnTo>
                      <a:pt x="4274" y="1986"/>
                    </a:lnTo>
                    <a:lnTo>
                      <a:pt x="4187" y="2029"/>
                    </a:lnTo>
                    <a:lnTo>
                      <a:pt x="3799" y="2029"/>
                    </a:lnTo>
                    <a:lnTo>
                      <a:pt x="3712" y="1986"/>
                    </a:lnTo>
                    <a:lnTo>
                      <a:pt x="3238" y="1986"/>
                    </a:lnTo>
                    <a:lnTo>
                      <a:pt x="3022" y="1943"/>
                    </a:lnTo>
                    <a:lnTo>
                      <a:pt x="2849" y="1899"/>
                    </a:lnTo>
                    <a:lnTo>
                      <a:pt x="2676" y="1899"/>
                    </a:lnTo>
                    <a:lnTo>
                      <a:pt x="2633" y="1856"/>
                    </a:lnTo>
                    <a:lnTo>
                      <a:pt x="2461" y="1856"/>
                    </a:lnTo>
                    <a:lnTo>
                      <a:pt x="2417" y="1813"/>
                    </a:lnTo>
                    <a:lnTo>
                      <a:pt x="2374" y="1813"/>
                    </a:lnTo>
                    <a:lnTo>
                      <a:pt x="2245" y="1770"/>
                    </a:lnTo>
                    <a:lnTo>
                      <a:pt x="2158" y="1770"/>
                    </a:lnTo>
                    <a:lnTo>
                      <a:pt x="2115" y="1727"/>
                    </a:lnTo>
                    <a:lnTo>
                      <a:pt x="2029" y="1727"/>
                    </a:lnTo>
                    <a:lnTo>
                      <a:pt x="1986" y="1684"/>
                    </a:lnTo>
                    <a:lnTo>
                      <a:pt x="1813" y="1640"/>
                    </a:lnTo>
                    <a:lnTo>
                      <a:pt x="1770" y="1640"/>
                    </a:lnTo>
                    <a:lnTo>
                      <a:pt x="1684" y="1597"/>
                    </a:lnTo>
                    <a:lnTo>
                      <a:pt x="1597" y="1554"/>
                    </a:lnTo>
                    <a:lnTo>
                      <a:pt x="1511" y="1511"/>
                    </a:lnTo>
                    <a:lnTo>
                      <a:pt x="1468" y="1511"/>
                    </a:lnTo>
                    <a:lnTo>
                      <a:pt x="1382" y="1425"/>
                    </a:lnTo>
                    <a:lnTo>
                      <a:pt x="1295" y="1425"/>
                    </a:lnTo>
                    <a:lnTo>
                      <a:pt x="1209" y="1381"/>
                    </a:lnTo>
                    <a:lnTo>
                      <a:pt x="1209" y="1338"/>
                    </a:lnTo>
                    <a:lnTo>
                      <a:pt x="1166" y="1338"/>
                    </a:lnTo>
                    <a:lnTo>
                      <a:pt x="950" y="1209"/>
                    </a:lnTo>
                    <a:lnTo>
                      <a:pt x="907" y="1166"/>
                    </a:lnTo>
                    <a:lnTo>
                      <a:pt x="734" y="1036"/>
                    </a:lnTo>
                    <a:lnTo>
                      <a:pt x="561" y="907"/>
                    </a:lnTo>
                    <a:lnTo>
                      <a:pt x="432" y="734"/>
                    </a:lnTo>
                    <a:lnTo>
                      <a:pt x="389" y="691"/>
                    </a:lnTo>
                    <a:lnTo>
                      <a:pt x="259" y="561"/>
                    </a:lnTo>
                    <a:lnTo>
                      <a:pt x="259" y="518"/>
                    </a:lnTo>
                    <a:lnTo>
                      <a:pt x="173" y="389"/>
                    </a:lnTo>
                    <a:lnTo>
                      <a:pt x="87" y="216"/>
                    </a:lnTo>
                    <a:lnTo>
                      <a:pt x="87" y="173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5" name="Google Shape;15105;p76"/>
              <p:cNvSpPr/>
              <p:nvPr/>
            </p:nvSpPr>
            <p:spPr>
              <a:xfrm>
                <a:off x="3118873" y="1104049"/>
                <a:ext cx="189233" cy="682288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9497" extrusionOk="0">
                    <a:moveTo>
                      <a:pt x="1554" y="0"/>
                    </a:moveTo>
                    <a:lnTo>
                      <a:pt x="1209" y="44"/>
                    </a:lnTo>
                    <a:lnTo>
                      <a:pt x="864" y="173"/>
                    </a:lnTo>
                    <a:lnTo>
                      <a:pt x="302" y="432"/>
                    </a:lnTo>
                    <a:lnTo>
                      <a:pt x="43" y="605"/>
                    </a:lnTo>
                    <a:lnTo>
                      <a:pt x="43" y="6864"/>
                    </a:lnTo>
                    <a:lnTo>
                      <a:pt x="43" y="6907"/>
                    </a:lnTo>
                    <a:lnTo>
                      <a:pt x="43" y="8418"/>
                    </a:lnTo>
                    <a:lnTo>
                      <a:pt x="43" y="8461"/>
                    </a:lnTo>
                    <a:lnTo>
                      <a:pt x="0" y="8504"/>
                    </a:lnTo>
                    <a:lnTo>
                      <a:pt x="0" y="8763"/>
                    </a:lnTo>
                    <a:lnTo>
                      <a:pt x="43" y="8936"/>
                    </a:lnTo>
                    <a:lnTo>
                      <a:pt x="173" y="9108"/>
                    </a:lnTo>
                    <a:lnTo>
                      <a:pt x="173" y="9151"/>
                    </a:lnTo>
                    <a:lnTo>
                      <a:pt x="389" y="9281"/>
                    </a:lnTo>
                    <a:lnTo>
                      <a:pt x="518" y="9367"/>
                    </a:lnTo>
                    <a:lnTo>
                      <a:pt x="605" y="9367"/>
                    </a:lnTo>
                    <a:lnTo>
                      <a:pt x="605" y="9410"/>
                    </a:lnTo>
                    <a:lnTo>
                      <a:pt x="691" y="9410"/>
                    </a:lnTo>
                    <a:lnTo>
                      <a:pt x="734" y="9453"/>
                    </a:lnTo>
                    <a:lnTo>
                      <a:pt x="864" y="9453"/>
                    </a:lnTo>
                    <a:lnTo>
                      <a:pt x="907" y="9497"/>
                    </a:lnTo>
                    <a:lnTo>
                      <a:pt x="1727" y="9497"/>
                    </a:lnTo>
                    <a:lnTo>
                      <a:pt x="1770" y="9453"/>
                    </a:lnTo>
                    <a:lnTo>
                      <a:pt x="1856" y="9453"/>
                    </a:lnTo>
                    <a:lnTo>
                      <a:pt x="1943" y="9410"/>
                    </a:lnTo>
                    <a:lnTo>
                      <a:pt x="2029" y="9410"/>
                    </a:lnTo>
                    <a:lnTo>
                      <a:pt x="2159" y="9367"/>
                    </a:lnTo>
                    <a:lnTo>
                      <a:pt x="2159" y="9324"/>
                    </a:lnTo>
                    <a:lnTo>
                      <a:pt x="2245" y="9281"/>
                    </a:lnTo>
                    <a:lnTo>
                      <a:pt x="2288" y="9281"/>
                    </a:lnTo>
                    <a:lnTo>
                      <a:pt x="2331" y="9238"/>
                    </a:lnTo>
                    <a:lnTo>
                      <a:pt x="2374" y="9238"/>
                    </a:lnTo>
                    <a:lnTo>
                      <a:pt x="2374" y="9195"/>
                    </a:lnTo>
                    <a:lnTo>
                      <a:pt x="2418" y="9195"/>
                    </a:lnTo>
                    <a:lnTo>
                      <a:pt x="2418" y="9151"/>
                    </a:lnTo>
                    <a:lnTo>
                      <a:pt x="2461" y="9151"/>
                    </a:lnTo>
                    <a:lnTo>
                      <a:pt x="2461" y="9108"/>
                    </a:lnTo>
                    <a:lnTo>
                      <a:pt x="2504" y="9108"/>
                    </a:lnTo>
                    <a:lnTo>
                      <a:pt x="2504" y="9065"/>
                    </a:lnTo>
                    <a:lnTo>
                      <a:pt x="2547" y="9065"/>
                    </a:lnTo>
                    <a:lnTo>
                      <a:pt x="2547" y="9022"/>
                    </a:lnTo>
                    <a:lnTo>
                      <a:pt x="2590" y="8979"/>
                    </a:lnTo>
                    <a:lnTo>
                      <a:pt x="2590" y="8936"/>
                    </a:lnTo>
                    <a:lnTo>
                      <a:pt x="2590" y="8892"/>
                    </a:lnTo>
                    <a:lnTo>
                      <a:pt x="2633" y="8892"/>
                    </a:lnTo>
                    <a:lnTo>
                      <a:pt x="2633" y="8849"/>
                    </a:lnTo>
                    <a:lnTo>
                      <a:pt x="2633" y="8806"/>
                    </a:lnTo>
                    <a:lnTo>
                      <a:pt x="2633" y="8763"/>
                    </a:lnTo>
                    <a:lnTo>
                      <a:pt x="2633" y="8115"/>
                    </a:lnTo>
                    <a:lnTo>
                      <a:pt x="2633" y="8072"/>
                    </a:lnTo>
                    <a:lnTo>
                      <a:pt x="2633" y="6907"/>
                    </a:lnTo>
                    <a:lnTo>
                      <a:pt x="2633" y="6864"/>
                    </a:lnTo>
                    <a:lnTo>
                      <a:pt x="2633" y="1252"/>
                    </a:lnTo>
                    <a:lnTo>
                      <a:pt x="2633" y="821"/>
                    </a:lnTo>
                    <a:lnTo>
                      <a:pt x="2547" y="518"/>
                    </a:lnTo>
                    <a:lnTo>
                      <a:pt x="2374" y="259"/>
                    </a:lnTo>
                    <a:lnTo>
                      <a:pt x="2288" y="130"/>
                    </a:lnTo>
                    <a:lnTo>
                      <a:pt x="2159" y="87"/>
                    </a:lnTo>
                    <a:lnTo>
                      <a:pt x="20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6" name="Google Shape;15106;p76"/>
              <p:cNvSpPr/>
              <p:nvPr/>
            </p:nvSpPr>
            <p:spPr>
              <a:xfrm>
                <a:off x="2867640" y="1066835"/>
                <a:ext cx="93108" cy="161358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2246" extrusionOk="0">
                    <a:moveTo>
                      <a:pt x="1" y="1"/>
                    </a:moveTo>
                    <a:lnTo>
                      <a:pt x="1" y="1468"/>
                    </a:lnTo>
                    <a:lnTo>
                      <a:pt x="1296" y="2245"/>
                    </a:lnTo>
                    <a:lnTo>
                      <a:pt x="1296" y="1468"/>
                    </a:lnTo>
                    <a:lnTo>
                      <a:pt x="1296" y="7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7" name="Google Shape;15107;p76"/>
              <p:cNvSpPr/>
              <p:nvPr/>
            </p:nvSpPr>
            <p:spPr>
              <a:xfrm>
                <a:off x="2914194" y="2564607"/>
                <a:ext cx="1522702" cy="1231237"/>
              </a:xfrm>
              <a:custGeom>
                <a:avLst/>
                <a:gdLst/>
                <a:ahLst/>
                <a:cxnLst/>
                <a:rect l="l" t="t" r="r" b="b"/>
                <a:pathLst>
                  <a:path w="21195" h="17138" extrusionOk="0">
                    <a:moveTo>
                      <a:pt x="14892" y="1"/>
                    </a:moveTo>
                    <a:lnTo>
                      <a:pt x="14461" y="44"/>
                    </a:lnTo>
                    <a:lnTo>
                      <a:pt x="14029" y="130"/>
                    </a:lnTo>
                    <a:lnTo>
                      <a:pt x="13597" y="260"/>
                    </a:lnTo>
                    <a:lnTo>
                      <a:pt x="13122" y="433"/>
                    </a:lnTo>
                    <a:lnTo>
                      <a:pt x="12648" y="648"/>
                    </a:lnTo>
                    <a:lnTo>
                      <a:pt x="11612" y="1166"/>
                    </a:lnTo>
                    <a:lnTo>
                      <a:pt x="10576" y="1684"/>
                    </a:lnTo>
                    <a:lnTo>
                      <a:pt x="9367" y="2245"/>
                    </a:lnTo>
                    <a:lnTo>
                      <a:pt x="8720" y="2591"/>
                    </a:lnTo>
                    <a:lnTo>
                      <a:pt x="8461" y="2763"/>
                    </a:lnTo>
                    <a:lnTo>
                      <a:pt x="8245" y="2936"/>
                    </a:lnTo>
                    <a:lnTo>
                      <a:pt x="8072" y="3109"/>
                    </a:lnTo>
                    <a:lnTo>
                      <a:pt x="7943" y="3281"/>
                    </a:lnTo>
                    <a:lnTo>
                      <a:pt x="7856" y="3454"/>
                    </a:lnTo>
                    <a:lnTo>
                      <a:pt x="7813" y="3627"/>
                    </a:lnTo>
                    <a:lnTo>
                      <a:pt x="7813" y="3886"/>
                    </a:lnTo>
                    <a:lnTo>
                      <a:pt x="7900" y="4102"/>
                    </a:lnTo>
                    <a:lnTo>
                      <a:pt x="8029" y="4317"/>
                    </a:lnTo>
                    <a:lnTo>
                      <a:pt x="8159" y="4533"/>
                    </a:lnTo>
                    <a:lnTo>
                      <a:pt x="8633" y="4965"/>
                    </a:lnTo>
                    <a:lnTo>
                      <a:pt x="9108" y="5353"/>
                    </a:lnTo>
                    <a:lnTo>
                      <a:pt x="9497" y="5612"/>
                    </a:lnTo>
                    <a:lnTo>
                      <a:pt x="9842" y="5914"/>
                    </a:lnTo>
                    <a:lnTo>
                      <a:pt x="10058" y="6217"/>
                    </a:lnTo>
                    <a:lnTo>
                      <a:pt x="10144" y="6346"/>
                    </a:lnTo>
                    <a:lnTo>
                      <a:pt x="10144" y="6476"/>
                    </a:lnTo>
                    <a:lnTo>
                      <a:pt x="10144" y="6562"/>
                    </a:lnTo>
                    <a:lnTo>
                      <a:pt x="10058" y="6691"/>
                    </a:lnTo>
                    <a:lnTo>
                      <a:pt x="9971" y="6778"/>
                    </a:lnTo>
                    <a:lnTo>
                      <a:pt x="9842" y="6907"/>
                    </a:lnTo>
                    <a:lnTo>
                      <a:pt x="9497" y="7123"/>
                    </a:lnTo>
                    <a:lnTo>
                      <a:pt x="9108" y="7339"/>
                    </a:lnTo>
                    <a:lnTo>
                      <a:pt x="8677" y="7512"/>
                    </a:lnTo>
                    <a:lnTo>
                      <a:pt x="8245" y="7684"/>
                    </a:lnTo>
                    <a:lnTo>
                      <a:pt x="8245" y="7814"/>
                    </a:lnTo>
                    <a:lnTo>
                      <a:pt x="8288" y="7900"/>
                    </a:lnTo>
                    <a:lnTo>
                      <a:pt x="8331" y="7943"/>
                    </a:lnTo>
                    <a:lnTo>
                      <a:pt x="8374" y="7986"/>
                    </a:lnTo>
                    <a:lnTo>
                      <a:pt x="8461" y="7986"/>
                    </a:lnTo>
                    <a:lnTo>
                      <a:pt x="9324" y="7598"/>
                    </a:lnTo>
                    <a:lnTo>
                      <a:pt x="9669" y="7425"/>
                    </a:lnTo>
                    <a:lnTo>
                      <a:pt x="10015" y="7209"/>
                    </a:lnTo>
                    <a:lnTo>
                      <a:pt x="10230" y="7037"/>
                    </a:lnTo>
                    <a:lnTo>
                      <a:pt x="10403" y="6864"/>
                    </a:lnTo>
                    <a:lnTo>
                      <a:pt x="10489" y="6648"/>
                    </a:lnTo>
                    <a:lnTo>
                      <a:pt x="10533" y="6476"/>
                    </a:lnTo>
                    <a:lnTo>
                      <a:pt x="10489" y="6432"/>
                    </a:lnTo>
                    <a:lnTo>
                      <a:pt x="10489" y="6389"/>
                    </a:lnTo>
                    <a:lnTo>
                      <a:pt x="10489" y="6346"/>
                    </a:lnTo>
                    <a:lnTo>
                      <a:pt x="10446" y="6173"/>
                    </a:lnTo>
                    <a:lnTo>
                      <a:pt x="10360" y="6044"/>
                    </a:lnTo>
                    <a:lnTo>
                      <a:pt x="10101" y="5699"/>
                    </a:lnTo>
                    <a:lnTo>
                      <a:pt x="9756" y="5396"/>
                    </a:lnTo>
                    <a:lnTo>
                      <a:pt x="9324" y="5051"/>
                    </a:lnTo>
                    <a:lnTo>
                      <a:pt x="8849" y="4663"/>
                    </a:lnTo>
                    <a:lnTo>
                      <a:pt x="8418" y="4274"/>
                    </a:lnTo>
                    <a:lnTo>
                      <a:pt x="8374" y="4231"/>
                    </a:lnTo>
                    <a:lnTo>
                      <a:pt x="8202" y="3972"/>
                    </a:lnTo>
                    <a:lnTo>
                      <a:pt x="8159" y="3799"/>
                    </a:lnTo>
                    <a:lnTo>
                      <a:pt x="8159" y="3670"/>
                    </a:lnTo>
                    <a:lnTo>
                      <a:pt x="8202" y="3540"/>
                    </a:lnTo>
                    <a:lnTo>
                      <a:pt x="8245" y="3411"/>
                    </a:lnTo>
                    <a:lnTo>
                      <a:pt x="8374" y="3281"/>
                    </a:lnTo>
                    <a:lnTo>
                      <a:pt x="8547" y="3152"/>
                    </a:lnTo>
                    <a:lnTo>
                      <a:pt x="8936" y="2850"/>
                    </a:lnTo>
                    <a:lnTo>
                      <a:pt x="9497" y="2591"/>
                    </a:lnTo>
                    <a:lnTo>
                      <a:pt x="10748" y="2030"/>
                    </a:lnTo>
                    <a:lnTo>
                      <a:pt x="11784" y="1469"/>
                    </a:lnTo>
                    <a:lnTo>
                      <a:pt x="12691" y="1037"/>
                    </a:lnTo>
                    <a:lnTo>
                      <a:pt x="13554" y="648"/>
                    </a:lnTo>
                    <a:lnTo>
                      <a:pt x="13943" y="519"/>
                    </a:lnTo>
                    <a:lnTo>
                      <a:pt x="14288" y="433"/>
                    </a:lnTo>
                    <a:lnTo>
                      <a:pt x="14676" y="346"/>
                    </a:lnTo>
                    <a:lnTo>
                      <a:pt x="15453" y="346"/>
                    </a:lnTo>
                    <a:lnTo>
                      <a:pt x="15885" y="476"/>
                    </a:lnTo>
                    <a:lnTo>
                      <a:pt x="16360" y="648"/>
                    </a:lnTo>
                    <a:lnTo>
                      <a:pt x="16835" y="864"/>
                    </a:lnTo>
                    <a:lnTo>
                      <a:pt x="17396" y="1210"/>
                    </a:lnTo>
                    <a:lnTo>
                      <a:pt x="17568" y="1339"/>
                    </a:lnTo>
                    <a:lnTo>
                      <a:pt x="17741" y="1469"/>
                    </a:lnTo>
                    <a:lnTo>
                      <a:pt x="18475" y="2073"/>
                    </a:lnTo>
                    <a:lnTo>
                      <a:pt x="19295" y="2807"/>
                    </a:lnTo>
                    <a:lnTo>
                      <a:pt x="19727" y="3281"/>
                    </a:lnTo>
                    <a:lnTo>
                      <a:pt x="20115" y="3713"/>
                    </a:lnTo>
                    <a:lnTo>
                      <a:pt x="20417" y="4145"/>
                    </a:lnTo>
                    <a:lnTo>
                      <a:pt x="20633" y="4576"/>
                    </a:lnTo>
                    <a:lnTo>
                      <a:pt x="20763" y="4965"/>
                    </a:lnTo>
                    <a:lnTo>
                      <a:pt x="20849" y="5396"/>
                    </a:lnTo>
                    <a:lnTo>
                      <a:pt x="20849" y="5785"/>
                    </a:lnTo>
                    <a:lnTo>
                      <a:pt x="20763" y="6130"/>
                    </a:lnTo>
                    <a:lnTo>
                      <a:pt x="20633" y="6476"/>
                    </a:lnTo>
                    <a:lnTo>
                      <a:pt x="20460" y="6778"/>
                    </a:lnTo>
                    <a:lnTo>
                      <a:pt x="20245" y="7080"/>
                    </a:lnTo>
                    <a:lnTo>
                      <a:pt x="19942" y="7382"/>
                    </a:lnTo>
                    <a:lnTo>
                      <a:pt x="19597" y="7641"/>
                    </a:lnTo>
                    <a:lnTo>
                      <a:pt x="19166" y="7943"/>
                    </a:lnTo>
                    <a:lnTo>
                      <a:pt x="18734" y="8202"/>
                    </a:lnTo>
                    <a:lnTo>
                      <a:pt x="18216" y="8461"/>
                    </a:lnTo>
                    <a:lnTo>
                      <a:pt x="17266" y="8850"/>
                    </a:lnTo>
                    <a:lnTo>
                      <a:pt x="16187" y="9195"/>
                    </a:lnTo>
                    <a:lnTo>
                      <a:pt x="15022" y="9454"/>
                    </a:lnTo>
                    <a:lnTo>
                      <a:pt x="13813" y="9713"/>
                    </a:lnTo>
                    <a:lnTo>
                      <a:pt x="12907" y="9842"/>
                    </a:lnTo>
                    <a:lnTo>
                      <a:pt x="11871" y="9929"/>
                    </a:lnTo>
                    <a:lnTo>
                      <a:pt x="9626" y="10101"/>
                    </a:lnTo>
                    <a:lnTo>
                      <a:pt x="8590" y="10188"/>
                    </a:lnTo>
                    <a:lnTo>
                      <a:pt x="8547" y="10188"/>
                    </a:lnTo>
                    <a:lnTo>
                      <a:pt x="7856" y="10231"/>
                    </a:lnTo>
                    <a:lnTo>
                      <a:pt x="7813" y="10231"/>
                    </a:lnTo>
                    <a:lnTo>
                      <a:pt x="6216" y="10360"/>
                    </a:lnTo>
                    <a:lnTo>
                      <a:pt x="4662" y="10576"/>
                    </a:lnTo>
                    <a:lnTo>
                      <a:pt x="3928" y="10706"/>
                    </a:lnTo>
                    <a:lnTo>
                      <a:pt x="3238" y="10835"/>
                    </a:lnTo>
                    <a:lnTo>
                      <a:pt x="2590" y="11008"/>
                    </a:lnTo>
                    <a:lnTo>
                      <a:pt x="2029" y="11224"/>
                    </a:lnTo>
                    <a:lnTo>
                      <a:pt x="1986" y="11224"/>
                    </a:lnTo>
                    <a:lnTo>
                      <a:pt x="1813" y="11310"/>
                    </a:lnTo>
                    <a:lnTo>
                      <a:pt x="1770" y="11310"/>
                    </a:lnTo>
                    <a:lnTo>
                      <a:pt x="1382" y="11483"/>
                    </a:lnTo>
                    <a:lnTo>
                      <a:pt x="1036" y="11699"/>
                    </a:lnTo>
                    <a:lnTo>
                      <a:pt x="734" y="11957"/>
                    </a:lnTo>
                    <a:lnTo>
                      <a:pt x="475" y="12173"/>
                    </a:lnTo>
                    <a:lnTo>
                      <a:pt x="259" y="12475"/>
                    </a:lnTo>
                    <a:lnTo>
                      <a:pt x="130" y="12778"/>
                    </a:lnTo>
                    <a:lnTo>
                      <a:pt x="44" y="13080"/>
                    </a:lnTo>
                    <a:lnTo>
                      <a:pt x="0" y="13425"/>
                    </a:lnTo>
                    <a:lnTo>
                      <a:pt x="44" y="13900"/>
                    </a:lnTo>
                    <a:lnTo>
                      <a:pt x="130" y="14332"/>
                    </a:lnTo>
                    <a:lnTo>
                      <a:pt x="303" y="14720"/>
                    </a:lnTo>
                    <a:lnTo>
                      <a:pt x="475" y="15108"/>
                    </a:lnTo>
                    <a:lnTo>
                      <a:pt x="734" y="15454"/>
                    </a:lnTo>
                    <a:lnTo>
                      <a:pt x="1036" y="15799"/>
                    </a:lnTo>
                    <a:lnTo>
                      <a:pt x="1425" y="16101"/>
                    </a:lnTo>
                    <a:lnTo>
                      <a:pt x="1813" y="16360"/>
                    </a:lnTo>
                    <a:lnTo>
                      <a:pt x="1943" y="16447"/>
                    </a:lnTo>
                    <a:lnTo>
                      <a:pt x="2029" y="16490"/>
                    </a:lnTo>
                    <a:lnTo>
                      <a:pt x="2504" y="16706"/>
                    </a:lnTo>
                    <a:lnTo>
                      <a:pt x="3281" y="16965"/>
                    </a:lnTo>
                    <a:lnTo>
                      <a:pt x="3972" y="17137"/>
                    </a:lnTo>
                    <a:lnTo>
                      <a:pt x="4101" y="17051"/>
                    </a:lnTo>
                    <a:lnTo>
                      <a:pt x="4101" y="17008"/>
                    </a:lnTo>
                    <a:lnTo>
                      <a:pt x="4231" y="16835"/>
                    </a:lnTo>
                    <a:lnTo>
                      <a:pt x="3497" y="16662"/>
                    </a:lnTo>
                    <a:lnTo>
                      <a:pt x="3065" y="16533"/>
                    </a:lnTo>
                    <a:lnTo>
                      <a:pt x="2633" y="16403"/>
                    </a:lnTo>
                    <a:lnTo>
                      <a:pt x="2461" y="16317"/>
                    </a:lnTo>
                    <a:lnTo>
                      <a:pt x="2331" y="16231"/>
                    </a:lnTo>
                    <a:lnTo>
                      <a:pt x="2202" y="16188"/>
                    </a:lnTo>
                    <a:lnTo>
                      <a:pt x="1813" y="15929"/>
                    </a:lnTo>
                    <a:lnTo>
                      <a:pt x="1468" y="15670"/>
                    </a:lnTo>
                    <a:lnTo>
                      <a:pt x="1123" y="15411"/>
                    </a:lnTo>
                    <a:lnTo>
                      <a:pt x="907" y="15065"/>
                    </a:lnTo>
                    <a:lnTo>
                      <a:pt x="821" y="15022"/>
                    </a:lnTo>
                    <a:lnTo>
                      <a:pt x="777" y="14936"/>
                    </a:lnTo>
                    <a:lnTo>
                      <a:pt x="605" y="14591"/>
                    </a:lnTo>
                    <a:lnTo>
                      <a:pt x="475" y="14202"/>
                    </a:lnTo>
                    <a:lnTo>
                      <a:pt x="389" y="13857"/>
                    </a:lnTo>
                    <a:lnTo>
                      <a:pt x="389" y="13425"/>
                    </a:lnTo>
                    <a:lnTo>
                      <a:pt x="389" y="13123"/>
                    </a:lnTo>
                    <a:lnTo>
                      <a:pt x="475" y="12864"/>
                    </a:lnTo>
                    <a:lnTo>
                      <a:pt x="605" y="12605"/>
                    </a:lnTo>
                    <a:lnTo>
                      <a:pt x="821" y="12346"/>
                    </a:lnTo>
                    <a:lnTo>
                      <a:pt x="1080" y="12130"/>
                    </a:lnTo>
                    <a:lnTo>
                      <a:pt x="1382" y="11914"/>
                    </a:lnTo>
                    <a:lnTo>
                      <a:pt x="1727" y="11699"/>
                    </a:lnTo>
                    <a:lnTo>
                      <a:pt x="2159" y="11526"/>
                    </a:lnTo>
                    <a:lnTo>
                      <a:pt x="2202" y="11526"/>
                    </a:lnTo>
                    <a:lnTo>
                      <a:pt x="2547" y="11396"/>
                    </a:lnTo>
                    <a:lnTo>
                      <a:pt x="3281" y="11181"/>
                    </a:lnTo>
                    <a:lnTo>
                      <a:pt x="4231" y="11008"/>
                    </a:lnTo>
                    <a:lnTo>
                      <a:pt x="5267" y="10835"/>
                    </a:lnTo>
                    <a:lnTo>
                      <a:pt x="6346" y="10706"/>
                    </a:lnTo>
                    <a:lnTo>
                      <a:pt x="7468" y="10619"/>
                    </a:lnTo>
                    <a:lnTo>
                      <a:pt x="8374" y="10533"/>
                    </a:lnTo>
                    <a:lnTo>
                      <a:pt x="8418" y="10533"/>
                    </a:lnTo>
                    <a:lnTo>
                      <a:pt x="9669" y="10447"/>
                    </a:lnTo>
                    <a:lnTo>
                      <a:pt x="11914" y="10274"/>
                    </a:lnTo>
                    <a:lnTo>
                      <a:pt x="12950" y="10188"/>
                    </a:lnTo>
                    <a:lnTo>
                      <a:pt x="13856" y="10058"/>
                    </a:lnTo>
                    <a:lnTo>
                      <a:pt x="14590" y="9929"/>
                    </a:lnTo>
                    <a:lnTo>
                      <a:pt x="15540" y="9713"/>
                    </a:lnTo>
                    <a:lnTo>
                      <a:pt x="16619" y="9411"/>
                    </a:lnTo>
                    <a:lnTo>
                      <a:pt x="17741" y="9022"/>
                    </a:lnTo>
                    <a:lnTo>
                      <a:pt x="18345" y="8763"/>
                    </a:lnTo>
                    <a:lnTo>
                      <a:pt x="18863" y="8504"/>
                    </a:lnTo>
                    <a:lnTo>
                      <a:pt x="19381" y="8202"/>
                    </a:lnTo>
                    <a:lnTo>
                      <a:pt x="19856" y="7900"/>
                    </a:lnTo>
                    <a:lnTo>
                      <a:pt x="20288" y="7512"/>
                    </a:lnTo>
                    <a:lnTo>
                      <a:pt x="20633" y="7123"/>
                    </a:lnTo>
                    <a:lnTo>
                      <a:pt x="20935" y="6691"/>
                    </a:lnTo>
                    <a:lnTo>
                      <a:pt x="21108" y="6260"/>
                    </a:lnTo>
                    <a:lnTo>
                      <a:pt x="21194" y="5871"/>
                    </a:lnTo>
                    <a:lnTo>
                      <a:pt x="21194" y="5483"/>
                    </a:lnTo>
                    <a:lnTo>
                      <a:pt x="21151" y="5051"/>
                    </a:lnTo>
                    <a:lnTo>
                      <a:pt x="21022" y="4663"/>
                    </a:lnTo>
                    <a:lnTo>
                      <a:pt x="20978" y="4533"/>
                    </a:lnTo>
                    <a:lnTo>
                      <a:pt x="20935" y="4404"/>
                    </a:lnTo>
                    <a:lnTo>
                      <a:pt x="20719" y="3972"/>
                    </a:lnTo>
                    <a:lnTo>
                      <a:pt x="20374" y="3497"/>
                    </a:lnTo>
                    <a:lnTo>
                      <a:pt x="20029" y="3066"/>
                    </a:lnTo>
                    <a:lnTo>
                      <a:pt x="19554" y="2591"/>
                    </a:lnTo>
                    <a:lnTo>
                      <a:pt x="18475" y="1641"/>
                    </a:lnTo>
                    <a:lnTo>
                      <a:pt x="18000" y="1253"/>
                    </a:lnTo>
                    <a:lnTo>
                      <a:pt x="17568" y="907"/>
                    </a:lnTo>
                    <a:lnTo>
                      <a:pt x="17396" y="821"/>
                    </a:lnTo>
                    <a:lnTo>
                      <a:pt x="17266" y="735"/>
                    </a:lnTo>
                    <a:lnTo>
                      <a:pt x="16748" y="433"/>
                    </a:lnTo>
                    <a:lnTo>
                      <a:pt x="16230" y="217"/>
                    </a:lnTo>
                    <a:lnTo>
                      <a:pt x="15799" y="87"/>
                    </a:lnTo>
                    <a:lnTo>
                      <a:pt x="153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08" name="Google Shape;15108;p76"/>
            <p:cNvGrpSpPr/>
            <p:nvPr/>
          </p:nvGrpSpPr>
          <p:grpSpPr>
            <a:xfrm>
              <a:off x="2870801" y="716387"/>
              <a:ext cx="688467" cy="3132189"/>
              <a:chOff x="2870801" y="716387"/>
              <a:chExt cx="688467" cy="3132189"/>
            </a:xfrm>
          </p:grpSpPr>
          <p:sp>
            <p:nvSpPr>
              <p:cNvPr id="15109" name="Google Shape;15109;p76"/>
              <p:cNvSpPr/>
              <p:nvPr/>
            </p:nvSpPr>
            <p:spPr>
              <a:xfrm>
                <a:off x="2932801" y="3014269"/>
                <a:ext cx="567556" cy="279180"/>
              </a:xfrm>
              <a:custGeom>
                <a:avLst/>
                <a:gdLst/>
                <a:ahLst/>
                <a:cxnLst/>
                <a:rect l="l" t="t" r="r" b="b"/>
                <a:pathLst>
                  <a:path w="7900" h="3886" extrusionOk="0">
                    <a:moveTo>
                      <a:pt x="1080" y="1"/>
                    </a:moveTo>
                    <a:lnTo>
                      <a:pt x="821" y="173"/>
                    </a:lnTo>
                    <a:lnTo>
                      <a:pt x="605" y="346"/>
                    </a:lnTo>
                    <a:lnTo>
                      <a:pt x="432" y="562"/>
                    </a:lnTo>
                    <a:lnTo>
                      <a:pt x="259" y="735"/>
                    </a:lnTo>
                    <a:lnTo>
                      <a:pt x="130" y="950"/>
                    </a:lnTo>
                    <a:lnTo>
                      <a:pt x="44" y="1166"/>
                    </a:lnTo>
                    <a:lnTo>
                      <a:pt x="0" y="1382"/>
                    </a:lnTo>
                    <a:lnTo>
                      <a:pt x="0" y="1598"/>
                    </a:lnTo>
                    <a:lnTo>
                      <a:pt x="44" y="1943"/>
                    </a:lnTo>
                    <a:lnTo>
                      <a:pt x="130" y="2245"/>
                    </a:lnTo>
                    <a:lnTo>
                      <a:pt x="346" y="2547"/>
                    </a:lnTo>
                    <a:lnTo>
                      <a:pt x="605" y="2806"/>
                    </a:lnTo>
                    <a:lnTo>
                      <a:pt x="605" y="2850"/>
                    </a:lnTo>
                    <a:lnTo>
                      <a:pt x="648" y="2850"/>
                    </a:lnTo>
                    <a:lnTo>
                      <a:pt x="864" y="3022"/>
                    </a:lnTo>
                    <a:lnTo>
                      <a:pt x="1123" y="3195"/>
                    </a:lnTo>
                    <a:lnTo>
                      <a:pt x="1425" y="3368"/>
                    </a:lnTo>
                    <a:lnTo>
                      <a:pt x="1770" y="3497"/>
                    </a:lnTo>
                    <a:lnTo>
                      <a:pt x="2461" y="3713"/>
                    </a:lnTo>
                    <a:lnTo>
                      <a:pt x="3195" y="3842"/>
                    </a:lnTo>
                    <a:lnTo>
                      <a:pt x="3928" y="3886"/>
                    </a:lnTo>
                    <a:lnTo>
                      <a:pt x="4705" y="3842"/>
                    </a:lnTo>
                    <a:lnTo>
                      <a:pt x="5439" y="3713"/>
                    </a:lnTo>
                    <a:lnTo>
                      <a:pt x="6130" y="3497"/>
                    </a:lnTo>
                    <a:lnTo>
                      <a:pt x="6432" y="3368"/>
                    </a:lnTo>
                    <a:lnTo>
                      <a:pt x="6734" y="3195"/>
                    </a:lnTo>
                    <a:lnTo>
                      <a:pt x="7079" y="2979"/>
                    </a:lnTo>
                    <a:lnTo>
                      <a:pt x="7338" y="2763"/>
                    </a:lnTo>
                    <a:lnTo>
                      <a:pt x="7554" y="2504"/>
                    </a:lnTo>
                    <a:lnTo>
                      <a:pt x="7727" y="2245"/>
                    </a:lnTo>
                    <a:lnTo>
                      <a:pt x="7727" y="2202"/>
                    </a:lnTo>
                    <a:lnTo>
                      <a:pt x="7770" y="2202"/>
                    </a:lnTo>
                    <a:lnTo>
                      <a:pt x="7813" y="2030"/>
                    </a:lnTo>
                    <a:lnTo>
                      <a:pt x="7856" y="1857"/>
                    </a:lnTo>
                    <a:lnTo>
                      <a:pt x="7856" y="1814"/>
                    </a:lnTo>
                    <a:lnTo>
                      <a:pt x="7900" y="1598"/>
                    </a:lnTo>
                    <a:lnTo>
                      <a:pt x="7856" y="1382"/>
                    </a:lnTo>
                    <a:lnTo>
                      <a:pt x="7813" y="1166"/>
                    </a:lnTo>
                    <a:lnTo>
                      <a:pt x="7727" y="950"/>
                    </a:lnTo>
                    <a:lnTo>
                      <a:pt x="7597" y="735"/>
                    </a:lnTo>
                    <a:lnTo>
                      <a:pt x="7425" y="562"/>
                    </a:lnTo>
                    <a:lnTo>
                      <a:pt x="7209" y="346"/>
                    </a:lnTo>
                    <a:lnTo>
                      <a:pt x="6993" y="173"/>
                    </a:lnTo>
                    <a:lnTo>
                      <a:pt x="6734" y="1"/>
                    </a:lnTo>
                    <a:lnTo>
                      <a:pt x="6734" y="778"/>
                    </a:lnTo>
                    <a:lnTo>
                      <a:pt x="6864" y="994"/>
                    </a:lnTo>
                    <a:lnTo>
                      <a:pt x="6950" y="1166"/>
                    </a:lnTo>
                    <a:lnTo>
                      <a:pt x="6993" y="1339"/>
                    </a:lnTo>
                    <a:lnTo>
                      <a:pt x="7036" y="1555"/>
                    </a:lnTo>
                    <a:lnTo>
                      <a:pt x="7036" y="1727"/>
                    </a:lnTo>
                    <a:lnTo>
                      <a:pt x="6993" y="1727"/>
                    </a:lnTo>
                    <a:lnTo>
                      <a:pt x="6993" y="1771"/>
                    </a:lnTo>
                    <a:lnTo>
                      <a:pt x="6907" y="2030"/>
                    </a:lnTo>
                    <a:lnTo>
                      <a:pt x="6734" y="2288"/>
                    </a:lnTo>
                    <a:lnTo>
                      <a:pt x="6475" y="2547"/>
                    </a:lnTo>
                    <a:lnTo>
                      <a:pt x="6173" y="2763"/>
                    </a:lnTo>
                    <a:lnTo>
                      <a:pt x="5698" y="2979"/>
                    </a:lnTo>
                    <a:lnTo>
                      <a:pt x="5180" y="3152"/>
                    </a:lnTo>
                    <a:lnTo>
                      <a:pt x="4619" y="3238"/>
                    </a:lnTo>
                    <a:lnTo>
                      <a:pt x="4058" y="3281"/>
                    </a:lnTo>
                    <a:lnTo>
                      <a:pt x="3497" y="3238"/>
                    </a:lnTo>
                    <a:lnTo>
                      <a:pt x="2936" y="3152"/>
                    </a:lnTo>
                    <a:lnTo>
                      <a:pt x="2418" y="2979"/>
                    </a:lnTo>
                    <a:lnTo>
                      <a:pt x="1986" y="2763"/>
                    </a:lnTo>
                    <a:lnTo>
                      <a:pt x="1727" y="2634"/>
                    </a:lnTo>
                    <a:lnTo>
                      <a:pt x="1554" y="2461"/>
                    </a:lnTo>
                    <a:lnTo>
                      <a:pt x="1382" y="2288"/>
                    </a:lnTo>
                    <a:lnTo>
                      <a:pt x="1252" y="2116"/>
                    </a:lnTo>
                    <a:lnTo>
                      <a:pt x="1252" y="2073"/>
                    </a:lnTo>
                    <a:lnTo>
                      <a:pt x="1123" y="1814"/>
                    </a:lnTo>
                    <a:lnTo>
                      <a:pt x="1080" y="1555"/>
                    </a:lnTo>
                    <a:lnTo>
                      <a:pt x="1080" y="1512"/>
                    </a:lnTo>
                    <a:lnTo>
                      <a:pt x="10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0" name="Google Shape;15110;p76"/>
              <p:cNvSpPr/>
              <p:nvPr/>
            </p:nvSpPr>
            <p:spPr>
              <a:xfrm>
                <a:off x="2932801" y="1600193"/>
                <a:ext cx="567556" cy="319484"/>
              </a:xfrm>
              <a:custGeom>
                <a:avLst/>
                <a:gdLst/>
                <a:ahLst/>
                <a:cxnLst/>
                <a:rect l="l" t="t" r="r" b="b"/>
                <a:pathLst>
                  <a:path w="7900" h="4447" extrusionOk="0">
                    <a:moveTo>
                      <a:pt x="2590" y="1"/>
                    </a:moveTo>
                    <a:lnTo>
                      <a:pt x="2202" y="87"/>
                    </a:lnTo>
                    <a:lnTo>
                      <a:pt x="1813" y="217"/>
                    </a:lnTo>
                    <a:lnTo>
                      <a:pt x="1468" y="389"/>
                    </a:lnTo>
                    <a:lnTo>
                      <a:pt x="1123" y="562"/>
                    </a:lnTo>
                    <a:lnTo>
                      <a:pt x="864" y="691"/>
                    </a:lnTo>
                    <a:lnTo>
                      <a:pt x="648" y="907"/>
                    </a:lnTo>
                    <a:lnTo>
                      <a:pt x="432" y="1080"/>
                    </a:lnTo>
                    <a:lnTo>
                      <a:pt x="259" y="1296"/>
                    </a:lnTo>
                    <a:lnTo>
                      <a:pt x="130" y="1468"/>
                    </a:lnTo>
                    <a:lnTo>
                      <a:pt x="44" y="1684"/>
                    </a:lnTo>
                    <a:lnTo>
                      <a:pt x="0" y="1900"/>
                    </a:lnTo>
                    <a:lnTo>
                      <a:pt x="0" y="2159"/>
                    </a:lnTo>
                    <a:lnTo>
                      <a:pt x="0" y="2245"/>
                    </a:lnTo>
                    <a:lnTo>
                      <a:pt x="0" y="2375"/>
                    </a:lnTo>
                    <a:lnTo>
                      <a:pt x="44" y="2461"/>
                    </a:lnTo>
                    <a:lnTo>
                      <a:pt x="44" y="2591"/>
                    </a:lnTo>
                    <a:lnTo>
                      <a:pt x="87" y="2677"/>
                    </a:lnTo>
                    <a:lnTo>
                      <a:pt x="173" y="2806"/>
                    </a:lnTo>
                    <a:lnTo>
                      <a:pt x="216" y="2893"/>
                    </a:lnTo>
                    <a:lnTo>
                      <a:pt x="303" y="3022"/>
                    </a:lnTo>
                    <a:lnTo>
                      <a:pt x="346" y="3109"/>
                    </a:lnTo>
                    <a:lnTo>
                      <a:pt x="432" y="3238"/>
                    </a:lnTo>
                    <a:lnTo>
                      <a:pt x="518" y="3324"/>
                    </a:lnTo>
                    <a:lnTo>
                      <a:pt x="648" y="3411"/>
                    </a:lnTo>
                    <a:lnTo>
                      <a:pt x="777" y="3497"/>
                    </a:lnTo>
                    <a:lnTo>
                      <a:pt x="864" y="3583"/>
                    </a:lnTo>
                    <a:lnTo>
                      <a:pt x="1123" y="3756"/>
                    </a:lnTo>
                    <a:lnTo>
                      <a:pt x="1166" y="3756"/>
                    </a:lnTo>
                    <a:lnTo>
                      <a:pt x="1166" y="3799"/>
                    </a:lnTo>
                    <a:lnTo>
                      <a:pt x="1425" y="3929"/>
                    </a:lnTo>
                    <a:lnTo>
                      <a:pt x="1468" y="3929"/>
                    </a:lnTo>
                    <a:lnTo>
                      <a:pt x="1770" y="4058"/>
                    </a:lnTo>
                    <a:lnTo>
                      <a:pt x="1813" y="4058"/>
                    </a:lnTo>
                    <a:lnTo>
                      <a:pt x="2072" y="4188"/>
                    </a:lnTo>
                    <a:lnTo>
                      <a:pt x="2115" y="4188"/>
                    </a:lnTo>
                    <a:lnTo>
                      <a:pt x="2461" y="4274"/>
                    </a:lnTo>
                    <a:lnTo>
                      <a:pt x="2936" y="4360"/>
                    </a:lnTo>
                    <a:lnTo>
                      <a:pt x="3367" y="4404"/>
                    </a:lnTo>
                    <a:lnTo>
                      <a:pt x="3842" y="4447"/>
                    </a:lnTo>
                    <a:lnTo>
                      <a:pt x="4317" y="4404"/>
                    </a:lnTo>
                    <a:lnTo>
                      <a:pt x="4705" y="4404"/>
                    </a:lnTo>
                    <a:lnTo>
                      <a:pt x="5051" y="4360"/>
                    </a:lnTo>
                    <a:lnTo>
                      <a:pt x="5094" y="4360"/>
                    </a:lnTo>
                    <a:lnTo>
                      <a:pt x="5439" y="4274"/>
                    </a:lnTo>
                    <a:lnTo>
                      <a:pt x="5784" y="4188"/>
                    </a:lnTo>
                    <a:lnTo>
                      <a:pt x="6130" y="4058"/>
                    </a:lnTo>
                    <a:lnTo>
                      <a:pt x="6389" y="3929"/>
                    </a:lnTo>
                    <a:lnTo>
                      <a:pt x="6475" y="3886"/>
                    </a:lnTo>
                    <a:lnTo>
                      <a:pt x="6734" y="3756"/>
                    </a:lnTo>
                    <a:lnTo>
                      <a:pt x="6777" y="3756"/>
                    </a:lnTo>
                    <a:lnTo>
                      <a:pt x="6993" y="3627"/>
                    </a:lnTo>
                    <a:lnTo>
                      <a:pt x="7036" y="3583"/>
                    </a:lnTo>
                    <a:lnTo>
                      <a:pt x="7209" y="3454"/>
                    </a:lnTo>
                    <a:lnTo>
                      <a:pt x="7252" y="3411"/>
                    </a:lnTo>
                    <a:lnTo>
                      <a:pt x="7425" y="3238"/>
                    </a:lnTo>
                    <a:lnTo>
                      <a:pt x="7425" y="3195"/>
                    </a:lnTo>
                    <a:lnTo>
                      <a:pt x="7554" y="3065"/>
                    </a:lnTo>
                    <a:lnTo>
                      <a:pt x="7597" y="3022"/>
                    </a:lnTo>
                    <a:lnTo>
                      <a:pt x="7684" y="2850"/>
                    </a:lnTo>
                    <a:lnTo>
                      <a:pt x="7727" y="2806"/>
                    </a:lnTo>
                    <a:lnTo>
                      <a:pt x="7813" y="2634"/>
                    </a:lnTo>
                    <a:lnTo>
                      <a:pt x="7813" y="2591"/>
                    </a:lnTo>
                    <a:lnTo>
                      <a:pt x="7856" y="2418"/>
                    </a:lnTo>
                    <a:lnTo>
                      <a:pt x="7856" y="2375"/>
                    </a:lnTo>
                    <a:lnTo>
                      <a:pt x="7900" y="2159"/>
                    </a:lnTo>
                    <a:lnTo>
                      <a:pt x="7856" y="1943"/>
                    </a:lnTo>
                    <a:lnTo>
                      <a:pt x="7813" y="1727"/>
                    </a:lnTo>
                    <a:lnTo>
                      <a:pt x="7727" y="1512"/>
                    </a:lnTo>
                    <a:lnTo>
                      <a:pt x="7597" y="1296"/>
                    </a:lnTo>
                    <a:lnTo>
                      <a:pt x="7425" y="1080"/>
                    </a:lnTo>
                    <a:lnTo>
                      <a:pt x="7209" y="907"/>
                    </a:lnTo>
                    <a:lnTo>
                      <a:pt x="6993" y="735"/>
                    </a:lnTo>
                    <a:lnTo>
                      <a:pt x="6734" y="562"/>
                    </a:lnTo>
                    <a:lnTo>
                      <a:pt x="6389" y="389"/>
                    </a:lnTo>
                    <a:lnTo>
                      <a:pt x="6043" y="217"/>
                    </a:lnTo>
                    <a:lnTo>
                      <a:pt x="5655" y="87"/>
                    </a:lnTo>
                    <a:lnTo>
                      <a:pt x="5266" y="1"/>
                    </a:lnTo>
                    <a:lnTo>
                      <a:pt x="5266" y="1209"/>
                    </a:lnTo>
                    <a:lnTo>
                      <a:pt x="5482" y="1339"/>
                    </a:lnTo>
                    <a:lnTo>
                      <a:pt x="5612" y="1512"/>
                    </a:lnTo>
                    <a:lnTo>
                      <a:pt x="5698" y="1684"/>
                    </a:lnTo>
                    <a:lnTo>
                      <a:pt x="5741" y="1857"/>
                    </a:lnTo>
                    <a:lnTo>
                      <a:pt x="5698" y="1986"/>
                    </a:lnTo>
                    <a:lnTo>
                      <a:pt x="5655" y="2116"/>
                    </a:lnTo>
                    <a:lnTo>
                      <a:pt x="5525" y="2332"/>
                    </a:lnTo>
                    <a:lnTo>
                      <a:pt x="5482" y="2375"/>
                    </a:lnTo>
                    <a:lnTo>
                      <a:pt x="5266" y="2547"/>
                    </a:lnTo>
                    <a:lnTo>
                      <a:pt x="5008" y="2634"/>
                    </a:lnTo>
                    <a:lnTo>
                      <a:pt x="4705" y="2720"/>
                    </a:lnTo>
                    <a:lnTo>
                      <a:pt x="4446" y="2806"/>
                    </a:lnTo>
                    <a:lnTo>
                      <a:pt x="3799" y="2806"/>
                    </a:lnTo>
                    <a:lnTo>
                      <a:pt x="3497" y="2720"/>
                    </a:lnTo>
                    <a:lnTo>
                      <a:pt x="3238" y="2634"/>
                    </a:lnTo>
                    <a:lnTo>
                      <a:pt x="2979" y="2547"/>
                    </a:lnTo>
                    <a:lnTo>
                      <a:pt x="2806" y="2418"/>
                    </a:lnTo>
                    <a:lnTo>
                      <a:pt x="2633" y="2245"/>
                    </a:lnTo>
                    <a:lnTo>
                      <a:pt x="2547" y="2073"/>
                    </a:lnTo>
                    <a:lnTo>
                      <a:pt x="2504" y="1857"/>
                    </a:lnTo>
                    <a:lnTo>
                      <a:pt x="2504" y="1727"/>
                    </a:lnTo>
                    <a:lnTo>
                      <a:pt x="2590" y="1555"/>
                    </a:lnTo>
                    <a:lnTo>
                      <a:pt x="25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1" name="Google Shape;15111;p76"/>
              <p:cNvSpPr/>
              <p:nvPr/>
            </p:nvSpPr>
            <p:spPr>
              <a:xfrm>
                <a:off x="3304945" y="716387"/>
                <a:ext cx="254322" cy="189233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2634" extrusionOk="0">
                    <a:moveTo>
                      <a:pt x="2245" y="1"/>
                    </a:moveTo>
                    <a:lnTo>
                      <a:pt x="0" y="1296"/>
                    </a:lnTo>
                    <a:lnTo>
                      <a:pt x="173" y="1425"/>
                    </a:lnTo>
                    <a:lnTo>
                      <a:pt x="259" y="1598"/>
                    </a:lnTo>
                    <a:lnTo>
                      <a:pt x="345" y="1727"/>
                    </a:lnTo>
                    <a:lnTo>
                      <a:pt x="345" y="1900"/>
                    </a:lnTo>
                    <a:lnTo>
                      <a:pt x="345" y="2634"/>
                    </a:lnTo>
                    <a:lnTo>
                      <a:pt x="3540" y="778"/>
                    </a:lnTo>
                    <a:lnTo>
                      <a:pt x="22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2" name="Google Shape;15112;p76"/>
              <p:cNvSpPr/>
              <p:nvPr/>
            </p:nvSpPr>
            <p:spPr>
              <a:xfrm>
                <a:off x="2870801" y="927316"/>
                <a:ext cx="338091" cy="189233"/>
              </a:xfrm>
              <a:custGeom>
                <a:avLst/>
                <a:gdLst/>
                <a:ahLst/>
                <a:cxnLst/>
                <a:rect l="l" t="t" r="r" b="b"/>
                <a:pathLst>
                  <a:path w="4706" h="2634" extrusionOk="0">
                    <a:moveTo>
                      <a:pt x="3237" y="0"/>
                    </a:moveTo>
                    <a:lnTo>
                      <a:pt x="0" y="1899"/>
                    </a:lnTo>
                    <a:lnTo>
                      <a:pt x="1295" y="2633"/>
                    </a:lnTo>
                    <a:lnTo>
                      <a:pt x="3453" y="1381"/>
                    </a:lnTo>
                    <a:lnTo>
                      <a:pt x="3496" y="1381"/>
                    </a:lnTo>
                    <a:lnTo>
                      <a:pt x="3583" y="1295"/>
                    </a:lnTo>
                    <a:lnTo>
                      <a:pt x="3626" y="1295"/>
                    </a:lnTo>
                    <a:lnTo>
                      <a:pt x="3669" y="1252"/>
                    </a:lnTo>
                    <a:lnTo>
                      <a:pt x="4705" y="691"/>
                    </a:lnTo>
                    <a:lnTo>
                      <a:pt x="4619" y="691"/>
                    </a:lnTo>
                    <a:lnTo>
                      <a:pt x="4576" y="648"/>
                    </a:lnTo>
                    <a:lnTo>
                      <a:pt x="4317" y="648"/>
                    </a:lnTo>
                    <a:lnTo>
                      <a:pt x="4273" y="604"/>
                    </a:lnTo>
                    <a:lnTo>
                      <a:pt x="4101" y="604"/>
                    </a:lnTo>
                    <a:lnTo>
                      <a:pt x="4058" y="561"/>
                    </a:lnTo>
                    <a:lnTo>
                      <a:pt x="3928" y="518"/>
                    </a:lnTo>
                    <a:lnTo>
                      <a:pt x="3842" y="475"/>
                    </a:lnTo>
                    <a:lnTo>
                      <a:pt x="3799" y="475"/>
                    </a:lnTo>
                    <a:lnTo>
                      <a:pt x="3669" y="389"/>
                    </a:lnTo>
                    <a:lnTo>
                      <a:pt x="3410" y="216"/>
                    </a:lnTo>
                    <a:lnTo>
                      <a:pt x="32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3" name="Google Shape;15113;p76"/>
              <p:cNvSpPr/>
              <p:nvPr/>
            </p:nvSpPr>
            <p:spPr>
              <a:xfrm>
                <a:off x="3103355" y="787727"/>
                <a:ext cx="223358" cy="130322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1814" extrusionOk="0">
                    <a:moveTo>
                      <a:pt x="1252" y="1"/>
                    </a:moveTo>
                    <a:lnTo>
                      <a:pt x="950" y="87"/>
                    </a:lnTo>
                    <a:lnTo>
                      <a:pt x="691" y="130"/>
                    </a:lnTo>
                    <a:lnTo>
                      <a:pt x="432" y="260"/>
                    </a:lnTo>
                    <a:lnTo>
                      <a:pt x="259" y="389"/>
                    </a:lnTo>
                    <a:lnTo>
                      <a:pt x="130" y="562"/>
                    </a:lnTo>
                    <a:lnTo>
                      <a:pt x="44" y="734"/>
                    </a:lnTo>
                    <a:lnTo>
                      <a:pt x="0" y="907"/>
                    </a:lnTo>
                    <a:lnTo>
                      <a:pt x="0" y="950"/>
                    </a:lnTo>
                    <a:lnTo>
                      <a:pt x="0" y="993"/>
                    </a:lnTo>
                    <a:lnTo>
                      <a:pt x="0" y="1037"/>
                    </a:lnTo>
                    <a:lnTo>
                      <a:pt x="44" y="1080"/>
                    </a:lnTo>
                    <a:lnTo>
                      <a:pt x="44" y="1123"/>
                    </a:lnTo>
                    <a:lnTo>
                      <a:pt x="44" y="1166"/>
                    </a:lnTo>
                    <a:lnTo>
                      <a:pt x="87" y="1166"/>
                    </a:lnTo>
                    <a:lnTo>
                      <a:pt x="130" y="1252"/>
                    </a:lnTo>
                    <a:lnTo>
                      <a:pt x="173" y="1296"/>
                    </a:lnTo>
                    <a:lnTo>
                      <a:pt x="216" y="1339"/>
                    </a:lnTo>
                    <a:lnTo>
                      <a:pt x="259" y="1382"/>
                    </a:lnTo>
                    <a:lnTo>
                      <a:pt x="259" y="1425"/>
                    </a:lnTo>
                    <a:lnTo>
                      <a:pt x="432" y="1511"/>
                    </a:lnTo>
                    <a:lnTo>
                      <a:pt x="562" y="1598"/>
                    </a:lnTo>
                    <a:lnTo>
                      <a:pt x="605" y="1598"/>
                    </a:lnTo>
                    <a:lnTo>
                      <a:pt x="691" y="1641"/>
                    </a:lnTo>
                    <a:lnTo>
                      <a:pt x="950" y="1727"/>
                    </a:lnTo>
                    <a:lnTo>
                      <a:pt x="993" y="1727"/>
                    </a:lnTo>
                    <a:lnTo>
                      <a:pt x="1252" y="1770"/>
                    </a:lnTo>
                    <a:lnTo>
                      <a:pt x="1295" y="1770"/>
                    </a:lnTo>
                    <a:lnTo>
                      <a:pt x="1554" y="1814"/>
                    </a:lnTo>
                    <a:lnTo>
                      <a:pt x="1598" y="1814"/>
                    </a:lnTo>
                    <a:lnTo>
                      <a:pt x="1857" y="1770"/>
                    </a:lnTo>
                    <a:lnTo>
                      <a:pt x="2159" y="1727"/>
                    </a:lnTo>
                    <a:lnTo>
                      <a:pt x="2418" y="1641"/>
                    </a:lnTo>
                    <a:lnTo>
                      <a:pt x="2677" y="1511"/>
                    </a:lnTo>
                    <a:lnTo>
                      <a:pt x="2763" y="1468"/>
                    </a:lnTo>
                    <a:lnTo>
                      <a:pt x="2849" y="1382"/>
                    </a:lnTo>
                    <a:lnTo>
                      <a:pt x="2936" y="1339"/>
                    </a:lnTo>
                    <a:lnTo>
                      <a:pt x="2936" y="1296"/>
                    </a:lnTo>
                    <a:lnTo>
                      <a:pt x="2979" y="1252"/>
                    </a:lnTo>
                    <a:lnTo>
                      <a:pt x="3022" y="1209"/>
                    </a:lnTo>
                    <a:lnTo>
                      <a:pt x="3065" y="1166"/>
                    </a:lnTo>
                    <a:lnTo>
                      <a:pt x="3108" y="1080"/>
                    </a:lnTo>
                    <a:lnTo>
                      <a:pt x="3108" y="993"/>
                    </a:lnTo>
                    <a:lnTo>
                      <a:pt x="3108" y="907"/>
                    </a:lnTo>
                    <a:lnTo>
                      <a:pt x="3108" y="734"/>
                    </a:lnTo>
                    <a:lnTo>
                      <a:pt x="3022" y="605"/>
                    </a:lnTo>
                    <a:lnTo>
                      <a:pt x="2936" y="476"/>
                    </a:lnTo>
                    <a:lnTo>
                      <a:pt x="2763" y="346"/>
                    </a:lnTo>
                    <a:lnTo>
                      <a:pt x="2763" y="303"/>
                    </a:lnTo>
                    <a:lnTo>
                      <a:pt x="2677" y="260"/>
                    </a:lnTo>
                    <a:lnTo>
                      <a:pt x="2418" y="130"/>
                    </a:lnTo>
                    <a:lnTo>
                      <a:pt x="2159" y="87"/>
                    </a:lnTo>
                    <a:lnTo>
                      <a:pt x="1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4" name="Google Shape;15114;p76"/>
              <p:cNvSpPr/>
              <p:nvPr/>
            </p:nvSpPr>
            <p:spPr>
              <a:xfrm>
                <a:off x="3125052" y="1029620"/>
                <a:ext cx="183055" cy="105537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1469" extrusionOk="0">
                    <a:moveTo>
                      <a:pt x="2504" y="1"/>
                    </a:moveTo>
                    <a:lnTo>
                      <a:pt x="1511" y="562"/>
                    </a:lnTo>
                    <a:lnTo>
                      <a:pt x="1" y="1468"/>
                    </a:lnTo>
                    <a:lnTo>
                      <a:pt x="1511" y="605"/>
                    </a:lnTo>
                    <a:lnTo>
                      <a:pt x="25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5" name="Google Shape;15115;p76"/>
              <p:cNvSpPr/>
              <p:nvPr/>
            </p:nvSpPr>
            <p:spPr>
              <a:xfrm>
                <a:off x="3295606" y="3801950"/>
                <a:ext cx="72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6" name="Google Shape;15116;p76"/>
              <p:cNvSpPr/>
              <p:nvPr/>
            </p:nvSpPr>
            <p:spPr>
              <a:xfrm>
                <a:off x="3301856" y="3774076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7" name="Google Shape;15117;p76"/>
              <p:cNvSpPr/>
              <p:nvPr/>
            </p:nvSpPr>
            <p:spPr>
              <a:xfrm>
                <a:off x="3298695" y="3805040"/>
                <a:ext cx="72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8" name="Google Shape;15118;p76"/>
              <p:cNvSpPr/>
              <p:nvPr/>
            </p:nvSpPr>
            <p:spPr>
              <a:xfrm>
                <a:off x="3295606" y="3789522"/>
                <a:ext cx="72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9" name="Google Shape;15119;p76"/>
              <p:cNvSpPr/>
              <p:nvPr/>
            </p:nvSpPr>
            <p:spPr>
              <a:xfrm>
                <a:off x="3270820" y="3733700"/>
                <a:ext cx="62072" cy="114876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99" extrusionOk="0">
                    <a:moveTo>
                      <a:pt x="346" y="1"/>
                    </a:moveTo>
                    <a:lnTo>
                      <a:pt x="259" y="44"/>
                    </a:lnTo>
                    <a:lnTo>
                      <a:pt x="216" y="130"/>
                    </a:lnTo>
                    <a:lnTo>
                      <a:pt x="173" y="130"/>
                    </a:lnTo>
                    <a:lnTo>
                      <a:pt x="130" y="217"/>
                    </a:lnTo>
                    <a:lnTo>
                      <a:pt x="87" y="346"/>
                    </a:lnTo>
                    <a:lnTo>
                      <a:pt x="44" y="476"/>
                    </a:lnTo>
                    <a:lnTo>
                      <a:pt x="44" y="519"/>
                    </a:lnTo>
                    <a:lnTo>
                      <a:pt x="0" y="605"/>
                    </a:lnTo>
                    <a:lnTo>
                      <a:pt x="0" y="648"/>
                    </a:lnTo>
                    <a:lnTo>
                      <a:pt x="0" y="735"/>
                    </a:lnTo>
                    <a:lnTo>
                      <a:pt x="0" y="778"/>
                    </a:lnTo>
                    <a:lnTo>
                      <a:pt x="0" y="821"/>
                    </a:lnTo>
                    <a:lnTo>
                      <a:pt x="0" y="951"/>
                    </a:lnTo>
                    <a:lnTo>
                      <a:pt x="44" y="1080"/>
                    </a:lnTo>
                    <a:lnTo>
                      <a:pt x="87" y="1210"/>
                    </a:lnTo>
                    <a:lnTo>
                      <a:pt x="87" y="1253"/>
                    </a:lnTo>
                    <a:lnTo>
                      <a:pt x="130" y="1339"/>
                    </a:lnTo>
                    <a:lnTo>
                      <a:pt x="259" y="1512"/>
                    </a:lnTo>
                    <a:lnTo>
                      <a:pt x="346" y="1555"/>
                    </a:lnTo>
                    <a:lnTo>
                      <a:pt x="432" y="1598"/>
                    </a:lnTo>
                    <a:lnTo>
                      <a:pt x="518" y="1555"/>
                    </a:lnTo>
                    <a:lnTo>
                      <a:pt x="605" y="1512"/>
                    </a:lnTo>
                    <a:lnTo>
                      <a:pt x="648" y="1512"/>
                    </a:lnTo>
                    <a:lnTo>
                      <a:pt x="777" y="1339"/>
                    </a:lnTo>
                    <a:lnTo>
                      <a:pt x="864" y="1123"/>
                    </a:lnTo>
                    <a:lnTo>
                      <a:pt x="475" y="1123"/>
                    </a:lnTo>
                    <a:lnTo>
                      <a:pt x="389" y="1037"/>
                    </a:lnTo>
                    <a:lnTo>
                      <a:pt x="346" y="994"/>
                    </a:lnTo>
                    <a:lnTo>
                      <a:pt x="346" y="951"/>
                    </a:lnTo>
                    <a:lnTo>
                      <a:pt x="303" y="907"/>
                    </a:lnTo>
                    <a:lnTo>
                      <a:pt x="303" y="864"/>
                    </a:lnTo>
                    <a:lnTo>
                      <a:pt x="303" y="821"/>
                    </a:lnTo>
                    <a:lnTo>
                      <a:pt x="303" y="778"/>
                    </a:lnTo>
                    <a:lnTo>
                      <a:pt x="303" y="735"/>
                    </a:lnTo>
                    <a:lnTo>
                      <a:pt x="303" y="692"/>
                    </a:lnTo>
                    <a:lnTo>
                      <a:pt x="346" y="605"/>
                    </a:lnTo>
                    <a:lnTo>
                      <a:pt x="389" y="562"/>
                    </a:lnTo>
                    <a:lnTo>
                      <a:pt x="475" y="519"/>
                    </a:lnTo>
                    <a:lnTo>
                      <a:pt x="864" y="476"/>
                    </a:lnTo>
                    <a:lnTo>
                      <a:pt x="864" y="433"/>
                    </a:lnTo>
                    <a:lnTo>
                      <a:pt x="820" y="433"/>
                    </a:lnTo>
                    <a:lnTo>
                      <a:pt x="820" y="389"/>
                    </a:lnTo>
                    <a:lnTo>
                      <a:pt x="820" y="346"/>
                    </a:lnTo>
                    <a:lnTo>
                      <a:pt x="777" y="217"/>
                    </a:lnTo>
                    <a:lnTo>
                      <a:pt x="605" y="44"/>
                    </a:lnTo>
                    <a:lnTo>
                      <a:pt x="5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0" name="Google Shape;15120;p76"/>
              <p:cNvSpPr/>
              <p:nvPr/>
            </p:nvSpPr>
            <p:spPr>
              <a:xfrm>
                <a:off x="3366945" y="3767825"/>
                <a:ext cx="21768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62" extrusionOk="0">
                    <a:moveTo>
                      <a:pt x="259" y="173"/>
                    </a:moveTo>
                    <a:lnTo>
                      <a:pt x="259" y="260"/>
                    </a:lnTo>
                    <a:lnTo>
                      <a:pt x="259" y="346"/>
                    </a:lnTo>
                    <a:lnTo>
                      <a:pt x="216" y="389"/>
                    </a:lnTo>
                    <a:lnTo>
                      <a:pt x="130" y="389"/>
                    </a:lnTo>
                    <a:lnTo>
                      <a:pt x="130" y="346"/>
                    </a:lnTo>
                    <a:lnTo>
                      <a:pt x="87" y="260"/>
                    </a:lnTo>
                    <a:lnTo>
                      <a:pt x="130" y="217"/>
                    </a:lnTo>
                    <a:lnTo>
                      <a:pt x="173" y="173"/>
                    </a:lnTo>
                    <a:close/>
                    <a:moveTo>
                      <a:pt x="130" y="1"/>
                    </a:moveTo>
                    <a:lnTo>
                      <a:pt x="87" y="44"/>
                    </a:lnTo>
                    <a:lnTo>
                      <a:pt x="44" y="44"/>
                    </a:lnTo>
                    <a:lnTo>
                      <a:pt x="44" y="87"/>
                    </a:lnTo>
                    <a:lnTo>
                      <a:pt x="44" y="130"/>
                    </a:lnTo>
                    <a:lnTo>
                      <a:pt x="0" y="173"/>
                    </a:lnTo>
                    <a:lnTo>
                      <a:pt x="0" y="303"/>
                    </a:lnTo>
                    <a:lnTo>
                      <a:pt x="44" y="389"/>
                    </a:lnTo>
                    <a:lnTo>
                      <a:pt x="87" y="476"/>
                    </a:lnTo>
                    <a:lnTo>
                      <a:pt x="130" y="519"/>
                    </a:lnTo>
                    <a:lnTo>
                      <a:pt x="173" y="562"/>
                    </a:lnTo>
                    <a:lnTo>
                      <a:pt x="216" y="519"/>
                    </a:lnTo>
                    <a:lnTo>
                      <a:pt x="259" y="476"/>
                    </a:lnTo>
                    <a:lnTo>
                      <a:pt x="303" y="432"/>
                    </a:lnTo>
                    <a:lnTo>
                      <a:pt x="303" y="389"/>
                    </a:lnTo>
                    <a:lnTo>
                      <a:pt x="303" y="217"/>
                    </a:lnTo>
                    <a:lnTo>
                      <a:pt x="259" y="87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1" name="Google Shape;15121;p76"/>
              <p:cNvSpPr/>
              <p:nvPr/>
            </p:nvSpPr>
            <p:spPr>
              <a:xfrm>
                <a:off x="3376213" y="3780254"/>
                <a:ext cx="6322" cy="12501"/>
              </a:xfrm>
              <a:custGeom>
                <a:avLst/>
                <a:gdLst/>
                <a:ahLst/>
                <a:cxnLst/>
                <a:rect l="l" t="t" r="r" b="b"/>
                <a:pathLst>
                  <a:path w="88" h="174" extrusionOk="0">
                    <a:moveTo>
                      <a:pt x="44" y="0"/>
                    </a:moveTo>
                    <a:lnTo>
                      <a:pt x="44" y="44"/>
                    </a:lnTo>
                    <a:lnTo>
                      <a:pt x="1" y="87"/>
                    </a:lnTo>
                    <a:lnTo>
                      <a:pt x="44" y="173"/>
                    </a:lnTo>
                    <a:lnTo>
                      <a:pt x="87" y="173"/>
                    </a:lnTo>
                    <a:lnTo>
                      <a:pt x="87" y="87"/>
                    </a:lnTo>
                    <a:lnTo>
                      <a:pt x="87" y="4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2" name="Google Shape;15122;p76"/>
              <p:cNvSpPr/>
              <p:nvPr/>
            </p:nvSpPr>
            <p:spPr>
              <a:xfrm>
                <a:off x="3308034" y="3777165"/>
                <a:ext cx="52804" cy="3161"/>
              </a:xfrm>
              <a:custGeom>
                <a:avLst/>
                <a:gdLst/>
                <a:ahLst/>
                <a:cxnLst/>
                <a:rect l="l" t="t" r="r" b="b"/>
                <a:pathLst>
                  <a:path w="735" h="44" extrusionOk="0">
                    <a:moveTo>
                      <a:pt x="346" y="0"/>
                    </a:moveTo>
                    <a:lnTo>
                      <a:pt x="0" y="43"/>
                    </a:lnTo>
                    <a:lnTo>
                      <a:pt x="389" y="4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3" name="Google Shape;15123;p76"/>
              <p:cNvSpPr/>
              <p:nvPr/>
            </p:nvSpPr>
            <p:spPr>
              <a:xfrm>
                <a:off x="3242873" y="3736861"/>
                <a:ext cx="37286" cy="3161"/>
              </a:xfrm>
              <a:custGeom>
                <a:avLst/>
                <a:gdLst/>
                <a:ahLst/>
                <a:cxnLst/>
                <a:rect l="l" t="t" r="r" b="b"/>
                <a:pathLst>
                  <a:path w="519" h="44" extrusionOk="0">
                    <a:moveTo>
                      <a:pt x="44" y="0"/>
                    </a:moveTo>
                    <a:lnTo>
                      <a:pt x="1" y="43"/>
                    </a:lnTo>
                    <a:lnTo>
                      <a:pt x="519" y="43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4" name="Google Shape;15124;p76"/>
              <p:cNvSpPr/>
              <p:nvPr/>
            </p:nvSpPr>
            <p:spPr>
              <a:xfrm>
                <a:off x="3233606" y="3755468"/>
                <a:ext cx="3419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5" name="Google Shape;15125;p76"/>
              <p:cNvSpPr/>
              <p:nvPr/>
            </p:nvSpPr>
            <p:spPr>
              <a:xfrm>
                <a:off x="3230516" y="3770914"/>
                <a:ext cx="34197" cy="3233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5" extrusionOk="0">
                    <a:moveTo>
                      <a:pt x="432" y="1"/>
                    </a:moveTo>
                    <a:lnTo>
                      <a:pt x="0" y="44"/>
                    </a:lnTo>
                    <a:lnTo>
                      <a:pt x="475" y="44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6" name="Google Shape;15126;p76"/>
              <p:cNvSpPr/>
              <p:nvPr/>
            </p:nvSpPr>
            <p:spPr>
              <a:xfrm>
                <a:off x="3227427" y="3789522"/>
                <a:ext cx="34125" cy="3233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5" extrusionOk="0">
                    <a:moveTo>
                      <a:pt x="432" y="1"/>
                    </a:moveTo>
                    <a:lnTo>
                      <a:pt x="0" y="44"/>
                    </a:lnTo>
                    <a:lnTo>
                      <a:pt x="475" y="44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7" name="Google Shape;15127;p76"/>
              <p:cNvSpPr/>
              <p:nvPr/>
            </p:nvSpPr>
            <p:spPr>
              <a:xfrm>
                <a:off x="3227427" y="3811290"/>
                <a:ext cx="37286" cy="3161"/>
              </a:xfrm>
              <a:custGeom>
                <a:avLst/>
                <a:gdLst/>
                <a:ahLst/>
                <a:cxnLst/>
                <a:rect l="l" t="t" r="r" b="b"/>
                <a:pathLst>
                  <a:path w="519" h="44" extrusionOk="0">
                    <a:moveTo>
                      <a:pt x="0" y="0"/>
                    </a:moveTo>
                    <a:lnTo>
                      <a:pt x="43" y="43"/>
                    </a:lnTo>
                    <a:lnTo>
                      <a:pt x="518" y="43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8" name="Google Shape;15128;p76"/>
              <p:cNvSpPr/>
              <p:nvPr/>
            </p:nvSpPr>
            <p:spPr>
              <a:xfrm>
                <a:off x="3233606" y="3829897"/>
                <a:ext cx="34197" cy="3161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4" extrusionOk="0">
                    <a:moveTo>
                      <a:pt x="0" y="0"/>
                    </a:moveTo>
                    <a:lnTo>
                      <a:pt x="44" y="43"/>
                    </a:lnTo>
                    <a:lnTo>
                      <a:pt x="432" y="43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9" name="Google Shape;15129;p76"/>
              <p:cNvSpPr/>
              <p:nvPr/>
            </p:nvSpPr>
            <p:spPr>
              <a:xfrm>
                <a:off x="3246034" y="3842254"/>
                <a:ext cx="37214" cy="316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4" extrusionOk="0">
                    <a:moveTo>
                      <a:pt x="43" y="1"/>
                    </a:moveTo>
                    <a:lnTo>
                      <a:pt x="0" y="44"/>
                    </a:lnTo>
                    <a:lnTo>
                      <a:pt x="518" y="44"/>
                    </a:lnTo>
                    <a:lnTo>
                      <a:pt x="5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0" name="Google Shape;15130;p76"/>
              <p:cNvSpPr/>
              <p:nvPr/>
            </p:nvSpPr>
            <p:spPr>
              <a:xfrm>
                <a:off x="3109534" y="893191"/>
                <a:ext cx="3161" cy="31036"/>
              </a:xfrm>
              <a:custGeom>
                <a:avLst/>
                <a:gdLst/>
                <a:ahLst/>
                <a:cxnLst/>
                <a:rect l="l" t="t" r="r" b="b"/>
                <a:pathLst>
                  <a:path w="44" h="432" extrusionOk="0">
                    <a:moveTo>
                      <a:pt x="1" y="0"/>
                    </a:moveTo>
                    <a:lnTo>
                      <a:pt x="1" y="389"/>
                    </a:lnTo>
                    <a:lnTo>
                      <a:pt x="44" y="432"/>
                    </a:lnTo>
                    <a:lnTo>
                      <a:pt x="44" y="389"/>
                    </a:lnTo>
                    <a:lnTo>
                      <a:pt x="44" y="346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1" name="Google Shape;15131;p76"/>
              <p:cNvSpPr/>
              <p:nvPr/>
            </p:nvSpPr>
            <p:spPr>
              <a:xfrm>
                <a:off x="3131230" y="911798"/>
                <a:ext cx="3233" cy="2794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89" extrusionOk="0">
                    <a:moveTo>
                      <a:pt x="1" y="0"/>
                    </a:moveTo>
                    <a:lnTo>
                      <a:pt x="1" y="389"/>
                    </a:lnTo>
                    <a:lnTo>
                      <a:pt x="44" y="389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2" name="Google Shape;15132;p76"/>
              <p:cNvSpPr/>
              <p:nvPr/>
            </p:nvSpPr>
            <p:spPr>
              <a:xfrm>
                <a:off x="3152998" y="921066"/>
                <a:ext cx="3161" cy="31108"/>
              </a:xfrm>
              <a:custGeom>
                <a:avLst/>
                <a:gdLst/>
                <a:ahLst/>
                <a:cxnLst/>
                <a:rect l="l" t="t" r="r" b="b"/>
                <a:pathLst>
                  <a:path w="44" h="433" extrusionOk="0">
                    <a:moveTo>
                      <a:pt x="43" y="1"/>
                    </a:moveTo>
                    <a:lnTo>
                      <a:pt x="0" y="44"/>
                    </a:lnTo>
                    <a:lnTo>
                      <a:pt x="0" y="432"/>
                    </a:lnTo>
                    <a:lnTo>
                      <a:pt x="43" y="432"/>
                    </a:lnTo>
                    <a:lnTo>
                      <a:pt x="43" y="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3" name="Google Shape;15133;p76"/>
              <p:cNvSpPr/>
              <p:nvPr/>
            </p:nvSpPr>
            <p:spPr>
              <a:xfrm>
                <a:off x="3177784" y="930406"/>
                <a:ext cx="3161" cy="27947"/>
              </a:xfrm>
              <a:custGeom>
                <a:avLst/>
                <a:gdLst/>
                <a:ahLst/>
                <a:cxnLst/>
                <a:rect l="l" t="t" r="r" b="b"/>
                <a:pathLst>
                  <a:path w="44" h="389" extrusionOk="0">
                    <a:moveTo>
                      <a:pt x="0" y="0"/>
                    </a:moveTo>
                    <a:lnTo>
                      <a:pt x="0" y="216"/>
                    </a:lnTo>
                    <a:lnTo>
                      <a:pt x="0" y="259"/>
                    </a:lnTo>
                    <a:lnTo>
                      <a:pt x="0" y="389"/>
                    </a:lnTo>
                    <a:lnTo>
                      <a:pt x="44" y="389"/>
                    </a:lnTo>
                    <a:lnTo>
                      <a:pt x="44" y="259"/>
                    </a:lnTo>
                    <a:lnTo>
                      <a:pt x="44" y="216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4" name="Google Shape;15134;p76"/>
              <p:cNvSpPr/>
              <p:nvPr/>
            </p:nvSpPr>
            <p:spPr>
              <a:xfrm>
                <a:off x="3205659" y="930406"/>
                <a:ext cx="3233" cy="31036"/>
              </a:xfrm>
              <a:custGeom>
                <a:avLst/>
                <a:gdLst/>
                <a:ahLst/>
                <a:cxnLst/>
                <a:rect l="l" t="t" r="r" b="b"/>
                <a:pathLst>
                  <a:path w="45" h="432" extrusionOk="0">
                    <a:moveTo>
                      <a:pt x="44" y="0"/>
                    </a:moveTo>
                    <a:lnTo>
                      <a:pt x="1" y="43"/>
                    </a:lnTo>
                    <a:lnTo>
                      <a:pt x="1" y="173"/>
                    </a:lnTo>
                    <a:lnTo>
                      <a:pt x="1" y="216"/>
                    </a:lnTo>
                    <a:lnTo>
                      <a:pt x="1" y="432"/>
                    </a:lnTo>
                    <a:lnTo>
                      <a:pt x="44" y="432"/>
                    </a:lnTo>
                    <a:lnTo>
                      <a:pt x="44" y="216"/>
                    </a:lnTo>
                    <a:lnTo>
                      <a:pt x="44" y="173"/>
                    </a:lnTo>
                    <a:lnTo>
                      <a:pt x="44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5" name="Google Shape;15135;p76"/>
              <p:cNvSpPr/>
              <p:nvPr/>
            </p:nvSpPr>
            <p:spPr>
              <a:xfrm>
                <a:off x="3233606" y="930406"/>
                <a:ext cx="3161" cy="31036"/>
              </a:xfrm>
              <a:custGeom>
                <a:avLst/>
                <a:gdLst/>
                <a:ahLst/>
                <a:cxnLst/>
                <a:rect l="l" t="t" r="r" b="b"/>
                <a:pathLst>
                  <a:path w="44" h="432" extrusionOk="0">
                    <a:moveTo>
                      <a:pt x="44" y="0"/>
                    </a:moveTo>
                    <a:lnTo>
                      <a:pt x="0" y="43"/>
                    </a:lnTo>
                    <a:lnTo>
                      <a:pt x="0" y="173"/>
                    </a:lnTo>
                    <a:lnTo>
                      <a:pt x="0" y="216"/>
                    </a:lnTo>
                    <a:lnTo>
                      <a:pt x="0" y="389"/>
                    </a:lnTo>
                    <a:lnTo>
                      <a:pt x="0" y="432"/>
                    </a:lnTo>
                    <a:lnTo>
                      <a:pt x="44" y="432"/>
                    </a:lnTo>
                    <a:lnTo>
                      <a:pt x="44" y="389"/>
                    </a:lnTo>
                    <a:lnTo>
                      <a:pt x="44" y="216"/>
                    </a:lnTo>
                    <a:lnTo>
                      <a:pt x="44" y="173"/>
                    </a:lnTo>
                    <a:lnTo>
                      <a:pt x="44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6" name="Google Shape;15136;p76"/>
              <p:cNvSpPr/>
              <p:nvPr/>
            </p:nvSpPr>
            <p:spPr>
              <a:xfrm>
                <a:off x="3261481" y="924155"/>
                <a:ext cx="3233" cy="31108"/>
              </a:xfrm>
              <a:custGeom>
                <a:avLst/>
                <a:gdLst/>
                <a:ahLst/>
                <a:cxnLst/>
                <a:rect l="l" t="t" r="r" b="b"/>
                <a:pathLst>
                  <a:path w="45" h="433" extrusionOk="0">
                    <a:moveTo>
                      <a:pt x="44" y="1"/>
                    </a:moveTo>
                    <a:lnTo>
                      <a:pt x="1" y="44"/>
                    </a:lnTo>
                    <a:lnTo>
                      <a:pt x="1" y="260"/>
                    </a:lnTo>
                    <a:lnTo>
                      <a:pt x="1" y="303"/>
                    </a:lnTo>
                    <a:lnTo>
                      <a:pt x="1" y="346"/>
                    </a:lnTo>
                    <a:lnTo>
                      <a:pt x="1" y="389"/>
                    </a:lnTo>
                    <a:lnTo>
                      <a:pt x="1" y="433"/>
                    </a:lnTo>
                    <a:lnTo>
                      <a:pt x="44" y="433"/>
                    </a:lnTo>
                    <a:lnTo>
                      <a:pt x="44" y="389"/>
                    </a:lnTo>
                    <a:lnTo>
                      <a:pt x="44" y="346"/>
                    </a:lnTo>
                    <a:lnTo>
                      <a:pt x="44" y="303"/>
                    </a:lnTo>
                    <a:lnTo>
                      <a:pt x="44" y="260"/>
                    </a:lnTo>
                    <a:lnTo>
                      <a:pt x="44" y="44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7" name="Google Shape;15137;p76"/>
              <p:cNvSpPr/>
              <p:nvPr/>
            </p:nvSpPr>
            <p:spPr>
              <a:xfrm>
                <a:off x="3286338" y="914888"/>
                <a:ext cx="3161" cy="31108"/>
              </a:xfrm>
              <a:custGeom>
                <a:avLst/>
                <a:gdLst/>
                <a:ahLst/>
                <a:cxnLst/>
                <a:rect l="l" t="t" r="r" b="b"/>
                <a:pathLst>
                  <a:path w="44" h="433" extrusionOk="0">
                    <a:moveTo>
                      <a:pt x="43" y="0"/>
                    </a:moveTo>
                    <a:lnTo>
                      <a:pt x="0" y="44"/>
                    </a:lnTo>
                    <a:lnTo>
                      <a:pt x="0" y="216"/>
                    </a:lnTo>
                    <a:lnTo>
                      <a:pt x="0" y="259"/>
                    </a:lnTo>
                    <a:lnTo>
                      <a:pt x="0" y="432"/>
                    </a:lnTo>
                    <a:lnTo>
                      <a:pt x="43" y="432"/>
                    </a:lnTo>
                    <a:lnTo>
                      <a:pt x="43" y="216"/>
                    </a:lnTo>
                    <a:lnTo>
                      <a:pt x="43" y="173"/>
                    </a:lnTo>
                    <a:lnTo>
                      <a:pt x="43" y="44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8" name="Google Shape;15138;p76"/>
              <p:cNvSpPr/>
              <p:nvPr/>
            </p:nvSpPr>
            <p:spPr>
              <a:xfrm>
                <a:off x="3308034" y="902459"/>
                <a:ext cx="3161" cy="31108"/>
              </a:xfrm>
              <a:custGeom>
                <a:avLst/>
                <a:gdLst/>
                <a:ahLst/>
                <a:cxnLst/>
                <a:rect l="l" t="t" r="r" b="b"/>
                <a:pathLst>
                  <a:path w="44" h="433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0" y="217"/>
                    </a:lnTo>
                    <a:lnTo>
                      <a:pt x="0" y="260"/>
                    </a:lnTo>
                    <a:lnTo>
                      <a:pt x="0" y="432"/>
                    </a:lnTo>
                    <a:lnTo>
                      <a:pt x="43" y="432"/>
                    </a:lnTo>
                    <a:lnTo>
                      <a:pt x="43" y="217"/>
                    </a:lnTo>
                    <a:lnTo>
                      <a:pt x="43" y="173"/>
                    </a:lnTo>
                    <a:lnTo>
                      <a:pt x="43" y="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9" name="Google Shape;15139;p76"/>
              <p:cNvSpPr/>
              <p:nvPr/>
            </p:nvSpPr>
            <p:spPr>
              <a:xfrm>
                <a:off x="3323552" y="883852"/>
                <a:ext cx="3161" cy="31108"/>
              </a:xfrm>
              <a:custGeom>
                <a:avLst/>
                <a:gdLst/>
                <a:ahLst/>
                <a:cxnLst/>
                <a:rect l="l" t="t" r="r" b="b"/>
                <a:pathLst>
                  <a:path w="44" h="433" extrusionOk="0">
                    <a:moveTo>
                      <a:pt x="43" y="1"/>
                    </a:moveTo>
                    <a:lnTo>
                      <a:pt x="0" y="44"/>
                    </a:lnTo>
                    <a:lnTo>
                      <a:pt x="0" y="346"/>
                    </a:lnTo>
                    <a:lnTo>
                      <a:pt x="0" y="389"/>
                    </a:lnTo>
                    <a:lnTo>
                      <a:pt x="0" y="432"/>
                    </a:lnTo>
                    <a:lnTo>
                      <a:pt x="43" y="432"/>
                    </a:lnTo>
                    <a:lnTo>
                      <a:pt x="43" y="346"/>
                    </a:lnTo>
                    <a:lnTo>
                      <a:pt x="43" y="303"/>
                    </a:lnTo>
                    <a:lnTo>
                      <a:pt x="43" y="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40" name="Google Shape;15140;p76"/>
            <p:cNvGrpSpPr/>
            <p:nvPr/>
          </p:nvGrpSpPr>
          <p:grpSpPr>
            <a:xfrm>
              <a:off x="2855283" y="704030"/>
              <a:ext cx="1637434" cy="3181689"/>
              <a:chOff x="2855283" y="704030"/>
              <a:chExt cx="1637434" cy="3181689"/>
            </a:xfrm>
          </p:grpSpPr>
          <p:sp>
            <p:nvSpPr>
              <p:cNvPr id="15141" name="Google Shape;15141;p76"/>
              <p:cNvSpPr/>
              <p:nvPr/>
            </p:nvSpPr>
            <p:spPr>
              <a:xfrm>
                <a:off x="2855283" y="704030"/>
                <a:ext cx="1637434" cy="3181689"/>
              </a:xfrm>
              <a:custGeom>
                <a:avLst/>
                <a:gdLst/>
                <a:ahLst/>
                <a:cxnLst/>
                <a:rect l="l" t="t" r="r" b="b"/>
                <a:pathLst>
                  <a:path w="22792" h="44287" extrusionOk="0">
                    <a:moveTo>
                      <a:pt x="8504" y="346"/>
                    </a:moveTo>
                    <a:lnTo>
                      <a:pt x="9540" y="950"/>
                    </a:lnTo>
                    <a:lnTo>
                      <a:pt x="6734" y="2547"/>
                    </a:lnTo>
                    <a:lnTo>
                      <a:pt x="6734" y="2072"/>
                    </a:lnTo>
                    <a:lnTo>
                      <a:pt x="6734" y="1899"/>
                    </a:lnTo>
                    <a:lnTo>
                      <a:pt x="6691" y="1770"/>
                    </a:lnTo>
                    <a:lnTo>
                      <a:pt x="6604" y="1641"/>
                    </a:lnTo>
                    <a:lnTo>
                      <a:pt x="6475" y="1511"/>
                    </a:lnTo>
                    <a:lnTo>
                      <a:pt x="8504" y="346"/>
                    </a:lnTo>
                    <a:close/>
                    <a:moveTo>
                      <a:pt x="5310" y="1295"/>
                    </a:moveTo>
                    <a:lnTo>
                      <a:pt x="5569" y="1338"/>
                    </a:lnTo>
                    <a:lnTo>
                      <a:pt x="5828" y="1425"/>
                    </a:lnTo>
                    <a:lnTo>
                      <a:pt x="6043" y="1554"/>
                    </a:lnTo>
                    <a:lnTo>
                      <a:pt x="6130" y="1597"/>
                    </a:lnTo>
                    <a:lnTo>
                      <a:pt x="6130" y="1554"/>
                    </a:lnTo>
                    <a:lnTo>
                      <a:pt x="6173" y="1554"/>
                    </a:lnTo>
                    <a:lnTo>
                      <a:pt x="6173" y="1597"/>
                    </a:lnTo>
                    <a:lnTo>
                      <a:pt x="6345" y="1813"/>
                    </a:lnTo>
                    <a:lnTo>
                      <a:pt x="6432" y="1943"/>
                    </a:lnTo>
                    <a:lnTo>
                      <a:pt x="6432" y="2072"/>
                    </a:lnTo>
                    <a:lnTo>
                      <a:pt x="6432" y="2115"/>
                    </a:lnTo>
                    <a:lnTo>
                      <a:pt x="6432" y="2202"/>
                    </a:lnTo>
                    <a:lnTo>
                      <a:pt x="6389" y="2245"/>
                    </a:lnTo>
                    <a:lnTo>
                      <a:pt x="6389" y="2288"/>
                    </a:lnTo>
                    <a:lnTo>
                      <a:pt x="6345" y="2331"/>
                    </a:lnTo>
                    <a:lnTo>
                      <a:pt x="6302" y="2374"/>
                    </a:lnTo>
                    <a:lnTo>
                      <a:pt x="6302" y="2417"/>
                    </a:lnTo>
                    <a:lnTo>
                      <a:pt x="6259" y="2461"/>
                    </a:lnTo>
                    <a:lnTo>
                      <a:pt x="6216" y="2461"/>
                    </a:lnTo>
                    <a:lnTo>
                      <a:pt x="6130" y="2547"/>
                    </a:lnTo>
                    <a:lnTo>
                      <a:pt x="6043" y="2590"/>
                    </a:lnTo>
                    <a:lnTo>
                      <a:pt x="5828" y="2676"/>
                    </a:lnTo>
                    <a:lnTo>
                      <a:pt x="5569" y="2763"/>
                    </a:lnTo>
                    <a:lnTo>
                      <a:pt x="5310" y="2806"/>
                    </a:lnTo>
                    <a:lnTo>
                      <a:pt x="5007" y="2849"/>
                    </a:lnTo>
                    <a:lnTo>
                      <a:pt x="4748" y="2806"/>
                    </a:lnTo>
                    <a:lnTo>
                      <a:pt x="4705" y="2806"/>
                    </a:lnTo>
                    <a:lnTo>
                      <a:pt x="4446" y="2763"/>
                    </a:lnTo>
                    <a:lnTo>
                      <a:pt x="4187" y="2676"/>
                    </a:lnTo>
                    <a:lnTo>
                      <a:pt x="4144" y="2676"/>
                    </a:lnTo>
                    <a:lnTo>
                      <a:pt x="4101" y="2633"/>
                    </a:lnTo>
                    <a:lnTo>
                      <a:pt x="4058" y="2633"/>
                    </a:lnTo>
                    <a:lnTo>
                      <a:pt x="4015" y="2590"/>
                    </a:lnTo>
                    <a:lnTo>
                      <a:pt x="3971" y="2590"/>
                    </a:lnTo>
                    <a:lnTo>
                      <a:pt x="3799" y="2461"/>
                    </a:lnTo>
                    <a:lnTo>
                      <a:pt x="3756" y="2417"/>
                    </a:lnTo>
                    <a:lnTo>
                      <a:pt x="3712" y="2374"/>
                    </a:lnTo>
                    <a:lnTo>
                      <a:pt x="3669" y="2331"/>
                    </a:lnTo>
                    <a:lnTo>
                      <a:pt x="3626" y="2288"/>
                    </a:lnTo>
                    <a:lnTo>
                      <a:pt x="3626" y="2245"/>
                    </a:lnTo>
                    <a:lnTo>
                      <a:pt x="3626" y="2202"/>
                    </a:lnTo>
                    <a:lnTo>
                      <a:pt x="3583" y="2202"/>
                    </a:lnTo>
                    <a:lnTo>
                      <a:pt x="3583" y="2158"/>
                    </a:lnTo>
                    <a:lnTo>
                      <a:pt x="3583" y="2115"/>
                    </a:lnTo>
                    <a:lnTo>
                      <a:pt x="3583" y="2072"/>
                    </a:lnTo>
                    <a:lnTo>
                      <a:pt x="3583" y="1899"/>
                    </a:lnTo>
                    <a:lnTo>
                      <a:pt x="3669" y="1770"/>
                    </a:lnTo>
                    <a:lnTo>
                      <a:pt x="3799" y="1641"/>
                    </a:lnTo>
                    <a:lnTo>
                      <a:pt x="3971" y="1554"/>
                    </a:lnTo>
                    <a:lnTo>
                      <a:pt x="4187" y="1425"/>
                    </a:lnTo>
                    <a:lnTo>
                      <a:pt x="4446" y="1338"/>
                    </a:lnTo>
                    <a:lnTo>
                      <a:pt x="4705" y="1295"/>
                    </a:lnTo>
                    <a:close/>
                    <a:moveTo>
                      <a:pt x="3410" y="3281"/>
                    </a:moveTo>
                    <a:lnTo>
                      <a:pt x="3583" y="3453"/>
                    </a:lnTo>
                    <a:lnTo>
                      <a:pt x="3799" y="3626"/>
                    </a:lnTo>
                    <a:lnTo>
                      <a:pt x="3971" y="3712"/>
                    </a:lnTo>
                    <a:lnTo>
                      <a:pt x="4015" y="3712"/>
                    </a:lnTo>
                    <a:lnTo>
                      <a:pt x="4058" y="3756"/>
                    </a:lnTo>
                    <a:lnTo>
                      <a:pt x="4101" y="3756"/>
                    </a:lnTo>
                    <a:lnTo>
                      <a:pt x="4230" y="3799"/>
                    </a:lnTo>
                    <a:lnTo>
                      <a:pt x="4274" y="3799"/>
                    </a:lnTo>
                    <a:lnTo>
                      <a:pt x="4360" y="3842"/>
                    </a:lnTo>
                    <a:lnTo>
                      <a:pt x="4489" y="3885"/>
                    </a:lnTo>
                    <a:lnTo>
                      <a:pt x="1511" y="5612"/>
                    </a:lnTo>
                    <a:lnTo>
                      <a:pt x="475" y="5007"/>
                    </a:lnTo>
                    <a:lnTo>
                      <a:pt x="3410" y="3281"/>
                    </a:lnTo>
                    <a:close/>
                    <a:moveTo>
                      <a:pt x="302" y="5266"/>
                    </a:moveTo>
                    <a:lnTo>
                      <a:pt x="1338" y="5871"/>
                    </a:lnTo>
                    <a:lnTo>
                      <a:pt x="1338" y="7036"/>
                    </a:lnTo>
                    <a:lnTo>
                      <a:pt x="302" y="6475"/>
                    </a:lnTo>
                    <a:lnTo>
                      <a:pt x="302" y="5266"/>
                    </a:lnTo>
                    <a:close/>
                    <a:moveTo>
                      <a:pt x="5310" y="5655"/>
                    </a:moveTo>
                    <a:lnTo>
                      <a:pt x="5569" y="5698"/>
                    </a:lnTo>
                    <a:lnTo>
                      <a:pt x="5784" y="5741"/>
                    </a:lnTo>
                    <a:lnTo>
                      <a:pt x="5957" y="5914"/>
                    </a:lnTo>
                    <a:lnTo>
                      <a:pt x="6087" y="6130"/>
                    </a:lnTo>
                    <a:lnTo>
                      <a:pt x="6173" y="6432"/>
                    </a:lnTo>
                    <a:lnTo>
                      <a:pt x="6173" y="6820"/>
                    </a:lnTo>
                    <a:lnTo>
                      <a:pt x="6173" y="6863"/>
                    </a:lnTo>
                    <a:lnTo>
                      <a:pt x="6173" y="14331"/>
                    </a:lnTo>
                    <a:lnTo>
                      <a:pt x="6173" y="14374"/>
                    </a:lnTo>
                    <a:lnTo>
                      <a:pt x="6173" y="14417"/>
                    </a:lnTo>
                    <a:lnTo>
                      <a:pt x="6130" y="14460"/>
                    </a:lnTo>
                    <a:lnTo>
                      <a:pt x="6259" y="14504"/>
                    </a:lnTo>
                    <a:lnTo>
                      <a:pt x="6130" y="14504"/>
                    </a:lnTo>
                    <a:lnTo>
                      <a:pt x="6087" y="14547"/>
                    </a:lnTo>
                    <a:lnTo>
                      <a:pt x="6087" y="14590"/>
                    </a:lnTo>
                    <a:lnTo>
                      <a:pt x="6173" y="14676"/>
                    </a:lnTo>
                    <a:lnTo>
                      <a:pt x="6173" y="14676"/>
                    </a:lnTo>
                    <a:lnTo>
                      <a:pt x="6043" y="14590"/>
                    </a:lnTo>
                    <a:lnTo>
                      <a:pt x="6043" y="14633"/>
                    </a:lnTo>
                    <a:lnTo>
                      <a:pt x="5871" y="14763"/>
                    </a:lnTo>
                    <a:lnTo>
                      <a:pt x="5784" y="14806"/>
                    </a:lnTo>
                    <a:lnTo>
                      <a:pt x="5741" y="14806"/>
                    </a:lnTo>
                    <a:lnTo>
                      <a:pt x="5655" y="14849"/>
                    </a:lnTo>
                    <a:lnTo>
                      <a:pt x="5569" y="14892"/>
                    </a:lnTo>
                    <a:lnTo>
                      <a:pt x="5482" y="14892"/>
                    </a:lnTo>
                    <a:lnTo>
                      <a:pt x="5396" y="14935"/>
                    </a:lnTo>
                    <a:lnTo>
                      <a:pt x="4576" y="14935"/>
                    </a:lnTo>
                    <a:lnTo>
                      <a:pt x="4576" y="14892"/>
                    </a:lnTo>
                    <a:lnTo>
                      <a:pt x="4446" y="14892"/>
                    </a:lnTo>
                    <a:lnTo>
                      <a:pt x="4403" y="15021"/>
                    </a:lnTo>
                    <a:lnTo>
                      <a:pt x="4403" y="14849"/>
                    </a:lnTo>
                    <a:lnTo>
                      <a:pt x="4317" y="14849"/>
                    </a:lnTo>
                    <a:lnTo>
                      <a:pt x="4274" y="14806"/>
                    </a:lnTo>
                    <a:lnTo>
                      <a:pt x="4230" y="14806"/>
                    </a:lnTo>
                    <a:lnTo>
                      <a:pt x="4144" y="14763"/>
                    </a:lnTo>
                    <a:lnTo>
                      <a:pt x="3928" y="14590"/>
                    </a:lnTo>
                    <a:lnTo>
                      <a:pt x="3842" y="14460"/>
                    </a:lnTo>
                    <a:lnTo>
                      <a:pt x="3799" y="14331"/>
                    </a:lnTo>
                    <a:lnTo>
                      <a:pt x="3842" y="6259"/>
                    </a:lnTo>
                    <a:lnTo>
                      <a:pt x="4274" y="6000"/>
                    </a:lnTo>
                    <a:lnTo>
                      <a:pt x="4792" y="5784"/>
                    </a:lnTo>
                    <a:lnTo>
                      <a:pt x="5051" y="5698"/>
                    </a:lnTo>
                    <a:lnTo>
                      <a:pt x="5310" y="5655"/>
                    </a:lnTo>
                    <a:close/>
                    <a:moveTo>
                      <a:pt x="1209" y="15539"/>
                    </a:moveTo>
                    <a:lnTo>
                      <a:pt x="1209" y="15583"/>
                    </a:lnTo>
                    <a:lnTo>
                      <a:pt x="1338" y="15712"/>
                    </a:lnTo>
                    <a:lnTo>
                      <a:pt x="1295" y="15798"/>
                    </a:lnTo>
                    <a:lnTo>
                      <a:pt x="1295" y="15842"/>
                    </a:lnTo>
                    <a:lnTo>
                      <a:pt x="1295" y="16575"/>
                    </a:lnTo>
                    <a:lnTo>
                      <a:pt x="1209" y="16316"/>
                    </a:lnTo>
                    <a:lnTo>
                      <a:pt x="1166" y="16057"/>
                    </a:lnTo>
                    <a:lnTo>
                      <a:pt x="1209" y="15539"/>
                    </a:lnTo>
                    <a:close/>
                    <a:moveTo>
                      <a:pt x="6475" y="12647"/>
                    </a:moveTo>
                    <a:lnTo>
                      <a:pt x="7166" y="12863"/>
                    </a:lnTo>
                    <a:lnTo>
                      <a:pt x="7727" y="13122"/>
                    </a:lnTo>
                    <a:lnTo>
                      <a:pt x="7986" y="13295"/>
                    </a:lnTo>
                    <a:lnTo>
                      <a:pt x="8202" y="13468"/>
                    </a:lnTo>
                    <a:lnTo>
                      <a:pt x="8374" y="13640"/>
                    </a:lnTo>
                    <a:lnTo>
                      <a:pt x="8547" y="13813"/>
                    </a:lnTo>
                    <a:lnTo>
                      <a:pt x="8676" y="14029"/>
                    </a:lnTo>
                    <a:lnTo>
                      <a:pt x="8763" y="14201"/>
                    </a:lnTo>
                    <a:lnTo>
                      <a:pt x="8806" y="14417"/>
                    </a:lnTo>
                    <a:lnTo>
                      <a:pt x="8849" y="14633"/>
                    </a:lnTo>
                    <a:lnTo>
                      <a:pt x="8849" y="14719"/>
                    </a:lnTo>
                    <a:lnTo>
                      <a:pt x="8806" y="14719"/>
                    </a:lnTo>
                    <a:lnTo>
                      <a:pt x="8806" y="14806"/>
                    </a:lnTo>
                    <a:lnTo>
                      <a:pt x="8806" y="14849"/>
                    </a:lnTo>
                    <a:lnTo>
                      <a:pt x="8763" y="15021"/>
                    </a:lnTo>
                    <a:lnTo>
                      <a:pt x="8763" y="15065"/>
                    </a:lnTo>
                    <a:lnTo>
                      <a:pt x="8676" y="15194"/>
                    </a:lnTo>
                    <a:lnTo>
                      <a:pt x="8676" y="15237"/>
                    </a:lnTo>
                    <a:lnTo>
                      <a:pt x="8590" y="15410"/>
                    </a:lnTo>
                    <a:lnTo>
                      <a:pt x="8547" y="15453"/>
                    </a:lnTo>
                    <a:lnTo>
                      <a:pt x="8417" y="15583"/>
                    </a:lnTo>
                    <a:lnTo>
                      <a:pt x="8374" y="15626"/>
                    </a:lnTo>
                    <a:lnTo>
                      <a:pt x="8245" y="15755"/>
                    </a:lnTo>
                    <a:lnTo>
                      <a:pt x="8202" y="15798"/>
                    </a:lnTo>
                    <a:lnTo>
                      <a:pt x="8029" y="15971"/>
                    </a:lnTo>
                    <a:lnTo>
                      <a:pt x="7986" y="15971"/>
                    </a:lnTo>
                    <a:lnTo>
                      <a:pt x="7770" y="16101"/>
                    </a:lnTo>
                    <a:lnTo>
                      <a:pt x="7770" y="16144"/>
                    </a:lnTo>
                    <a:lnTo>
                      <a:pt x="7511" y="16273"/>
                    </a:lnTo>
                    <a:lnTo>
                      <a:pt x="7425" y="16273"/>
                    </a:lnTo>
                    <a:lnTo>
                      <a:pt x="7166" y="16403"/>
                    </a:lnTo>
                    <a:lnTo>
                      <a:pt x="6820" y="16532"/>
                    </a:lnTo>
                    <a:lnTo>
                      <a:pt x="6863" y="16575"/>
                    </a:lnTo>
                    <a:lnTo>
                      <a:pt x="6820" y="16575"/>
                    </a:lnTo>
                    <a:lnTo>
                      <a:pt x="6820" y="16532"/>
                    </a:lnTo>
                    <a:lnTo>
                      <a:pt x="6475" y="16619"/>
                    </a:lnTo>
                    <a:lnTo>
                      <a:pt x="6130" y="16705"/>
                    </a:lnTo>
                    <a:lnTo>
                      <a:pt x="5784" y="16748"/>
                    </a:lnTo>
                    <a:lnTo>
                      <a:pt x="5784" y="16791"/>
                    </a:lnTo>
                    <a:lnTo>
                      <a:pt x="5741" y="16748"/>
                    </a:lnTo>
                    <a:lnTo>
                      <a:pt x="5396" y="16748"/>
                    </a:lnTo>
                    <a:lnTo>
                      <a:pt x="4921" y="16791"/>
                    </a:lnTo>
                    <a:lnTo>
                      <a:pt x="4489" y="16748"/>
                    </a:lnTo>
                    <a:lnTo>
                      <a:pt x="4015" y="16705"/>
                    </a:lnTo>
                    <a:lnTo>
                      <a:pt x="3583" y="16619"/>
                    </a:lnTo>
                    <a:lnTo>
                      <a:pt x="3583" y="16662"/>
                    </a:lnTo>
                    <a:lnTo>
                      <a:pt x="3540" y="16662"/>
                    </a:lnTo>
                    <a:lnTo>
                      <a:pt x="3540" y="16619"/>
                    </a:lnTo>
                    <a:lnTo>
                      <a:pt x="3238" y="16532"/>
                    </a:lnTo>
                    <a:lnTo>
                      <a:pt x="3194" y="16532"/>
                    </a:lnTo>
                    <a:lnTo>
                      <a:pt x="2935" y="16446"/>
                    </a:lnTo>
                    <a:lnTo>
                      <a:pt x="2892" y="16403"/>
                    </a:lnTo>
                    <a:lnTo>
                      <a:pt x="2590" y="16273"/>
                    </a:lnTo>
                    <a:lnTo>
                      <a:pt x="2331" y="16144"/>
                    </a:lnTo>
                    <a:lnTo>
                      <a:pt x="2288" y="16187"/>
                    </a:lnTo>
                    <a:lnTo>
                      <a:pt x="2245" y="16230"/>
                    </a:lnTo>
                    <a:lnTo>
                      <a:pt x="2288" y="16144"/>
                    </a:lnTo>
                    <a:lnTo>
                      <a:pt x="2245" y="16144"/>
                    </a:lnTo>
                    <a:lnTo>
                      <a:pt x="2288" y="16101"/>
                    </a:lnTo>
                    <a:lnTo>
                      <a:pt x="2029" y="15971"/>
                    </a:lnTo>
                    <a:lnTo>
                      <a:pt x="1986" y="15928"/>
                    </a:lnTo>
                    <a:lnTo>
                      <a:pt x="1900" y="15842"/>
                    </a:lnTo>
                    <a:lnTo>
                      <a:pt x="1813" y="15798"/>
                    </a:lnTo>
                    <a:lnTo>
                      <a:pt x="1727" y="15712"/>
                    </a:lnTo>
                    <a:lnTo>
                      <a:pt x="1684" y="15669"/>
                    </a:lnTo>
                    <a:lnTo>
                      <a:pt x="1641" y="15626"/>
                    </a:lnTo>
                    <a:lnTo>
                      <a:pt x="1554" y="15539"/>
                    </a:lnTo>
                    <a:lnTo>
                      <a:pt x="1511" y="15453"/>
                    </a:lnTo>
                    <a:lnTo>
                      <a:pt x="1468" y="15410"/>
                    </a:lnTo>
                    <a:lnTo>
                      <a:pt x="1425" y="15324"/>
                    </a:lnTo>
                    <a:lnTo>
                      <a:pt x="1382" y="15280"/>
                    </a:lnTo>
                    <a:lnTo>
                      <a:pt x="1338" y="15237"/>
                    </a:lnTo>
                    <a:lnTo>
                      <a:pt x="1295" y="15151"/>
                    </a:lnTo>
                    <a:lnTo>
                      <a:pt x="1295" y="15065"/>
                    </a:lnTo>
                    <a:lnTo>
                      <a:pt x="1252" y="15021"/>
                    </a:lnTo>
                    <a:lnTo>
                      <a:pt x="1252" y="14978"/>
                    </a:lnTo>
                    <a:lnTo>
                      <a:pt x="1209" y="14892"/>
                    </a:lnTo>
                    <a:lnTo>
                      <a:pt x="1209" y="14806"/>
                    </a:lnTo>
                    <a:lnTo>
                      <a:pt x="1209" y="14763"/>
                    </a:lnTo>
                    <a:lnTo>
                      <a:pt x="1209" y="14676"/>
                    </a:lnTo>
                    <a:lnTo>
                      <a:pt x="1209" y="14633"/>
                    </a:lnTo>
                    <a:lnTo>
                      <a:pt x="1209" y="14417"/>
                    </a:lnTo>
                    <a:lnTo>
                      <a:pt x="1252" y="14201"/>
                    </a:lnTo>
                    <a:lnTo>
                      <a:pt x="1338" y="14029"/>
                    </a:lnTo>
                    <a:lnTo>
                      <a:pt x="1468" y="13813"/>
                    </a:lnTo>
                    <a:lnTo>
                      <a:pt x="1641" y="13640"/>
                    </a:lnTo>
                    <a:lnTo>
                      <a:pt x="1813" y="13468"/>
                    </a:lnTo>
                    <a:lnTo>
                      <a:pt x="2029" y="13295"/>
                    </a:lnTo>
                    <a:lnTo>
                      <a:pt x="2288" y="13122"/>
                    </a:lnTo>
                    <a:lnTo>
                      <a:pt x="2849" y="12863"/>
                    </a:lnTo>
                    <a:lnTo>
                      <a:pt x="3540" y="12647"/>
                    </a:lnTo>
                    <a:lnTo>
                      <a:pt x="3540" y="14029"/>
                    </a:lnTo>
                    <a:lnTo>
                      <a:pt x="3453" y="14158"/>
                    </a:lnTo>
                    <a:lnTo>
                      <a:pt x="3453" y="14331"/>
                    </a:lnTo>
                    <a:lnTo>
                      <a:pt x="3497" y="14547"/>
                    </a:lnTo>
                    <a:lnTo>
                      <a:pt x="3583" y="14806"/>
                    </a:lnTo>
                    <a:lnTo>
                      <a:pt x="3626" y="14806"/>
                    </a:lnTo>
                    <a:lnTo>
                      <a:pt x="3799" y="14978"/>
                    </a:lnTo>
                    <a:lnTo>
                      <a:pt x="3971" y="15108"/>
                    </a:lnTo>
                    <a:lnTo>
                      <a:pt x="4274" y="15237"/>
                    </a:lnTo>
                    <a:lnTo>
                      <a:pt x="4533" y="15324"/>
                    </a:lnTo>
                    <a:lnTo>
                      <a:pt x="4878" y="15410"/>
                    </a:lnTo>
                    <a:lnTo>
                      <a:pt x="5525" y="15410"/>
                    </a:lnTo>
                    <a:lnTo>
                      <a:pt x="5828" y="15324"/>
                    </a:lnTo>
                    <a:lnTo>
                      <a:pt x="6130" y="15237"/>
                    </a:lnTo>
                    <a:lnTo>
                      <a:pt x="6389" y="15108"/>
                    </a:lnTo>
                    <a:lnTo>
                      <a:pt x="6648" y="14935"/>
                    </a:lnTo>
                    <a:lnTo>
                      <a:pt x="6691" y="14892"/>
                    </a:lnTo>
                    <a:lnTo>
                      <a:pt x="6820" y="14763"/>
                    </a:lnTo>
                    <a:lnTo>
                      <a:pt x="6863" y="14633"/>
                    </a:lnTo>
                    <a:lnTo>
                      <a:pt x="6907" y="14504"/>
                    </a:lnTo>
                    <a:lnTo>
                      <a:pt x="6950" y="14331"/>
                    </a:lnTo>
                    <a:lnTo>
                      <a:pt x="6907" y="14115"/>
                    </a:lnTo>
                    <a:lnTo>
                      <a:pt x="6820" y="13942"/>
                    </a:lnTo>
                    <a:lnTo>
                      <a:pt x="6691" y="13770"/>
                    </a:lnTo>
                    <a:lnTo>
                      <a:pt x="6475" y="13597"/>
                    </a:lnTo>
                    <a:lnTo>
                      <a:pt x="6475" y="12647"/>
                    </a:lnTo>
                    <a:close/>
                    <a:moveTo>
                      <a:pt x="8633" y="15842"/>
                    </a:moveTo>
                    <a:lnTo>
                      <a:pt x="8633" y="16532"/>
                    </a:lnTo>
                    <a:lnTo>
                      <a:pt x="8676" y="16575"/>
                    </a:lnTo>
                    <a:lnTo>
                      <a:pt x="8720" y="16619"/>
                    </a:lnTo>
                    <a:lnTo>
                      <a:pt x="8676" y="16662"/>
                    </a:lnTo>
                    <a:lnTo>
                      <a:pt x="8633" y="16748"/>
                    </a:lnTo>
                    <a:lnTo>
                      <a:pt x="8633" y="16791"/>
                    </a:lnTo>
                    <a:lnTo>
                      <a:pt x="8590" y="16878"/>
                    </a:lnTo>
                    <a:lnTo>
                      <a:pt x="8547" y="16878"/>
                    </a:lnTo>
                    <a:lnTo>
                      <a:pt x="8504" y="16964"/>
                    </a:lnTo>
                    <a:lnTo>
                      <a:pt x="8417" y="17050"/>
                    </a:lnTo>
                    <a:lnTo>
                      <a:pt x="8374" y="17093"/>
                    </a:lnTo>
                    <a:lnTo>
                      <a:pt x="8374" y="16230"/>
                    </a:lnTo>
                    <a:lnTo>
                      <a:pt x="8374" y="16144"/>
                    </a:lnTo>
                    <a:lnTo>
                      <a:pt x="8331" y="16101"/>
                    </a:lnTo>
                    <a:lnTo>
                      <a:pt x="8417" y="16014"/>
                    </a:lnTo>
                    <a:lnTo>
                      <a:pt x="8461" y="16014"/>
                    </a:lnTo>
                    <a:lnTo>
                      <a:pt x="8461" y="15971"/>
                    </a:lnTo>
                    <a:lnTo>
                      <a:pt x="8547" y="15928"/>
                    </a:lnTo>
                    <a:lnTo>
                      <a:pt x="8547" y="15885"/>
                    </a:lnTo>
                    <a:lnTo>
                      <a:pt x="8633" y="15842"/>
                    </a:lnTo>
                    <a:close/>
                    <a:moveTo>
                      <a:pt x="1597" y="15971"/>
                    </a:moveTo>
                    <a:lnTo>
                      <a:pt x="1684" y="16057"/>
                    </a:lnTo>
                    <a:lnTo>
                      <a:pt x="1727" y="16101"/>
                    </a:lnTo>
                    <a:lnTo>
                      <a:pt x="1900" y="16230"/>
                    </a:lnTo>
                    <a:lnTo>
                      <a:pt x="1943" y="16273"/>
                    </a:lnTo>
                    <a:lnTo>
                      <a:pt x="2029" y="16316"/>
                    </a:lnTo>
                    <a:lnTo>
                      <a:pt x="1986" y="16360"/>
                    </a:lnTo>
                    <a:lnTo>
                      <a:pt x="1943" y="16446"/>
                    </a:lnTo>
                    <a:lnTo>
                      <a:pt x="1943" y="17352"/>
                    </a:lnTo>
                    <a:lnTo>
                      <a:pt x="1727" y="17137"/>
                    </a:lnTo>
                    <a:lnTo>
                      <a:pt x="1511" y="16921"/>
                    </a:lnTo>
                    <a:lnTo>
                      <a:pt x="1554" y="16878"/>
                    </a:lnTo>
                    <a:lnTo>
                      <a:pt x="1597" y="16791"/>
                    </a:lnTo>
                    <a:lnTo>
                      <a:pt x="1597" y="15971"/>
                    </a:lnTo>
                    <a:close/>
                    <a:moveTo>
                      <a:pt x="8072" y="16273"/>
                    </a:moveTo>
                    <a:lnTo>
                      <a:pt x="8072" y="17180"/>
                    </a:lnTo>
                    <a:lnTo>
                      <a:pt x="8115" y="17266"/>
                    </a:lnTo>
                    <a:lnTo>
                      <a:pt x="8158" y="17309"/>
                    </a:lnTo>
                    <a:lnTo>
                      <a:pt x="8072" y="17352"/>
                    </a:lnTo>
                    <a:lnTo>
                      <a:pt x="8029" y="17396"/>
                    </a:lnTo>
                    <a:lnTo>
                      <a:pt x="7986" y="17439"/>
                    </a:lnTo>
                    <a:lnTo>
                      <a:pt x="7899" y="17482"/>
                    </a:lnTo>
                    <a:lnTo>
                      <a:pt x="7856" y="17525"/>
                    </a:lnTo>
                    <a:lnTo>
                      <a:pt x="7770" y="17568"/>
                    </a:lnTo>
                    <a:lnTo>
                      <a:pt x="7727" y="17568"/>
                    </a:lnTo>
                    <a:lnTo>
                      <a:pt x="7640" y="17655"/>
                    </a:lnTo>
                    <a:lnTo>
                      <a:pt x="7684" y="17611"/>
                    </a:lnTo>
                    <a:lnTo>
                      <a:pt x="7684" y="16619"/>
                    </a:lnTo>
                    <a:lnTo>
                      <a:pt x="7640" y="16532"/>
                    </a:lnTo>
                    <a:lnTo>
                      <a:pt x="7727" y="16489"/>
                    </a:lnTo>
                    <a:lnTo>
                      <a:pt x="7899" y="16403"/>
                    </a:lnTo>
                    <a:lnTo>
                      <a:pt x="7986" y="16316"/>
                    </a:lnTo>
                    <a:lnTo>
                      <a:pt x="8072" y="16273"/>
                    </a:lnTo>
                    <a:close/>
                    <a:moveTo>
                      <a:pt x="2288" y="16446"/>
                    </a:moveTo>
                    <a:lnTo>
                      <a:pt x="2331" y="16489"/>
                    </a:lnTo>
                    <a:lnTo>
                      <a:pt x="2461" y="16532"/>
                    </a:lnTo>
                    <a:lnTo>
                      <a:pt x="2504" y="16575"/>
                    </a:lnTo>
                    <a:lnTo>
                      <a:pt x="2590" y="16619"/>
                    </a:lnTo>
                    <a:lnTo>
                      <a:pt x="2763" y="16662"/>
                    </a:lnTo>
                    <a:lnTo>
                      <a:pt x="2849" y="16705"/>
                    </a:lnTo>
                    <a:lnTo>
                      <a:pt x="2806" y="16748"/>
                    </a:lnTo>
                    <a:lnTo>
                      <a:pt x="2763" y="16834"/>
                    </a:lnTo>
                    <a:lnTo>
                      <a:pt x="2763" y="17784"/>
                    </a:lnTo>
                    <a:lnTo>
                      <a:pt x="2806" y="17827"/>
                    </a:lnTo>
                    <a:lnTo>
                      <a:pt x="2720" y="17784"/>
                    </a:lnTo>
                    <a:lnTo>
                      <a:pt x="2633" y="17741"/>
                    </a:lnTo>
                    <a:lnTo>
                      <a:pt x="2547" y="17741"/>
                    </a:lnTo>
                    <a:lnTo>
                      <a:pt x="2461" y="17698"/>
                    </a:lnTo>
                    <a:lnTo>
                      <a:pt x="2418" y="17655"/>
                    </a:lnTo>
                    <a:lnTo>
                      <a:pt x="2288" y="17611"/>
                    </a:lnTo>
                    <a:lnTo>
                      <a:pt x="2245" y="17611"/>
                    </a:lnTo>
                    <a:lnTo>
                      <a:pt x="2288" y="17568"/>
                    </a:lnTo>
                    <a:lnTo>
                      <a:pt x="2202" y="17525"/>
                    </a:lnTo>
                    <a:lnTo>
                      <a:pt x="2245" y="17482"/>
                    </a:lnTo>
                    <a:lnTo>
                      <a:pt x="2245" y="17396"/>
                    </a:lnTo>
                    <a:lnTo>
                      <a:pt x="2245" y="16446"/>
                    </a:lnTo>
                    <a:close/>
                    <a:moveTo>
                      <a:pt x="7381" y="16662"/>
                    </a:moveTo>
                    <a:lnTo>
                      <a:pt x="7381" y="17611"/>
                    </a:lnTo>
                    <a:lnTo>
                      <a:pt x="7381" y="17698"/>
                    </a:lnTo>
                    <a:lnTo>
                      <a:pt x="7468" y="17741"/>
                    </a:lnTo>
                    <a:lnTo>
                      <a:pt x="7381" y="17784"/>
                    </a:lnTo>
                    <a:lnTo>
                      <a:pt x="7338" y="17784"/>
                    </a:lnTo>
                    <a:lnTo>
                      <a:pt x="7122" y="17870"/>
                    </a:lnTo>
                    <a:lnTo>
                      <a:pt x="6907" y="17957"/>
                    </a:lnTo>
                    <a:lnTo>
                      <a:pt x="6863" y="17957"/>
                    </a:lnTo>
                    <a:lnTo>
                      <a:pt x="6777" y="18000"/>
                    </a:lnTo>
                    <a:lnTo>
                      <a:pt x="6734" y="18000"/>
                    </a:lnTo>
                    <a:lnTo>
                      <a:pt x="6777" y="17957"/>
                    </a:lnTo>
                    <a:lnTo>
                      <a:pt x="6777" y="17870"/>
                    </a:lnTo>
                    <a:lnTo>
                      <a:pt x="6777" y="16921"/>
                    </a:lnTo>
                    <a:lnTo>
                      <a:pt x="6777" y="16834"/>
                    </a:lnTo>
                    <a:lnTo>
                      <a:pt x="7036" y="16748"/>
                    </a:lnTo>
                    <a:lnTo>
                      <a:pt x="7209" y="16705"/>
                    </a:lnTo>
                    <a:lnTo>
                      <a:pt x="7252" y="16705"/>
                    </a:lnTo>
                    <a:lnTo>
                      <a:pt x="7252" y="16662"/>
                    </a:lnTo>
                    <a:close/>
                    <a:moveTo>
                      <a:pt x="3065" y="16791"/>
                    </a:moveTo>
                    <a:lnTo>
                      <a:pt x="3281" y="16834"/>
                    </a:lnTo>
                    <a:lnTo>
                      <a:pt x="3367" y="16878"/>
                    </a:lnTo>
                    <a:lnTo>
                      <a:pt x="3453" y="16878"/>
                    </a:lnTo>
                    <a:lnTo>
                      <a:pt x="3583" y="16921"/>
                    </a:lnTo>
                    <a:lnTo>
                      <a:pt x="3669" y="16921"/>
                    </a:lnTo>
                    <a:lnTo>
                      <a:pt x="3669" y="16964"/>
                    </a:lnTo>
                    <a:lnTo>
                      <a:pt x="3626" y="17007"/>
                    </a:lnTo>
                    <a:lnTo>
                      <a:pt x="3626" y="17093"/>
                    </a:lnTo>
                    <a:lnTo>
                      <a:pt x="3626" y="18043"/>
                    </a:lnTo>
                    <a:lnTo>
                      <a:pt x="3626" y="18086"/>
                    </a:lnTo>
                    <a:lnTo>
                      <a:pt x="3540" y="18086"/>
                    </a:lnTo>
                    <a:lnTo>
                      <a:pt x="3453" y="18043"/>
                    </a:lnTo>
                    <a:lnTo>
                      <a:pt x="3324" y="18000"/>
                    </a:lnTo>
                    <a:lnTo>
                      <a:pt x="3281" y="18000"/>
                    </a:lnTo>
                    <a:lnTo>
                      <a:pt x="3065" y="17957"/>
                    </a:lnTo>
                    <a:lnTo>
                      <a:pt x="3065" y="17914"/>
                    </a:lnTo>
                    <a:lnTo>
                      <a:pt x="3022" y="17914"/>
                    </a:lnTo>
                    <a:lnTo>
                      <a:pt x="3065" y="17870"/>
                    </a:lnTo>
                    <a:lnTo>
                      <a:pt x="3065" y="17784"/>
                    </a:lnTo>
                    <a:lnTo>
                      <a:pt x="3065" y="16834"/>
                    </a:lnTo>
                    <a:lnTo>
                      <a:pt x="3065" y="16791"/>
                    </a:lnTo>
                    <a:close/>
                    <a:moveTo>
                      <a:pt x="6475" y="16921"/>
                    </a:moveTo>
                    <a:lnTo>
                      <a:pt x="6475" y="17870"/>
                    </a:lnTo>
                    <a:lnTo>
                      <a:pt x="6518" y="18000"/>
                    </a:lnTo>
                    <a:lnTo>
                      <a:pt x="6604" y="18043"/>
                    </a:lnTo>
                    <a:lnTo>
                      <a:pt x="6173" y="18129"/>
                    </a:lnTo>
                    <a:lnTo>
                      <a:pt x="5957" y="18172"/>
                    </a:lnTo>
                    <a:lnTo>
                      <a:pt x="5828" y="18172"/>
                    </a:lnTo>
                    <a:lnTo>
                      <a:pt x="5871" y="18129"/>
                    </a:lnTo>
                    <a:lnTo>
                      <a:pt x="5871" y="17137"/>
                    </a:lnTo>
                    <a:lnTo>
                      <a:pt x="5828" y="17093"/>
                    </a:lnTo>
                    <a:lnTo>
                      <a:pt x="5784" y="17050"/>
                    </a:lnTo>
                    <a:lnTo>
                      <a:pt x="5957" y="17007"/>
                    </a:lnTo>
                    <a:lnTo>
                      <a:pt x="6000" y="17007"/>
                    </a:lnTo>
                    <a:lnTo>
                      <a:pt x="6216" y="16964"/>
                    </a:lnTo>
                    <a:lnTo>
                      <a:pt x="6302" y="16964"/>
                    </a:lnTo>
                    <a:lnTo>
                      <a:pt x="6389" y="16921"/>
                    </a:lnTo>
                    <a:close/>
                    <a:moveTo>
                      <a:pt x="3885" y="16964"/>
                    </a:moveTo>
                    <a:lnTo>
                      <a:pt x="4015" y="17007"/>
                    </a:lnTo>
                    <a:lnTo>
                      <a:pt x="4058" y="17007"/>
                    </a:lnTo>
                    <a:lnTo>
                      <a:pt x="4230" y="17050"/>
                    </a:lnTo>
                    <a:lnTo>
                      <a:pt x="4619" y="17050"/>
                    </a:lnTo>
                    <a:lnTo>
                      <a:pt x="4576" y="17137"/>
                    </a:lnTo>
                    <a:lnTo>
                      <a:pt x="4576" y="18129"/>
                    </a:lnTo>
                    <a:lnTo>
                      <a:pt x="4619" y="18216"/>
                    </a:lnTo>
                    <a:lnTo>
                      <a:pt x="4274" y="18216"/>
                    </a:lnTo>
                    <a:lnTo>
                      <a:pt x="4101" y="18172"/>
                    </a:lnTo>
                    <a:lnTo>
                      <a:pt x="4058" y="18172"/>
                    </a:lnTo>
                    <a:lnTo>
                      <a:pt x="3885" y="18129"/>
                    </a:lnTo>
                    <a:lnTo>
                      <a:pt x="3928" y="18043"/>
                    </a:lnTo>
                    <a:lnTo>
                      <a:pt x="3928" y="17093"/>
                    </a:lnTo>
                    <a:lnTo>
                      <a:pt x="3885" y="16964"/>
                    </a:lnTo>
                    <a:close/>
                    <a:moveTo>
                      <a:pt x="5612" y="17050"/>
                    </a:moveTo>
                    <a:lnTo>
                      <a:pt x="5569" y="17137"/>
                    </a:lnTo>
                    <a:lnTo>
                      <a:pt x="5569" y="18129"/>
                    </a:lnTo>
                    <a:lnTo>
                      <a:pt x="5612" y="18216"/>
                    </a:lnTo>
                    <a:lnTo>
                      <a:pt x="4835" y="18216"/>
                    </a:lnTo>
                    <a:lnTo>
                      <a:pt x="4878" y="18172"/>
                    </a:lnTo>
                    <a:lnTo>
                      <a:pt x="4878" y="18129"/>
                    </a:lnTo>
                    <a:lnTo>
                      <a:pt x="4878" y="17137"/>
                    </a:lnTo>
                    <a:lnTo>
                      <a:pt x="4878" y="17093"/>
                    </a:lnTo>
                    <a:lnTo>
                      <a:pt x="5266" y="17093"/>
                    </a:lnTo>
                    <a:lnTo>
                      <a:pt x="5310" y="17050"/>
                    </a:lnTo>
                    <a:close/>
                    <a:moveTo>
                      <a:pt x="9453" y="29136"/>
                    </a:moveTo>
                    <a:lnTo>
                      <a:pt x="9281" y="29395"/>
                    </a:lnTo>
                    <a:lnTo>
                      <a:pt x="9151" y="29611"/>
                    </a:lnTo>
                    <a:lnTo>
                      <a:pt x="9151" y="29525"/>
                    </a:lnTo>
                    <a:lnTo>
                      <a:pt x="9238" y="29395"/>
                    </a:lnTo>
                    <a:lnTo>
                      <a:pt x="9324" y="29266"/>
                    </a:lnTo>
                    <a:lnTo>
                      <a:pt x="9453" y="29136"/>
                    </a:lnTo>
                    <a:close/>
                    <a:moveTo>
                      <a:pt x="11439" y="32719"/>
                    </a:moveTo>
                    <a:lnTo>
                      <a:pt x="11396" y="32848"/>
                    </a:lnTo>
                    <a:lnTo>
                      <a:pt x="11223" y="32978"/>
                    </a:lnTo>
                    <a:lnTo>
                      <a:pt x="11223" y="32978"/>
                    </a:lnTo>
                    <a:lnTo>
                      <a:pt x="11353" y="32848"/>
                    </a:lnTo>
                    <a:lnTo>
                      <a:pt x="11396" y="32719"/>
                    </a:lnTo>
                    <a:close/>
                    <a:moveTo>
                      <a:pt x="22057" y="32287"/>
                    </a:moveTo>
                    <a:lnTo>
                      <a:pt x="22057" y="32374"/>
                    </a:lnTo>
                    <a:lnTo>
                      <a:pt x="21885" y="32719"/>
                    </a:lnTo>
                    <a:lnTo>
                      <a:pt x="21712" y="33021"/>
                    </a:lnTo>
                    <a:lnTo>
                      <a:pt x="21453" y="33323"/>
                    </a:lnTo>
                    <a:lnTo>
                      <a:pt x="21108" y="33625"/>
                    </a:lnTo>
                    <a:lnTo>
                      <a:pt x="21410" y="33323"/>
                    </a:lnTo>
                    <a:lnTo>
                      <a:pt x="21712" y="32978"/>
                    </a:lnTo>
                    <a:lnTo>
                      <a:pt x="21885" y="32633"/>
                    </a:lnTo>
                    <a:lnTo>
                      <a:pt x="22057" y="32287"/>
                    </a:lnTo>
                    <a:close/>
                    <a:moveTo>
                      <a:pt x="2374" y="18302"/>
                    </a:moveTo>
                    <a:lnTo>
                      <a:pt x="2806" y="18431"/>
                    </a:lnTo>
                    <a:lnTo>
                      <a:pt x="3410" y="18647"/>
                    </a:lnTo>
                    <a:lnTo>
                      <a:pt x="4144" y="18949"/>
                    </a:lnTo>
                    <a:lnTo>
                      <a:pt x="4964" y="19295"/>
                    </a:lnTo>
                    <a:lnTo>
                      <a:pt x="5439" y="19597"/>
                    </a:lnTo>
                    <a:lnTo>
                      <a:pt x="5914" y="19899"/>
                    </a:lnTo>
                    <a:lnTo>
                      <a:pt x="6345" y="20244"/>
                    </a:lnTo>
                    <a:lnTo>
                      <a:pt x="6777" y="20633"/>
                    </a:lnTo>
                    <a:lnTo>
                      <a:pt x="7122" y="21065"/>
                    </a:lnTo>
                    <a:lnTo>
                      <a:pt x="7425" y="21539"/>
                    </a:lnTo>
                    <a:lnTo>
                      <a:pt x="7511" y="21798"/>
                    </a:lnTo>
                    <a:lnTo>
                      <a:pt x="7597" y="22057"/>
                    </a:lnTo>
                    <a:lnTo>
                      <a:pt x="7640" y="22359"/>
                    </a:lnTo>
                    <a:lnTo>
                      <a:pt x="7684" y="22618"/>
                    </a:lnTo>
                    <a:lnTo>
                      <a:pt x="7684" y="22662"/>
                    </a:lnTo>
                    <a:lnTo>
                      <a:pt x="7640" y="33712"/>
                    </a:lnTo>
                    <a:lnTo>
                      <a:pt x="7640" y="33755"/>
                    </a:lnTo>
                    <a:lnTo>
                      <a:pt x="7640" y="33798"/>
                    </a:lnTo>
                    <a:lnTo>
                      <a:pt x="7597" y="33884"/>
                    </a:lnTo>
                    <a:lnTo>
                      <a:pt x="7597" y="33928"/>
                    </a:lnTo>
                    <a:lnTo>
                      <a:pt x="7597" y="34014"/>
                    </a:lnTo>
                    <a:lnTo>
                      <a:pt x="7554" y="34057"/>
                    </a:lnTo>
                    <a:lnTo>
                      <a:pt x="7511" y="34143"/>
                    </a:lnTo>
                    <a:lnTo>
                      <a:pt x="7468" y="34187"/>
                    </a:lnTo>
                    <a:lnTo>
                      <a:pt x="7425" y="34273"/>
                    </a:lnTo>
                    <a:lnTo>
                      <a:pt x="7381" y="34316"/>
                    </a:lnTo>
                    <a:lnTo>
                      <a:pt x="7338" y="34359"/>
                    </a:lnTo>
                    <a:lnTo>
                      <a:pt x="7295" y="34402"/>
                    </a:lnTo>
                    <a:lnTo>
                      <a:pt x="7252" y="34445"/>
                    </a:lnTo>
                    <a:lnTo>
                      <a:pt x="7209" y="34489"/>
                    </a:lnTo>
                    <a:lnTo>
                      <a:pt x="7166" y="34532"/>
                    </a:lnTo>
                    <a:lnTo>
                      <a:pt x="7122" y="34532"/>
                    </a:lnTo>
                    <a:lnTo>
                      <a:pt x="6950" y="34661"/>
                    </a:lnTo>
                    <a:lnTo>
                      <a:pt x="6950" y="34704"/>
                    </a:lnTo>
                    <a:lnTo>
                      <a:pt x="6907" y="34704"/>
                    </a:lnTo>
                    <a:lnTo>
                      <a:pt x="6777" y="34791"/>
                    </a:lnTo>
                    <a:lnTo>
                      <a:pt x="6734" y="34791"/>
                    </a:lnTo>
                    <a:lnTo>
                      <a:pt x="6604" y="34834"/>
                    </a:lnTo>
                    <a:lnTo>
                      <a:pt x="6475" y="34920"/>
                    </a:lnTo>
                    <a:lnTo>
                      <a:pt x="6432" y="34920"/>
                    </a:lnTo>
                    <a:lnTo>
                      <a:pt x="6302" y="34963"/>
                    </a:lnTo>
                    <a:lnTo>
                      <a:pt x="5784" y="35093"/>
                    </a:lnTo>
                    <a:lnTo>
                      <a:pt x="5655" y="35136"/>
                    </a:lnTo>
                    <a:lnTo>
                      <a:pt x="5266" y="35136"/>
                    </a:lnTo>
                    <a:lnTo>
                      <a:pt x="5180" y="35179"/>
                    </a:lnTo>
                    <a:lnTo>
                      <a:pt x="4878" y="35179"/>
                    </a:lnTo>
                    <a:lnTo>
                      <a:pt x="4619" y="35136"/>
                    </a:lnTo>
                    <a:lnTo>
                      <a:pt x="4360" y="35136"/>
                    </a:lnTo>
                    <a:lnTo>
                      <a:pt x="4317" y="35093"/>
                    </a:lnTo>
                    <a:lnTo>
                      <a:pt x="4230" y="35093"/>
                    </a:lnTo>
                    <a:lnTo>
                      <a:pt x="4058" y="35050"/>
                    </a:lnTo>
                    <a:lnTo>
                      <a:pt x="3885" y="35050"/>
                    </a:lnTo>
                    <a:lnTo>
                      <a:pt x="3799" y="35007"/>
                    </a:lnTo>
                    <a:lnTo>
                      <a:pt x="3756" y="35007"/>
                    </a:lnTo>
                    <a:lnTo>
                      <a:pt x="3626" y="34963"/>
                    </a:lnTo>
                    <a:lnTo>
                      <a:pt x="3453" y="34877"/>
                    </a:lnTo>
                    <a:lnTo>
                      <a:pt x="3281" y="34791"/>
                    </a:lnTo>
                    <a:lnTo>
                      <a:pt x="3194" y="34748"/>
                    </a:lnTo>
                    <a:lnTo>
                      <a:pt x="3065" y="34704"/>
                    </a:lnTo>
                    <a:lnTo>
                      <a:pt x="2720" y="34445"/>
                    </a:lnTo>
                    <a:lnTo>
                      <a:pt x="2590" y="34316"/>
                    </a:lnTo>
                    <a:lnTo>
                      <a:pt x="2461" y="34143"/>
                    </a:lnTo>
                    <a:lnTo>
                      <a:pt x="2374" y="33928"/>
                    </a:lnTo>
                    <a:lnTo>
                      <a:pt x="2331" y="33669"/>
                    </a:lnTo>
                    <a:lnTo>
                      <a:pt x="2374" y="18302"/>
                    </a:lnTo>
                    <a:close/>
                    <a:moveTo>
                      <a:pt x="16360" y="26762"/>
                    </a:moveTo>
                    <a:lnTo>
                      <a:pt x="16662" y="26805"/>
                    </a:lnTo>
                    <a:lnTo>
                      <a:pt x="16921" y="26805"/>
                    </a:lnTo>
                    <a:lnTo>
                      <a:pt x="17223" y="26892"/>
                    </a:lnTo>
                    <a:lnTo>
                      <a:pt x="17482" y="26978"/>
                    </a:lnTo>
                    <a:lnTo>
                      <a:pt x="18129" y="27237"/>
                    </a:lnTo>
                    <a:lnTo>
                      <a:pt x="18518" y="27582"/>
                    </a:lnTo>
                    <a:lnTo>
                      <a:pt x="18993" y="27928"/>
                    </a:lnTo>
                    <a:lnTo>
                      <a:pt x="20029" y="28834"/>
                    </a:lnTo>
                    <a:lnTo>
                      <a:pt x="20417" y="29266"/>
                    </a:lnTo>
                    <a:lnTo>
                      <a:pt x="20806" y="29697"/>
                    </a:lnTo>
                    <a:lnTo>
                      <a:pt x="21065" y="30129"/>
                    </a:lnTo>
                    <a:lnTo>
                      <a:pt x="21280" y="30518"/>
                    </a:lnTo>
                    <a:lnTo>
                      <a:pt x="21453" y="30906"/>
                    </a:lnTo>
                    <a:lnTo>
                      <a:pt x="21496" y="31294"/>
                    </a:lnTo>
                    <a:lnTo>
                      <a:pt x="21496" y="31640"/>
                    </a:lnTo>
                    <a:lnTo>
                      <a:pt x="21453" y="31985"/>
                    </a:lnTo>
                    <a:lnTo>
                      <a:pt x="21324" y="32287"/>
                    </a:lnTo>
                    <a:lnTo>
                      <a:pt x="21151" y="32589"/>
                    </a:lnTo>
                    <a:lnTo>
                      <a:pt x="20892" y="32892"/>
                    </a:lnTo>
                    <a:lnTo>
                      <a:pt x="20633" y="33151"/>
                    </a:lnTo>
                    <a:lnTo>
                      <a:pt x="20288" y="33453"/>
                    </a:lnTo>
                    <a:lnTo>
                      <a:pt x="19899" y="33712"/>
                    </a:lnTo>
                    <a:lnTo>
                      <a:pt x="19468" y="33971"/>
                    </a:lnTo>
                    <a:lnTo>
                      <a:pt x="18950" y="34187"/>
                    </a:lnTo>
                    <a:lnTo>
                      <a:pt x="18000" y="34575"/>
                    </a:lnTo>
                    <a:lnTo>
                      <a:pt x="16964" y="34920"/>
                    </a:lnTo>
                    <a:lnTo>
                      <a:pt x="15799" y="35222"/>
                    </a:lnTo>
                    <a:lnTo>
                      <a:pt x="14590" y="35438"/>
                    </a:lnTo>
                    <a:lnTo>
                      <a:pt x="13683" y="35568"/>
                    </a:lnTo>
                    <a:lnTo>
                      <a:pt x="12691" y="35654"/>
                    </a:lnTo>
                    <a:lnTo>
                      <a:pt x="10446" y="35827"/>
                    </a:lnTo>
                    <a:lnTo>
                      <a:pt x="9626" y="35870"/>
                    </a:lnTo>
                    <a:lnTo>
                      <a:pt x="9626" y="35654"/>
                    </a:lnTo>
                    <a:lnTo>
                      <a:pt x="9583" y="35395"/>
                    </a:lnTo>
                    <a:lnTo>
                      <a:pt x="9540" y="35136"/>
                    </a:lnTo>
                    <a:lnTo>
                      <a:pt x="9410" y="34877"/>
                    </a:lnTo>
                    <a:lnTo>
                      <a:pt x="9281" y="34618"/>
                    </a:lnTo>
                    <a:lnTo>
                      <a:pt x="9626" y="34532"/>
                    </a:lnTo>
                    <a:lnTo>
                      <a:pt x="9928" y="34402"/>
                    </a:lnTo>
                    <a:lnTo>
                      <a:pt x="10403" y="34230"/>
                    </a:lnTo>
                    <a:lnTo>
                      <a:pt x="10835" y="34014"/>
                    </a:lnTo>
                    <a:lnTo>
                      <a:pt x="11180" y="33841"/>
                    </a:lnTo>
                    <a:lnTo>
                      <a:pt x="11568" y="33625"/>
                    </a:lnTo>
                    <a:lnTo>
                      <a:pt x="11784" y="33410"/>
                    </a:lnTo>
                    <a:lnTo>
                      <a:pt x="11957" y="33194"/>
                    </a:lnTo>
                    <a:lnTo>
                      <a:pt x="12043" y="32978"/>
                    </a:lnTo>
                    <a:lnTo>
                      <a:pt x="12086" y="32762"/>
                    </a:lnTo>
                    <a:lnTo>
                      <a:pt x="12086" y="32546"/>
                    </a:lnTo>
                    <a:lnTo>
                      <a:pt x="12000" y="32330"/>
                    </a:lnTo>
                    <a:lnTo>
                      <a:pt x="11871" y="32115"/>
                    </a:lnTo>
                    <a:lnTo>
                      <a:pt x="11741" y="31942"/>
                    </a:lnTo>
                    <a:lnTo>
                      <a:pt x="11309" y="31553"/>
                    </a:lnTo>
                    <a:lnTo>
                      <a:pt x="10835" y="31208"/>
                    </a:lnTo>
                    <a:lnTo>
                      <a:pt x="10446" y="30906"/>
                    </a:lnTo>
                    <a:lnTo>
                      <a:pt x="10101" y="30561"/>
                    </a:lnTo>
                    <a:lnTo>
                      <a:pt x="9928" y="30431"/>
                    </a:lnTo>
                    <a:lnTo>
                      <a:pt x="9842" y="30259"/>
                    </a:lnTo>
                    <a:lnTo>
                      <a:pt x="9756" y="30129"/>
                    </a:lnTo>
                    <a:lnTo>
                      <a:pt x="9756" y="29956"/>
                    </a:lnTo>
                    <a:lnTo>
                      <a:pt x="9799" y="29827"/>
                    </a:lnTo>
                    <a:lnTo>
                      <a:pt x="9971" y="29611"/>
                    </a:lnTo>
                    <a:lnTo>
                      <a:pt x="10360" y="29309"/>
                    </a:lnTo>
                    <a:lnTo>
                      <a:pt x="11007" y="29007"/>
                    </a:lnTo>
                    <a:lnTo>
                      <a:pt x="12216" y="28446"/>
                    </a:lnTo>
                    <a:lnTo>
                      <a:pt x="13295" y="27928"/>
                    </a:lnTo>
                    <a:lnTo>
                      <a:pt x="13986" y="27539"/>
                    </a:lnTo>
                    <a:lnTo>
                      <a:pt x="14633" y="27237"/>
                    </a:lnTo>
                    <a:lnTo>
                      <a:pt x="15237" y="27021"/>
                    </a:lnTo>
                    <a:lnTo>
                      <a:pt x="15799" y="26849"/>
                    </a:lnTo>
                    <a:lnTo>
                      <a:pt x="16360" y="26762"/>
                    </a:lnTo>
                    <a:close/>
                    <a:moveTo>
                      <a:pt x="7943" y="32374"/>
                    </a:moveTo>
                    <a:lnTo>
                      <a:pt x="8331" y="32719"/>
                    </a:lnTo>
                    <a:lnTo>
                      <a:pt x="8590" y="33021"/>
                    </a:lnTo>
                    <a:lnTo>
                      <a:pt x="8720" y="33194"/>
                    </a:lnTo>
                    <a:lnTo>
                      <a:pt x="8763" y="33410"/>
                    </a:lnTo>
                    <a:lnTo>
                      <a:pt x="8806" y="33582"/>
                    </a:lnTo>
                    <a:lnTo>
                      <a:pt x="8849" y="33755"/>
                    </a:lnTo>
                    <a:lnTo>
                      <a:pt x="8806" y="33971"/>
                    </a:lnTo>
                    <a:lnTo>
                      <a:pt x="8720" y="34316"/>
                    </a:lnTo>
                    <a:lnTo>
                      <a:pt x="8676" y="34316"/>
                    </a:lnTo>
                    <a:lnTo>
                      <a:pt x="8547" y="34575"/>
                    </a:lnTo>
                    <a:lnTo>
                      <a:pt x="8331" y="34834"/>
                    </a:lnTo>
                    <a:lnTo>
                      <a:pt x="8072" y="35050"/>
                    </a:lnTo>
                    <a:lnTo>
                      <a:pt x="7770" y="35266"/>
                    </a:lnTo>
                    <a:lnTo>
                      <a:pt x="7166" y="35525"/>
                    </a:lnTo>
                    <a:lnTo>
                      <a:pt x="6518" y="35740"/>
                    </a:lnTo>
                    <a:lnTo>
                      <a:pt x="5784" y="35870"/>
                    </a:lnTo>
                    <a:lnTo>
                      <a:pt x="5007" y="35913"/>
                    </a:lnTo>
                    <a:lnTo>
                      <a:pt x="4274" y="35870"/>
                    </a:lnTo>
                    <a:lnTo>
                      <a:pt x="3540" y="35740"/>
                    </a:lnTo>
                    <a:lnTo>
                      <a:pt x="2892" y="35525"/>
                    </a:lnTo>
                    <a:lnTo>
                      <a:pt x="2288" y="35266"/>
                    </a:lnTo>
                    <a:lnTo>
                      <a:pt x="2029" y="35093"/>
                    </a:lnTo>
                    <a:lnTo>
                      <a:pt x="1813" y="34920"/>
                    </a:lnTo>
                    <a:lnTo>
                      <a:pt x="1770" y="34877"/>
                    </a:lnTo>
                    <a:lnTo>
                      <a:pt x="1511" y="34618"/>
                    </a:lnTo>
                    <a:lnTo>
                      <a:pt x="1338" y="34359"/>
                    </a:lnTo>
                    <a:lnTo>
                      <a:pt x="1209" y="34057"/>
                    </a:lnTo>
                    <a:lnTo>
                      <a:pt x="1209" y="33755"/>
                    </a:lnTo>
                    <a:lnTo>
                      <a:pt x="1209" y="33582"/>
                    </a:lnTo>
                    <a:lnTo>
                      <a:pt x="1252" y="33410"/>
                    </a:lnTo>
                    <a:lnTo>
                      <a:pt x="1425" y="33064"/>
                    </a:lnTo>
                    <a:lnTo>
                      <a:pt x="1684" y="32719"/>
                    </a:lnTo>
                    <a:lnTo>
                      <a:pt x="2029" y="32417"/>
                    </a:lnTo>
                    <a:lnTo>
                      <a:pt x="2029" y="33669"/>
                    </a:lnTo>
                    <a:lnTo>
                      <a:pt x="2029" y="33712"/>
                    </a:lnTo>
                    <a:lnTo>
                      <a:pt x="2072" y="34014"/>
                    </a:lnTo>
                    <a:lnTo>
                      <a:pt x="2202" y="34316"/>
                    </a:lnTo>
                    <a:lnTo>
                      <a:pt x="2245" y="34359"/>
                    </a:lnTo>
                    <a:lnTo>
                      <a:pt x="2374" y="34532"/>
                    </a:lnTo>
                    <a:lnTo>
                      <a:pt x="2547" y="34704"/>
                    </a:lnTo>
                    <a:lnTo>
                      <a:pt x="2763" y="34877"/>
                    </a:lnTo>
                    <a:lnTo>
                      <a:pt x="2979" y="35050"/>
                    </a:lnTo>
                    <a:lnTo>
                      <a:pt x="3453" y="35266"/>
                    </a:lnTo>
                    <a:lnTo>
                      <a:pt x="3971" y="35438"/>
                    </a:lnTo>
                    <a:lnTo>
                      <a:pt x="4533" y="35525"/>
                    </a:lnTo>
                    <a:lnTo>
                      <a:pt x="5137" y="35568"/>
                    </a:lnTo>
                    <a:lnTo>
                      <a:pt x="5741" y="35525"/>
                    </a:lnTo>
                    <a:lnTo>
                      <a:pt x="6302" y="35438"/>
                    </a:lnTo>
                    <a:lnTo>
                      <a:pt x="6820" y="35266"/>
                    </a:lnTo>
                    <a:lnTo>
                      <a:pt x="7295" y="35050"/>
                    </a:lnTo>
                    <a:lnTo>
                      <a:pt x="7640" y="34791"/>
                    </a:lnTo>
                    <a:lnTo>
                      <a:pt x="7899" y="34532"/>
                    </a:lnTo>
                    <a:lnTo>
                      <a:pt x="8115" y="34273"/>
                    </a:lnTo>
                    <a:lnTo>
                      <a:pt x="8202" y="33928"/>
                    </a:lnTo>
                    <a:lnTo>
                      <a:pt x="8245" y="33884"/>
                    </a:lnTo>
                    <a:lnTo>
                      <a:pt x="8245" y="33712"/>
                    </a:lnTo>
                    <a:lnTo>
                      <a:pt x="8202" y="33496"/>
                    </a:lnTo>
                    <a:lnTo>
                      <a:pt x="8158" y="33280"/>
                    </a:lnTo>
                    <a:lnTo>
                      <a:pt x="8072" y="33107"/>
                    </a:lnTo>
                    <a:lnTo>
                      <a:pt x="7943" y="32892"/>
                    </a:lnTo>
                    <a:lnTo>
                      <a:pt x="7943" y="32374"/>
                    </a:lnTo>
                    <a:close/>
                    <a:moveTo>
                      <a:pt x="1209" y="34661"/>
                    </a:moveTo>
                    <a:lnTo>
                      <a:pt x="1209" y="34704"/>
                    </a:lnTo>
                    <a:lnTo>
                      <a:pt x="1338" y="34877"/>
                    </a:lnTo>
                    <a:lnTo>
                      <a:pt x="1511" y="35050"/>
                    </a:lnTo>
                    <a:lnTo>
                      <a:pt x="1425" y="35352"/>
                    </a:lnTo>
                    <a:lnTo>
                      <a:pt x="1382" y="35611"/>
                    </a:lnTo>
                    <a:lnTo>
                      <a:pt x="1425" y="35956"/>
                    </a:lnTo>
                    <a:lnTo>
                      <a:pt x="1338" y="35784"/>
                    </a:lnTo>
                    <a:lnTo>
                      <a:pt x="1252" y="35611"/>
                    </a:lnTo>
                    <a:lnTo>
                      <a:pt x="1209" y="35395"/>
                    </a:lnTo>
                    <a:lnTo>
                      <a:pt x="1166" y="35222"/>
                    </a:lnTo>
                    <a:lnTo>
                      <a:pt x="1209" y="34661"/>
                    </a:lnTo>
                    <a:close/>
                    <a:moveTo>
                      <a:pt x="1900" y="38201"/>
                    </a:moveTo>
                    <a:lnTo>
                      <a:pt x="1597" y="38589"/>
                    </a:lnTo>
                    <a:lnTo>
                      <a:pt x="1597" y="38589"/>
                    </a:lnTo>
                    <a:lnTo>
                      <a:pt x="1727" y="38373"/>
                    </a:lnTo>
                    <a:lnTo>
                      <a:pt x="1900" y="38201"/>
                    </a:lnTo>
                    <a:close/>
                    <a:moveTo>
                      <a:pt x="16144" y="26028"/>
                    </a:moveTo>
                    <a:lnTo>
                      <a:pt x="16576" y="26115"/>
                    </a:lnTo>
                    <a:lnTo>
                      <a:pt x="17050" y="26244"/>
                    </a:lnTo>
                    <a:lnTo>
                      <a:pt x="17525" y="26460"/>
                    </a:lnTo>
                    <a:lnTo>
                      <a:pt x="18000" y="26719"/>
                    </a:lnTo>
                    <a:lnTo>
                      <a:pt x="18173" y="26805"/>
                    </a:lnTo>
                    <a:lnTo>
                      <a:pt x="18302" y="26892"/>
                    </a:lnTo>
                    <a:lnTo>
                      <a:pt x="18734" y="27237"/>
                    </a:lnTo>
                    <a:lnTo>
                      <a:pt x="19209" y="27626"/>
                    </a:lnTo>
                    <a:lnTo>
                      <a:pt x="20288" y="28575"/>
                    </a:lnTo>
                    <a:lnTo>
                      <a:pt x="20719" y="29050"/>
                    </a:lnTo>
                    <a:lnTo>
                      <a:pt x="21108" y="29482"/>
                    </a:lnTo>
                    <a:lnTo>
                      <a:pt x="21410" y="29913"/>
                    </a:lnTo>
                    <a:lnTo>
                      <a:pt x="21669" y="30388"/>
                    </a:lnTo>
                    <a:lnTo>
                      <a:pt x="21712" y="30474"/>
                    </a:lnTo>
                    <a:lnTo>
                      <a:pt x="21755" y="30604"/>
                    </a:lnTo>
                    <a:lnTo>
                      <a:pt x="21842" y="30992"/>
                    </a:lnTo>
                    <a:lnTo>
                      <a:pt x="21885" y="31381"/>
                    </a:lnTo>
                    <a:lnTo>
                      <a:pt x="21885" y="31726"/>
                    </a:lnTo>
                    <a:lnTo>
                      <a:pt x="21798" y="32115"/>
                    </a:lnTo>
                    <a:lnTo>
                      <a:pt x="21626" y="32546"/>
                    </a:lnTo>
                    <a:lnTo>
                      <a:pt x="21324" y="32978"/>
                    </a:lnTo>
                    <a:lnTo>
                      <a:pt x="20978" y="33366"/>
                    </a:lnTo>
                    <a:lnTo>
                      <a:pt x="20590" y="33712"/>
                    </a:lnTo>
                    <a:lnTo>
                      <a:pt x="20115" y="34014"/>
                    </a:lnTo>
                    <a:lnTo>
                      <a:pt x="19597" y="34316"/>
                    </a:lnTo>
                    <a:lnTo>
                      <a:pt x="19079" y="34575"/>
                    </a:lnTo>
                    <a:lnTo>
                      <a:pt x="18518" y="34791"/>
                    </a:lnTo>
                    <a:lnTo>
                      <a:pt x="17396" y="35179"/>
                    </a:lnTo>
                    <a:lnTo>
                      <a:pt x="16317" y="35481"/>
                    </a:lnTo>
                    <a:lnTo>
                      <a:pt x="15367" y="35697"/>
                    </a:lnTo>
                    <a:lnTo>
                      <a:pt x="14676" y="35827"/>
                    </a:lnTo>
                    <a:lnTo>
                      <a:pt x="13770" y="35956"/>
                    </a:lnTo>
                    <a:lnTo>
                      <a:pt x="12734" y="36043"/>
                    </a:lnTo>
                    <a:lnTo>
                      <a:pt x="10489" y="36215"/>
                    </a:lnTo>
                    <a:lnTo>
                      <a:pt x="9238" y="36302"/>
                    </a:lnTo>
                    <a:lnTo>
                      <a:pt x="9194" y="36302"/>
                    </a:lnTo>
                    <a:lnTo>
                      <a:pt x="8288" y="36388"/>
                    </a:lnTo>
                    <a:lnTo>
                      <a:pt x="8288" y="36517"/>
                    </a:lnTo>
                    <a:lnTo>
                      <a:pt x="8245" y="36388"/>
                    </a:lnTo>
                    <a:lnTo>
                      <a:pt x="6993" y="36517"/>
                    </a:lnTo>
                    <a:lnTo>
                      <a:pt x="5871" y="36647"/>
                    </a:lnTo>
                    <a:lnTo>
                      <a:pt x="4921" y="36776"/>
                    </a:lnTo>
                    <a:lnTo>
                      <a:pt x="4058" y="36949"/>
                    </a:lnTo>
                    <a:lnTo>
                      <a:pt x="3367" y="37165"/>
                    </a:lnTo>
                    <a:lnTo>
                      <a:pt x="3324" y="37165"/>
                    </a:lnTo>
                    <a:lnTo>
                      <a:pt x="2979" y="37294"/>
                    </a:lnTo>
                    <a:lnTo>
                      <a:pt x="3022" y="37338"/>
                    </a:lnTo>
                    <a:lnTo>
                      <a:pt x="2979" y="37338"/>
                    </a:lnTo>
                    <a:lnTo>
                      <a:pt x="2979" y="37294"/>
                    </a:lnTo>
                    <a:lnTo>
                      <a:pt x="2935" y="37294"/>
                    </a:lnTo>
                    <a:lnTo>
                      <a:pt x="2504" y="37510"/>
                    </a:lnTo>
                    <a:lnTo>
                      <a:pt x="2115" y="37726"/>
                    </a:lnTo>
                    <a:lnTo>
                      <a:pt x="1770" y="37942"/>
                    </a:lnTo>
                    <a:lnTo>
                      <a:pt x="1511" y="38158"/>
                    </a:lnTo>
                    <a:lnTo>
                      <a:pt x="1295" y="38460"/>
                    </a:lnTo>
                    <a:lnTo>
                      <a:pt x="1166" y="38719"/>
                    </a:lnTo>
                    <a:lnTo>
                      <a:pt x="1079" y="39021"/>
                    </a:lnTo>
                    <a:lnTo>
                      <a:pt x="1079" y="39323"/>
                    </a:lnTo>
                    <a:lnTo>
                      <a:pt x="1079" y="39755"/>
                    </a:lnTo>
                    <a:lnTo>
                      <a:pt x="1166" y="40143"/>
                    </a:lnTo>
                    <a:lnTo>
                      <a:pt x="1295" y="40532"/>
                    </a:lnTo>
                    <a:lnTo>
                      <a:pt x="1511" y="40877"/>
                    </a:lnTo>
                    <a:lnTo>
                      <a:pt x="1511" y="40920"/>
                    </a:lnTo>
                    <a:lnTo>
                      <a:pt x="1554" y="40963"/>
                    </a:lnTo>
                    <a:lnTo>
                      <a:pt x="1597" y="41006"/>
                    </a:lnTo>
                    <a:lnTo>
                      <a:pt x="1597" y="41050"/>
                    </a:lnTo>
                    <a:lnTo>
                      <a:pt x="1856" y="41395"/>
                    </a:lnTo>
                    <a:lnTo>
                      <a:pt x="2202" y="41697"/>
                    </a:lnTo>
                    <a:lnTo>
                      <a:pt x="2547" y="41956"/>
                    </a:lnTo>
                    <a:lnTo>
                      <a:pt x="2979" y="42215"/>
                    </a:lnTo>
                    <a:lnTo>
                      <a:pt x="3108" y="42258"/>
                    </a:lnTo>
                    <a:lnTo>
                      <a:pt x="3194" y="42301"/>
                    </a:lnTo>
                    <a:lnTo>
                      <a:pt x="3410" y="42388"/>
                    </a:lnTo>
                    <a:lnTo>
                      <a:pt x="3799" y="42560"/>
                    </a:lnTo>
                    <a:lnTo>
                      <a:pt x="4187" y="42690"/>
                    </a:lnTo>
                    <a:lnTo>
                      <a:pt x="4835" y="42819"/>
                    </a:lnTo>
                    <a:lnTo>
                      <a:pt x="4835" y="42863"/>
                    </a:lnTo>
                    <a:lnTo>
                      <a:pt x="4792" y="42906"/>
                    </a:lnTo>
                    <a:lnTo>
                      <a:pt x="4058" y="42733"/>
                    </a:lnTo>
                    <a:lnTo>
                      <a:pt x="3367" y="42474"/>
                    </a:lnTo>
                    <a:lnTo>
                      <a:pt x="2935" y="42258"/>
                    </a:lnTo>
                    <a:lnTo>
                      <a:pt x="2892" y="42258"/>
                    </a:lnTo>
                    <a:lnTo>
                      <a:pt x="2806" y="42215"/>
                    </a:lnTo>
                    <a:lnTo>
                      <a:pt x="2720" y="42172"/>
                    </a:lnTo>
                    <a:lnTo>
                      <a:pt x="2676" y="42129"/>
                    </a:lnTo>
                    <a:lnTo>
                      <a:pt x="2288" y="41870"/>
                    </a:lnTo>
                    <a:lnTo>
                      <a:pt x="1943" y="41611"/>
                    </a:lnTo>
                    <a:lnTo>
                      <a:pt x="1684" y="41265"/>
                    </a:lnTo>
                    <a:lnTo>
                      <a:pt x="1425" y="40920"/>
                    </a:lnTo>
                    <a:lnTo>
                      <a:pt x="1252" y="40575"/>
                    </a:lnTo>
                    <a:lnTo>
                      <a:pt x="1079" y="40186"/>
                    </a:lnTo>
                    <a:lnTo>
                      <a:pt x="993" y="39755"/>
                    </a:lnTo>
                    <a:lnTo>
                      <a:pt x="950" y="39323"/>
                    </a:lnTo>
                    <a:lnTo>
                      <a:pt x="993" y="39021"/>
                    </a:lnTo>
                    <a:lnTo>
                      <a:pt x="1079" y="38719"/>
                    </a:lnTo>
                    <a:lnTo>
                      <a:pt x="1209" y="38460"/>
                    </a:lnTo>
                    <a:lnTo>
                      <a:pt x="1382" y="38201"/>
                    </a:lnTo>
                    <a:lnTo>
                      <a:pt x="1597" y="37942"/>
                    </a:lnTo>
                    <a:lnTo>
                      <a:pt x="1900" y="37726"/>
                    </a:lnTo>
                    <a:lnTo>
                      <a:pt x="2245" y="37510"/>
                    </a:lnTo>
                    <a:lnTo>
                      <a:pt x="2633" y="37338"/>
                    </a:lnTo>
                    <a:lnTo>
                      <a:pt x="2633" y="37294"/>
                    </a:lnTo>
                    <a:lnTo>
                      <a:pt x="2676" y="37251"/>
                    </a:lnTo>
                    <a:lnTo>
                      <a:pt x="2676" y="37294"/>
                    </a:lnTo>
                    <a:lnTo>
                      <a:pt x="2806" y="37251"/>
                    </a:lnTo>
                    <a:lnTo>
                      <a:pt x="2892" y="37251"/>
                    </a:lnTo>
                    <a:lnTo>
                      <a:pt x="3497" y="37035"/>
                    </a:lnTo>
                    <a:lnTo>
                      <a:pt x="4144" y="36863"/>
                    </a:lnTo>
                    <a:lnTo>
                      <a:pt x="4835" y="36733"/>
                    </a:lnTo>
                    <a:lnTo>
                      <a:pt x="5569" y="36604"/>
                    </a:lnTo>
                    <a:lnTo>
                      <a:pt x="7122" y="36388"/>
                    </a:lnTo>
                    <a:lnTo>
                      <a:pt x="8633" y="36258"/>
                    </a:lnTo>
                    <a:lnTo>
                      <a:pt x="8633" y="36129"/>
                    </a:lnTo>
                    <a:lnTo>
                      <a:pt x="8676" y="36258"/>
                    </a:lnTo>
                    <a:lnTo>
                      <a:pt x="9410" y="36215"/>
                    </a:lnTo>
                    <a:lnTo>
                      <a:pt x="9453" y="36215"/>
                    </a:lnTo>
                    <a:lnTo>
                      <a:pt x="10489" y="36129"/>
                    </a:lnTo>
                    <a:lnTo>
                      <a:pt x="12734" y="35956"/>
                    </a:lnTo>
                    <a:lnTo>
                      <a:pt x="13727" y="35870"/>
                    </a:lnTo>
                    <a:lnTo>
                      <a:pt x="14676" y="35740"/>
                    </a:lnTo>
                    <a:lnTo>
                      <a:pt x="15885" y="35481"/>
                    </a:lnTo>
                    <a:lnTo>
                      <a:pt x="17050" y="35179"/>
                    </a:lnTo>
                    <a:lnTo>
                      <a:pt x="18129" y="34834"/>
                    </a:lnTo>
                    <a:lnTo>
                      <a:pt x="19079" y="34445"/>
                    </a:lnTo>
                    <a:lnTo>
                      <a:pt x="19597" y="34187"/>
                    </a:lnTo>
                    <a:lnTo>
                      <a:pt x="20072" y="33928"/>
                    </a:lnTo>
                    <a:lnTo>
                      <a:pt x="20504" y="33669"/>
                    </a:lnTo>
                    <a:lnTo>
                      <a:pt x="20849" y="33366"/>
                    </a:lnTo>
                    <a:lnTo>
                      <a:pt x="21151" y="33064"/>
                    </a:lnTo>
                    <a:lnTo>
                      <a:pt x="21410" y="32762"/>
                    </a:lnTo>
                    <a:lnTo>
                      <a:pt x="21583" y="32417"/>
                    </a:lnTo>
                    <a:lnTo>
                      <a:pt x="21712" y="32071"/>
                    </a:lnTo>
                    <a:lnTo>
                      <a:pt x="21798" y="31683"/>
                    </a:lnTo>
                    <a:lnTo>
                      <a:pt x="21798" y="31294"/>
                    </a:lnTo>
                    <a:lnTo>
                      <a:pt x="21712" y="30863"/>
                    </a:lnTo>
                    <a:lnTo>
                      <a:pt x="21583" y="30431"/>
                    </a:lnTo>
                    <a:lnTo>
                      <a:pt x="21367" y="30000"/>
                    </a:lnTo>
                    <a:lnTo>
                      <a:pt x="21065" y="29568"/>
                    </a:lnTo>
                    <a:lnTo>
                      <a:pt x="20676" y="29093"/>
                    </a:lnTo>
                    <a:lnTo>
                      <a:pt x="20201" y="28618"/>
                    </a:lnTo>
                    <a:lnTo>
                      <a:pt x="19381" y="27884"/>
                    </a:lnTo>
                    <a:lnTo>
                      <a:pt x="18647" y="27280"/>
                    </a:lnTo>
                    <a:lnTo>
                      <a:pt x="18432" y="27151"/>
                    </a:lnTo>
                    <a:lnTo>
                      <a:pt x="18259" y="27021"/>
                    </a:lnTo>
                    <a:lnTo>
                      <a:pt x="17741" y="26676"/>
                    </a:lnTo>
                    <a:lnTo>
                      <a:pt x="17223" y="26417"/>
                    </a:lnTo>
                    <a:lnTo>
                      <a:pt x="16748" y="26244"/>
                    </a:lnTo>
                    <a:lnTo>
                      <a:pt x="16273" y="26115"/>
                    </a:lnTo>
                    <a:lnTo>
                      <a:pt x="15669" y="26115"/>
                    </a:lnTo>
                    <a:lnTo>
                      <a:pt x="15281" y="26158"/>
                    </a:lnTo>
                    <a:lnTo>
                      <a:pt x="14849" y="26244"/>
                    </a:lnTo>
                    <a:lnTo>
                      <a:pt x="14460" y="26374"/>
                    </a:lnTo>
                    <a:lnTo>
                      <a:pt x="13554" y="26762"/>
                    </a:lnTo>
                    <a:lnTo>
                      <a:pt x="12518" y="27280"/>
                    </a:lnTo>
                    <a:lnTo>
                      <a:pt x="11482" y="27798"/>
                    </a:lnTo>
                    <a:lnTo>
                      <a:pt x="10273" y="28359"/>
                    </a:lnTo>
                    <a:lnTo>
                      <a:pt x="9669" y="28661"/>
                    </a:lnTo>
                    <a:lnTo>
                      <a:pt x="9238" y="28964"/>
                    </a:lnTo>
                    <a:lnTo>
                      <a:pt x="9065" y="29093"/>
                    </a:lnTo>
                    <a:lnTo>
                      <a:pt x="8979" y="29266"/>
                    </a:lnTo>
                    <a:lnTo>
                      <a:pt x="8892" y="29395"/>
                    </a:lnTo>
                    <a:lnTo>
                      <a:pt x="8849" y="29568"/>
                    </a:lnTo>
                    <a:lnTo>
                      <a:pt x="8849" y="29697"/>
                    </a:lnTo>
                    <a:lnTo>
                      <a:pt x="8892" y="29870"/>
                    </a:lnTo>
                    <a:lnTo>
                      <a:pt x="8979" y="30043"/>
                    </a:lnTo>
                    <a:lnTo>
                      <a:pt x="9108" y="30215"/>
                    </a:lnTo>
                    <a:lnTo>
                      <a:pt x="9151" y="30259"/>
                    </a:lnTo>
                    <a:lnTo>
                      <a:pt x="9583" y="30690"/>
                    </a:lnTo>
                    <a:lnTo>
                      <a:pt x="10058" y="31079"/>
                    </a:lnTo>
                    <a:lnTo>
                      <a:pt x="10489" y="31381"/>
                    </a:lnTo>
                    <a:lnTo>
                      <a:pt x="10835" y="31683"/>
                    </a:lnTo>
                    <a:lnTo>
                      <a:pt x="11050" y="31985"/>
                    </a:lnTo>
                    <a:lnTo>
                      <a:pt x="11137" y="32115"/>
                    </a:lnTo>
                    <a:lnTo>
                      <a:pt x="11180" y="32287"/>
                    </a:lnTo>
                    <a:lnTo>
                      <a:pt x="11180" y="32330"/>
                    </a:lnTo>
                    <a:lnTo>
                      <a:pt x="11223" y="32374"/>
                    </a:lnTo>
                    <a:lnTo>
                      <a:pt x="11180" y="32546"/>
                    </a:lnTo>
                    <a:lnTo>
                      <a:pt x="11094" y="32676"/>
                    </a:lnTo>
                    <a:lnTo>
                      <a:pt x="10964" y="32848"/>
                    </a:lnTo>
                    <a:lnTo>
                      <a:pt x="10791" y="32978"/>
                    </a:lnTo>
                    <a:lnTo>
                      <a:pt x="10446" y="33194"/>
                    </a:lnTo>
                    <a:lnTo>
                      <a:pt x="10058" y="33410"/>
                    </a:lnTo>
                    <a:lnTo>
                      <a:pt x="9238" y="33755"/>
                    </a:lnTo>
                    <a:lnTo>
                      <a:pt x="9194" y="33669"/>
                    </a:lnTo>
                    <a:lnTo>
                      <a:pt x="10014" y="33323"/>
                    </a:lnTo>
                    <a:lnTo>
                      <a:pt x="10403" y="33107"/>
                    </a:lnTo>
                    <a:lnTo>
                      <a:pt x="10705" y="32892"/>
                    </a:lnTo>
                    <a:lnTo>
                      <a:pt x="10878" y="32762"/>
                    </a:lnTo>
                    <a:lnTo>
                      <a:pt x="11007" y="32633"/>
                    </a:lnTo>
                    <a:lnTo>
                      <a:pt x="11094" y="32503"/>
                    </a:lnTo>
                    <a:lnTo>
                      <a:pt x="11094" y="32374"/>
                    </a:lnTo>
                    <a:lnTo>
                      <a:pt x="11094" y="32201"/>
                    </a:lnTo>
                    <a:lnTo>
                      <a:pt x="11007" y="32071"/>
                    </a:lnTo>
                    <a:lnTo>
                      <a:pt x="10921" y="31899"/>
                    </a:lnTo>
                    <a:lnTo>
                      <a:pt x="10791" y="31769"/>
                    </a:lnTo>
                    <a:lnTo>
                      <a:pt x="10446" y="31467"/>
                    </a:lnTo>
                    <a:lnTo>
                      <a:pt x="10014" y="31122"/>
                    </a:lnTo>
                    <a:lnTo>
                      <a:pt x="9540" y="30777"/>
                    </a:lnTo>
                    <a:lnTo>
                      <a:pt x="9108" y="30388"/>
                    </a:lnTo>
                    <a:lnTo>
                      <a:pt x="8935" y="30172"/>
                    </a:lnTo>
                    <a:lnTo>
                      <a:pt x="8849" y="29956"/>
                    </a:lnTo>
                    <a:lnTo>
                      <a:pt x="8763" y="29784"/>
                    </a:lnTo>
                    <a:lnTo>
                      <a:pt x="8763" y="29568"/>
                    </a:lnTo>
                    <a:lnTo>
                      <a:pt x="8806" y="29395"/>
                    </a:lnTo>
                    <a:lnTo>
                      <a:pt x="8892" y="29223"/>
                    </a:lnTo>
                    <a:lnTo>
                      <a:pt x="8979" y="29050"/>
                    </a:lnTo>
                    <a:lnTo>
                      <a:pt x="9151" y="28877"/>
                    </a:lnTo>
                    <a:lnTo>
                      <a:pt x="9626" y="28575"/>
                    </a:lnTo>
                    <a:lnTo>
                      <a:pt x="10230" y="28273"/>
                    </a:lnTo>
                    <a:lnTo>
                      <a:pt x="11439" y="27712"/>
                    </a:lnTo>
                    <a:lnTo>
                      <a:pt x="12518" y="27194"/>
                    </a:lnTo>
                    <a:lnTo>
                      <a:pt x="13511" y="26676"/>
                    </a:lnTo>
                    <a:lnTo>
                      <a:pt x="14460" y="26287"/>
                    </a:lnTo>
                    <a:lnTo>
                      <a:pt x="14892" y="26158"/>
                    </a:lnTo>
                    <a:lnTo>
                      <a:pt x="15281" y="26072"/>
                    </a:lnTo>
                    <a:lnTo>
                      <a:pt x="15712" y="26028"/>
                    </a:lnTo>
                    <a:close/>
                    <a:moveTo>
                      <a:pt x="6302" y="42301"/>
                    </a:moveTo>
                    <a:lnTo>
                      <a:pt x="6345" y="42345"/>
                    </a:lnTo>
                    <a:lnTo>
                      <a:pt x="6432" y="42474"/>
                    </a:lnTo>
                    <a:lnTo>
                      <a:pt x="6475" y="42560"/>
                    </a:lnTo>
                    <a:lnTo>
                      <a:pt x="6216" y="42560"/>
                    </a:lnTo>
                    <a:lnTo>
                      <a:pt x="6130" y="42604"/>
                    </a:lnTo>
                    <a:lnTo>
                      <a:pt x="6087" y="42647"/>
                    </a:lnTo>
                    <a:lnTo>
                      <a:pt x="6043" y="42690"/>
                    </a:lnTo>
                    <a:lnTo>
                      <a:pt x="6000" y="42733"/>
                    </a:lnTo>
                    <a:lnTo>
                      <a:pt x="6000" y="42819"/>
                    </a:lnTo>
                    <a:lnTo>
                      <a:pt x="5957" y="42863"/>
                    </a:lnTo>
                    <a:lnTo>
                      <a:pt x="5957" y="42906"/>
                    </a:lnTo>
                    <a:lnTo>
                      <a:pt x="5957" y="42949"/>
                    </a:lnTo>
                    <a:lnTo>
                      <a:pt x="5957" y="42992"/>
                    </a:lnTo>
                    <a:lnTo>
                      <a:pt x="5957" y="43035"/>
                    </a:lnTo>
                    <a:lnTo>
                      <a:pt x="6000" y="43165"/>
                    </a:lnTo>
                    <a:lnTo>
                      <a:pt x="6000" y="43208"/>
                    </a:lnTo>
                    <a:lnTo>
                      <a:pt x="6043" y="43251"/>
                    </a:lnTo>
                    <a:lnTo>
                      <a:pt x="6043" y="43294"/>
                    </a:lnTo>
                    <a:lnTo>
                      <a:pt x="6130" y="43381"/>
                    </a:lnTo>
                    <a:lnTo>
                      <a:pt x="6216" y="43424"/>
                    </a:lnTo>
                    <a:lnTo>
                      <a:pt x="6432" y="43424"/>
                    </a:lnTo>
                    <a:lnTo>
                      <a:pt x="6432" y="43467"/>
                    </a:lnTo>
                    <a:lnTo>
                      <a:pt x="6345" y="43553"/>
                    </a:lnTo>
                    <a:lnTo>
                      <a:pt x="6302" y="43596"/>
                    </a:lnTo>
                    <a:lnTo>
                      <a:pt x="6259" y="43640"/>
                    </a:lnTo>
                    <a:lnTo>
                      <a:pt x="6173" y="43596"/>
                    </a:lnTo>
                    <a:lnTo>
                      <a:pt x="6087" y="43553"/>
                    </a:lnTo>
                    <a:lnTo>
                      <a:pt x="6043" y="43467"/>
                    </a:lnTo>
                    <a:lnTo>
                      <a:pt x="5957" y="43337"/>
                    </a:lnTo>
                    <a:lnTo>
                      <a:pt x="5957" y="43208"/>
                    </a:lnTo>
                    <a:lnTo>
                      <a:pt x="5914" y="43078"/>
                    </a:lnTo>
                    <a:lnTo>
                      <a:pt x="5914" y="42949"/>
                    </a:lnTo>
                    <a:lnTo>
                      <a:pt x="5914" y="42906"/>
                    </a:lnTo>
                    <a:lnTo>
                      <a:pt x="5914" y="42863"/>
                    </a:lnTo>
                    <a:lnTo>
                      <a:pt x="5914" y="42819"/>
                    </a:lnTo>
                    <a:lnTo>
                      <a:pt x="5914" y="42776"/>
                    </a:lnTo>
                    <a:lnTo>
                      <a:pt x="5957" y="42690"/>
                    </a:lnTo>
                    <a:lnTo>
                      <a:pt x="5957" y="42560"/>
                    </a:lnTo>
                    <a:lnTo>
                      <a:pt x="6043" y="42474"/>
                    </a:lnTo>
                    <a:lnTo>
                      <a:pt x="6087" y="42388"/>
                    </a:lnTo>
                    <a:lnTo>
                      <a:pt x="6130" y="42345"/>
                    </a:lnTo>
                    <a:lnTo>
                      <a:pt x="6173" y="42301"/>
                    </a:lnTo>
                    <a:close/>
                    <a:moveTo>
                      <a:pt x="8504" y="0"/>
                    </a:moveTo>
                    <a:lnTo>
                      <a:pt x="8461" y="43"/>
                    </a:lnTo>
                    <a:lnTo>
                      <a:pt x="6216" y="1295"/>
                    </a:lnTo>
                    <a:lnTo>
                      <a:pt x="5914" y="1166"/>
                    </a:lnTo>
                    <a:lnTo>
                      <a:pt x="5655" y="1079"/>
                    </a:lnTo>
                    <a:lnTo>
                      <a:pt x="5310" y="1036"/>
                    </a:lnTo>
                    <a:lnTo>
                      <a:pt x="5007" y="993"/>
                    </a:lnTo>
                    <a:lnTo>
                      <a:pt x="4662" y="1036"/>
                    </a:lnTo>
                    <a:lnTo>
                      <a:pt x="4360" y="1079"/>
                    </a:lnTo>
                    <a:lnTo>
                      <a:pt x="4058" y="1166"/>
                    </a:lnTo>
                    <a:lnTo>
                      <a:pt x="3799" y="1295"/>
                    </a:lnTo>
                    <a:lnTo>
                      <a:pt x="3583" y="1468"/>
                    </a:lnTo>
                    <a:lnTo>
                      <a:pt x="3410" y="1641"/>
                    </a:lnTo>
                    <a:lnTo>
                      <a:pt x="3324" y="1813"/>
                    </a:lnTo>
                    <a:lnTo>
                      <a:pt x="3281" y="2029"/>
                    </a:lnTo>
                    <a:lnTo>
                      <a:pt x="3281" y="2072"/>
                    </a:lnTo>
                    <a:lnTo>
                      <a:pt x="3281" y="2849"/>
                    </a:lnTo>
                    <a:lnTo>
                      <a:pt x="3281" y="3022"/>
                    </a:lnTo>
                    <a:lnTo>
                      <a:pt x="87" y="4878"/>
                    </a:lnTo>
                    <a:lnTo>
                      <a:pt x="43" y="4921"/>
                    </a:lnTo>
                    <a:lnTo>
                      <a:pt x="43" y="5007"/>
                    </a:lnTo>
                    <a:lnTo>
                      <a:pt x="0" y="6561"/>
                    </a:lnTo>
                    <a:lnTo>
                      <a:pt x="43" y="6604"/>
                    </a:lnTo>
                    <a:lnTo>
                      <a:pt x="87" y="6691"/>
                    </a:lnTo>
                    <a:lnTo>
                      <a:pt x="1468" y="7468"/>
                    </a:lnTo>
                    <a:lnTo>
                      <a:pt x="1597" y="7425"/>
                    </a:lnTo>
                    <a:lnTo>
                      <a:pt x="3540" y="6302"/>
                    </a:lnTo>
                    <a:lnTo>
                      <a:pt x="3540" y="12345"/>
                    </a:lnTo>
                    <a:lnTo>
                      <a:pt x="3151" y="12432"/>
                    </a:lnTo>
                    <a:lnTo>
                      <a:pt x="2763" y="12561"/>
                    </a:lnTo>
                    <a:lnTo>
                      <a:pt x="2418" y="12691"/>
                    </a:lnTo>
                    <a:lnTo>
                      <a:pt x="2115" y="12863"/>
                    </a:lnTo>
                    <a:lnTo>
                      <a:pt x="1856" y="13036"/>
                    </a:lnTo>
                    <a:lnTo>
                      <a:pt x="1597" y="13252"/>
                    </a:lnTo>
                    <a:lnTo>
                      <a:pt x="1382" y="13468"/>
                    </a:lnTo>
                    <a:lnTo>
                      <a:pt x="1209" y="13683"/>
                    </a:lnTo>
                    <a:lnTo>
                      <a:pt x="1079" y="13899"/>
                    </a:lnTo>
                    <a:lnTo>
                      <a:pt x="993" y="14115"/>
                    </a:lnTo>
                    <a:lnTo>
                      <a:pt x="907" y="14374"/>
                    </a:lnTo>
                    <a:lnTo>
                      <a:pt x="907" y="14590"/>
                    </a:lnTo>
                    <a:lnTo>
                      <a:pt x="907" y="14633"/>
                    </a:lnTo>
                    <a:lnTo>
                      <a:pt x="907" y="16057"/>
                    </a:lnTo>
                    <a:lnTo>
                      <a:pt x="907" y="16316"/>
                    </a:lnTo>
                    <a:lnTo>
                      <a:pt x="950" y="16575"/>
                    </a:lnTo>
                    <a:lnTo>
                      <a:pt x="1079" y="16791"/>
                    </a:lnTo>
                    <a:lnTo>
                      <a:pt x="1209" y="17007"/>
                    </a:lnTo>
                    <a:lnTo>
                      <a:pt x="1382" y="17223"/>
                    </a:lnTo>
                    <a:lnTo>
                      <a:pt x="1554" y="17439"/>
                    </a:lnTo>
                    <a:lnTo>
                      <a:pt x="1813" y="17611"/>
                    </a:lnTo>
                    <a:lnTo>
                      <a:pt x="2072" y="17827"/>
                    </a:lnTo>
                    <a:lnTo>
                      <a:pt x="2029" y="32071"/>
                    </a:lnTo>
                    <a:lnTo>
                      <a:pt x="1770" y="32244"/>
                    </a:lnTo>
                    <a:lnTo>
                      <a:pt x="1554" y="32417"/>
                    </a:lnTo>
                    <a:lnTo>
                      <a:pt x="1338" y="32633"/>
                    </a:lnTo>
                    <a:lnTo>
                      <a:pt x="1209" y="32848"/>
                    </a:lnTo>
                    <a:lnTo>
                      <a:pt x="1079" y="33064"/>
                    </a:lnTo>
                    <a:lnTo>
                      <a:pt x="950" y="33280"/>
                    </a:lnTo>
                    <a:lnTo>
                      <a:pt x="907" y="33539"/>
                    </a:lnTo>
                    <a:lnTo>
                      <a:pt x="907" y="33755"/>
                    </a:lnTo>
                    <a:lnTo>
                      <a:pt x="907" y="33971"/>
                    </a:lnTo>
                    <a:lnTo>
                      <a:pt x="907" y="35222"/>
                    </a:lnTo>
                    <a:lnTo>
                      <a:pt x="907" y="35438"/>
                    </a:lnTo>
                    <a:lnTo>
                      <a:pt x="950" y="35654"/>
                    </a:lnTo>
                    <a:lnTo>
                      <a:pt x="1036" y="35827"/>
                    </a:lnTo>
                    <a:lnTo>
                      <a:pt x="1166" y="36043"/>
                    </a:lnTo>
                    <a:lnTo>
                      <a:pt x="1295" y="36258"/>
                    </a:lnTo>
                    <a:lnTo>
                      <a:pt x="1468" y="36431"/>
                    </a:lnTo>
                    <a:lnTo>
                      <a:pt x="1856" y="36776"/>
                    </a:lnTo>
                    <a:lnTo>
                      <a:pt x="2072" y="36992"/>
                    </a:lnTo>
                    <a:lnTo>
                      <a:pt x="2288" y="37165"/>
                    </a:lnTo>
                    <a:lnTo>
                      <a:pt x="1900" y="37381"/>
                    </a:lnTo>
                    <a:lnTo>
                      <a:pt x="1597" y="37597"/>
                    </a:lnTo>
                    <a:lnTo>
                      <a:pt x="1295" y="37855"/>
                    </a:lnTo>
                    <a:lnTo>
                      <a:pt x="1079" y="38114"/>
                    </a:lnTo>
                    <a:lnTo>
                      <a:pt x="907" y="38417"/>
                    </a:lnTo>
                    <a:lnTo>
                      <a:pt x="777" y="38676"/>
                    </a:lnTo>
                    <a:lnTo>
                      <a:pt x="691" y="39021"/>
                    </a:lnTo>
                    <a:lnTo>
                      <a:pt x="691" y="39366"/>
                    </a:lnTo>
                    <a:lnTo>
                      <a:pt x="734" y="39841"/>
                    </a:lnTo>
                    <a:lnTo>
                      <a:pt x="820" y="40316"/>
                    </a:lnTo>
                    <a:lnTo>
                      <a:pt x="993" y="40748"/>
                    </a:lnTo>
                    <a:lnTo>
                      <a:pt x="1209" y="41179"/>
                    </a:lnTo>
                    <a:lnTo>
                      <a:pt x="1511" y="41568"/>
                    </a:lnTo>
                    <a:lnTo>
                      <a:pt x="1856" y="41913"/>
                    </a:lnTo>
                    <a:lnTo>
                      <a:pt x="2288" y="42258"/>
                    </a:lnTo>
                    <a:lnTo>
                      <a:pt x="2763" y="42517"/>
                    </a:lnTo>
                    <a:lnTo>
                      <a:pt x="3281" y="42863"/>
                    </a:lnTo>
                    <a:lnTo>
                      <a:pt x="3842" y="43122"/>
                    </a:lnTo>
                    <a:lnTo>
                      <a:pt x="4446" y="43337"/>
                    </a:lnTo>
                    <a:lnTo>
                      <a:pt x="5051" y="43510"/>
                    </a:lnTo>
                    <a:lnTo>
                      <a:pt x="5051" y="43553"/>
                    </a:lnTo>
                    <a:lnTo>
                      <a:pt x="5094" y="43596"/>
                    </a:lnTo>
                    <a:lnTo>
                      <a:pt x="5180" y="43726"/>
                    </a:lnTo>
                    <a:lnTo>
                      <a:pt x="5310" y="43855"/>
                    </a:lnTo>
                    <a:lnTo>
                      <a:pt x="5439" y="43899"/>
                    </a:lnTo>
                    <a:lnTo>
                      <a:pt x="5655" y="43899"/>
                    </a:lnTo>
                    <a:lnTo>
                      <a:pt x="5655" y="43942"/>
                    </a:lnTo>
                    <a:lnTo>
                      <a:pt x="5698" y="43985"/>
                    </a:lnTo>
                    <a:lnTo>
                      <a:pt x="5784" y="44114"/>
                    </a:lnTo>
                    <a:lnTo>
                      <a:pt x="5914" y="44201"/>
                    </a:lnTo>
                    <a:lnTo>
                      <a:pt x="6043" y="44287"/>
                    </a:lnTo>
                    <a:lnTo>
                      <a:pt x="6993" y="44287"/>
                    </a:lnTo>
                    <a:lnTo>
                      <a:pt x="7079" y="44201"/>
                    </a:lnTo>
                    <a:lnTo>
                      <a:pt x="7209" y="44114"/>
                    </a:lnTo>
                    <a:lnTo>
                      <a:pt x="7295" y="43985"/>
                    </a:lnTo>
                    <a:lnTo>
                      <a:pt x="7381" y="43769"/>
                    </a:lnTo>
                    <a:lnTo>
                      <a:pt x="7943" y="43726"/>
                    </a:lnTo>
                    <a:lnTo>
                      <a:pt x="8072" y="43683"/>
                    </a:lnTo>
                    <a:lnTo>
                      <a:pt x="8158" y="43553"/>
                    </a:lnTo>
                    <a:lnTo>
                      <a:pt x="8202" y="43424"/>
                    </a:lnTo>
                    <a:lnTo>
                      <a:pt x="8202" y="43294"/>
                    </a:lnTo>
                    <a:lnTo>
                      <a:pt x="8158" y="43122"/>
                    </a:lnTo>
                    <a:lnTo>
                      <a:pt x="8115" y="42992"/>
                    </a:lnTo>
                    <a:lnTo>
                      <a:pt x="7986" y="42906"/>
                    </a:lnTo>
                    <a:lnTo>
                      <a:pt x="7856" y="42863"/>
                    </a:lnTo>
                    <a:lnTo>
                      <a:pt x="7597" y="42863"/>
                    </a:lnTo>
                    <a:lnTo>
                      <a:pt x="7554" y="42733"/>
                    </a:lnTo>
                    <a:lnTo>
                      <a:pt x="7511" y="42604"/>
                    </a:lnTo>
                    <a:lnTo>
                      <a:pt x="7381" y="42517"/>
                    </a:lnTo>
                    <a:lnTo>
                      <a:pt x="7252" y="42474"/>
                    </a:lnTo>
                    <a:lnTo>
                      <a:pt x="7122" y="42474"/>
                    </a:lnTo>
                    <a:lnTo>
                      <a:pt x="6993" y="42388"/>
                    </a:lnTo>
                    <a:lnTo>
                      <a:pt x="6734" y="42388"/>
                    </a:lnTo>
                    <a:lnTo>
                      <a:pt x="6691" y="42301"/>
                    </a:lnTo>
                    <a:lnTo>
                      <a:pt x="6604" y="42172"/>
                    </a:lnTo>
                    <a:lnTo>
                      <a:pt x="6475" y="42086"/>
                    </a:lnTo>
                    <a:lnTo>
                      <a:pt x="6345" y="42042"/>
                    </a:lnTo>
                    <a:lnTo>
                      <a:pt x="6216" y="41999"/>
                    </a:lnTo>
                    <a:lnTo>
                      <a:pt x="5525" y="41999"/>
                    </a:lnTo>
                    <a:lnTo>
                      <a:pt x="5396" y="42042"/>
                    </a:lnTo>
                    <a:lnTo>
                      <a:pt x="5353" y="42042"/>
                    </a:lnTo>
                    <a:lnTo>
                      <a:pt x="5310" y="42086"/>
                    </a:lnTo>
                    <a:lnTo>
                      <a:pt x="5223" y="42129"/>
                    </a:lnTo>
                    <a:lnTo>
                      <a:pt x="5180" y="42172"/>
                    </a:lnTo>
                    <a:lnTo>
                      <a:pt x="5137" y="42258"/>
                    </a:lnTo>
                    <a:lnTo>
                      <a:pt x="5094" y="42301"/>
                    </a:lnTo>
                    <a:lnTo>
                      <a:pt x="5051" y="42431"/>
                    </a:lnTo>
                    <a:lnTo>
                      <a:pt x="5007" y="42474"/>
                    </a:lnTo>
                    <a:lnTo>
                      <a:pt x="5007" y="42517"/>
                    </a:lnTo>
                    <a:lnTo>
                      <a:pt x="5007" y="42560"/>
                    </a:lnTo>
                    <a:lnTo>
                      <a:pt x="4317" y="42388"/>
                    </a:lnTo>
                    <a:lnTo>
                      <a:pt x="3928" y="42301"/>
                    </a:lnTo>
                    <a:lnTo>
                      <a:pt x="3540" y="42129"/>
                    </a:lnTo>
                    <a:lnTo>
                      <a:pt x="3108" y="41956"/>
                    </a:lnTo>
                    <a:lnTo>
                      <a:pt x="2849" y="41740"/>
                    </a:lnTo>
                    <a:lnTo>
                      <a:pt x="2633" y="41481"/>
                    </a:lnTo>
                    <a:lnTo>
                      <a:pt x="2418" y="41222"/>
                    </a:lnTo>
                    <a:lnTo>
                      <a:pt x="2288" y="40963"/>
                    </a:lnTo>
                    <a:lnTo>
                      <a:pt x="2159" y="40661"/>
                    </a:lnTo>
                    <a:lnTo>
                      <a:pt x="2029" y="40359"/>
                    </a:lnTo>
                    <a:lnTo>
                      <a:pt x="1986" y="40057"/>
                    </a:lnTo>
                    <a:lnTo>
                      <a:pt x="1943" y="39712"/>
                    </a:lnTo>
                    <a:lnTo>
                      <a:pt x="1986" y="39409"/>
                    </a:lnTo>
                    <a:lnTo>
                      <a:pt x="2072" y="39150"/>
                    </a:lnTo>
                    <a:lnTo>
                      <a:pt x="2202" y="38891"/>
                    </a:lnTo>
                    <a:lnTo>
                      <a:pt x="2418" y="38676"/>
                    </a:lnTo>
                    <a:lnTo>
                      <a:pt x="2676" y="38460"/>
                    </a:lnTo>
                    <a:lnTo>
                      <a:pt x="3022" y="38244"/>
                    </a:lnTo>
                    <a:lnTo>
                      <a:pt x="3410" y="38071"/>
                    </a:lnTo>
                    <a:lnTo>
                      <a:pt x="3885" y="37899"/>
                    </a:lnTo>
                    <a:lnTo>
                      <a:pt x="4274" y="37985"/>
                    </a:lnTo>
                    <a:lnTo>
                      <a:pt x="4705" y="38028"/>
                    </a:lnTo>
                    <a:lnTo>
                      <a:pt x="5525" y="38071"/>
                    </a:lnTo>
                    <a:lnTo>
                      <a:pt x="6302" y="38028"/>
                    </a:lnTo>
                    <a:lnTo>
                      <a:pt x="7079" y="37899"/>
                    </a:lnTo>
                    <a:lnTo>
                      <a:pt x="7770" y="37683"/>
                    </a:lnTo>
                    <a:lnTo>
                      <a:pt x="8115" y="37553"/>
                    </a:lnTo>
                    <a:lnTo>
                      <a:pt x="8417" y="37381"/>
                    </a:lnTo>
                    <a:lnTo>
                      <a:pt x="8892" y="37035"/>
                    </a:lnTo>
                    <a:lnTo>
                      <a:pt x="11094" y="36906"/>
                    </a:lnTo>
                    <a:lnTo>
                      <a:pt x="13381" y="36733"/>
                    </a:lnTo>
                    <a:lnTo>
                      <a:pt x="14374" y="36604"/>
                    </a:lnTo>
                    <a:lnTo>
                      <a:pt x="15324" y="36474"/>
                    </a:lnTo>
                    <a:lnTo>
                      <a:pt x="16058" y="36345"/>
                    </a:lnTo>
                    <a:lnTo>
                      <a:pt x="17007" y="36129"/>
                    </a:lnTo>
                    <a:lnTo>
                      <a:pt x="18129" y="35827"/>
                    </a:lnTo>
                    <a:lnTo>
                      <a:pt x="19295" y="35438"/>
                    </a:lnTo>
                    <a:lnTo>
                      <a:pt x="19856" y="35179"/>
                    </a:lnTo>
                    <a:lnTo>
                      <a:pt x="20417" y="34920"/>
                    </a:lnTo>
                    <a:lnTo>
                      <a:pt x="20935" y="34618"/>
                    </a:lnTo>
                    <a:lnTo>
                      <a:pt x="21410" y="34273"/>
                    </a:lnTo>
                    <a:lnTo>
                      <a:pt x="21842" y="33884"/>
                    </a:lnTo>
                    <a:lnTo>
                      <a:pt x="22187" y="33496"/>
                    </a:lnTo>
                    <a:lnTo>
                      <a:pt x="22489" y="33064"/>
                    </a:lnTo>
                    <a:lnTo>
                      <a:pt x="22705" y="32589"/>
                    </a:lnTo>
                    <a:lnTo>
                      <a:pt x="22791" y="32115"/>
                    </a:lnTo>
                    <a:lnTo>
                      <a:pt x="22791" y="31683"/>
                    </a:lnTo>
                    <a:lnTo>
                      <a:pt x="22705" y="31208"/>
                    </a:lnTo>
                    <a:lnTo>
                      <a:pt x="22575" y="30733"/>
                    </a:lnTo>
                    <a:lnTo>
                      <a:pt x="22316" y="30215"/>
                    </a:lnTo>
                    <a:lnTo>
                      <a:pt x="21971" y="29741"/>
                    </a:lnTo>
                    <a:lnTo>
                      <a:pt x="21583" y="29223"/>
                    </a:lnTo>
                    <a:lnTo>
                      <a:pt x="21065" y="28748"/>
                    </a:lnTo>
                    <a:lnTo>
                      <a:pt x="20331" y="28057"/>
                    </a:lnTo>
                    <a:lnTo>
                      <a:pt x="19640" y="27496"/>
                    </a:lnTo>
                    <a:lnTo>
                      <a:pt x="19036" y="27021"/>
                    </a:lnTo>
                    <a:lnTo>
                      <a:pt x="18475" y="26676"/>
                    </a:lnTo>
                    <a:lnTo>
                      <a:pt x="17827" y="26287"/>
                    </a:lnTo>
                    <a:lnTo>
                      <a:pt x="17266" y="25985"/>
                    </a:lnTo>
                    <a:lnTo>
                      <a:pt x="16705" y="25813"/>
                    </a:lnTo>
                    <a:lnTo>
                      <a:pt x="16144" y="25726"/>
                    </a:lnTo>
                    <a:lnTo>
                      <a:pt x="15712" y="25726"/>
                    </a:lnTo>
                    <a:lnTo>
                      <a:pt x="15281" y="25769"/>
                    </a:lnTo>
                    <a:lnTo>
                      <a:pt x="14806" y="25856"/>
                    </a:lnTo>
                    <a:lnTo>
                      <a:pt x="14374" y="25985"/>
                    </a:lnTo>
                    <a:lnTo>
                      <a:pt x="13899" y="26201"/>
                    </a:lnTo>
                    <a:lnTo>
                      <a:pt x="13424" y="26417"/>
                    </a:lnTo>
                    <a:lnTo>
                      <a:pt x="12345" y="26935"/>
                    </a:lnTo>
                    <a:lnTo>
                      <a:pt x="11309" y="27453"/>
                    </a:lnTo>
                    <a:lnTo>
                      <a:pt x="10144" y="28014"/>
                    </a:lnTo>
                    <a:lnTo>
                      <a:pt x="9410" y="28359"/>
                    </a:lnTo>
                    <a:lnTo>
                      <a:pt x="9151" y="28532"/>
                    </a:lnTo>
                    <a:lnTo>
                      <a:pt x="8935" y="28705"/>
                    </a:lnTo>
                    <a:lnTo>
                      <a:pt x="8720" y="28920"/>
                    </a:lnTo>
                    <a:lnTo>
                      <a:pt x="8590" y="29093"/>
                    </a:lnTo>
                    <a:lnTo>
                      <a:pt x="8504" y="29309"/>
                    </a:lnTo>
                    <a:lnTo>
                      <a:pt x="8461" y="29525"/>
                    </a:lnTo>
                    <a:lnTo>
                      <a:pt x="8461" y="29784"/>
                    </a:lnTo>
                    <a:lnTo>
                      <a:pt x="8547" y="30043"/>
                    </a:lnTo>
                    <a:lnTo>
                      <a:pt x="8676" y="30302"/>
                    </a:lnTo>
                    <a:lnTo>
                      <a:pt x="8849" y="30518"/>
                    </a:lnTo>
                    <a:lnTo>
                      <a:pt x="9065" y="30733"/>
                    </a:lnTo>
                    <a:lnTo>
                      <a:pt x="9324" y="30949"/>
                    </a:lnTo>
                    <a:lnTo>
                      <a:pt x="9842" y="31381"/>
                    </a:lnTo>
                    <a:lnTo>
                      <a:pt x="10187" y="31640"/>
                    </a:lnTo>
                    <a:lnTo>
                      <a:pt x="10489" y="31899"/>
                    </a:lnTo>
                    <a:lnTo>
                      <a:pt x="10748" y="32158"/>
                    </a:lnTo>
                    <a:lnTo>
                      <a:pt x="10791" y="32244"/>
                    </a:lnTo>
                    <a:lnTo>
                      <a:pt x="10835" y="32374"/>
                    </a:lnTo>
                    <a:lnTo>
                      <a:pt x="10748" y="32460"/>
                    </a:lnTo>
                    <a:lnTo>
                      <a:pt x="10705" y="32546"/>
                    </a:lnTo>
                    <a:lnTo>
                      <a:pt x="10576" y="32676"/>
                    </a:lnTo>
                    <a:lnTo>
                      <a:pt x="10230" y="32848"/>
                    </a:lnTo>
                    <a:lnTo>
                      <a:pt x="9885" y="33064"/>
                    </a:lnTo>
                    <a:lnTo>
                      <a:pt x="9065" y="33410"/>
                    </a:lnTo>
                    <a:lnTo>
                      <a:pt x="8935" y="33021"/>
                    </a:lnTo>
                    <a:lnTo>
                      <a:pt x="8676" y="32676"/>
                    </a:lnTo>
                    <a:lnTo>
                      <a:pt x="8374" y="32330"/>
                    </a:lnTo>
                    <a:lnTo>
                      <a:pt x="7943" y="32028"/>
                    </a:lnTo>
                    <a:lnTo>
                      <a:pt x="7943" y="31424"/>
                    </a:lnTo>
                    <a:lnTo>
                      <a:pt x="7986" y="17784"/>
                    </a:lnTo>
                    <a:lnTo>
                      <a:pt x="8072" y="17741"/>
                    </a:lnTo>
                    <a:lnTo>
                      <a:pt x="8115" y="17698"/>
                    </a:lnTo>
                    <a:lnTo>
                      <a:pt x="8202" y="17655"/>
                    </a:lnTo>
                    <a:lnTo>
                      <a:pt x="8288" y="17611"/>
                    </a:lnTo>
                    <a:lnTo>
                      <a:pt x="8331" y="17525"/>
                    </a:lnTo>
                    <a:lnTo>
                      <a:pt x="8374" y="17482"/>
                    </a:lnTo>
                    <a:lnTo>
                      <a:pt x="8461" y="17439"/>
                    </a:lnTo>
                    <a:lnTo>
                      <a:pt x="8547" y="17352"/>
                    </a:lnTo>
                    <a:lnTo>
                      <a:pt x="8633" y="17266"/>
                    </a:lnTo>
                    <a:lnTo>
                      <a:pt x="8720" y="17180"/>
                    </a:lnTo>
                    <a:lnTo>
                      <a:pt x="8720" y="17137"/>
                    </a:lnTo>
                    <a:lnTo>
                      <a:pt x="8806" y="17050"/>
                    </a:lnTo>
                    <a:lnTo>
                      <a:pt x="8892" y="16921"/>
                    </a:lnTo>
                    <a:lnTo>
                      <a:pt x="8935" y="16834"/>
                    </a:lnTo>
                    <a:lnTo>
                      <a:pt x="8979" y="16791"/>
                    </a:lnTo>
                    <a:lnTo>
                      <a:pt x="8979" y="16748"/>
                    </a:lnTo>
                    <a:lnTo>
                      <a:pt x="9022" y="16619"/>
                    </a:lnTo>
                    <a:lnTo>
                      <a:pt x="9065" y="16532"/>
                    </a:lnTo>
                    <a:lnTo>
                      <a:pt x="9065" y="16489"/>
                    </a:lnTo>
                    <a:lnTo>
                      <a:pt x="9108" y="16403"/>
                    </a:lnTo>
                    <a:lnTo>
                      <a:pt x="9108" y="16360"/>
                    </a:lnTo>
                    <a:lnTo>
                      <a:pt x="9108" y="16273"/>
                    </a:lnTo>
                    <a:lnTo>
                      <a:pt x="9108" y="16230"/>
                    </a:lnTo>
                    <a:lnTo>
                      <a:pt x="9108" y="16187"/>
                    </a:lnTo>
                    <a:lnTo>
                      <a:pt x="9151" y="14633"/>
                    </a:lnTo>
                    <a:lnTo>
                      <a:pt x="9108" y="14374"/>
                    </a:lnTo>
                    <a:lnTo>
                      <a:pt x="9065" y="14158"/>
                    </a:lnTo>
                    <a:lnTo>
                      <a:pt x="8935" y="13899"/>
                    </a:lnTo>
                    <a:lnTo>
                      <a:pt x="8806" y="13683"/>
                    </a:lnTo>
                    <a:lnTo>
                      <a:pt x="8633" y="13468"/>
                    </a:lnTo>
                    <a:lnTo>
                      <a:pt x="8417" y="13252"/>
                    </a:lnTo>
                    <a:lnTo>
                      <a:pt x="8158" y="13036"/>
                    </a:lnTo>
                    <a:lnTo>
                      <a:pt x="7899" y="12863"/>
                    </a:lnTo>
                    <a:lnTo>
                      <a:pt x="7554" y="12691"/>
                    </a:lnTo>
                    <a:lnTo>
                      <a:pt x="7209" y="12561"/>
                    </a:lnTo>
                    <a:lnTo>
                      <a:pt x="6863" y="12432"/>
                    </a:lnTo>
                    <a:lnTo>
                      <a:pt x="6475" y="12345"/>
                    </a:lnTo>
                    <a:lnTo>
                      <a:pt x="6475" y="4576"/>
                    </a:lnTo>
                    <a:lnTo>
                      <a:pt x="9928" y="2590"/>
                    </a:lnTo>
                    <a:lnTo>
                      <a:pt x="9971" y="2547"/>
                    </a:lnTo>
                    <a:lnTo>
                      <a:pt x="10014" y="2461"/>
                    </a:lnTo>
                    <a:lnTo>
                      <a:pt x="10014" y="950"/>
                    </a:lnTo>
                    <a:lnTo>
                      <a:pt x="9971" y="864"/>
                    </a:lnTo>
                    <a:lnTo>
                      <a:pt x="9928" y="820"/>
                    </a:lnTo>
                    <a:lnTo>
                      <a:pt x="8590" y="43"/>
                    </a:lnTo>
                    <a:lnTo>
                      <a:pt x="8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2" name="Google Shape;15142;p76"/>
              <p:cNvSpPr/>
              <p:nvPr/>
            </p:nvSpPr>
            <p:spPr>
              <a:xfrm>
                <a:off x="3118873" y="2161499"/>
                <a:ext cx="21768" cy="90248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2562" extrusionOk="0">
                    <a:moveTo>
                      <a:pt x="130" y="1"/>
                    </a:moveTo>
                    <a:lnTo>
                      <a:pt x="43" y="44"/>
                    </a:lnTo>
                    <a:lnTo>
                      <a:pt x="0" y="130"/>
                    </a:lnTo>
                    <a:lnTo>
                      <a:pt x="0" y="12389"/>
                    </a:lnTo>
                    <a:lnTo>
                      <a:pt x="43" y="12518"/>
                    </a:lnTo>
                    <a:lnTo>
                      <a:pt x="130" y="12561"/>
                    </a:lnTo>
                    <a:lnTo>
                      <a:pt x="259" y="12518"/>
                    </a:lnTo>
                    <a:lnTo>
                      <a:pt x="302" y="12389"/>
                    </a:lnTo>
                    <a:lnTo>
                      <a:pt x="302" y="130"/>
                    </a:lnTo>
                    <a:lnTo>
                      <a:pt x="259" y="44"/>
                    </a:lnTo>
                    <a:lnTo>
                      <a:pt x="1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3" name="Google Shape;15143;p76"/>
              <p:cNvSpPr/>
              <p:nvPr/>
            </p:nvSpPr>
            <p:spPr>
              <a:xfrm>
                <a:off x="3233606" y="1231210"/>
                <a:ext cx="18679" cy="446573"/>
              </a:xfrm>
              <a:custGeom>
                <a:avLst/>
                <a:gdLst/>
                <a:ahLst/>
                <a:cxnLst/>
                <a:rect l="l" t="t" r="r" b="b"/>
                <a:pathLst>
                  <a:path w="260" h="6216" extrusionOk="0">
                    <a:moveTo>
                      <a:pt x="130" y="0"/>
                    </a:moveTo>
                    <a:lnTo>
                      <a:pt x="44" y="43"/>
                    </a:lnTo>
                    <a:lnTo>
                      <a:pt x="0" y="130"/>
                    </a:lnTo>
                    <a:lnTo>
                      <a:pt x="0" y="6086"/>
                    </a:lnTo>
                    <a:lnTo>
                      <a:pt x="0" y="6173"/>
                    </a:lnTo>
                    <a:lnTo>
                      <a:pt x="44" y="6216"/>
                    </a:lnTo>
                    <a:lnTo>
                      <a:pt x="130" y="6216"/>
                    </a:lnTo>
                    <a:lnTo>
                      <a:pt x="259" y="6173"/>
                    </a:lnTo>
                    <a:lnTo>
                      <a:pt x="259" y="6086"/>
                    </a:lnTo>
                    <a:lnTo>
                      <a:pt x="259" y="130"/>
                    </a:lnTo>
                    <a:lnTo>
                      <a:pt x="216" y="43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144" name="Google Shape;15144;p76"/>
          <p:cNvGrpSpPr/>
          <p:nvPr/>
        </p:nvGrpSpPr>
        <p:grpSpPr>
          <a:xfrm>
            <a:off x="964064" y="2545352"/>
            <a:ext cx="1245068" cy="1812151"/>
            <a:chOff x="-614762" y="466059"/>
            <a:chExt cx="2669528" cy="3885401"/>
          </a:xfrm>
        </p:grpSpPr>
        <p:grpSp>
          <p:nvGrpSpPr>
            <p:cNvPr id="15145" name="Google Shape;15145;p76"/>
            <p:cNvGrpSpPr/>
            <p:nvPr/>
          </p:nvGrpSpPr>
          <p:grpSpPr>
            <a:xfrm>
              <a:off x="-600110" y="478325"/>
              <a:ext cx="2640167" cy="3858426"/>
              <a:chOff x="-600110" y="478325"/>
              <a:chExt cx="2640167" cy="3858426"/>
            </a:xfrm>
          </p:grpSpPr>
          <p:sp>
            <p:nvSpPr>
              <p:cNvPr id="15146" name="Google Shape;15146;p76"/>
              <p:cNvSpPr/>
              <p:nvPr/>
            </p:nvSpPr>
            <p:spPr>
              <a:xfrm>
                <a:off x="1071731" y="3714049"/>
                <a:ext cx="14765" cy="58891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037" extrusionOk="0">
                    <a:moveTo>
                      <a:pt x="259" y="0"/>
                    </a:moveTo>
                    <a:lnTo>
                      <a:pt x="173" y="389"/>
                    </a:lnTo>
                    <a:lnTo>
                      <a:pt x="0" y="777"/>
                    </a:lnTo>
                    <a:lnTo>
                      <a:pt x="0" y="1036"/>
                    </a:lnTo>
                    <a:lnTo>
                      <a:pt x="173" y="518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7" name="Google Shape;15147;p76"/>
              <p:cNvSpPr/>
              <p:nvPr/>
            </p:nvSpPr>
            <p:spPr>
              <a:xfrm>
                <a:off x="169621" y="3714049"/>
                <a:ext cx="14765" cy="56449"/>
              </a:xfrm>
              <a:custGeom>
                <a:avLst/>
                <a:gdLst/>
                <a:ahLst/>
                <a:cxnLst/>
                <a:rect l="l" t="t" r="r" b="b"/>
                <a:pathLst>
                  <a:path w="260" h="994" extrusionOk="0">
                    <a:moveTo>
                      <a:pt x="1" y="0"/>
                    </a:moveTo>
                    <a:lnTo>
                      <a:pt x="87" y="518"/>
                    </a:lnTo>
                    <a:lnTo>
                      <a:pt x="260" y="993"/>
                    </a:lnTo>
                    <a:lnTo>
                      <a:pt x="260" y="734"/>
                    </a:lnTo>
                    <a:lnTo>
                      <a:pt x="130" y="3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8" name="Google Shape;15148;p76"/>
              <p:cNvSpPr/>
              <p:nvPr/>
            </p:nvSpPr>
            <p:spPr>
              <a:xfrm>
                <a:off x="189271" y="3767943"/>
                <a:ext cx="877576" cy="205977"/>
              </a:xfrm>
              <a:custGeom>
                <a:avLst/>
                <a:gdLst/>
                <a:ahLst/>
                <a:cxnLst/>
                <a:rect l="l" t="t" r="r" b="b"/>
                <a:pathLst>
                  <a:path w="15453" h="3627" extrusionOk="0">
                    <a:moveTo>
                      <a:pt x="0" y="1"/>
                    </a:moveTo>
                    <a:lnTo>
                      <a:pt x="0" y="260"/>
                    </a:lnTo>
                    <a:lnTo>
                      <a:pt x="173" y="562"/>
                    </a:lnTo>
                    <a:lnTo>
                      <a:pt x="345" y="821"/>
                    </a:lnTo>
                    <a:lnTo>
                      <a:pt x="561" y="1080"/>
                    </a:lnTo>
                    <a:lnTo>
                      <a:pt x="820" y="1339"/>
                    </a:lnTo>
                    <a:lnTo>
                      <a:pt x="1381" y="1814"/>
                    </a:lnTo>
                    <a:lnTo>
                      <a:pt x="2029" y="2245"/>
                    </a:lnTo>
                    <a:lnTo>
                      <a:pt x="2633" y="2548"/>
                    </a:lnTo>
                    <a:lnTo>
                      <a:pt x="3281" y="2850"/>
                    </a:lnTo>
                    <a:lnTo>
                      <a:pt x="3928" y="3066"/>
                    </a:lnTo>
                    <a:lnTo>
                      <a:pt x="4662" y="3238"/>
                    </a:lnTo>
                    <a:lnTo>
                      <a:pt x="5396" y="3411"/>
                    </a:lnTo>
                    <a:lnTo>
                      <a:pt x="6129" y="3540"/>
                    </a:lnTo>
                    <a:lnTo>
                      <a:pt x="6906" y="3584"/>
                    </a:lnTo>
                    <a:lnTo>
                      <a:pt x="7726" y="3627"/>
                    </a:lnTo>
                    <a:lnTo>
                      <a:pt x="7770" y="3627"/>
                    </a:lnTo>
                    <a:lnTo>
                      <a:pt x="8547" y="3584"/>
                    </a:lnTo>
                    <a:lnTo>
                      <a:pt x="9324" y="3540"/>
                    </a:lnTo>
                    <a:lnTo>
                      <a:pt x="10101" y="3411"/>
                    </a:lnTo>
                    <a:lnTo>
                      <a:pt x="10834" y="3238"/>
                    </a:lnTo>
                    <a:lnTo>
                      <a:pt x="11525" y="3066"/>
                    </a:lnTo>
                    <a:lnTo>
                      <a:pt x="12216" y="2850"/>
                    </a:lnTo>
                    <a:lnTo>
                      <a:pt x="12863" y="2548"/>
                    </a:lnTo>
                    <a:lnTo>
                      <a:pt x="13424" y="2245"/>
                    </a:lnTo>
                    <a:lnTo>
                      <a:pt x="14115" y="1814"/>
                    </a:lnTo>
                    <a:lnTo>
                      <a:pt x="14676" y="1339"/>
                    </a:lnTo>
                    <a:lnTo>
                      <a:pt x="15108" y="864"/>
                    </a:lnTo>
                    <a:lnTo>
                      <a:pt x="15280" y="605"/>
                    </a:lnTo>
                    <a:lnTo>
                      <a:pt x="15453" y="303"/>
                    </a:lnTo>
                    <a:lnTo>
                      <a:pt x="15453" y="1"/>
                    </a:lnTo>
                    <a:lnTo>
                      <a:pt x="15108" y="519"/>
                    </a:lnTo>
                    <a:lnTo>
                      <a:pt x="14633" y="1037"/>
                    </a:lnTo>
                    <a:lnTo>
                      <a:pt x="14115" y="1469"/>
                    </a:lnTo>
                    <a:lnTo>
                      <a:pt x="13424" y="1900"/>
                    </a:lnTo>
                    <a:lnTo>
                      <a:pt x="12863" y="2202"/>
                    </a:lnTo>
                    <a:lnTo>
                      <a:pt x="12216" y="2504"/>
                    </a:lnTo>
                    <a:lnTo>
                      <a:pt x="11525" y="2720"/>
                    </a:lnTo>
                    <a:lnTo>
                      <a:pt x="10834" y="2936"/>
                    </a:lnTo>
                    <a:lnTo>
                      <a:pt x="10101" y="3066"/>
                    </a:lnTo>
                    <a:lnTo>
                      <a:pt x="9324" y="3195"/>
                    </a:lnTo>
                    <a:lnTo>
                      <a:pt x="8547" y="3238"/>
                    </a:lnTo>
                    <a:lnTo>
                      <a:pt x="7770" y="3281"/>
                    </a:lnTo>
                    <a:lnTo>
                      <a:pt x="7726" y="3281"/>
                    </a:lnTo>
                    <a:lnTo>
                      <a:pt x="6950" y="3238"/>
                    </a:lnTo>
                    <a:lnTo>
                      <a:pt x="6129" y="3195"/>
                    </a:lnTo>
                    <a:lnTo>
                      <a:pt x="5396" y="3066"/>
                    </a:lnTo>
                    <a:lnTo>
                      <a:pt x="4662" y="2936"/>
                    </a:lnTo>
                    <a:lnTo>
                      <a:pt x="3928" y="2720"/>
                    </a:lnTo>
                    <a:lnTo>
                      <a:pt x="3281" y="2504"/>
                    </a:lnTo>
                    <a:lnTo>
                      <a:pt x="2633" y="2202"/>
                    </a:lnTo>
                    <a:lnTo>
                      <a:pt x="2029" y="1900"/>
                    </a:lnTo>
                    <a:lnTo>
                      <a:pt x="1381" y="1469"/>
                    </a:lnTo>
                    <a:lnTo>
                      <a:pt x="820" y="994"/>
                    </a:lnTo>
                    <a:lnTo>
                      <a:pt x="345" y="519"/>
                    </a:lnTo>
                    <a:lnTo>
                      <a:pt x="173" y="2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9" name="Google Shape;15149;p76"/>
              <p:cNvSpPr/>
              <p:nvPr/>
            </p:nvSpPr>
            <p:spPr>
              <a:xfrm>
                <a:off x="1069289" y="3760617"/>
                <a:ext cx="2499" cy="19649"/>
              </a:xfrm>
              <a:custGeom>
                <a:avLst/>
                <a:gdLst/>
                <a:ahLst/>
                <a:cxnLst/>
                <a:rect l="l" t="t" r="r" b="b"/>
                <a:pathLst>
                  <a:path w="44" h="346" extrusionOk="0">
                    <a:moveTo>
                      <a:pt x="43" y="0"/>
                    </a:moveTo>
                    <a:lnTo>
                      <a:pt x="0" y="44"/>
                    </a:lnTo>
                    <a:lnTo>
                      <a:pt x="0" y="346"/>
                    </a:lnTo>
                    <a:lnTo>
                      <a:pt x="43" y="303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0" name="Google Shape;15150;p76"/>
              <p:cNvSpPr/>
              <p:nvPr/>
            </p:nvSpPr>
            <p:spPr>
              <a:xfrm>
                <a:off x="184330" y="3760617"/>
                <a:ext cx="2499" cy="17207"/>
              </a:xfrm>
              <a:custGeom>
                <a:avLst/>
                <a:gdLst/>
                <a:ahLst/>
                <a:cxnLst/>
                <a:rect l="l" t="t" r="r" b="b"/>
                <a:pathLst>
                  <a:path w="44" h="303" extrusionOk="0">
                    <a:moveTo>
                      <a:pt x="44" y="0"/>
                    </a:moveTo>
                    <a:lnTo>
                      <a:pt x="1" y="259"/>
                    </a:lnTo>
                    <a:lnTo>
                      <a:pt x="44" y="30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1" name="Google Shape;15151;p76"/>
              <p:cNvSpPr/>
              <p:nvPr/>
            </p:nvSpPr>
            <p:spPr>
              <a:xfrm>
                <a:off x="1069289" y="3763059"/>
                <a:ext cx="57" cy="17207"/>
              </a:xfrm>
              <a:custGeom>
                <a:avLst/>
                <a:gdLst/>
                <a:ahLst/>
                <a:cxnLst/>
                <a:rect l="l" t="t" r="r" b="b"/>
                <a:pathLst>
                  <a:path w="1" h="303" extrusionOk="0">
                    <a:moveTo>
                      <a:pt x="0" y="44"/>
                    </a:moveTo>
                    <a:lnTo>
                      <a:pt x="0" y="44"/>
                    </a:lnTo>
                    <a:lnTo>
                      <a:pt x="0" y="303"/>
                    </a:lnTo>
                    <a:lnTo>
                      <a:pt x="0" y="303"/>
                    </a:lnTo>
                    <a:lnTo>
                      <a:pt x="0" y="303"/>
                    </a:lnTo>
                    <a:lnTo>
                      <a:pt x="0" y="30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2" name="Google Shape;15152;p76"/>
              <p:cNvSpPr/>
              <p:nvPr/>
            </p:nvSpPr>
            <p:spPr>
              <a:xfrm>
                <a:off x="186772" y="3760617"/>
                <a:ext cx="57" cy="17207"/>
              </a:xfrm>
              <a:custGeom>
                <a:avLst/>
                <a:gdLst/>
                <a:ahLst/>
                <a:cxnLst/>
                <a:rect l="l" t="t" r="r" b="b"/>
                <a:pathLst>
                  <a:path w="1" h="303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303"/>
                    </a:lnTo>
                    <a:lnTo>
                      <a:pt x="1" y="303"/>
                    </a:lnTo>
                    <a:lnTo>
                      <a:pt x="1" y="303"/>
                    </a:lnTo>
                    <a:lnTo>
                      <a:pt x="1" y="303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3" name="Google Shape;15153;p76"/>
              <p:cNvSpPr/>
              <p:nvPr/>
            </p:nvSpPr>
            <p:spPr>
              <a:xfrm>
                <a:off x="1071731" y="3758175"/>
                <a:ext cx="57" cy="17207"/>
              </a:xfrm>
              <a:custGeom>
                <a:avLst/>
                <a:gdLst/>
                <a:ahLst/>
                <a:cxnLst/>
                <a:rect l="l" t="t" r="r" b="b"/>
                <a:pathLst>
                  <a:path w="1" h="303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302"/>
                    </a:lnTo>
                    <a:lnTo>
                      <a:pt x="0" y="302"/>
                    </a:lnTo>
                    <a:lnTo>
                      <a:pt x="0" y="259"/>
                    </a:lnTo>
                    <a:lnTo>
                      <a:pt x="0" y="25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4" name="Google Shape;15154;p76"/>
              <p:cNvSpPr/>
              <p:nvPr/>
            </p:nvSpPr>
            <p:spPr>
              <a:xfrm>
                <a:off x="184330" y="3755733"/>
                <a:ext cx="57" cy="17207"/>
              </a:xfrm>
              <a:custGeom>
                <a:avLst/>
                <a:gdLst/>
                <a:ahLst/>
                <a:cxnLst/>
                <a:rect l="l" t="t" r="r" b="b"/>
                <a:pathLst>
                  <a:path w="1" h="303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59"/>
                    </a:lnTo>
                    <a:lnTo>
                      <a:pt x="1" y="259"/>
                    </a:lnTo>
                    <a:lnTo>
                      <a:pt x="1" y="302"/>
                    </a:lnTo>
                    <a:lnTo>
                      <a:pt x="1" y="302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5" name="Google Shape;15155;p76"/>
              <p:cNvSpPr/>
              <p:nvPr/>
            </p:nvSpPr>
            <p:spPr>
              <a:xfrm>
                <a:off x="189271" y="3765501"/>
                <a:ext cx="57" cy="17207"/>
              </a:xfrm>
              <a:custGeom>
                <a:avLst/>
                <a:gdLst/>
                <a:ahLst/>
                <a:cxnLst/>
                <a:rect l="l" t="t" r="r" b="b"/>
                <a:pathLst>
                  <a:path w="1" h="303" extrusionOk="0">
                    <a:moveTo>
                      <a:pt x="0" y="44"/>
                    </a:moveTo>
                    <a:lnTo>
                      <a:pt x="0" y="4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0" y="303"/>
                    </a:lnTo>
                    <a:lnTo>
                      <a:pt x="0" y="303"/>
                    </a:lnTo>
                    <a:lnTo>
                      <a:pt x="0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6" name="Google Shape;15156;p76"/>
              <p:cNvSpPr/>
              <p:nvPr/>
            </p:nvSpPr>
            <p:spPr>
              <a:xfrm>
                <a:off x="1066790" y="3765501"/>
                <a:ext cx="57" cy="19706"/>
              </a:xfrm>
              <a:custGeom>
                <a:avLst/>
                <a:gdLst/>
                <a:ahLst/>
                <a:cxnLst/>
                <a:rect l="l" t="t" r="r" b="b"/>
                <a:pathLst>
                  <a:path w="1" h="347" extrusionOk="0">
                    <a:moveTo>
                      <a:pt x="1" y="346"/>
                    </a:moveTo>
                    <a:lnTo>
                      <a:pt x="1" y="346"/>
                    </a:lnTo>
                    <a:lnTo>
                      <a:pt x="1" y="303"/>
                    </a:lnTo>
                    <a:lnTo>
                      <a:pt x="1" y="303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346"/>
                    </a:lnTo>
                    <a:lnTo>
                      <a:pt x="1" y="3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7" name="Google Shape;15157;p76"/>
              <p:cNvSpPr/>
              <p:nvPr/>
            </p:nvSpPr>
            <p:spPr>
              <a:xfrm>
                <a:off x="1071731" y="3758175"/>
                <a:ext cx="57" cy="19649"/>
              </a:xfrm>
              <a:custGeom>
                <a:avLst/>
                <a:gdLst/>
                <a:ahLst/>
                <a:cxnLst/>
                <a:rect l="l" t="t" r="r" b="b"/>
                <a:pathLst>
                  <a:path w="1" h="346" extrusionOk="0">
                    <a:moveTo>
                      <a:pt x="0" y="43"/>
                    </a:moveTo>
                    <a:lnTo>
                      <a:pt x="0" y="43"/>
                    </a:lnTo>
                    <a:lnTo>
                      <a:pt x="0" y="346"/>
                    </a:lnTo>
                    <a:lnTo>
                      <a:pt x="0" y="346"/>
                    </a:lnTo>
                    <a:lnTo>
                      <a:pt x="0" y="302"/>
                    </a:lnTo>
                    <a:lnTo>
                      <a:pt x="0" y="30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8" name="Google Shape;15158;p76"/>
              <p:cNvSpPr/>
              <p:nvPr/>
            </p:nvSpPr>
            <p:spPr>
              <a:xfrm>
                <a:off x="184330" y="3758175"/>
                <a:ext cx="2499" cy="17207"/>
              </a:xfrm>
              <a:custGeom>
                <a:avLst/>
                <a:gdLst/>
                <a:ahLst/>
                <a:cxnLst/>
                <a:rect l="l" t="t" r="r" b="b"/>
                <a:pathLst>
                  <a:path w="44" h="303" extrusionOk="0">
                    <a:moveTo>
                      <a:pt x="1" y="0"/>
                    </a:moveTo>
                    <a:lnTo>
                      <a:pt x="1" y="259"/>
                    </a:lnTo>
                    <a:lnTo>
                      <a:pt x="1" y="30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9" name="Google Shape;15159;p76"/>
              <p:cNvSpPr/>
              <p:nvPr/>
            </p:nvSpPr>
            <p:spPr>
              <a:xfrm>
                <a:off x="1066790" y="3765501"/>
                <a:ext cx="2556" cy="1720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03" extrusionOk="0">
                    <a:moveTo>
                      <a:pt x="1" y="1"/>
                    </a:moveTo>
                    <a:lnTo>
                      <a:pt x="1" y="303"/>
                    </a:lnTo>
                    <a:lnTo>
                      <a:pt x="44" y="303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0" name="Google Shape;15160;p76"/>
              <p:cNvSpPr/>
              <p:nvPr/>
            </p:nvSpPr>
            <p:spPr>
              <a:xfrm>
                <a:off x="186772" y="3763059"/>
                <a:ext cx="2556" cy="17207"/>
              </a:xfrm>
              <a:custGeom>
                <a:avLst/>
                <a:gdLst/>
                <a:ahLst/>
                <a:cxnLst/>
                <a:rect l="l" t="t" r="r" b="b"/>
                <a:pathLst>
                  <a:path w="45" h="303" extrusionOk="0">
                    <a:moveTo>
                      <a:pt x="1" y="1"/>
                    </a:moveTo>
                    <a:lnTo>
                      <a:pt x="1" y="303"/>
                    </a:lnTo>
                    <a:lnTo>
                      <a:pt x="44" y="303"/>
                    </a:lnTo>
                    <a:lnTo>
                      <a:pt x="44" y="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1" name="Google Shape;15161;p76"/>
              <p:cNvSpPr/>
              <p:nvPr/>
            </p:nvSpPr>
            <p:spPr>
              <a:xfrm>
                <a:off x="184330" y="3758175"/>
                <a:ext cx="2499" cy="17207"/>
              </a:xfrm>
              <a:custGeom>
                <a:avLst/>
                <a:gdLst/>
                <a:ahLst/>
                <a:cxnLst/>
                <a:rect l="l" t="t" r="r" b="b"/>
                <a:pathLst>
                  <a:path w="44" h="303" extrusionOk="0">
                    <a:moveTo>
                      <a:pt x="44" y="0"/>
                    </a:moveTo>
                    <a:lnTo>
                      <a:pt x="1" y="302"/>
                    </a:lnTo>
                    <a:lnTo>
                      <a:pt x="1" y="302"/>
                    </a:lnTo>
                    <a:lnTo>
                      <a:pt x="44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2" name="Google Shape;15162;p76"/>
              <p:cNvSpPr/>
              <p:nvPr/>
            </p:nvSpPr>
            <p:spPr>
              <a:xfrm>
                <a:off x="1071731" y="3760617"/>
                <a:ext cx="57" cy="17207"/>
              </a:xfrm>
              <a:custGeom>
                <a:avLst/>
                <a:gdLst/>
                <a:ahLst/>
                <a:cxnLst/>
                <a:rect l="l" t="t" r="r" b="b"/>
                <a:pathLst>
                  <a:path w="1" h="303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303"/>
                    </a:lnTo>
                    <a:lnTo>
                      <a:pt x="0" y="303"/>
                    </a:lnTo>
                    <a:lnTo>
                      <a:pt x="0" y="303"/>
                    </a:lnTo>
                    <a:lnTo>
                      <a:pt x="0" y="30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3" name="Google Shape;15163;p76"/>
              <p:cNvSpPr/>
              <p:nvPr/>
            </p:nvSpPr>
            <p:spPr>
              <a:xfrm>
                <a:off x="1069289" y="3765501"/>
                <a:ext cx="57" cy="17207"/>
              </a:xfrm>
              <a:custGeom>
                <a:avLst/>
                <a:gdLst/>
                <a:ahLst/>
                <a:cxnLst/>
                <a:rect l="l" t="t" r="r" b="b"/>
                <a:pathLst>
                  <a:path w="1" h="303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303"/>
                    </a:lnTo>
                    <a:lnTo>
                      <a:pt x="0" y="303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4" name="Google Shape;15164;p76"/>
              <p:cNvSpPr/>
              <p:nvPr/>
            </p:nvSpPr>
            <p:spPr>
              <a:xfrm>
                <a:off x="186772" y="3763059"/>
                <a:ext cx="57" cy="17207"/>
              </a:xfrm>
              <a:custGeom>
                <a:avLst/>
                <a:gdLst/>
                <a:ahLst/>
                <a:cxnLst/>
                <a:rect l="l" t="t" r="r" b="b"/>
                <a:pathLst>
                  <a:path w="1" h="303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260"/>
                    </a:lnTo>
                    <a:lnTo>
                      <a:pt x="1" y="260"/>
                    </a:lnTo>
                    <a:lnTo>
                      <a:pt x="1" y="303"/>
                    </a:lnTo>
                    <a:lnTo>
                      <a:pt x="1" y="303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5" name="Google Shape;15165;p76"/>
              <p:cNvSpPr/>
              <p:nvPr/>
            </p:nvSpPr>
            <p:spPr>
              <a:xfrm>
                <a:off x="375542" y="4219026"/>
                <a:ext cx="505033" cy="117726"/>
              </a:xfrm>
              <a:custGeom>
                <a:avLst/>
                <a:gdLst/>
                <a:ahLst/>
                <a:cxnLst/>
                <a:rect l="l" t="t" r="r" b="b"/>
                <a:pathLst>
                  <a:path w="8893" h="2073" extrusionOk="0">
                    <a:moveTo>
                      <a:pt x="1" y="0"/>
                    </a:moveTo>
                    <a:lnTo>
                      <a:pt x="44" y="216"/>
                    </a:lnTo>
                    <a:lnTo>
                      <a:pt x="130" y="389"/>
                    </a:lnTo>
                    <a:lnTo>
                      <a:pt x="260" y="561"/>
                    </a:lnTo>
                    <a:lnTo>
                      <a:pt x="389" y="777"/>
                    </a:lnTo>
                    <a:lnTo>
                      <a:pt x="777" y="1122"/>
                    </a:lnTo>
                    <a:lnTo>
                      <a:pt x="1295" y="1425"/>
                    </a:lnTo>
                    <a:lnTo>
                      <a:pt x="1641" y="1554"/>
                    </a:lnTo>
                    <a:lnTo>
                      <a:pt x="1986" y="1684"/>
                    </a:lnTo>
                    <a:lnTo>
                      <a:pt x="2763" y="1899"/>
                    </a:lnTo>
                    <a:lnTo>
                      <a:pt x="3583" y="2029"/>
                    </a:lnTo>
                    <a:lnTo>
                      <a:pt x="4446" y="2072"/>
                    </a:lnTo>
                    <a:lnTo>
                      <a:pt x="5353" y="2029"/>
                    </a:lnTo>
                    <a:lnTo>
                      <a:pt x="6173" y="1899"/>
                    </a:lnTo>
                    <a:lnTo>
                      <a:pt x="6950" y="1684"/>
                    </a:lnTo>
                    <a:lnTo>
                      <a:pt x="7295" y="1554"/>
                    </a:lnTo>
                    <a:lnTo>
                      <a:pt x="7598" y="1425"/>
                    </a:lnTo>
                    <a:lnTo>
                      <a:pt x="8115" y="1122"/>
                    </a:lnTo>
                    <a:lnTo>
                      <a:pt x="8504" y="777"/>
                    </a:lnTo>
                    <a:lnTo>
                      <a:pt x="8677" y="561"/>
                    </a:lnTo>
                    <a:lnTo>
                      <a:pt x="8763" y="389"/>
                    </a:lnTo>
                    <a:lnTo>
                      <a:pt x="8849" y="216"/>
                    </a:lnTo>
                    <a:lnTo>
                      <a:pt x="8892" y="0"/>
                    </a:lnTo>
                    <a:lnTo>
                      <a:pt x="8504" y="216"/>
                    </a:lnTo>
                    <a:lnTo>
                      <a:pt x="8029" y="432"/>
                    </a:lnTo>
                    <a:lnTo>
                      <a:pt x="7511" y="604"/>
                    </a:lnTo>
                    <a:lnTo>
                      <a:pt x="6993" y="734"/>
                    </a:lnTo>
                    <a:lnTo>
                      <a:pt x="6475" y="820"/>
                    </a:lnTo>
                    <a:lnTo>
                      <a:pt x="5914" y="907"/>
                    </a:lnTo>
                    <a:lnTo>
                      <a:pt x="5310" y="950"/>
                    </a:lnTo>
                    <a:lnTo>
                      <a:pt x="4101" y="950"/>
                    </a:lnTo>
                    <a:lnTo>
                      <a:pt x="3540" y="907"/>
                    </a:lnTo>
                    <a:lnTo>
                      <a:pt x="2936" y="863"/>
                    </a:lnTo>
                    <a:lnTo>
                      <a:pt x="2375" y="777"/>
                    </a:lnTo>
                    <a:lnTo>
                      <a:pt x="1813" y="648"/>
                    </a:lnTo>
                    <a:lnTo>
                      <a:pt x="1339" y="518"/>
                    </a:lnTo>
                    <a:lnTo>
                      <a:pt x="821" y="346"/>
                    </a:lnTo>
                    <a:lnTo>
                      <a:pt x="389" y="17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6" name="Google Shape;15166;p76"/>
              <p:cNvSpPr/>
              <p:nvPr/>
            </p:nvSpPr>
            <p:spPr>
              <a:xfrm>
                <a:off x="1282535" y="669537"/>
                <a:ext cx="296671" cy="313822"/>
              </a:xfrm>
              <a:custGeom>
                <a:avLst/>
                <a:gdLst/>
                <a:ahLst/>
                <a:cxnLst/>
                <a:rect l="l" t="t" r="r" b="b"/>
                <a:pathLst>
                  <a:path w="5224" h="5526" extrusionOk="0">
                    <a:moveTo>
                      <a:pt x="1468" y="0"/>
                    </a:moveTo>
                    <a:lnTo>
                      <a:pt x="1209" y="86"/>
                    </a:lnTo>
                    <a:lnTo>
                      <a:pt x="907" y="259"/>
                    </a:lnTo>
                    <a:lnTo>
                      <a:pt x="562" y="561"/>
                    </a:lnTo>
                    <a:lnTo>
                      <a:pt x="389" y="777"/>
                    </a:lnTo>
                    <a:lnTo>
                      <a:pt x="216" y="993"/>
                    </a:lnTo>
                    <a:lnTo>
                      <a:pt x="130" y="1209"/>
                    </a:lnTo>
                    <a:lnTo>
                      <a:pt x="44" y="1424"/>
                    </a:lnTo>
                    <a:lnTo>
                      <a:pt x="44" y="1597"/>
                    </a:lnTo>
                    <a:lnTo>
                      <a:pt x="0" y="1770"/>
                    </a:lnTo>
                    <a:lnTo>
                      <a:pt x="44" y="2115"/>
                    </a:lnTo>
                    <a:lnTo>
                      <a:pt x="173" y="2460"/>
                    </a:lnTo>
                    <a:lnTo>
                      <a:pt x="346" y="2763"/>
                    </a:lnTo>
                    <a:lnTo>
                      <a:pt x="605" y="3108"/>
                    </a:lnTo>
                    <a:lnTo>
                      <a:pt x="907" y="3410"/>
                    </a:lnTo>
                    <a:lnTo>
                      <a:pt x="1252" y="3669"/>
                    </a:lnTo>
                    <a:lnTo>
                      <a:pt x="1598" y="3971"/>
                    </a:lnTo>
                    <a:lnTo>
                      <a:pt x="2374" y="4446"/>
                    </a:lnTo>
                    <a:lnTo>
                      <a:pt x="3195" y="4878"/>
                    </a:lnTo>
                    <a:lnTo>
                      <a:pt x="3885" y="5180"/>
                    </a:lnTo>
                    <a:lnTo>
                      <a:pt x="4792" y="5525"/>
                    </a:lnTo>
                    <a:lnTo>
                      <a:pt x="5223" y="5050"/>
                    </a:lnTo>
                    <a:lnTo>
                      <a:pt x="4878" y="4014"/>
                    </a:lnTo>
                    <a:lnTo>
                      <a:pt x="4576" y="3237"/>
                    </a:lnTo>
                    <a:lnTo>
                      <a:pt x="4231" y="2417"/>
                    </a:lnTo>
                    <a:lnTo>
                      <a:pt x="3799" y="1597"/>
                    </a:lnTo>
                    <a:lnTo>
                      <a:pt x="3540" y="1252"/>
                    </a:lnTo>
                    <a:lnTo>
                      <a:pt x="3281" y="907"/>
                    </a:lnTo>
                    <a:lnTo>
                      <a:pt x="2979" y="604"/>
                    </a:lnTo>
                    <a:lnTo>
                      <a:pt x="2720" y="345"/>
                    </a:lnTo>
                    <a:lnTo>
                      <a:pt x="2418" y="173"/>
                    </a:lnTo>
                    <a:lnTo>
                      <a:pt x="2072" y="43"/>
                    </a:lnTo>
                    <a:lnTo>
                      <a:pt x="17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7" name="Google Shape;15167;p76"/>
              <p:cNvSpPr/>
              <p:nvPr/>
            </p:nvSpPr>
            <p:spPr>
              <a:xfrm>
                <a:off x="1591416" y="978361"/>
                <a:ext cx="348123" cy="225570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3972" extrusionOk="0">
                    <a:moveTo>
                      <a:pt x="648" y="1"/>
                    </a:moveTo>
                    <a:lnTo>
                      <a:pt x="0" y="778"/>
                    </a:lnTo>
                    <a:lnTo>
                      <a:pt x="734" y="1598"/>
                    </a:lnTo>
                    <a:lnTo>
                      <a:pt x="1295" y="2116"/>
                    </a:lnTo>
                    <a:lnTo>
                      <a:pt x="1899" y="2634"/>
                    </a:lnTo>
                    <a:lnTo>
                      <a:pt x="2590" y="3152"/>
                    </a:lnTo>
                    <a:lnTo>
                      <a:pt x="3281" y="3583"/>
                    </a:lnTo>
                    <a:lnTo>
                      <a:pt x="3583" y="3713"/>
                    </a:lnTo>
                    <a:lnTo>
                      <a:pt x="3928" y="3842"/>
                    </a:lnTo>
                    <a:lnTo>
                      <a:pt x="4273" y="3929"/>
                    </a:lnTo>
                    <a:lnTo>
                      <a:pt x="4576" y="3972"/>
                    </a:lnTo>
                    <a:lnTo>
                      <a:pt x="4835" y="3929"/>
                    </a:lnTo>
                    <a:lnTo>
                      <a:pt x="5137" y="3842"/>
                    </a:lnTo>
                    <a:lnTo>
                      <a:pt x="5309" y="3756"/>
                    </a:lnTo>
                    <a:lnTo>
                      <a:pt x="5439" y="3670"/>
                    </a:lnTo>
                    <a:lnTo>
                      <a:pt x="5612" y="3540"/>
                    </a:lnTo>
                    <a:lnTo>
                      <a:pt x="5741" y="3324"/>
                    </a:lnTo>
                    <a:lnTo>
                      <a:pt x="5871" y="3109"/>
                    </a:lnTo>
                    <a:lnTo>
                      <a:pt x="6000" y="2850"/>
                    </a:lnTo>
                    <a:lnTo>
                      <a:pt x="6086" y="2547"/>
                    </a:lnTo>
                    <a:lnTo>
                      <a:pt x="6130" y="2288"/>
                    </a:lnTo>
                    <a:lnTo>
                      <a:pt x="6130" y="2073"/>
                    </a:lnTo>
                    <a:lnTo>
                      <a:pt x="6130" y="1857"/>
                    </a:lnTo>
                    <a:lnTo>
                      <a:pt x="6086" y="1641"/>
                    </a:lnTo>
                    <a:lnTo>
                      <a:pt x="6000" y="1468"/>
                    </a:lnTo>
                    <a:lnTo>
                      <a:pt x="5827" y="1209"/>
                    </a:lnTo>
                    <a:lnTo>
                      <a:pt x="5655" y="1037"/>
                    </a:lnTo>
                    <a:lnTo>
                      <a:pt x="5482" y="864"/>
                    </a:lnTo>
                    <a:lnTo>
                      <a:pt x="5266" y="735"/>
                    </a:lnTo>
                    <a:lnTo>
                      <a:pt x="5007" y="605"/>
                    </a:lnTo>
                    <a:lnTo>
                      <a:pt x="4489" y="389"/>
                    </a:lnTo>
                    <a:lnTo>
                      <a:pt x="3885" y="217"/>
                    </a:lnTo>
                    <a:lnTo>
                      <a:pt x="3281" y="87"/>
                    </a:lnTo>
                    <a:lnTo>
                      <a:pt x="2633" y="44"/>
                    </a:lnTo>
                    <a:lnTo>
                      <a:pt x="20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8" name="Google Shape;15168;p76"/>
              <p:cNvSpPr/>
              <p:nvPr/>
            </p:nvSpPr>
            <p:spPr>
              <a:xfrm>
                <a:off x="1047197" y="990628"/>
                <a:ext cx="294229" cy="318705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5612" extrusionOk="0">
                    <a:moveTo>
                      <a:pt x="1727" y="1"/>
                    </a:moveTo>
                    <a:lnTo>
                      <a:pt x="1468" y="44"/>
                    </a:lnTo>
                    <a:lnTo>
                      <a:pt x="1166" y="130"/>
                    </a:lnTo>
                    <a:lnTo>
                      <a:pt x="864" y="303"/>
                    </a:lnTo>
                    <a:lnTo>
                      <a:pt x="562" y="562"/>
                    </a:lnTo>
                    <a:lnTo>
                      <a:pt x="346" y="821"/>
                    </a:lnTo>
                    <a:lnTo>
                      <a:pt x="216" y="1037"/>
                    </a:lnTo>
                    <a:lnTo>
                      <a:pt x="87" y="1252"/>
                    </a:lnTo>
                    <a:lnTo>
                      <a:pt x="44" y="1425"/>
                    </a:lnTo>
                    <a:lnTo>
                      <a:pt x="1" y="1641"/>
                    </a:lnTo>
                    <a:lnTo>
                      <a:pt x="1" y="1814"/>
                    </a:lnTo>
                    <a:lnTo>
                      <a:pt x="1" y="2159"/>
                    </a:lnTo>
                    <a:lnTo>
                      <a:pt x="130" y="2504"/>
                    </a:lnTo>
                    <a:lnTo>
                      <a:pt x="346" y="2806"/>
                    </a:lnTo>
                    <a:lnTo>
                      <a:pt x="562" y="3152"/>
                    </a:lnTo>
                    <a:lnTo>
                      <a:pt x="864" y="3454"/>
                    </a:lnTo>
                    <a:lnTo>
                      <a:pt x="1209" y="3756"/>
                    </a:lnTo>
                    <a:lnTo>
                      <a:pt x="1598" y="4015"/>
                    </a:lnTo>
                    <a:lnTo>
                      <a:pt x="2375" y="4490"/>
                    </a:lnTo>
                    <a:lnTo>
                      <a:pt x="3195" y="4921"/>
                    </a:lnTo>
                    <a:lnTo>
                      <a:pt x="3929" y="5224"/>
                    </a:lnTo>
                    <a:lnTo>
                      <a:pt x="4792" y="5569"/>
                    </a:lnTo>
                    <a:lnTo>
                      <a:pt x="4878" y="5612"/>
                    </a:lnTo>
                    <a:lnTo>
                      <a:pt x="5180" y="5094"/>
                    </a:lnTo>
                    <a:lnTo>
                      <a:pt x="4878" y="4058"/>
                    </a:lnTo>
                    <a:lnTo>
                      <a:pt x="4576" y="3281"/>
                    </a:lnTo>
                    <a:lnTo>
                      <a:pt x="4188" y="2461"/>
                    </a:lnTo>
                    <a:lnTo>
                      <a:pt x="3756" y="1641"/>
                    </a:lnTo>
                    <a:lnTo>
                      <a:pt x="3497" y="1296"/>
                    </a:lnTo>
                    <a:lnTo>
                      <a:pt x="3238" y="950"/>
                    </a:lnTo>
                    <a:lnTo>
                      <a:pt x="2979" y="648"/>
                    </a:lnTo>
                    <a:lnTo>
                      <a:pt x="2677" y="389"/>
                    </a:lnTo>
                    <a:lnTo>
                      <a:pt x="2375" y="173"/>
                    </a:lnTo>
                    <a:lnTo>
                      <a:pt x="2029" y="44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9" name="Google Shape;15169;p76"/>
              <p:cNvSpPr/>
              <p:nvPr/>
            </p:nvSpPr>
            <p:spPr>
              <a:xfrm>
                <a:off x="1360962" y="1301951"/>
                <a:ext cx="340797" cy="223128"/>
              </a:xfrm>
              <a:custGeom>
                <a:avLst/>
                <a:gdLst/>
                <a:ahLst/>
                <a:cxnLst/>
                <a:rect l="l" t="t" r="r" b="b"/>
                <a:pathLst>
                  <a:path w="6001" h="3929" extrusionOk="0">
                    <a:moveTo>
                      <a:pt x="519" y="0"/>
                    </a:moveTo>
                    <a:lnTo>
                      <a:pt x="1" y="907"/>
                    </a:lnTo>
                    <a:lnTo>
                      <a:pt x="778" y="1727"/>
                    </a:lnTo>
                    <a:lnTo>
                      <a:pt x="1339" y="2245"/>
                    </a:lnTo>
                    <a:lnTo>
                      <a:pt x="1943" y="2763"/>
                    </a:lnTo>
                    <a:lnTo>
                      <a:pt x="2547" y="3195"/>
                    </a:lnTo>
                    <a:lnTo>
                      <a:pt x="3195" y="3583"/>
                    </a:lnTo>
                    <a:lnTo>
                      <a:pt x="3540" y="3756"/>
                    </a:lnTo>
                    <a:lnTo>
                      <a:pt x="3842" y="3842"/>
                    </a:lnTo>
                    <a:lnTo>
                      <a:pt x="4145" y="3928"/>
                    </a:lnTo>
                    <a:lnTo>
                      <a:pt x="4749" y="3928"/>
                    </a:lnTo>
                    <a:lnTo>
                      <a:pt x="5008" y="3842"/>
                    </a:lnTo>
                    <a:lnTo>
                      <a:pt x="5180" y="3756"/>
                    </a:lnTo>
                    <a:lnTo>
                      <a:pt x="5353" y="3669"/>
                    </a:lnTo>
                    <a:lnTo>
                      <a:pt x="5483" y="3497"/>
                    </a:lnTo>
                    <a:lnTo>
                      <a:pt x="5612" y="3324"/>
                    </a:lnTo>
                    <a:lnTo>
                      <a:pt x="5785" y="3108"/>
                    </a:lnTo>
                    <a:lnTo>
                      <a:pt x="5871" y="2849"/>
                    </a:lnTo>
                    <a:lnTo>
                      <a:pt x="5957" y="2547"/>
                    </a:lnTo>
                    <a:lnTo>
                      <a:pt x="6001" y="2288"/>
                    </a:lnTo>
                    <a:lnTo>
                      <a:pt x="6001" y="2072"/>
                    </a:lnTo>
                    <a:lnTo>
                      <a:pt x="6001" y="1857"/>
                    </a:lnTo>
                    <a:lnTo>
                      <a:pt x="5957" y="1641"/>
                    </a:lnTo>
                    <a:lnTo>
                      <a:pt x="5871" y="1468"/>
                    </a:lnTo>
                    <a:lnTo>
                      <a:pt x="5698" y="1209"/>
                    </a:lnTo>
                    <a:lnTo>
                      <a:pt x="5569" y="993"/>
                    </a:lnTo>
                    <a:lnTo>
                      <a:pt x="5353" y="864"/>
                    </a:lnTo>
                    <a:lnTo>
                      <a:pt x="5137" y="691"/>
                    </a:lnTo>
                    <a:lnTo>
                      <a:pt x="4878" y="562"/>
                    </a:lnTo>
                    <a:lnTo>
                      <a:pt x="4360" y="346"/>
                    </a:lnTo>
                    <a:lnTo>
                      <a:pt x="3756" y="216"/>
                    </a:lnTo>
                    <a:lnTo>
                      <a:pt x="3152" y="87"/>
                    </a:lnTo>
                    <a:lnTo>
                      <a:pt x="2504" y="44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0" name="Google Shape;15170;p76"/>
              <p:cNvSpPr/>
              <p:nvPr/>
            </p:nvSpPr>
            <p:spPr>
              <a:xfrm>
                <a:off x="873136" y="1314217"/>
                <a:ext cx="299170" cy="318705"/>
              </a:xfrm>
              <a:custGeom>
                <a:avLst/>
                <a:gdLst/>
                <a:ahLst/>
                <a:cxnLst/>
                <a:rect l="l" t="t" r="r" b="b"/>
                <a:pathLst>
                  <a:path w="5268" h="5612" extrusionOk="0">
                    <a:moveTo>
                      <a:pt x="1771" y="0"/>
                    </a:moveTo>
                    <a:lnTo>
                      <a:pt x="1469" y="43"/>
                    </a:lnTo>
                    <a:lnTo>
                      <a:pt x="1210" y="130"/>
                    </a:lnTo>
                    <a:lnTo>
                      <a:pt x="907" y="302"/>
                    </a:lnTo>
                    <a:lnTo>
                      <a:pt x="605" y="561"/>
                    </a:lnTo>
                    <a:lnTo>
                      <a:pt x="389" y="777"/>
                    </a:lnTo>
                    <a:lnTo>
                      <a:pt x="260" y="1036"/>
                    </a:lnTo>
                    <a:lnTo>
                      <a:pt x="130" y="1252"/>
                    </a:lnTo>
                    <a:lnTo>
                      <a:pt x="87" y="1425"/>
                    </a:lnTo>
                    <a:lnTo>
                      <a:pt x="44" y="1641"/>
                    </a:lnTo>
                    <a:lnTo>
                      <a:pt x="1" y="1813"/>
                    </a:lnTo>
                    <a:lnTo>
                      <a:pt x="44" y="2159"/>
                    </a:lnTo>
                    <a:lnTo>
                      <a:pt x="174" y="2504"/>
                    </a:lnTo>
                    <a:lnTo>
                      <a:pt x="389" y="2806"/>
                    </a:lnTo>
                    <a:lnTo>
                      <a:pt x="605" y="3151"/>
                    </a:lnTo>
                    <a:lnTo>
                      <a:pt x="907" y="3453"/>
                    </a:lnTo>
                    <a:lnTo>
                      <a:pt x="1253" y="3712"/>
                    </a:lnTo>
                    <a:lnTo>
                      <a:pt x="1641" y="4015"/>
                    </a:lnTo>
                    <a:lnTo>
                      <a:pt x="2418" y="4489"/>
                    </a:lnTo>
                    <a:lnTo>
                      <a:pt x="3238" y="4921"/>
                    </a:lnTo>
                    <a:lnTo>
                      <a:pt x="3972" y="5223"/>
                    </a:lnTo>
                    <a:lnTo>
                      <a:pt x="4835" y="5569"/>
                    </a:lnTo>
                    <a:lnTo>
                      <a:pt x="4922" y="5612"/>
                    </a:lnTo>
                    <a:lnTo>
                      <a:pt x="5008" y="5569"/>
                    </a:lnTo>
                    <a:lnTo>
                      <a:pt x="5051" y="5525"/>
                    </a:lnTo>
                    <a:lnTo>
                      <a:pt x="5094" y="5396"/>
                    </a:lnTo>
                    <a:lnTo>
                      <a:pt x="5181" y="5310"/>
                    </a:lnTo>
                    <a:lnTo>
                      <a:pt x="5267" y="5137"/>
                    </a:lnTo>
                    <a:lnTo>
                      <a:pt x="4965" y="4230"/>
                    </a:lnTo>
                    <a:lnTo>
                      <a:pt x="4663" y="3453"/>
                    </a:lnTo>
                    <a:lnTo>
                      <a:pt x="4274" y="2590"/>
                    </a:lnTo>
                    <a:lnTo>
                      <a:pt x="3843" y="1727"/>
                    </a:lnTo>
                    <a:lnTo>
                      <a:pt x="3584" y="1338"/>
                    </a:lnTo>
                    <a:lnTo>
                      <a:pt x="3325" y="993"/>
                    </a:lnTo>
                    <a:lnTo>
                      <a:pt x="3022" y="648"/>
                    </a:lnTo>
                    <a:lnTo>
                      <a:pt x="2720" y="389"/>
                    </a:lnTo>
                    <a:lnTo>
                      <a:pt x="2418" y="173"/>
                    </a:lnTo>
                    <a:lnTo>
                      <a:pt x="2073" y="43"/>
                    </a:lnTo>
                    <a:lnTo>
                      <a:pt x="17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1" name="Google Shape;15171;p76"/>
              <p:cNvSpPr/>
              <p:nvPr/>
            </p:nvSpPr>
            <p:spPr>
              <a:xfrm>
                <a:off x="1196725" y="1615715"/>
                <a:ext cx="328530" cy="223128"/>
              </a:xfrm>
              <a:custGeom>
                <a:avLst/>
                <a:gdLst/>
                <a:ahLst/>
                <a:cxnLst/>
                <a:rect l="l" t="t" r="r" b="b"/>
                <a:pathLst>
                  <a:path w="5785" h="3929" extrusionOk="0">
                    <a:moveTo>
                      <a:pt x="519" y="1"/>
                    </a:moveTo>
                    <a:lnTo>
                      <a:pt x="1" y="1166"/>
                    </a:lnTo>
                    <a:lnTo>
                      <a:pt x="864" y="1986"/>
                    </a:lnTo>
                    <a:lnTo>
                      <a:pt x="1382" y="2461"/>
                    </a:lnTo>
                    <a:lnTo>
                      <a:pt x="1943" y="2936"/>
                    </a:lnTo>
                    <a:lnTo>
                      <a:pt x="2504" y="3324"/>
                    </a:lnTo>
                    <a:lnTo>
                      <a:pt x="3109" y="3626"/>
                    </a:lnTo>
                    <a:lnTo>
                      <a:pt x="3411" y="3756"/>
                    </a:lnTo>
                    <a:lnTo>
                      <a:pt x="3670" y="3885"/>
                    </a:lnTo>
                    <a:lnTo>
                      <a:pt x="3972" y="3929"/>
                    </a:lnTo>
                    <a:lnTo>
                      <a:pt x="4490" y="3929"/>
                    </a:lnTo>
                    <a:lnTo>
                      <a:pt x="4792" y="3842"/>
                    </a:lnTo>
                    <a:lnTo>
                      <a:pt x="4965" y="3756"/>
                    </a:lnTo>
                    <a:lnTo>
                      <a:pt x="5137" y="3670"/>
                    </a:lnTo>
                    <a:lnTo>
                      <a:pt x="5267" y="3497"/>
                    </a:lnTo>
                    <a:lnTo>
                      <a:pt x="5396" y="3324"/>
                    </a:lnTo>
                    <a:lnTo>
                      <a:pt x="5569" y="3108"/>
                    </a:lnTo>
                    <a:lnTo>
                      <a:pt x="5655" y="2849"/>
                    </a:lnTo>
                    <a:lnTo>
                      <a:pt x="5742" y="2547"/>
                    </a:lnTo>
                    <a:lnTo>
                      <a:pt x="5785" y="2288"/>
                    </a:lnTo>
                    <a:lnTo>
                      <a:pt x="5785" y="2029"/>
                    </a:lnTo>
                    <a:lnTo>
                      <a:pt x="5785" y="1813"/>
                    </a:lnTo>
                    <a:lnTo>
                      <a:pt x="5742" y="1641"/>
                    </a:lnTo>
                    <a:lnTo>
                      <a:pt x="5655" y="1468"/>
                    </a:lnTo>
                    <a:lnTo>
                      <a:pt x="5483" y="1209"/>
                    </a:lnTo>
                    <a:lnTo>
                      <a:pt x="5310" y="993"/>
                    </a:lnTo>
                    <a:lnTo>
                      <a:pt x="5137" y="864"/>
                    </a:lnTo>
                    <a:lnTo>
                      <a:pt x="4921" y="691"/>
                    </a:lnTo>
                    <a:lnTo>
                      <a:pt x="4662" y="562"/>
                    </a:lnTo>
                    <a:lnTo>
                      <a:pt x="4144" y="346"/>
                    </a:lnTo>
                    <a:lnTo>
                      <a:pt x="3540" y="216"/>
                    </a:lnTo>
                    <a:lnTo>
                      <a:pt x="2936" y="87"/>
                    </a:lnTo>
                    <a:lnTo>
                      <a:pt x="2288" y="44"/>
                    </a:lnTo>
                    <a:lnTo>
                      <a:pt x="16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2" name="Google Shape;15172;p76"/>
              <p:cNvSpPr/>
              <p:nvPr/>
            </p:nvSpPr>
            <p:spPr>
              <a:xfrm>
                <a:off x="694191" y="1772626"/>
                <a:ext cx="316320" cy="291730"/>
              </a:xfrm>
              <a:custGeom>
                <a:avLst/>
                <a:gdLst/>
                <a:ahLst/>
                <a:cxnLst/>
                <a:rect l="l" t="t" r="r" b="b"/>
                <a:pathLst>
                  <a:path w="5570" h="5137" extrusionOk="0">
                    <a:moveTo>
                      <a:pt x="1684" y="0"/>
                    </a:moveTo>
                    <a:lnTo>
                      <a:pt x="1382" y="43"/>
                    </a:lnTo>
                    <a:lnTo>
                      <a:pt x="1080" y="130"/>
                    </a:lnTo>
                    <a:lnTo>
                      <a:pt x="735" y="345"/>
                    </a:lnTo>
                    <a:lnTo>
                      <a:pt x="562" y="518"/>
                    </a:lnTo>
                    <a:lnTo>
                      <a:pt x="433" y="691"/>
                    </a:lnTo>
                    <a:lnTo>
                      <a:pt x="260" y="950"/>
                    </a:lnTo>
                    <a:lnTo>
                      <a:pt x="130" y="1166"/>
                    </a:lnTo>
                    <a:lnTo>
                      <a:pt x="44" y="1424"/>
                    </a:lnTo>
                    <a:lnTo>
                      <a:pt x="1" y="1640"/>
                    </a:lnTo>
                    <a:lnTo>
                      <a:pt x="1" y="1813"/>
                    </a:lnTo>
                    <a:lnTo>
                      <a:pt x="1" y="1986"/>
                    </a:lnTo>
                    <a:lnTo>
                      <a:pt x="87" y="2331"/>
                    </a:lnTo>
                    <a:lnTo>
                      <a:pt x="260" y="2633"/>
                    </a:lnTo>
                    <a:lnTo>
                      <a:pt x="476" y="2935"/>
                    </a:lnTo>
                    <a:lnTo>
                      <a:pt x="778" y="3237"/>
                    </a:lnTo>
                    <a:lnTo>
                      <a:pt x="1123" y="3496"/>
                    </a:lnTo>
                    <a:lnTo>
                      <a:pt x="1469" y="3755"/>
                    </a:lnTo>
                    <a:lnTo>
                      <a:pt x="1900" y="3971"/>
                    </a:lnTo>
                    <a:lnTo>
                      <a:pt x="2763" y="4360"/>
                    </a:lnTo>
                    <a:lnTo>
                      <a:pt x="3584" y="4662"/>
                    </a:lnTo>
                    <a:lnTo>
                      <a:pt x="4361" y="4921"/>
                    </a:lnTo>
                    <a:lnTo>
                      <a:pt x="5267" y="5137"/>
                    </a:lnTo>
                    <a:lnTo>
                      <a:pt x="5397" y="5137"/>
                    </a:lnTo>
                    <a:lnTo>
                      <a:pt x="5569" y="4575"/>
                    </a:lnTo>
                    <a:lnTo>
                      <a:pt x="5094" y="3583"/>
                    </a:lnTo>
                    <a:lnTo>
                      <a:pt x="4706" y="2849"/>
                    </a:lnTo>
                    <a:lnTo>
                      <a:pt x="4231" y="2072"/>
                    </a:lnTo>
                    <a:lnTo>
                      <a:pt x="3713" y="1338"/>
                    </a:lnTo>
                    <a:lnTo>
                      <a:pt x="3411" y="993"/>
                    </a:lnTo>
                    <a:lnTo>
                      <a:pt x="3109" y="691"/>
                    </a:lnTo>
                    <a:lnTo>
                      <a:pt x="2807" y="432"/>
                    </a:lnTo>
                    <a:lnTo>
                      <a:pt x="2504" y="216"/>
                    </a:lnTo>
                    <a:lnTo>
                      <a:pt x="2159" y="86"/>
                    </a:lnTo>
                    <a:lnTo>
                      <a:pt x="1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3" name="Google Shape;15173;p76"/>
              <p:cNvSpPr/>
              <p:nvPr/>
            </p:nvSpPr>
            <p:spPr>
              <a:xfrm>
                <a:off x="1044755" y="2029998"/>
                <a:ext cx="340797" cy="208419"/>
              </a:xfrm>
              <a:custGeom>
                <a:avLst/>
                <a:gdLst/>
                <a:ahLst/>
                <a:cxnLst/>
                <a:rect l="l" t="t" r="r" b="b"/>
                <a:pathLst>
                  <a:path w="6001" h="3670" extrusionOk="0">
                    <a:moveTo>
                      <a:pt x="2072" y="0"/>
                    </a:moveTo>
                    <a:lnTo>
                      <a:pt x="1425" y="87"/>
                    </a:lnTo>
                    <a:lnTo>
                      <a:pt x="346" y="216"/>
                    </a:lnTo>
                    <a:lnTo>
                      <a:pt x="0" y="1295"/>
                    </a:lnTo>
                    <a:lnTo>
                      <a:pt x="864" y="1986"/>
                    </a:lnTo>
                    <a:lnTo>
                      <a:pt x="1425" y="2374"/>
                    </a:lnTo>
                    <a:lnTo>
                      <a:pt x="2029" y="2763"/>
                    </a:lnTo>
                    <a:lnTo>
                      <a:pt x="2634" y="3108"/>
                    </a:lnTo>
                    <a:lnTo>
                      <a:pt x="3238" y="3410"/>
                    </a:lnTo>
                    <a:lnTo>
                      <a:pt x="3885" y="3583"/>
                    </a:lnTo>
                    <a:lnTo>
                      <a:pt x="4144" y="3669"/>
                    </a:lnTo>
                    <a:lnTo>
                      <a:pt x="4705" y="3669"/>
                    </a:lnTo>
                    <a:lnTo>
                      <a:pt x="4921" y="3583"/>
                    </a:lnTo>
                    <a:lnTo>
                      <a:pt x="5223" y="3453"/>
                    </a:lnTo>
                    <a:lnTo>
                      <a:pt x="5353" y="3367"/>
                    </a:lnTo>
                    <a:lnTo>
                      <a:pt x="5482" y="3238"/>
                    </a:lnTo>
                    <a:lnTo>
                      <a:pt x="5655" y="3108"/>
                    </a:lnTo>
                    <a:lnTo>
                      <a:pt x="5741" y="2892"/>
                    </a:lnTo>
                    <a:lnTo>
                      <a:pt x="5871" y="2633"/>
                    </a:lnTo>
                    <a:lnTo>
                      <a:pt x="5957" y="2374"/>
                    </a:lnTo>
                    <a:lnTo>
                      <a:pt x="6000" y="2072"/>
                    </a:lnTo>
                    <a:lnTo>
                      <a:pt x="6000" y="1813"/>
                    </a:lnTo>
                    <a:lnTo>
                      <a:pt x="6000" y="1597"/>
                    </a:lnTo>
                    <a:lnTo>
                      <a:pt x="5914" y="1382"/>
                    </a:lnTo>
                    <a:lnTo>
                      <a:pt x="5871" y="1166"/>
                    </a:lnTo>
                    <a:lnTo>
                      <a:pt x="5785" y="1036"/>
                    </a:lnTo>
                    <a:lnTo>
                      <a:pt x="5569" y="777"/>
                    </a:lnTo>
                    <a:lnTo>
                      <a:pt x="5310" y="561"/>
                    </a:lnTo>
                    <a:lnTo>
                      <a:pt x="5051" y="389"/>
                    </a:lnTo>
                    <a:lnTo>
                      <a:pt x="4705" y="259"/>
                    </a:lnTo>
                    <a:lnTo>
                      <a:pt x="4360" y="173"/>
                    </a:lnTo>
                    <a:lnTo>
                      <a:pt x="3972" y="87"/>
                    </a:lnTo>
                    <a:lnTo>
                      <a:pt x="3583" y="43"/>
                    </a:lnTo>
                    <a:lnTo>
                      <a:pt x="27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4" name="Google Shape;15174;p76"/>
              <p:cNvSpPr/>
              <p:nvPr/>
            </p:nvSpPr>
            <p:spPr>
              <a:xfrm>
                <a:off x="576579" y="2235919"/>
                <a:ext cx="316264" cy="284404"/>
              </a:xfrm>
              <a:custGeom>
                <a:avLst/>
                <a:gdLst/>
                <a:ahLst/>
                <a:cxnLst/>
                <a:rect l="l" t="t" r="r" b="b"/>
                <a:pathLst>
                  <a:path w="5569" h="5008" extrusionOk="0">
                    <a:moveTo>
                      <a:pt x="1640" y="0"/>
                    </a:moveTo>
                    <a:lnTo>
                      <a:pt x="1338" y="43"/>
                    </a:lnTo>
                    <a:lnTo>
                      <a:pt x="993" y="173"/>
                    </a:lnTo>
                    <a:lnTo>
                      <a:pt x="863" y="259"/>
                    </a:lnTo>
                    <a:lnTo>
                      <a:pt x="691" y="389"/>
                    </a:lnTo>
                    <a:lnTo>
                      <a:pt x="518" y="561"/>
                    </a:lnTo>
                    <a:lnTo>
                      <a:pt x="345" y="777"/>
                    </a:lnTo>
                    <a:lnTo>
                      <a:pt x="173" y="1036"/>
                    </a:lnTo>
                    <a:lnTo>
                      <a:pt x="86" y="1252"/>
                    </a:lnTo>
                    <a:lnTo>
                      <a:pt x="0" y="1511"/>
                    </a:lnTo>
                    <a:lnTo>
                      <a:pt x="0" y="1727"/>
                    </a:lnTo>
                    <a:lnTo>
                      <a:pt x="0" y="1899"/>
                    </a:lnTo>
                    <a:lnTo>
                      <a:pt x="0" y="2072"/>
                    </a:lnTo>
                    <a:lnTo>
                      <a:pt x="86" y="2417"/>
                    </a:lnTo>
                    <a:lnTo>
                      <a:pt x="259" y="2720"/>
                    </a:lnTo>
                    <a:lnTo>
                      <a:pt x="518" y="3022"/>
                    </a:lnTo>
                    <a:lnTo>
                      <a:pt x="820" y="3281"/>
                    </a:lnTo>
                    <a:lnTo>
                      <a:pt x="1165" y="3540"/>
                    </a:lnTo>
                    <a:lnTo>
                      <a:pt x="1554" y="3755"/>
                    </a:lnTo>
                    <a:lnTo>
                      <a:pt x="1986" y="3971"/>
                    </a:lnTo>
                    <a:lnTo>
                      <a:pt x="2849" y="4317"/>
                    </a:lnTo>
                    <a:lnTo>
                      <a:pt x="3712" y="4619"/>
                    </a:lnTo>
                    <a:lnTo>
                      <a:pt x="4446" y="4791"/>
                    </a:lnTo>
                    <a:lnTo>
                      <a:pt x="5352" y="5007"/>
                    </a:lnTo>
                    <a:lnTo>
                      <a:pt x="5439" y="5007"/>
                    </a:lnTo>
                    <a:lnTo>
                      <a:pt x="5568" y="4230"/>
                    </a:lnTo>
                    <a:lnTo>
                      <a:pt x="5007" y="3151"/>
                    </a:lnTo>
                    <a:lnTo>
                      <a:pt x="4575" y="2461"/>
                    </a:lnTo>
                    <a:lnTo>
                      <a:pt x="4101" y="1770"/>
                    </a:lnTo>
                    <a:lnTo>
                      <a:pt x="3540" y="1122"/>
                    </a:lnTo>
                    <a:lnTo>
                      <a:pt x="3237" y="820"/>
                    </a:lnTo>
                    <a:lnTo>
                      <a:pt x="2935" y="561"/>
                    </a:lnTo>
                    <a:lnTo>
                      <a:pt x="2676" y="345"/>
                    </a:lnTo>
                    <a:lnTo>
                      <a:pt x="2331" y="173"/>
                    </a:lnTo>
                    <a:lnTo>
                      <a:pt x="2029" y="86"/>
                    </a:lnTo>
                    <a:lnTo>
                      <a:pt x="17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5" name="Google Shape;15175;p76"/>
              <p:cNvSpPr/>
              <p:nvPr/>
            </p:nvSpPr>
            <p:spPr>
              <a:xfrm>
                <a:off x="929528" y="2481025"/>
                <a:ext cx="350621" cy="205977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3627" extrusionOk="0">
                    <a:moveTo>
                      <a:pt x="3281" y="1"/>
                    </a:moveTo>
                    <a:lnTo>
                      <a:pt x="2375" y="44"/>
                    </a:lnTo>
                    <a:lnTo>
                      <a:pt x="1511" y="130"/>
                    </a:lnTo>
                    <a:lnTo>
                      <a:pt x="778" y="260"/>
                    </a:lnTo>
                    <a:lnTo>
                      <a:pt x="217" y="389"/>
                    </a:lnTo>
                    <a:lnTo>
                      <a:pt x="87" y="907"/>
                    </a:lnTo>
                    <a:lnTo>
                      <a:pt x="1" y="1339"/>
                    </a:lnTo>
                    <a:lnTo>
                      <a:pt x="864" y="1943"/>
                    </a:lnTo>
                    <a:lnTo>
                      <a:pt x="1425" y="2331"/>
                    </a:lnTo>
                    <a:lnTo>
                      <a:pt x="2029" y="2720"/>
                    </a:lnTo>
                    <a:lnTo>
                      <a:pt x="2677" y="3065"/>
                    </a:lnTo>
                    <a:lnTo>
                      <a:pt x="3368" y="3324"/>
                    </a:lnTo>
                    <a:lnTo>
                      <a:pt x="4015" y="3540"/>
                    </a:lnTo>
                    <a:lnTo>
                      <a:pt x="4317" y="3583"/>
                    </a:lnTo>
                    <a:lnTo>
                      <a:pt x="4619" y="3626"/>
                    </a:lnTo>
                    <a:lnTo>
                      <a:pt x="4922" y="3583"/>
                    </a:lnTo>
                    <a:lnTo>
                      <a:pt x="5180" y="3497"/>
                    </a:lnTo>
                    <a:lnTo>
                      <a:pt x="5483" y="3367"/>
                    </a:lnTo>
                    <a:lnTo>
                      <a:pt x="5612" y="3281"/>
                    </a:lnTo>
                    <a:lnTo>
                      <a:pt x="5742" y="3152"/>
                    </a:lnTo>
                    <a:lnTo>
                      <a:pt x="5871" y="2979"/>
                    </a:lnTo>
                    <a:lnTo>
                      <a:pt x="6001" y="2763"/>
                    </a:lnTo>
                    <a:lnTo>
                      <a:pt x="6087" y="2547"/>
                    </a:lnTo>
                    <a:lnTo>
                      <a:pt x="6130" y="2245"/>
                    </a:lnTo>
                    <a:lnTo>
                      <a:pt x="6173" y="1943"/>
                    </a:lnTo>
                    <a:lnTo>
                      <a:pt x="6173" y="1684"/>
                    </a:lnTo>
                    <a:lnTo>
                      <a:pt x="6130" y="1425"/>
                    </a:lnTo>
                    <a:lnTo>
                      <a:pt x="6087" y="1252"/>
                    </a:lnTo>
                    <a:lnTo>
                      <a:pt x="6001" y="1037"/>
                    </a:lnTo>
                    <a:lnTo>
                      <a:pt x="5914" y="907"/>
                    </a:lnTo>
                    <a:lnTo>
                      <a:pt x="5698" y="648"/>
                    </a:lnTo>
                    <a:lnTo>
                      <a:pt x="5483" y="475"/>
                    </a:lnTo>
                    <a:lnTo>
                      <a:pt x="5224" y="346"/>
                    </a:lnTo>
                    <a:lnTo>
                      <a:pt x="4965" y="216"/>
                    </a:lnTo>
                    <a:lnTo>
                      <a:pt x="4663" y="130"/>
                    </a:lnTo>
                    <a:lnTo>
                      <a:pt x="4015" y="44"/>
                    </a:lnTo>
                    <a:lnTo>
                      <a:pt x="32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6" name="Google Shape;15176;p76"/>
              <p:cNvSpPr/>
              <p:nvPr/>
            </p:nvSpPr>
            <p:spPr>
              <a:xfrm>
                <a:off x="755524" y="3571847"/>
                <a:ext cx="39242" cy="7854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383" extrusionOk="0">
                    <a:moveTo>
                      <a:pt x="691" y="1"/>
                    </a:moveTo>
                    <a:lnTo>
                      <a:pt x="0" y="1209"/>
                    </a:lnTo>
                    <a:lnTo>
                      <a:pt x="86" y="1253"/>
                    </a:lnTo>
                    <a:lnTo>
                      <a:pt x="173" y="1339"/>
                    </a:lnTo>
                    <a:lnTo>
                      <a:pt x="302" y="1382"/>
                    </a:lnTo>
                    <a:lnTo>
                      <a:pt x="432" y="1339"/>
                    </a:lnTo>
                    <a:lnTo>
                      <a:pt x="561" y="1253"/>
                    </a:lnTo>
                    <a:lnTo>
                      <a:pt x="604" y="1166"/>
                    </a:lnTo>
                    <a:lnTo>
                      <a:pt x="648" y="1037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7" name="Google Shape;15177;p76"/>
              <p:cNvSpPr/>
              <p:nvPr/>
            </p:nvSpPr>
            <p:spPr>
              <a:xfrm>
                <a:off x="757966" y="3451736"/>
                <a:ext cx="34358" cy="78484"/>
              </a:xfrm>
              <a:custGeom>
                <a:avLst/>
                <a:gdLst/>
                <a:ahLst/>
                <a:cxnLst/>
                <a:rect l="l" t="t" r="r" b="b"/>
                <a:pathLst>
                  <a:path w="605" h="1382" extrusionOk="0">
                    <a:moveTo>
                      <a:pt x="87" y="1"/>
                    </a:moveTo>
                    <a:lnTo>
                      <a:pt x="87" y="44"/>
                    </a:lnTo>
                    <a:lnTo>
                      <a:pt x="87" y="87"/>
                    </a:lnTo>
                    <a:lnTo>
                      <a:pt x="0" y="1382"/>
                    </a:lnTo>
                    <a:lnTo>
                      <a:pt x="605" y="389"/>
                    </a:lnTo>
                    <a:lnTo>
                      <a:pt x="216" y="130"/>
                    </a:lnTo>
                    <a:lnTo>
                      <a:pt x="130" y="44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8" name="Google Shape;15178;p76"/>
              <p:cNvSpPr/>
              <p:nvPr/>
            </p:nvSpPr>
            <p:spPr>
              <a:xfrm>
                <a:off x="777558" y="831275"/>
                <a:ext cx="963442" cy="2497965"/>
              </a:xfrm>
              <a:custGeom>
                <a:avLst/>
                <a:gdLst/>
                <a:ahLst/>
                <a:cxnLst/>
                <a:rect l="l" t="t" r="r" b="b"/>
                <a:pathLst>
                  <a:path w="16965" h="43986" extrusionOk="0">
                    <a:moveTo>
                      <a:pt x="16489" y="1"/>
                    </a:moveTo>
                    <a:lnTo>
                      <a:pt x="15367" y="1080"/>
                    </a:lnTo>
                    <a:lnTo>
                      <a:pt x="14245" y="2245"/>
                    </a:lnTo>
                    <a:lnTo>
                      <a:pt x="14202" y="2289"/>
                    </a:lnTo>
                    <a:lnTo>
                      <a:pt x="14159" y="2332"/>
                    </a:lnTo>
                    <a:lnTo>
                      <a:pt x="13813" y="2720"/>
                    </a:lnTo>
                    <a:lnTo>
                      <a:pt x="13770" y="2763"/>
                    </a:lnTo>
                    <a:lnTo>
                      <a:pt x="13727" y="2850"/>
                    </a:lnTo>
                    <a:lnTo>
                      <a:pt x="12777" y="4015"/>
                    </a:lnTo>
                    <a:lnTo>
                      <a:pt x="11828" y="5224"/>
                    </a:lnTo>
                    <a:lnTo>
                      <a:pt x="10964" y="6562"/>
                    </a:lnTo>
                    <a:lnTo>
                      <a:pt x="10058" y="7900"/>
                    </a:lnTo>
                    <a:lnTo>
                      <a:pt x="10015" y="7986"/>
                    </a:lnTo>
                    <a:lnTo>
                      <a:pt x="9972" y="8073"/>
                    </a:lnTo>
                    <a:lnTo>
                      <a:pt x="9799" y="8375"/>
                    </a:lnTo>
                    <a:lnTo>
                      <a:pt x="9756" y="8461"/>
                    </a:lnTo>
                    <a:lnTo>
                      <a:pt x="9713" y="8504"/>
                    </a:lnTo>
                    <a:lnTo>
                      <a:pt x="9065" y="9670"/>
                    </a:lnTo>
                    <a:lnTo>
                      <a:pt x="8418" y="10835"/>
                    </a:lnTo>
                    <a:lnTo>
                      <a:pt x="7813" y="12087"/>
                    </a:lnTo>
                    <a:lnTo>
                      <a:pt x="7209" y="13339"/>
                    </a:lnTo>
                    <a:lnTo>
                      <a:pt x="7080" y="13684"/>
                    </a:lnTo>
                    <a:lnTo>
                      <a:pt x="7036" y="13770"/>
                    </a:lnTo>
                    <a:lnTo>
                      <a:pt x="6993" y="13770"/>
                    </a:lnTo>
                    <a:lnTo>
                      <a:pt x="6993" y="13814"/>
                    </a:lnTo>
                    <a:lnTo>
                      <a:pt x="6950" y="13900"/>
                    </a:lnTo>
                    <a:lnTo>
                      <a:pt x="6907" y="14029"/>
                    </a:lnTo>
                    <a:lnTo>
                      <a:pt x="6864" y="14159"/>
                    </a:lnTo>
                    <a:lnTo>
                      <a:pt x="6821" y="14245"/>
                    </a:lnTo>
                    <a:lnTo>
                      <a:pt x="6777" y="14332"/>
                    </a:lnTo>
                    <a:lnTo>
                      <a:pt x="6734" y="14418"/>
                    </a:lnTo>
                    <a:lnTo>
                      <a:pt x="6087" y="16015"/>
                    </a:lnTo>
                    <a:lnTo>
                      <a:pt x="5439" y="17655"/>
                    </a:lnTo>
                    <a:lnTo>
                      <a:pt x="4835" y="19382"/>
                    </a:lnTo>
                    <a:lnTo>
                      <a:pt x="4231" y="21151"/>
                    </a:lnTo>
                    <a:lnTo>
                      <a:pt x="4231" y="21238"/>
                    </a:lnTo>
                    <a:lnTo>
                      <a:pt x="4187" y="21324"/>
                    </a:lnTo>
                    <a:lnTo>
                      <a:pt x="4144" y="21497"/>
                    </a:lnTo>
                    <a:lnTo>
                      <a:pt x="4101" y="21626"/>
                    </a:lnTo>
                    <a:lnTo>
                      <a:pt x="4058" y="21713"/>
                    </a:lnTo>
                    <a:lnTo>
                      <a:pt x="4058" y="21799"/>
                    </a:lnTo>
                    <a:lnTo>
                      <a:pt x="4015" y="21799"/>
                    </a:lnTo>
                    <a:lnTo>
                      <a:pt x="3540" y="23526"/>
                    </a:lnTo>
                    <a:lnTo>
                      <a:pt x="3065" y="25295"/>
                    </a:lnTo>
                    <a:lnTo>
                      <a:pt x="2590" y="27108"/>
                    </a:lnTo>
                    <a:lnTo>
                      <a:pt x="2159" y="28921"/>
                    </a:lnTo>
                    <a:lnTo>
                      <a:pt x="2159" y="29007"/>
                    </a:lnTo>
                    <a:lnTo>
                      <a:pt x="2116" y="29094"/>
                    </a:lnTo>
                    <a:lnTo>
                      <a:pt x="1986" y="29698"/>
                    </a:lnTo>
                    <a:lnTo>
                      <a:pt x="1986" y="29784"/>
                    </a:lnTo>
                    <a:lnTo>
                      <a:pt x="1986" y="29828"/>
                    </a:lnTo>
                    <a:lnTo>
                      <a:pt x="1598" y="31727"/>
                    </a:lnTo>
                    <a:lnTo>
                      <a:pt x="1252" y="33540"/>
                    </a:lnTo>
                    <a:lnTo>
                      <a:pt x="950" y="35309"/>
                    </a:lnTo>
                    <a:lnTo>
                      <a:pt x="691" y="37036"/>
                    </a:lnTo>
                    <a:lnTo>
                      <a:pt x="260" y="40230"/>
                    </a:lnTo>
                    <a:lnTo>
                      <a:pt x="1" y="43036"/>
                    </a:lnTo>
                    <a:lnTo>
                      <a:pt x="173" y="43252"/>
                    </a:lnTo>
                    <a:lnTo>
                      <a:pt x="346" y="43468"/>
                    </a:lnTo>
                    <a:lnTo>
                      <a:pt x="475" y="43683"/>
                    </a:lnTo>
                    <a:lnTo>
                      <a:pt x="562" y="43985"/>
                    </a:lnTo>
                    <a:lnTo>
                      <a:pt x="821" y="41396"/>
                    </a:lnTo>
                    <a:lnTo>
                      <a:pt x="734" y="41180"/>
                    </a:lnTo>
                    <a:lnTo>
                      <a:pt x="648" y="40964"/>
                    </a:lnTo>
                    <a:lnTo>
                      <a:pt x="562" y="40748"/>
                    </a:lnTo>
                    <a:lnTo>
                      <a:pt x="562" y="40532"/>
                    </a:lnTo>
                    <a:lnTo>
                      <a:pt x="562" y="40317"/>
                    </a:lnTo>
                    <a:lnTo>
                      <a:pt x="648" y="40101"/>
                    </a:lnTo>
                    <a:lnTo>
                      <a:pt x="777" y="39885"/>
                    </a:lnTo>
                    <a:lnTo>
                      <a:pt x="1036" y="39626"/>
                    </a:lnTo>
                    <a:lnTo>
                      <a:pt x="1339" y="37511"/>
                    </a:lnTo>
                    <a:lnTo>
                      <a:pt x="1641" y="35266"/>
                    </a:lnTo>
                    <a:lnTo>
                      <a:pt x="2072" y="32892"/>
                    </a:lnTo>
                    <a:lnTo>
                      <a:pt x="2547" y="30432"/>
                    </a:lnTo>
                    <a:lnTo>
                      <a:pt x="2547" y="30346"/>
                    </a:lnTo>
                    <a:lnTo>
                      <a:pt x="2590" y="30302"/>
                    </a:lnTo>
                    <a:lnTo>
                      <a:pt x="2634" y="29957"/>
                    </a:lnTo>
                    <a:lnTo>
                      <a:pt x="2763" y="29482"/>
                    </a:lnTo>
                    <a:lnTo>
                      <a:pt x="2763" y="29396"/>
                    </a:lnTo>
                    <a:lnTo>
                      <a:pt x="2763" y="29353"/>
                    </a:lnTo>
                    <a:lnTo>
                      <a:pt x="3152" y="27712"/>
                    </a:lnTo>
                    <a:lnTo>
                      <a:pt x="3583" y="25986"/>
                    </a:lnTo>
                    <a:lnTo>
                      <a:pt x="4058" y="24216"/>
                    </a:lnTo>
                    <a:lnTo>
                      <a:pt x="4576" y="22446"/>
                    </a:lnTo>
                    <a:lnTo>
                      <a:pt x="4576" y="22403"/>
                    </a:lnTo>
                    <a:lnTo>
                      <a:pt x="4619" y="22317"/>
                    </a:lnTo>
                    <a:lnTo>
                      <a:pt x="4921" y="21367"/>
                    </a:lnTo>
                    <a:lnTo>
                      <a:pt x="4921" y="21281"/>
                    </a:lnTo>
                    <a:lnTo>
                      <a:pt x="4921" y="21238"/>
                    </a:lnTo>
                    <a:lnTo>
                      <a:pt x="5439" y="19684"/>
                    </a:lnTo>
                    <a:lnTo>
                      <a:pt x="6000" y="18087"/>
                    </a:lnTo>
                    <a:lnTo>
                      <a:pt x="6605" y="16533"/>
                    </a:lnTo>
                    <a:lnTo>
                      <a:pt x="7252" y="14979"/>
                    </a:lnTo>
                    <a:lnTo>
                      <a:pt x="7295" y="14936"/>
                    </a:lnTo>
                    <a:lnTo>
                      <a:pt x="7295" y="14893"/>
                    </a:lnTo>
                    <a:lnTo>
                      <a:pt x="7770" y="13814"/>
                    </a:lnTo>
                    <a:lnTo>
                      <a:pt x="7813" y="13770"/>
                    </a:lnTo>
                    <a:lnTo>
                      <a:pt x="7813" y="13684"/>
                    </a:lnTo>
                    <a:lnTo>
                      <a:pt x="8374" y="12562"/>
                    </a:lnTo>
                    <a:lnTo>
                      <a:pt x="8936" y="11439"/>
                    </a:lnTo>
                    <a:lnTo>
                      <a:pt x="9497" y="10317"/>
                    </a:lnTo>
                    <a:lnTo>
                      <a:pt x="10101" y="9195"/>
                    </a:lnTo>
                    <a:lnTo>
                      <a:pt x="10144" y="9152"/>
                    </a:lnTo>
                    <a:lnTo>
                      <a:pt x="10187" y="9109"/>
                    </a:lnTo>
                    <a:lnTo>
                      <a:pt x="10662" y="8288"/>
                    </a:lnTo>
                    <a:lnTo>
                      <a:pt x="10705" y="8245"/>
                    </a:lnTo>
                    <a:lnTo>
                      <a:pt x="10705" y="8159"/>
                    </a:lnTo>
                    <a:lnTo>
                      <a:pt x="11525" y="6907"/>
                    </a:lnTo>
                    <a:lnTo>
                      <a:pt x="12346" y="5699"/>
                    </a:lnTo>
                    <a:lnTo>
                      <a:pt x="13252" y="4533"/>
                    </a:lnTo>
                    <a:lnTo>
                      <a:pt x="14159" y="3368"/>
                    </a:lnTo>
                    <a:lnTo>
                      <a:pt x="14202" y="3325"/>
                    </a:lnTo>
                    <a:lnTo>
                      <a:pt x="14245" y="3281"/>
                    </a:lnTo>
                    <a:lnTo>
                      <a:pt x="14849" y="2591"/>
                    </a:lnTo>
                    <a:lnTo>
                      <a:pt x="14892" y="2548"/>
                    </a:lnTo>
                    <a:lnTo>
                      <a:pt x="14935" y="2504"/>
                    </a:lnTo>
                    <a:lnTo>
                      <a:pt x="15928" y="1425"/>
                    </a:lnTo>
                    <a:lnTo>
                      <a:pt x="16964" y="476"/>
                    </a:lnTo>
                    <a:lnTo>
                      <a:pt x="16748" y="346"/>
                    </a:lnTo>
                    <a:lnTo>
                      <a:pt x="16576" y="174"/>
                    </a:lnTo>
                    <a:lnTo>
                      <a:pt x="164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9" name="Google Shape;15179;p76"/>
              <p:cNvSpPr/>
              <p:nvPr/>
            </p:nvSpPr>
            <p:spPr>
              <a:xfrm>
                <a:off x="1716411" y="478325"/>
                <a:ext cx="323646" cy="375098"/>
              </a:xfrm>
              <a:custGeom>
                <a:avLst/>
                <a:gdLst/>
                <a:ahLst/>
                <a:cxnLst/>
                <a:rect l="l" t="t" r="r" b="b"/>
                <a:pathLst>
                  <a:path w="5699" h="6605" extrusionOk="0">
                    <a:moveTo>
                      <a:pt x="3497" y="0"/>
                    </a:moveTo>
                    <a:lnTo>
                      <a:pt x="3108" y="43"/>
                    </a:lnTo>
                    <a:lnTo>
                      <a:pt x="2763" y="173"/>
                    </a:lnTo>
                    <a:lnTo>
                      <a:pt x="2720" y="173"/>
                    </a:lnTo>
                    <a:lnTo>
                      <a:pt x="2375" y="389"/>
                    </a:lnTo>
                    <a:lnTo>
                      <a:pt x="2072" y="648"/>
                    </a:lnTo>
                    <a:lnTo>
                      <a:pt x="1770" y="950"/>
                    </a:lnTo>
                    <a:lnTo>
                      <a:pt x="1511" y="1338"/>
                    </a:lnTo>
                    <a:lnTo>
                      <a:pt x="1296" y="1727"/>
                    </a:lnTo>
                    <a:lnTo>
                      <a:pt x="1080" y="2115"/>
                    </a:lnTo>
                    <a:lnTo>
                      <a:pt x="691" y="3022"/>
                    </a:lnTo>
                    <a:lnTo>
                      <a:pt x="432" y="3885"/>
                    </a:lnTo>
                    <a:lnTo>
                      <a:pt x="216" y="4705"/>
                    </a:lnTo>
                    <a:lnTo>
                      <a:pt x="1" y="5784"/>
                    </a:lnTo>
                    <a:lnTo>
                      <a:pt x="1" y="6000"/>
                    </a:lnTo>
                    <a:lnTo>
                      <a:pt x="44" y="6043"/>
                    </a:lnTo>
                    <a:lnTo>
                      <a:pt x="44" y="6130"/>
                    </a:lnTo>
                    <a:lnTo>
                      <a:pt x="130" y="6302"/>
                    </a:lnTo>
                    <a:lnTo>
                      <a:pt x="303" y="6475"/>
                    </a:lnTo>
                    <a:lnTo>
                      <a:pt x="432" y="6518"/>
                    </a:lnTo>
                    <a:lnTo>
                      <a:pt x="562" y="6561"/>
                    </a:lnTo>
                    <a:lnTo>
                      <a:pt x="605" y="6604"/>
                    </a:lnTo>
                    <a:lnTo>
                      <a:pt x="907" y="6604"/>
                    </a:lnTo>
                    <a:lnTo>
                      <a:pt x="1037" y="6518"/>
                    </a:lnTo>
                    <a:lnTo>
                      <a:pt x="1684" y="6216"/>
                    </a:lnTo>
                    <a:lnTo>
                      <a:pt x="2634" y="5612"/>
                    </a:lnTo>
                    <a:lnTo>
                      <a:pt x="3195" y="5266"/>
                    </a:lnTo>
                    <a:lnTo>
                      <a:pt x="3713" y="4878"/>
                    </a:lnTo>
                    <a:lnTo>
                      <a:pt x="4231" y="4446"/>
                    </a:lnTo>
                    <a:lnTo>
                      <a:pt x="4706" y="4015"/>
                    </a:lnTo>
                    <a:lnTo>
                      <a:pt x="5137" y="3540"/>
                    </a:lnTo>
                    <a:lnTo>
                      <a:pt x="5439" y="3065"/>
                    </a:lnTo>
                    <a:lnTo>
                      <a:pt x="5612" y="2590"/>
                    </a:lnTo>
                    <a:lnTo>
                      <a:pt x="5698" y="2374"/>
                    </a:lnTo>
                    <a:lnTo>
                      <a:pt x="5698" y="2158"/>
                    </a:lnTo>
                    <a:lnTo>
                      <a:pt x="5698" y="1770"/>
                    </a:lnTo>
                    <a:lnTo>
                      <a:pt x="5655" y="1554"/>
                    </a:lnTo>
                    <a:lnTo>
                      <a:pt x="5569" y="1338"/>
                    </a:lnTo>
                    <a:lnTo>
                      <a:pt x="5439" y="1123"/>
                    </a:lnTo>
                    <a:lnTo>
                      <a:pt x="5267" y="864"/>
                    </a:lnTo>
                    <a:lnTo>
                      <a:pt x="5051" y="648"/>
                    </a:lnTo>
                    <a:lnTo>
                      <a:pt x="4749" y="432"/>
                    </a:lnTo>
                    <a:lnTo>
                      <a:pt x="4403" y="259"/>
                    </a:lnTo>
                    <a:lnTo>
                      <a:pt x="4101" y="130"/>
                    </a:lnTo>
                    <a:lnTo>
                      <a:pt x="3799" y="43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0" name="Google Shape;15180;p76"/>
              <p:cNvSpPr/>
              <p:nvPr/>
            </p:nvSpPr>
            <p:spPr>
              <a:xfrm>
                <a:off x="-514300" y="1341192"/>
                <a:ext cx="308938" cy="203479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3583" extrusionOk="0">
                    <a:moveTo>
                      <a:pt x="4188" y="0"/>
                    </a:moveTo>
                    <a:lnTo>
                      <a:pt x="3109" y="43"/>
                    </a:lnTo>
                    <a:lnTo>
                      <a:pt x="2547" y="86"/>
                    </a:lnTo>
                    <a:lnTo>
                      <a:pt x="1986" y="173"/>
                    </a:lnTo>
                    <a:lnTo>
                      <a:pt x="1468" y="302"/>
                    </a:lnTo>
                    <a:lnTo>
                      <a:pt x="994" y="518"/>
                    </a:lnTo>
                    <a:lnTo>
                      <a:pt x="605" y="777"/>
                    </a:lnTo>
                    <a:lnTo>
                      <a:pt x="432" y="907"/>
                    </a:lnTo>
                    <a:lnTo>
                      <a:pt x="260" y="1079"/>
                    </a:lnTo>
                    <a:lnTo>
                      <a:pt x="130" y="1338"/>
                    </a:lnTo>
                    <a:lnTo>
                      <a:pt x="1" y="1640"/>
                    </a:lnTo>
                    <a:lnTo>
                      <a:pt x="1" y="1856"/>
                    </a:lnTo>
                    <a:lnTo>
                      <a:pt x="1" y="2072"/>
                    </a:lnTo>
                    <a:lnTo>
                      <a:pt x="44" y="2288"/>
                    </a:lnTo>
                    <a:lnTo>
                      <a:pt x="130" y="2547"/>
                    </a:lnTo>
                    <a:lnTo>
                      <a:pt x="217" y="2806"/>
                    </a:lnTo>
                    <a:lnTo>
                      <a:pt x="346" y="3022"/>
                    </a:lnTo>
                    <a:lnTo>
                      <a:pt x="476" y="3151"/>
                    </a:lnTo>
                    <a:lnTo>
                      <a:pt x="605" y="3281"/>
                    </a:lnTo>
                    <a:lnTo>
                      <a:pt x="907" y="3453"/>
                    </a:lnTo>
                    <a:lnTo>
                      <a:pt x="1166" y="3540"/>
                    </a:lnTo>
                    <a:lnTo>
                      <a:pt x="1382" y="3583"/>
                    </a:lnTo>
                    <a:lnTo>
                      <a:pt x="1684" y="3540"/>
                    </a:lnTo>
                    <a:lnTo>
                      <a:pt x="1986" y="3453"/>
                    </a:lnTo>
                    <a:lnTo>
                      <a:pt x="2245" y="3367"/>
                    </a:lnTo>
                    <a:lnTo>
                      <a:pt x="2547" y="3237"/>
                    </a:lnTo>
                    <a:lnTo>
                      <a:pt x="3152" y="2849"/>
                    </a:lnTo>
                    <a:lnTo>
                      <a:pt x="3713" y="2417"/>
                    </a:lnTo>
                    <a:lnTo>
                      <a:pt x="4274" y="1986"/>
                    </a:lnTo>
                    <a:lnTo>
                      <a:pt x="4749" y="1511"/>
                    </a:lnTo>
                    <a:lnTo>
                      <a:pt x="5439" y="777"/>
                    </a:lnTo>
                    <a:lnTo>
                      <a:pt x="47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1" name="Google Shape;15181;p76"/>
              <p:cNvSpPr/>
              <p:nvPr/>
            </p:nvSpPr>
            <p:spPr>
              <a:xfrm>
                <a:off x="-195595" y="1066613"/>
                <a:ext cx="264755" cy="281962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4965" extrusionOk="0">
                    <a:moveTo>
                      <a:pt x="3065" y="1"/>
                    </a:moveTo>
                    <a:lnTo>
                      <a:pt x="2806" y="44"/>
                    </a:lnTo>
                    <a:lnTo>
                      <a:pt x="2504" y="173"/>
                    </a:lnTo>
                    <a:lnTo>
                      <a:pt x="2245" y="303"/>
                    </a:lnTo>
                    <a:lnTo>
                      <a:pt x="1986" y="519"/>
                    </a:lnTo>
                    <a:lnTo>
                      <a:pt x="1770" y="778"/>
                    </a:lnTo>
                    <a:lnTo>
                      <a:pt x="1554" y="1080"/>
                    </a:lnTo>
                    <a:lnTo>
                      <a:pt x="1338" y="1382"/>
                    </a:lnTo>
                    <a:lnTo>
                      <a:pt x="950" y="2073"/>
                    </a:lnTo>
                    <a:lnTo>
                      <a:pt x="604" y="2763"/>
                    </a:lnTo>
                    <a:lnTo>
                      <a:pt x="345" y="3454"/>
                    </a:lnTo>
                    <a:lnTo>
                      <a:pt x="0" y="4447"/>
                    </a:lnTo>
                    <a:lnTo>
                      <a:pt x="475" y="4965"/>
                    </a:lnTo>
                    <a:lnTo>
                      <a:pt x="1338" y="4619"/>
                    </a:lnTo>
                    <a:lnTo>
                      <a:pt x="1986" y="4317"/>
                    </a:lnTo>
                    <a:lnTo>
                      <a:pt x="2676" y="3972"/>
                    </a:lnTo>
                    <a:lnTo>
                      <a:pt x="3324" y="3540"/>
                    </a:lnTo>
                    <a:lnTo>
                      <a:pt x="3626" y="3281"/>
                    </a:lnTo>
                    <a:lnTo>
                      <a:pt x="3928" y="3065"/>
                    </a:lnTo>
                    <a:lnTo>
                      <a:pt x="4144" y="2806"/>
                    </a:lnTo>
                    <a:lnTo>
                      <a:pt x="4360" y="2504"/>
                    </a:lnTo>
                    <a:lnTo>
                      <a:pt x="4532" y="2245"/>
                    </a:lnTo>
                    <a:lnTo>
                      <a:pt x="4619" y="1943"/>
                    </a:lnTo>
                    <a:lnTo>
                      <a:pt x="4662" y="1641"/>
                    </a:lnTo>
                    <a:lnTo>
                      <a:pt x="4619" y="1296"/>
                    </a:lnTo>
                    <a:lnTo>
                      <a:pt x="4576" y="1123"/>
                    </a:lnTo>
                    <a:lnTo>
                      <a:pt x="4446" y="907"/>
                    </a:lnTo>
                    <a:lnTo>
                      <a:pt x="4317" y="734"/>
                    </a:lnTo>
                    <a:lnTo>
                      <a:pt x="4144" y="519"/>
                    </a:lnTo>
                    <a:lnTo>
                      <a:pt x="3971" y="346"/>
                    </a:lnTo>
                    <a:lnTo>
                      <a:pt x="3755" y="217"/>
                    </a:lnTo>
                    <a:lnTo>
                      <a:pt x="3583" y="130"/>
                    </a:lnTo>
                    <a:lnTo>
                      <a:pt x="3410" y="44"/>
                    </a:lnTo>
                    <a:lnTo>
                      <a:pt x="30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2" name="Google Shape;15182;p76"/>
              <p:cNvSpPr/>
              <p:nvPr/>
            </p:nvSpPr>
            <p:spPr>
              <a:xfrm>
                <a:off x="15209" y="1353402"/>
                <a:ext cx="262313" cy="281962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4965" extrusionOk="0">
                    <a:moveTo>
                      <a:pt x="3022" y="1"/>
                    </a:moveTo>
                    <a:lnTo>
                      <a:pt x="2763" y="44"/>
                    </a:lnTo>
                    <a:lnTo>
                      <a:pt x="2504" y="130"/>
                    </a:lnTo>
                    <a:lnTo>
                      <a:pt x="2245" y="303"/>
                    </a:lnTo>
                    <a:lnTo>
                      <a:pt x="1986" y="476"/>
                    </a:lnTo>
                    <a:lnTo>
                      <a:pt x="1727" y="735"/>
                    </a:lnTo>
                    <a:lnTo>
                      <a:pt x="1511" y="1037"/>
                    </a:lnTo>
                    <a:lnTo>
                      <a:pt x="1295" y="1339"/>
                    </a:lnTo>
                    <a:lnTo>
                      <a:pt x="907" y="2030"/>
                    </a:lnTo>
                    <a:lnTo>
                      <a:pt x="605" y="2720"/>
                    </a:lnTo>
                    <a:lnTo>
                      <a:pt x="302" y="3411"/>
                    </a:lnTo>
                    <a:lnTo>
                      <a:pt x="0" y="4404"/>
                    </a:lnTo>
                    <a:lnTo>
                      <a:pt x="346" y="4965"/>
                    </a:lnTo>
                    <a:lnTo>
                      <a:pt x="389" y="4965"/>
                    </a:lnTo>
                    <a:lnTo>
                      <a:pt x="1166" y="4663"/>
                    </a:lnTo>
                    <a:lnTo>
                      <a:pt x="1770" y="4361"/>
                    </a:lnTo>
                    <a:lnTo>
                      <a:pt x="2504" y="4015"/>
                    </a:lnTo>
                    <a:lnTo>
                      <a:pt x="3195" y="3584"/>
                    </a:lnTo>
                    <a:lnTo>
                      <a:pt x="3540" y="3325"/>
                    </a:lnTo>
                    <a:lnTo>
                      <a:pt x="3842" y="3066"/>
                    </a:lnTo>
                    <a:lnTo>
                      <a:pt x="4101" y="2807"/>
                    </a:lnTo>
                    <a:lnTo>
                      <a:pt x="4317" y="2504"/>
                    </a:lnTo>
                    <a:lnTo>
                      <a:pt x="4489" y="2202"/>
                    </a:lnTo>
                    <a:lnTo>
                      <a:pt x="4619" y="1900"/>
                    </a:lnTo>
                    <a:lnTo>
                      <a:pt x="4619" y="1598"/>
                    </a:lnTo>
                    <a:lnTo>
                      <a:pt x="4576" y="1253"/>
                    </a:lnTo>
                    <a:lnTo>
                      <a:pt x="4533" y="1080"/>
                    </a:lnTo>
                    <a:lnTo>
                      <a:pt x="4446" y="907"/>
                    </a:lnTo>
                    <a:lnTo>
                      <a:pt x="4317" y="692"/>
                    </a:lnTo>
                    <a:lnTo>
                      <a:pt x="4144" y="476"/>
                    </a:lnTo>
                    <a:lnTo>
                      <a:pt x="3928" y="303"/>
                    </a:lnTo>
                    <a:lnTo>
                      <a:pt x="3756" y="174"/>
                    </a:lnTo>
                    <a:lnTo>
                      <a:pt x="3540" y="87"/>
                    </a:lnTo>
                    <a:lnTo>
                      <a:pt x="3367" y="44"/>
                    </a:lnTo>
                    <a:lnTo>
                      <a:pt x="30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3" name="Google Shape;15183;p76"/>
              <p:cNvSpPr/>
              <p:nvPr/>
            </p:nvSpPr>
            <p:spPr>
              <a:xfrm>
                <a:off x="-305938" y="1625540"/>
                <a:ext cx="304054" cy="203479"/>
              </a:xfrm>
              <a:custGeom>
                <a:avLst/>
                <a:gdLst/>
                <a:ahLst/>
                <a:cxnLst/>
                <a:rect l="l" t="t" r="r" b="b"/>
                <a:pathLst>
                  <a:path w="5354" h="3583" extrusionOk="0">
                    <a:moveTo>
                      <a:pt x="4188" y="0"/>
                    </a:moveTo>
                    <a:lnTo>
                      <a:pt x="3152" y="43"/>
                    </a:lnTo>
                    <a:lnTo>
                      <a:pt x="2591" y="87"/>
                    </a:lnTo>
                    <a:lnTo>
                      <a:pt x="2029" y="173"/>
                    </a:lnTo>
                    <a:lnTo>
                      <a:pt x="1512" y="346"/>
                    </a:lnTo>
                    <a:lnTo>
                      <a:pt x="1037" y="518"/>
                    </a:lnTo>
                    <a:lnTo>
                      <a:pt x="605" y="777"/>
                    </a:lnTo>
                    <a:lnTo>
                      <a:pt x="432" y="907"/>
                    </a:lnTo>
                    <a:lnTo>
                      <a:pt x="303" y="1079"/>
                    </a:lnTo>
                    <a:lnTo>
                      <a:pt x="130" y="1338"/>
                    </a:lnTo>
                    <a:lnTo>
                      <a:pt x="44" y="1640"/>
                    </a:lnTo>
                    <a:lnTo>
                      <a:pt x="1" y="1856"/>
                    </a:lnTo>
                    <a:lnTo>
                      <a:pt x="1" y="2072"/>
                    </a:lnTo>
                    <a:lnTo>
                      <a:pt x="44" y="2288"/>
                    </a:lnTo>
                    <a:lnTo>
                      <a:pt x="130" y="2547"/>
                    </a:lnTo>
                    <a:lnTo>
                      <a:pt x="260" y="2806"/>
                    </a:lnTo>
                    <a:lnTo>
                      <a:pt x="346" y="3022"/>
                    </a:lnTo>
                    <a:lnTo>
                      <a:pt x="476" y="3194"/>
                    </a:lnTo>
                    <a:lnTo>
                      <a:pt x="648" y="3324"/>
                    </a:lnTo>
                    <a:lnTo>
                      <a:pt x="907" y="3453"/>
                    </a:lnTo>
                    <a:lnTo>
                      <a:pt x="1166" y="3540"/>
                    </a:lnTo>
                    <a:lnTo>
                      <a:pt x="1425" y="3583"/>
                    </a:lnTo>
                    <a:lnTo>
                      <a:pt x="1684" y="3540"/>
                    </a:lnTo>
                    <a:lnTo>
                      <a:pt x="1943" y="3497"/>
                    </a:lnTo>
                    <a:lnTo>
                      <a:pt x="2245" y="3410"/>
                    </a:lnTo>
                    <a:lnTo>
                      <a:pt x="2504" y="3281"/>
                    </a:lnTo>
                    <a:lnTo>
                      <a:pt x="3065" y="2935"/>
                    </a:lnTo>
                    <a:lnTo>
                      <a:pt x="3627" y="2547"/>
                    </a:lnTo>
                    <a:lnTo>
                      <a:pt x="4145" y="2115"/>
                    </a:lnTo>
                    <a:lnTo>
                      <a:pt x="4619" y="1684"/>
                    </a:lnTo>
                    <a:lnTo>
                      <a:pt x="5353" y="907"/>
                    </a:lnTo>
                    <a:lnTo>
                      <a:pt x="47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4" name="Google Shape;15184;p76"/>
              <p:cNvSpPr/>
              <p:nvPr/>
            </p:nvSpPr>
            <p:spPr>
              <a:xfrm>
                <a:off x="-149027" y="1902505"/>
                <a:ext cx="291730" cy="203535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3584" extrusionOk="0">
                    <a:moveTo>
                      <a:pt x="4144" y="1"/>
                    </a:moveTo>
                    <a:lnTo>
                      <a:pt x="3108" y="44"/>
                    </a:lnTo>
                    <a:lnTo>
                      <a:pt x="2547" y="87"/>
                    </a:lnTo>
                    <a:lnTo>
                      <a:pt x="1986" y="173"/>
                    </a:lnTo>
                    <a:lnTo>
                      <a:pt x="1468" y="346"/>
                    </a:lnTo>
                    <a:lnTo>
                      <a:pt x="993" y="519"/>
                    </a:lnTo>
                    <a:lnTo>
                      <a:pt x="605" y="778"/>
                    </a:lnTo>
                    <a:lnTo>
                      <a:pt x="432" y="907"/>
                    </a:lnTo>
                    <a:lnTo>
                      <a:pt x="259" y="1080"/>
                    </a:lnTo>
                    <a:lnTo>
                      <a:pt x="130" y="1339"/>
                    </a:lnTo>
                    <a:lnTo>
                      <a:pt x="0" y="1641"/>
                    </a:lnTo>
                    <a:lnTo>
                      <a:pt x="0" y="1857"/>
                    </a:lnTo>
                    <a:lnTo>
                      <a:pt x="0" y="2073"/>
                    </a:lnTo>
                    <a:lnTo>
                      <a:pt x="43" y="2288"/>
                    </a:lnTo>
                    <a:lnTo>
                      <a:pt x="130" y="2547"/>
                    </a:lnTo>
                    <a:lnTo>
                      <a:pt x="216" y="2806"/>
                    </a:lnTo>
                    <a:lnTo>
                      <a:pt x="346" y="3022"/>
                    </a:lnTo>
                    <a:lnTo>
                      <a:pt x="475" y="3152"/>
                    </a:lnTo>
                    <a:lnTo>
                      <a:pt x="605" y="3281"/>
                    </a:lnTo>
                    <a:lnTo>
                      <a:pt x="907" y="3454"/>
                    </a:lnTo>
                    <a:lnTo>
                      <a:pt x="1166" y="3540"/>
                    </a:lnTo>
                    <a:lnTo>
                      <a:pt x="1382" y="3583"/>
                    </a:lnTo>
                    <a:lnTo>
                      <a:pt x="1641" y="3540"/>
                    </a:lnTo>
                    <a:lnTo>
                      <a:pt x="1900" y="3497"/>
                    </a:lnTo>
                    <a:lnTo>
                      <a:pt x="2374" y="3324"/>
                    </a:lnTo>
                    <a:lnTo>
                      <a:pt x="2892" y="3022"/>
                    </a:lnTo>
                    <a:lnTo>
                      <a:pt x="3410" y="2677"/>
                    </a:lnTo>
                    <a:lnTo>
                      <a:pt x="3928" y="2288"/>
                    </a:lnTo>
                    <a:lnTo>
                      <a:pt x="4360" y="1900"/>
                    </a:lnTo>
                    <a:lnTo>
                      <a:pt x="5137" y="1166"/>
                    </a:lnTo>
                    <a:lnTo>
                      <a:pt x="46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5" name="Google Shape;15185;p76"/>
              <p:cNvSpPr/>
              <p:nvPr/>
            </p:nvSpPr>
            <p:spPr>
              <a:xfrm>
                <a:off x="167180" y="1630424"/>
                <a:ext cx="267254" cy="281962"/>
              </a:xfrm>
              <a:custGeom>
                <a:avLst/>
                <a:gdLst/>
                <a:ahLst/>
                <a:cxnLst/>
                <a:rect l="l" t="t" r="r" b="b"/>
                <a:pathLst>
                  <a:path w="4706" h="4965" extrusionOk="0">
                    <a:moveTo>
                      <a:pt x="2849" y="1"/>
                    </a:moveTo>
                    <a:lnTo>
                      <a:pt x="2547" y="130"/>
                    </a:lnTo>
                    <a:lnTo>
                      <a:pt x="2245" y="303"/>
                    </a:lnTo>
                    <a:lnTo>
                      <a:pt x="1986" y="562"/>
                    </a:lnTo>
                    <a:lnTo>
                      <a:pt x="1727" y="821"/>
                    </a:lnTo>
                    <a:lnTo>
                      <a:pt x="1468" y="1166"/>
                    </a:lnTo>
                    <a:lnTo>
                      <a:pt x="1252" y="1511"/>
                    </a:lnTo>
                    <a:lnTo>
                      <a:pt x="864" y="2288"/>
                    </a:lnTo>
                    <a:lnTo>
                      <a:pt x="519" y="3022"/>
                    </a:lnTo>
                    <a:lnTo>
                      <a:pt x="260" y="3713"/>
                    </a:lnTo>
                    <a:lnTo>
                      <a:pt x="1" y="4533"/>
                    </a:lnTo>
                    <a:lnTo>
                      <a:pt x="1" y="4619"/>
                    </a:lnTo>
                    <a:lnTo>
                      <a:pt x="130" y="4921"/>
                    </a:lnTo>
                    <a:lnTo>
                      <a:pt x="173" y="4964"/>
                    </a:lnTo>
                    <a:lnTo>
                      <a:pt x="432" y="4964"/>
                    </a:lnTo>
                    <a:lnTo>
                      <a:pt x="1209" y="4662"/>
                    </a:lnTo>
                    <a:lnTo>
                      <a:pt x="1857" y="4360"/>
                    </a:lnTo>
                    <a:lnTo>
                      <a:pt x="2547" y="4015"/>
                    </a:lnTo>
                    <a:lnTo>
                      <a:pt x="3281" y="3583"/>
                    </a:lnTo>
                    <a:lnTo>
                      <a:pt x="3583" y="3324"/>
                    </a:lnTo>
                    <a:lnTo>
                      <a:pt x="3885" y="3065"/>
                    </a:lnTo>
                    <a:lnTo>
                      <a:pt x="4187" y="2806"/>
                    </a:lnTo>
                    <a:lnTo>
                      <a:pt x="4403" y="2504"/>
                    </a:lnTo>
                    <a:lnTo>
                      <a:pt x="4576" y="2202"/>
                    </a:lnTo>
                    <a:lnTo>
                      <a:pt x="4662" y="1900"/>
                    </a:lnTo>
                    <a:lnTo>
                      <a:pt x="4705" y="1598"/>
                    </a:lnTo>
                    <a:lnTo>
                      <a:pt x="4662" y="1252"/>
                    </a:lnTo>
                    <a:lnTo>
                      <a:pt x="4619" y="1080"/>
                    </a:lnTo>
                    <a:lnTo>
                      <a:pt x="4490" y="864"/>
                    </a:lnTo>
                    <a:lnTo>
                      <a:pt x="4360" y="691"/>
                    </a:lnTo>
                    <a:lnTo>
                      <a:pt x="4187" y="475"/>
                    </a:lnTo>
                    <a:lnTo>
                      <a:pt x="4015" y="303"/>
                    </a:lnTo>
                    <a:lnTo>
                      <a:pt x="3799" y="173"/>
                    </a:lnTo>
                    <a:lnTo>
                      <a:pt x="3626" y="87"/>
                    </a:lnTo>
                    <a:lnTo>
                      <a:pt x="34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6" name="Google Shape;15186;p76"/>
              <p:cNvSpPr/>
              <p:nvPr/>
            </p:nvSpPr>
            <p:spPr>
              <a:xfrm>
                <a:off x="306883" y="2034882"/>
                <a:ext cx="284461" cy="262370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4620" extrusionOk="0">
                    <a:moveTo>
                      <a:pt x="3325" y="1"/>
                    </a:moveTo>
                    <a:lnTo>
                      <a:pt x="3022" y="87"/>
                    </a:lnTo>
                    <a:lnTo>
                      <a:pt x="2763" y="216"/>
                    </a:lnTo>
                    <a:lnTo>
                      <a:pt x="2461" y="389"/>
                    </a:lnTo>
                    <a:lnTo>
                      <a:pt x="2202" y="605"/>
                    </a:lnTo>
                    <a:lnTo>
                      <a:pt x="1943" y="864"/>
                    </a:lnTo>
                    <a:lnTo>
                      <a:pt x="1684" y="1166"/>
                    </a:lnTo>
                    <a:lnTo>
                      <a:pt x="1210" y="1814"/>
                    </a:lnTo>
                    <a:lnTo>
                      <a:pt x="778" y="2504"/>
                    </a:lnTo>
                    <a:lnTo>
                      <a:pt x="433" y="3152"/>
                    </a:lnTo>
                    <a:lnTo>
                      <a:pt x="1" y="4058"/>
                    </a:lnTo>
                    <a:lnTo>
                      <a:pt x="174" y="4619"/>
                    </a:lnTo>
                    <a:lnTo>
                      <a:pt x="346" y="4619"/>
                    </a:lnTo>
                    <a:lnTo>
                      <a:pt x="1166" y="4403"/>
                    </a:lnTo>
                    <a:lnTo>
                      <a:pt x="1814" y="4188"/>
                    </a:lnTo>
                    <a:lnTo>
                      <a:pt x="2548" y="3929"/>
                    </a:lnTo>
                    <a:lnTo>
                      <a:pt x="3325" y="3583"/>
                    </a:lnTo>
                    <a:lnTo>
                      <a:pt x="3670" y="3367"/>
                    </a:lnTo>
                    <a:lnTo>
                      <a:pt x="4015" y="3152"/>
                    </a:lnTo>
                    <a:lnTo>
                      <a:pt x="4317" y="2936"/>
                    </a:lnTo>
                    <a:lnTo>
                      <a:pt x="4576" y="2677"/>
                    </a:lnTo>
                    <a:lnTo>
                      <a:pt x="4792" y="2375"/>
                    </a:lnTo>
                    <a:lnTo>
                      <a:pt x="4922" y="2116"/>
                    </a:lnTo>
                    <a:lnTo>
                      <a:pt x="5008" y="1814"/>
                    </a:lnTo>
                    <a:lnTo>
                      <a:pt x="5008" y="1468"/>
                    </a:lnTo>
                    <a:lnTo>
                      <a:pt x="4965" y="1296"/>
                    </a:lnTo>
                    <a:lnTo>
                      <a:pt x="4879" y="1080"/>
                    </a:lnTo>
                    <a:lnTo>
                      <a:pt x="4792" y="864"/>
                    </a:lnTo>
                    <a:lnTo>
                      <a:pt x="4620" y="648"/>
                    </a:lnTo>
                    <a:lnTo>
                      <a:pt x="4447" y="432"/>
                    </a:lnTo>
                    <a:lnTo>
                      <a:pt x="4274" y="260"/>
                    </a:lnTo>
                    <a:lnTo>
                      <a:pt x="4102" y="173"/>
                    </a:lnTo>
                    <a:lnTo>
                      <a:pt x="3929" y="87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7" name="Google Shape;15187;p76"/>
              <p:cNvSpPr/>
              <p:nvPr/>
            </p:nvSpPr>
            <p:spPr>
              <a:xfrm>
                <a:off x="-26474" y="2267778"/>
                <a:ext cx="301555" cy="188770"/>
              </a:xfrm>
              <a:custGeom>
                <a:avLst/>
                <a:gdLst/>
                <a:ahLst/>
                <a:cxnLst/>
                <a:rect l="l" t="t" r="r" b="b"/>
                <a:pathLst>
                  <a:path w="5310" h="3324" extrusionOk="0">
                    <a:moveTo>
                      <a:pt x="2893" y="0"/>
                    </a:moveTo>
                    <a:lnTo>
                      <a:pt x="2202" y="43"/>
                    </a:lnTo>
                    <a:lnTo>
                      <a:pt x="1511" y="130"/>
                    </a:lnTo>
                    <a:lnTo>
                      <a:pt x="1166" y="259"/>
                    </a:lnTo>
                    <a:lnTo>
                      <a:pt x="864" y="346"/>
                    </a:lnTo>
                    <a:lnTo>
                      <a:pt x="648" y="518"/>
                    </a:lnTo>
                    <a:lnTo>
                      <a:pt x="389" y="691"/>
                    </a:lnTo>
                    <a:lnTo>
                      <a:pt x="216" y="907"/>
                    </a:lnTo>
                    <a:lnTo>
                      <a:pt x="87" y="1252"/>
                    </a:lnTo>
                    <a:lnTo>
                      <a:pt x="44" y="1425"/>
                    </a:lnTo>
                    <a:lnTo>
                      <a:pt x="1" y="1641"/>
                    </a:lnTo>
                    <a:lnTo>
                      <a:pt x="44" y="1900"/>
                    </a:lnTo>
                    <a:lnTo>
                      <a:pt x="87" y="2159"/>
                    </a:lnTo>
                    <a:lnTo>
                      <a:pt x="130" y="2417"/>
                    </a:lnTo>
                    <a:lnTo>
                      <a:pt x="216" y="2633"/>
                    </a:lnTo>
                    <a:lnTo>
                      <a:pt x="346" y="2806"/>
                    </a:lnTo>
                    <a:lnTo>
                      <a:pt x="475" y="2935"/>
                    </a:lnTo>
                    <a:lnTo>
                      <a:pt x="734" y="3151"/>
                    </a:lnTo>
                    <a:lnTo>
                      <a:pt x="993" y="3281"/>
                    </a:lnTo>
                    <a:lnTo>
                      <a:pt x="1209" y="3324"/>
                    </a:lnTo>
                    <a:lnTo>
                      <a:pt x="1684" y="3324"/>
                    </a:lnTo>
                    <a:lnTo>
                      <a:pt x="1943" y="3281"/>
                    </a:lnTo>
                    <a:lnTo>
                      <a:pt x="2461" y="3108"/>
                    </a:lnTo>
                    <a:lnTo>
                      <a:pt x="3022" y="2849"/>
                    </a:lnTo>
                    <a:lnTo>
                      <a:pt x="3540" y="2547"/>
                    </a:lnTo>
                    <a:lnTo>
                      <a:pt x="4058" y="2245"/>
                    </a:lnTo>
                    <a:lnTo>
                      <a:pt x="4533" y="1900"/>
                    </a:lnTo>
                    <a:lnTo>
                      <a:pt x="5310" y="1295"/>
                    </a:lnTo>
                    <a:lnTo>
                      <a:pt x="5008" y="173"/>
                    </a:lnTo>
                    <a:lnTo>
                      <a:pt x="4058" y="43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8" name="Google Shape;15188;p76"/>
              <p:cNvSpPr/>
              <p:nvPr/>
            </p:nvSpPr>
            <p:spPr>
              <a:xfrm>
                <a:off x="412285" y="2451607"/>
                <a:ext cx="281962" cy="252545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4447" extrusionOk="0">
                    <a:moveTo>
                      <a:pt x="3368" y="1"/>
                    </a:moveTo>
                    <a:lnTo>
                      <a:pt x="3109" y="44"/>
                    </a:lnTo>
                    <a:lnTo>
                      <a:pt x="2850" y="130"/>
                    </a:lnTo>
                    <a:lnTo>
                      <a:pt x="2591" y="260"/>
                    </a:lnTo>
                    <a:lnTo>
                      <a:pt x="2332" y="432"/>
                    </a:lnTo>
                    <a:lnTo>
                      <a:pt x="1814" y="907"/>
                    </a:lnTo>
                    <a:lnTo>
                      <a:pt x="1339" y="1468"/>
                    </a:lnTo>
                    <a:lnTo>
                      <a:pt x="907" y="2029"/>
                    </a:lnTo>
                    <a:lnTo>
                      <a:pt x="562" y="2634"/>
                    </a:lnTo>
                    <a:lnTo>
                      <a:pt x="1" y="3583"/>
                    </a:lnTo>
                    <a:lnTo>
                      <a:pt x="174" y="4447"/>
                    </a:lnTo>
                    <a:lnTo>
                      <a:pt x="994" y="4274"/>
                    </a:lnTo>
                    <a:lnTo>
                      <a:pt x="1684" y="4101"/>
                    </a:lnTo>
                    <a:lnTo>
                      <a:pt x="2461" y="3842"/>
                    </a:lnTo>
                    <a:lnTo>
                      <a:pt x="3195" y="3540"/>
                    </a:lnTo>
                    <a:lnTo>
                      <a:pt x="3584" y="3367"/>
                    </a:lnTo>
                    <a:lnTo>
                      <a:pt x="3929" y="3152"/>
                    </a:lnTo>
                    <a:lnTo>
                      <a:pt x="4231" y="2936"/>
                    </a:lnTo>
                    <a:lnTo>
                      <a:pt x="4490" y="2677"/>
                    </a:lnTo>
                    <a:lnTo>
                      <a:pt x="4706" y="2418"/>
                    </a:lnTo>
                    <a:lnTo>
                      <a:pt x="4835" y="2159"/>
                    </a:lnTo>
                    <a:lnTo>
                      <a:pt x="4922" y="1857"/>
                    </a:lnTo>
                    <a:lnTo>
                      <a:pt x="4965" y="1511"/>
                    </a:lnTo>
                    <a:lnTo>
                      <a:pt x="4922" y="1339"/>
                    </a:lnTo>
                    <a:lnTo>
                      <a:pt x="4879" y="1123"/>
                    </a:lnTo>
                    <a:lnTo>
                      <a:pt x="4749" y="907"/>
                    </a:lnTo>
                    <a:lnTo>
                      <a:pt x="4620" y="648"/>
                    </a:lnTo>
                    <a:lnTo>
                      <a:pt x="4447" y="475"/>
                    </a:lnTo>
                    <a:lnTo>
                      <a:pt x="4274" y="303"/>
                    </a:lnTo>
                    <a:lnTo>
                      <a:pt x="4145" y="173"/>
                    </a:lnTo>
                    <a:lnTo>
                      <a:pt x="3972" y="87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9" name="Google Shape;15189;p76"/>
              <p:cNvSpPr/>
              <p:nvPr/>
            </p:nvSpPr>
            <p:spPr>
              <a:xfrm>
                <a:off x="66661" y="2667353"/>
                <a:ext cx="311380" cy="183886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3238" extrusionOk="0">
                    <a:moveTo>
                      <a:pt x="1986" y="0"/>
                    </a:moveTo>
                    <a:lnTo>
                      <a:pt x="1382" y="86"/>
                    </a:lnTo>
                    <a:lnTo>
                      <a:pt x="1123" y="173"/>
                    </a:lnTo>
                    <a:lnTo>
                      <a:pt x="864" y="302"/>
                    </a:lnTo>
                    <a:lnTo>
                      <a:pt x="648" y="432"/>
                    </a:lnTo>
                    <a:lnTo>
                      <a:pt x="432" y="561"/>
                    </a:lnTo>
                    <a:lnTo>
                      <a:pt x="260" y="777"/>
                    </a:lnTo>
                    <a:lnTo>
                      <a:pt x="87" y="1079"/>
                    </a:lnTo>
                    <a:lnTo>
                      <a:pt x="44" y="1295"/>
                    </a:lnTo>
                    <a:lnTo>
                      <a:pt x="1" y="1511"/>
                    </a:lnTo>
                    <a:lnTo>
                      <a:pt x="1" y="1727"/>
                    </a:lnTo>
                    <a:lnTo>
                      <a:pt x="44" y="1986"/>
                    </a:lnTo>
                    <a:lnTo>
                      <a:pt x="87" y="2245"/>
                    </a:lnTo>
                    <a:lnTo>
                      <a:pt x="173" y="2504"/>
                    </a:lnTo>
                    <a:lnTo>
                      <a:pt x="303" y="2676"/>
                    </a:lnTo>
                    <a:lnTo>
                      <a:pt x="389" y="2806"/>
                    </a:lnTo>
                    <a:lnTo>
                      <a:pt x="648" y="3022"/>
                    </a:lnTo>
                    <a:lnTo>
                      <a:pt x="907" y="3151"/>
                    </a:lnTo>
                    <a:lnTo>
                      <a:pt x="1166" y="3237"/>
                    </a:lnTo>
                    <a:lnTo>
                      <a:pt x="1684" y="3237"/>
                    </a:lnTo>
                    <a:lnTo>
                      <a:pt x="1943" y="3194"/>
                    </a:lnTo>
                    <a:lnTo>
                      <a:pt x="2504" y="3022"/>
                    </a:lnTo>
                    <a:lnTo>
                      <a:pt x="3109" y="2763"/>
                    </a:lnTo>
                    <a:lnTo>
                      <a:pt x="3670" y="2504"/>
                    </a:lnTo>
                    <a:lnTo>
                      <a:pt x="4188" y="2158"/>
                    </a:lnTo>
                    <a:lnTo>
                      <a:pt x="4706" y="1813"/>
                    </a:lnTo>
                    <a:lnTo>
                      <a:pt x="5483" y="1252"/>
                    </a:lnTo>
                    <a:lnTo>
                      <a:pt x="5353" y="820"/>
                    </a:lnTo>
                    <a:lnTo>
                      <a:pt x="5267" y="302"/>
                    </a:lnTo>
                    <a:lnTo>
                      <a:pt x="4749" y="216"/>
                    </a:lnTo>
                    <a:lnTo>
                      <a:pt x="4101" y="86"/>
                    </a:lnTo>
                    <a:lnTo>
                      <a:pt x="3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0" name="Google Shape;15190;p76"/>
              <p:cNvSpPr/>
              <p:nvPr/>
            </p:nvSpPr>
            <p:spPr>
              <a:xfrm>
                <a:off x="488327" y="2853624"/>
                <a:ext cx="286846" cy="252545"/>
              </a:xfrm>
              <a:custGeom>
                <a:avLst/>
                <a:gdLst/>
                <a:ahLst/>
                <a:cxnLst/>
                <a:rect l="l" t="t" r="r" b="b"/>
                <a:pathLst>
                  <a:path w="5051" h="4447" extrusionOk="0">
                    <a:moveTo>
                      <a:pt x="3453" y="1"/>
                    </a:moveTo>
                    <a:lnTo>
                      <a:pt x="3151" y="44"/>
                    </a:lnTo>
                    <a:lnTo>
                      <a:pt x="2892" y="173"/>
                    </a:lnTo>
                    <a:lnTo>
                      <a:pt x="2590" y="346"/>
                    </a:lnTo>
                    <a:lnTo>
                      <a:pt x="2331" y="519"/>
                    </a:lnTo>
                    <a:lnTo>
                      <a:pt x="2072" y="778"/>
                    </a:lnTo>
                    <a:lnTo>
                      <a:pt x="1813" y="1037"/>
                    </a:lnTo>
                    <a:lnTo>
                      <a:pt x="1295" y="1641"/>
                    </a:lnTo>
                    <a:lnTo>
                      <a:pt x="863" y="2288"/>
                    </a:lnTo>
                    <a:lnTo>
                      <a:pt x="475" y="2893"/>
                    </a:lnTo>
                    <a:lnTo>
                      <a:pt x="0" y="3799"/>
                    </a:lnTo>
                    <a:lnTo>
                      <a:pt x="86" y="4447"/>
                    </a:lnTo>
                    <a:lnTo>
                      <a:pt x="259" y="4447"/>
                    </a:lnTo>
                    <a:lnTo>
                      <a:pt x="1079" y="4317"/>
                    </a:lnTo>
                    <a:lnTo>
                      <a:pt x="1770" y="4101"/>
                    </a:lnTo>
                    <a:lnTo>
                      <a:pt x="2504" y="3885"/>
                    </a:lnTo>
                    <a:lnTo>
                      <a:pt x="3281" y="3583"/>
                    </a:lnTo>
                    <a:lnTo>
                      <a:pt x="3669" y="3367"/>
                    </a:lnTo>
                    <a:lnTo>
                      <a:pt x="4014" y="3195"/>
                    </a:lnTo>
                    <a:lnTo>
                      <a:pt x="4317" y="2936"/>
                    </a:lnTo>
                    <a:lnTo>
                      <a:pt x="4576" y="2720"/>
                    </a:lnTo>
                    <a:lnTo>
                      <a:pt x="4791" y="2461"/>
                    </a:lnTo>
                    <a:lnTo>
                      <a:pt x="4964" y="2159"/>
                    </a:lnTo>
                    <a:lnTo>
                      <a:pt x="5050" y="1900"/>
                    </a:lnTo>
                    <a:lnTo>
                      <a:pt x="5050" y="1511"/>
                    </a:lnTo>
                    <a:lnTo>
                      <a:pt x="5007" y="1339"/>
                    </a:lnTo>
                    <a:lnTo>
                      <a:pt x="4964" y="1123"/>
                    </a:lnTo>
                    <a:lnTo>
                      <a:pt x="4878" y="907"/>
                    </a:lnTo>
                    <a:lnTo>
                      <a:pt x="4705" y="691"/>
                    </a:lnTo>
                    <a:lnTo>
                      <a:pt x="4576" y="475"/>
                    </a:lnTo>
                    <a:lnTo>
                      <a:pt x="4403" y="346"/>
                    </a:lnTo>
                    <a:lnTo>
                      <a:pt x="4101" y="130"/>
                    </a:lnTo>
                    <a:lnTo>
                      <a:pt x="38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1" name="Google Shape;15191;p76"/>
              <p:cNvSpPr/>
              <p:nvPr/>
            </p:nvSpPr>
            <p:spPr>
              <a:xfrm>
                <a:off x="-340239" y="1211257"/>
                <a:ext cx="860482" cy="2203793"/>
              </a:xfrm>
              <a:custGeom>
                <a:avLst/>
                <a:gdLst/>
                <a:ahLst/>
                <a:cxnLst/>
                <a:rect l="l" t="t" r="r" b="b"/>
                <a:pathLst>
                  <a:path w="15152" h="38806" extrusionOk="0">
                    <a:moveTo>
                      <a:pt x="518" y="0"/>
                    </a:moveTo>
                    <a:lnTo>
                      <a:pt x="389" y="173"/>
                    </a:lnTo>
                    <a:lnTo>
                      <a:pt x="259" y="346"/>
                    </a:lnTo>
                    <a:lnTo>
                      <a:pt x="0" y="475"/>
                    </a:lnTo>
                    <a:lnTo>
                      <a:pt x="907" y="1295"/>
                    </a:lnTo>
                    <a:lnTo>
                      <a:pt x="1727" y="2159"/>
                    </a:lnTo>
                    <a:lnTo>
                      <a:pt x="1770" y="2245"/>
                    </a:lnTo>
                    <a:lnTo>
                      <a:pt x="1857" y="2288"/>
                    </a:lnTo>
                    <a:lnTo>
                      <a:pt x="2461" y="2979"/>
                    </a:lnTo>
                    <a:lnTo>
                      <a:pt x="2504" y="3022"/>
                    </a:lnTo>
                    <a:lnTo>
                      <a:pt x="2547" y="3065"/>
                    </a:lnTo>
                    <a:lnTo>
                      <a:pt x="3324" y="4058"/>
                    </a:lnTo>
                    <a:lnTo>
                      <a:pt x="4058" y="5051"/>
                    </a:lnTo>
                    <a:lnTo>
                      <a:pt x="4792" y="6130"/>
                    </a:lnTo>
                    <a:lnTo>
                      <a:pt x="5482" y="7209"/>
                    </a:lnTo>
                    <a:lnTo>
                      <a:pt x="5526" y="7252"/>
                    </a:lnTo>
                    <a:lnTo>
                      <a:pt x="5569" y="7295"/>
                    </a:lnTo>
                    <a:lnTo>
                      <a:pt x="6043" y="8115"/>
                    </a:lnTo>
                    <a:lnTo>
                      <a:pt x="6087" y="8202"/>
                    </a:lnTo>
                    <a:lnTo>
                      <a:pt x="6087" y="8245"/>
                    </a:lnTo>
                    <a:lnTo>
                      <a:pt x="6605" y="9151"/>
                    </a:lnTo>
                    <a:lnTo>
                      <a:pt x="7123" y="10101"/>
                    </a:lnTo>
                    <a:lnTo>
                      <a:pt x="8072" y="12043"/>
                    </a:lnTo>
                    <a:lnTo>
                      <a:pt x="8072" y="12130"/>
                    </a:lnTo>
                    <a:lnTo>
                      <a:pt x="8115" y="12173"/>
                    </a:lnTo>
                    <a:lnTo>
                      <a:pt x="8590" y="13209"/>
                    </a:lnTo>
                    <a:lnTo>
                      <a:pt x="8590" y="13295"/>
                    </a:lnTo>
                    <a:lnTo>
                      <a:pt x="8633" y="13338"/>
                    </a:lnTo>
                    <a:lnTo>
                      <a:pt x="9195" y="14676"/>
                    </a:lnTo>
                    <a:lnTo>
                      <a:pt x="9669" y="16014"/>
                    </a:lnTo>
                    <a:lnTo>
                      <a:pt x="10144" y="17353"/>
                    </a:lnTo>
                    <a:lnTo>
                      <a:pt x="10619" y="18691"/>
                    </a:lnTo>
                    <a:lnTo>
                      <a:pt x="10619" y="18734"/>
                    </a:lnTo>
                    <a:lnTo>
                      <a:pt x="10662" y="18820"/>
                    </a:lnTo>
                    <a:lnTo>
                      <a:pt x="10964" y="19813"/>
                    </a:lnTo>
                    <a:lnTo>
                      <a:pt x="10964" y="19856"/>
                    </a:lnTo>
                    <a:lnTo>
                      <a:pt x="10964" y="19942"/>
                    </a:lnTo>
                    <a:lnTo>
                      <a:pt x="11439" y="21453"/>
                    </a:lnTo>
                    <a:lnTo>
                      <a:pt x="11828" y="22964"/>
                    </a:lnTo>
                    <a:lnTo>
                      <a:pt x="12216" y="24431"/>
                    </a:lnTo>
                    <a:lnTo>
                      <a:pt x="12518" y="25856"/>
                    </a:lnTo>
                    <a:lnTo>
                      <a:pt x="12518" y="25942"/>
                    </a:lnTo>
                    <a:lnTo>
                      <a:pt x="12561" y="25985"/>
                    </a:lnTo>
                    <a:lnTo>
                      <a:pt x="12648" y="26460"/>
                    </a:lnTo>
                    <a:lnTo>
                      <a:pt x="12734" y="26849"/>
                    </a:lnTo>
                    <a:lnTo>
                      <a:pt x="12734" y="26892"/>
                    </a:lnTo>
                    <a:lnTo>
                      <a:pt x="12777" y="26978"/>
                    </a:lnTo>
                    <a:lnTo>
                      <a:pt x="13079" y="28532"/>
                    </a:lnTo>
                    <a:lnTo>
                      <a:pt x="13338" y="30086"/>
                    </a:lnTo>
                    <a:lnTo>
                      <a:pt x="13813" y="33021"/>
                    </a:lnTo>
                    <a:lnTo>
                      <a:pt x="14158" y="35741"/>
                    </a:lnTo>
                    <a:lnTo>
                      <a:pt x="14417" y="38115"/>
                    </a:lnTo>
                    <a:lnTo>
                      <a:pt x="14633" y="38201"/>
                    </a:lnTo>
                    <a:lnTo>
                      <a:pt x="14849" y="38330"/>
                    </a:lnTo>
                    <a:lnTo>
                      <a:pt x="14979" y="38503"/>
                    </a:lnTo>
                    <a:lnTo>
                      <a:pt x="15108" y="38633"/>
                    </a:lnTo>
                    <a:lnTo>
                      <a:pt x="15151" y="38805"/>
                    </a:lnTo>
                    <a:lnTo>
                      <a:pt x="14892" y="36302"/>
                    </a:lnTo>
                    <a:lnTo>
                      <a:pt x="14547" y="33453"/>
                    </a:lnTo>
                    <a:lnTo>
                      <a:pt x="14547" y="33367"/>
                    </a:lnTo>
                    <a:lnTo>
                      <a:pt x="14547" y="33280"/>
                    </a:lnTo>
                    <a:lnTo>
                      <a:pt x="14504" y="32935"/>
                    </a:lnTo>
                    <a:lnTo>
                      <a:pt x="14461" y="32805"/>
                    </a:lnTo>
                    <a:lnTo>
                      <a:pt x="14461" y="32719"/>
                    </a:lnTo>
                    <a:lnTo>
                      <a:pt x="13986" y="29654"/>
                    </a:lnTo>
                    <a:lnTo>
                      <a:pt x="13684" y="28057"/>
                    </a:lnTo>
                    <a:lnTo>
                      <a:pt x="13338" y="26417"/>
                    </a:lnTo>
                    <a:lnTo>
                      <a:pt x="13338" y="26374"/>
                    </a:lnTo>
                    <a:lnTo>
                      <a:pt x="13338" y="26331"/>
                    </a:lnTo>
                    <a:lnTo>
                      <a:pt x="13295" y="26288"/>
                    </a:lnTo>
                    <a:lnTo>
                      <a:pt x="13166" y="25597"/>
                    </a:lnTo>
                    <a:lnTo>
                      <a:pt x="13122" y="25511"/>
                    </a:lnTo>
                    <a:lnTo>
                      <a:pt x="13122" y="25424"/>
                    </a:lnTo>
                    <a:lnTo>
                      <a:pt x="12777" y="23827"/>
                    </a:lnTo>
                    <a:lnTo>
                      <a:pt x="12346" y="22273"/>
                    </a:lnTo>
                    <a:lnTo>
                      <a:pt x="11957" y="20806"/>
                    </a:lnTo>
                    <a:lnTo>
                      <a:pt x="11525" y="19295"/>
                    </a:lnTo>
                    <a:lnTo>
                      <a:pt x="11482" y="19122"/>
                    </a:lnTo>
                    <a:lnTo>
                      <a:pt x="11439" y="19036"/>
                    </a:lnTo>
                    <a:lnTo>
                      <a:pt x="11353" y="18734"/>
                    </a:lnTo>
                    <a:lnTo>
                      <a:pt x="11310" y="18604"/>
                    </a:lnTo>
                    <a:lnTo>
                      <a:pt x="11266" y="18518"/>
                    </a:lnTo>
                    <a:lnTo>
                      <a:pt x="10792" y="17007"/>
                    </a:lnTo>
                    <a:lnTo>
                      <a:pt x="10274" y="15583"/>
                    </a:lnTo>
                    <a:lnTo>
                      <a:pt x="9712" y="14158"/>
                    </a:lnTo>
                    <a:lnTo>
                      <a:pt x="9151" y="12777"/>
                    </a:lnTo>
                    <a:lnTo>
                      <a:pt x="9108" y="12691"/>
                    </a:lnTo>
                    <a:lnTo>
                      <a:pt x="9065" y="12604"/>
                    </a:lnTo>
                    <a:lnTo>
                      <a:pt x="8892" y="12259"/>
                    </a:lnTo>
                    <a:lnTo>
                      <a:pt x="8892" y="12173"/>
                    </a:lnTo>
                    <a:lnTo>
                      <a:pt x="8806" y="12043"/>
                    </a:lnTo>
                    <a:lnTo>
                      <a:pt x="8720" y="11784"/>
                    </a:lnTo>
                    <a:lnTo>
                      <a:pt x="8202" y="10705"/>
                    </a:lnTo>
                    <a:lnTo>
                      <a:pt x="7641" y="9626"/>
                    </a:lnTo>
                    <a:lnTo>
                      <a:pt x="7123" y="8590"/>
                    </a:lnTo>
                    <a:lnTo>
                      <a:pt x="6518" y="7597"/>
                    </a:lnTo>
                    <a:lnTo>
                      <a:pt x="6518" y="7554"/>
                    </a:lnTo>
                    <a:lnTo>
                      <a:pt x="6475" y="7468"/>
                    </a:lnTo>
                    <a:lnTo>
                      <a:pt x="6216" y="7036"/>
                    </a:lnTo>
                    <a:lnTo>
                      <a:pt x="6173" y="6993"/>
                    </a:lnTo>
                    <a:lnTo>
                      <a:pt x="6130" y="6907"/>
                    </a:lnTo>
                    <a:lnTo>
                      <a:pt x="5396" y="5741"/>
                    </a:lnTo>
                    <a:lnTo>
                      <a:pt x="4619" y="4619"/>
                    </a:lnTo>
                    <a:lnTo>
                      <a:pt x="3799" y="3583"/>
                    </a:lnTo>
                    <a:lnTo>
                      <a:pt x="2979" y="2547"/>
                    </a:lnTo>
                    <a:lnTo>
                      <a:pt x="2936" y="2504"/>
                    </a:lnTo>
                    <a:lnTo>
                      <a:pt x="2892" y="2461"/>
                    </a:lnTo>
                    <a:lnTo>
                      <a:pt x="2504" y="2029"/>
                    </a:lnTo>
                    <a:lnTo>
                      <a:pt x="2461" y="1943"/>
                    </a:lnTo>
                    <a:lnTo>
                      <a:pt x="2418" y="1900"/>
                    </a:lnTo>
                    <a:lnTo>
                      <a:pt x="1468" y="907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2" name="Google Shape;15192;p76"/>
              <p:cNvSpPr/>
              <p:nvPr/>
            </p:nvSpPr>
            <p:spPr>
              <a:xfrm>
                <a:off x="488327" y="3437027"/>
                <a:ext cx="49067" cy="245219"/>
              </a:xfrm>
              <a:custGeom>
                <a:avLst/>
                <a:gdLst/>
                <a:ahLst/>
                <a:cxnLst/>
                <a:rect l="l" t="t" r="r" b="b"/>
                <a:pathLst>
                  <a:path w="864" h="4318" extrusionOk="0">
                    <a:moveTo>
                      <a:pt x="604" y="1"/>
                    </a:moveTo>
                    <a:lnTo>
                      <a:pt x="561" y="130"/>
                    </a:lnTo>
                    <a:lnTo>
                      <a:pt x="561" y="173"/>
                    </a:lnTo>
                    <a:lnTo>
                      <a:pt x="561" y="217"/>
                    </a:lnTo>
                    <a:lnTo>
                      <a:pt x="561" y="260"/>
                    </a:lnTo>
                    <a:lnTo>
                      <a:pt x="518" y="260"/>
                    </a:lnTo>
                    <a:lnTo>
                      <a:pt x="432" y="519"/>
                    </a:lnTo>
                    <a:lnTo>
                      <a:pt x="302" y="735"/>
                    </a:lnTo>
                    <a:lnTo>
                      <a:pt x="0" y="1123"/>
                    </a:lnTo>
                    <a:lnTo>
                      <a:pt x="130" y="3195"/>
                    </a:lnTo>
                    <a:lnTo>
                      <a:pt x="863" y="4317"/>
                    </a:lnTo>
                    <a:lnTo>
                      <a:pt x="820" y="3195"/>
                    </a:lnTo>
                    <a:lnTo>
                      <a:pt x="734" y="1943"/>
                    </a:lnTo>
                    <a:lnTo>
                      <a:pt x="604" y="260"/>
                    </a:lnTo>
                    <a:lnTo>
                      <a:pt x="604" y="217"/>
                    </a:lnTo>
                    <a:lnTo>
                      <a:pt x="604" y="173"/>
                    </a:lnTo>
                    <a:lnTo>
                      <a:pt x="604" y="130"/>
                    </a:lnTo>
                    <a:lnTo>
                      <a:pt x="6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3" name="Google Shape;15193;p76"/>
              <p:cNvSpPr/>
              <p:nvPr/>
            </p:nvSpPr>
            <p:spPr>
              <a:xfrm>
                <a:off x="-600110" y="902376"/>
                <a:ext cx="284461" cy="330972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828" extrusionOk="0">
                    <a:moveTo>
                      <a:pt x="1943" y="1"/>
                    </a:moveTo>
                    <a:lnTo>
                      <a:pt x="1684" y="44"/>
                    </a:lnTo>
                    <a:lnTo>
                      <a:pt x="1425" y="87"/>
                    </a:lnTo>
                    <a:lnTo>
                      <a:pt x="1123" y="217"/>
                    </a:lnTo>
                    <a:lnTo>
                      <a:pt x="821" y="389"/>
                    </a:lnTo>
                    <a:lnTo>
                      <a:pt x="562" y="562"/>
                    </a:lnTo>
                    <a:lnTo>
                      <a:pt x="389" y="778"/>
                    </a:lnTo>
                    <a:lnTo>
                      <a:pt x="217" y="993"/>
                    </a:lnTo>
                    <a:lnTo>
                      <a:pt x="130" y="1166"/>
                    </a:lnTo>
                    <a:lnTo>
                      <a:pt x="44" y="1382"/>
                    </a:lnTo>
                    <a:lnTo>
                      <a:pt x="1" y="1555"/>
                    </a:lnTo>
                    <a:lnTo>
                      <a:pt x="1" y="1900"/>
                    </a:lnTo>
                    <a:lnTo>
                      <a:pt x="44" y="2288"/>
                    </a:lnTo>
                    <a:lnTo>
                      <a:pt x="217" y="2677"/>
                    </a:lnTo>
                    <a:lnTo>
                      <a:pt x="519" y="3109"/>
                    </a:lnTo>
                    <a:lnTo>
                      <a:pt x="864" y="3540"/>
                    </a:lnTo>
                    <a:lnTo>
                      <a:pt x="1296" y="3929"/>
                    </a:lnTo>
                    <a:lnTo>
                      <a:pt x="1728" y="4317"/>
                    </a:lnTo>
                    <a:lnTo>
                      <a:pt x="2202" y="4662"/>
                    </a:lnTo>
                    <a:lnTo>
                      <a:pt x="2677" y="4965"/>
                    </a:lnTo>
                    <a:lnTo>
                      <a:pt x="3540" y="5439"/>
                    </a:lnTo>
                    <a:lnTo>
                      <a:pt x="4102" y="5742"/>
                    </a:lnTo>
                    <a:lnTo>
                      <a:pt x="4317" y="5828"/>
                    </a:lnTo>
                    <a:lnTo>
                      <a:pt x="4404" y="5828"/>
                    </a:lnTo>
                    <a:lnTo>
                      <a:pt x="4490" y="5785"/>
                    </a:lnTo>
                    <a:lnTo>
                      <a:pt x="4620" y="5785"/>
                    </a:lnTo>
                    <a:lnTo>
                      <a:pt x="4749" y="5698"/>
                    </a:lnTo>
                    <a:lnTo>
                      <a:pt x="4922" y="5526"/>
                    </a:lnTo>
                    <a:lnTo>
                      <a:pt x="5008" y="5353"/>
                    </a:lnTo>
                    <a:lnTo>
                      <a:pt x="5008" y="5267"/>
                    </a:lnTo>
                    <a:lnTo>
                      <a:pt x="5008" y="5180"/>
                    </a:lnTo>
                    <a:lnTo>
                      <a:pt x="5008" y="5094"/>
                    </a:lnTo>
                    <a:lnTo>
                      <a:pt x="4835" y="4144"/>
                    </a:lnTo>
                    <a:lnTo>
                      <a:pt x="4620" y="3411"/>
                    </a:lnTo>
                    <a:lnTo>
                      <a:pt x="4404" y="2634"/>
                    </a:lnTo>
                    <a:lnTo>
                      <a:pt x="4058" y="1857"/>
                    </a:lnTo>
                    <a:lnTo>
                      <a:pt x="3886" y="1511"/>
                    </a:lnTo>
                    <a:lnTo>
                      <a:pt x="3670" y="1166"/>
                    </a:lnTo>
                    <a:lnTo>
                      <a:pt x="3454" y="864"/>
                    </a:lnTo>
                    <a:lnTo>
                      <a:pt x="3195" y="562"/>
                    </a:lnTo>
                    <a:lnTo>
                      <a:pt x="2936" y="346"/>
                    </a:lnTo>
                    <a:lnTo>
                      <a:pt x="2634" y="173"/>
                    </a:lnTo>
                    <a:lnTo>
                      <a:pt x="2591" y="130"/>
                    </a:lnTo>
                    <a:lnTo>
                      <a:pt x="2289" y="44"/>
                    </a:lnTo>
                    <a:lnTo>
                      <a:pt x="19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4" name="Google Shape;15194;p76"/>
              <p:cNvSpPr/>
              <p:nvPr/>
            </p:nvSpPr>
            <p:spPr>
              <a:xfrm>
                <a:off x="-465234" y="2861006"/>
                <a:ext cx="144644" cy="107901"/>
              </a:xfrm>
              <a:custGeom>
                <a:avLst/>
                <a:gdLst/>
                <a:ahLst/>
                <a:cxnLst/>
                <a:rect l="l" t="t" r="r" b="b"/>
                <a:pathLst>
                  <a:path w="2547" h="1900" extrusionOk="0">
                    <a:moveTo>
                      <a:pt x="777" y="0"/>
                    </a:moveTo>
                    <a:lnTo>
                      <a:pt x="604" y="43"/>
                    </a:lnTo>
                    <a:lnTo>
                      <a:pt x="432" y="86"/>
                    </a:lnTo>
                    <a:lnTo>
                      <a:pt x="259" y="259"/>
                    </a:lnTo>
                    <a:lnTo>
                      <a:pt x="130" y="475"/>
                    </a:lnTo>
                    <a:lnTo>
                      <a:pt x="43" y="691"/>
                    </a:lnTo>
                    <a:lnTo>
                      <a:pt x="0" y="907"/>
                    </a:lnTo>
                    <a:lnTo>
                      <a:pt x="43" y="1079"/>
                    </a:lnTo>
                    <a:lnTo>
                      <a:pt x="130" y="1252"/>
                    </a:lnTo>
                    <a:lnTo>
                      <a:pt x="216" y="1381"/>
                    </a:lnTo>
                    <a:lnTo>
                      <a:pt x="389" y="1511"/>
                    </a:lnTo>
                    <a:lnTo>
                      <a:pt x="561" y="1597"/>
                    </a:lnTo>
                    <a:lnTo>
                      <a:pt x="820" y="1683"/>
                    </a:lnTo>
                    <a:lnTo>
                      <a:pt x="1122" y="1770"/>
                    </a:lnTo>
                    <a:lnTo>
                      <a:pt x="1511" y="1856"/>
                    </a:lnTo>
                    <a:lnTo>
                      <a:pt x="2158" y="1899"/>
                    </a:lnTo>
                    <a:lnTo>
                      <a:pt x="2072" y="1727"/>
                    </a:lnTo>
                    <a:lnTo>
                      <a:pt x="2072" y="1554"/>
                    </a:lnTo>
                    <a:lnTo>
                      <a:pt x="2115" y="1381"/>
                    </a:lnTo>
                    <a:lnTo>
                      <a:pt x="2245" y="1252"/>
                    </a:lnTo>
                    <a:lnTo>
                      <a:pt x="2374" y="1209"/>
                    </a:lnTo>
                    <a:lnTo>
                      <a:pt x="2547" y="1166"/>
                    </a:lnTo>
                    <a:lnTo>
                      <a:pt x="2201" y="820"/>
                    </a:lnTo>
                    <a:lnTo>
                      <a:pt x="1770" y="432"/>
                    </a:lnTo>
                    <a:lnTo>
                      <a:pt x="1554" y="259"/>
                    </a:lnTo>
                    <a:lnTo>
                      <a:pt x="1295" y="130"/>
                    </a:lnTo>
                    <a:lnTo>
                      <a:pt x="1036" y="43"/>
                    </a:lnTo>
                    <a:lnTo>
                      <a:pt x="7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5" name="Google Shape;15195;p76"/>
              <p:cNvSpPr/>
              <p:nvPr/>
            </p:nvSpPr>
            <p:spPr>
              <a:xfrm>
                <a:off x="-249545" y="2816881"/>
                <a:ext cx="105459" cy="15202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677" extrusionOk="0">
                    <a:moveTo>
                      <a:pt x="691" y="0"/>
                    </a:moveTo>
                    <a:lnTo>
                      <a:pt x="562" y="86"/>
                    </a:lnTo>
                    <a:lnTo>
                      <a:pt x="389" y="216"/>
                    </a:lnTo>
                    <a:lnTo>
                      <a:pt x="216" y="389"/>
                    </a:lnTo>
                    <a:lnTo>
                      <a:pt x="130" y="604"/>
                    </a:lnTo>
                    <a:lnTo>
                      <a:pt x="44" y="863"/>
                    </a:lnTo>
                    <a:lnTo>
                      <a:pt x="1" y="1166"/>
                    </a:lnTo>
                    <a:lnTo>
                      <a:pt x="1" y="1770"/>
                    </a:lnTo>
                    <a:lnTo>
                      <a:pt x="44" y="2331"/>
                    </a:lnTo>
                    <a:lnTo>
                      <a:pt x="950" y="2676"/>
                    </a:lnTo>
                    <a:lnTo>
                      <a:pt x="1295" y="2245"/>
                    </a:lnTo>
                    <a:lnTo>
                      <a:pt x="1598" y="1727"/>
                    </a:lnTo>
                    <a:lnTo>
                      <a:pt x="1727" y="1468"/>
                    </a:lnTo>
                    <a:lnTo>
                      <a:pt x="1813" y="1166"/>
                    </a:lnTo>
                    <a:lnTo>
                      <a:pt x="1857" y="907"/>
                    </a:lnTo>
                    <a:lnTo>
                      <a:pt x="1813" y="648"/>
                    </a:lnTo>
                    <a:lnTo>
                      <a:pt x="1770" y="475"/>
                    </a:lnTo>
                    <a:lnTo>
                      <a:pt x="1641" y="302"/>
                    </a:lnTo>
                    <a:lnTo>
                      <a:pt x="1468" y="173"/>
                    </a:lnTo>
                    <a:lnTo>
                      <a:pt x="1209" y="43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6" name="Google Shape;15196;p76"/>
              <p:cNvSpPr/>
              <p:nvPr/>
            </p:nvSpPr>
            <p:spPr>
              <a:xfrm>
                <a:off x="-347622" y="2993327"/>
                <a:ext cx="132434" cy="129992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89" extrusionOk="0">
                    <a:moveTo>
                      <a:pt x="1210" y="1"/>
                    </a:moveTo>
                    <a:lnTo>
                      <a:pt x="821" y="260"/>
                    </a:lnTo>
                    <a:lnTo>
                      <a:pt x="476" y="562"/>
                    </a:lnTo>
                    <a:lnTo>
                      <a:pt x="303" y="692"/>
                    </a:lnTo>
                    <a:lnTo>
                      <a:pt x="174" y="864"/>
                    </a:lnTo>
                    <a:lnTo>
                      <a:pt x="87" y="1080"/>
                    </a:lnTo>
                    <a:lnTo>
                      <a:pt x="44" y="1253"/>
                    </a:lnTo>
                    <a:lnTo>
                      <a:pt x="1" y="1425"/>
                    </a:lnTo>
                    <a:lnTo>
                      <a:pt x="44" y="1641"/>
                    </a:lnTo>
                    <a:lnTo>
                      <a:pt x="174" y="1857"/>
                    </a:lnTo>
                    <a:lnTo>
                      <a:pt x="346" y="2073"/>
                    </a:lnTo>
                    <a:lnTo>
                      <a:pt x="476" y="2159"/>
                    </a:lnTo>
                    <a:lnTo>
                      <a:pt x="605" y="2246"/>
                    </a:lnTo>
                    <a:lnTo>
                      <a:pt x="778" y="2289"/>
                    </a:lnTo>
                    <a:lnTo>
                      <a:pt x="907" y="2289"/>
                    </a:lnTo>
                    <a:lnTo>
                      <a:pt x="1166" y="2246"/>
                    </a:lnTo>
                    <a:lnTo>
                      <a:pt x="1382" y="2159"/>
                    </a:lnTo>
                    <a:lnTo>
                      <a:pt x="1555" y="1987"/>
                    </a:lnTo>
                    <a:lnTo>
                      <a:pt x="1771" y="1771"/>
                    </a:lnTo>
                    <a:lnTo>
                      <a:pt x="1900" y="1512"/>
                    </a:lnTo>
                    <a:lnTo>
                      <a:pt x="2159" y="907"/>
                    </a:lnTo>
                    <a:lnTo>
                      <a:pt x="2332" y="389"/>
                    </a:lnTo>
                    <a:lnTo>
                      <a:pt x="1771" y="174"/>
                    </a:lnTo>
                    <a:lnTo>
                      <a:pt x="12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7" name="Google Shape;15197;p76"/>
              <p:cNvSpPr/>
              <p:nvPr/>
            </p:nvSpPr>
            <p:spPr>
              <a:xfrm>
                <a:off x="-104901" y="2885483"/>
                <a:ext cx="103017" cy="156968"/>
              </a:xfrm>
              <a:custGeom>
                <a:avLst/>
                <a:gdLst/>
                <a:ahLst/>
                <a:cxnLst/>
                <a:rect l="l" t="t" r="r" b="b"/>
                <a:pathLst>
                  <a:path w="1814" h="2764" extrusionOk="0">
                    <a:moveTo>
                      <a:pt x="864" y="1"/>
                    </a:moveTo>
                    <a:lnTo>
                      <a:pt x="691" y="44"/>
                    </a:lnTo>
                    <a:lnTo>
                      <a:pt x="561" y="87"/>
                    </a:lnTo>
                    <a:lnTo>
                      <a:pt x="346" y="217"/>
                    </a:lnTo>
                    <a:lnTo>
                      <a:pt x="216" y="389"/>
                    </a:lnTo>
                    <a:lnTo>
                      <a:pt x="130" y="605"/>
                    </a:lnTo>
                    <a:lnTo>
                      <a:pt x="43" y="864"/>
                    </a:lnTo>
                    <a:lnTo>
                      <a:pt x="0" y="1123"/>
                    </a:lnTo>
                    <a:lnTo>
                      <a:pt x="0" y="1727"/>
                    </a:lnTo>
                    <a:lnTo>
                      <a:pt x="43" y="2245"/>
                    </a:lnTo>
                    <a:lnTo>
                      <a:pt x="907" y="2763"/>
                    </a:lnTo>
                    <a:lnTo>
                      <a:pt x="1209" y="2332"/>
                    </a:lnTo>
                    <a:lnTo>
                      <a:pt x="1554" y="1814"/>
                    </a:lnTo>
                    <a:lnTo>
                      <a:pt x="1684" y="1511"/>
                    </a:lnTo>
                    <a:lnTo>
                      <a:pt x="1770" y="1209"/>
                    </a:lnTo>
                    <a:lnTo>
                      <a:pt x="1813" y="950"/>
                    </a:lnTo>
                    <a:lnTo>
                      <a:pt x="1813" y="648"/>
                    </a:lnTo>
                    <a:lnTo>
                      <a:pt x="1727" y="519"/>
                    </a:lnTo>
                    <a:lnTo>
                      <a:pt x="1641" y="346"/>
                    </a:lnTo>
                    <a:lnTo>
                      <a:pt x="1468" y="173"/>
                    </a:lnTo>
                    <a:lnTo>
                      <a:pt x="1209" y="87"/>
                    </a:lnTo>
                    <a:lnTo>
                      <a:pt x="8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8" name="Google Shape;15198;p76"/>
              <p:cNvSpPr/>
              <p:nvPr/>
            </p:nvSpPr>
            <p:spPr>
              <a:xfrm>
                <a:off x="-202978" y="3059544"/>
                <a:ext cx="12999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375" extrusionOk="0">
                    <a:moveTo>
                      <a:pt x="1339" y="0"/>
                    </a:moveTo>
                    <a:lnTo>
                      <a:pt x="907" y="259"/>
                    </a:lnTo>
                    <a:lnTo>
                      <a:pt x="519" y="562"/>
                    </a:lnTo>
                    <a:lnTo>
                      <a:pt x="346" y="734"/>
                    </a:lnTo>
                    <a:lnTo>
                      <a:pt x="173" y="907"/>
                    </a:lnTo>
                    <a:lnTo>
                      <a:pt x="87" y="1123"/>
                    </a:lnTo>
                    <a:lnTo>
                      <a:pt x="1" y="1295"/>
                    </a:lnTo>
                    <a:lnTo>
                      <a:pt x="1" y="1468"/>
                    </a:lnTo>
                    <a:lnTo>
                      <a:pt x="44" y="1684"/>
                    </a:lnTo>
                    <a:lnTo>
                      <a:pt x="130" y="1900"/>
                    </a:lnTo>
                    <a:lnTo>
                      <a:pt x="346" y="2115"/>
                    </a:lnTo>
                    <a:lnTo>
                      <a:pt x="475" y="2202"/>
                    </a:lnTo>
                    <a:lnTo>
                      <a:pt x="605" y="2288"/>
                    </a:lnTo>
                    <a:lnTo>
                      <a:pt x="778" y="2331"/>
                    </a:lnTo>
                    <a:lnTo>
                      <a:pt x="907" y="2374"/>
                    </a:lnTo>
                    <a:lnTo>
                      <a:pt x="1123" y="2331"/>
                    </a:lnTo>
                    <a:lnTo>
                      <a:pt x="1339" y="2202"/>
                    </a:lnTo>
                    <a:lnTo>
                      <a:pt x="1555" y="2072"/>
                    </a:lnTo>
                    <a:lnTo>
                      <a:pt x="1727" y="1856"/>
                    </a:lnTo>
                    <a:lnTo>
                      <a:pt x="1857" y="1597"/>
                    </a:lnTo>
                    <a:lnTo>
                      <a:pt x="2116" y="1080"/>
                    </a:lnTo>
                    <a:lnTo>
                      <a:pt x="2288" y="562"/>
                    </a:lnTo>
                    <a:lnTo>
                      <a:pt x="1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9" name="Google Shape;15199;p76"/>
              <p:cNvSpPr/>
              <p:nvPr/>
            </p:nvSpPr>
            <p:spPr>
              <a:xfrm>
                <a:off x="15209" y="2963910"/>
                <a:ext cx="105459" cy="161851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850" extrusionOk="0">
                    <a:moveTo>
                      <a:pt x="734" y="1"/>
                    </a:moveTo>
                    <a:lnTo>
                      <a:pt x="561" y="87"/>
                    </a:lnTo>
                    <a:lnTo>
                      <a:pt x="389" y="217"/>
                    </a:lnTo>
                    <a:lnTo>
                      <a:pt x="216" y="389"/>
                    </a:lnTo>
                    <a:lnTo>
                      <a:pt x="130" y="605"/>
                    </a:lnTo>
                    <a:lnTo>
                      <a:pt x="43" y="864"/>
                    </a:lnTo>
                    <a:lnTo>
                      <a:pt x="0" y="1123"/>
                    </a:lnTo>
                    <a:lnTo>
                      <a:pt x="0" y="1728"/>
                    </a:lnTo>
                    <a:lnTo>
                      <a:pt x="43" y="2246"/>
                    </a:lnTo>
                    <a:lnTo>
                      <a:pt x="820" y="2850"/>
                    </a:lnTo>
                    <a:lnTo>
                      <a:pt x="1166" y="2461"/>
                    </a:lnTo>
                    <a:lnTo>
                      <a:pt x="1511" y="1900"/>
                    </a:lnTo>
                    <a:lnTo>
                      <a:pt x="1684" y="1555"/>
                    </a:lnTo>
                    <a:lnTo>
                      <a:pt x="1813" y="1253"/>
                    </a:lnTo>
                    <a:lnTo>
                      <a:pt x="1856" y="951"/>
                    </a:lnTo>
                    <a:lnTo>
                      <a:pt x="1813" y="648"/>
                    </a:lnTo>
                    <a:lnTo>
                      <a:pt x="1770" y="476"/>
                    </a:lnTo>
                    <a:lnTo>
                      <a:pt x="1641" y="303"/>
                    </a:lnTo>
                    <a:lnTo>
                      <a:pt x="1468" y="174"/>
                    </a:lnTo>
                    <a:lnTo>
                      <a:pt x="1209" y="44"/>
                    </a:lnTo>
                    <a:lnTo>
                      <a:pt x="9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0" name="Google Shape;15200;p76"/>
              <p:cNvSpPr/>
              <p:nvPr/>
            </p:nvSpPr>
            <p:spPr>
              <a:xfrm>
                <a:off x="-80425" y="3137971"/>
                <a:ext cx="125108" cy="13243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332" extrusionOk="0">
                    <a:moveTo>
                      <a:pt x="1296" y="1"/>
                    </a:moveTo>
                    <a:lnTo>
                      <a:pt x="864" y="260"/>
                    </a:lnTo>
                    <a:lnTo>
                      <a:pt x="476" y="562"/>
                    </a:lnTo>
                    <a:lnTo>
                      <a:pt x="303" y="734"/>
                    </a:lnTo>
                    <a:lnTo>
                      <a:pt x="174" y="907"/>
                    </a:lnTo>
                    <a:lnTo>
                      <a:pt x="44" y="1080"/>
                    </a:lnTo>
                    <a:lnTo>
                      <a:pt x="1" y="1296"/>
                    </a:lnTo>
                    <a:lnTo>
                      <a:pt x="1" y="1468"/>
                    </a:lnTo>
                    <a:lnTo>
                      <a:pt x="1" y="1684"/>
                    </a:lnTo>
                    <a:lnTo>
                      <a:pt x="130" y="1900"/>
                    </a:lnTo>
                    <a:lnTo>
                      <a:pt x="303" y="2116"/>
                    </a:lnTo>
                    <a:lnTo>
                      <a:pt x="433" y="2202"/>
                    </a:lnTo>
                    <a:lnTo>
                      <a:pt x="605" y="2288"/>
                    </a:lnTo>
                    <a:lnTo>
                      <a:pt x="735" y="2332"/>
                    </a:lnTo>
                    <a:lnTo>
                      <a:pt x="907" y="2332"/>
                    </a:lnTo>
                    <a:lnTo>
                      <a:pt x="1123" y="2288"/>
                    </a:lnTo>
                    <a:lnTo>
                      <a:pt x="1296" y="2202"/>
                    </a:lnTo>
                    <a:lnTo>
                      <a:pt x="1468" y="2073"/>
                    </a:lnTo>
                    <a:lnTo>
                      <a:pt x="1641" y="1900"/>
                    </a:lnTo>
                    <a:lnTo>
                      <a:pt x="1771" y="1684"/>
                    </a:lnTo>
                    <a:lnTo>
                      <a:pt x="2030" y="1209"/>
                    </a:lnTo>
                    <a:lnTo>
                      <a:pt x="2202" y="734"/>
                    </a:lnTo>
                    <a:lnTo>
                      <a:pt x="12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1" name="Google Shape;15201;p76"/>
              <p:cNvSpPr/>
              <p:nvPr/>
            </p:nvSpPr>
            <p:spPr>
              <a:xfrm>
                <a:off x="157355" y="3091403"/>
                <a:ext cx="110400" cy="159410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2807" extrusionOk="0">
                    <a:moveTo>
                      <a:pt x="1037" y="1"/>
                    </a:moveTo>
                    <a:lnTo>
                      <a:pt x="778" y="44"/>
                    </a:lnTo>
                    <a:lnTo>
                      <a:pt x="605" y="173"/>
                    </a:lnTo>
                    <a:lnTo>
                      <a:pt x="433" y="303"/>
                    </a:lnTo>
                    <a:lnTo>
                      <a:pt x="303" y="519"/>
                    </a:lnTo>
                    <a:lnTo>
                      <a:pt x="174" y="734"/>
                    </a:lnTo>
                    <a:lnTo>
                      <a:pt x="130" y="993"/>
                    </a:lnTo>
                    <a:lnTo>
                      <a:pt x="44" y="1554"/>
                    </a:lnTo>
                    <a:lnTo>
                      <a:pt x="1" y="2072"/>
                    </a:lnTo>
                    <a:lnTo>
                      <a:pt x="735" y="2806"/>
                    </a:lnTo>
                    <a:lnTo>
                      <a:pt x="1123" y="2418"/>
                    </a:lnTo>
                    <a:lnTo>
                      <a:pt x="1555" y="1943"/>
                    </a:lnTo>
                    <a:lnTo>
                      <a:pt x="1727" y="1641"/>
                    </a:lnTo>
                    <a:lnTo>
                      <a:pt x="1857" y="1339"/>
                    </a:lnTo>
                    <a:lnTo>
                      <a:pt x="1943" y="1080"/>
                    </a:lnTo>
                    <a:lnTo>
                      <a:pt x="1943" y="778"/>
                    </a:lnTo>
                    <a:lnTo>
                      <a:pt x="1900" y="605"/>
                    </a:lnTo>
                    <a:lnTo>
                      <a:pt x="1814" y="432"/>
                    </a:lnTo>
                    <a:lnTo>
                      <a:pt x="1684" y="260"/>
                    </a:lnTo>
                    <a:lnTo>
                      <a:pt x="1425" y="130"/>
                    </a:lnTo>
                    <a:lnTo>
                      <a:pt x="1209" y="44"/>
                    </a:lnTo>
                    <a:lnTo>
                      <a:pt x="10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2" name="Google Shape;15202;p76"/>
              <p:cNvSpPr/>
              <p:nvPr/>
            </p:nvSpPr>
            <p:spPr>
              <a:xfrm>
                <a:off x="42185" y="3253198"/>
                <a:ext cx="132434" cy="132434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332" extrusionOk="0">
                    <a:moveTo>
                      <a:pt x="1554" y="0"/>
                    </a:moveTo>
                    <a:lnTo>
                      <a:pt x="1079" y="216"/>
                    </a:lnTo>
                    <a:lnTo>
                      <a:pt x="648" y="475"/>
                    </a:lnTo>
                    <a:lnTo>
                      <a:pt x="432" y="648"/>
                    </a:lnTo>
                    <a:lnTo>
                      <a:pt x="259" y="821"/>
                    </a:lnTo>
                    <a:lnTo>
                      <a:pt x="130" y="993"/>
                    </a:lnTo>
                    <a:lnTo>
                      <a:pt x="43" y="1166"/>
                    </a:lnTo>
                    <a:lnTo>
                      <a:pt x="0" y="1338"/>
                    </a:lnTo>
                    <a:lnTo>
                      <a:pt x="0" y="1554"/>
                    </a:lnTo>
                    <a:lnTo>
                      <a:pt x="86" y="1770"/>
                    </a:lnTo>
                    <a:lnTo>
                      <a:pt x="259" y="2029"/>
                    </a:lnTo>
                    <a:lnTo>
                      <a:pt x="432" y="2159"/>
                    </a:lnTo>
                    <a:lnTo>
                      <a:pt x="604" y="2288"/>
                    </a:lnTo>
                    <a:lnTo>
                      <a:pt x="777" y="2331"/>
                    </a:lnTo>
                    <a:lnTo>
                      <a:pt x="1036" y="2331"/>
                    </a:lnTo>
                    <a:lnTo>
                      <a:pt x="1252" y="2245"/>
                    </a:lnTo>
                    <a:lnTo>
                      <a:pt x="1425" y="2115"/>
                    </a:lnTo>
                    <a:lnTo>
                      <a:pt x="1640" y="1943"/>
                    </a:lnTo>
                    <a:lnTo>
                      <a:pt x="1813" y="1770"/>
                    </a:lnTo>
                    <a:lnTo>
                      <a:pt x="2115" y="1295"/>
                    </a:lnTo>
                    <a:lnTo>
                      <a:pt x="2331" y="821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3" name="Google Shape;15203;p76"/>
              <p:cNvSpPr/>
              <p:nvPr/>
            </p:nvSpPr>
            <p:spPr>
              <a:xfrm>
                <a:off x="164738" y="3392902"/>
                <a:ext cx="134876" cy="132434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2332" extrusionOk="0">
                    <a:moveTo>
                      <a:pt x="1684" y="1"/>
                    </a:moveTo>
                    <a:lnTo>
                      <a:pt x="1209" y="173"/>
                    </a:lnTo>
                    <a:lnTo>
                      <a:pt x="691" y="389"/>
                    </a:lnTo>
                    <a:lnTo>
                      <a:pt x="475" y="562"/>
                    </a:lnTo>
                    <a:lnTo>
                      <a:pt x="259" y="735"/>
                    </a:lnTo>
                    <a:lnTo>
                      <a:pt x="130" y="907"/>
                    </a:lnTo>
                    <a:lnTo>
                      <a:pt x="0" y="1123"/>
                    </a:lnTo>
                    <a:lnTo>
                      <a:pt x="0" y="1296"/>
                    </a:lnTo>
                    <a:lnTo>
                      <a:pt x="0" y="1468"/>
                    </a:lnTo>
                    <a:lnTo>
                      <a:pt x="44" y="1727"/>
                    </a:lnTo>
                    <a:lnTo>
                      <a:pt x="173" y="1943"/>
                    </a:lnTo>
                    <a:lnTo>
                      <a:pt x="389" y="2159"/>
                    </a:lnTo>
                    <a:lnTo>
                      <a:pt x="562" y="2245"/>
                    </a:lnTo>
                    <a:lnTo>
                      <a:pt x="691" y="2288"/>
                    </a:lnTo>
                    <a:lnTo>
                      <a:pt x="864" y="2332"/>
                    </a:lnTo>
                    <a:lnTo>
                      <a:pt x="950" y="2288"/>
                    </a:lnTo>
                    <a:lnTo>
                      <a:pt x="1166" y="2245"/>
                    </a:lnTo>
                    <a:lnTo>
                      <a:pt x="1382" y="2116"/>
                    </a:lnTo>
                    <a:lnTo>
                      <a:pt x="1597" y="1943"/>
                    </a:lnTo>
                    <a:lnTo>
                      <a:pt x="1770" y="1771"/>
                    </a:lnTo>
                    <a:lnTo>
                      <a:pt x="2115" y="1296"/>
                    </a:lnTo>
                    <a:lnTo>
                      <a:pt x="2374" y="821"/>
                    </a:lnTo>
                    <a:lnTo>
                      <a:pt x="2029" y="389"/>
                    </a:lnTo>
                    <a:lnTo>
                      <a:pt x="16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4" name="Google Shape;15204;p76"/>
              <p:cNvSpPr/>
              <p:nvPr/>
            </p:nvSpPr>
            <p:spPr>
              <a:xfrm>
                <a:off x="284848" y="3236048"/>
                <a:ext cx="112842" cy="154469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2720" extrusionOk="0">
                    <a:moveTo>
                      <a:pt x="1036" y="0"/>
                    </a:moveTo>
                    <a:lnTo>
                      <a:pt x="821" y="43"/>
                    </a:lnTo>
                    <a:lnTo>
                      <a:pt x="648" y="130"/>
                    </a:lnTo>
                    <a:lnTo>
                      <a:pt x="475" y="259"/>
                    </a:lnTo>
                    <a:lnTo>
                      <a:pt x="346" y="432"/>
                    </a:lnTo>
                    <a:lnTo>
                      <a:pt x="259" y="648"/>
                    </a:lnTo>
                    <a:lnTo>
                      <a:pt x="173" y="864"/>
                    </a:lnTo>
                    <a:lnTo>
                      <a:pt x="44" y="1382"/>
                    </a:lnTo>
                    <a:lnTo>
                      <a:pt x="0" y="1856"/>
                    </a:lnTo>
                    <a:lnTo>
                      <a:pt x="605" y="2590"/>
                    </a:lnTo>
                    <a:lnTo>
                      <a:pt x="734" y="2720"/>
                    </a:lnTo>
                    <a:lnTo>
                      <a:pt x="1123" y="2374"/>
                    </a:lnTo>
                    <a:lnTo>
                      <a:pt x="1554" y="1899"/>
                    </a:lnTo>
                    <a:lnTo>
                      <a:pt x="1727" y="1640"/>
                    </a:lnTo>
                    <a:lnTo>
                      <a:pt x="1900" y="1382"/>
                    </a:lnTo>
                    <a:lnTo>
                      <a:pt x="1986" y="1079"/>
                    </a:lnTo>
                    <a:lnTo>
                      <a:pt x="1986" y="820"/>
                    </a:lnTo>
                    <a:lnTo>
                      <a:pt x="1943" y="648"/>
                    </a:lnTo>
                    <a:lnTo>
                      <a:pt x="1857" y="475"/>
                    </a:lnTo>
                    <a:lnTo>
                      <a:pt x="1727" y="302"/>
                    </a:lnTo>
                    <a:lnTo>
                      <a:pt x="1468" y="130"/>
                    </a:lnTo>
                    <a:lnTo>
                      <a:pt x="1252" y="43"/>
                    </a:lnTo>
                    <a:lnTo>
                      <a:pt x="10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5" name="Google Shape;15205;p76"/>
              <p:cNvSpPr/>
              <p:nvPr/>
            </p:nvSpPr>
            <p:spPr>
              <a:xfrm>
                <a:off x="282406" y="3537546"/>
                <a:ext cx="129936" cy="129992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2289" extrusionOk="0">
                    <a:moveTo>
                      <a:pt x="1641" y="0"/>
                    </a:moveTo>
                    <a:lnTo>
                      <a:pt x="1166" y="173"/>
                    </a:lnTo>
                    <a:lnTo>
                      <a:pt x="691" y="432"/>
                    </a:lnTo>
                    <a:lnTo>
                      <a:pt x="475" y="562"/>
                    </a:lnTo>
                    <a:lnTo>
                      <a:pt x="259" y="734"/>
                    </a:lnTo>
                    <a:lnTo>
                      <a:pt x="130" y="907"/>
                    </a:lnTo>
                    <a:lnTo>
                      <a:pt x="43" y="1123"/>
                    </a:lnTo>
                    <a:lnTo>
                      <a:pt x="0" y="1252"/>
                    </a:lnTo>
                    <a:lnTo>
                      <a:pt x="0" y="1468"/>
                    </a:lnTo>
                    <a:lnTo>
                      <a:pt x="43" y="1684"/>
                    </a:lnTo>
                    <a:lnTo>
                      <a:pt x="216" y="1943"/>
                    </a:lnTo>
                    <a:lnTo>
                      <a:pt x="389" y="2116"/>
                    </a:lnTo>
                    <a:lnTo>
                      <a:pt x="561" y="2245"/>
                    </a:lnTo>
                    <a:lnTo>
                      <a:pt x="734" y="2288"/>
                    </a:lnTo>
                    <a:lnTo>
                      <a:pt x="950" y="2288"/>
                    </a:lnTo>
                    <a:lnTo>
                      <a:pt x="1166" y="2245"/>
                    </a:lnTo>
                    <a:lnTo>
                      <a:pt x="1382" y="2116"/>
                    </a:lnTo>
                    <a:lnTo>
                      <a:pt x="1554" y="1986"/>
                    </a:lnTo>
                    <a:lnTo>
                      <a:pt x="1727" y="1813"/>
                    </a:lnTo>
                    <a:lnTo>
                      <a:pt x="2029" y="1382"/>
                    </a:lnTo>
                    <a:lnTo>
                      <a:pt x="2288" y="907"/>
                    </a:lnTo>
                    <a:lnTo>
                      <a:pt x="16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6" name="Google Shape;15206;p76"/>
              <p:cNvSpPr/>
              <p:nvPr/>
            </p:nvSpPr>
            <p:spPr>
              <a:xfrm>
                <a:off x="402517" y="3380635"/>
                <a:ext cx="112785" cy="156968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2764" extrusionOk="0">
                    <a:moveTo>
                      <a:pt x="1079" y="1"/>
                    </a:moveTo>
                    <a:lnTo>
                      <a:pt x="820" y="44"/>
                    </a:lnTo>
                    <a:lnTo>
                      <a:pt x="648" y="130"/>
                    </a:lnTo>
                    <a:lnTo>
                      <a:pt x="432" y="303"/>
                    </a:lnTo>
                    <a:lnTo>
                      <a:pt x="302" y="562"/>
                    </a:lnTo>
                    <a:lnTo>
                      <a:pt x="173" y="864"/>
                    </a:lnTo>
                    <a:lnTo>
                      <a:pt x="87" y="1210"/>
                    </a:lnTo>
                    <a:lnTo>
                      <a:pt x="87" y="1253"/>
                    </a:lnTo>
                    <a:lnTo>
                      <a:pt x="87" y="1296"/>
                    </a:lnTo>
                    <a:lnTo>
                      <a:pt x="87" y="1339"/>
                    </a:lnTo>
                    <a:lnTo>
                      <a:pt x="43" y="1555"/>
                    </a:lnTo>
                    <a:lnTo>
                      <a:pt x="43" y="1598"/>
                    </a:lnTo>
                    <a:lnTo>
                      <a:pt x="43" y="1641"/>
                    </a:lnTo>
                    <a:lnTo>
                      <a:pt x="0" y="1684"/>
                    </a:lnTo>
                    <a:lnTo>
                      <a:pt x="0" y="1728"/>
                    </a:lnTo>
                    <a:lnTo>
                      <a:pt x="0" y="1857"/>
                    </a:lnTo>
                    <a:lnTo>
                      <a:pt x="648" y="2763"/>
                    </a:lnTo>
                    <a:lnTo>
                      <a:pt x="993" y="2504"/>
                    </a:lnTo>
                    <a:lnTo>
                      <a:pt x="1382" y="2073"/>
                    </a:lnTo>
                    <a:lnTo>
                      <a:pt x="1468" y="2030"/>
                    </a:lnTo>
                    <a:lnTo>
                      <a:pt x="1511" y="1943"/>
                    </a:lnTo>
                    <a:lnTo>
                      <a:pt x="1727" y="1641"/>
                    </a:lnTo>
                    <a:lnTo>
                      <a:pt x="1900" y="1296"/>
                    </a:lnTo>
                    <a:lnTo>
                      <a:pt x="1943" y="1253"/>
                    </a:lnTo>
                    <a:lnTo>
                      <a:pt x="1943" y="1210"/>
                    </a:lnTo>
                    <a:lnTo>
                      <a:pt x="1943" y="1166"/>
                    </a:lnTo>
                    <a:lnTo>
                      <a:pt x="1986" y="1123"/>
                    </a:lnTo>
                    <a:lnTo>
                      <a:pt x="1986" y="907"/>
                    </a:lnTo>
                    <a:lnTo>
                      <a:pt x="1986" y="864"/>
                    </a:lnTo>
                    <a:lnTo>
                      <a:pt x="1986" y="821"/>
                    </a:lnTo>
                    <a:lnTo>
                      <a:pt x="1986" y="778"/>
                    </a:lnTo>
                    <a:lnTo>
                      <a:pt x="1943" y="605"/>
                    </a:lnTo>
                    <a:lnTo>
                      <a:pt x="1856" y="433"/>
                    </a:lnTo>
                    <a:lnTo>
                      <a:pt x="1727" y="260"/>
                    </a:lnTo>
                    <a:lnTo>
                      <a:pt x="1511" y="87"/>
                    </a:lnTo>
                    <a:lnTo>
                      <a:pt x="1338" y="44"/>
                    </a:lnTo>
                    <a:lnTo>
                      <a:pt x="1295" y="44"/>
                    </a:lnTo>
                    <a:lnTo>
                      <a:pt x="1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7" name="Google Shape;15207;p76"/>
              <p:cNvSpPr/>
              <p:nvPr/>
            </p:nvSpPr>
            <p:spPr>
              <a:xfrm>
                <a:off x="-342681" y="2934549"/>
                <a:ext cx="916818" cy="848159"/>
              </a:xfrm>
              <a:custGeom>
                <a:avLst/>
                <a:gdLst/>
                <a:ahLst/>
                <a:cxnLst/>
                <a:rect l="l" t="t" r="r" b="b"/>
                <a:pathLst>
                  <a:path w="16144" h="14935" extrusionOk="0">
                    <a:moveTo>
                      <a:pt x="259" y="0"/>
                    </a:moveTo>
                    <a:lnTo>
                      <a:pt x="130" y="86"/>
                    </a:lnTo>
                    <a:lnTo>
                      <a:pt x="43" y="173"/>
                    </a:lnTo>
                    <a:lnTo>
                      <a:pt x="0" y="259"/>
                    </a:lnTo>
                    <a:lnTo>
                      <a:pt x="0" y="345"/>
                    </a:lnTo>
                    <a:lnTo>
                      <a:pt x="43" y="475"/>
                    </a:lnTo>
                    <a:lnTo>
                      <a:pt x="130" y="604"/>
                    </a:lnTo>
                    <a:lnTo>
                      <a:pt x="259" y="647"/>
                    </a:lnTo>
                    <a:lnTo>
                      <a:pt x="259" y="691"/>
                    </a:lnTo>
                    <a:lnTo>
                      <a:pt x="432" y="734"/>
                    </a:lnTo>
                    <a:lnTo>
                      <a:pt x="1123" y="906"/>
                    </a:lnTo>
                    <a:lnTo>
                      <a:pt x="1209" y="906"/>
                    </a:lnTo>
                    <a:lnTo>
                      <a:pt x="1295" y="950"/>
                    </a:lnTo>
                    <a:lnTo>
                      <a:pt x="2288" y="1295"/>
                    </a:lnTo>
                    <a:lnTo>
                      <a:pt x="2331" y="1338"/>
                    </a:lnTo>
                    <a:lnTo>
                      <a:pt x="2374" y="1381"/>
                    </a:lnTo>
                    <a:lnTo>
                      <a:pt x="3108" y="1683"/>
                    </a:lnTo>
                    <a:lnTo>
                      <a:pt x="3799" y="2072"/>
                    </a:lnTo>
                    <a:lnTo>
                      <a:pt x="3842" y="2072"/>
                    </a:lnTo>
                    <a:lnTo>
                      <a:pt x="3928" y="2115"/>
                    </a:lnTo>
                    <a:lnTo>
                      <a:pt x="4792" y="2633"/>
                    </a:lnTo>
                    <a:lnTo>
                      <a:pt x="4835" y="2676"/>
                    </a:lnTo>
                    <a:lnTo>
                      <a:pt x="4878" y="2719"/>
                    </a:lnTo>
                    <a:lnTo>
                      <a:pt x="5914" y="3410"/>
                    </a:lnTo>
                    <a:lnTo>
                      <a:pt x="5957" y="3453"/>
                    </a:lnTo>
                    <a:lnTo>
                      <a:pt x="6000" y="3496"/>
                    </a:lnTo>
                    <a:lnTo>
                      <a:pt x="6863" y="4187"/>
                    </a:lnTo>
                    <a:lnTo>
                      <a:pt x="6907" y="4230"/>
                    </a:lnTo>
                    <a:lnTo>
                      <a:pt x="6950" y="4273"/>
                    </a:lnTo>
                    <a:lnTo>
                      <a:pt x="7684" y="4878"/>
                    </a:lnTo>
                    <a:lnTo>
                      <a:pt x="8331" y="5482"/>
                    </a:lnTo>
                    <a:lnTo>
                      <a:pt x="8374" y="5525"/>
                    </a:lnTo>
                    <a:lnTo>
                      <a:pt x="8417" y="5568"/>
                    </a:lnTo>
                    <a:lnTo>
                      <a:pt x="9194" y="6302"/>
                    </a:lnTo>
                    <a:lnTo>
                      <a:pt x="9238" y="6345"/>
                    </a:lnTo>
                    <a:lnTo>
                      <a:pt x="9281" y="6388"/>
                    </a:lnTo>
                    <a:lnTo>
                      <a:pt x="9971" y="7165"/>
                    </a:lnTo>
                    <a:lnTo>
                      <a:pt x="10662" y="7942"/>
                    </a:lnTo>
                    <a:lnTo>
                      <a:pt x="10705" y="7985"/>
                    </a:lnTo>
                    <a:lnTo>
                      <a:pt x="10748" y="8029"/>
                    </a:lnTo>
                    <a:lnTo>
                      <a:pt x="11050" y="8374"/>
                    </a:lnTo>
                    <a:lnTo>
                      <a:pt x="11353" y="8762"/>
                    </a:lnTo>
                    <a:lnTo>
                      <a:pt x="11396" y="8806"/>
                    </a:lnTo>
                    <a:lnTo>
                      <a:pt x="11439" y="8849"/>
                    </a:lnTo>
                    <a:lnTo>
                      <a:pt x="12000" y="9539"/>
                    </a:lnTo>
                    <a:lnTo>
                      <a:pt x="12000" y="9583"/>
                    </a:lnTo>
                    <a:lnTo>
                      <a:pt x="12043" y="9626"/>
                    </a:lnTo>
                    <a:lnTo>
                      <a:pt x="12173" y="9798"/>
                    </a:lnTo>
                    <a:lnTo>
                      <a:pt x="12216" y="9842"/>
                    </a:lnTo>
                    <a:lnTo>
                      <a:pt x="12216" y="9885"/>
                    </a:lnTo>
                    <a:lnTo>
                      <a:pt x="12259" y="9885"/>
                    </a:lnTo>
                    <a:lnTo>
                      <a:pt x="12259" y="9928"/>
                    </a:lnTo>
                    <a:lnTo>
                      <a:pt x="12691" y="10446"/>
                    </a:lnTo>
                    <a:lnTo>
                      <a:pt x="12734" y="10532"/>
                    </a:lnTo>
                    <a:lnTo>
                      <a:pt x="12734" y="10575"/>
                    </a:lnTo>
                    <a:lnTo>
                      <a:pt x="13381" y="11439"/>
                    </a:lnTo>
                    <a:lnTo>
                      <a:pt x="13424" y="11482"/>
                    </a:lnTo>
                    <a:lnTo>
                      <a:pt x="13468" y="11525"/>
                    </a:lnTo>
                    <a:lnTo>
                      <a:pt x="14115" y="12475"/>
                    </a:lnTo>
                    <a:lnTo>
                      <a:pt x="14633" y="13338"/>
                    </a:lnTo>
                    <a:lnTo>
                      <a:pt x="14676" y="13338"/>
                    </a:lnTo>
                    <a:lnTo>
                      <a:pt x="14676" y="13381"/>
                    </a:lnTo>
                    <a:lnTo>
                      <a:pt x="14676" y="13424"/>
                    </a:lnTo>
                    <a:lnTo>
                      <a:pt x="14719" y="13424"/>
                    </a:lnTo>
                    <a:lnTo>
                      <a:pt x="15281" y="14374"/>
                    </a:lnTo>
                    <a:lnTo>
                      <a:pt x="15496" y="14762"/>
                    </a:lnTo>
                    <a:lnTo>
                      <a:pt x="15626" y="14892"/>
                    </a:lnTo>
                    <a:lnTo>
                      <a:pt x="15799" y="14935"/>
                    </a:lnTo>
                    <a:lnTo>
                      <a:pt x="15971" y="14892"/>
                    </a:lnTo>
                    <a:lnTo>
                      <a:pt x="16058" y="14805"/>
                    </a:lnTo>
                    <a:lnTo>
                      <a:pt x="16144" y="14676"/>
                    </a:lnTo>
                    <a:lnTo>
                      <a:pt x="16144" y="14546"/>
                    </a:lnTo>
                    <a:lnTo>
                      <a:pt x="16101" y="14417"/>
                    </a:lnTo>
                    <a:lnTo>
                      <a:pt x="15540" y="13467"/>
                    </a:lnTo>
                    <a:lnTo>
                      <a:pt x="15496" y="13424"/>
                    </a:lnTo>
                    <a:lnTo>
                      <a:pt x="15496" y="13381"/>
                    </a:lnTo>
                    <a:lnTo>
                      <a:pt x="15453" y="13381"/>
                    </a:lnTo>
                    <a:lnTo>
                      <a:pt x="15453" y="13338"/>
                    </a:lnTo>
                    <a:lnTo>
                      <a:pt x="14763" y="12259"/>
                    </a:lnTo>
                    <a:lnTo>
                      <a:pt x="14719" y="12172"/>
                    </a:lnTo>
                    <a:lnTo>
                      <a:pt x="14633" y="12086"/>
                    </a:lnTo>
                    <a:lnTo>
                      <a:pt x="13770" y="10791"/>
                    </a:lnTo>
                    <a:lnTo>
                      <a:pt x="13727" y="10748"/>
                    </a:lnTo>
                    <a:lnTo>
                      <a:pt x="13683" y="10705"/>
                    </a:lnTo>
                    <a:lnTo>
                      <a:pt x="13122" y="9928"/>
                    </a:lnTo>
                    <a:lnTo>
                      <a:pt x="13079" y="9842"/>
                    </a:lnTo>
                    <a:lnTo>
                      <a:pt x="12993" y="9755"/>
                    </a:lnTo>
                    <a:lnTo>
                      <a:pt x="12950" y="9669"/>
                    </a:lnTo>
                    <a:lnTo>
                      <a:pt x="12907" y="9626"/>
                    </a:lnTo>
                    <a:lnTo>
                      <a:pt x="12863" y="9583"/>
                    </a:lnTo>
                    <a:lnTo>
                      <a:pt x="12820" y="9539"/>
                    </a:lnTo>
                    <a:lnTo>
                      <a:pt x="12691" y="9367"/>
                    </a:lnTo>
                    <a:lnTo>
                      <a:pt x="12691" y="9324"/>
                    </a:lnTo>
                    <a:lnTo>
                      <a:pt x="12648" y="9324"/>
                    </a:lnTo>
                    <a:lnTo>
                      <a:pt x="12648" y="9280"/>
                    </a:lnTo>
                    <a:lnTo>
                      <a:pt x="11784" y="8201"/>
                    </a:lnTo>
                    <a:lnTo>
                      <a:pt x="11741" y="8158"/>
                    </a:lnTo>
                    <a:lnTo>
                      <a:pt x="11698" y="8115"/>
                    </a:lnTo>
                    <a:lnTo>
                      <a:pt x="11568" y="7985"/>
                    </a:lnTo>
                    <a:lnTo>
                      <a:pt x="11050" y="7338"/>
                    </a:lnTo>
                    <a:lnTo>
                      <a:pt x="11007" y="7252"/>
                    </a:lnTo>
                    <a:lnTo>
                      <a:pt x="10921" y="7208"/>
                    </a:lnTo>
                    <a:lnTo>
                      <a:pt x="10273" y="6475"/>
                    </a:lnTo>
                    <a:lnTo>
                      <a:pt x="9540" y="5698"/>
                    </a:lnTo>
                    <a:lnTo>
                      <a:pt x="9497" y="5698"/>
                    </a:lnTo>
                    <a:lnTo>
                      <a:pt x="9453" y="5655"/>
                    </a:lnTo>
                    <a:lnTo>
                      <a:pt x="8806" y="5007"/>
                    </a:lnTo>
                    <a:lnTo>
                      <a:pt x="8763" y="4964"/>
                    </a:lnTo>
                    <a:lnTo>
                      <a:pt x="8720" y="4878"/>
                    </a:lnTo>
                    <a:lnTo>
                      <a:pt x="7943" y="4187"/>
                    </a:lnTo>
                    <a:lnTo>
                      <a:pt x="7122" y="3540"/>
                    </a:lnTo>
                    <a:lnTo>
                      <a:pt x="7079" y="3496"/>
                    </a:lnTo>
                    <a:lnTo>
                      <a:pt x="7036" y="3453"/>
                    </a:lnTo>
                    <a:lnTo>
                      <a:pt x="6389" y="2935"/>
                    </a:lnTo>
                    <a:lnTo>
                      <a:pt x="6302" y="2892"/>
                    </a:lnTo>
                    <a:lnTo>
                      <a:pt x="6259" y="2849"/>
                    </a:lnTo>
                    <a:lnTo>
                      <a:pt x="5094" y="2029"/>
                    </a:lnTo>
                    <a:lnTo>
                      <a:pt x="5051" y="2029"/>
                    </a:lnTo>
                    <a:lnTo>
                      <a:pt x="5007" y="1986"/>
                    </a:lnTo>
                    <a:lnTo>
                      <a:pt x="4230" y="1511"/>
                    </a:lnTo>
                    <a:lnTo>
                      <a:pt x="4187" y="1511"/>
                    </a:lnTo>
                    <a:lnTo>
                      <a:pt x="4101" y="1468"/>
                    </a:lnTo>
                    <a:lnTo>
                      <a:pt x="3410" y="1079"/>
                    </a:lnTo>
                    <a:lnTo>
                      <a:pt x="2633" y="734"/>
                    </a:lnTo>
                    <a:lnTo>
                      <a:pt x="2590" y="691"/>
                    </a:lnTo>
                    <a:lnTo>
                      <a:pt x="2547" y="691"/>
                    </a:lnTo>
                    <a:lnTo>
                      <a:pt x="1727" y="388"/>
                    </a:lnTo>
                    <a:lnTo>
                      <a:pt x="1641" y="345"/>
                    </a:lnTo>
                    <a:lnTo>
                      <a:pt x="1597" y="345"/>
                    </a:lnTo>
                    <a:lnTo>
                      <a:pt x="691" y="86"/>
                    </a:lnTo>
                    <a:lnTo>
                      <a:pt x="605" y="43"/>
                    </a:lnTo>
                    <a:lnTo>
                      <a:pt x="518" y="4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8" name="Google Shape;15208;p76"/>
              <p:cNvSpPr/>
              <p:nvPr/>
            </p:nvSpPr>
            <p:spPr>
              <a:xfrm>
                <a:off x="1679668" y="2503116"/>
                <a:ext cx="196153" cy="14958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2634" extrusionOk="0">
                    <a:moveTo>
                      <a:pt x="2158" y="0"/>
                    </a:moveTo>
                    <a:lnTo>
                      <a:pt x="1986" y="86"/>
                    </a:lnTo>
                    <a:lnTo>
                      <a:pt x="1597" y="259"/>
                    </a:lnTo>
                    <a:lnTo>
                      <a:pt x="1252" y="518"/>
                    </a:lnTo>
                    <a:lnTo>
                      <a:pt x="907" y="863"/>
                    </a:lnTo>
                    <a:lnTo>
                      <a:pt x="604" y="1166"/>
                    </a:lnTo>
                    <a:lnTo>
                      <a:pt x="345" y="1511"/>
                    </a:lnTo>
                    <a:lnTo>
                      <a:pt x="0" y="2029"/>
                    </a:lnTo>
                    <a:lnTo>
                      <a:pt x="130" y="2072"/>
                    </a:lnTo>
                    <a:lnTo>
                      <a:pt x="216" y="2115"/>
                    </a:lnTo>
                    <a:lnTo>
                      <a:pt x="302" y="2201"/>
                    </a:lnTo>
                    <a:lnTo>
                      <a:pt x="389" y="2331"/>
                    </a:lnTo>
                    <a:lnTo>
                      <a:pt x="389" y="2504"/>
                    </a:lnTo>
                    <a:lnTo>
                      <a:pt x="345" y="2633"/>
                    </a:lnTo>
                    <a:lnTo>
                      <a:pt x="345" y="2633"/>
                    </a:lnTo>
                    <a:lnTo>
                      <a:pt x="777" y="2590"/>
                    </a:lnTo>
                    <a:lnTo>
                      <a:pt x="1295" y="2504"/>
                    </a:lnTo>
                    <a:lnTo>
                      <a:pt x="1899" y="2374"/>
                    </a:lnTo>
                    <a:lnTo>
                      <a:pt x="2504" y="2158"/>
                    </a:lnTo>
                    <a:lnTo>
                      <a:pt x="2806" y="2029"/>
                    </a:lnTo>
                    <a:lnTo>
                      <a:pt x="3065" y="1856"/>
                    </a:lnTo>
                    <a:lnTo>
                      <a:pt x="3237" y="1683"/>
                    </a:lnTo>
                    <a:lnTo>
                      <a:pt x="3367" y="1511"/>
                    </a:lnTo>
                    <a:lnTo>
                      <a:pt x="3410" y="1338"/>
                    </a:lnTo>
                    <a:lnTo>
                      <a:pt x="3453" y="1079"/>
                    </a:lnTo>
                    <a:lnTo>
                      <a:pt x="3410" y="820"/>
                    </a:lnTo>
                    <a:lnTo>
                      <a:pt x="3281" y="518"/>
                    </a:lnTo>
                    <a:lnTo>
                      <a:pt x="3022" y="259"/>
                    </a:lnTo>
                    <a:lnTo>
                      <a:pt x="2806" y="86"/>
                    </a:lnTo>
                    <a:lnTo>
                      <a:pt x="25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9" name="Google Shape;15209;p76"/>
              <p:cNvSpPr/>
              <p:nvPr/>
            </p:nvSpPr>
            <p:spPr>
              <a:xfrm>
                <a:off x="1466364" y="2476141"/>
                <a:ext cx="127550" cy="188770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3324" extrusionOk="0">
                    <a:moveTo>
                      <a:pt x="907" y="0"/>
                    </a:moveTo>
                    <a:lnTo>
                      <a:pt x="691" y="87"/>
                    </a:lnTo>
                    <a:lnTo>
                      <a:pt x="389" y="259"/>
                    </a:lnTo>
                    <a:lnTo>
                      <a:pt x="173" y="432"/>
                    </a:lnTo>
                    <a:lnTo>
                      <a:pt x="44" y="648"/>
                    </a:lnTo>
                    <a:lnTo>
                      <a:pt x="1" y="864"/>
                    </a:lnTo>
                    <a:lnTo>
                      <a:pt x="1" y="1166"/>
                    </a:lnTo>
                    <a:lnTo>
                      <a:pt x="87" y="1511"/>
                    </a:lnTo>
                    <a:lnTo>
                      <a:pt x="217" y="1856"/>
                    </a:lnTo>
                    <a:lnTo>
                      <a:pt x="432" y="2202"/>
                    </a:lnTo>
                    <a:lnTo>
                      <a:pt x="648" y="2547"/>
                    </a:lnTo>
                    <a:lnTo>
                      <a:pt x="907" y="2849"/>
                    </a:lnTo>
                    <a:lnTo>
                      <a:pt x="1339" y="3324"/>
                    </a:lnTo>
                    <a:lnTo>
                      <a:pt x="2245" y="2935"/>
                    </a:lnTo>
                    <a:lnTo>
                      <a:pt x="2245" y="2245"/>
                    </a:lnTo>
                    <a:lnTo>
                      <a:pt x="2245" y="1856"/>
                    </a:lnTo>
                    <a:lnTo>
                      <a:pt x="2202" y="1468"/>
                    </a:lnTo>
                    <a:lnTo>
                      <a:pt x="2116" y="1079"/>
                    </a:lnTo>
                    <a:lnTo>
                      <a:pt x="2030" y="691"/>
                    </a:lnTo>
                    <a:lnTo>
                      <a:pt x="1857" y="389"/>
                    </a:lnTo>
                    <a:lnTo>
                      <a:pt x="1641" y="173"/>
                    </a:lnTo>
                    <a:lnTo>
                      <a:pt x="1425" y="43"/>
                    </a:lnTo>
                    <a:lnTo>
                      <a:pt x="12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0" name="Google Shape;15210;p76"/>
              <p:cNvSpPr/>
              <p:nvPr/>
            </p:nvSpPr>
            <p:spPr>
              <a:xfrm>
                <a:off x="1566883" y="2684503"/>
                <a:ext cx="169177" cy="164293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893" extrusionOk="0">
                    <a:moveTo>
                      <a:pt x="1080" y="0"/>
                    </a:moveTo>
                    <a:lnTo>
                      <a:pt x="562" y="216"/>
                    </a:lnTo>
                    <a:lnTo>
                      <a:pt x="1" y="475"/>
                    </a:lnTo>
                    <a:lnTo>
                      <a:pt x="260" y="1123"/>
                    </a:lnTo>
                    <a:lnTo>
                      <a:pt x="432" y="1468"/>
                    </a:lnTo>
                    <a:lnTo>
                      <a:pt x="648" y="1856"/>
                    </a:lnTo>
                    <a:lnTo>
                      <a:pt x="907" y="2202"/>
                    </a:lnTo>
                    <a:lnTo>
                      <a:pt x="1166" y="2504"/>
                    </a:lnTo>
                    <a:lnTo>
                      <a:pt x="1425" y="2720"/>
                    </a:lnTo>
                    <a:lnTo>
                      <a:pt x="1598" y="2806"/>
                    </a:lnTo>
                    <a:lnTo>
                      <a:pt x="1727" y="2849"/>
                    </a:lnTo>
                    <a:lnTo>
                      <a:pt x="1943" y="2892"/>
                    </a:lnTo>
                    <a:lnTo>
                      <a:pt x="2116" y="2849"/>
                    </a:lnTo>
                    <a:lnTo>
                      <a:pt x="2331" y="2806"/>
                    </a:lnTo>
                    <a:lnTo>
                      <a:pt x="2504" y="2676"/>
                    </a:lnTo>
                    <a:lnTo>
                      <a:pt x="2677" y="2547"/>
                    </a:lnTo>
                    <a:lnTo>
                      <a:pt x="2849" y="2245"/>
                    </a:lnTo>
                    <a:lnTo>
                      <a:pt x="2979" y="1986"/>
                    </a:lnTo>
                    <a:lnTo>
                      <a:pt x="2979" y="1770"/>
                    </a:lnTo>
                    <a:lnTo>
                      <a:pt x="2936" y="1554"/>
                    </a:lnTo>
                    <a:lnTo>
                      <a:pt x="2849" y="1295"/>
                    </a:lnTo>
                    <a:lnTo>
                      <a:pt x="2677" y="1079"/>
                    </a:lnTo>
                    <a:lnTo>
                      <a:pt x="2461" y="864"/>
                    </a:lnTo>
                    <a:lnTo>
                      <a:pt x="2202" y="648"/>
                    </a:lnTo>
                    <a:lnTo>
                      <a:pt x="1641" y="302"/>
                    </a:lnTo>
                    <a:lnTo>
                      <a:pt x="10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1" name="Google Shape;15211;p76"/>
              <p:cNvSpPr/>
              <p:nvPr/>
            </p:nvSpPr>
            <p:spPr>
              <a:xfrm>
                <a:off x="1287419" y="2581543"/>
                <a:ext cx="129992" cy="191269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3368" extrusionOk="0">
                    <a:moveTo>
                      <a:pt x="950" y="0"/>
                    </a:moveTo>
                    <a:lnTo>
                      <a:pt x="691" y="87"/>
                    </a:lnTo>
                    <a:lnTo>
                      <a:pt x="389" y="259"/>
                    </a:lnTo>
                    <a:lnTo>
                      <a:pt x="217" y="432"/>
                    </a:lnTo>
                    <a:lnTo>
                      <a:pt x="87" y="648"/>
                    </a:lnTo>
                    <a:lnTo>
                      <a:pt x="44" y="864"/>
                    </a:lnTo>
                    <a:lnTo>
                      <a:pt x="1" y="993"/>
                    </a:lnTo>
                    <a:lnTo>
                      <a:pt x="44" y="1166"/>
                    </a:lnTo>
                    <a:lnTo>
                      <a:pt x="130" y="1554"/>
                    </a:lnTo>
                    <a:lnTo>
                      <a:pt x="260" y="1900"/>
                    </a:lnTo>
                    <a:lnTo>
                      <a:pt x="476" y="2245"/>
                    </a:lnTo>
                    <a:lnTo>
                      <a:pt x="735" y="2590"/>
                    </a:lnTo>
                    <a:lnTo>
                      <a:pt x="994" y="2892"/>
                    </a:lnTo>
                    <a:lnTo>
                      <a:pt x="1425" y="3367"/>
                    </a:lnTo>
                    <a:lnTo>
                      <a:pt x="2288" y="2763"/>
                    </a:lnTo>
                    <a:lnTo>
                      <a:pt x="2288" y="2115"/>
                    </a:lnTo>
                    <a:lnTo>
                      <a:pt x="2245" y="1727"/>
                    </a:lnTo>
                    <a:lnTo>
                      <a:pt x="2202" y="1338"/>
                    </a:lnTo>
                    <a:lnTo>
                      <a:pt x="2159" y="993"/>
                    </a:lnTo>
                    <a:lnTo>
                      <a:pt x="2030" y="648"/>
                    </a:lnTo>
                    <a:lnTo>
                      <a:pt x="1900" y="389"/>
                    </a:lnTo>
                    <a:lnTo>
                      <a:pt x="1684" y="173"/>
                    </a:lnTo>
                    <a:lnTo>
                      <a:pt x="1468" y="43"/>
                    </a:lnTo>
                    <a:lnTo>
                      <a:pt x="129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2" name="Google Shape;15212;p76"/>
              <p:cNvSpPr/>
              <p:nvPr/>
            </p:nvSpPr>
            <p:spPr>
              <a:xfrm>
                <a:off x="1392821" y="2787463"/>
                <a:ext cx="166792" cy="16673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2936" extrusionOk="0">
                    <a:moveTo>
                      <a:pt x="821" y="0"/>
                    </a:moveTo>
                    <a:lnTo>
                      <a:pt x="1" y="604"/>
                    </a:lnTo>
                    <a:lnTo>
                      <a:pt x="260" y="1252"/>
                    </a:lnTo>
                    <a:lnTo>
                      <a:pt x="432" y="1597"/>
                    </a:lnTo>
                    <a:lnTo>
                      <a:pt x="648" y="1943"/>
                    </a:lnTo>
                    <a:lnTo>
                      <a:pt x="864" y="2288"/>
                    </a:lnTo>
                    <a:lnTo>
                      <a:pt x="1123" y="2547"/>
                    </a:lnTo>
                    <a:lnTo>
                      <a:pt x="1382" y="2763"/>
                    </a:lnTo>
                    <a:lnTo>
                      <a:pt x="1555" y="2849"/>
                    </a:lnTo>
                    <a:lnTo>
                      <a:pt x="1684" y="2892"/>
                    </a:lnTo>
                    <a:lnTo>
                      <a:pt x="1900" y="2935"/>
                    </a:lnTo>
                    <a:lnTo>
                      <a:pt x="2073" y="2892"/>
                    </a:lnTo>
                    <a:lnTo>
                      <a:pt x="2245" y="2849"/>
                    </a:lnTo>
                    <a:lnTo>
                      <a:pt x="2461" y="2720"/>
                    </a:lnTo>
                    <a:lnTo>
                      <a:pt x="2591" y="2590"/>
                    </a:lnTo>
                    <a:lnTo>
                      <a:pt x="2807" y="2288"/>
                    </a:lnTo>
                    <a:lnTo>
                      <a:pt x="2893" y="2029"/>
                    </a:lnTo>
                    <a:lnTo>
                      <a:pt x="2936" y="1813"/>
                    </a:lnTo>
                    <a:lnTo>
                      <a:pt x="2893" y="1597"/>
                    </a:lnTo>
                    <a:lnTo>
                      <a:pt x="2763" y="1338"/>
                    </a:lnTo>
                    <a:lnTo>
                      <a:pt x="2591" y="1079"/>
                    </a:lnTo>
                    <a:lnTo>
                      <a:pt x="2332" y="820"/>
                    </a:lnTo>
                    <a:lnTo>
                      <a:pt x="2073" y="604"/>
                    </a:lnTo>
                    <a:lnTo>
                      <a:pt x="1771" y="432"/>
                    </a:lnTo>
                    <a:lnTo>
                      <a:pt x="1425" y="259"/>
                    </a:lnTo>
                    <a:lnTo>
                      <a:pt x="8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3" name="Google Shape;15213;p76"/>
              <p:cNvSpPr/>
              <p:nvPr/>
            </p:nvSpPr>
            <p:spPr>
              <a:xfrm>
                <a:off x="1142832" y="2694271"/>
                <a:ext cx="127494" cy="198651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3498" extrusionOk="0">
                    <a:moveTo>
                      <a:pt x="907" y="1"/>
                    </a:moveTo>
                    <a:lnTo>
                      <a:pt x="648" y="87"/>
                    </a:lnTo>
                    <a:lnTo>
                      <a:pt x="389" y="260"/>
                    </a:lnTo>
                    <a:lnTo>
                      <a:pt x="173" y="433"/>
                    </a:lnTo>
                    <a:lnTo>
                      <a:pt x="43" y="648"/>
                    </a:lnTo>
                    <a:lnTo>
                      <a:pt x="0" y="864"/>
                    </a:lnTo>
                    <a:lnTo>
                      <a:pt x="0" y="1037"/>
                    </a:lnTo>
                    <a:lnTo>
                      <a:pt x="0" y="1210"/>
                    </a:lnTo>
                    <a:lnTo>
                      <a:pt x="130" y="1598"/>
                    </a:lnTo>
                    <a:lnTo>
                      <a:pt x="302" y="2030"/>
                    </a:lnTo>
                    <a:lnTo>
                      <a:pt x="561" y="2418"/>
                    </a:lnTo>
                    <a:lnTo>
                      <a:pt x="820" y="2763"/>
                    </a:lnTo>
                    <a:lnTo>
                      <a:pt x="1122" y="3066"/>
                    </a:lnTo>
                    <a:lnTo>
                      <a:pt x="1554" y="3497"/>
                    </a:lnTo>
                    <a:lnTo>
                      <a:pt x="2115" y="2979"/>
                    </a:lnTo>
                    <a:lnTo>
                      <a:pt x="2245" y="2893"/>
                    </a:lnTo>
                    <a:lnTo>
                      <a:pt x="2245" y="2159"/>
                    </a:lnTo>
                    <a:lnTo>
                      <a:pt x="2245" y="1771"/>
                    </a:lnTo>
                    <a:lnTo>
                      <a:pt x="2201" y="1382"/>
                    </a:lnTo>
                    <a:lnTo>
                      <a:pt x="2115" y="1037"/>
                    </a:lnTo>
                    <a:lnTo>
                      <a:pt x="2029" y="692"/>
                    </a:lnTo>
                    <a:lnTo>
                      <a:pt x="1856" y="389"/>
                    </a:lnTo>
                    <a:lnTo>
                      <a:pt x="1640" y="174"/>
                    </a:lnTo>
                    <a:lnTo>
                      <a:pt x="1424" y="44"/>
                    </a:lnTo>
                    <a:lnTo>
                      <a:pt x="12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4" name="Google Shape;15214;p76"/>
              <p:cNvSpPr/>
              <p:nvPr/>
            </p:nvSpPr>
            <p:spPr>
              <a:xfrm>
                <a:off x="1250676" y="2900192"/>
                <a:ext cx="161851" cy="166735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2936" extrusionOk="0">
                    <a:moveTo>
                      <a:pt x="864" y="1"/>
                    </a:moveTo>
                    <a:lnTo>
                      <a:pt x="0" y="821"/>
                    </a:lnTo>
                    <a:lnTo>
                      <a:pt x="302" y="1468"/>
                    </a:lnTo>
                    <a:lnTo>
                      <a:pt x="432" y="1770"/>
                    </a:lnTo>
                    <a:lnTo>
                      <a:pt x="648" y="2073"/>
                    </a:lnTo>
                    <a:lnTo>
                      <a:pt x="864" y="2375"/>
                    </a:lnTo>
                    <a:lnTo>
                      <a:pt x="1079" y="2634"/>
                    </a:lnTo>
                    <a:lnTo>
                      <a:pt x="1338" y="2806"/>
                    </a:lnTo>
                    <a:lnTo>
                      <a:pt x="1597" y="2893"/>
                    </a:lnTo>
                    <a:lnTo>
                      <a:pt x="1813" y="2936"/>
                    </a:lnTo>
                    <a:lnTo>
                      <a:pt x="1986" y="2893"/>
                    </a:lnTo>
                    <a:lnTo>
                      <a:pt x="2202" y="2850"/>
                    </a:lnTo>
                    <a:lnTo>
                      <a:pt x="2374" y="2720"/>
                    </a:lnTo>
                    <a:lnTo>
                      <a:pt x="2547" y="2591"/>
                    </a:lnTo>
                    <a:lnTo>
                      <a:pt x="2720" y="2288"/>
                    </a:lnTo>
                    <a:lnTo>
                      <a:pt x="2849" y="2029"/>
                    </a:lnTo>
                    <a:lnTo>
                      <a:pt x="2849" y="1814"/>
                    </a:lnTo>
                    <a:lnTo>
                      <a:pt x="2806" y="1598"/>
                    </a:lnTo>
                    <a:lnTo>
                      <a:pt x="2720" y="1339"/>
                    </a:lnTo>
                    <a:lnTo>
                      <a:pt x="2547" y="1080"/>
                    </a:lnTo>
                    <a:lnTo>
                      <a:pt x="2288" y="864"/>
                    </a:lnTo>
                    <a:lnTo>
                      <a:pt x="2029" y="648"/>
                    </a:lnTo>
                    <a:lnTo>
                      <a:pt x="1727" y="476"/>
                    </a:lnTo>
                    <a:lnTo>
                      <a:pt x="1425" y="303"/>
                    </a:lnTo>
                    <a:lnTo>
                      <a:pt x="8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5" name="Google Shape;15215;p76"/>
              <p:cNvSpPr/>
              <p:nvPr/>
            </p:nvSpPr>
            <p:spPr>
              <a:xfrm>
                <a:off x="966328" y="2875715"/>
                <a:ext cx="139760" cy="193711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3411" extrusionOk="0">
                    <a:moveTo>
                      <a:pt x="820" y="0"/>
                    </a:moveTo>
                    <a:lnTo>
                      <a:pt x="561" y="130"/>
                    </a:lnTo>
                    <a:lnTo>
                      <a:pt x="259" y="345"/>
                    </a:lnTo>
                    <a:lnTo>
                      <a:pt x="87" y="561"/>
                    </a:lnTo>
                    <a:lnTo>
                      <a:pt x="0" y="777"/>
                    </a:lnTo>
                    <a:lnTo>
                      <a:pt x="0" y="993"/>
                    </a:lnTo>
                    <a:lnTo>
                      <a:pt x="0" y="1166"/>
                    </a:lnTo>
                    <a:lnTo>
                      <a:pt x="43" y="1338"/>
                    </a:lnTo>
                    <a:lnTo>
                      <a:pt x="173" y="1727"/>
                    </a:lnTo>
                    <a:lnTo>
                      <a:pt x="432" y="2072"/>
                    </a:lnTo>
                    <a:lnTo>
                      <a:pt x="691" y="2417"/>
                    </a:lnTo>
                    <a:lnTo>
                      <a:pt x="1036" y="2763"/>
                    </a:lnTo>
                    <a:lnTo>
                      <a:pt x="1338" y="3022"/>
                    </a:lnTo>
                    <a:lnTo>
                      <a:pt x="1813" y="3410"/>
                    </a:lnTo>
                    <a:lnTo>
                      <a:pt x="2461" y="2676"/>
                    </a:lnTo>
                    <a:lnTo>
                      <a:pt x="2374" y="1986"/>
                    </a:lnTo>
                    <a:lnTo>
                      <a:pt x="2331" y="1640"/>
                    </a:lnTo>
                    <a:lnTo>
                      <a:pt x="2245" y="1252"/>
                    </a:lnTo>
                    <a:lnTo>
                      <a:pt x="2115" y="863"/>
                    </a:lnTo>
                    <a:lnTo>
                      <a:pt x="1943" y="561"/>
                    </a:lnTo>
                    <a:lnTo>
                      <a:pt x="1770" y="302"/>
                    </a:lnTo>
                    <a:lnTo>
                      <a:pt x="1511" y="86"/>
                    </a:lnTo>
                    <a:lnTo>
                      <a:pt x="13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6" name="Google Shape;15216;p76"/>
              <p:cNvSpPr/>
              <p:nvPr/>
            </p:nvSpPr>
            <p:spPr>
              <a:xfrm>
                <a:off x="1096207" y="3069369"/>
                <a:ext cx="169234" cy="156911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2763" extrusionOk="0">
                    <a:moveTo>
                      <a:pt x="735" y="0"/>
                    </a:moveTo>
                    <a:lnTo>
                      <a:pt x="1" y="863"/>
                    </a:lnTo>
                    <a:lnTo>
                      <a:pt x="389" y="1468"/>
                    </a:lnTo>
                    <a:lnTo>
                      <a:pt x="562" y="1770"/>
                    </a:lnTo>
                    <a:lnTo>
                      <a:pt x="821" y="2072"/>
                    </a:lnTo>
                    <a:lnTo>
                      <a:pt x="1080" y="2331"/>
                    </a:lnTo>
                    <a:lnTo>
                      <a:pt x="1339" y="2547"/>
                    </a:lnTo>
                    <a:lnTo>
                      <a:pt x="1598" y="2719"/>
                    </a:lnTo>
                    <a:lnTo>
                      <a:pt x="1900" y="2763"/>
                    </a:lnTo>
                    <a:lnTo>
                      <a:pt x="2159" y="2763"/>
                    </a:lnTo>
                    <a:lnTo>
                      <a:pt x="2332" y="2676"/>
                    </a:lnTo>
                    <a:lnTo>
                      <a:pt x="2548" y="2547"/>
                    </a:lnTo>
                    <a:lnTo>
                      <a:pt x="2763" y="2331"/>
                    </a:lnTo>
                    <a:lnTo>
                      <a:pt x="2936" y="2029"/>
                    </a:lnTo>
                    <a:lnTo>
                      <a:pt x="2979" y="1770"/>
                    </a:lnTo>
                    <a:lnTo>
                      <a:pt x="2979" y="1511"/>
                    </a:lnTo>
                    <a:lnTo>
                      <a:pt x="2936" y="1338"/>
                    </a:lnTo>
                    <a:lnTo>
                      <a:pt x="2763" y="1079"/>
                    </a:lnTo>
                    <a:lnTo>
                      <a:pt x="2591" y="863"/>
                    </a:lnTo>
                    <a:lnTo>
                      <a:pt x="2332" y="648"/>
                    </a:lnTo>
                    <a:lnTo>
                      <a:pt x="2030" y="475"/>
                    </a:lnTo>
                    <a:lnTo>
                      <a:pt x="1684" y="345"/>
                    </a:lnTo>
                    <a:lnTo>
                      <a:pt x="1382" y="216"/>
                    </a:lnTo>
                    <a:lnTo>
                      <a:pt x="7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7" name="Google Shape;15217;p76"/>
              <p:cNvSpPr/>
              <p:nvPr/>
            </p:nvSpPr>
            <p:spPr>
              <a:xfrm>
                <a:off x="814302" y="3074253"/>
                <a:ext cx="144701" cy="191269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3368" extrusionOk="0">
                    <a:moveTo>
                      <a:pt x="1123" y="0"/>
                    </a:moveTo>
                    <a:lnTo>
                      <a:pt x="864" y="44"/>
                    </a:lnTo>
                    <a:lnTo>
                      <a:pt x="562" y="173"/>
                    </a:lnTo>
                    <a:lnTo>
                      <a:pt x="519" y="216"/>
                    </a:lnTo>
                    <a:lnTo>
                      <a:pt x="433" y="259"/>
                    </a:lnTo>
                    <a:lnTo>
                      <a:pt x="389" y="303"/>
                    </a:lnTo>
                    <a:lnTo>
                      <a:pt x="217" y="475"/>
                    </a:lnTo>
                    <a:lnTo>
                      <a:pt x="87" y="691"/>
                    </a:lnTo>
                    <a:lnTo>
                      <a:pt x="44" y="864"/>
                    </a:lnTo>
                    <a:lnTo>
                      <a:pt x="1" y="1036"/>
                    </a:lnTo>
                    <a:lnTo>
                      <a:pt x="87" y="1382"/>
                    </a:lnTo>
                    <a:lnTo>
                      <a:pt x="217" y="1684"/>
                    </a:lnTo>
                    <a:lnTo>
                      <a:pt x="260" y="1770"/>
                    </a:lnTo>
                    <a:lnTo>
                      <a:pt x="303" y="1856"/>
                    </a:lnTo>
                    <a:lnTo>
                      <a:pt x="476" y="2115"/>
                    </a:lnTo>
                    <a:lnTo>
                      <a:pt x="692" y="2331"/>
                    </a:lnTo>
                    <a:lnTo>
                      <a:pt x="1123" y="2763"/>
                    </a:lnTo>
                    <a:lnTo>
                      <a:pt x="1598" y="3108"/>
                    </a:lnTo>
                    <a:lnTo>
                      <a:pt x="1943" y="3367"/>
                    </a:lnTo>
                    <a:lnTo>
                      <a:pt x="2159" y="3022"/>
                    </a:lnTo>
                    <a:lnTo>
                      <a:pt x="2548" y="2504"/>
                    </a:lnTo>
                    <a:lnTo>
                      <a:pt x="2418" y="1813"/>
                    </a:lnTo>
                    <a:lnTo>
                      <a:pt x="2332" y="1468"/>
                    </a:lnTo>
                    <a:lnTo>
                      <a:pt x="2246" y="1123"/>
                    </a:lnTo>
                    <a:lnTo>
                      <a:pt x="2116" y="777"/>
                    </a:lnTo>
                    <a:lnTo>
                      <a:pt x="1943" y="518"/>
                    </a:lnTo>
                    <a:lnTo>
                      <a:pt x="1771" y="259"/>
                    </a:lnTo>
                    <a:lnTo>
                      <a:pt x="1512" y="87"/>
                    </a:lnTo>
                    <a:lnTo>
                      <a:pt x="1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8" name="Google Shape;15218;p76"/>
              <p:cNvSpPr/>
              <p:nvPr/>
            </p:nvSpPr>
            <p:spPr>
              <a:xfrm>
                <a:off x="954062" y="3263023"/>
                <a:ext cx="171619" cy="154469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2720" extrusionOk="0">
                    <a:moveTo>
                      <a:pt x="648" y="0"/>
                    </a:moveTo>
                    <a:lnTo>
                      <a:pt x="475" y="216"/>
                    </a:lnTo>
                    <a:lnTo>
                      <a:pt x="0" y="863"/>
                    </a:lnTo>
                    <a:lnTo>
                      <a:pt x="389" y="1468"/>
                    </a:lnTo>
                    <a:lnTo>
                      <a:pt x="605" y="1770"/>
                    </a:lnTo>
                    <a:lnTo>
                      <a:pt x="864" y="2029"/>
                    </a:lnTo>
                    <a:lnTo>
                      <a:pt x="1123" y="2288"/>
                    </a:lnTo>
                    <a:lnTo>
                      <a:pt x="1382" y="2504"/>
                    </a:lnTo>
                    <a:lnTo>
                      <a:pt x="1684" y="2676"/>
                    </a:lnTo>
                    <a:lnTo>
                      <a:pt x="1986" y="2719"/>
                    </a:lnTo>
                    <a:lnTo>
                      <a:pt x="2202" y="2719"/>
                    </a:lnTo>
                    <a:lnTo>
                      <a:pt x="2418" y="2633"/>
                    </a:lnTo>
                    <a:lnTo>
                      <a:pt x="2633" y="2504"/>
                    </a:lnTo>
                    <a:lnTo>
                      <a:pt x="2849" y="2245"/>
                    </a:lnTo>
                    <a:lnTo>
                      <a:pt x="2979" y="1942"/>
                    </a:lnTo>
                    <a:lnTo>
                      <a:pt x="3022" y="1683"/>
                    </a:lnTo>
                    <a:lnTo>
                      <a:pt x="3022" y="1424"/>
                    </a:lnTo>
                    <a:lnTo>
                      <a:pt x="2936" y="1252"/>
                    </a:lnTo>
                    <a:lnTo>
                      <a:pt x="2806" y="993"/>
                    </a:lnTo>
                    <a:lnTo>
                      <a:pt x="2547" y="777"/>
                    </a:lnTo>
                    <a:lnTo>
                      <a:pt x="2288" y="561"/>
                    </a:lnTo>
                    <a:lnTo>
                      <a:pt x="1943" y="389"/>
                    </a:lnTo>
                    <a:lnTo>
                      <a:pt x="1597" y="259"/>
                    </a:lnTo>
                    <a:lnTo>
                      <a:pt x="1252" y="130"/>
                    </a:lnTo>
                    <a:lnTo>
                      <a:pt x="6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9" name="Google Shape;15219;p76"/>
              <p:cNvSpPr/>
              <p:nvPr/>
            </p:nvSpPr>
            <p:spPr>
              <a:xfrm>
                <a:off x="679482" y="3270349"/>
                <a:ext cx="144701" cy="196153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3454" extrusionOk="0">
                    <a:moveTo>
                      <a:pt x="1123" y="1"/>
                    </a:moveTo>
                    <a:lnTo>
                      <a:pt x="821" y="44"/>
                    </a:lnTo>
                    <a:lnTo>
                      <a:pt x="519" y="216"/>
                    </a:lnTo>
                    <a:lnTo>
                      <a:pt x="260" y="432"/>
                    </a:lnTo>
                    <a:lnTo>
                      <a:pt x="130" y="648"/>
                    </a:lnTo>
                    <a:lnTo>
                      <a:pt x="44" y="864"/>
                    </a:lnTo>
                    <a:lnTo>
                      <a:pt x="1" y="1080"/>
                    </a:lnTo>
                    <a:lnTo>
                      <a:pt x="44" y="1295"/>
                    </a:lnTo>
                    <a:lnTo>
                      <a:pt x="87" y="1511"/>
                    </a:lnTo>
                    <a:lnTo>
                      <a:pt x="217" y="1727"/>
                    </a:lnTo>
                    <a:lnTo>
                      <a:pt x="346" y="1943"/>
                    </a:lnTo>
                    <a:lnTo>
                      <a:pt x="648" y="2331"/>
                    </a:lnTo>
                    <a:lnTo>
                      <a:pt x="1037" y="2720"/>
                    </a:lnTo>
                    <a:lnTo>
                      <a:pt x="1080" y="2720"/>
                    </a:lnTo>
                    <a:lnTo>
                      <a:pt x="1080" y="2763"/>
                    </a:lnTo>
                    <a:lnTo>
                      <a:pt x="1123" y="2763"/>
                    </a:lnTo>
                    <a:lnTo>
                      <a:pt x="1123" y="2806"/>
                    </a:lnTo>
                    <a:lnTo>
                      <a:pt x="1166" y="2806"/>
                    </a:lnTo>
                    <a:lnTo>
                      <a:pt x="1166" y="2849"/>
                    </a:lnTo>
                    <a:lnTo>
                      <a:pt x="1210" y="2849"/>
                    </a:lnTo>
                    <a:lnTo>
                      <a:pt x="1339" y="2979"/>
                    </a:lnTo>
                    <a:lnTo>
                      <a:pt x="1425" y="3022"/>
                    </a:lnTo>
                    <a:lnTo>
                      <a:pt x="1469" y="3065"/>
                    </a:lnTo>
                    <a:lnTo>
                      <a:pt x="1598" y="3152"/>
                    </a:lnTo>
                    <a:lnTo>
                      <a:pt x="1641" y="3195"/>
                    </a:lnTo>
                    <a:lnTo>
                      <a:pt x="1684" y="3238"/>
                    </a:lnTo>
                    <a:lnTo>
                      <a:pt x="1728" y="3238"/>
                    </a:lnTo>
                    <a:lnTo>
                      <a:pt x="1771" y="3281"/>
                    </a:lnTo>
                    <a:lnTo>
                      <a:pt x="1857" y="3367"/>
                    </a:lnTo>
                    <a:lnTo>
                      <a:pt x="2030" y="3454"/>
                    </a:lnTo>
                    <a:lnTo>
                      <a:pt x="2073" y="3411"/>
                    </a:lnTo>
                    <a:lnTo>
                      <a:pt x="2073" y="3367"/>
                    </a:lnTo>
                    <a:lnTo>
                      <a:pt x="2073" y="3324"/>
                    </a:lnTo>
                    <a:lnTo>
                      <a:pt x="2116" y="3324"/>
                    </a:lnTo>
                    <a:lnTo>
                      <a:pt x="2116" y="3281"/>
                    </a:lnTo>
                    <a:lnTo>
                      <a:pt x="2159" y="3281"/>
                    </a:lnTo>
                    <a:lnTo>
                      <a:pt x="2159" y="3238"/>
                    </a:lnTo>
                    <a:lnTo>
                      <a:pt x="2202" y="3195"/>
                    </a:lnTo>
                    <a:lnTo>
                      <a:pt x="2246" y="3065"/>
                    </a:lnTo>
                    <a:lnTo>
                      <a:pt x="2289" y="3065"/>
                    </a:lnTo>
                    <a:lnTo>
                      <a:pt x="2289" y="3022"/>
                    </a:lnTo>
                    <a:lnTo>
                      <a:pt x="2332" y="3022"/>
                    </a:lnTo>
                    <a:lnTo>
                      <a:pt x="2332" y="2979"/>
                    </a:lnTo>
                    <a:lnTo>
                      <a:pt x="2548" y="2634"/>
                    </a:lnTo>
                    <a:lnTo>
                      <a:pt x="2461" y="2159"/>
                    </a:lnTo>
                    <a:lnTo>
                      <a:pt x="2375" y="1641"/>
                    </a:lnTo>
                    <a:lnTo>
                      <a:pt x="2332" y="1468"/>
                    </a:lnTo>
                    <a:lnTo>
                      <a:pt x="2289" y="1295"/>
                    </a:lnTo>
                    <a:lnTo>
                      <a:pt x="2159" y="993"/>
                    </a:lnTo>
                    <a:lnTo>
                      <a:pt x="2030" y="691"/>
                    </a:lnTo>
                    <a:lnTo>
                      <a:pt x="1900" y="432"/>
                    </a:lnTo>
                    <a:lnTo>
                      <a:pt x="1684" y="260"/>
                    </a:lnTo>
                    <a:lnTo>
                      <a:pt x="1641" y="216"/>
                    </a:lnTo>
                    <a:lnTo>
                      <a:pt x="1598" y="173"/>
                    </a:lnTo>
                    <a:lnTo>
                      <a:pt x="1512" y="130"/>
                    </a:lnTo>
                    <a:lnTo>
                      <a:pt x="1339" y="44"/>
                    </a:lnTo>
                    <a:lnTo>
                      <a:pt x="11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0" name="Google Shape;15220;p76"/>
              <p:cNvSpPr/>
              <p:nvPr/>
            </p:nvSpPr>
            <p:spPr>
              <a:xfrm>
                <a:off x="824126" y="3461561"/>
                <a:ext cx="166735" cy="154469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2720" extrusionOk="0">
                    <a:moveTo>
                      <a:pt x="605" y="0"/>
                    </a:moveTo>
                    <a:lnTo>
                      <a:pt x="519" y="173"/>
                    </a:lnTo>
                    <a:lnTo>
                      <a:pt x="475" y="216"/>
                    </a:lnTo>
                    <a:lnTo>
                      <a:pt x="475" y="259"/>
                    </a:lnTo>
                    <a:lnTo>
                      <a:pt x="432" y="303"/>
                    </a:lnTo>
                    <a:lnTo>
                      <a:pt x="1" y="1036"/>
                    </a:lnTo>
                    <a:lnTo>
                      <a:pt x="389" y="1554"/>
                    </a:lnTo>
                    <a:lnTo>
                      <a:pt x="605" y="1856"/>
                    </a:lnTo>
                    <a:lnTo>
                      <a:pt x="821" y="2115"/>
                    </a:lnTo>
                    <a:lnTo>
                      <a:pt x="1080" y="2331"/>
                    </a:lnTo>
                    <a:lnTo>
                      <a:pt x="1339" y="2504"/>
                    </a:lnTo>
                    <a:lnTo>
                      <a:pt x="1598" y="2633"/>
                    </a:lnTo>
                    <a:lnTo>
                      <a:pt x="1900" y="2720"/>
                    </a:lnTo>
                    <a:lnTo>
                      <a:pt x="1943" y="2720"/>
                    </a:lnTo>
                    <a:lnTo>
                      <a:pt x="2116" y="2677"/>
                    </a:lnTo>
                    <a:lnTo>
                      <a:pt x="2332" y="2633"/>
                    </a:lnTo>
                    <a:lnTo>
                      <a:pt x="2547" y="2461"/>
                    </a:lnTo>
                    <a:lnTo>
                      <a:pt x="2720" y="2202"/>
                    </a:lnTo>
                    <a:lnTo>
                      <a:pt x="2850" y="2029"/>
                    </a:lnTo>
                    <a:lnTo>
                      <a:pt x="2893" y="1813"/>
                    </a:lnTo>
                    <a:lnTo>
                      <a:pt x="2936" y="1684"/>
                    </a:lnTo>
                    <a:lnTo>
                      <a:pt x="2936" y="1511"/>
                    </a:lnTo>
                    <a:lnTo>
                      <a:pt x="2936" y="1468"/>
                    </a:lnTo>
                    <a:lnTo>
                      <a:pt x="2936" y="1425"/>
                    </a:lnTo>
                    <a:lnTo>
                      <a:pt x="2893" y="1382"/>
                    </a:lnTo>
                    <a:lnTo>
                      <a:pt x="2893" y="1338"/>
                    </a:lnTo>
                    <a:lnTo>
                      <a:pt x="2893" y="1295"/>
                    </a:lnTo>
                    <a:lnTo>
                      <a:pt x="2850" y="1209"/>
                    </a:lnTo>
                    <a:lnTo>
                      <a:pt x="2677" y="993"/>
                    </a:lnTo>
                    <a:lnTo>
                      <a:pt x="2677" y="950"/>
                    </a:lnTo>
                    <a:lnTo>
                      <a:pt x="2634" y="907"/>
                    </a:lnTo>
                    <a:lnTo>
                      <a:pt x="2591" y="864"/>
                    </a:lnTo>
                    <a:lnTo>
                      <a:pt x="2504" y="777"/>
                    </a:lnTo>
                    <a:lnTo>
                      <a:pt x="2418" y="734"/>
                    </a:lnTo>
                    <a:lnTo>
                      <a:pt x="2116" y="518"/>
                    </a:lnTo>
                    <a:lnTo>
                      <a:pt x="2029" y="475"/>
                    </a:lnTo>
                    <a:lnTo>
                      <a:pt x="1598" y="259"/>
                    </a:lnTo>
                    <a:lnTo>
                      <a:pt x="1382" y="216"/>
                    </a:lnTo>
                    <a:lnTo>
                      <a:pt x="1209" y="130"/>
                    </a:lnTo>
                    <a:lnTo>
                      <a:pt x="1037" y="87"/>
                    </a:lnTo>
                    <a:lnTo>
                      <a:pt x="993" y="87"/>
                    </a:lnTo>
                    <a:lnTo>
                      <a:pt x="821" y="44"/>
                    </a:lnTo>
                    <a:lnTo>
                      <a:pt x="6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1" name="Google Shape;15221;p76"/>
              <p:cNvSpPr/>
              <p:nvPr/>
            </p:nvSpPr>
            <p:spPr>
              <a:xfrm>
                <a:off x="642739" y="2623227"/>
                <a:ext cx="1051694" cy="1161980"/>
              </a:xfrm>
              <a:custGeom>
                <a:avLst/>
                <a:gdLst/>
                <a:ahLst/>
                <a:cxnLst/>
                <a:rect l="l" t="t" r="r" b="b"/>
                <a:pathLst>
                  <a:path w="18519" h="20461" extrusionOk="0">
                    <a:moveTo>
                      <a:pt x="18086" y="0"/>
                    </a:moveTo>
                    <a:lnTo>
                      <a:pt x="18086" y="43"/>
                    </a:lnTo>
                    <a:lnTo>
                      <a:pt x="17439" y="216"/>
                    </a:lnTo>
                    <a:lnTo>
                      <a:pt x="16835" y="432"/>
                    </a:lnTo>
                    <a:lnTo>
                      <a:pt x="16792" y="475"/>
                    </a:lnTo>
                    <a:lnTo>
                      <a:pt x="16705" y="475"/>
                    </a:lnTo>
                    <a:lnTo>
                      <a:pt x="15928" y="820"/>
                    </a:lnTo>
                    <a:lnTo>
                      <a:pt x="15885" y="863"/>
                    </a:lnTo>
                    <a:lnTo>
                      <a:pt x="15842" y="863"/>
                    </a:lnTo>
                    <a:lnTo>
                      <a:pt x="14806" y="1425"/>
                    </a:lnTo>
                    <a:lnTo>
                      <a:pt x="13727" y="2115"/>
                    </a:lnTo>
                    <a:lnTo>
                      <a:pt x="13684" y="2158"/>
                    </a:lnTo>
                    <a:lnTo>
                      <a:pt x="13597" y="2202"/>
                    </a:lnTo>
                    <a:lnTo>
                      <a:pt x="12864" y="2719"/>
                    </a:lnTo>
                    <a:lnTo>
                      <a:pt x="12820" y="2763"/>
                    </a:lnTo>
                    <a:lnTo>
                      <a:pt x="12777" y="2806"/>
                    </a:lnTo>
                    <a:lnTo>
                      <a:pt x="11957" y="3453"/>
                    </a:lnTo>
                    <a:lnTo>
                      <a:pt x="11137" y="4187"/>
                    </a:lnTo>
                    <a:lnTo>
                      <a:pt x="11094" y="4230"/>
                    </a:lnTo>
                    <a:lnTo>
                      <a:pt x="11007" y="4273"/>
                    </a:lnTo>
                    <a:lnTo>
                      <a:pt x="11007" y="4317"/>
                    </a:lnTo>
                    <a:lnTo>
                      <a:pt x="10748" y="4532"/>
                    </a:lnTo>
                    <a:lnTo>
                      <a:pt x="10662" y="4619"/>
                    </a:lnTo>
                    <a:lnTo>
                      <a:pt x="10446" y="4835"/>
                    </a:lnTo>
                    <a:lnTo>
                      <a:pt x="10403" y="4878"/>
                    </a:lnTo>
                    <a:lnTo>
                      <a:pt x="10360" y="4921"/>
                    </a:lnTo>
                    <a:lnTo>
                      <a:pt x="9324" y="6000"/>
                    </a:lnTo>
                    <a:lnTo>
                      <a:pt x="8245" y="7165"/>
                    </a:lnTo>
                    <a:lnTo>
                      <a:pt x="8202" y="7252"/>
                    </a:lnTo>
                    <a:lnTo>
                      <a:pt x="8159" y="7295"/>
                    </a:lnTo>
                    <a:lnTo>
                      <a:pt x="7900" y="7597"/>
                    </a:lnTo>
                    <a:lnTo>
                      <a:pt x="7813" y="7727"/>
                    </a:lnTo>
                    <a:lnTo>
                      <a:pt x="7684" y="7856"/>
                    </a:lnTo>
                    <a:lnTo>
                      <a:pt x="7641" y="7942"/>
                    </a:lnTo>
                    <a:lnTo>
                      <a:pt x="7597" y="7986"/>
                    </a:lnTo>
                    <a:lnTo>
                      <a:pt x="7554" y="8029"/>
                    </a:lnTo>
                    <a:lnTo>
                      <a:pt x="6605" y="9237"/>
                    </a:lnTo>
                    <a:lnTo>
                      <a:pt x="5698" y="10489"/>
                    </a:lnTo>
                    <a:lnTo>
                      <a:pt x="5612" y="10532"/>
                    </a:lnTo>
                    <a:lnTo>
                      <a:pt x="5569" y="10619"/>
                    </a:lnTo>
                    <a:lnTo>
                      <a:pt x="5267" y="11050"/>
                    </a:lnTo>
                    <a:lnTo>
                      <a:pt x="5180" y="11180"/>
                    </a:lnTo>
                    <a:lnTo>
                      <a:pt x="5094" y="11309"/>
                    </a:lnTo>
                    <a:lnTo>
                      <a:pt x="5051" y="11396"/>
                    </a:lnTo>
                    <a:lnTo>
                      <a:pt x="5008" y="11439"/>
                    </a:lnTo>
                    <a:lnTo>
                      <a:pt x="4964" y="11482"/>
                    </a:lnTo>
                    <a:lnTo>
                      <a:pt x="4101" y="12777"/>
                    </a:lnTo>
                    <a:lnTo>
                      <a:pt x="3324" y="14072"/>
                    </a:lnTo>
                    <a:lnTo>
                      <a:pt x="3238" y="14115"/>
                    </a:lnTo>
                    <a:lnTo>
                      <a:pt x="3195" y="14201"/>
                    </a:lnTo>
                    <a:lnTo>
                      <a:pt x="3108" y="14374"/>
                    </a:lnTo>
                    <a:lnTo>
                      <a:pt x="3108" y="14417"/>
                    </a:lnTo>
                    <a:lnTo>
                      <a:pt x="3065" y="14417"/>
                    </a:lnTo>
                    <a:lnTo>
                      <a:pt x="3065" y="14460"/>
                    </a:lnTo>
                    <a:lnTo>
                      <a:pt x="3022" y="14503"/>
                    </a:lnTo>
                    <a:lnTo>
                      <a:pt x="2979" y="14590"/>
                    </a:lnTo>
                    <a:lnTo>
                      <a:pt x="2936" y="14676"/>
                    </a:lnTo>
                    <a:lnTo>
                      <a:pt x="2893" y="14719"/>
                    </a:lnTo>
                    <a:lnTo>
                      <a:pt x="2893" y="14762"/>
                    </a:lnTo>
                    <a:lnTo>
                      <a:pt x="2849" y="14762"/>
                    </a:lnTo>
                    <a:lnTo>
                      <a:pt x="2849" y="14806"/>
                    </a:lnTo>
                    <a:lnTo>
                      <a:pt x="2849" y="14849"/>
                    </a:lnTo>
                    <a:lnTo>
                      <a:pt x="2806" y="14892"/>
                    </a:lnTo>
                    <a:lnTo>
                      <a:pt x="2763" y="14935"/>
                    </a:lnTo>
                    <a:lnTo>
                      <a:pt x="2763" y="14978"/>
                    </a:lnTo>
                    <a:lnTo>
                      <a:pt x="2720" y="15021"/>
                    </a:lnTo>
                    <a:lnTo>
                      <a:pt x="2677" y="15065"/>
                    </a:lnTo>
                    <a:lnTo>
                      <a:pt x="2029" y="16230"/>
                    </a:lnTo>
                    <a:lnTo>
                      <a:pt x="1943" y="16359"/>
                    </a:lnTo>
                    <a:lnTo>
                      <a:pt x="1900" y="16446"/>
                    </a:lnTo>
                    <a:lnTo>
                      <a:pt x="1166" y="17784"/>
                    </a:lnTo>
                    <a:lnTo>
                      <a:pt x="605" y="18863"/>
                    </a:lnTo>
                    <a:lnTo>
                      <a:pt x="562" y="18863"/>
                    </a:lnTo>
                    <a:lnTo>
                      <a:pt x="562" y="18906"/>
                    </a:lnTo>
                    <a:lnTo>
                      <a:pt x="562" y="18949"/>
                    </a:lnTo>
                    <a:lnTo>
                      <a:pt x="44" y="19985"/>
                    </a:lnTo>
                    <a:lnTo>
                      <a:pt x="0" y="20115"/>
                    </a:lnTo>
                    <a:lnTo>
                      <a:pt x="44" y="20244"/>
                    </a:lnTo>
                    <a:lnTo>
                      <a:pt x="87" y="20374"/>
                    </a:lnTo>
                    <a:lnTo>
                      <a:pt x="216" y="20460"/>
                    </a:lnTo>
                    <a:lnTo>
                      <a:pt x="432" y="20460"/>
                    </a:lnTo>
                    <a:lnTo>
                      <a:pt x="518" y="20417"/>
                    </a:lnTo>
                    <a:lnTo>
                      <a:pt x="605" y="20374"/>
                    </a:lnTo>
                    <a:lnTo>
                      <a:pt x="648" y="20287"/>
                    </a:lnTo>
                    <a:lnTo>
                      <a:pt x="1339" y="18949"/>
                    </a:lnTo>
                    <a:lnTo>
                      <a:pt x="1339" y="18906"/>
                    </a:lnTo>
                    <a:lnTo>
                      <a:pt x="1339" y="18863"/>
                    </a:lnTo>
                    <a:lnTo>
                      <a:pt x="1382" y="18863"/>
                    </a:lnTo>
                    <a:lnTo>
                      <a:pt x="1382" y="18820"/>
                    </a:lnTo>
                    <a:lnTo>
                      <a:pt x="1857" y="17913"/>
                    </a:lnTo>
                    <a:lnTo>
                      <a:pt x="1900" y="17827"/>
                    </a:lnTo>
                    <a:lnTo>
                      <a:pt x="1943" y="17741"/>
                    </a:lnTo>
                    <a:lnTo>
                      <a:pt x="2677" y="16446"/>
                    </a:lnTo>
                    <a:lnTo>
                      <a:pt x="2763" y="16316"/>
                    </a:lnTo>
                    <a:lnTo>
                      <a:pt x="2806" y="16230"/>
                    </a:lnTo>
                    <a:lnTo>
                      <a:pt x="3065" y="15798"/>
                    </a:lnTo>
                    <a:lnTo>
                      <a:pt x="3108" y="15712"/>
                    </a:lnTo>
                    <a:lnTo>
                      <a:pt x="3108" y="15669"/>
                    </a:lnTo>
                    <a:lnTo>
                      <a:pt x="3540" y="15021"/>
                    </a:lnTo>
                    <a:lnTo>
                      <a:pt x="3540" y="14978"/>
                    </a:lnTo>
                    <a:lnTo>
                      <a:pt x="3540" y="14935"/>
                    </a:lnTo>
                    <a:lnTo>
                      <a:pt x="3583" y="14935"/>
                    </a:lnTo>
                    <a:lnTo>
                      <a:pt x="3583" y="14892"/>
                    </a:lnTo>
                    <a:lnTo>
                      <a:pt x="3713" y="14719"/>
                    </a:lnTo>
                    <a:lnTo>
                      <a:pt x="3713" y="14676"/>
                    </a:lnTo>
                    <a:lnTo>
                      <a:pt x="3756" y="14676"/>
                    </a:lnTo>
                    <a:lnTo>
                      <a:pt x="3756" y="14633"/>
                    </a:lnTo>
                    <a:lnTo>
                      <a:pt x="3756" y="14590"/>
                    </a:lnTo>
                    <a:lnTo>
                      <a:pt x="4533" y="13381"/>
                    </a:lnTo>
                    <a:lnTo>
                      <a:pt x="5353" y="12129"/>
                    </a:lnTo>
                    <a:lnTo>
                      <a:pt x="5396" y="12086"/>
                    </a:lnTo>
                    <a:lnTo>
                      <a:pt x="5439" y="12043"/>
                    </a:lnTo>
                    <a:lnTo>
                      <a:pt x="5828" y="11439"/>
                    </a:lnTo>
                    <a:lnTo>
                      <a:pt x="6000" y="11223"/>
                    </a:lnTo>
                    <a:lnTo>
                      <a:pt x="6000" y="11180"/>
                    </a:lnTo>
                    <a:lnTo>
                      <a:pt x="6044" y="11137"/>
                    </a:lnTo>
                    <a:lnTo>
                      <a:pt x="6907" y="9928"/>
                    </a:lnTo>
                    <a:lnTo>
                      <a:pt x="7856" y="8719"/>
                    </a:lnTo>
                    <a:lnTo>
                      <a:pt x="7900" y="8676"/>
                    </a:lnTo>
                    <a:lnTo>
                      <a:pt x="7943" y="8633"/>
                    </a:lnTo>
                    <a:lnTo>
                      <a:pt x="8590" y="7813"/>
                    </a:lnTo>
                    <a:lnTo>
                      <a:pt x="8633" y="7770"/>
                    </a:lnTo>
                    <a:lnTo>
                      <a:pt x="8677" y="7727"/>
                    </a:lnTo>
                    <a:lnTo>
                      <a:pt x="9626" y="6691"/>
                    </a:lnTo>
                    <a:lnTo>
                      <a:pt x="10576" y="5655"/>
                    </a:lnTo>
                    <a:lnTo>
                      <a:pt x="10619" y="5612"/>
                    </a:lnTo>
                    <a:lnTo>
                      <a:pt x="10662" y="5568"/>
                    </a:lnTo>
                    <a:lnTo>
                      <a:pt x="11439" y="4835"/>
                    </a:lnTo>
                    <a:lnTo>
                      <a:pt x="11482" y="4791"/>
                    </a:lnTo>
                    <a:lnTo>
                      <a:pt x="11525" y="4748"/>
                    </a:lnTo>
                    <a:lnTo>
                      <a:pt x="12302" y="4101"/>
                    </a:lnTo>
                    <a:lnTo>
                      <a:pt x="13079" y="3453"/>
                    </a:lnTo>
                    <a:lnTo>
                      <a:pt x="13123" y="3410"/>
                    </a:lnTo>
                    <a:lnTo>
                      <a:pt x="13166" y="3367"/>
                    </a:lnTo>
                    <a:lnTo>
                      <a:pt x="13899" y="2806"/>
                    </a:lnTo>
                    <a:lnTo>
                      <a:pt x="13986" y="2763"/>
                    </a:lnTo>
                    <a:lnTo>
                      <a:pt x="14029" y="2763"/>
                    </a:lnTo>
                    <a:lnTo>
                      <a:pt x="15065" y="2072"/>
                    </a:lnTo>
                    <a:lnTo>
                      <a:pt x="16144" y="1468"/>
                    </a:lnTo>
                    <a:lnTo>
                      <a:pt x="16187" y="1468"/>
                    </a:lnTo>
                    <a:lnTo>
                      <a:pt x="16274" y="1425"/>
                    </a:lnTo>
                    <a:lnTo>
                      <a:pt x="17180" y="1036"/>
                    </a:lnTo>
                    <a:lnTo>
                      <a:pt x="17266" y="993"/>
                    </a:lnTo>
                    <a:lnTo>
                      <a:pt x="17353" y="993"/>
                    </a:lnTo>
                    <a:lnTo>
                      <a:pt x="18302" y="691"/>
                    </a:lnTo>
                    <a:lnTo>
                      <a:pt x="18389" y="604"/>
                    </a:lnTo>
                    <a:lnTo>
                      <a:pt x="18475" y="561"/>
                    </a:lnTo>
                    <a:lnTo>
                      <a:pt x="18475" y="518"/>
                    </a:lnTo>
                    <a:lnTo>
                      <a:pt x="18518" y="389"/>
                    </a:lnTo>
                    <a:lnTo>
                      <a:pt x="18518" y="259"/>
                    </a:lnTo>
                    <a:lnTo>
                      <a:pt x="18475" y="173"/>
                    </a:lnTo>
                    <a:lnTo>
                      <a:pt x="18389" y="86"/>
                    </a:lnTo>
                    <a:lnTo>
                      <a:pt x="18302" y="43"/>
                    </a:lnTo>
                    <a:lnTo>
                      <a:pt x="182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2" name="Google Shape;15222;p76"/>
            <p:cNvSpPr/>
            <p:nvPr/>
          </p:nvSpPr>
          <p:spPr>
            <a:xfrm>
              <a:off x="189271" y="3799859"/>
              <a:ext cx="877576" cy="468234"/>
            </a:xfrm>
            <a:custGeom>
              <a:avLst/>
              <a:gdLst/>
              <a:ahLst/>
              <a:cxnLst/>
              <a:rect l="l" t="t" r="r" b="b"/>
              <a:pathLst>
                <a:path w="15453" h="8245" extrusionOk="0">
                  <a:moveTo>
                    <a:pt x="0" y="0"/>
                  </a:moveTo>
                  <a:lnTo>
                    <a:pt x="43" y="820"/>
                  </a:lnTo>
                  <a:lnTo>
                    <a:pt x="130" y="1727"/>
                  </a:lnTo>
                  <a:lnTo>
                    <a:pt x="216" y="2417"/>
                  </a:lnTo>
                  <a:lnTo>
                    <a:pt x="388" y="3194"/>
                  </a:lnTo>
                  <a:lnTo>
                    <a:pt x="647" y="3928"/>
                  </a:lnTo>
                  <a:lnTo>
                    <a:pt x="950" y="4662"/>
                  </a:lnTo>
                  <a:lnTo>
                    <a:pt x="1338" y="5396"/>
                  </a:lnTo>
                  <a:lnTo>
                    <a:pt x="1554" y="5741"/>
                  </a:lnTo>
                  <a:lnTo>
                    <a:pt x="1813" y="6086"/>
                  </a:lnTo>
                  <a:lnTo>
                    <a:pt x="2115" y="6388"/>
                  </a:lnTo>
                  <a:lnTo>
                    <a:pt x="2417" y="6691"/>
                  </a:lnTo>
                  <a:lnTo>
                    <a:pt x="2806" y="6950"/>
                  </a:lnTo>
                  <a:lnTo>
                    <a:pt x="3151" y="7165"/>
                  </a:lnTo>
                  <a:lnTo>
                    <a:pt x="3194" y="7209"/>
                  </a:lnTo>
                  <a:lnTo>
                    <a:pt x="3237" y="7209"/>
                  </a:lnTo>
                  <a:lnTo>
                    <a:pt x="3237" y="7252"/>
                  </a:lnTo>
                  <a:lnTo>
                    <a:pt x="3281" y="7252"/>
                  </a:lnTo>
                  <a:lnTo>
                    <a:pt x="3669" y="7424"/>
                  </a:lnTo>
                  <a:lnTo>
                    <a:pt x="4101" y="7597"/>
                  </a:lnTo>
                  <a:lnTo>
                    <a:pt x="4575" y="7770"/>
                  </a:lnTo>
                  <a:lnTo>
                    <a:pt x="5093" y="7899"/>
                  </a:lnTo>
                  <a:lnTo>
                    <a:pt x="5655" y="8029"/>
                  </a:lnTo>
                  <a:lnTo>
                    <a:pt x="6216" y="8115"/>
                  </a:lnTo>
                  <a:lnTo>
                    <a:pt x="6820" y="8201"/>
                  </a:lnTo>
                  <a:lnTo>
                    <a:pt x="7381" y="8244"/>
                  </a:lnTo>
                  <a:lnTo>
                    <a:pt x="8115" y="8244"/>
                  </a:lnTo>
                  <a:lnTo>
                    <a:pt x="8762" y="8201"/>
                  </a:lnTo>
                  <a:lnTo>
                    <a:pt x="9453" y="8158"/>
                  </a:lnTo>
                  <a:lnTo>
                    <a:pt x="10057" y="8029"/>
                  </a:lnTo>
                  <a:lnTo>
                    <a:pt x="10662" y="7899"/>
                  </a:lnTo>
                  <a:lnTo>
                    <a:pt x="11223" y="7727"/>
                  </a:lnTo>
                  <a:lnTo>
                    <a:pt x="11741" y="7511"/>
                  </a:lnTo>
                  <a:lnTo>
                    <a:pt x="12216" y="7252"/>
                  </a:lnTo>
                  <a:lnTo>
                    <a:pt x="12259" y="7252"/>
                  </a:lnTo>
                  <a:lnTo>
                    <a:pt x="12259" y="7209"/>
                  </a:lnTo>
                  <a:lnTo>
                    <a:pt x="12302" y="7209"/>
                  </a:lnTo>
                  <a:lnTo>
                    <a:pt x="12302" y="7165"/>
                  </a:lnTo>
                  <a:lnTo>
                    <a:pt x="12690" y="6906"/>
                  </a:lnTo>
                  <a:lnTo>
                    <a:pt x="13036" y="6647"/>
                  </a:lnTo>
                  <a:lnTo>
                    <a:pt x="13338" y="6345"/>
                  </a:lnTo>
                  <a:lnTo>
                    <a:pt x="13597" y="6043"/>
                  </a:lnTo>
                  <a:lnTo>
                    <a:pt x="13856" y="5698"/>
                  </a:lnTo>
                  <a:lnTo>
                    <a:pt x="14115" y="5352"/>
                  </a:lnTo>
                  <a:lnTo>
                    <a:pt x="14503" y="4619"/>
                  </a:lnTo>
                  <a:lnTo>
                    <a:pt x="14805" y="3885"/>
                  </a:lnTo>
                  <a:lnTo>
                    <a:pt x="15021" y="3108"/>
                  </a:lnTo>
                  <a:lnTo>
                    <a:pt x="15194" y="2374"/>
                  </a:lnTo>
                  <a:lnTo>
                    <a:pt x="15323" y="1683"/>
                  </a:lnTo>
                  <a:lnTo>
                    <a:pt x="15410" y="820"/>
                  </a:lnTo>
                  <a:lnTo>
                    <a:pt x="15453" y="43"/>
                  </a:lnTo>
                  <a:lnTo>
                    <a:pt x="15108" y="518"/>
                  </a:lnTo>
                  <a:lnTo>
                    <a:pt x="14633" y="993"/>
                  </a:lnTo>
                  <a:lnTo>
                    <a:pt x="14115" y="1424"/>
                  </a:lnTo>
                  <a:lnTo>
                    <a:pt x="13511" y="1813"/>
                  </a:lnTo>
                  <a:lnTo>
                    <a:pt x="12906" y="2115"/>
                  </a:lnTo>
                  <a:lnTo>
                    <a:pt x="12259" y="2417"/>
                  </a:lnTo>
                  <a:lnTo>
                    <a:pt x="11568" y="2633"/>
                  </a:lnTo>
                  <a:lnTo>
                    <a:pt x="10878" y="2849"/>
                  </a:lnTo>
                  <a:lnTo>
                    <a:pt x="10101" y="2978"/>
                  </a:lnTo>
                  <a:lnTo>
                    <a:pt x="9367" y="3108"/>
                  </a:lnTo>
                  <a:lnTo>
                    <a:pt x="8547" y="3194"/>
                  </a:lnTo>
                  <a:lnTo>
                    <a:pt x="6906" y="3194"/>
                  </a:lnTo>
                  <a:lnTo>
                    <a:pt x="6129" y="3108"/>
                  </a:lnTo>
                  <a:lnTo>
                    <a:pt x="5352" y="2978"/>
                  </a:lnTo>
                  <a:lnTo>
                    <a:pt x="4619" y="2849"/>
                  </a:lnTo>
                  <a:lnTo>
                    <a:pt x="3885" y="2633"/>
                  </a:lnTo>
                  <a:lnTo>
                    <a:pt x="3194" y="2417"/>
                  </a:lnTo>
                  <a:lnTo>
                    <a:pt x="2590" y="2115"/>
                  </a:lnTo>
                  <a:lnTo>
                    <a:pt x="1986" y="1813"/>
                  </a:lnTo>
                  <a:lnTo>
                    <a:pt x="1338" y="1424"/>
                  </a:lnTo>
                  <a:lnTo>
                    <a:pt x="820" y="950"/>
                  </a:lnTo>
                  <a:lnTo>
                    <a:pt x="345" y="5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3" name="Google Shape;15223;p76"/>
            <p:cNvSpPr/>
            <p:nvPr/>
          </p:nvSpPr>
          <p:spPr>
            <a:xfrm>
              <a:off x="-614762" y="466059"/>
              <a:ext cx="2669528" cy="3885401"/>
            </a:xfrm>
            <a:custGeom>
              <a:avLst/>
              <a:gdLst/>
              <a:ahLst/>
              <a:cxnLst/>
              <a:rect l="l" t="t" r="r" b="b"/>
              <a:pathLst>
                <a:path w="47007" h="68417" extrusionOk="0">
                  <a:moveTo>
                    <a:pt x="43812" y="432"/>
                  </a:moveTo>
                  <a:lnTo>
                    <a:pt x="43855" y="518"/>
                  </a:lnTo>
                  <a:lnTo>
                    <a:pt x="43855" y="518"/>
                  </a:lnTo>
                  <a:lnTo>
                    <a:pt x="43769" y="432"/>
                  </a:lnTo>
                  <a:close/>
                  <a:moveTo>
                    <a:pt x="44546" y="346"/>
                  </a:moveTo>
                  <a:lnTo>
                    <a:pt x="44805" y="389"/>
                  </a:lnTo>
                  <a:lnTo>
                    <a:pt x="45021" y="432"/>
                  </a:lnTo>
                  <a:lnTo>
                    <a:pt x="45280" y="518"/>
                  </a:lnTo>
                  <a:lnTo>
                    <a:pt x="45496" y="605"/>
                  </a:lnTo>
                  <a:lnTo>
                    <a:pt x="45755" y="777"/>
                  </a:lnTo>
                  <a:lnTo>
                    <a:pt x="46014" y="950"/>
                  </a:lnTo>
                  <a:lnTo>
                    <a:pt x="46229" y="1166"/>
                  </a:lnTo>
                  <a:lnTo>
                    <a:pt x="46359" y="1382"/>
                  </a:lnTo>
                  <a:lnTo>
                    <a:pt x="46488" y="1597"/>
                  </a:lnTo>
                  <a:lnTo>
                    <a:pt x="46575" y="1813"/>
                  </a:lnTo>
                  <a:lnTo>
                    <a:pt x="46618" y="2029"/>
                  </a:lnTo>
                  <a:lnTo>
                    <a:pt x="46618" y="2374"/>
                  </a:lnTo>
                  <a:lnTo>
                    <a:pt x="46531" y="2806"/>
                  </a:lnTo>
                  <a:lnTo>
                    <a:pt x="46359" y="3238"/>
                  </a:lnTo>
                  <a:lnTo>
                    <a:pt x="46057" y="3669"/>
                  </a:lnTo>
                  <a:lnTo>
                    <a:pt x="45668" y="4144"/>
                  </a:lnTo>
                  <a:lnTo>
                    <a:pt x="45193" y="4576"/>
                  </a:lnTo>
                  <a:lnTo>
                    <a:pt x="44675" y="5007"/>
                  </a:lnTo>
                  <a:lnTo>
                    <a:pt x="44157" y="5396"/>
                  </a:lnTo>
                  <a:lnTo>
                    <a:pt x="43639" y="5741"/>
                  </a:lnTo>
                  <a:lnTo>
                    <a:pt x="42690" y="6302"/>
                  </a:lnTo>
                  <a:lnTo>
                    <a:pt x="42042" y="6648"/>
                  </a:lnTo>
                  <a:lnTo>
                    <a:pt x="41913" y="6691"/>
                  </a:lnTo>
                  <a:lnTo>
                    <a:pt x="41611" y="6691"/>
                  </a:lnTo>
                  <a:lnTo>
                    <a:pt x="41438" y="6561"/>
                  </a:lnTo>
                  <a:lnTo>
                    <a:pt x="41309" y="6432"/>
                  </a:lnTo>
                  <a:lnTo>
                    <a:pt x="41222" y="6302"/>
                  </a:lnTo>
                  <a:lnTo>
                    <a:pt x="41179" y="6259"/>
                  </a:lnTo>
                  <a:lnTo>
                    <a:pt x="41179" y="6173"/>
                  </a:lnTo>
                  <a:lnTo>
                    <a:pt x="41179" y="6000"/>
                  </a:lnTo>
                  <a:lnTo>
                    <a:pt x="41395" y="4964"/>
                  </a:lnTo>
                  <a:lnTo>
                    <a:pt x="41611" y="4144"/>
                  </a:lnTo>
                  <a:lnTo>
                    <a:pt x="41870" y="3281"/>
                  </a:lnTo>
                  <a:lnTo>
                    <a:pt x="42215" y="2418"/>
                  </a:lnTo>
                  <a:lnTo>
                    <a:pt x="42431" y="2029"/>
                  </a:lnTo>
                  <a:lnTo>
                    <a:pt x="42647" y="1641"/>
                  </a:lnTo>
                  <a:lnTo>
                    <a:pt x="42906" y="1295"/>
                  </a:lnTo>
                  <a:lnTo>
                    <a:pt x="43208" y="950"/>
                  </a:lnTo>
                  <a:lnTo>
                    <a:pt x="43510" y="691"/>
                  </a:lnTo>
                  <a:lnTo>
                    <a:pt x="43855" y="518"/>
                  </a:lnTo>
                  <a:lnTo>
                    <a:pt x="44071" y="432"/>
                  </a:lnTo>
                  <a:lnTo>
                    <a:pt x="44330" y="389"/>
                  </a:lnTo>
                  <a:lnTo>
                    <a:pt x="44546" y="346"/>
                  </a:lnTo>
                  <a:close/>
                  <a:moveTo>
                    <a:pt x="35266" y="3713"/>
                  </a:moveTo>
                  <a:lnTo>
                    <a:pt x="35481" y="3756"/>
                  </a:lnTo>
                  <a:lnTo>
                    <a:pt x="35697" y="3842"/>
                  </a:lnTo>
                  <a:lnTo>
                    <a:pt x="35913" y="3972"/>
                  </a:lnTo>
                  <a:lnTo>
                    <a:pt x="36172" y="4144"/>
                  </a:lnTo>
                  <a:lnTo>
                    <a:pt x="36388" y="4360"/>
                  </a:lnTo>
                  <a:lnTo>
                    <a:pt x="36819" y="4878"/>
                  </a:lnTo>
                  <a:lnTo>
                    <a:pt x="37208" y="5525"/>
                  </a:lnTo>
                  <a:lnTo>
                    <a:pt x="37596" y="6259"/>
                  </a:lnTo>
                  <a:lnTo>
                    <a:pt x="37942" y="7036"/>
                  </a:lnTo>
                  <a:lnTo>
                    <a:pt x="38244" y="7813"/>
                  </a:lnTo>
                  <a:lnTo>
                    <a:pt x="38503" y="8590"/>
                  </a:lnTo>
                  <a:lnTo>
                    <a:pt x="38158" y="8979"/>
                  </a:lnTo>
                  <a:lnTo>
                    <a:pt x="37208" y="8590"/>
                  </a:lnTo>
                  <a:lnTo>
                    <a:pt x="36517" y="8245"/>
                  </a:lnTo>
                  <a:lnTo>
                    <a:pt x="35783" y="7856"/>
                  </a:lnTo>
                  <a:lnTo>
                    <a:pt x="35007" y="7382"/>
                  </a:lnTo>
                  <a:lnTo>
                    <a:pt x="34704" y="7123"/>
                  </a:lnTo>
                  <a:lnTo>
                    <a:pt x="34359" y="6864"/>
                  </a:lnTo>
                  <a:lnTo>
                    <a:pt x="34100" y="6561"/>
                  </a:lnTo>
                  <a:lnTo>
                    <a:pt x="33884" y="6302"/>
                  </a:lnTo>
                  <a:lnTo>
                    <a:pt x="33712" y="5957"/>
                  </a:lnTo>
                  <a:lnTo>
                    <a:pt x="33582" y="5655"/>
                  </a:lnTo>
                  <a:lnTo>
                    <a:pt x="33539" y="5353"/>
                  </a:lnTo>
                  <a:lnTo>
                    <a:pt x="33582" y="5007"/>
                  </a:lnTo>
                  <a:lnTo>
                    <a:pt x="33668" y="4835"/>
                  </a:lnTo>
                  <a:lnTo>
                    <a:pt x="33755" y="4619"/>
                  </a:lnTo>
                  <a:lnTo>
                    <a:pt x="33884" y="4446"/>
                  </a:lnTo>
                  <a:lnTo>
                    <a:pt x="34100" y="4231"/>
                  </a:lnTo>
                  <a:lnTo>
                    <a:pt x="34402" y="3928"/>
                  </a:lnTo>
                  <a:lnTo>
                    <a:pt x="34748" y="3756"/>
                  </a:lnTo>
                  <a:lnTo>
                    <a:pt x="34920" y="3713"/>
                  </a:lnTo>
                  <a:close/>
                  <a:moveTo>
                    <a:pt x="40316" y="9151"/>
                  </a:moveTo>
                  <a:lnTo>
                    <a:pt x="41395" y="9194"/>
                  </a:lnTo>
                  <a:lnTo>
                    <a:pt x="41999" y="9238"/>
                  </a:lnTo>
                  <a:lnTo>
                    <a:pt x="42647" y="9367"/>
                  </a:lnTo>
                  <a:lnTo>
                    <a:pt x="43208" y="9497"/>
                  </a:lnTo>
                  <a:lnTo>
                    <a:pt x="43769" y="9712"/>
                  </a:lnTo>
                  <a:lnTo>
                    <a:pt x="43985" y="9842"/>
                  </a:lnTo>
                  <a:lnTo>
                    <a:pt x="44244" y="9971"/>
                  </a:lnTo>
                  <a:lnTo>
                    <a:pt x="44416" y="10144"/>
                  </a:lnTo>
                  <a:lnTo>
                    <a:pt x="44589" y="10317"/>
                  </a:lnTo>
                  <a:lnTo>
                    <a:pt x="44719" y="10576"/>
                  </a:lnTo>
                  <a:lnTo>
                    <a:pt x="44848" y="10878"/>
                  </a:lnTo>
                  <a:lnTo>
                    <a:pt x="44848" y="11094"/>
                  </a:lnTo>
                  <a:lnTo>
                    <a:pt x="44848" y="11309"/>
                  </a:lnTo>
                  <a:lnTo>
                    <a:pt x="44805" y="11568"/>
                  </a:lnTo>
                  <a:lnTo>
                    <a:pt x="44719" y="11827"/>
                  </a:lnTo>
                  <a:lnTo>
                    <a:pt x="44632" y="12086"/>
                  </a:lnTo>
                  <a:lnTo>
                    <a:pt x="44503" y="12259"/>
                  </a:lnTo>
                  <a:lnTo>
                    <a:pt x="44373" y="12432"/>
                  </a:lnTo>
                  <a:lnTo>
                    <a:pt x="44244" y="12561"/>
                  </a:lnTo>
                  <a:lnTo>
                    <a:pt x="43942" y="12734"/>
                  </a:lnTo>
                  <a:lnTo>
                    <a:pt x="43683" y="12820"/>
                  </a:lnTo>
                  <a:lnTo>
                    <a:pt x="43424" y="12863"/>
                  </a:lnTo>
                  <a:lnTo>
                    <a:pt x="43121" y="12820"/>
                  </a:lnTo>
                  <a:lnTo>
                    <a:pt x="42819" y="12734"/>
                  </a:lnTo>
                  <a:lnTo>
                    <a:pt x="42517" y="12648"/>
                  </a:lnTo>
                  <a:lnTo>
                    <a:pt x="42215" y="12475"/>
                  </a:lnTo>
                  <a:lnTo>
                    <a:pt x="41568" y="12086"/>
                  </a:lnTo>
                  <a:lnTo>
                    <a:pt x="40920" y="11655"/>
                  </a:lnTo>
                  <a:lnTo>
                    <a:pt x="40316" y="11137"/>
                  </a:lnTo>
                  <a:lnTo>
                    <a:pt x="39798" y="10619"/>
                  </a:lnTo>
                  <a:lnTo>
                    <a:pt x="39021" y="9799"/>
                  </a:lnTo>
                  <a:lnTo>
                    <a:pt x="39582" y="9151"/>
                  </a:lnTo>
                  <a:close/>
                  <a:moveTo>
                    <a:pt x="2201" y="7813"/>
                  </a:moveTo>
                  <a:lnTo>
                    <a:pt x="2504" y="7856"/>
                  </a:lnTo>
                  <a:lnTo>
                    <a:pt x="2763" y="7943"/>
                  </a:lnTo>
                  <a:lnTo>
                    <a:pt x="2806" y="7943"/>
                  </a:lnTo>
                  <a:lnTo>
                    <a:pt x="2806" y="7986"/>
                  </a:lnTo>
                  <a:lnTo>
                    <a:pt x="3108" y="8115"/>
                  </a:lnTo>
                  <a:lnTo>
                    <a:pt x="3367" y="8374"/>
                  </a:lnTo>
                  <a:lnTo>
                    <a:pt x="3626" y="8633"/>
                  </a:lnTo>
                  <a:lnTo>
                    <a:pt x="3842" y="8935"/>
                  </a:lnTo>
                  <a:lnTo>
                    <a:pt x="4057" y="9281"/>
                  </a:lnTo>
                  <a:lnTo>
                    <a:pt x="4230" y="9626"/>
                  </a:lnTo>
                  <a:lnTo>
                    <a:pt x="4532" y="10403"/>
                  </a:lnTo>
                  <a:lnTo>
                    <a:pt x="4791" y="11137"/>
                  </a:lnTo>
                  <a:lnTo>
                    <a:pt x="4964" y="11871"/>
                  </a:lnTo>
                  <a:lnTo>
                    <a:pt x="5137" y="12777"/>
                  </a:lnTo>
                  <a:lnTo>
                    <a:pt x="5137" y="12863"/>
                  </a:lnTo>
                  <a:lnTo>
                    <a:pt x="5137" y="12950"/>
                  </a:lnTo>
                  <a:lnTo>
                    <a:pt x="5137" y="12993"/>
                  </a:lnTo>
                  <a:lnTo>
                    <a:pt x="5050" y="13166"/>
                  </a:lnTo>
                  <a:lnTo>
                    <a:pt x="4921" y="13252"/>
                  </a:lnTo>
                  <a:lnTo>
                    <a:pt x="4834" y="13338"/>
                  </a:lnTo>
                  <a:lnTo>
                    <a:pt x="4705" y="13381"/>
                  </a:lnTo>
                  <a:lnTo>
                    <a:pt x="4575" y="13381"/>
                  </a:lnTo>
                  <a:lnTo>
                    <a:pt x="4403" y="13338"/>
                  </a:lnTo>
                  <a:lnTo>
                    <a:pt x="3842" y="13036"/>
                  </a:lnTo>
                  <a:lnTo>
                    <a:pt x="3022" y="12518"/>
                  </a:lnTo>
                  <a:lnTo>
                    <a:pt x="2547" y="12216"/>
                  </a:lnTo>
                  <a:lnTo>
                    <a:pt x="2072" y="11871"/>
                  </a:lnTo>
                  <a:lnTo>
                    <a:pt x="1640" y="11525"/>
                  </a:lnTo>
                  <a:lnTo>
                    <a:pt x="1209" y="11137"/>
                  </a:lnTo>
                  <a:lnTo>
                    <a:pt x="863" y="10705"/>
                  </a:lnTo>
                  <a:lnTo>
                    <a:pt x="604" y="10317"/>
                  </a:lnTo>
                  <a:lnTo>
                    <a:pt x="432" y="9928"/>
                  </a:lnTo>
                  <a:lnTo>
                    <a:pt x="388" y="9583"/>
                  </a:lnTo>
                  <a:lnTo>
                    <a:pt x="388" y="9281"/>
                  </a:lnTo>
                  <a:lnTo>
                    <a:pt x="432" y="9108"/>
                  </a:lnTo>
                  <a:lnTo>
                    <a:pt x="475" y="8892"/>
                  </a:lnTo>
                  <a:lnTo>
                    <a:pt x="604" y="8720"/>
                  </a:lnTo>
                  <a:lnTo>
                    <a:pt x="734" y="8547"/>
                  </a:lnTo>
                  <a:lnTo>
                    <a:pt x="906" y="8331"/>
                  </a:lnTo>
                  <a:lnTo>
                    <a:pt x="1165" y="8158"/>
                  </a:lnTo>
                  <a:lnTo>
                    <a:pt x="1424" y="8029"/>
                  </a:lnTo>
                  <a:lnTo>
                    <a:pt x="1683" y="7900"/>
                  </a:lnTo>
                  <a:lnTo>
                    <a:pt x="1942" y="7856"/>
                  </a:lnTo>
                  <a:lnTo>
                    <a:pt x="2201" y="7813"/>
                  </a:lnTo>
                  <a:close/>
                  <a:moveTo>
                    <a:pt x="31294" y="9410"/>
                  </a:moveTo>
                  <a:lnTo>
                    <a:pt x="31597" y="9540"/>
                  </a:lnTo>
                  <a:lnTo>
                    <a:pt x="31856" y="9712"/>
                  </a:lnTo>
                  <a:lnTo>
                    <a:pt x="32158" y="9971"/>
                  </a:lnTo>
                  <a:lnTo>
                    <a:pt x="32417" y="10274"/>
                  </a:lnTo>
                  <a:lnTo>
                    <a:pt x="32676" y="10619"/>
                  </a:lnTo>
                  <a:lnTo>
                    <a:pt x="32891" y="10964"/>
                  </a:lnTo>
                  <a:lnTo>
                    <a:pt x="33323" y="11784"/>
                  </a:lnTo>
                  <a:lnTo>
                    <a:pt x="33712" y="12604"/>
                  </a:lnTo>
                  <a:lnTo>
                    <a:pt x="34014" y="13338"/>
                  </a:lnTo>
                  <a:lnTo>
                    <a:pt x="34316" y="14331"/>
                  </a:lnTo>
                  <a:lnTo>
                    <a:pt x="34100" y="14719"/>
                  </a:lnTo>
                  <a:lnTo>
                    <a:pt x="33237" y="14374"/>
                  </a:lnTo>
                  <a:lnTo>
                    <a:pt x="32546" y="14029"/>
                  </a:lnTo>
                  <a:lnTo>
                    <a:pt x="31726" y="13640"/>
                  </a:lnTo>
                  <a:lnTo>
                    <a:pt x="30949" y="13166"/>
                  </a:lnTo>
                  <a:lnTo>
                    <a:pt x="30604" y="12907"/>
                  </a:lnTo>
                  <a:lnTo>
                    <a:pt x="30258" y="12604"/>
                  </a:lnTo>
                  <a:lnTo>
                    <a:pt x="29956" y="12302"/>
                  </a:lnTo>
                  <a:lnTo>
                    <a:pt x="29697" y="12000"/>
                  </a:lnTo>
                  <a:lnTo>
                    <a:pt x="29525" y="11698"/>
                  </a:lnTo>
                  <a:lnTo>
                    <a:pt x="29395" y="11353"/>
                  </a:lnTo>
                  <a:lnTo>
                    <a:pt x="29395" y="11051"/>
                  </a:lnTo>
                  <a:lnTo>
                    <a:pt x="29438" y="10705"/>
                  </a:lnTo>
                  <a:lnTo>
                    <a:pt x="29481" y="10533"/>
                  </a:lnTo>
                  <a:lnTo>
                    <a:pt x="29568" y="10317"/>
                  </a:lnTo>
                  <a:lnTo>
                    <a:pt x="29697" y="10101"/>
                  </a:lnTo>
                  <a:lnTo>
                    <a:pt x="29913" y="9885"/>
                  </a:lnTo>
                  <a:lnTo>
                    <a:pt x="30215" y="9626"/>
                  </a:lnTo>
                  <a:lnTo>
                    <a:pt x="30561" y="9453"/>
                  </a:lnTo>
                  <a:lnTo>
                    <a:pt x="30733" y="9410"/>
                  </a:lnTo>
                  <a:close/>
                  <a:moveTo>
                    <a:pt x="10446" y="10705"/>
                  </a:moveTo>
                  <a:lnTo>
                    <a:pt x="10748" y="10748"/>
                  </a:lnTo>
                  <a:lnTo>
                    <a:pt x="10921" y="10835"/>
                  </a:lnTo>
                  <a:lnTo>
                    <a:pt x="11093" y="10921"/>
                  </a:lnTo>
                  <a:lnTo>
                    <a:pt x="11266" y="11007"/>
                  </a:lnTo>
                  <a:lnTo>
                    <a:pt x="11439" y="11180"/>
                  </a:lnTo>
                  <a:lnTo>
                    <a:pt x="11611" y="11353"/>
                  </a:lnTo>
                  <a:lnTo>
                    <a:pt x="11741" y="11568"/>
                  </a:lnTo>
                  <a:lnTo>
                    <a:pt x="11827" y="11741"/>
                  </a:lnTo>
                  <a:lnTo>
                    <a:pt x="11870" y="11914"/>
                  </a:lnTo>
                  <a:lnTo>
                    <a:pt x="11913" y="12216"/>
                  </a:lnTo>
                  <a:lnTo>
                    <a:pt x="11870" y="12475"/>
                  </a:lnTo>
                  <a:lnTo>
                    <a:pt x="11784" y="12734"/>
                  </a:lnTo>
                  <a:lnTo>
                    <a:pt x="11654" y="13036"/>
                  </a:lnTo>
                  <a:lnTo>
                    <a:pt x="11439" y="13252"/>
                  </a:lnTo>
                  <a:lnTo>
                    <a:pt x="11223" y="13511"/>
                  </a:lnTo>
                  <a:lnTo>
                    <a:pt x="10964" y="13770"/>
                  </a:lnTo>
                  <a:lnTo>
                    <a:pt x="10662" y="13986"/>
                  </a:lnTo>
                  <a:lnTo>
                    <a:pt x="10057" y="14374"/>
                  </a:lnTo>
                  <a:lnTo>
                    <a:pt x="9410" y="14719"/>
                  </a:lnTo>
                  <a:lnTo>
                    <a:pt x="8806" y="15022"/>
                  </a:lnTo>
                  <a:lnTo>
                    <a:pt x="7899" y="15410"/>
                  </a:lnTo>
                  <a:lnTo>
                    <a:pt x="7511" y="14978"/>
                  </a:lnTo>
                  <a:lnTo>
                    <a:pt x="7856" y="14029"/>
                  </a:lnTo>
                  <a:lnTo>
                    <a:pt x="8115" y="13381"/>
                  </a:lnTo>
                  <a:lnTo>
                    <a:pt x="8417" y="12691"/>
                  </a:lnTo>
                  <a:lnTo>
                    <a:pt x="8806" y="12043"/>
                  </a:lnTo>
                  <a:lnTo>
                    <a:pt x="9021" y="11741"/>
                  </a:lnTo>
                  <a:lnTo>
                    <a:pt x="9237" y="11439"/>
                  </a:lnTo>
                  <a:lnTo>
                    <a:pt x="9453" y="11223"/>
                  </a:lnTo>
                  <a:lnTo>
                    <a:pt x="9712" y="11007"/>
                  </a:lnTo>
                  <a:lnTo>
                    <a:pt x="9928" y="10835"/>
                  </a:lnTo>
                  <a:lnTo>
                    <a:pt x="10187" y="10748"/>
                  </a:lnTo>
                  <a:lnTo>
                    <a:pt x="10446" y="10705"/>
                  </a:lnTo>
                  <a:close/>
                  <a:moveTo>
                    <a:pt x="36129" y="14849"/>
                  </a:moveTo>
                  <a:lnTo>
                    <a:pt x="37208" y="14892"/>
                  </a:lnTo>
                  <a:lnTo>
                    <a:pt x="37812" y="14935"/>
                  </a:lnTo>
                  <a:lnTo>
                    <a:pt x="38460" y="15022"/>
                  </a:lnTo>
                  <a:lnTo>
                    <a:pt x="39021" y="15194"/>
                  </a:lnTo>
                  <a:lnTo>
                    <a:pt x="39582" y="15367"/>
                  </a:lnTo>
                  <a:lnTo>
                    <a:pt x="39841" y="15496"/>
                  </a:lnTo>
                  <a:lnTo>
                    <a:pt x="40057" y="15669"/>
                  </a:lnTo>
                  <a:lnTo>
                    <a:pt x="40229" y="15799"/>
                  </a:lnTo>
                  <a:lnTo>
                    <a:pt x="40402" y="15971"/>
                  </a:lnTo>
                  <a:lnTo>
                    <a:pt x="40532" y="16230"/>
                  </a:lnTo>
                  <a:lnTo>
                    <a:pt x="40661" y="16576"/>
                  </a:lnTo>
                  <a:lnTo>
                    <a:pt x="40661" y="16791"/>
                  </a:lnTo>
                  <a:lnTo>
                    <a:pt x="40661" y="17007"/>
                  </a:lnTo>
                  <a:lnTo>
                    <a:pt x="40618" y="17266"/>
                  </a:lnTo>
                  <a:lnTo>
                    <a:pt x="40532" y="17525"/>
                  </a:lnTo>
                  <a:lnTo>
                    <a:pt x="40445" y="17741"/>
                  </a:lnTo>
                  <a:lnTo>
                    <a:pt x="40316" y="17957"/>
                  </a:lnTo>
                  <a:lnTo>
                    <a:pt x="40186" y="18129"/>
                  </a:lnTo>
                  <a:lnTo>
                    <a:pt x="40057" y="18259"/>
                  </a:lnTo>
                  <a:lnTo>
                    <a:pt x="39755" y="18432"/>
                  </a:lnTo>
                  <a:lnTo>
                    <a:pt x="39496" y="18518"/>
                  </a:lnTo>
                  <a:lnTo>
                    <a:pt x="38978" y="18518"/>
                  </a:lnTo>
                  <a:lnTo>
                    <a:pt x="38676" y="18432"/>
                  </a:lnTo>
                  <a:lnTo>
                    <a:pt x="38373" y="18345"/>
                  </a:lnTo>
                  <a:lnTo>
                    <a:pt x="38028" y="18173"/>
                  </a:lnTo>
                  <a:lnTo>
                    <a:pt x="37424" y="17827"/>
                  </a:lnTo>
                  <a:lnTo>
                    <a:pt x="36819" y="17353"/>
                  </a:lnTo>
                  <a:lnTo>
                    <a:pt x="36215" y="16878"/>
                  </a:lnTo>
                  <a:lnTo>
                    <a:pt x="35697" y="16403"/>
                  </a:lnTo>
                  <a:lnTo>
                    <a:pt x="34920" y="15583"/>
                  </a:lnTo>
                  <a:lnTo>
                    <a:pt x="35395" y="14849"/>
                  </a:lnTo>
                  <a:close/>
                  <a:moveTo>
                    <a:pt x="6475" y="15540"/>
                  </a:moveTo>
                  <a:lnTo>
                    <a:pt x="7036" y="16187"/>
                  </a:lnTo>
                  <a:lnTo>
                    <a:pt x="6345" y="16921"/>
                  </a:lnTo>
                  <a:lnTo>
                    <a:pt x="5870" y="17353"/>
                  </a:lnTo>
                  <a:lnTo>
                    <a:pt x="5352" y="17784"/>
                  </a:lnTo>
                  <a:lnTo>
                    <a:pt x="4834" y="18216"/>
                  </a:lnTo>
                  <a:lnTo>
                    <a:pt x="4230" y="18518"/>
                  </a:lnTo>
                  <a:lnTo>
                    <a:pt x="3971" y="18647"/>
                  </a:lnTo>
                  <a:lnTo>
                    <a:pt x="3712" y="18777"/>
                  </a:lnTo>
                  <a:lnTo>
                    <a:pt x="3410" y="18820"/>
                  </a:lnTo>
                  <a:lnTo>
                    <a:pt x="3151" y="18863"/>
                  </a:lnTo>
                  <a:lnTo>
                    <a:pt x="2935" y="18820"/>
                  </a:lnTo>
                  <a:lnTo>
                    <a:pt x="2719" y="18734"/>
                  </a:lnTo>
                  <a:lnTo>
                    <a:pt x="2460" y="18604"/>
                  </a:lnTo>
                  <a:lnTo>
                    <a:pt x="2331" y="18475"/>
                  </a:lnTo>
                  <a:lnTo>
                    <a:pt x="2201" y="18345"/>
                  </a:lnTo>
                  <a:lnTo>
                    <a:pt x="2115" y="18129"/>
                  </a:lnTo>
                  <a:lnTo>
                    <a:pt x="1986" y="17914"/>
                  </a:lnTo>
                  <a:lnTo>
                    <a:pt x="1942" y="17698"/>
                  </a:lnTo>
                  <a:lnTo>
                    <a:pt x="1899" y="17482"/>
                  </a:lnTo>
                  <a:lnTo>
                    <a:pt x="1899" y="17266"/>
                  </a:lnTo>
                  <a:lnTo>
                    <a:pt x="1899" y="17094"/>
                  </a:lnTo>
                  <a:lnTo>
                    <a:pt x="1986" y="16791"/>
                  </a:lnTo>
                  <a:lnTo>
                    <a:pt x="2158" y="16576"/>
                  </a:lnTo>
                  <a:lnTo>
                    <a:pt x="2288" y="16403"/>
                  </a:lnTo>
                  <a:lnTo>
                    <a:pt x="2460" y="16273"/>
                  </a:lnTo>
                  <a:lnTo>
                    <a:pt x="2849" y="16014"/>
                  </a:lnTo>
                  <a:lnTo>
                    <a:pt x="3367" y="15842"/>
                  </a:lnTo>
                  <a:lnTo>
                    <a:pt x="3885" y="15712"/>
                  </a:lnTo>
                  <a:lnTo>
                    <a:pt x="4446" y="15626"/>
                  </a:lnTo>
                  <a:lnTo>
                    <a:pt x="4964" y="15540"/>
                  </a:lnTo>
                  <a:close/>
                  <a:moveTo>
                    <a:pt x="27884" y="15065"/>
                  </a:moveTo>
                  <a:lnTo>
                    <a:pt x="28100" y="15108"/>
                  </a:lnTo>
                  <a:lnTo>
                    <a:pt x="28273" y="15108"/>
                  </a:lnTo>
                  <a:lnTo>
                    <a:pt x="28575" y="15237"/>
                  </a:lnTo>
                  <a:lnTo>
                    <a:pt x="28877" y="15453"/>
                  </a:lnTo>
                  <a:lnTo>
                    <a:pt x="29136" y="15669"/>
                  </a:lnTo>
                  <a:lnTo>
                    <a:pt x="29438" y="15971"/>
                  </a:lnTo>
                  <a:lnTo>
                    <a:pt x="29654" y="16317"/>
                  </a:lnTo>
                  <a:lnTo>
                    <a:pt x="29913" y="16705"/>
                  </a:lnTo>
                  <a:lnTo>
                    <a:pt x="30345" y="17525"/>
                  </a:lnTo>
                  <a:lnTo>
                    <a:pt x="30733" y="18345"/>
                  </a:lnTo>
                  <a:lnTo>
                    <a:pt x="30992" y="19079"/>
                  </a:lnTo>
                  <a:lnTo>
                    <a:pt x="31338" y="20072"/>
                  </a:lnTo>
                  <a:lnTo>
                    <a:pt x="31294" y="20158"/>
                  </a:lnTo>
                  <a:lnTo>
                    <a:pt x="31208" y="20288"/>
                  </a:lnTo>
                  <a:lnTo>
                    <a:pt x="31122" y="20417"/>
                  </a:lnTo>
                  <a:lnTo>
                    <a:pt x="31079" y="20374"/>
                  </a:lnTo>
                  <a:lnTo>
                    <a:pt x="30215" y="20072"/>
                  </a:lnTo>
                  <a:lnTo>
                    <a:pt x="29481" y="19727"/>
                  </a:lnTo>
                  <a:lnTo>
                    <a:pt x="28704" y="19338"/>
                  </a:lnTo>
                  <a:lnTo>
                    <a:pt x="27928" y="18863"/>
                  </a:lnTo>
                  <a:lnTo>
                    <a:pt x="27582" y="18604"/>
                  </a:lnTo>
                  <a:lnTo>
                    <a:pt x="27237" y="18302"/>
                  </a:lnTo>
                  <a:lnTo>
                    <a:pt x="26935" y="18000"/>
                  </a:lnTo>
                  <a:lnTo>
                    <a:pt x="26676" y="17698"/>
                  </a:lnTo>
                  <a:lnTo>
                    <a:pt x="26503" y="17396"/>
                  </a:lnTo>
                  <a:lnTo>
                    <a:pt x="26374" y="17050"/>
                  </a:lnTo>
                  <a:lnTo>
                    <a:pt x="26330" y="16748"/>
                  </a:lnTo>
                  <a:lnTo>
                    <a:pt x="26374" y="16403"/>
                  </a:lnTo>
                  <a:lnTo>
                    <a:pt x="26460" y="16187"/>
                  </a:lnTo>
                  <a:lnTo>
                    <a:pt x="26546" y="16014"/>
                  </a:lnTo>
                  <a:lnTo>
                    <a:pt x="26676" y="15799"/>
                  </a:lnTo>
                  <a:lnTo>
                    <a:pt x="26892" y="15583"/>
                  </a:lnTo>
                  <a:lnTo>
                    <a:pt x="27194" y="15324"/>
                  </a:lnTo>
                  <a:lnTo>
                    <a:pt x="27539" y="15151"/>
                  </a:lnTo>
                  <a:lnTo>
                    <a:pt x="27712" y="15108"/>
                  </a:lnTo>
                  <a:lnTo>
                    <a:pt x="27884" y="15065"/>
                  </a:lnTo>
                  <a:close/>
                  <a:moveTo>
                    <a:pt x="14460" y="15755"/>
                  </a:moveTo>
                  <a:lnTo>
                    <a:pt x="14590" y="15842"/>
                  </a:lnTo>
                  <a:lnTo>
                    <a:pt x="14762" y="15928"/>
                  </a:lnTo>
                  <a:lnTo>
                    <a:pt x="14935" y="16058"/>
                  </a:lnTo>
                  <a:lnTo>
                    <a:pt x="15151" y="16187"/>
                  </a:lnTo>
                  <a:lnTo>
                    <a:pt x="15280" y="16403"/>
                  </a:lnTo>
                  <a:lnTo>
                    <a:pt x="15410" y="16576"/>
                  </a:lnTo>
                  <a:lnTo>
                    <a:pt x="15496" y="16748"/>
                  </a:lnTo>
                  <a:lnTo>
                    <a:pt x="15582" y="16921"/>
                  </a:lnTo>
                  <a:lnTo>
                    <a:pt x="15582" y="17223"/>
                  </a:lnTo>
                  <a:lnTo>
                    <a:pt x="15582" y="17482"/>
                  </a:lnTo>
                  <a:lnTo>
                    <a:pt x="15453" y="17784"/>
                  </a:lnTo>
                  <a:lnTo>
                    <a:pt x="15323" y="18043"/>
                  </a:lnTo>
                  <a:lnTo>
                    <a:pt x="15108" y="18302"/>
                  </a:lnTo>
                  <a:lnTo>
                    <a:pt x="14849" y="18561"/>
                  </a:lnTo>
                  <a:lnTo>
                    <a:pt x="14590" y="18820"/>
                  </a:lnTo>
                  <a:lnTo>
                    <a:pt x="14288" y="19036"/>
                  </a:lnTo>
                  <a:lnTo>
                    <a:pt x="13640" y="19468"/>
                  </a:lnTo>
                  <a:lnTo>
                    <a:pt x="12949" y="19813"/>
                  </a:lnTo>
                  <a:lnTo>
                    <a:pt x="12345" y="20115"/>
                  </a:lnTo>
                  <a:lnTo>
                    <a:pt x="11482" y="20460"/>
                  </a:lnTo>
                  <a:lnTo>
                    <a:pt x="11223" y="19986"/>
                  </a:lnTo>
                  <a:lnTo>
                    <a:pt x="11439" y="19295"/>
                  </a:lnTo>
                  <a:lnTo>
                    <a:pt x="11741" y="18604"/>
                  </a:lnTo>
                  <a:lnTo>
                    <a:pt x="12043" y="17914"/>
                  </a:lnTo>
                  <a:lnTo>
                    <a:pt x="12345" y="17309"/>
                  </a:lnTo>
                  <a:lnTo>
                    <a:pt x="12734" y="16748"/>
                  </a:lnTo>
                  <a:lnTo>
                    <a:pt x="13079" y="16273"/>
                  </a:lnTo>
                  <a:lnTo>
                    <a:pt x="13295" y="16101"/>
                  </a:lnTo>
                  <a:lnTo>
                    <a:pt x="13467" y="15971"/>
                  </a:lnTo>
                  <a:lnTo>
                    <a:pt x="13683" y="15842"/>
                  </a:lnTo>
                  <a:lnTo>
                    <a:pt x="13899" y="15755"/>
                  </a:lnTo>
                  <a:close/>
                  <a:moveTo>
                    <a:pt x="10187" y="20547"/>
                  </a:moveTo>
                  <a:lnTo>
                    <a:pt x="10619" y="21324"/>
                  </a:lnTo>
                  <a:lnTo>
                    <a:pt x="9928" y="22057"/>
                  </a:lnTo>
                  <a:lnTo>
                    <a:pt x="9453" y="22489"/>
                  </a:lnTo>
                  <a:lnTo>
                    <a:pt x="8935" y="22878"/>
                  </a:lnTo>
                  <a:lnTo>
                    <a:pt x="8417" y="23266"/>
                  </a:lnTo>
                  <a:lnTo>
                    <a:pt x="7899" y="23568"/>
                  </a:lnTo>
                  <a:lnTo>
                    <a:pt x="7597" y="23698"/>
                  </a:lnTo>
                  <a:lnTo>
                    <a:pt x="7338" y="23784"/>
                  </a:lnTo>
                  <a:lnTo>
                    <a:pt x="7122" y="23827"/>
                  </a:lnTo>
                  <a:lnTo>
                    <a:pt x="6863" y="23870"/>
                  </a:lnTo>
                  <a:lnTo>
                    <a:pt x="6647" y="23827"/>
                  </a:lnTo>
                  <a:lnTo>
                    <a:pt x="6388" y="23784"/>
                  </a:lnTo>
                  <a:lnTo>
                    <a:pt x="6129" y="23611"/>
                  </a:lnTo>
                  <a:lnTo>
                    <a:pt x="6000" y="23482"/>
                  </a:lnTo>
                  <a:lnTo>
                    <a:pt x="5914" y="23352"/>
                  </a:lnTo>
                  <a:lnTo>
                    <a:pt x="5784" y="23180"/>
                  </a:lnTo>
                  <a:lnTo>
                    <a:pt x="5698" y="22921"/>
                  </a:lnTo>
                  <a:lnTo>
                    <a:pt x="5611" y="22705"/>
                  </a:lnTo>
                  <a:lnTo>
                    <a:pt x="5568" y="22489"/>
                  </a:lnTo>
                  <a:lnTo>
                    <a:pt x="5568" y="22273"/>
                  </a:lnTo>
                  <a:lnTo>
                    <a:pt x="5611" y="22101"/>
                  </a:lnTo>
                  <a:lnTo>
                    <a:pt x="5698" y="21798"/>
                  </a:lnTo>
                  <a:lnTo>
                    <a:pt x="5827" y="21583"/>
                  </a:lnTo>
                  <a:lnTo>
                    <a:pt x="5957" y="21410"/>
                  </a:lnTo>
                  <a:lnTo>
                    <a:pt x="6129" y="21280"/>
                  </a:lnTo>
                  <a:lnTo>
                    <a:pt x="6561" y="21022"/>
                  </a:lnTo>
                  <a:lnTo>
                    <a:pt x="7036" y="20849"/>
                  </a:lnTo>
                  <a:lnTo>
                    <a:pt x="7554" y="20719"/>
                  </a:lnTo>
                  <a:lnTo>
                    <a:pt x="8115" y="20633"/>
                  </a:lnTo>
                  <a:lnTo>
                    <a:pt x="8676" y="20590"/>
                  </a:lnTo>
                  <a:lnTo>
                    <a:pt x="9626" y="20547"/>
                  </a:lnTo>
                  <a:close/>
                  <a:moveTo>
                    <a:pt x="34100" y="20374"/>
                  </a:moveTo>
                  <a:lnTo>
                    <a:pt x="34704" y="20460"/>
                  </a:lnTo>
                  <a:lnTo>
                    <a:pt x="35352" y="20547"/>
                  </a:lnTo>
                  <a:lnTo>
                    <a:pt x="35913" y="20719"/>
                  </a:lnTo>
                  <a:lnTo>
                    <a:pt x="36474" y="20892"/>
                  </a:lnTo>
                  <a:lnTo>
                    <a:pt x="36733" y="21022"/>
                  </a:lnTo>
                  <a:lnTo>
                    <a:pt x="36949" y="21194"/>
                  </a:lnTo>
                  <a:lnTo>
                    <a:pt x="37122" y="21324"/>
                  </a:lnTo>
                  <a:lnTo>
                    <a:pt x="37294" y="21496"/>
                  </a:lnTo>
                  <a:lnTo>
                    <a:pt x="37424" y="21755"/>
                  </a:lnTo>
                  <a:lnTo>
                    <a:pt x="37553" y="22101"/>
                  </a:lnTo>
                  <a:lnTo>
                    <a:pt x="37553" y="22316"/>
                  </a:lnTo>
                  <a:lnTo>
                    <a:pt x="37553" y="22532"/>
                  </a:lnTo>
                  <a:lnTo>
                    <a:pt x="37510" y="22791"/>
                  </a:lnTo>
                  <a:lnTo>
                    <a:pt x="37424" y="23050"/>
                  </a:lnTo>
                  <a:lnTo>
                    <a:pt x="37337" y="23266"/>
                  </a:lnTo>
                  <a:lnTo>
                    <a:pt x="37208" y="23482"/>
                  </a:lnTo>
                  <a:lnTo>
                    <a:pt x="37078" y="23655"/>
                  </a:lnTo>
                  <a:lnTo>
                    <a:pt x="36949" y="23784"/>
                  </a:lnTo>
                  <a:lnTo>
                    <a:pt x="36647" y="23957"/>
                  </a:lnTo>
                  <a:lnTo>
                    <a:pt x="36388" y="24043"/>
                  </a:lnTo>
                  <a:lnTo>
                    <a:pt x="35870" y="24043"/>
                  </a:lnTo>
                  <a:lnTo>
                    <a:pt x="35611" y="24000"/>
                  </a:lnTo>
                  <a:lnTo>
                    <a:pt x="35309" y="23870"/>
                  </a:lnTo>
                  <a:lnTo>
                    <a:pt x="35050" y="23784"/>
                  </a:lnTo>
                  <a:lnTo>
                    <a:pt x="34445" y="23439"/>
                  </a:lnTo>
                  <a:lnTo>
                    <a:pt x="33884" y="23050"/>
                  </a:lnTo>
                  <a:lnTo>
                    <a:pt x="33323" y="22619"/>
                  </a:lnTo>
                  <a:lnTo>
                    <a:pt x="32848" y="22144"/>
                  </a:lnTo>
                  <a:lnTo>
                    <a:pt x="32071" y="21367"/>
                  </a:lnTo>
                  <a:lnTo>
                    <a:pt x="32503" y="20374"/>
                  </a:lnTo>
                  <a:close/>
                  <a:moveTo>
                    <a:pt x="17180" y="20633"/>
                  </a:moveTo>
                  <a:lnTo>
                    <a:pt x="17352" y="20719"/>
                  </a:lnTo>
                  <a:lnTo>
                    <a:pt x="17525" y="20806"/>
                  </a:lnTo>
                  <a:lnTo>
                    <a:pt x="17698" y="20892"/>
                  </a:lnTo>
                  <a:lnTo>
                    <a:pt x="17870" y="21065"/>
                  </a:lnTo>
                  <a:lnTo>
                    <a:pt x="18043" y="21280"/>
                  </a:lnTo>
                  <a:lnTo>
                    <a:pt x="18172" y="21453"/>
                  </a:lnTo>
                  <a:lnTo>
                    <a:pt x="18259" y="21626"/>
                  </a:lnTo>
                  <a:lnTo>
                    <a:pt x="18302" y="21798"/>
                  </a:lnTo>
                  <a:lnTo>
                    <a:pt x="18345" y="22101"/>
                  </a:lnTo>
                  <a:lnTo>
                    <a:pt x="18302" y="22360"/>
                  </a:lnTo>
                  <a:lnTo>
                    <a:pt x="18215" y="22662"/>
                  </a:lnTo>
                  <a:lnTo>
                    <a:pt x="18043" y="22964"/>
                  </a:lnTo>
                  <a:lnTo>
                    <a:pt x="17827" y="23223"/>
                  </a:lnTo>
                  <a:lnTo>
                    <a:pt x="17568" y="23482"/>
                  </a:lnTo>
                  <a:lnTo>
                    <a:pt x="17266" y="23741"/>
                  </a:lnTo>
                  <a:lnTo>
                    <a:pt x="16921" y="24000"/>
                  </a:lnTo>
                  <a:lnTo>
                    <a:pt x="16230" y="24388"/>
                  </a:lnTo>
                  <a:lnTo>
                    <a:pt x="15539" y="24777"/>
                  </a:lnTo>
                  <a:lnTo>
                    <a:pt x="14935" y="25036"/>
                  </a:lnTo>
                  <a:lnTo>
                    <a:pt x="14158" y="25338"/>
                  </a:lnTo>
                  <a:lnTo>
                    <a:pt x="13985" y="25338"/>
                  </a:lnTo>
                  <a:lnTo>
                    <a:pt x="13899" y="25122"/>
                  </a:lnTo>
                  <a:lnTo>
                    <a:pt x="13899" y="25079"/>
                  </a:lnTo>
                  <a:lnTo>
                    <a:pt x="14072" y="24475"/>
                  </a:lnTo>
                  <a:lnTo>
                    <a:pt x="14331" y="23827"/>
                  </a:lnTo>
                  <a:lnTo>
                    <a:pt x="14633" y="23093"/>
                  </a:lnTo>
                  <a:lnTo>
                    <a:pt x="14935" y="22446"/>
                  </a:lnTo>
                  <a:lnTo>
                    <a:pt x="15323" y="21798"/>
                  </a:lnTo>
                  <a:lnTo>
                    <a:pt x="15755" y="21280"/>
                  </a:lnTo>
                  <a:lnTo>
                    <a:pt x="15971" y="21065"/>
                  </a:lnTo>
                  <a:lnTo>
                    <a:pt x="16187" y="20849"/>
                  </a:lnTo>
                  <a:lnTo>
                    <a:pt x="16403" y="20719"/>
                  </a:lnTo>
                  <a:lnTo>
                    <a:pt x="16618" y="20633"/>
                  </a:lnTo>
                  <a:close/>
                  <a:moveTo>
                    <a:pt x="24863" y="23137"/>
                  </a:moveTo>
                  <a:lnTo>
                    <a:pt x="25208" y="23223"/>
                  </a:lnTo>
                  <a:lnTo>
                    <a:pt x="25510" y="23352"/>
                  </a:lnTo>
                  <a:lnTo>
                    <a:pt x="25812" y="23568"/>
                  </a:lnTo>
                  <a:lnTo>
                    <a:pt x="26071" y="23827"/>
                  </a:lnTo>
                  <a:lnTo>
                    <a:pt x="26374" y="24086"/>
                  </a:lnTo>
                  <a:lnTo>
                    <a:pt x="26676" y="24431"/>
                  </a:lnTo>
                  <a:lnTo>
                    <a:pt x="27194" y="25165"/>
                  </a:lnTo>
                  <a:lnTo>
                    <a:pt x="27625" y="25899"/>
                  </a:lnTo>
                  <a:lnTo>
                    <a:pt x="28014" y="26590"/>
                  </a:lnTo>
                  <a:lnTo>
                    <a:pt x="28489" y="27582"/>
                  </a:lnTo>
                  <a:lnTo>
                    <a:pt x="28359" y="28014"/>
                  </a:lnTo>
                  <a:lnTo>
                    <a:pt x="28316" y="28014"/>
                  </a:lnTo>
                  <a:lnTo>
                    <a:pt x="27410" y="27798"/>
                  </a:lnTo>
                  <a:lnTo>
                    <a:pt x="26676" y="27582"/>
                  </a:lnTo>
                  <a:lnTo>
                    <a:pt x="25856" y="27280"/>
                  </a:lnTo>
                  <a:lnTo>
                    <a:pt x="25036" y="26892"/>
                  </a:lnTo>
                  <a:lnTo>
                    <a:pt x="24647" y="26676"/>
                  </a:lnTo>
                  <a:lnTo>
                    <a:pt x="24259" y="26417"/>
                  </a:lnTo>
                  <a:lnTo>
                    <a:pt x="23913" y="26158"/>
                  </a:lnTo>
                  <a:lnTo>
                    <a:pt x="23654" y="25899"/>
                  </a:lnTo>
                  <a:lnTo>
                    <a:pt x="23438" y="25597"/>
                  </a:lnTo>
                  <a:lnTo>
                    <a:pt x="23266" y="25295"/>
                  </a:lnTo>
                  <a:lnTo>
                    <a:pt x="23179" y="24993"/>
                  </a:lnTo>
                  <a:lnTo>
                    <a:pt x="23179" y="24647"/>
                  </a:lnTo>
                  <a:lnTo>
                    <a:pt x="23223" y="24431"/>
                  </a:lnTo>
                  <a:lnTo>
                    <a:pt x="23309" y="24216"/>
                  </a:lnTo>
                  <a:lnTo>
                    <a:pt x="23395" y="24000"/>
                  </a:lnTo>
                  <a:lnTo>
                    <a:pt x="23568" y="23784"/>
                  </a:lnTo>
                  <a:lnTo>
                    <a:pt x="23827" y="23482"/>
                  </a:lnTo>
                  <a:lnTo>
                    <a:pt x="24129" y="23309"/>
                  </a:lnTo>
                  <a:lnTo>
                    <a:pt x="24388" y="23180"/>
                  </a:lnTo>
                  <a:lnTo>
                    <a:pt x="24733" y="23137"/>
                  </a:lnTo>
                  <a:close/>
                  <a:moveTo>
                    <a:pt x="12734" y="25424"/>
                  </a:moveTo>
                  <a:lnTo>
                    <a:pt x="13165" y="26417"/>
                  </a:lnTo>
                  <a:lnTo>
                    <a:pt x="12475" y="27108"/>
                  </a:lnTo>
                  <a:lnTo>
                    <a:pt x="12043" y="27496"/>
                  </a:lnTo>
                  <a:lnTo>
                    <a:pt x="11568" y="27841"/>
                  </a:lnTo>
                  <a:lnTo>
                    <a:pt x="11050" y="28187"/>
                  </a:lnTo>
                  <a:lnTo>
                    <a:pt x="10575" y="28489"/>
                  </a:lnTo>
                  <a:lnTo>
                    <a:pt x="10057" y="28662"/>
                  </a:lnTo>
                  <a:lnTo>
                    <a:pt x="9842" y="28705"/>
                  </a:lnTo>
                  <a:lnTo>
                    <a:pt x="9583" y="28748"/>
                  </a:lnTo>
                  <a:lnTo>
                    <a:pt x="9367" y="28705"/>
                  </a:lnTo>
                  <a:lnTo>
                    <a:pt x="9151" y="28662"/>
                  </a:lnTo>
                  <a:lnTo>
                    <a:pt x="8892" y="28489"/>
                  </a:lnTo>
                  <a:lnTo>
                    <a:pt x="8762" y="28359"/>
                  </a:lnTo>
                  <a:lnTo>
                    <a:pt x="8633" y="28230"/>
                  </a:lnTo>
                  <a:lnTo>
                    <a:pt x="8547" y="28014"/>
                  </a:lnTo>
                  <a:lnTo>
                    <a:pt x="8417" y="27798"/>
                  </a:lnTo>
                  <a:lnTo>
                    <a:pt x="8374" y="27582"/>
                  </a:lnTo>
                  <a:lnTo>
                    <a:pt x="8331" y="27367"/>
                  </a:lnTo>
                  <a:lnTo>
                    <a:pt x="8331" y="27151"/>
                  </a:lnTo>
                  <a:lnTo>
                    <a:pt x="8331" y="26978"/>
                  </a:lnTo>
                  <a:lnTo>
                    <a:pt x="8417" y="26676"/>
                  </a:lnTo>
                  <a:lnTo>
                    <a:pt x="8590" y="26460"/>
                  </a:lnTo>
                  <a:lnTo>
                    <a:pt x="8719" y="26288"/>
                  </a:lnTo>
                  <a:lnTo>
                    <a:pt x="8892" y="26158"/>
                  </a:lnTo>
                  <a:lnTo>
                    <a:pt x="9280" y="25899"/>
                  </a:lnTo>
                  <a:lnTo>
                    <a:pt x="9798" y="25726"/>
                  </a:lnTo>
                  <a:lnTo>
                    <a:pt x="10316" y="25597"/>
                  </a:lnTo>
                  <a:lnTo>
                    <a:pt x="10834" y="25511"/>
                  </a:lnTo>
                  <a:lnTo>
                    <a:pt x="11395" y="25467"/>
                  </a:lnTo>
                  <a:lnTo>
                    <a:pt x="12345" y="25424"/>
                  </a:lnTo>
                  <a:close/>
                  <a:moveTo>
                    <a:pt x="31985" y="27669"/>
                  </a:moveTo>
                  <a:lnTo>
                    <a:pt x="32891" y="27712"/>
                  </a:lnTo>
                  <a:lnTo>
                    <a:pt x="33280" y="27755"/>
                  </a:lnTo>
                  <a:lnTo>
                    <a:pt x="33668" y="27841"/>
                  </a:lnTo>
                  <a:lnTo>
                    <a:pt x="33971" y="27928"/>
                  </a:lnTo>
                  <a:lnTo>
                    <a:pt x="34273" y="28057"/>
                  </a:lnTo>
                  <a:lnTo>
                    <a:pt x="34489" y="28230"/>
                  </a:lnTo>
                  <a:lnTo>
                    <a:pt x="34704" y="28403"/>
                  </a:lnTo>
                  <a:lnTo>
                    <a:pt x="34877" y="28618"/>
                  </a:lnTo>
                  <a:lnTo>
                    <a:pt x="35050" y="28964"/>
                  </a:lnTo>
                  <a:lnTo>
                    <a:pt x="35093" y="29136"/>
                  </a:lnTo>
                  <a:lnTo>
                    <a:pt x="35093" y="29352"/>
                  </a:lnTo>
                  <a:lnTo>
                    <a:pt x="35093" y="29611"/>
                  </a:lnTo>
                  <a:lnTo>
                    <a:pt x="35050" y="29870"/>
                  </a:lnTo>
                  <a:lnTo>
                    <a:pt x="34963" y="30129"/>
                  </a:lnTo>
                  <a:lnTo>
                    <a:pt x="34877" y="30345"/>
                  </a:lnTo>
                  <a:lnTo>
                    <a:pt x="34748" y="30561"/>
                  </a:lnTo>
                  <a:lnTo>
                    <a:pt x="34618" y="30690"/>
                  </a:lnTo>
                  <a:lnTo>
                    <a:pt x="34359" y="30906"/>
                  </a:lnTo>
                  <a:lnTo>
                    <a:pt x="34100" y="30992"/>
                  </a:lnTo>
                  <a:lnTo>
                    <a:pt x="33884" y="31079"/>
                  </a:lnTo>
                  <a:lnTo>
                    <a:pt x="33409" y="31079"/>
                  </a:lnTo>
                  <a:lnTo>
                    <a:pt x="33107" y="30992"/>
                  </a:lnTo>
                  <a:lnTo>
                    <a:pt x="32503" y="30820"/>
                  </a:lnTo>
                  <a:lnTo>
                    <a:pt x="31899" y="30561"/>
                  </a:lnTo>
                  <a:lnTo>
                    <a:pt x="31294" y="30216"/>
                  </a:lnTo>
                  <a:lnTo>
                    <a:pt x="30733" y="29827"/>
                  </a:lnTo>
                  <a:lnTo>
                    <a:pt x="30215" y="29439"/>
                  </a:lnTo>
                  <a:lnTo>
                    <a:pt x="29352" y="28791"/>
                  </a:lnTo>
                  <a:lnTo>
                    <a:pt x="29654" y="27885"/>
                  </a:lnTo>
                  <a:lnTo>
                    <a:pt x="30733" y="27712"/>
                  </a:lnTo>
                  <a:lnTo>
                    <a:pt x="31338" y="27669"/>
                  </a:lnTo>
                  <a:close/>
                  <a:moveTo>
                    <a:pt x="19813" y="27755"/>
                  </a:moveTo>
                  <a:lnTo>
                    <a:pt x="20115" y="27841"/>
                  </a:lnTo>
                  <a:lnTo>
                    <a:pt x="20287" y="27885"/>
                  </a:lnTo>
                  <a:lnTo>
                    <a:pt x="20417" y="28014"/>
                  </a:lnTo>
                  <a:lnTo>
                    <a:pt x="20590" y="28144"/>
                  </a:lnTo>
                  <a:lnTo>
                    <a:pt x="20762" y="28359"/>
                  </a:lnTo>
                  <a:lnTo>
                    <a:pt x="20892" y="28532"/>
                  </a:lnTo>
                  <a:lnTo>
                    <a:pt x="20978" y="28748"/>
                  </a:lnTo>
                  <a:lnTo>
                    <a:pt x="21064" y="28921"/>
                  </a:lnTo>
                  <a:lnTo>
                    <a:pt x="21108" y="29093"/>
                  </a:lnTo>
                  <a:lnTo>
                    <a:pt x="21108" y="29439"/>
                  </a:lnTo>
                  <a:lnTo>
                    <a:pt x="21021" y="29698"/>
                  </a:lnTo>
                  <a:lnTo>
                    <a:pt x="20935" y="29913"/>
                  </a:lnTo>
                  <a:lnTo>
                    <a:pt x="20762" y="30129"/>
                  </a:lnTo>
                  <a:lnTo>
                    <a:pt x="20590" y="30345"/>
                  </a:lnTo>
                  <a:lnTo>
                    <a:pt x="20331" y="30561"/>
                  </a:lnTo>
                  <a:lnTo>
                    <a:pt x="19813" y="30906"/>
                  </a:lnTo>
                  <a:lnTo>
                    <a:pt x="19165" y="31251"/>
                  </a:lnTo>
                  <a:lnTo>
                    <a:pt x="18474" y="31554"/>
                  </a:lnTo>
                  <a:lnTo>
                    <a:pt x="17784" y="31769"/>
                  </a:lnTo>
                  <a:lnTo>
                    <a:pt x="17136" y="31985"/>
                  </a:lnTo>
                  <a:lnTo>
                    <a:pt x="16532" y="32115"/>
                  </a:lnTo>
                  <a:lnTo>
                    <a:pt x="16489" y="32072"/>
                  </a:lnTo>
                  <a:lnTo>
                    <a:pt x="16359" y="31683"/>
                  </a:lnTo>
                  <a:lnTo>
                    <a:pt x="16791" y="30777"/>
                  </a:lnTo>
                  <a:lnTo>
                    <a:pt x="17136" y="30172"/>
                  </a:lnTo>
                  <a:lnTo>
                    <a:pt x="17568" y="29525"/>
                  </a:lnTo>
                  <a:lnTo>
                    <a:pt x="18000" y="28877"/>
                  </a:lnTo>
                  <a:lnTo>
                    <a:pt x="18259" y="28618"/>
                  </a:lnTo>
                  <a:lnTo>
                    <a:pt x="18518" y="28359"/>
                  </a:lnTo>
                  <a:lnTo>
                    <a:pt x="18777" y="28144"/>
                  </a:lnTo>
                  <a:lnTo>
                    <a:pt x="19036" y="27971"/>
                  </a:lnTo>
                  <a:lnTo>
                    <a:pt x="19295" y="27841"/>
                  </a:lnTo>
                  <a:lnTo>
                    <a:pt x="19597" y="27755"/>
                  </a:lnTo>
                  <a:close/>
                  <a:moveTo>
                    <a:pt x="13813" y="31856"/>
                  </a:moveTo>
                  <a:lnTo>
                    <a:pt x="14331" y="31899"/>
                  </a:lnTo>
                  <a:lnTo>
                    <a:pt x="15237" y="32028"/>
                  </a:lnTo>
                  <a:lnTo>
                    <a:pt x="15539" y="32978"/>
                  </a:lnTo>
                  <a:lnTo>
                    <a:pt x="14805" y="33539"/>
                  </a:lnTo>
                  <a:lnTo>
                    <a:pt x="14331" y="33841"/>
                  </a:lnTo>
                  <a:lnTo>
                    <a:pt x="13856" y="34187"/>
                  </a:lnTo>
                  <a:lnTo>
                    <a:pt x="13295" y="34489"/>
                  </a:lnTo>
                  <a:lnTo>
                    <a:pt x="12777" y="34705"/>
                  </a:lnTo>
                  <a:lnTo>
                    <a:pt x="12259" y="34877"/>
                  </a:lnTo>
                  <a:lnTo>
                    <a:pt x="12043" y="34920"/>
                  </a:lnTo>
                  <a:lnTo>
                    <a:pt x="11568" y="34920"/>
                  </a:lnTo>
                  <a:lnTo>
                    <a:pt x="11395" y="34877"/>
                  </a:lnTo>
                  <a:lnTo>
                    <a:pt x="11136" y="34748"/>
                  </a:lnTo>
                  <a:lnTo>
                    <a:pt x="10921" y="34575"/>
                  </a:lnTo>
                  <a:lnTo>
                    <a:pt x="10791" y="34446"/>
                  </a:lnTo>
                  <a:lnTo>
                    <a:pt x="10705" y="34273"/>
                  </a:lnTo>
                  <a:lnTo>
                    <a:pt x="10619" y="34100"/>
                  </a:lnTo>
                  <a:lnTo>
                    <a:pt x="10532" y="33841"/>
                  </a:lnTo>
                  <a:lnTo>
                    <a:pt x="10532" y="33626"/>
                  </a:lnTo>
                  <a:lnTo>
                    <a:pt x="10489" y="33367"/>
                  </a:lnTo>
                  <a:lnTo>
                    <a:pt x="10532" y="33194"/>
                  </a:lnTo>
                  <a:lnTo>
                    <a:pt x="10575" y="33021"/>
                  </a:lnTo>
                  <a:lnTo>
                    <a:pt x="10705" y="32719"/>
                  </a:lnTo>
                  <a:lnTo>
                    <a:pt x="10877" y="32503"/>
                  </a:lnTo>
                  <a:lnTo>
                    <a:pt x="11050" y="32374"/>
                  </a:lnTo>
                  <a:lnTo>
                    <a:pt x="11266" y="32244"/>
                  </a:lnTo>
                  <a:lnTo>
                    <a:pt x="11482" y="32115"/>
                  </a:lnTo>
                  <a:lnTo>
                    <a:pt x="11784" y="32028"/>
                  </a:lnTo>
                  <a:lnTo>
                    <a:pt x="12086" y="31942"/>
                  </a:lnTo>
                  <a:lnTo>
                    <a:pt x="12475" y="31899"/>
                  </a:lnTo>
                  <a:lnTo>
                    <a:pt x="13252" y="31856"/>
                  </a:lnTo>
                  <a:close/>
                  <a:moveTo>
                    <a:pt x="22705" y="31295"/>
                  </a:moveTo>
                  <a:lnTo>
                    <a:pt x="23007" y="31381"/>
                  </a:lnTo>
                  <a:lnTo>
                    <a:pt x="23309" y="31467"/>
                  </a:lnTo>
                  <a:lnTo>
                    <a:pt x="23568" y="31640"/>
                  </a:lnTo>
                  <a:lnTo>
                    <a:pt x="23870" y="31856"/>
                  </a:lnTo>
                  <a:lnTo>
                    <a:pt x="24172" y="32115"/>
                  </a:lnTo>
                  <a:lnTo>
                    <a:pt x="24431" y="32374"/>
                  </a:lnTo>
                  <a:lnTo>
                    <a:pt x="24949" y="33021"/>
                  </a:lnTo>
                  <a:lnTo>
                    <a:pt x="25424" y="33712"/>
                  </a:lnTo>
                  <a:lnTo>
                    <a:pt x="25856" y="34359"/>
                  </a:lnTo>
                  <a:lnTo>
                    <a:pt x="26417" y="35395"/>
                  </a:lnTo>
                  <a:lnTo>
                    <a:pt x="26287" y="36000"/>
                  </a:lnTo>
                  <a:lnTo>
                    <a:pt x="25294" y="35784"/>
                  </a:lnTo>
                  <a:lnTo>
                    <a:pt x="24561" y="35611"/>
                  </a:lnTo>
                  <a:lnTo>
                    <a:pt x="23741" y="35309"/>
                  </a:lnTo>
                  <a:lnTo>
                    <a:pt x="22920" y="35007"/>
                  </a:lnTo>
                  <a:lnTo>
                    <a:pt x="22532" y="34791"/>
                  </a:lnTo>
                  <a:lnTo>
                    <a:pt x="22187" y="34575"/>
                  </a:lnTo>
                  <a:lnTo>
                    <a:pt x="21841" y="34359"/>
                  </a:lnTo>
                  <a:lnTo>
                    <a:pt x="21582" y="34100"/>
                  </a:lnTo>
                  <a:lnTo>
                    <a:pt x="21367" y="33798"/>
                  </a:lnTo>
                  <a:lnTo>
                    <a:pt x="21194" y="33496"/>
                  </a:lnTo>
                  <a:lnTo>
                    <a:pt x="21108" y="33237"/>
                  </a:lnTo>
                  <a:lnTo>
                    <a:pt x="21108" y="32892"/>
                  </a:lnTo>
                  <a:lnTo>
                    <a:pt x="21108" y="32676"/>
                  </a:lnTo>
                  <a:lnTo>
                    <a:pt x="21194" y="32460"/>
                  </a:lnTo>
                  <a:lnTo>
                    <a:pt x="21280" y="32244"/>
                  </a:lnTo>
                  <a:lnTo>
                    <a:pt x="21410" y="32028"/>
                  </a:lnTo>
                  <a:lnTo>
                    <a:pt x="21669" y="31683"/>
                  </a:lnTo>
                  <a:lnTo>
                    <a:pt x="21971" y="31467"/>
                  </a:lnTo>
                  <a:lnTo>
                    <a:pt x="22273" y="31338"/>
                  </a:lnTo>
                  <a:lnTo>
                    <a:pt x="22618" y="31295"/>
                  </a:lnTo>
                  <a:close/>
                  <a:moveTo>
                    <a:pt x="42949" y="36000"/>
                  </a:moveTo>
                  <a:lnTo>
                    <a:pt x="43165" y="36086"/>
                  </a:lnTo>
                  <a:lnTo>
                    <a:pt x="43337" y="36215"/>
                  </a:lnTo>
                  <a:lnTo>
                    <a:pt x="43553" y="36431"/>
                  </a:lnTo>
                  <a:lnTo>
                    <a:pt x="43683" y="36733"/>
                  </a:lnTo>
                  <a:lnTo>
                    <a:pt x="43726" y="36949"/>
                  </a:lnTo>
                  <a:lnTo>
                    <a:pt x="43683" y="37165"/>
                  </a:lnTo>
                  <a:lnTo>
                    <a:pt x="43639" y="37338"/>
                  </a:lnTo>
                  <a:lnTo>
                    <a:pt x="43510" y="37467"/>
                  </a:lnTo>
                  <a:lnTo>
                    <a:pt x="43380" y="37640"/>
                  </a:lnTo>
                  <a:lnTo>
                    <a:pt x="43121" y="37769"/>
                  </a:lnTo>
                  <a:lnTo>
                    <a:pt x="42863" y="37942"/>
                  </a:lnTo>
                  <a:lnTo>
                    <a:pt x="42345" y="38115"/>
                  </a:lnTo>
                  <a:lnTo>
                    <a:pt x="41827" y="38244"/>
                  </a:lnTo>
                  <a:lnTo>
                    <a:pt x="41309" y="38287"/>
                  </a:lnTo>
                  <a:lnTo>
                    <a:pt x="40920" y="38374"/>
                  </a:lnTo>
                  <a:lnTo>
                    <a:pt x="40920" y="38201"/>
                  </a:lnTo>
                  <a:lnTo>
                    <a:pt x="40877" y="38071"/>
                  </a:lnTo>
                  <a:lnTo>
                    <a:pt x="40791" y="37985"/>
                  </a:lnTo>
                  <a:lnTo>
                    <a:pt x="40618" y="37812"/>
                  </a:lnTo>
                  <a:lnTo>
                    <a:pt x="41093" y="37165"/>
                  </a:lnTo>
                  <a:lnTo>
                    <a:pt x="41352" y="36863"/>
                  </a:lnTo>
                  <a:lnTo>
                    <a:pt x="41654" y="36561"/>
                  </a:lnTo>
                  <a:lnTo>
                    <a:pt x="41913" y="36345"/>
                  </a:lnTo>
                  <a:lnTo>
                    <a:pt x="42215" y="36172"/>
                  </a:lnTo>
                  <a:lnTo>
                    <a:pt x="42474" y="36043"/>
                  </a:lnTo>
                  <a:lnTo>
                    <a:pt x="42776" y="36000"/>
                  </a:lnTo>
                  <a:close/>
                  <a:moveTo>
                    <a:pt x="37812" y="35525"/>
                  </a:moveTo>
                  <a:lnTo>
                    <a:pt x="38028" y="35568"/>
                  </a:lnTo>
                  <a:lnTo>
                    <a:pt x="38201" y="35654"/>
                  </a:lnTo>
                  <a:lnTo>
                    <a:pt x="38417" y="35870"/>
                  </a:lnTo>
                  <a:lnTo>
                    <a:pt x="38546" y="36172"/>
                  </a:lnTo>
                  <a:lnTo>
                    <a:pt x="38676" y="36518"/>
                  </a:lnTo>
                  <a:lnTo>
                    <a:pt x="38719" y="36863"/>
                  </a:lnTo>
                  <a:lnTo>
                    <a:pt x="38762" y="37640"/>
                  </a:lnTo>
                  <a:lnTo>
                    <a:pt x="38762" y="38244"/>
                  </a:lnTo>
                  <a:lnTo>
                    <a:pt x="38028" y="38589"/>
                  </a:lnTo>
                  <a:lnTo>
                    <a:pt x="37596" y="38115"/>
                  </a:lnTo>
                  <a:lnTo>
                    <a:pt x="37165" y="37510"/>
                  </a:lnTo>
                  <a:lnTo>
                    <a:pt x="36992" y="37208"/>
                  </a:lnTo>
                  <a:lnTo>
                    <a:pt x="36863" y="36863"/>
                  </a:lnTo>
                  <a:lnTo>
                    <a:pt x="36776" y="36561"/>
                  </a:lnTo>
                  <a:lnTo>
                    <a:pt x="36776" y="36259"/>
                  </a:lnTo>
                  <a:lnTo>
                    <a:pt x="36819" y="36086"/>
                  </a:lnTo>
                  <a:lnTo>
                    <a:pt x="36949" y="35913"/>
                  </a:lnTo>
                  <a:lnTo>
                    <a:pt x="37122" y="35741"/>
                  </a:lnTo>
                  <a:lnTo>
                    <a:pt x="37381" y="35611"/>
                  </a:lnTo>
                  <a:lnTo>
                    <a:pt x="37596" y="35525"/>
                  </a:lnTo>
                  <a:close/>
                  <a:moveTo>
                    <a:pt x="30474" y="35611"/>
                  </a:moveTo>
                  <a:lnTo>
                    <a:pt x="31251" y="35654"/>
                  </a:lnTo>
                  <a:lnTo>
                    <a:pt x="31899" y="35784"/>
                  </a:lnTo>
                  <a:lnTo>
                    <a:pt x="32158" y="35870"/>
                  </a:lnTo>
                  <a:lnTo>
                    <a:pt x="32417" y="35956"/>
                  </a:lnTo>
                  <a:lnTo>
                    <a:pt x="32632" y="36086"/>
                  </a:lnTo>
                  <a:lnTo>
                    <a:pt x="32805" y="36215"/>
                  </a:lnTo>
                  <a:lnTo>
                    <a:pt x="33021" y="36474"/>
                  </a:lnTo>
                  <a:lnTo>
                    <a:pt x="33150" y="36777"/>
                  </a:lnTo>
                  <a:lnTo>
                    <a:pt x="33237" y="36949"/>
                  </a:lnTo>
                  <a:lnTo>
                    <a:pt x="33237" y="37165"/>
                  </a:lnTo>
                  <a:lnTo>
                    <a:pt x="33237" y="37424"/>
                  </a:lnTo>
                  <a:lnTo>
                    <a:pt x="33194" y="37683"/>
                  </a:lnTo>
                  <a:lnTo>
                    <a:pt x="33150" y="37985"/>
                  </a:lnTo>
                  <a:lnTo>
                    <a:pt x="33064" y="38201"/>
                  </a:lnTo>
                  <a:lnTo>
                    <a:pt x="32978" y="38374"/>
                  </a:lnTo>
                  <a:lnTo>
                    <a:pt x="32848" y="38546"/>
                  </a:lnTo>
                  <a:lnTo>
                    <a:pt x="32589" y="38762"/>
                  </a:lnTo>
                  <a:lnTo>
                    <a:pt x="32330" y="38892"/>
                  </a:lnTo>
                  <a:lnTo>
                    <a:pt x="32071" y="38935"/>
                  </a:lnTo>
                  <a:lnTo>
                    <a:pt x="31812" y="38978"/>
                  </a:lnTo>
                  <a:lnTo>
                    <a:pt x="31510" y="38935"/>
                  </a:lnTo>
                  <a:lnTo>
                    <a:pt x="31251" y="38892"/>
                  </a:lnTo>
                  <a:lnTo>
                    <a:pt x="30604" y="38719"/>
                  </a:lnTo>
                  <a:lnTo>
                    <a:pt x="29999" y="38460"/>
                  </a:lnTo>
                  <a:lnTo>
                    <a:pt x="29352" y="38115"/>
                  </a:lnTo>
                  <a:lnTo>
                    <a:pt x="28748" y="37769"/>
                  </a:lnTo>
                  <a:lnTo>
                    <a:pt x="28187" y="37381"/>
                  </a:lnTo>
                  <a:lnTo>
                    <a:pt x="27323" y="36733"/>
                  </a:lnTo>
                  <a:lnTo>
                    <a:pt x="27410" y="36431"/>
                  </a:lnTo>
                  <a:lnTo>
                    <a:pt x="27496" y="36086"/>
                  </a:lnTo>
                  <a:lnTo>
                    <a:pt x="27496" y="36000"/>
                  </a:lnTo>
                  <a:lnTo>
                    <a:pt x="28100" y="35870"/>
                  </a:lnTo>
                  <a:lnTo>
                    <a:pt x="28834" y="35741"/>
                  </a:lnTo>
                  <a:lnTo>
                    <a:pt x="29654" y="35654"/>
                  </a:lnTo>
                  <a:lnTo>
                    <a:pt x="30474" y="35611"/>
                  </a:lnTo>
                  <a:close/>
                  <a:moveTo>
                    <a:pt x="21712" y="35093"/>
                  </a:moveTo>
                  <a:lnTo>
                    <a:pt x="22014" y="35179"/>
                  </a:lnTo>
                  <a:lnTo>
                    <a:pt x="22143" y="35266"/>
                  </a:lnTo>
                  <a:lnTo>
                    <a:pt x="22316" y="35352"/>
                  </a:lnTo>
                  <a:lnTo>
                    <a:pt x="22446" y="35525"/>
                  </a:lnTo>
                  <a:lnTo>
                    <a:pt x="22618" y="35697"/>
                  </a:lnTo>
                  <a:lnTo>
                    <a:pt x="22748" y="35913"/>
                  </a:lnTo>
                  <a:lnTo>
                    <a:pt x="22834" y="36129"/>
                  </a:lnTo>
                  <a:lnTo>
                    <a:pt x="22877" y="36302"/>
                  </a:lnTo>
                  <a:lnTo>
                    <a:pt x="22920" y="36474"/>
                  </a:lnTo>
                  <a:lnTo>
                    <a:pt x="22877" y="36820"/>
                  </a:lnTo>
                  <a:lnTo>
                    <a:pt x="22834" y="37079"/>
                  </a:lnTo>
                  <a:lnTo>
                    <a:pt x="22661" y="37294"/>
                  </a:lnTo>
                  <a:lnTo>
                    <a:pt x="22489" y="37553"/>
                  </a:lnTo>
                  <a:lnTo>
                    <a:pt x="22273" y="37769"/>
                  </a:lnTo>
                  <a:lnTo>
                    <a:pt x="21971" y="37985"/>
                  </a:lnTo>
                  <a:lnTo>
                    <a:pt x="21669" y="38158"/>
                  </a:lnTo>
                  <a:lnTo>
                    <a:pt x="21367" y="38330"/>
                  </a:lnTo>
                  <a:lnTo>
                    <a:pt x="20633" y="38633"/>
                  </a:lnTo>
                  <a:lnTo>
                    <a:pt x="19942" y="38892"/>
                  </a:lnTo>
                  <a:lnTo>
                    <a:pt x="19295" y="39064"/>
                  </a:lnTo>
                  <a:lnTo>
                    <a:pt x="18345" y="39280"/>
                  </a:lnTo>
                  <a:lnTo>
                    <a:pt x="18215" y="38589"/>
                  </a:lnTo>
                  <a:lnTo>
                    <a:pt x="18733" y="37683"/>
                  </a:lnTo>
                  <a:lnTo>
                    <a:pt x="19079" y="37122"/>
                  </a:lnTo>
                  <a:lnTo>
                    <a:pt x="19510" y="36561"/>
                  </a:lnTo>
                  <a:lnTo>
                    <a:pt x="19942" y="36000"/>
                  </a:lnTo>
                  <a:lnTo>
                    <a:pt x="20460" y="35568"/>
                  </a:lnTo>
                  <a:lnTo>
                    <a:pt x="20676" y="35352"/>
                  </a:lnTo>
                  <a:lnTo>
                    <a:pt x="20935" y="35223"/>
                  </a:lnTo>
                  <a:lnTo>
                    <a:pt x="21194" y="35136"/>
                  </a:lnTo>
                  <a:lnTo>
                    <a:pt x="21453" y="35093"/>
                  </a:lnTo>
                  <a:close/>
                  <a:moveTo>
                    <a:pt x="34704" y="37381"/>
                  </a:moveTo>
                  <a:lnTo>
                    <a:pt x="34920" y="37424"/>
                  </a:lnTo>
                  <a:lnTo>
                    <a:pt x="35093" y="37510"/>
                  </a:lnTo>
                  <a:lnTo>
                    <a:pt x="35266" y="37726"/>
                  </a:lnTo>
                  <a:lnTo>
                    <a:pt x="35438" y="37985"/>
                  </a:lnTo>
                  <a:lnTo>
                    <a:pt x="35525" y="38287"/>
                  </a:lnTo>
                  <a:lnTo>
                    <a:pt x="35611" y="38633"/>
                  </a:lnTo>
                  <a:lnTo>
                    <a:pt x="35654" y="39323"/>
                  </a:lnTo>
                  <a:lnTo>
                    <a:pt x="35654" y="39971"/>
                  </a:lnTo>
                  <a:lnTo>
                    <a:pt x="34963" y="40446"/>
                  </a:lnTo>
                  <a:lnTo>
                    <a:pt x="34532" y="40014"/>
                  </a:lnTo>
                  <a:lnTo>
                    <a:pt x="34273" y="39712"/>
                  </a:lnTo>
                  <a:lnTo>
                    <a:pt x="34057" y="39410"/>
                  </a:lnTo>
                  <a:lnTo>
                    <a:pt x="33884" y="39064"/>
                  </a:lnTo>
                  <a:lnTo>
                    <a:pt x="33755" y="38762"/>
                  </a:lnTo>
                  <a:lnTo>
                    <a:pt x="33668" y="38417"/>
                  </a:lnTo>
                  <a:lnTo>
                    <a:pt x="33668" y="38115"/>
                  </a:lnTo>
                  <a:lnTo>
                    <a:pt x="33712" y="37942"/>
                  </a:lnTo>
                  <a:lnTo>
                    <a:pt x="33798" y="37769"/>
                  </a:lnTo>
                  <a:lnTo>
                    <a:pt x="33971" y="37597"/>
                  </a:lnTo>
                  <a:lnTo>
                    <a:pt x="34230" y="37467"/>
                  </a:lnTo>
                  <a:lnTo>
                    <a:pt x="34489" y="37381"/>
                  </a:lnTo>
                  <a:close/>
                  <a:moveTo>
                    <a:pt x="33280" y="38546"/>
                  </a:moveTo>
                  <a:lnTo>
                    <a:pt x="33366" y="38848"/>
                  </a:lnTo>
                  <a:lnTo>
                    <a:pt x="33496" y="39151"/>
                  </a:lnTo>
                  <a:lnTo>
                    <a:pt x="33668" y="39453"/>
                  </a:lnTo>
                  <a:lnTo>
                    <a:pt x="33841" y="39712"/>
                  </a:lnTo>
                  <a:lnTo>
                    <a:pt x="34230" y="40230"/>
                  </a:lnTo>
                  <a:lnTo>
                    <a:pt x="34661" y="40704"/>
                  </a:lnTo>
                  <a:lnTo>
                    <a:pt x="33453" y="41697"/>
                  </a:lnTo>
                  <a:lnTo>
                    <a:pt x="33409" y="40963"/>
                  </a:lnTo>
                  <a:lnTo>
                    <a:pt x="33366" y="40618"/>
                  </a:lnTo>
                  <a:lnTo>
                    <a:pt x="33323" y="40273"/>
                  </a:lnTo>
                  <a:lnTo>
                    <a:pt x="33237" y="39971"/>
                  </a:lnTo>
                  <a:lnTo>
                    <a:pt x="33107" y="39669"/>
                  </a:lnTo>
                  <a:lnTo>
                    <a:pt x="32935" y="39410"/>
                  </a:lnTo>
                  <a:lnTo>
                    <a:pt x="32762" y="39194"/>
                  </a:lnTo>
                  <a:lnTo>
                    <a:pt x="32632" y="39151"/>
                  </a:lnTo>
                  <a:lnTo>
                    <a:pt x="32805" y="39064"/>
                  </a:lnTo>
                  <a:lnTo>
                    <a:pt x="32978" y="38935"/>
                  </a:lnTo>
                  <a:lnTo>
                    <a:pt x="33150" y="38762"/>
                  </a:lnTo>
                  <a:lnTo>
                    <a:pt x="33280" y="38546"/>
                  </a:lnTo>
                  <a:close/>
                  <a:moveTo>
                    <a:pt x="39496" y="39237"/>
                  </a:moveTo>
                  <a:lnTo>
                    <a:pt x="40186" y="39582"/>
                  </a:lnTo>
                  <a:lnTo>
                    <a:pt x="40704" y="39928"/>
                  </a:lnTo>
                  <a:lnTo>
                    <a:pt x="40920" y="40100"/>
                  </a:lnTo>
                  <a:lnTo>
                    <a:pt x="41050" y="40316"/>
                  </a:lnTo>
                  <a:lnTo>
                    <a:pt x="41179" y="40489"/>
                  </a:lnTo>
                  <a:lnTo>
                    <a:pt x="41265" y="40661"/>
                  </a:lnTo>
                  <a:lnTo>
                    <a:pt x="41265" y="40834"/>
                  </a:lnTo>
                  <a:lnTo>
                    <a:pt x="41265" y="41050"/>
                  </a:lnTo>
                  <a:lnTo>
                    <a:pt x="41179" y="41266"/>
                  </a:lnTo>
                  <a:lnTo>
                    <a:pt x="41006" y="41525"/>
                  </a:lnTo>
                  <a:lnTo>
                    <a:pt x="40791" y="41654"/>
                  </a:lnTo>
                  <a:lnTo>
                    <a:pt x="40618" y="41784"/>
                  </a:lnTo>
                  <a:lnTo>
                    <a:pt x="40402" y="41827"/>
                  </a:lnTo>
                  <a:lnTo>
                    <a:pt x="40186" y="41784"/>
                  </a:lnTo>
                  <a:lnTo>
                    <a:pt x="39927" y="41697"/>
                  </a:lnTo>
                  <a:lnTo>
                    <a:pt x="39668" y="41481"/>
                  </a:lnTo>
                  <a:lnTo>
                    <a:pt x="39409" y="41222"/>
                  </a:lnTo>
                  <a:lnTo>
                    <a:pt x="39194" y="40877"/>
                  </a:lnTo>
                  <a:lnTo>
                    <a:pt x="39021" y="40532"/>
                  </a:lnTo>
                  <a:lnTo>
                    <a:pt x="38848" y="40230"/>
                  </a:lnTo>
                  <a:lnTo>
                    <a:pt x="38589" y="39582"/>
                  </a:lnTo>
                  <a:lnTo>
                    <a:pt x="39496" y="39237"/>
                  </a:lnTo>
                  <a:close/>
                  <a:moveTo>
                    <a:pt x="15323" y="38892"/>
                  </a:moveTo>
                  <a:lnTo>
                    <a:pt x="16014" y="38978"/>
                  </a:lnTo>
                  <a:lnTo>
                    <a:pt x="16662" y="39064"/>
                  </a:lnTo>
                  <a:lnTo>
                    <a:pt x="17136" y="39194"/>
                  </a:lnTo>
                  <a:lnTo>
                    <a:pt x="17180" y="39237"/>
                  </a:lnTo>
                  <a:lnTo>
                    <a:pt x="17266" y="39625"/>
                  </a:lnTo>
                  <a:lnTo>
                    <a:pt x="17309" y="39971"/>
                  </a:lnTo>
                  <a:lnTo>
                    <a:pt x="16575" y="40532"/>
                  </a:lnTo>
                  <a:lnTo>
                    <a:pt x="16057" y="40834"/>
                  </a:lnTo>
                  <a:lnTo>
                    <a:pt x="15539" y="41136"/>
                  </a:lnTo>
                  <a:lnTo>
                    <a:pt x="15021" y="41438"/>
                  </a:lnTo>
                  <a:lnTo>
                    <a:pt x="14460" y="41654"/>
                  </a:lnTo>
                  <a:lnTo>
                    <a:pt x="13942" y="41827"/>
                  </a:lnTo>
                  <a:lnTo>
                    <a:pt x="13683" y="41870"/>
                  </a:lnTo>
                  <a:lnTo>
                    <a:pt x="13165" y="41870"/>
                  </a:lnTo>
                  <a:lnTo>
                    <a:pt x="12949" y="41784"/>
                  </a:lnTo>
                  <a:lnTo>
                    <a:pt x="12734" y="41697"/>
                  </a:lnTo>
                  <a:lnTo>
                    <a:pt x="12475" y="41481"/>
                  </a:lnTo>
                  <a:lnTo>
                    <a:pt x="12388" y="41352"/>
                  </a:lnTo>
                  <a:lnTo>
                    <a:pt x="12302" y="41179"/>
                  </a:lnTo>
                  <a:lnTo>
                    <a:pt x="12216" y="40963"/>
                  </a:lnTo>
                  <a:lnTo>
                    <a:pt x="12172" y="40748"/>
                  </a:lnTo>
                  <a:lnTo>
                    <a:pt x="12129" y="40489"/>
                  </a:lnTo>
                  <a:lnTo>
                    <a:pt x="12129" y="40273"/>
                  </a:lnTo>
                  <a:lnTo>
                    <a:pt x="12172" y="40100"/>
                  </a:lnTo>
                  <a:lnTo>
                    <a:pt x="12216" y="39928"/>
                  </a:lnTo>
                  <a:lnTo>
                    <a:pt x="12345" y="39625"/>
                  </a:lnTo>
                  <a:lnTo>
                    <a:pt x="12518" y="39410"/>
                  </a:lnTo>
                  <a:lnTo>
                    <a:pt x="12690" y="39280"/>
                  </a:lnTo>
                  <a:lnTo>
                    <a:pt x="12863" y="39194"/>
                  </a:lnTo>
                  <a:lnTo>
                    <a:pt x="13338" y="39021"/>
                  </a:lnTo>
                  <a:lnTo>
                    <a:pt x="13899" y="38892"/>
                  </a:lnTo>
                  <a:close/>
                  <a:moveTo>
                    <a:pt x="32071" y="39366"/>
                  </a:moveTo>
                  <a:lnTo>
                    <a:pt x="32287" y="39410"/>
                  </a:lnTo>
                  <a:lnTo>
                    <a:pt x="32503" y="39496"/>
                  </a:lnTo>
                  <a:lnTo>
                    <a:pt x="32676" y="39669"/>
                  </a:lnTo>
                  <a:lnTo>
                    <a:pt x="32805" y="39841"/>
                  </a:lnTo>
                  <a:lnTo>
                    <a:pt x="32891" y="40100"/>
                  </a:lnTo>
                  <a:lnTo>
                    <a:pt x="32978" y="40402"/>
                  </a:lnTo>
                  <a:lnTo>
                    <a:pt x="33021" y="40748"/>
                  </a:lnTo>
                  <a:lnTo>
                    <a:pt x="33064" y="41136"/>
                  </a:lnTo>
                  <a:lnTo>
                    <a:pt x="33064" y="42043"/>
                  </a:lnTo>
                  <a:lnTo>
                    <a:pt x="32978" y="42129"/>
                  </a:lnTo>
                  <a:lnTo>
                    <a:pt x="32503" y="42561"/>
                  </a:lnTo>
                  <a:lnTo>
                    <a:pt x="31942" y="41956"/>
                  </a:lnTo>
                  <a:lnTo>
                    <a:pt x="31683" y="41654"/>
                  </a:lnTo>
                  <a:lnTo>
                    <a:pt x="31467" y="41309"/>
                  </a:lnTo>
                  <a:lnTo>
                    <a:pt x="31251" y="41007"/>
                  </a:lnTo>
                  <a:lnTo>
                    <a:pt x="31122" y="40661"/>
                  </a:lnTo>
                  <a:lnTo>
                    <a:pt x="31079" y="40359"/>
                  </a:lnTo>
                  <a:lnTo>
                    <a:pt x="31079" y="40100"/>
                  </a:lnTo>
                  <a:lnTo>
                    <a:pt x="31122" y="39928"/>
                  </a:lnTo>
                  <a:lnTo>
                    <a:pt x="31208" y="39755"/>
                  </a:lnTo>
                  <a:lnTo>
                    <a:pt x="31424" y="39582"/>
                  </a:lnTo>
                  <a:lnTo>
                    <a:pt x="31683" y="39453"/>
                  </a:lnTo>
                  <a:lnTo>
                    <a:pt x="31856" y="39366"/>
                  </a:lnTo>
                  <a:close/>
                  <a:moveTo>
                    <a:pt x="36215" y="41007"/>
                  </a:moveTo>
                  <a:lnTo>
                    <a:pt x="36776" y="41266"/>
                  </a:lnTo>
                  <a:lnTo>
                    <a:pt x="37337" y="41611"/>
                  </a:lnTo>
                  <a:lnTo>
                    <a:pt x="37596" y="41827"/>
                  </a:lnTo>
                  <a:lnTo>
                    <a:pt x="37855" y="42043"/>
                  </a:lnTo>
                  <a:lnTo>
                    <a:pt x="38028" y="42258"/>
                  </a:lnTo>
                  <a:lnTo>
                    <a:pt x="38114" y="42517"/>
                  </a:lnTo>
                  <a:lnTo>
                    <a:pt x="38158" y="42690"/>
                  </a:lnTo>
                  <a:lnTo>
                    <a:pt x="38114" y="42906"/>
                  </a:lnTo>
                  <a:lnTo>
                    <a:pt x="38028" y="43122"/>
                  </a:lnTo>
                  <a:lnTo>
                    <a:pt x="37855" y="43381"/>
                  </a:lnTo>
                  <a:lnTo>
                    <a:pt x="37683" y="43510"/>
                  </a:lnTo>
                  <a:lnTo>
                    <a:pt x="37467" y="43640"/>
                  </a:lnTo>
                  <a:lnTo>
                    <a:pt x="37294" y="43683"/>
                  </a:lnTo>
                  <a:lnTo>
                    <a:pt x="37078" y="43640"/>
                  </a:lnTo>
                  <a:lnTo>
                    <a:pt x="36819" y="43553"/>
                  </a:lnTo>
                  <a:lnTo>
                    <a:pt x="36560" y="43338"/>
                  </a:lnTo>
                  <a:lnTo>
                    <a:pt x="36301" y="43079"/>
                  </a:lnTo>
                  <a:lnTo>
                    <a:pt x="36086" y="42776"/>
                  </a:lnTo>
                  <a:lnTo>
                    <a:pt x="35740" y="42086"/>
                  </a:lnTo>
                  <a:lnTo>
                    <a:pt x="35525" y="41525"/>
                  </a:lnTo>
                  <a:lnTo>
                    <a:pt x="36215" y="41007"/>
                  </a:lnTo>
                  <a:close/>
                  <a:moveTo>
                    <a:pt x="7338" y="41525"/>
                  </a:moveTo>
                  <a:lnTo>
                    <a:pt x="7597" y="41568"/>
                  </a:lnTo>
                  <a:lnTo>
                    <a:pt x="7770" y="41654"/>
                  </a:lnTo>
                  <a:lnTo>
                    <a:pt x="7942" y="41784"/>
                  </a:lnTo>
                  <a:lnTo>
                    <a:pt x="8029" y="41913"/>
                  </a:lnTo>
                  <a:lnTo>
                    <a:pt x="8115" y="42086"/>
                  </a:lnTo>
                  <a:lnTo>
                    <a:pt x="8158" y="42258"/>
                  </a:lnTo>
                  <a:lnTo>
                    <a:pt x="8115" y="42431"/>
                  </a:lnTo>
                  <a:lnTo>
                    <a:pt x="8072" y="42647"/>
                  </a:lnTo>
                  <a:lnTo>
                    <a:pt x="7985" y="42863"/>
                  </a:lnTo>
                  <a:lnTo>
                    <a:pt x="7726" y="43381"/>
                  </a:lnTo>
                  <a:lnTo>
                    <a:pt x="7381" y="43899"/>
                  </a:lnTo>
                  <a:lnTo>
                    <a:pt x="6604" y="43597"/>
                  </a:lnTo>
                  <a:lnTo>
                    <a:pt x="6561" y="43122"/>
                  </a:lnTo>
                  <a:lnTo>
                    <a:pt x="6561" y="42561"/>
                  </a:lnTo>
                  <a:lnTo>
                    <a:pt x="6604" y="42302"/>
                  </a:lnTo>
                  <a:lnTo>
                    <a:pt x="6647" y="42043"/>
                  </a:lnTo>
                  <a:lnTo>
                    <a:pt x="6777" y="41870"/>
                  </a:lnTo>
                  <a:lnTo>
                    <a:pt x="6906" y="41697"/>
                  </a:lnTo>
                  <a:lnTo>
                    <a:pt x="7036" y="41568"/>
                  </a:lnTo>
                  <a:lnTo>
                    <a:pt x="7165" y="41525"/>
                  </a:lnTo>
                  <a:close/>
                  <a:moveTo>
                    <a:pt x="3583" y="42302"/>
                  </a:moveTo>
                  <a:lnTo>
                    <a:pt x="3755" y="42345"/>
                  </a:lnTo>
                  <a:lnTo>
                    <a:pt x="4101" y="42517"/>
                  </a:lnTo>
                  <a:lnTo>
                    <a:pt x="4532" y="42863"/>
                  </a:lnTo>
                  <a:lnTo>
                    <a:pt x="4921" y="43251"/>
                  </a:lnTo>
                  <a:lnTo>
                    <a:pt x="4791" y="43338"/>
                  </a:lnTo>
                  <a:lnTo>
                    <a:pt x="4705" y="43424"/>
                  </a:lnTo>
                  <a:lnTo>
                    <a:pt x="4619" y="43553"/>
                  </a:lnTo>
                  <a:lnTo>
                    <a:pt x="4575" y="43683"/>
                  </a:lnTo>
                  <a:lnTo>
                    <a:pt x="4575" y="43812"/>
                  </a:lnTo>
                  <a:lnTo>
                    <a:pt x="4575" y="43942"/>
                  </a:lnTo>
                  <a:lnTo>
                    <a:pt x="4014" y="43855"/>
                  </a:lnTo>
                  <a:lnTo>
                    <a:pt x="3496" y="43726"/>
                  </a:lnTo>
                  <a:lnTo>
                    <a:pt x="3281" y="43640"/>
                  </a:lnTo>
                  <a:lnTo>
                    <a:pt x="3108" y="43553"/>
                  </a:lnTo>
                  <a:lnTo>
                    <a:pt x="2935" y="43467"/>
                  </a:lnTo>
                  <a:lnTo>
                    <a:pt x="2849" y="43338"/>
                  </a:lnTo>
                  <a:lnTo>
                    <a:pt x="2806" y="43208"/>
                  </a:lnTo>
                  <a:lnTo>
                    <a:pt x="2763" y="43035"/>
                  </a:lnTo>
                  <a:lnTo>
                    <a:pt x="2806" y="42863"/>
                  </a:lnTo>
                  <a:lnTo>
                    <a:pt x="2892" y="42690"/>
                  </a:lnTo>
                  <a:lnTo>
                    <a:pt x="2978" y="42517"/>
                  </a:lnTo>
                  <a:lnTo>
                    <a:pt x="3108" y="42431"/>
                  </a:lnTo>
                  <a:lnTo>
                    <a:pt x="3237" y="42345"/>
                  </a:lnTo>
                  <a:lnTo>
                    <a:pt x="3453" y="42302"/>
                  </a:lnTo>
                  <a:close/>
                  <a:moveTo>
                    <a:pt x="9842" y="42733"/>
                  </a:moveTo>
                  <a:lnTo>
                    <a:pt x="10144" y="42776"/>
                  </a:lnTo>
                  <a:lnTo>
                    <a:pt x="10316" y="42863"/>
                  </a:lnTo>
                  <a:lnTo>
                    <a:pt x="10489" y="42992"/>
                  </a:lnTo>
                  <a:lnTo>
                    <a:pt x="10575" y="43122"/>
                  </a:lnTo>
                  <a:lnTo>
                    <a:pt x="10662" y="43294"/>
                  </a:lnTo>
                  <a:lnTo>
                    <a:pt x="10662" y="43553"/>
                  </a:lnTo>
                  <a:lnTo>
                    <a:pt x="10662" y="43769"/>
                  </a:lnTo>
                  <a:lnTo>
                    <a:pt x="10575" y="44028"/>
                  </a:lnTo>
                  <a:lnTo>
                    <a:pt x="10446" y="44330"/>
                  </a:lnTo>
                  <a:lnTo>
                    <a:pt x="10144" y="44805"/>
                  </a:lnTo>
                  <a:lnTo>
                    <a:pt x="9842" y="45194"/>
                  </a:lnTo>
                  <a:lnTo>
                    <a:pt x="9151" y="44762"/>
                  </a:lnTo>
                  <a:lnTo>
                    <a:pt x="9108" y="44114"/>
                  </a:lnTo>
                  <a:lnTo>
                    <a:pt x="9108" y="43597"/>
                  </a:lnTo>
                  <a:lnTo>
                    <a:pt x="9194" y="43381"/>
                  </a:lnTo>
                  <a:lnTo>
                    <a:pt x="9237" y="43165"/>
                  </a:lnTo>
                  <a:lnTo>
                    <a:pt x="9324" y="43035"/>
                  </a:lnTo>
                  <a:lnTo>
                    <a:pt x="9410" y="42906"/>
                  </a:lnTo>
                  <a:lnTo>
                    <a:pt x="9583" y="42820"/>
                  </a:lnTo>
                  <a:lnTo>
                    <a:pt x="9712" y="42776"/>
                  </a:lnTo>
                  <a:lnTo>
                    <a:pt x="9842" y="42733"/>
                  </a:lnTo>
                  <a:close/>
                  <a:moveTo>
                    <a:pt x="29136" y="42561"/>
                  </a:moveTo>
                  <a:lnTo>
                    <a:pt x="29309" y="42647"/>
                  </a:lnTo>
                  <a:lnTo>
                    <a:pt x="29481" y="42776"/>
                  </a:lnTo>
                  <a:lnTo>
                    <a:pt x="29611" y="42949"/>
                  </a:lnTo>
                  <a:lnTo>
                    <a:pt x="29740" y="43208"/>
                  </a:lnTo>
                  <a:lnTo>
                    <a:pt x="29870" y="43467"/>
                  </a:lnTo>
                  <a:lnTo>
                    <a:pt x="29956" y="43812"/>
                  </a:lnTo>
                  <a:lnTo>
                    <a:pt x="30043" y="44201"/>
                  </a:lnTo>
                  <a:lnTo>
                    <a:pt x="30172" y="45064"/>
                  </a:lnTo>
                  <a:lnTo>
                    <a:pt x="29654" y="45668"/>
                  </a:lnTo>
                  <a:lnTo>
                    <a:pt x="29179" y="45280"/>
                  </a:lnTo>
                  <a:lnTo>
                    <a:pt x="28877" y="45021"/>
                  </a:lnTo>
                  <a:lnTo>
                    <a:pt x="28575" y="44719"/>
                  </a:lnTo>
                  <a:lnTo>
                    <a:pt x="28316" y="44417"/>
                  </a:lnTo>
                  <a:lnTo>
                    <a:pt x="28143" y="44071"/>
                  </a:lnTo>
                  <a:lnTo>
                    <a:pt x="28014" y="43726"/>
                  </a:lnTo>
                  <a:lnTo>
                    <a:pt x="27971" y="43597"/>
                  </a:lnTo>
                  <a:lnTo>
                    <a:pt x="27971" y="43424"/>
                  </a:lnTo>
                  <a:lnTo>
                    <a:pt x="27971" y="43251"/>
                  </a:lnTo>
                  <a:lnTo>
                    <a:pt x="28057" y="43035"/>
                  </a:lnTo>
                  <a:lnTo>
                    <a:pt x="28230" y="42863"/>
                  </a:lnTo>
                  <a:lnTo>
                    <a:pt x="28446" y="42690"/>
                  </a:lnTo>
                  <a:lnTo>
                    <a:pt x="28704" y="42561"/>
                  </a:lnTo>
                  <a:close/>
                  <a:moveTo>
                    <a:pt x="33712" y="43035"/>
                  </a:moveTo>
                  <a:lnTo>
                    <a:pt x="34273" y="43294"/>
                  </a:lnTo>
                  <a:lnTo>
                    <a:pt x="34791" y="43640"/>
                  </a:lnTo>
                  <a:lnTo>
                    <a:pt x="35050" y="43812"/>
                  </a:lnTo>
                  <a:lnTo>
                    <a:pt x="35266" y="44028"/>
                  </a:lnTo>
                  <a:lnTo>
                    <a:pt x="35438" y="44244"/>
                  </a:lnTo>
                  <a:lnTo>
                    <a:pt x="35525" y="44503"/>
                  </a:lnTo>
                  <a:lnTo>
                    <a:pt x="35568" y="44676"/>
                  </a:lnTo>
                  <a:lnTo>
                    <a:pt x="35568" y="44891"/>
                  </a:lnTo>
                  <a:lnTo>
                    <a:pt x="35481" y="45107"/>
                  </a:lnTo>
                  <a:lnTo>
                    <a:pt x="35266" y="45366"/>
                  </a:lnTo>
                  <a:lnTo>
                    <a:pt x="35093" y="45496"/>
                  </a:lnTo>
                  <a:lnTo>
                    <a:pt x="34920" y="45625"/>
                  </a:lnTo>
                  <a:lnTo>
                    <a:pt x="34704" y="45668"/>
                  </a:lnTo>
                  <a:lnTo>
                    <a:pt x="34489" y="45625"/>
                  </a:lnTo>
                  <a:lnTo>
                    <a:pt x="34230" y="45539"/>
                  </a:lnTo>
                  <a:lnTo>
                    <a:pt x="34014" y="45366"/>
                  </a:lnTo>
                  <a:lnTo>
                    <a:pt x="33798" y="45150"/>
                  </a:lnTo>
                  <a:lnTo>
                    <a:pt x="33582" y="44891"/>
                  </a:lnTo>
                  <a:lnTo>
                    <a:pt x="33280" y="44287"/>
                  </a:lnTo>
                  <a:lnTo>
                    <a:pt x="33021" y="43726"/>
                  </a:lnTo>
                  <a:lnTo>
                    <a:pt x="33712" y="43035"/>
                  </a:lnTo>
                  <a:close/>
                  <a:moveTo>
                    <a:pt x="22964" y="42172"/>
                  </a:moveTo>
                  <a:lnTo>
                    <a:pt x="23266" y="42215"/>
                  </a:lnTo>
                  <a:lnTo>
                    <a:pt x="23568" y="42302"/>
                  </a:lnTo>
                  <a:lnTo>
                    <a:pt x="23827" y="42517"/>
                  </a:lnTo>
                  <a:lnTo>
                    <a:pt x="24043" y="42820"/>
                  </a:lnTo>
                  <a:lnTo>
                    <a:pt x="24172" y="42992"/>
                  </a:lnTo>
                  <a:lnTo>
                    <a:pt x="24259" y="43208"/>
                  </a:lnTo>
                  <a:lnTo>
                    <a:pt x="24302" y="43381"/>
                  </a:lnTo>
                  <a:lnTo>
                    <a:pt x="24345" y="43597"/>
                  </a:lnTo>
                  <a:lnTo>
                    <a:pt x="24345" y="43899"/>
                  </a:lnTo>
                  <a:lnTo>
                    <a:pt x="24259" y="44158"/>
                  </a:lnTo>
                  <a:lnTo>
                    <a:pt x="24086" y="44417"/>
                  </a:lnTo>
                  <a:lnTo>
                    <a:pt x="23870" y="44676"/>
                  </a:lnTo>
                  <a:lnTo>
                    <a:pt x="23611" y="44935"/>
                  </a:lnTo>
                  <a:lnTo>
                    <a:pt x="23309" y="45150"/>
                  </a:lnTo>
                  <a:lnTo>
                    <a:pt x="23007" y="45323"/>
                  </a:lnTo>
                  <a:lnTo>
                    <a:pt x="22618" y="45496"/>
                  </a:lnTo>
                  <a:lnTo>
                    <a:pt x="21884" y="45798"/>
                  </a:lnTo>
                  <a:lnTo>
                    <a:pt x="21108" y="46057"/>
                  </a:lnTo>
                  <a:lnTo>
                    <a:pt x="20460" y="46230"/>
                  </a:lnTo>
                  <a:lnTo>
                    <a:pt x="19683" y="46402"/>
                  </a:lnTo>
                  <a:lnTo>
                    <a:pt x="19597" y="46402"/>
                  </a:lnTo>
                  <a:lnTo>
                    <a:pt x="19554" y="45884"/>
                  </a:lnTo>
                  <a:lnTo>
                    <a:pt x="19899" y="45237"/>
                  </a:lnTo>
                  <a:lnTo>
                    <a:pt x="20287" y="44589"/>
                  </a:lnTo>
                  <a:lnTo>
                    <a:pt x="20676" y="43942"/>
                  </a:lnTo>
                  <a:lnTo>
                    <a:pt x="21108" y="43424"/>
                  </a:lnTo>
                  <a:lnTo>
                    <a:pt x="21582" y="42906"/>
                  </a:lnTo>
                  <a:lnTo>
                    <a:pt x="22014" y="42561"/>
                  </a:lnTo>
                  <a:lnTo>
                    <a:pt x="22230" y="42388"/>
                  </a:lnTo>
                  <a:lnTo>
                    <a:pt x="22446" y="42302"/>
                  </a:lnTo>
                  <a:lnTo>
                    <a:pt x="22661" y="42215"/>
                  </a:lnTo>
                  <a:lnTo>
                    <a:pt x="22877" y="42172"/>
                  </a:lnTo>
                  <a:close/>
                  <a:moveTo>
                    <a:pt x="5957" y="44632"/>
                  </a:moveTo>
                  <a:lnTo>
                    <a:pt x="6863" y="44978"/>
                  </a:lnTo>
                  <a:lnTo>
                    <a:pt x="6734" y="45453"/>
                  </a:lnTo>
                  <a:lnTo>
                    <a:pt x="6475" y="45971"/>
                  </a:lnTo>
                  <a:lnTo>
                    <a:pt x="6345" y="46186"/>
                  </a:lnTo>
                  <a:lnTo>
                    <a:pt x="6173" y="46402"/>
                  </a:lnTo>
                  <a:lnTo>
                    <a:pt x="6000" y="46532"/>
                  </a:lnTo>
                  <a:lnTo>
                    <a:pt x="5827" y="46661"/>
                  </a:lnTo>
                  <a:lnTo>
                    <a:pt x="5482" y="46661"/>
                  </a:lnTo>
                  <a:lnTo>
                    <a:pt x="5309" y="46575"/>
                  </a:lnTo>
                  <a:lnTo>
                    <a:pt x="5137" y="46445"/>
                  </a:lnTo>
                  <a:lnTo>
                    <a:pt x="5007" y="46316"/>
                  </a:lnTo>
                  <a:lnTo>
                    <a:pt x="4878" y="46143"/>
                  </a:lnTo>
                  <a:lnTo>
                    <a:pt x="4834" y="45971"/>
                  </a:lnTo>
                  <a:lnTo>
                    <a:pt x="4878" y="45798"/>
                  </a:lnTo>
                  <a:lnTo>
                    <a:pt x="4921" y="45625"/>
                  </a:lnTo>
                  <a:lnTo>
                    <a:pt x="5007" y="45453"/>
                  </a:lnTo>
                  <a:lnTo>
                    <a:pt x="5266" y="45150"/>
                  </a:lnTo>
                  <a:lnTo>
                    <a:pt x="5611" y="44848"/>
                  </a:lnTo>
                  <a:lnTo>
                    <a:pt x="5957" y="44632"/>
                  </a:lnTo>
                  <a:close/>
                  <a:moveTo>
                    <a:pt x="12000" y="44114"/>
                  </a:moveTo>
                  <a:lnTo>
                    <a:pt x="12259" y="44158"/>
                  </a:lnTo>
                  <a:lnTo>
                    <a:pt x="12431" y="44244"/>
                  </a:lnTo>
                  <a:lnTo>
                    <a:pt x="12604" y="44373"/>
                  </a:lnTo>
                  <a:lnTo>
                    <a:pt x="12734" y="44503"/>
                  </a:lnTo>
                  <a:lnTo>
                    <a:pt x="12777" y="44676"/>
                  </a:lnTo>
                  <a:lnTo>
                    <a:pt x="12820" y="44935"/>
                  </a:lnTo>
                  <a:lnTo>
                    <a:pt x="12777" y="45194"/>
                  </a:lnTo>
                  <a:lnTo>
                    <a:pt x="12647" y="45453"/>
                  </a:lnTo>
                  <a:lnTo>
                    <a:pt x="12518" y="45755"/>
                  </a:lnTo>
                  <a:lnTo>
                    <a:pt x="12216" y="46273"/>
                  </a:lnTo>
                  <a:lnTo>
                    <a:pt x="11913" y="46661"/>
                  </a:lnTo>
                  <a:lnTo>
                    <a:pt x="11266" y="46186"/>
                  </a:lnTo>
                  <a:lnTo>
                    <a:pt x="11223" y="45496"/>
                  </a:lnTo>
                  <a:lnTo>
                    <a:pt x="11266" y="44978"/>
                  </a:lnTo>
                  <a:lnTo>
                    <a:pt x="11309" y="44762"/>
                  </a:lnTo>
                  <a:lnTo>
                    <a:pt x="11352" y="44546"/>
                  </a:lnTo>
                  <a:lnTo>
                    <a:pt x="11439" y="44417"/>
                  </a:lnTo>
                  <a:lnTo>
                    <a:pt x="11568" y="44287"/>
                  </a:lnTo>
                  <a:lnTo>
                    <a:pt x="11741" y="44158"/>
                  </a:lnTo>
                  <a:lnTo>
                    <a:pt x="11827" y="44114"/>
                  </a:lnTo>
                  <a:close/>
                  <a:moveTo>
                    <a:pt x="8590" y="45798"/>
                  </a:moveTo>
                  <a:lnTo>
                    <a:pt x="9410" y="46273"/>
                  </a:lnTo>
                  <a:lnTo>
                    <a:pt x="9151" y="46877"/>
                  </a:lnTo>
                  <a:lnTo>
                    <a:pt x="8935" y="47352"/>
                  </a:lnTo>
                  <a:lnTo>
                    <a:pt x="8762" y="47568"/>
                  </a:lnTo>
                  <a:lnTo>
                    <a:pt x="8633" y="47697"/>
                  </a:lnTo>
                  <a:lnTo>
                    <a:pt x="8503" y="47783"/>
                  </a:lnTo>
                  <a:lnTo>
                    <a:pt x="8374" y="47870"/>
                  </a:lnTo>
                  <a:lnTo>
                    <a:pt x="8201" y="47913"/>
                  </a:lnTo>
                  <a:lnTo>
                    <a:pt x="8029" y="47870"/>
                  </a:lnTo>
                  <a:lnTo>
                    <a:pt x="7856" y="47827"/>
                  </a:lnTo>
                  <a:lnTo>
                    <a:pt x="7683" y="47697"/>
                  </a:lnTo>
                  <a:lnTo>
                    <a:pt x="7511" y="47524"/>
                  </a:lnTo>
                  <a:lnTo>
                    <a:pt x="7424" y="47352"/>
                  </a:lnTo>
                  <a:lnTo>
                    <a:pt x="7381" y="47179"/>
                  </a:lnTo>
                  <a:lnTo>
                    <a:pt x="7381" y="47007"/>
                  </a:lnTo>
                  <a:lnTo>
                    <a:pt x="7424" y="46877"/>
                  </a:lnTo>
                  <a:lnTo>
                    <a:pt x="7511" y="46704"/>
                  </a:lnTo>
                  <a:lnTo>
                    <a:pt x="7770" y="46402"/>
                  </a:lnTo>
                  <a:lnTo>
                    <a:pt x="8115" y="46100"/>
                  </a:lnTo>
                  <a:lnTo>
                    <a:pt x="8590" y="45798"/>
                  </a:lnTo>
                  <a:close/>
                  <a:moveTo>
                    <a:pt x="27237" y="37165"/>
                  </a:moveTo>
                  <a:lnTo>
                    <a:pt x="28014" y="37726"/>
                  </a:lnTo>
                  <a:lnTo>
                    <a:pt x="29007" y="38330"/>
                  </a:lnTo>
                  <a:lnTo>
                    <a:pt x="29568" y="38633"/>
                  </a:lnTo>
                  <a:lnTo>
                    <a:pt x="30086" y="38892"/>
                  </a:lnTo>
                  <a:lnTo>
                    <a:pt x="30647" y="39107"/>
                  </a:lnTo>
                  <a:lnTo>
                    <a:pt x="31208" y="39280"/>
                  </a:lnTo>
                  <a:lnTo>
                    <a:pt x="30992" y="39453"/>
                  </a:lnTo>
                  <a:lnTo>
                    <a:pt x="30863" y="39669"/>
                  </a:lnTo>
                  <a:lnTo>
                    <a:pt x="30776" y="39841"/>
                  </a:lnTo>
                  <a:lnTo>
                    <a:pt x="30690" y="40057"/>
                  </a:lnTo>
                  <a:lnTo>
                    <a:pt x="30690" y="40230"/>
                  </a:lnTo>
                  <a:lnTo>
                    <a:pt x="30690" y="40402"/>
                  </a:lnTo>
                  <a:lnTo>
                    <a:pt x="30776" y="40834"/>
                  </a:lnTo>
                  <a:lnTo>
                    <a:pt x="30949" y="41222"/>
                  </a:lnTo>
                  <a:lnTo>
                    <a:pt x="31165" y="41611"/>
                  </a:lnTo>
                  <a:lnTo>
                    <a:pt x="31424" y="41956"/>
                  </a:lnTo>
                  <a:lnTo>
                    <a:pt x="31726" y="42302"/>
                  </a:lnTo>
                  <a:lnTo>
                    <a:pt x="32244" y="42820"/>
                  </a:lnTo>
                  <a:lnTo>
                    <a:pt x="31381" y="43726"/>
                  </a:lnTo>
                  <a:lnTo>
                    <a:pt x="30474" y="44676"/>
                  </a:lnTo>
                  <a:lnTo>
                    <a:pt x="30388" y="43985"/>
                  </a:lnTo>
                  <a:lnTo>
                    <a:pt x="30302" y="43640"/>
                  </a:lnTo>
                  <a:lnTo>
                    <a:pt x="30215" y="43294"/>
                  </a:lnTo>
                  <a:lnTo>
                    <a:pt x="30086" y="42992"/>
                  </a:lnTo>
                  <a:lnTo>
                    <a:pt x="29913" y="42733"/>
                  </a:lnTo>
                  <a:lnTo>
                    <a:pt x="29697" y="42474"/>
                  </a:lnTo>
                  <a:lnTo>
                    <a:pt x="29481" y="42302"/>
                  </a:lnTo>
                  <a:lnTo>
                    <a:pt x="29266" y="42215"/>
                  </a:lnTo>
                  <a:lnTo>
                    <a:pt x="29007" y="42172"/>
                  </a:lnTo>
                  <a:lnTo>
                    <a:pt x="28834" y="42172"/>
                  </a:lnTo>
                  <a:lnTo>
                    <a:pt x="28661" y="42215"/>
                  </a:lnTo>
                  <a:lnTo>
                    <a:pt x="28489" y="42258"/>
                  </a:lnTo>
                  <a:lnTo>
                    <a:pt x="28273" y="42345"/>
                  </a:lnTo>
                  <a:lnTo>
                    <a:pt x="28100" y="42474"/>
                  </a:lnTo>
                  <a:lnTo>
                    <a:pt x="27928" y="42604"/>
                  </a:lnTo>
                  <a:lnTo>
                    <a:pt x="27712" y="42863"/>
                  </a:lnTo>
                  <a:lnTo>
                    <a:pt x="27625" y="43165"/>
                  </a:lnTo>
                  <a:lnTo>
                    <a:pt x="27582" y="43381"/>
                  </a:lnTo>
                  <a:lnTo>
                    <a:pt x="27582" y="43597"/>
                  </a:lnTo>
                  <a:lnTo>
                    <a:pt x="27625" y="43769"/>
                  </a:lnTo>
                  <a:lnTo>
                    <a:pt x="27755" y="44158"/>
                  </a:lnTo>
                  <a:lnTo>
                    <a:pt x="27971" y="44503"/>
                  </a:lnTo>
                  <a:lnTo>
                    <a:pt x="28230" y="44891"/>
                  </a:lnTo>
                  <a:lnTo>
                    <a:pt x="28532" y="45194"/>
                  </a:lnTo>
                  <a:lnTo>
                    <a:pt x="28834" y="45496"/>
                  </a:lnTo>
                  <a:lnTo>
                    <a:pt x="29395" y="45971"/>
                  </a:lnTo>
                  <a:lnTo>
                    <a:pt x="28661" y="46963"/>
                  </a:lnTo>
                  <a:lnTo>
                    <a:pt x="27884" y="47956"/>
                  </a:lnTo>
                  <a:lnTo>
                    <a:pt x="27755" y="47309"/>
                  </a:lnTo>
                  <a:lnTo>
                    <a:pt x="27625" y="47007"/>
                  </a:lnTo>
                  <a:lnTo>
                    <a:pt x="27539" y="46704"/>
                  </a:lnTo>
                  <a:lnTo>
                    <a:pt x="27366" y="46402"/>
                  </a:lnTo>
                  <a:lnTo>
                    <a:pt x="27194" y="46143"/>
                  </a:lnTo>
                  <a:lnTo>
                    <a:pt x="27021" y="45971"/>
                  </a:lnTo>
                  <a:lnTo>
                    <a:pt x="26805" y="45798"/>
                  </a:lnTo>
                  <a:lnTo>
                    <a:pt x="26589" y="45712"/>
                  </a:lnTo>
                  <a:lnTo>
                    <a:pt x="26287" y="45668"/>
                  </a:lnTo>
                  <a:lnTo>
                    <a:pt x="26071" y="45712"/>
                  </a:lnTo>
                  <a:lnTo>
                    <a:pt x="25856" y="45755"/>
                  </a:lnTo>
                  <a:lnTo>
                    <a:pt x="26158" y="43553"/>
                  </a:lnTo>
                  <a:lnTo>
                    <a:pt x="26460" y="41395"/>
                  </a:lnTo>
                  <a:lnTo>
                    <a:pt x="26848" y="39237"/>
                  </a:lnTo>
                  <a:lnTo>
                    <a:pt x="27237" y="37165"/>
                  </a:lnTo>
                  <a:close/>
                  <a:moveTo>
                    <a:pt x="30906" y="45971"/>
                  </a:moveTo>
                  <a:lnTo>
                    <a:pt x="31467" y="46186"/>
                  </a:lnTo>
                  <a:lnTo>
                    <a:pt x="32071" y="46445"/>
                  </a:lnTo>
                  <a:lnTo>
                    <a:pt x="32373" y="46618"/>
                  </a:lnTo>
                  <a:lnTo>
                    <a:pt x="32589" y="46791"/>
                  </a:lnTo>
                  <a:lnTo>
                    <a:pt x="32805" y="47007"/>
                  </a:lnTo>
                  <a:lnTo>
                    <a:pt x="32935" y="47222"/>
                  </a:lnTo>
                  <a:lnTo>
                    <a:pt x="32978" y="47395"/>
                  </a:lnTo>
                  <a:lnTo>
                    <a:pt x="32978" y="47611"/>
                  </a:lnTo>
                  <a:lnTo>
                    <a:pt x="32935" y="47827"/>
                  </a:lnTo>
                  <a:lnTo>
                    <a:pt x="32762" y="48086"/>
                  </a:lnTo>
                  <a:lnTo>
                    <a:pt x="32589" y="48301"/>
                  </a:lnTo>
                  <a:lnTo>
                    <a:pt x="32417" y="48431"/>
                  </a:lnTo>
                  <a:lnTo>
                    <a:pt x="32244" y="48474"/>
                  </a:lnTo>
                  <a:lnTo>
                    <a:pt x="32028" y="48474"/>
                  </a:lnTo>
                  <a:lnTo>
                    <a:pt x="31769" y="48431"/>
                  </a:lnTo>
                  <a:lnTo>
                    <a:pt x="31510" y="48258"/>
                  </a:lnTo>
                  <a:lnTo>
                    <a:pt x="31294" y="48086"/>
                  </a:lnTo>
                  <a:lnTo>
                    <a:pt x="31035" y="47827"/>
                  </a:lnTo>
                  <a:lnTo>
                    <a:pt x="30647" y="47265"/>
                  </a:lnTo>
                  <a:lnTo>
                    <a:pt x="30302" y="46748"/>
                  </a:lnTo>
                  <a:lnTo>
                    <a:pt x="30906" y="45971"/>
                  </a:lnTo>
                  <a:close/>
                  <a:moveTo>
                    <a:pt x="14633" y="46359"/>
                  </a:moveTo>
                  <a:lnTo>
                    <a:pt x="14805" y="46402"/>
                  </a:lnTo>
                  <a:lnTo>
                    <a:pt x="14978" y="46445"/>
                  </a:lnTo>
                  <a:lnTo>
                    <a:pt x="15151" y="46575"/>
                  </a:lnTo>
                  <a:lnTo>
                    <a:pt x="15280" y="46704"/>
                  </a:lnTo>
                  <a:lnTo>
                    <a:pt x="15367" y="46834"/>
                  </a:lnTo>
                  <a:lnTo>
                    <a:pt x="15410" y="47007"/>
                  </a:lnTo>
                  <a:lnTo>
                    <a:pt x="15410" y="47265"/>
                  </a:lnTo>
                  <a:lnTo>
                    <a:pt x="15323" y="47524"/>
                  </a:lnTo>
                  <a:lnTo>
                    <a:pt x="15237" y="47783"/>
                  </a:lnTo>
                  <a:lnTo>
                    <a:pt x="15064" y="48042"/>
                  </a:lnTo>
                  <a:lnTo>
                    <a:pt x="14676" y="48517"/>
                  </a:lnTo>
                  <a:lnTo>
                    <a:pt x="14331" y="48863"/>
                  </a:lnTo>
                  <a:lnTo>
                    <a:pt x="13726" y="48258"/>
                  </a:lnTo>
                  <a:lnTo>
                    <a:pt x="13770" y="47611"/>
                  </a:lnTo>
                  <a:lnTo>
                    <a:pt x="13856" y="47136"/>
                  </a:lnTo>
                  <a:lnTo>
                    <a:pt x="13942" y="46920"/>
                  </a:lnTo>
                  <a:lnTo>
                    <a:pt x="14029" y="46748"/>
                  </a:lnTo>
                  <a:lnTo>
                    <a:pt x="14158" y="46575"/>
                  </a:lnTo>
                  <a:lnTo>
                    <a:pt x="14244" y="46489"/>
                  </a:lnTo>
                  <a:lnTo>
                    <a:pt x="14417" y="46402"/>
                  </a:lnTo>
                  <a:lnTo>
                    <a:pt x="14633" y="46359"/>
                  </a:lnTo>
                  <a:close/>
                  <a:moveTo>
                    <a:pt x="26460" y="46057"/>
                  </a:moveTo>
                  <a:lnTo>
                    <a:pt x="26633" y="46143"/>
                  </a:lnTo>
                  <a:lnTo>
                    <a:pt x="26848" y="46273"/>
                  </a:lnTo>
                  <a:lnTo>
                    <a:pt x="27021" y="46532"/>
                  </a:lnTo>
                  <a:lnTo>
                    <a:pt x="27151" y="46791"/>
                  </a:lnTo>
                  <a:lnTo>
                    <a:pt x="27280" y="47093"/>
                  </a:lnTo>
                  <a:lnTo>
                    <a:pt x="27453" y="47783"/>
                  </a:lnTo>
                  <a:lnTo>
                    <a:pt x="27582" y="48388"/>
                  </a:lnTo>
                  <a:lnTo>
                    <a:pt x="27237" y="48906"/>
                  </a:lnTo>
                  <a:lnTo>
                    <a:pt x="27064" y="49122"/>
                  </a:lnTo>
                  <a:lnTo>
                    <a:pt x="26719" y="48863"/>
                  </a:lnTo>
                  <a:lnTo>
                    <a:pt x="26330" y="48517"/>
                  </a:lnTo>
                  <a:lnTo>
                    <a:pt x="25942" y="48129"/>
                  </a:lnTo>
                  <a:lnTo>
                    <a:pt x="25597" y="47697"/>
                  </a:lnTo>
                  <a:lnTo>
                    <a:pt x="25553" y="47654"/>
                  </a:lnTo>
                  <a:lnTo>
                    <a:pt x="25467" y="47568"/>
                  </a:lnTo>
                  <a:lnTo>
                    <a:pt x="25338" y="47265"/>
                  </a:lnTo>
                  <a:lnTo>
                    <a:pt x="25294" y="46963"/>
                  </a:lnTo>
                  <a:lnTo>
                    <a:pt x="25338" y="46834"/>
                  </a:lnTo>
                  <a:lnTo>
                    <a:pt x="25381" y="46661"/>
                  </a:lnTo>
                  <a:lnTo>
                    <a:pt x="25467" y="46489"/>
                  </a:lnTo>
                  <a:lnTo>
                    <a:pt x="25640" y="46316"/>
                  </a:lnTo>
                  <a:lnTo>
                    <a:pt x="25683" y="46273"/>
                  </a:lnTo>
                  <a:lnTo>
                    <a:pt x="25726" y="46230"/>
                  </a:lnTo>
                  <a:lnTo>
                    <a:pt x="25769" y="46230"/>
                  </a:lnTo>
                  <a:lnTo>
                    <a:pt x="26028" y="46100"/>
                  </a:lnTo>
                  <a:lnTo>
                    <a:pt x="26287" y="46057"/>
                  </a:lnTo>
                  <a:close/>
                  <a:moveTo>
                    <a:pt x="10662" y="47179"/>
                  </a:moveTo>
                  <a:lnTo>
                    <a:pt x="11482" y="47827"/>
                  </a:lnTo>
                  <a:lnTo>
                    <a:pt x="11266" y="48345"/>
                  </a:lnTo>
                  <a:lnTo>
                    <a:pt x="11007" y="48776"/>
                  </a:lnTo>
                  <a:lnTo>
                    <a:pt x="10748" y="49078"/>
                  </a:lnTo>
                  <a:lnTo>
                    <a:pt x="10619" y="49165"/>
                  </a:lnTo>
                  <a:lnTo>
                    <a:pt x="10489" y="49251"/>
                  </a:lnTo>
                  <a:lnTo>
                    <a:pt x="10144" y="49251"/>
                  </a:lnTo>
                  <a:lnTo>
                    <a:pt x="9971" y="49165"/>
                  </a:lnTo>
                  <a:lnTo>
                    <a:pt x="9798" y="49035"/>
                  </a:lnTo>
                  <a:lnTo>
                    <a:pt x="9669" y="48906"/>
                  </a:lnTo>
                  <a:lnTo>
                    <a:pt x="9583" y="48733"/>
                  </a:lnTo>
                  <a:lnTo>
                    <a:pt x="9539" y="48560"/>
                  </a:lnTo>
                  <a:lnTo>
                    <a:pt x="9539" y="48388"/>
                  </a:lnTo>
                  <a:lnTo>
                    <a:pt x="9583" y="48215"/>
                  </a:lnTo>
                  <a:lnTo>
                    <a:pt x="9669" y="48042"/>
                  </a:lnTo>
                  <a:lnTo>
                    <a:pt x="9798" y="47870"/>
                  </a:lnTo>
                  <a:lnTo>
                    <a:pt x="9928" y="47697"/>
                  </a:lnTo>
                  <a:lnTo>
                    <a:pt x="10316" y="47438"/>
                  </a:lnTo>
                  <a:lnTo>
                    <a:pt x="10662" y="47179"/>
                  </a:lnTo>
                  <a:close/>
                  <a:moveTo>
                    <a:pt x="40963" y="6605"/>
                  </a:moveTo>
                  <a:lnTo>
                    <a:pt x="41050" y="6777"/>
                  </a:lnTo>
                  <a:lnTo>
                    <a:pt x="41222" y="6864"/>
                  </a:lnTo>
                  <a:lnTo>
                    <a:pt x="41265" y="6907"/>
                  </a:lnTo>
                  <a:lnTo>
                    <a:pt x="40316" y="7856"/>
                  </a:lnTo>
                  <a:lnTo>
                    <a:pt x="39366" y="8849"/>
                  </a:lnTo>
                  <a:lnTo>
                    <a:pt x="39237" y="8935"/>
                  </a:lnTo>
                  <a:lnTo>
                    <a:pt x="38676" y="9626"/>
                  </a:lnTo>
                  <a:lnTo>
                    <a:pt x="38589" y="9712"/>
                  </a:lnTo>
                  <a:lnTo>
                    <a:pt x="37683" y="10835"/>
                  </a:lnTo>
                  <a:lnTo>
                    <a:pt x="36819" y="12000"/>
                  </a:lnTo>
                  <a:lnTo>
                    <a:pt x="35956" y="13252"/>
                  </a:lnTo>
                  <a:lnTo>
                    <a:pt x="35136" y="14547"/>
                  </a:lnTo>
                  <a:lnTo>
                    <a:pt x="35050" y="14676"/>
                  </a:lnTo>
                  <a:lnTo>
                    <a:pt x="34575" y="15453"/>
                  </a:lnTo>
                  <a:lnTo>
                    <a:pt x="34532" y="15583"/>
                  </a:lnTo>
                  <a:lnTo>
                    <a:pt x="33927" y="16619"/>
                  </a:lnTo>
                  <a:lnTo>
                    <a:pt x="33323" y="17741"/>
                  </a:lnTo>
                  <a:lnTo>
                    <a:pt x="32762" y="18906"/>
                  </a:lnTo>
                  <a:lnTo>
                    <a:pt x="32201" y="20072"/>
                  </a:lnTo>
                  <a:lnTo>
                    <a:pt x="32158" y="20201"/>
                  </a:lnTo>
                  <a:lnTo>
                    <a:pt x="31683" y="21237"/>
                  </a:lnTo>
                  <a:lnTo>
                    <a:pt x="31640" y="21367"/>
                  </a:lnTo>
                  <a:lnTo>
                    <a:pt x="31035" y="22878"/>
                  </a:lnTo>
                  <a:lnTo>
                    <a:pt x="30431" y="24388"/>
                  </a:lnTo>
                  <a:lnTo>
                    <a:pt x="29870" y="25985"/>
                  </a:lnTo>
                  <a:lnTo>
                    <a:pt x="29352" y="27626"/>
                  </a:lnTo>
                  <a:lnTo>
                    <a:pt x="29309" y="27755"/>
                  </a:lnTo>
                  <a:lnTo>
                    <a:pt x="29007" y="28705"/>
                  </a:lnTo>
                  <a:lnTo>
                    <a:pt x="28963" y="28834"/>
                  </a:lnTo>
                  <a:lnTo>
                    <a:pt x="28489" y="30518"/>
                  </a:lnTo>
                  <a:lnTo>
                    <a:pt x="28014" y="32244"/>
                  </a:lnTo>
                  <a:lnTo>
                    <a:pt x="27582" y="33971"/>
                  </a:lnTo>
                  <a:lnTo>
                    <a:pt x="27151" y="35741"/>
                  </a:lnTo>
                  <a:lnTo>
                    <a:pt x="27107" y="36043"/>
                  </a:lnTo>
                  <a:lnTo>
                    <a:pt x="27021" y="36345"/>
                  </a:lnTo>
                  <a:lnTo>
                    <a:pt x="26935" y="36820"/>
                  </a:lnTo>
                  <a:lnTo>
                    <a:pt x="26503" y="39064"/>
                  </a:lnTo>
                  <a:lnTo>
                    <a:pt x="26115" y="41352"/>
                  </a:lnTo>
                  <a:lnTo>
                    <a:pt x="25726" y="43640"/>
                  </a:lnTo>
                  <a:lnTo>
                    <a:pt x="25424" y="46014"/>
                  </a:lnTo>
                  <a:lnTo>
                    <a:pt x="25165" y="46230"/>
                  </a:lnTo>
                  <a:lnTo>
                    <a:pt x="25036" y="46489"/>
                  </a:lnTo>
                  <a:lnTo>
                    <a:pt x="24949" y="46748"/>
                  </a:lnTo>
                  <a:lnTo>
                    <a:pt x="24949" y="46963"/>
                  </a:lnTo>
                  <a:lnTo>
                    <a:pt x="24949" y="47179"/>
                  </a:lnTo>
                  <a:lnTo>
                    <a:pt x="24992" y="47395"/>
                  </a:lnTo>
                  <a:lnTo>
                    <a:pt x="25079" y="47611"/>
                  </a:lnTo>
                  <a:lnTo>
                    <a:pt x="25208" y="47827"/>
                  </a:lnTo>
                  <a:lnTo>
                    <a:pt x="24992" y="49899"/>
                  </a:lnTo>
                  <a:lnTo>
                    <a:pt x="24820" y="49640"/>
                  </a:lnTo>
                  <a:lnTo>
                    <a:pt x="24647" y="49424"/>
                  </a:lnTo>
                  <a:lnTo>
                    <a:pt x="24992" y="46057"/>
                  </a:lnTo>
                  <a:lnTo>
                    <a:pt x="25467" y="42733"/>
                  </a:lnTo>
                  <a:lnTo>
                    <a:pt x="25985" y="39496"/>
                  </a:lnTo>
                  <a:lnTo>
                    <a:pt x="26633" y="36302"/>
                  </a:lnTo>
                  <a:lnTo>
                    <a:pt x="26633" y="36259"/>
                  </a:lnTo>
                  <a:lnTo>
                    <a:pt x="26633" y="36172"/>
                  </a:lnTo>
                  <a:lnTo>
                    <a:pt x="26762" y="35697"/>
                  </a:lnTo>
                  <a:lnTo>
                    <a:pt x="26805" y="35395"/>
                  </a:lnTo>
                  <a:lnTo>
                    <a:pt x="27237" y="33539"/>
                  </a:lnTo>
                  <a:lnTo>
                    <a:pt x="27712" y="31769"/>
                  </a:lnTo>
                  <a:lnTo>
                    <a:pt x="28187" y="30000"/>
                  </a:lnTo>
                  <a:lnTo>
                    <a:pt x="28661" y="28273"/>
                  </a:lnTo>
                  <a:lnTo>
                    <a:pt x="28877" y="27626"/>
                  </a:lnTo>
                  <a:lnTo>
                    <a:pt x="29481" y="25856"/>
                  </a:lnTo>
                  <a:lnTo>
                    <a:pt x="30086" y="24129"/>
                  </a:lnTo>
                  <a:lnTo>
                    <a:pt x="30733" y="22489"/>
                  </a:lnTo>
                  <a:lnTo>
                    <a:pt x="31381" y="20892"/>
                  </a:lnTo>
                  <a:lnTo>
                    <a:pt x="31769" y="20029"/>
                  </a:lnTo>
                  <a:lnTo>
                    <a:pt x="31856" y="19813"/>
                  </a:lnTo>
                  <a:lnTo>
                    <a:pt x="32417" y="18604"/>
                  </a:lnTo>
                  <a:lnTo>
                    <a:pt x="33064" y="17353"/>
                  </a:lnTo>
                  <a:lnTo>
                    <a:pt x="33668" y="16187"/>
                  </a:lnTo>
                  <a:lnTo>
                    <a:pt x="34359" y="15022"/>
                  </a:lnTo>
                  <a:lnTo>
                    <a:pt x="34489" y="14763"/>
                  </a:lnTo>
                  <a:lnTo>
                    <a:pt x="34618" y="14547"/>
                  </a:lnTo>
                  <a:lnTo>
                    <a:pt x="34704" y="14417"/>
                  </a:lnTo>
                  <a:lnTo>
                    <a:pt x="35568" y="13036"/>
                  </a:lnTo>
                  <a:lnTo>
                    <a:pt x="36474" y="11741"/>
                  </a:lnTo>
                  <a:lnTo>
                    <a:pt x="37381" y="10489"/>
                  </a:lnTo>
                  <a:lnTo>
                    <a:pt x="38330" y="9324"/>
                  </a:lnTo>
                  <a:lnTo>
                    <a:pt x="38417" y="9238"/>
                  </a:lnTo>
                  <a:lnTo>
                    <a:pt x="38762" y="8849"/>
                  </a:lnTo>
                  <a:lnTo>
                    <a:pt x="38848" y="8763"/>
                  </a:lnTo>
                  <a:lnTo>
                    <a:pt x="39884" y="7641"/>
                  </a:lnTo>
                  <a:lnTo>
                    <a:pt x="40963" y="6605"/>
                  </a:lnTo>
                  <a:close/>
                  <a:moveTo>
                    <a:pt x="13079" y="49251"/>
                  </a:moveTo>
                  <a:lnTo>
                    <a:pt x="13770" y="49942"/>
                  </a:lnTo>
                  <a:lnTo>
                    <a:pt x="13467" y="50460"/>
                  </a:lnTo>
                  <a:lnTo>
                    <a:pt x="13165" y="50891"/>
                  </a:lnTo>
                  <a:lnTo>
                    <a:pt x="12863" y="51150"/>
                  </a:lnTo>
                  <a:lnTo>
                    <a:pt x="12734" y="51237"/>
                  </a:lnTo>
                  <a:lnTo>
                    <a:pt x="12561" y="51280"/>
                  </a:lnTo>
                  <a:lnTo>
                    <a:pt x="12345" y="51280"/>
                  </a:lnTo>
                  <a:lnTo>
                    <a:pt x="12216" y="51237"/>
                  </a:lnTo>
                  <a:lnTo>
                    <a:pt x="12086" y="51150"/>
                  </a:lnTo>
                  <a:lnTo>
                    <a:pt x="11913" y="51021"/>
                  </a:lnTo>
                  <a:lnTo>
                    <a:pt x="11784" y="50848"/>
                  </a:lnTo>
                  <a:lnTo>
                    <a:pt x="11741" y="50675"/>
                  </a:lnTo>
                  <a:lnTo>
                    <a:pt x="11698" y="50460"/>
                  </a:lnTo>
                  <a:lnTo>
                    <a:pt x="11741" y="50287"/>
                  </a:lnTo>
                  <a:lnTo>
                    <a:pt x="11784" y="50158"/>
                  </a:lnTo>
                  <a:lnTo>
                    <a:pt x="11870" y="50028"/>
                  </a:lnTo>
                  <a:lnTo>
                    <a:pt x="12172" y="49726"/>
                  </a:lnTo>
                  <a:lnTo>
                    <a:pt x="12561" y="49467"/>
                  </a:lnTo>
                  <a:lnTo>
                    <a:pt x="13079" y="49251"/>
                  </a:lnTo>
                  <a:close/>
                  <a:moveTo>
                    <a:pt x="16877" y="48906"/>
                  </a:moveTo>
                  <a:lnTo>
                    <a:pt x="17093" y="48949"/>
                  </a:lnTo>
                  <a:lnTo>
                    <a:pt x="17266" y="48992"/>
                  </a:lnTo>
                  <a:lnTo>
                    <a:pt x="17439" y="49122"/>
                  </a:lnTo>
                  <a:lnTo>
                    <a:pt x="17568" y="49251"/>
                  </a:lnTo>
                  <a:lnTo>
                    <a:pt x="17654" y="49424"/>
                  </a:lnTo>
                  <a:lnTo>
                    <a:pt x="17698" y="49596"/>
                  </a:lnTo>
                  <a:lnTo>
                    <a:pt x="17698" y="49855"/>
                  </a:lnTo>
                  <a:lnTo>
                    <a:pt x="17611" y="50071"/>
                  </a:lnTo>
                  <a:lnTo>
                    <a:pt x="17482" y="50330"/>
                  </a:lnTo>
                  <a:lnTo>
                    <a:pt x="17309" y="50546"/>
                  </a:lnTo>
                  <a:lnTo>
                    <a:pt x="16964" y="50978"/>
                  </a:lnTo>
                  <a:lnTo>
                    <a:pt x="16618" y="51323"/>
                  </a:lnTo>
                  <a:lnTo>
                    <a:pt x="16575" y="51280"/>
                  </a:lnTo>
                  <a:lnTo>
                    <a:pt x="15971" y="50589"/>
                  </a:lnTo>
                  <a:lnTo>
                    <a:pt x="16057" y="50028"/>
                  </a:lnTo>
                  <a:lnTo>
                    <a:pt x="16187" y="49553"/>
                  </a:lnTo>
                  <a:lnTo>
                    <a:pt x="16359" y="49208"/>
                  </a:lnTo>
                  <a:lnTo>
                    <a:pt x="16446" y="49122"/>
                  </a:lnTo>
                  <a:lnTo>
                    <a:pt x="16575" y="48992"/>
                  </a:lnTo>
                  <a:lnTo>
                    <a:pt x="16705" y="48949"/>
                  </a:lnTo>
                  <a:lnTo>
                    <a:pt x="16877" y="48906"/>
                  </a:lnTo>
                  <a:close/>
                  <a:moveTo>
                    <a:pt x="5396" y="13338"/>
                  </a:moveTo>
                  <a:lnTo>
                    <a:pt x="6302" y="14202"/>
                  </a:lnTo>
                  <a:lnTo>
                    <a:pt x="7165" y="15108"/>
                  </a:lnTo>
                  <a:lnTo>
                    <a:pt x="7252" y="15237"/>
                  </a:lnTo>
                  <a:lnTo>
                    <a:pt x="7640" y="15669"/>
                  </a:lnTo>
                  <a:lnTo>
                    <a:pt x="7726" y="15755"/>
                  </a:lnTo>
                  <a:lnTo>
                    <a:pt x="8547" y="16748"/>
                  </a:lnTo>
                  <a:lnTo>
                    <a:pt x="9324" y="17827"/>
                  </a:lnTo>
                  <a:lnTo>
                    <a:pt x="10101" y="18950"/>
                  </a:lnTo>
                  <a:lnTo>
                    <a:pt x="10834" y="20115"/>
                  </a:lnTo>
                  <a:lnTo>
                    <a:pt x="10921" y="20245"/>
                  </a:lnTo>
                  <a:lnTo>
                    <a:pt x="11180" y="20676"/>
                  </a:lnTo>
                  <a:lnTo>
                    <a:pt x="11266" y="20806"/>
                  </a:lnTo>
                  <a:lnTo>
                    <a:pt x="11827" y="21798"/>
                  </a:lnTo>
                  <a:lnTo>
                    <a:pt x="12388" y="22834"/>
                  </a:lnTo>
                  <a:lnTo>
                    <a:pt x="12906" y="23870"/>
                  </a:lnTo>
                  <a:lnTo>
                    <a:pt x="13424" y="24949"/>
                  </a:lnTo>
                  <a:lnTo>
                    <a:pt x="13683" y="25554"/>
                  </a:lnTo>
                  <a:lnTo>
                    <a:pt x="13770" y="25770"/>
                  </a:lnTo>
                  <a:lnTo>
                    <a:pt x="13856" y="25942"/>
                  </a:lnTo>
                  <a:lnTo>
                    <a:pt x="14417" y="27324"/>
                  </a:lnTo>
                  <a:lnTo>
                    <a:pt x="14978" y="28748"/>
                  </a:lnTo>
                  <a:lnTo>
                    <a:pt x="15496" y="30216"/>
                  </a:lnTo>
                  <a:lnTo>
                    <a:pt x="15971" y="31683"/>
                  </a:lnTo>
                  <a:lnTo>
                    <a:pt x="16230" y="32460"/>
                  </a:lnTo>
                  <a:lnTo>
                    <a:pt x="16662" y="33928"/>
                  </a:lnTo>
                  <a:lnTo>
                    <a:pt x="17093" y="35438"/>
                  </a:lnTo>
                  <a:lnTo>
                    <a:pt x="17482" y="36992"/>
                  </a:lnTo>
                  <a:lnTo>
                    <a:pt x="17827" y="38546"/>
                  </a:lnTo>
                  <a:lnTo>
                    <a:pt x="17870" y="38805"/>
                  </a:lnTo>
                  <a:lnTo>
                    <a:pt x="18000" y="39453"/>
                  </a:lnTo>
                  <a:lnTo>
                    <a:pt x="18129" y="39453"/>
                  </a:lnTo>
                  <a:lnTo>
                    <a:pt x="18043" y="39496"/>
                  </a:lnTo>
                  <a:lnTo>
                    <a:pt x="18043" y="39539"/>
                  </a:lnTo>
                  <a:lnTo>
                    <a:pt x="18345" y="41093"/>
                  </a:lnTo>
                  <a:lnTo>
                    <a:pt x="18647" y="42647"/>
                  </a:lnTo>
                  <a:lnTo>
                    <a:pt x="19165" y="45841"/>
                  </a:lnTo>
                  <a:lnTo>
                    <a:pt x="19251" y="46575"/>
                  </a:lnTo>
                  <a:lnTo>
                    <a:pt x="19554" y="48992"/>
                  </a:lnTo>
                  <a:lnTo>
                    <a:pt x="19813" y="51409"/>
                  </a:lnTo>
                  <a:lnTo>
                    <a:pt x="19510" y="51193"/>
                  </a:lnTo>
                  <a:lnTo>
                    <a:pt x="19381" y="51150"/>
                  </a:lnTo>
                  <a:lnTo>
                    <a:pt x="19079" y="48301"/>
                  </a:lnTo>
                  <a:lnTo>
                    <a:pt x="18690" y="45496"/>
                  </a:lnTo>
                  <a:lnTo>
                    <a:pt x="18215" y="42733"/>
                  </a:lnTo>
                  <a:lnTo>
                    <a:pt x="17698" y="40057"/>
                  </a:lnTo>
                  <a:lnTo>
                    <a:pt x="17611" y="39539"/>
                  </a:lnTo>
                  <a:lnTo>
                    <a:pt x="17525" y="39194"/>
                  </a:lnTo>
                  <a:lnTo>
                    <a:pt x="17482" y="38935"/>
                  </a:lnTo>
                  <a:lnTo>
                    <a:pt x="17136" y="37424"/>
                  </a:lnTo>
                  <a:lnTo>
                    <a:pt x="16748" y="35913"/>
                  </a:lnTo>
                  <a:lnTo>
                    <a:pt x="16359" y="34446"/>
                  </a:lnTo>
                  <a:lnTo>
                    <a:pt x="15928" y="33021"/>
                  </a:lnTo>
                  <a:lnTo>
                    <a:pt x="15928" y="32892"/>
                  </a:lnTo>
                  <a:lnTo>
                    <a:pt x="15582" y="31899"/>
                  </a:lnTo>
                  <a:lnTo>
                    <a:pt x="15582" y="31769"/>
                  </a:lnTo>
                  <a:lnTo>
                    <a:pt x="15108" y="30388"/>
                  </a:lnTo>
                  <a:lnTo>
                    <a:pt x="14633" y="29007"/>
                  </a:lnTo>
                  <a:lnTo>
                    <a:pt x="14115" y="27712"/>
                  </a:lnTo>
                  <a:lnTo>
                    <a:pt x="13597" y="26417"/>
                  </a:lnTo>
                  <a:lnTo>
                    <a:pt x="13511" y="26288"/>
                  </a:lnTo>
                  <a:lnTo>
                    <a:pt x="13079" y="25252"/>
                  </a:lnTo>
                  <a:lnTo>
                    <a:pt x="12993" y="25122"/>
                  </a:lnTo>
                  <a:lnTo>
                    <a:pt x="12043" y="23137"/>
                  </a:lnTo>
                  <a:lnTo>
                    <a:pt x="11050" y="21280"/>
                  </a:lnTo>
                  <a:lnTo>
                    <a:pt x="11007" y="21194"/>
                  </a:lnTo>
                  <a:lnTo>
                    <a:pt x="10489" y="20374"/>
                  </a:lnTo>
                  <a:lnTo>
                    <a:pt x="10446" y="20245"/>
                  </a:lnTo>
                  <a:lnTo>
                    <a:pt x="9712" y="19122"/>
                  </a:lnTo>
                  <a:lnTo>
                    <a:pt x="8978" y="18086"/>
                  </a:lnTo>
                  <a:lnTo>
                    <a:pt x="8244" y="17094"/>
                  </a:lnTo>
                  <a:lnTo>
                    <a:pt x="7467" y="16101"/>
                  </a:lnTo>
                  <a:lnTo>
                    <a:pt x="7381" y="16014"/>
                  </a:lnTo>
                  <a:lnTo>
                    <a:pt x="6777" y="15324"/>
                  </a:lnTo>
                  <a:lnTo>
                    <a:pt x="6647" y="15194"/>
                  </a:lnTo>
                  <a:lnTo>
                    <a:pt x="5870" y="14374"/>
                  </a:lnTo>
                  <a:lnTo>
                    <a:pt x="5093" y="13640"/>
                  </a:lnTo>
                  <a:lnTo>
                    <a:pt x="5137" y="13554"/>
                  </a:lnTo>
                  <a:lnTo>
                    <a:pt x="5266" y="13468"/>
                  </a:lnTo>
                  <a:lnTo>
                    <a:pt x="5396" y="13338"/>
                  </a:lnTo>
                  <a:close/>
                  <a:moveTo>
                    <a:pt x="25553" y="48301"/>
                  </a:moveTo>
                  <a:lnTo>
                    <a:pt x="25856" y="48647"/>
                  </a:lnTo>
                  <a:lnTo>
                    <a:pt x="26201" y="48949"/>
                  </a:lnTo>
                  <a:lnTo>
                    <a:pt x="26848" y="49424"/>
                  </a:lnTo>
                  <a:lnTo>
                    <a:pt x="25510" y="51496"/>
                  </a:lnTo>
                  <a:lnTo>
                    <a:pt x="25338" y="50675"/>
                  </a:lnTo>
                  <a:lnTo>
                    <a:pt x="25553" y="48301"/>
                  </a:lnTo>
                  <a:close/>
                  <a:moveTo>
                    <a:pt x="28316" y="49381"/>
                  </a:moveTo>
                  <a:lnTo>
                    <a:pt x="28920" y="49553"/>
                  </a:lnTo>
                  <a:lnTo>
                    <a:pt x="29525" y="49769"/>
                  </a:lnTo>
                  <a:lnTo>
                    <a:pt x="29827" y="49942"/>
                  </a:lnTo>
                  <a:lnTo>
                    <a:pt x="30086" y="50114"/>
                  </a:lnTo>
                  <a:lnTo>
                    <a:pt x="30302" y="50330"/>
                  </a:lnTo>
                  <a:lnTo>
                    <a:pt x="30474" y="50546"/>
                  </a:lnTo>
                  <a:lnTo>
                    <a:pt x="30517" y="50719"/>
                  </a:lnTo>
                  <a:lnTo>
                    <a:pt x="30517" y="50891"/>
                  </a:lnTo>
                  <a:lnTo>
                    <a:pt x="30474" y="51150"/>
                  </a:lnTo>
                  <a:lnTo>
                    <a:pt x="30345" y="51409"/>
                  </a:lnTo>
                  <a:lnTo>
                    <a:pt x="30172" y="51625"/>
                  </a:lnTo>
                  <a:lnTo>
                    <a:pt x="29999" y="51755"/>
                  </a:lnTo>
                  <a:lnTo>
                    <a:pt x="29827" y="51841"/>
                  </a:lnTo>
                  <a:lnTo>
                    <a:pt x="29611" y="51841"/>
                  </a:lnTo>
                  <a:lnTo>
                    <a:pt x="29352" y="51798"/>
                  </a:lnTo>
                  <a:lnTo>
                    <a:pt x="29093" y="51668"/>
                  </a:lnTo>
                  <a:lnTo>
                    <a:pt x="28834" y="51452"/>
                  </a:lnTo>
                  <a:lnTo>
                    <a:pt x="28575" y="51237"/>
                  </a:lnTo>
                  <a:lnTo>
                    <a:pt x="28143" y="50675"/>
                  </a:lnTo>
                  <a:lnTo>
                    <a:pt x="27798" y="50114"/>
                  </a:lnTo>
                  <a:lnTo>
                    <a:pt x="28187" y="49553"/>
                  </a:lnTo>
                  <a:lnTo>
                    <a:pt x="28316" y="49381"/>
                  </a:lnTo>
                  <a:close/>
                  <a:moveTo>
                    <a:pt x="22791" y="35352"/>
                  </a:moveTo>
                  <a:lnTo>
                    <a:pt x="23309" y="35568"/>
                  </a:lnTo>
                  <a:lnTo>
                    <a:pt x="23827" y="35741"/>
                  </a:lnTo>
                  <a:lnTo>
                    <a:pt x="24820" y="36043"/>
                  </a:lnTo>
                  <a:lnTo>
                    <a:pt x="25683" y="36259"/>
                  </a:lnTo>
                  <a:lnTo>
                    <a:pt x="26201" y="36388"/>
                  </a:lnTo>
                  <a:lnTo>
                    <a:pt x="25597" y="39496"/>
                  </a:lnTo>
                  <a:lnTo>
                    <a:pt x="25079" y="42690"/>
                  </a:lnTo>
                  <a:lnTo>
                    <a:pt x="24647" y="45927"/>
                  </a:lnTo>
                  <a:lnTo>
                    <a:pt x="24259" y="49208"/>
                  </a:lnTo>
                  <a:lnTo>
                    <a:pt x="24043" y="49165"/>
                  </a:lnTo>
                  <a:lnTo>
                    <a:pt x="23784" y="49165"/>
                  </a:lnTo>
                  <a:lnTo>
                    <a:pt x="23525" y="49208"/>
                  </a:lnTo>
                  <a:lnTo>
                    <a:pt x="23179" y="49381"/>
                  </a:lnTo>
                  <a:lnTo>
                    <a:pt x="23007" y="49510"/>
                  </a:lnTo>
                  <a:lnTo>
                    <a:pt x="22877" y="49640"/>
                  </a:lnTo>
                  <a:lnTo>
                    <a:pt x="22661" y="49899"/>
                  </a:lnTo>
                  <a:lnTo>
                    <a:pt x="22575" y="50201"/>
                  </a:lnTo>
                  <a:lnTo>
                    <a:pt x="22532" y="50460"/>
                  </a:lnTo>
                  <a:lnTo>
                    <a:pt x="22618" y="50762"/>
                  </a:lnTo>
                  <a:lnTo>
                    <a:pt x="22748" y="51150"/>
                  </a:lnTo>
                  <a:lnTo>
                    <a:pt x="22964" y="51496"/>
                  </a:lnTo>
                  <a:lnTo>
                    <a:pt x="23309" y="51884"/>
                  </a:lnTo>
                  <a:lnTo>
                    <a:pt x="22618" y="51841"/>
                  </a:lnTo>
                  <a:lnTo>
                    <a:pt x="21064" y="51841"/>
                  </a:lnTo>
                  <a:lnTo>
                    <a:pt x="20244" y="51927"/>
                  </a:lnTo>
                  <a:lnTo>
                    <a:pt x="19985" y="49337"/>
                  </a:lnTo>
                  <a:lnTo>
                    <a:pt x="19683" y="46748"/>
                  </a:lnTo>
                  <a:lnTo>
                    <a:pt x="19726" y="46748"/>
                  </a:lnTo>
                  <a:lnTo>
                    <a:pt x="20590" y="46575"/>
                  </a:lnTo>
                  <a:lnTo>
                    <a:pt x="21280" y="46402"/>
                  </a:lnTo>
                  <a:lnTo>
                    <a:pt x="22057" y="46143"/>
                  </a:lnTo>
                  <a:lnTo>
                    <a:pt x="22877" y="45798"/>
                  </a:lnTo>
                  <a:lnTo>
                    <a:pt x="23223" y="45625"/>
                  </a:lnTo>
                  <a:lnTo>
                    <a:pt x="23611" y="45366"/>
                  </a:lnTo>
                  <a:lnTo>
                    <a:pt x="23913" y="45150"/>
                  </a:lnTo>
                  <a:lnTo>
                    <a:pt x="24215" y="44891"/>
                  </a:lnTo>
                  <a:lnTo>
                    <a:pt x="24431" y="44589"/>
                  </a:lnTo>
                  <a:lnTo>
                    <a:pt x="24604" y="44287"/>
                  </a:lnTo>
                  <a:lnTo>
                    <a:pt x="24690" y="43985"/>
                  </a:lnTo>
                  <a:lnTo>
                    <a:pt x="24733" y="43769"/>
                  </a:lnTo>
                  <a:lnTo>
                    <a:pt x="24733" y="43553"/>
                  </a:lnTo>
                  <a:lnTo>
                    <a:pt x="24690" y="43338"/>
                  </a:lnTo>
                  <a:lnTo>
                    <a:pt x="24604" y="43079"/>
                  </a:lnTo>
                  <a:lnTo>
                    <a:pt x="24518" y="42863"/>
                  </a:lnTo>
                  <a:lnTo>
                    <a:pt x="24345" y="42604"/>
                  </a:lnTo>
                  <a:lnTo>
                    <a:pt x="24172" y="42345"/>
                  </a:lnTo>
                  <a:lnTo>
                    <a:pt x="23956" y="42172"/>
                  </a:lnTo>
                  <a:lnTo>
                    <a:pt x="23784" y="41999"/>
                  </a:lnTo>
                  <a:lnTo>
                    <a:pt x="23568" y="41913"/>
                  </a:lnTo>
                  <a:lnTo>
                    <a:pt x="23395" y="41827"/>
                  </a:lnTo>
                  <a:lnTo>
                    <a:pt x="23179" y="41784"/>
                  </a:lnTo>
                  <a:lnTo>
                    <a:pt x="22877" y="41784"/>
                  </a:lnTo>
                  <a:lnTo>
                    <a:pt x="22618" y="41827"/>
                  </a:lnTo>
                  <a:lnTo>
                    <a:pt x="22359" y="41913"/>
                  </a:lnTo>
                  <a:lnTo>
                    <a:pt x="22100" y="42043"/>
                  </a:lnTo>
                  <a:lnTo>
                    <a:pt x="21841" y="42215"/>
                  </a:lnTo>
                  <a:lnTo>
                    <a:pt x="21367" y="42604"/>
                  </a:lnTo>
                  <a:lnTo>
                    <a:pt x="20892" y="43122"/>
                  </a:lnTo>
                  <a:lnTo>
                    <a:pt x="20460" y="43640"/>
                  </a:lnTo>
                  <a:lnTo>
                    <a:pt x="20072" y="44201"/>
                  </a:lnTo>
                  <a:lnTo>
                    <a:pt x="19726" y="44762"/>
                  </a:lnTo>
                  <a:lnTo>
                    <a:pt x="19467" y="45237"/>
                  </a:lnTo>
                  <a:lnTo>
                    <a:pt x="18992" y="42388"/>
                  </a:lnTo>
                  <a:lnTo>
                    <a:pt x="18431" y="39625"/>
                  </a:lnTo>
                  <a:lnTo>
                    <a:pt x="19467" y="39410"/>
                  </a:lnTo>
                  <a:lnTo>
                    <a:pt x="20158" y="39194"/>
                  </a:lnTo>
                  <a:lnTo>
                    <a:pt x="20892" y="38935"/>
                  </a:lnTo>
                  <a:lnTo>
                    <a:pt x="21625" y="38633"/>
                  </a:lnTo>
                  <a:lnTo>
                    <a:pt x="21971" y="38417"/>
                  </a:lnTo>
                  <a:lnTo>
                    <a:pt x="22273" y="38201"/>
                  </a:lnTo>
                  <a:lnTo>
                    <a:pt x="22575" y="37985"/>
                  </a:lnTo>
                  <a:lnTo>
                    <a:pt x="22791" y="37769"/>
                  </a:lnTo>
                  <a:lnTo>
                    <a:pt x="23007" y="37467"/>
                  </a:lnTo>
                  <a:lnTo>
                    <a:pt x="23179" y="37208"/>
                  </a:lnTo>
                  <a:lnTo>
                    <a:pt x="23266" y="36863"/>
                  </a:lnTo>
                  <a:lnTo>
                    <a:pt x="23266" y="36690"/>
                  </a:lnTo>
                  <a:lnTo>
                    <a:pt x="23266" y="36474"/>
                  </a:lnTo>
                  <a:lnTo>
                    <a:pt x="23266" y="36259"/>
                  </a:lnTo>
                  <a:lnTo>
                    <a:pt x="23179" y="36000"/>
                  </a:lnTo>
                  <a:lnTo>
                    <a:pt x="23093" y="35741"/>
                  </a:lnTo>
                  <a:lnTo>
                    <a:pt x="22920" y="35482"/>
                  </a:lnTo>
                  <a:lnTo>
                    <a:pt x="22791" y="35352"/>
                  </a:lnTo>
                  <a:close/>
                  <a:moveTo>
                    <a:pt x="23913" y="49510"/>
                  </a:moveTo>
                  <a:lnTo>
                    <a:pt x="24086" y="49553"/>
                  </a:lnTo>
                  <a:lnTo>
                    <a:pt x="24259" y="49596"/>
                  </a:lnTo>
                  <a:lnTo>
                    <a:pt x="24302" y="49640"/>
                  </a:lnTo>
                  <a:lnTo>
                    <a:pt x="24345" y="49683"/>
                  </a:lnTo>
                  <a:lnTo>
                    <a:pt x="24388" y="49726"/>
                  </a:lnTo>
                  <a:lnTo>
                    <a:pt x="24561" y="49899"/>
                  </a:lnTo>
                  <a:lnTo>
                    <a:pt x="24690" y="50114"/>
                  </a:lnTo>
                  <a:lnTo>
                    <a:pt x="24820" y="50416"/>
                  </a:lnTo>
                  <a:lnTo>
                    <a:pt x="24949" y="50719"/>
                  </a:lnTo>
                  <a:lnTo>
                    <a:pt x="24992" y="50891"/>
                  </a:lnTo>
                  <a:lnTo>
                    <a:pt x="25036" y="51064"/>
                  </a:lnTo>
                  <a:lnTo>
                    <a:pt x="25122" y="51496"/>
                  </a:lnTo>
                  <a:lnTo>
                    <a:pt x="25208" y="51970"/>
                  </a:lnTo>
                  <a:lnTo>
                    <a:pt x="24992" y="52273"/>
                  </a:lnTo>
                  <a:lnTo>
                    <a:pt x="24992" y="52316"/>
                  </a:lnTo>
                  <a:lnTo>
                    <a:pt x="24992" y="52359"/>
                  </a:lnTo>
                  <a:lnTo>
                    <a:pt x="25079" y="52402"/>
                  </a:lnTo>
                  <a:lnTo>
                    <a:pt x="24949" y="52359"/>
                  </a:lnTo>
                  <a:lnTo>
                    <a:pt x="25036" y="52445"/>
                  </a:lnTo>
                  <a:lnTo>
                    <a:pt x="25036" y="52445"/>
                  </a:lnTo>
                  <a:lnTo>
                    <a:pt x="24949" y="52402"/>
                  </a:lnTo>
                  <a:lnTo>
                    <a:pt x="24863" y="52532"/>
                  </a:lnTo>
                  <a:lnTo>
                    <a:pt x="24820" y="52575"/>
                  </a:lnTo>
                  <a:lnTo>
                    <a:pt x="24820" y="52618"/>
                  </a:lnTo>
                  <a:lnTo>
                    <a:pt x="24777" y="52618"/>
                  </a:lnTo>
                  <a:lnTo>
                    <a:pt x="24777" y="52661"/>
                  </a:lnTo>
                  <a:lnTo>
                    <a:pt x="24733" y="52618"/>
                  </a:lnTo>
                  <a:lnTo>
                    <a:pt x="24431" y="52445"/>
                  </a:lnTo>
                  <a:lnTo>
                    <a:pt x="24345" y="52359"/>
                  </a:lnTo>
                  <a:lnTo>
                    <a:pt x="24215" y="52273"/>
                  </a:lnTo>
                  <a:lnTo>
                    <a:pt x="24086" y="52143"/>
                  </a:lnTo>
                  <a:lnTo>
                    <a:pt x="24043" y="52100"/>
                  </a:lnTo>
                  <a:lnTo>
                    <a:pt x="24000" y="52057"/>
                  </a:lnTo>
                  <a:lnTo>
                    <a:pt x="23956" y="52057"/>
                  </a:lnTo>
                  <a:lnTo>
                    <a:pt x="23913" y="52014"/>
                  </a:lnTo>
                  <a:lnTo>
                    <a:pt x="23482" y="51582"/>
                  </a:lnTo>
                  <a:lnTo>
                    <a:pt x="23179" y="51150"/>
                  </a:lnTo>
                  <a:lnTo>
                    <a:pt x="23007" y="50805"/>
                  </a:lnTo>
                  <a:lnTo>
                    <a:pt x="22964" y="50589"/>
                  </a:lnTo>
                  <a:lnTo>
                    <a:pt x="22920" y="50460"/>
                  </a:lnTo>
                  <a:lnTo>
                    <a:pt x="22964" y="50287"/>
                  </a:lnTo>
                  <a:lnTo>
                    <a:pt x="23007" y="50071"/>
                  </a:lnTo>
                  <a:lnTo>
                    <a:pt x="23179" y="49899"/>
                  </a:lnTo>
                  <a:lnTo>
                    <a:pt x="23395" y="49683"/>
                  </a:lnTo>
                  <a:lnTo>
                    <a:pt x="23654" y="49553"/>
                  </a:lnTo>
                  <a:lnTo>
                    <a:pt x="23913" y="49510"/>
                  </a:lnTo>
                  <a:close/>
                  <a:moveTo>
                    <a:pt x="24345" y="52834"/>
                  </a:moveTo>
                  <a:lnTo>
                    <a:pt x="24604" y="53006"/>
                  </a:lnTo>
                  <a:lnTo>
                    <a:pt x="24345" y="53438"/>
                  </a:lnTo>
                  <a:lnTo>
                    <a:pt x="24345" y="52834"/>
                  </a:lnTo>
                  <a:close/>
                  <a:moveTo>
                    <a:pt x="16187" y="52661"/>
                  </a:moveTo>
                  <a:lnTo>
                    <a:pt x="16489" y="53006"/>
                  </a:lnTo>
                  <a:lnTo>
                    <a:pt x="16100" y="53222"/>
                  </a:lnTo>
                  <a:lnTo>
                    <a:pt x="16057" y="53222"/>
                  </a:lnTo>
                  <a:lnTo>
                    <a:pt x="15582" y="53524"/>
                  </a:lnTo>
                  <a:lnTo>
                    <a:pt x="15582" y="53524"/>
                  </a:lnTo>
                  <a:lnTo>
                    <a:pt x="15928" y="53136"/>
                  </a:lnTo>
                  <a:lnTo>
                    <a:pt x="16187" y="52661"/>
                  </a:lnTo>
                  <a:close/>
                  <a:moveTo>
                    <a:pt x="15367" y="51668"/>
                  </a:moveTo>
                  <a:lnTo>
                    <a:pt x="15669" y="52014"/>
                  </a:lnTo>
                  <a:lnTo>
                    <a:pt x="15928" y="52359"/>
                  </a:lnTo>
                  <a:lnTo>
                    <a:pt x="15626" y="52920"/>
                  </a:lnTo>
                  <a:lnTo>
                    <a:pt x="15280" y="53309"/>
                  </a:lnTo>
                  <a:lnTo>
                    <a:pt x="15151" y="53481"/>
                  </a:lnTo>
                  <a:lnTo>
                    <a:pt x="14978" y="53611"/>
                  </a:lnTo>
                  <a:lnTo>
                    <a:pt x="14805" y="53654"/>
                  </a:lnTo>
                  <a:lnTo>
                    <a:pt x="14676" y="53697"/>
                  </a:lnTo>
                  <a:lnTo>
                    <a:pt x="14590" y="53740"/>
                  </a:lnTo>
                  <a:lnTo>
                    <a:pt x="14460" y="53697"/>
                  </a:lnTo>
                  <a:lnTo>
                    <a:pt x="14331" y="53654"/>
                  </a:lnTo>
                  <a:lnTo>
                    <a:pt x="14158" y="53567"/>
                  </a:lnTo>
                  <a:lnTo>
                    <a:pt x="14029" y="53438"/>
                  </a:lnTo>
                  <a:lnTo>
                    <a:pt x="13899" y="53222"/>
                  </a:lnTo>
                  <a:lnTo>
                    <a:pt x="13856" y="53050"/>
                  </a:lnTo>
                  <a:lnTo>
                    <a:pt x="13813" y="52877"/>
                  </a:lnTo>
                  <a:lnTo>
                    <a:pt x="13856" y="52704"/>
                  </a:lnTo>
                  <a:lnTo>
                    <a:pt x="13942" y="52575"/>
                  </a:lnTo>
                  <a:lnTo>
                    <a:pt x="14029" y="52402"/>
                  </a:lnTo>
                  <a:lnTo>
                    <a:pt x="14374" y="52143"/>
                  </a:lnTo>
                  <a:lnTo>
                    <a:pt x="14805" y="51884"/>
                  </a:lnTo>
                  <a:lnTo>
                    <a:pt x="15367" y="51668"/>
                  </a:lnTo>
                  <a:close/>
                  <a:moveTo>
                    <a:pt x="19165" y="51452"/>
                  </a:moveTo>
                  <a:lnTo>
                    <a:pt x="19208" y="51496"/>
                  </a:lnTo>
                  <a:lnTo>
                    <a:pt x="19338" y="51539"/>
                  </a:lnTo>
                  <a:lnTo>
                    <a:pt x="19510" y="51668"/>
                  </a:lnTo>
                  <a:lnTo>
                    <a:pt x="19640" y="51798"/>
                  </a:lnTo>
                  <a:lnTo>
                    <a:pt x="19726" y="51927"/>
                  </a:lnTo>
                  <a:lnTo>
                    <a:pt x="19769" y="52143"/>
                  </a:lnTo>
                  <a:lnTo>
                    <a:pt x="19769" y="52186"/>
                  </a:lnTo>
                  <a:lnTo>
                    <a:pt x="19899" y="52186"/>
                  </a:lnTo>
                  <a:lnTo>
                    <a:pt x="19769" y="52229"/>
                  </a:lnTo>
                  <a:lnTo>
                    <a:pt x="19769" y="52445"/>
                  </a:lnTo>
                  <a:lnTo>
                    <a:pt x="19726" y="52488"/>
                  </a:lnTo>
                  <a:lnTo>
                    <a:pt x="19813" y="52532"/>
                  </a:lnTo>
                  <a:lnTo>
                    <a:pt x="19726" y="52532"/>
                  </a:lnTo>
                  <a:lnTo>
                    <a:pt x="19726" y="52575"/>
                  </a:lnTo>
                  <a:lnTo>
                    <a:pt x="19554" y="52877"/>
                  </a:lnTo>
                  <a:lnTo>
                    <a:pt x="19295" y="53222"/>
                  </a:lnTo>
                  <a:lnTo>
                    <a:pt x="19208" y="53309"/>
                  </a:lnTo>
                  <a:lnTo>
                    <a:pt x="18906" y="53654"/>
                  </a:lnTo>
                  <a:lnTo>
                    <a:pt x="18604" y="53913"/>
                  </a:lnTo>
                  <a:lnTo>
                    <a:pt x="18043" y="53179"/>
                  </a:lnTo>
                  <a:lnTo>
                    <a:pt x="18043" y="53050"/>
                  </a:lnTo>
                  <a:lnTo>
                    <a:pt x="18043" y="53006"/>
                  </a:lnTo>
                  <a:lnTo>
                    <a:pt x="18086" y="53006"/>
                  </a:lnTo>
                  <a:lnTo>
                    <a:pt x="17956" y="52963"/>
                  </a:lnTo>
                  <a:lnTo>
                    <a:pt x="18086" y="52963"/>
                  </a:lnTo>
                  <a:lnTo>
                    <a:pt x="18086" y="52920"/>
                  </a:lnTo>
                  <a:lnTo>
                    <a:pt x="18086" y="52661"/>
                  </a:lnTo>
                  <a:lnTo>
                    <a:pt x="18129" y="52661"/>
                  </a:lnTo>
                  <a:lnTo>
                    <a:pt x="18129" y="52618"/>
                  </a:lnTo>
                  <a:lnTo>
                    <a:pt x="18000" y="52575"/>
                  </a:lnTo>
                  <a:lnTo>
                    <a:pt x="18129" y="52575"/>
                  </a:lnTo>
                  <a:lnTo>
                    <a:pt x="18215" y="52186"/>
                  </a:lnTo>
                  <a:lnTo>
                    <a:pt x="18345" y="51927"/>
                  </a:lnTo>
                  <a:lnTo>
                    <a:pt x="18474" y="51711"/>
                  </a:lnTo>
                  <a:lnTo>
                    <a:pt x="18647" y="51539"/>
                  </a:lnTo>
                  <a:lnTo>
                    <a:pt x="18777" y="51496"/>
                  </a:lnTo>
                  <a:lnTo>
                    <a:pt x="18992" y="51452"/>
                  </a:lnTo>
                  <a:close/>
                  <a:moveTo>
                    <a:pt x="26028" y="52877"/>
                  </a:moveTo>
                  <a:lnTo>
                    <a:pt x="26158" y="52920"/>
                  </a:lnTo>
                  <a:lnTo>
                    <a:pt x="26287" y="52963"/>
                  </a:lnTo>
                  <a:lnTo>
                    <a:pt x="26330" y="52963"/>
                  </a:lnTo>
                  <a:lnTo>
                    <a:pt x="26503" y="53006"/>
                  </a:lnTo>
                  <a:lnTo>
                    <a:pt x="26676" y="53050"/>
                  </a:lnTo>
                  <a:lnTo>
                    <a:pt x="26892" y="53136"/>
                  </a:lnTo>
                  <a:lnTo>
                    <a:pt x="27323" y="53352"/>
                  </a:lnTo>
                  <a:lnTo>
                    <a:pt x="27410" y="53395"/>
                  </a:lnTo>
                  <a:lnTo>
                    <a:pt x="27669" y="53567"/>
                  </a:lnTo>
                  <a:lnTo>
                    <a:pt x="27755" y="53654"/>
                  </a:lnTo>
                  <a:lnTo>
                    <a:pt x="27841" y="53697"/>
                  </a:lnTo>
                  <a:lnTo>
                    <a:pt x="27884" y="53783"/>
                  </a:lnTo>
                  <a:lnTo>
                    <a:pt x="27928" y="53783"/>
                  </a:lnTo>
                  <a:lnTo>
                    <a:pt x="28057" y="53999"/>
                  </a:lnTo>
                  <a:lnTo>
                    <a:pt x="28100" y="54085"/>
                  </a:lnTo>
                  <a:lnTo>
                    <a:pt x="28100" y="54129"/>
                  </a:lnTo>
                  <a:lnTo>
                    <a:pt x="28143" y="54215"/>
                  </a:lnTo>
                  <a:lnTo>
                    <a:pt x="28143" y="54258"/>
                  </a:lnTo>
                  <a:lnTo>
                    <a:pt x="28143" y="54431"/>
                  </a:lnTo>
                  <a:lnTo>
                    <a:pt x="28100" y="54560"/>
                  </a:lnTo>
                  <a:lnTo>
                    <a:pt x="28057" y="54733"/>
                  </a:lnTo>
                  <a:lnTo>
                    <a:pt x="27971" y="54906"/>
                  </a:lnTo>
                  <a:lnTo>
                    <a:pt x="27755" y="55121"/>
                  </a:lnTo>
                  <a:lnTo>
                    <a:pt x="27582" y="55251"/>
                  </a:lnTo>
                  <a:lnTo>
                    <a:pt x="27366" y="55294"/>
                  </a:lnTo>
                  <a:lnTo>
                    <a:pt x="27237" y="55337"/>
                  </a:lnTo>
                  <a:lnTo>
                    <a:pt x="27021" y="55294"/>
                  </a:lnTo>
                  <a:lnTo>
                    <a:pt x="26848" y="55208"/>
                  </a:lnTo>
                  <a:lnTo>
                    <a:pt x="26633" y="55078"/>
                  </a:lnTo>
                  <a:lnTo>
                    <a:pt x="26417" y="54906"/>
                  </a:lnTo>
                  <a:lnTo>
                    <a:pt x="26201" y="54690"/>
                  </a:lnTo>
                  <a:lnTo>
                    <a:pt x="25942" y="54431"/>
                  </a:lnTo>
                  <a:lnTo>
                    <a:pt x="25510" y="53740"/>
                  </a:lnTo>
                  <a:lnTo>
                    <a:pt x="25899" y="53093"/>
                  </a:lnTo>
                  <a:lnTo>
                    <a:pt x="25899" y="53050"/>
                  </a:lnTo>
                  <a:lnTo>
                    <a:pt x="25812" y="52963"/>
                  </a:lnTo>
                  <a:lnTo>
                    <a:pt x="25942" y="53006"/>
                  </a:lnTo>
                  <a:lnTo>
                    <a:pt x="26028" y="52877"/>
                  </a:lnTo>
                  <a:close/>
                  <a:moveTo>
                    <a:pt x="24647" y="55208"/>
                  </a:moveTo>
                  <a:lnTo>
                    <a:pt x="24647" y="55726"/>
                  </a:lnTo>
                  <a:lnTo>
                    <a:pt x="24647" y="55812"/>
                  </a:lnTo>
                  <a:lnTo>
                    <a:pt x="24604" y="55855"/>
                  </a:lnTo>
                  <a:lnTo>
                    <a:pt x="24518" y="55898"/>
                  </a:lnTo>
                  <a:lnTo>
                    <a:pt x="24431" y="55942"/>
                  </a:lnTo>
                  <a:lnTo>
                    <a:pt x="24345" y="55898"/>
                  </a:lnTo>
                  <a:lnTo>
                    <a:pt x="24302" y="55855"/>
                  </a:lnTo>
                  <a:lnTo>
                    <a:pt x="24647" y="55208"/>
                  </a:lnTo>
                  <a:close/>
                  <a:moveTo>
                    <a:pt x="19942" y="52920"/>
                  </a:moveTo>
                  <a:lnTo>
                    <a:pt x="20072" y="54906"/>
                  </a:lnTo>
                  <a:lnTo>
                    <a:pt x="20115" y="56157"/>
                  </a:lnTo>
                  <a:lnTo>
                    <a:pt x="19683" y="55467"/>
                  </a:lnTo>
                  <a:lnTo>
                    <a:pt x="19554" y="53481"/>
                  </a:lnTo>
                  <a:lnTo>
                    <a:pt x="19769" y="53222"/>
                  </a:lnTo>
                  <a:lnTo>
                    <a:pt x="19942" y="52920"/>
                  </a:lnTo>
                  <a:close/>
                  <a:moveTo>
                    <a:pt x="17395" y="54215"/>
                  </a:moveTo>
                  <a:lnTo>
                    <a:pt x="17956" y="55035"/>
                  </a:lnTo>
                  <a:lnTo>
                    <a:pt x="17654" y="55510"/>
                  </a:lnTo>
                  <a:lnTo>
                    <a:pt x="17352" y="55898"/>
                  </a:lnTo>
                  <a:lnTo>
                    <a:pt x="17050" y="56157"/>
                  </a:lnTo>
                  <a:lnTo>
                    <a:pt x="16877" y="56201"/>
                  </a:lnTo>
                  <a:lnTo>
                    <a:pt x="16748" y="56244"/>
                  </a:lnTo>
                  <a:lnTo>
                    <a:pt x="16532" y="56244"/>
                  </a:lnTo>
                  <a:lnTo>
                    <a:pt x="16403" y="56201"/>
                  </a:lnTo>
                  <a:lnTo>
                    <a:pt x="16230" y="56114"/>
                  </a:lnTo>
                  <a:lnTo>
                    <a:pt x="16100" y="55942"/>
                  </a:lnTo>
                  <a:lnTo>
                    <a:pt x="15971" y="55769"/>
                  </a:lnTo>
                  <a:lnTo>
                    <a:pt x="15928" y="55596"/>
                  </a:lnTo>
                  <a:lnTo>
                    <a:pt x="15928" y="55424"/>
                  </a:lnTo>
                  <a:lnTo>
                    <a:pt x="15928" y="55251"/>
                  </a:lnTo>
                  <a:lnTo>
                    <a:pt x="16014" y="55078"/>
                  </a:lnTo>
                  <a:lnTo>
                    <a:pt x="16100" y="54949"/>
                  </a:lnTo>
                  <a:lnTo>
                    <a:pt x="16403" y="54690"/>
                  </a:lnTo>
                  <a:lnTo>
                    <a:pt x="16834" y="54431"/>
                  </a:lnTo>
                  <a:lnTo>
                    <a:pt x="17395" y="54215"/>
                  </a:lnTo>
                  <a:close/>
                  <a:moveTo>
                    <a:pt x="5180" y="43597"/>
                  </a:moveTo>
                  <a:lnTo>
                    <a:pt x="5439" y="43683"/>
                  </a:lnTo>
                  <a:lnTo>
                    <a:pt x="6345" y="43942"/>
                  </a:lnTo>
                  <a:lnTo>
                    <a:pt x="6475" y="43985"/>
                  </a:lnTo>
                  <a:lnTo>
                    <a:pt x="7295" y="44287"/>
                  </a:lnTo>
                  <a:lnTo>
                    <a:pt x="7381" y="44330"/>
                  </a:lnTo>
                  <a:lnTo>
                    <a:pt x="8115" y="44676"/>
                  </a:lnTo>
                  <a:lnTo>
                    <a:pt x="8849" y="45021"/>
                  </a:lnTo>
                  <a:lnTo>
                    <a:pt x="8978" y="45107"/>
                  </a:lnTo>
                  <a:lnTo>
                    <a:pt x="9712" y="45582"/>
                  </a:lnTo>
                  <a:lnTo>
                    <a:pt x="9798" y="45582"/>
                  </a:lnTo>
                  <a:lnTo>
                    <a:pt x="9842" y="45625"/>
                  </a:lnTo>
                  <a:lnTo>
                    <a:pt x="10964" y="46402"/>
                  </a:lnTo>
                  <a:lnTo>
                    <a:pt x="11093" y="46489"/>
                  </a:lnTo>
                  <a:lnTo>
                    <a:pt x="11741" y="47007"/>
                  </a:lnTo>
                  <a:lnTo>
                    <a:pt x="11827" y="47093"/>
                  </a:lnTo>
                  <a:lnTo>
                    <a:pt x="12604" y="47740"/>
                  </a:lnTo>
                  <a:lnTo>
                    <a:pt x="13424" y="48474"/>
                  </a:lnTo>
                  <a:lnTo>
                    <a:pt x="13511" y="48560"/>
                  </a:lnTo>
                  <a:lnTo>
                    <a:pt x="14158" y="49208"/>
                  </a:lnTo>
                  <a:lnTo>
                    <a:pt x="14244" y="49294"/>
                  </a:lnTo>
                  <a:lnTo>
                    <a:pt x="14935" y="49985"/>
                  </a:lnTo>
                  <a:lnTo>
                    <a:pt x="15626" y="50762"/>
                  </a:lnTo>
                  <a:lnTo>
                    <a:pt x="15755" y="50891"/>
                  </a:lnTo>
                  <a:lnTo>
                    <a:pt x="16273" y="51539"/>
                  </a:lnTo>
                  <a:lnTo>
                    <a:pt x="16446" y="51755"/>
                  </a:lnTo>
                  <a:lnTo>
                    <a:pt x="17309" y="52834"/>
                  </a:lnTo>
                  <a:lnTo>
                    <a:pt x="17395" y="52747"/>
                  </a:lnTo>
                  <a:lnTo>
                    <a:pt x="17352" y="52834"/>
                  </a:lnTo>
                  <a:lnTo>
                    <a:pt x="17352" y="52877"/>
                  </a:lnTo>
                  <a:lnTo>
                    <a:pt x="17482" y="52791"/>
                  </a:lnTo>
                  <a:lnTo>
                    <a:pt x="17395" y="52877"/>
                  </a:lnTo>
                  <a:lnTo>
                    <a:pt x="17395" y="52920"/>
                  </a:lnTo>
                  <a:lnTo>
                    <a:pt x="17568" y="53136"/>
                  </a:lnTo>
                  <a:lnTo>
                    <a:pt x="17568" y="53179"/>
                  </a:lnTo>
                  <a:lnTo>
                    <a:pt x="17611" y="53179"/>
                  </a:lnTo>
                  <a:lnTo>
                    <a:pt x="17784" y="53438"/>
                  </a:lnTo>
                  <a:lnTo>
                    <a:pt x="18388" y="54258"/>
                  </a:lnTo>
                  <a:lnTo>
                    <a:pt x="18431" y="54344"/>
                  </a:lnTo>
                  <a:lnTo>
                    <a:pt x="19338" y="55596"/>
                  </a:lnTo>
                  <a:lnTo>
                    <a:pt x="19467" y="55812"/>
                  </a:lnTo>
                  <a:lnTo>
                    <a:pt x="20115" y="56848"/>
                  </a:lnTo>
                  <a:lnTo>
                    <a:pt x="20158" y="56891"/>
                  </a:lnTo>
                  <a:lnTo>
                    <a:pt x="20244" y="56848"/>
                  </a:lnTo>
                  <a:lnTo>
                    <a:pt x="20158" y="56934"/>
                  </a:lnTo>
                  <a:lnTo>
                    <a:pt x="20287" y="56848"/>
                  </a:lnTo>
                  <a:lnTo>
                    <a:pt x="20287" y="56848"/>
                  </a:lnTo>
                  <a:lnTo>
                    <a:pt x="20201" y="56977"/>
                  </a:lnTo>
                  <a:lnTo>
                    <a:pt x="20762" y="57970"/>
                  </a:lnTo>
                  <a:lnTo>
                    <a:pt x="20805" y="58013"/>
                  </a:lnTo>
                  <a:lnTo>
                    <a:pt x="20805" y="58100"/>
                  </a:lnTo>
                  <a:lnTo>
                    <a:pt x="20762" y="58186"/>
                  </a:lnTo>
                  <a:lnTo>
                    <a:pt x="20676" y="58229"/>
                  </a:lnTo>
                  <a:lnTo>
                    <a:pt x="20590" y="58272"/>
                  </a:lnTo>
                  <a:lnTo>
                    <a:pt x="20546" y="58272"/>
                  </a:lnTo>
                  <a:lnTo>
                    <a:pt x="20460" y="58229"/>
                  </a:lnTo>
                  <a:lnTo>
                    <a:pt x="20417" y="58143"/>
                  </a:lnTo>
                  <a:lnTo>
                    <a:pt x="20201" y="57798"/>
                  </a:lnTo>
                  <a:lnTo>
                    <a:pt x="19597" y="56848"/>
                  </a:lnTo>
                  <a:lnTo>
                    <a:pt x="19597" y="56805"/>
                  </a:lnTo>
                  <a:lnTo>
                    <a:pt x="19597" y="56805"/>
                  </a:lnTo>
                  <a:lnTo>
                    <a:pt x="19597" y="56805"/>
                  </a:lnTo>
                  <a:lnTo>
                    <a:pt x="19467" y="56848"/>
                  </a:lnTo>
                  <a:lnTo>
                    <a:pt x="19467" y="56848"/>
                  </a:lnTo>
                  <a:lnTo>
                    <a:pt x="19554" y="56762"/>
                  </a:lnTo>
                  <a:lnTo>
                    <a:pt x="19554" y="56719"/>
                  </a:lnTo>
                  <a:lnTo>
                    <a:pt x="18345" y="54906"/>
                  </a:lnTo>
                  <a:lnTo>
                    <a:pt x="18259" y="54819"/>
                  </a:lnTo>
                  <a:lnTo>
                    <a:pt x="17654" y="53956"/>
                  </a:lnTo>
                  <a:lnTo>
                    <a:pt x="17568" y="53870"/>
                  </a:lnTo>
                  <a:lnTo>
                    <a:pt x="17180" y="53309"/>
                  </a:lnTo>
                  <a:lnTo>
                    <a:pt x="17136" y="53265"/>
                  </a:lnTo>
                  <a:lnTo>
                    <a:pt x="17007" y="53352"/>
                  </a:lnTo>
                  <a:lnTo>
                    <a:pt x="17093" y="53222"/>
                  </a:lnTo>
                  <a:lnTo>
                    <a:pt x="16964" y="53006"/>
                  </a:lnTo>
                  <a:lnTo>
                    <a:pt x="16834" y="53093"/>
                  </a:lnTo>
                  <a:lnTo>
                    <a:pt x="16921" y="53006"/>
                  </a:lnTo>
                  <a:lnTo>
                    <a:pt x="16921" y="52963"/>
                  </a:lnTo>
                  <a:lnTo>
                    <a:pt x="16877" y="52963"/>
                  </a:lnTo>
                  <a:lnTo>
                    <a:pt x="16877" y="52920"/>
                  </a:lnTo>
                  <a:lnTo>
                    <a:pt x="16316" y="52229"/>
                  </a:lnTo>
                  <a:lnTo>
                    <a:pt x="16230" y="52143"/>
                  </a:lnTo>
                  <a:lnTo>
                    <a:pt x="15928" y="51798"/>
                  </a:lnTo>
                  <a:lnTo>
                    <a:pt x="15626" y="51409"/>
                  </a:lnTo>
                  <a:lnTo>
                    <a:pt x="15539" y="51323"/>
                  </a:lnTo>
                  <a:lnTo>
                    <a:pt x="14849" y="50503"/>
                  </a:lnTo>
                  <a:lnTo>
                    <a:pt x="14158" y="49769"/>
                  </a:lnTo>
                  <a:lnTo>
                    <a:pt x="14072" y="49683"/>
                  </a:lnTo>
                  <a:lnTo>
                    <a:pt x="13295" y="48949"/>
                  </a:lnTo>
                  <a:lnTo>
                    <a:pt x="13208" y="48863"/>
                  </a:lnTo>
                  <a:lnTo>
                    <a:pt x="12518" y="48215"/>
                  </a:lnTo>
                  <a:lnTo>
                    <a:pt x="11827" y="47611"/>
                  </a:lnTo>
                  <a:lnTo>
                    <a:pt x="11741" y="47568"/>
                  </a:lnTo>
                  <a:lnTo>
                    <a:pt x="10877" y="46877"/>
                  </a:lnTo>
                  <a:lnTo>
                    <a:pt x="10791" y="46791"/>
                  </a:lnTo>
                  <a:lnTo>
                    <a:pt x="9755" y="46057"/>
                  </a:lnTo>
                  <a:lnTo>
                    <a:pt x="9669" y="46014"/>
                  </a:lnTo>
                  <a:lnTo>
                    <a:pt x="8762" y="45496"/>
                  </a:lnTo>
                  <a:lnTo>
                    <a:pt x="8633" y="45409"/>
                  </a:lnTo>
                  <a:lnTo>
                    <a:pt x="7942" y="45021"/>
                  </a:lnTo>
                  <a:lnTo>
                    <a:pt x="7208" y="44719"/>
                  </a:lnTo>
                  <a:lnTo>
                    <a:pt x="7122" y="44676"/>
                  </a:lnTo>
                  <a:lnTo>
                    <a:pt x="6086" y="44287"/>
                  </a:lnTo>
                  <a:lnTo>
                    <a:pt x="5957" y="44244"/>
                  </a:lnTo>
                  <a:lnTo>
                    <a:pt x="5266" y="44071"/>
                  </a:lnTo>
                  <a:lnTo>
                    <a:pt x="5180" y="44028"/>
                  </a:lnTo>
                  <a:lnTo>
                    <a:pt x="5093" y="44028"/>
                  </a:lnTo>
                  <a:lnTo>
                    <a:pt x="5007" y="43985"/>
                  </a:lnTo>
                  <a:lnTo>
                    <a:pt x="4964" y="43855"/>
                  </a:lnTo>
                  <a:lnTo>
                    <a:pt x="4921" y="43769"/>
                  </a:lnTo>
                  <a:lnTo>
                    <a:pt x="4964" y="43683"/>
                  </a:lnTo>
                  <a:lnTo>
                    <a:pt x="5050" y="43640"/>
                  </a:lnTo>
                  <a:lnTo>
                    <a:pt x="5093" y="43597"/>
                  </a:lnTo>
                  <a:close/>
                  <a:moveTo>
                    <a:pt x="40359" y="38115"/>
                  </a:moveTo>
                  <a:lnTo>
                    <a:pt x="40445" y="38158"/>
                  </a:lnTo>
                  <a:lnTo>
                    <a:pt x="40532" y="38287"/>
                  </a:lnTo>
                  <a:lnTo>
                    <a:pt x="40532" y="38374"/>
                  </a:lnTo>
                  <a:lnTo>
                    <a:pt x="40532" y="38417"/>
                  </a:lnTo>
                  <a:lnTo>
                    <a:pt x="40488" y="38460"/>
                  </a:lnTo>
                  <a:lnTo>
                    <a:pt x="40488" y="38503"/>
                  </a:lnTo>
                  <a:lnTo>
                    <a:pt x="40402" y="38546"/>
                  </a:lnTo>
                  <a:lnTo>
                    <a:pt x="39452" y="38848"/>
                  </a:lnTo>
                  <a:lnTo>
                    <a:pt x="39280" y="38892"/>
                  </a:lnTo>
                  <a:lnTo>
                    <a:pt x="38330" y="39323"/>
                  </a:lnTo>
                  <a:lnTo>
                    <a:pt x="38244" y="39366"/>
                  </a:lnTo>
                  <a:lnTo>
                    <a:pt x="37165" y="39928"/>
                  </a:lnTo>
                  <a:lnTo>
                    <a:pt x="36086" y="40618"/>
                  </a:lnTo>
                  <a:lnTo>
                    <a:pt x="35999" y="40704"/>
                  </a:lnTo>
                  <a:lnTo>
                    <a:pt x="35222" y="41266"/>
                  </a:lnTo>
                  <a:lnTo>
                    <a:pt x="35136" y="41352"/>
                  </a:lnTo>
                  <a:lnTo>
                    <a:pt x="34359" y="41956"/>
                  </a:lnTo>
                  <a:lnTo>
                    <a:pt x="33582" y="42647"/>
                  </a:lnTo>
                  <a:lnTo>
                    <a:pt x="33496" y="42733"/>
                  </a:lnTo>
                  <a:lnTo>
                    <a:pt x="32719" y="43467"/>
                  </a:lnTo>
                  <a:lnTo>
                    <a:pt x="32632" y="43553"/>
                  </a:lnTo>
                  <a:lnTo>
                    <a:pt x="31683" y="44546"/>
                  </a:lnTo>
                  <a:lnTo>
                    <a:pt x="30733" y="45625"/>
                  </a:lnTo>
                  <a:lnTo>
                    <a:pt x="30647" y="45712"/>
                  </a:lnTo>
                  <a:lnTo>
                    <a:pt x="29999" y="46532"/>
                  </a:lnTo>
                  <a:lnTo>
                    <a:pt x="29913" y="46618"/>
                  </a:lnTo>
                  <a:lnTo>
                    <a:pt x="29007" y="47783"/>
                  </a:lnTo>
                  <a:lnTo>
                    <a:pt x="28100" y="49035"/>
                  </a:lnTo>
                  <a:lnTo>
                    <a:pt x="27884" y="49337"/>
                  </a:lnTo>
                  <a:lnTo>
                    <a:pt x="27453" y="49942"/>
                  </a:lnTo>
                  <a:lnTo>
                    <a:pt x="27366" y="50071"/>
                  </a:lnTo>
                  <a:lnTo>
                    <a:pt x="26589" y="51280"/>
                  </a:lnTo>
                  <a:lnTo>
                    <a:pt x="25812" y="52532"/>
                  </a:lnTo>
                  <a:lnTo>
                    <a:pt x="25899" y="52618"/>
                  </a:lnTo>
                  <a:lnTo>
                    <a:pt x="25769" y="52532"/>
                  </a:lnTo>
                  <a:lnTo>
                    <a:pt x="25769" y="52575"/>
                  </a:lnTo>
                  <a:lnTo>
                    <a:pt x="25726" y="52618"/>
                  </a:lnTo>
                  <a:lnTo>
                    <a:pt x="25597" y="52877"/>
                  </a:lnTo>
                  <a:lnTo>
                    <a:pt x="25553" y="52920"/>
                  </a:lnTo>
                  <a:lnTo>
                    <a:pt x="25165" y="53567"/>
                  </a:lnTo>
                  <a:lnTo>
                    <a:pt x="25079" y="53697"/>
                  </a:lnTo>
                  <a:lnTo>
                    <a:pt x="24863" y="54129"/>
                  </a:lnTo>
                  <a:lnTo>
                    <a:pt x="24733" y="54344"/>
                  </a:lnTo>
                  <a:lnTo>
                    <a:pt x="24000" y="55683"/>
                  </a:lnTo>
                  <a:lnTo>
                    <a:pt x="23913" y="55812"/>
                  </a:lnTo>
                  <a:lnTo>
                    <a:pt x="23395" y="56762"/>
                  </a:lnTo>
                  <a:lnTo>
                    <a:pt x="23352" y="56848"/>
                  </a:lnTo>
                  <a:lnTo>
                    <a:pt x="22661" y="58229"/>
                  </a:lnTo>
                  <a:lnTo>
                    <a:pt x="22618" y="58272"/>
                  </a:lnTo>
                  <a:lnTo>
                    <a:pt x="22575" y="58316"/>
                  </a:lnTo>
                  <a:lnTo>
                    <a:pt x="22402" y="58316"/>
                  </a:lnTo>
                  <a:lnTo>
                    <a:pt x="22316" y="58272"/>
                  </a:lnTo>
                  <a:lnTo>
                    <a:pt x="22273" y="58186"/>
                  </a:lnTo>
                  <a:lnTo>
                    <a:pt x="22273" y="58100"/>
                  </a:lnTo>
                  <a:lnTo>
                    <a:pt x="22316" y="58013"/>
                  </a:lnTo>
                  <a:lnTo>
                    <a:pt x="22791" y="56977"/>
                  </a:lnTo>
                  <a:lnTo>
                    <a:pt x="22705" y="56934"/>
                  </a:lnTo>
                  <a:lnTo>
                    <a:pt x="22834" y="56977"/>
                  </a:lnTo>
                  <a:lnTo>
                    <a:pt x="22834" y="56934"/>
                  </a:lnTo>
                  <a:lnTo>
                    <a:pt x="22877" y="56891"/>
                  </a:lnTo>
                  <a:lnTo>
                    <a:pt x="23482" y="55726"/>
                  </a:lnTo>
                  <a:lnTo>
                    <a:pt x="24129" y="54517"/>
                  </a:lnTo>
                  <a:lnTo>
                    <a:pt x="24259" y="54301"/>
                  </a:lnTo>
                  <a:lnTo>
                    <a:pt x="24949" y="53136"/>
                  </a:lnTo>
                  <a:lnTo>
                    <a:pt x="25036" y="53006"/>
                  </a:lnTo>
                  <a:lnTo>
                    <a:pt x="25036" y="52963"/>
                  </a:lnTo>
                  <a:lnTo>
                    <a:pt x="24949" y="52877"/>
                  </a:lnTo>
                  <a:lnTo>
                    <a:pt x="25036" y="52920"/>
                  </a:lnTo>
                  <a:lnTo>
                    <a:pt x="25122" y="52834"/>
                  </a:lnTo>
                  <a:lnTo>
                    <a:pt x="25122" y="52791"/>
                  </a:lnTo>
                  <a:lnTo>
                    <a:pt x="25165" y="52791"/>
                  </a:lnTo>
                  <a:lnTo>
                    <a:pt x="25036" y="52704"/>
                  </a:lnTo>
                  <a:lnTo>
                    <a:pt x="25165" y="52747"/>
                  </a:lnTo>
                  <a:lnTo>
                    <a:pt x="25294" y="52532"/>
                  </a:lnTo>
                  <a:lnTo>
                    <a:pt x="25338" y="52488"/>
                  </a:lnTo>
                  <a:lnTo>
                    <a:pt x="25251" y="52402"/>
                  </a:lnTo>
                  <a:lnTo>
                    <a:pt x="25251" y="52402"/>
                  </a:lnTo>
                  <a:lnTo>
                    <a:pt x="25338" y="52445"/>
                  </a:lnTo>
                  <a:lnTo>
                    <a:pt x="25553" y="52100"/>
                  </a:lnTo>
                  <a:lnTo>
                    <a:pt x="26374" y="50805"/>
                  </a:lnTo>
                  <a:lnTo>
                    <a:pt x="27237" y="49510"/>
                  </a:lnTo>
                  <a:lnTo>
                    <a:pt x="27280" y="49467"/>
                  </a:lnTo>
                  <a:lnTo>
                    <a:pt x="27280" y="49424"/>
                  </a:lnTo>
                  <a:lnTo>
                    <a:pt x="27539" y="49078"/>
                  </a:lnTo>
                  <a:lnTo>
                    <a:pt x="27841" y="48690"/>
                  </a:lnTo>
                  <a:lnTo>
                    <a:pt x="27928" y="48517"/>
                  </a:lnTo>
                  <a:lnTo>
                    <a:pt x="28877" y="47265"/>
                  </a:lnTo>
                  <a:lnTo>
                    <a:pt x="29784" y="46100"/>
                  </a:lnTo>
                  <a:lnTo>
                    <a:pt x="30129" y="45668"/>
                  </a:lnTo>
                  <a:lnTo>
                    <a:pt x="30388" y="45366"/>
                  </a:lnTo>
                  <a:lnTo>
                    <a:pt x="30517" y="45237"/>
                  </a:lnTo>
                  <a:lnTo>
                    <a:pt x="31553" y="44071"/>
                  </a:lnTo>
                  <a:lnTo>
                    <a:pt x="32589" y="42992"/>
                  </a:lnTo>
                  <a:lnTo>
                    <a:pt x="32632" y="42992"/>
                  </a:lnTo>
                  <a:lnTo>
                    <a:pt x="32632" y="42949"/>
                  </a:lnTo>
                  <a:lnTo>
                    <a:pt x="32719" y="42863"/>
                  </a:lnTo>
                  <a:lnTo>
                    <a:pt x="32891" y="42690"/>
                  </a:lnTo>
                  <a:lnTo>
                    <a:pt x="33021" y="42561"/>
                  </a:lnTo>
                  <a:lnTo>
                    <a:pt x="33237" y="42388"/>
                  </a:lnTo>
                  <a:lnTo>
                    <a:pt x="33366" y="42258"/>
                  </a:lnTo>
                  <a:lnTo>
                    <a:pt x="34186" y="41525"/>
                  </a:lnTo>
                  <a:lnTo>
                    <a:pt x="35007" y="40877"/>
                  </a:lnTo>
                  <a:lnTo>
                    <a:pt x="35093" y="40834"/>
                  </a:lnTo>
                  <a:lnTo>
                    <a:pt x="35827" y="40273"/>
                  </a:lnTo>
                  <a:lnTo>
                    <a:pt x="35956" y="40187"/>
                  </a:lnTo>
                  <a:lnTo>
                    <a:pt x="36992" y="39539"/>
                  </a:lnTo>
                  <a:lnTo>
                    <a:pt x="38028" y="38978"/>
                  </a:lnTo>
                  <a:lnTo>
                    <a:pt x="38158" y="38935"/>
                  </a:lnTo>
                  <a:lnTo>
                    <a:pt x="38935" y="38589"/>
                  </a:lnTo>
                  <a:lnTo>
                    <a:pt x="39021" y="38546"/>
                  </a:lnTo>
                  <a:lnTo>
                    <a:pt x="39625" y="38330"/>
                  </a:lnTo>
                  <a:lnTo>
                    <a:pt x="40229" y="38158"/>
                  </a:lnTo>
                  <a:lnTo>
                    <a:pt x="40273" y="38115"/>
                  </a:lnTo>
                  <a:close/>
                  <a:moveTo>
                    <a:pt x="28446" y="59654"/>
                  </a:moveTo>
                  <a:lnTo>
                    <a:pt x="28014" y="59956"/>
                  </a:lnTo>
                  <a:lnTo>
                    <a:pt x="27539" y="60258"/>
                  </a:lnTo>
                  <a:lnTo>
                    <a:pt x="26935" y="60560"/>
                  </a:lnTo>
                  <a:lnTo>
                    <a:pt x="26330" y="60862"/>
                  </a:lnTo>
                  <a:lnTo>
                    <a:pt x="25640" y="61078"/>
                  </a:lnTo>
                  <a:lnTo>
                    <a:pt x="24949" y="61294"/>
                  </a:lnTo>
                  <a:lnTo>
                    <a:pt x="24215" y="61423"/>
                  </a:lnTo>
                  <a:lnTo>
                    <a:pt x="23482" y="61553"/>
                  </a:lnTo>
                  <a:lnTo>
                    <a:pt x="22705" y="61596"/>
                  </a:lnTo>
                  <a:lnTo>
                    <a:pt x="21928" y="61639"/>
                  </a:lnTo>
                  <a:lnTo>
                    <a:pt x="21884" y="61639"/>
                  </a:lnTo>
                  <a:lnTo>
                    <a:pt x="21108" y="61596"/>
                  </a:lnTo>
                  <a:lnTo>
                    <a:pt x="20331" y="61553"/>
                  </a:lnTo>
                  <a:lnTo>
                    <a:pt x="19554" y="61423"/>
                  </a:lnTo>
                  <a:lnTo>
                    <a:pt x="18820" y="61294"/>
                  </a:lnTo>
                  <a:lnTo>
                    <a:pt x="18129" y="61078"/>
                  </a:lnTo>
                  <a:lnTo>
                    <a:pt x="17482" y="60862"/>
                  </a:lnTo>
                  <a:lnTo>
                    <a:pt x="16834" y="60560"/>
                  </a:lnTo>
                  <a:lnTo>
                    <a:pt x="16273" y="60258"/>
                  </a:lnTo>
                  <a:lnTo>
                    <a:pt x="16036" y="60107"/>
                  </a:lnTo>
                  <a:lnTo>
                    <a:pt x="16036" y="60107"/>
                  </a:lnTo>
                  <a:lnTo>
                    <a:pt x="16144" y="60172"/>
                  </a:lnTo>
                  <a:lnTo>
                    <a:pt x="16748" y="60474"/>
                  </a:lnTo>
                  <a:lnTo>
                    <a:pt x="17352" y="60733"/>
                  </a:lnTo>
                  <a:lnTo>
                    <a:pt x="18043" y="60992"/>
                  </a:lnTo>
                  <a:lnTo>
                    <a:pt x="18777" y="61208"/>
                  </a:lnTo>
                  <a:lnTo>
                    <a:pt x="19510" y="61337"/>
                  </a:lnTo>
                  <a:lnTo>
                    <a:pt x="20287" y="61467"/>
                  </a:lnTo>
                  <a:lnTo>
                    <a:pt x="21064" y="61510"/>
                  </a:lnTo>
                  <a:lnTo>
                    <a:pt x="21884" y="61553"/>
                  </a:lnTo>
                  <a:lnTo>
                    <a:pt x="21928" y="61553"/>
                  </a:lnTo>
                  <a:lnTo>
                    <a:pt x="22705" y="61510"/>
                  </a:lnTo>
                  <a:lnTo>
                    <a:pt x="23525" y="61467"/>
                  </a:lnTo>
                  <a:lnTo>
                    <a:pt x="24259" y="61337"/>
                  </a:lnTo>
                  <a:lnTo>
                    <a:pt x="25036" y="61208"/>
                  </a:lnTo>
                  <a:lnTo>
                    <a:pt x="25726" y="60992"/>
                  </a:lnTo>
                  <a:lnTo>
                    <a:pt x="26417" y="60733"/>
                  </a:lnTo>
                  <a:lnTo>
                    <a:pt x="27064" y="60474"/>
                  </a:lnTo>
                  <a:lnTo>
                    <a:pt x="27669" y="60172"/>
                  </a:lnTo>
                  <a:lnTo>
                    <a:pt x="28057" y="59913"/>
                  </a:lnTo>
                  <a:lnTo>
                    <a:pt x="28446" y="59654"/>
                  </a:lnTo>
                  <a:close/>
                  <a:moveTo>
                    <a:pt x="14288" y="59136"/>
                  </a:moveTo>
                  <a:lnTo>
                    <a:pt x="14633" y="59567"/>
                  </a:lnTo>
                  <a:lnTo>
                    <a:pt x="15064" y="59913"/>
                  </a:lnTo>
                  <a:lnTo>
                    <a:pt x="15539" y="60301"/>
                  </a:lnTo>
                  <a:lnTo>
                    <a:pt x="16057" y="60646"/>
                  </a:lnTo>
                  <a:lnTo>
                    <a:pt x="16662" y="60949"/>
                  </a:lnTo>
                  <a:lnTo>
                    <a:pt x="17309" y="61208"/>
                  </a:lnTo>
                  <a:lnTo>
                    <a:pt x="18000" y="61467"/>
                  </a:lnTo>
                  <a:lnTo>
                    <a:pt x="18733" y="61682"/>
                  </a:lnTo>
                  <a:lnTo>
                    <a:pt x="19467" y="61812"/>
                  </a:lnTo>
                  <a:lnTo>
                    <a:pt x="20287" y="61941"/>
                  </a:lnTo>
                  <a:lnTo>
                    <a:pt x="21064" y="62028"/>
                  </a:lnTo>
                  <a:lnTo>
                    <a:pt x="22748" y="62028"/>
                  </a:lnTo>
                  <a:lnTo>
                    <a:pt x="23525" y="61941"/>
                  </a:lnTo>
                  <a:lnTo>
                    <a:pt x="24302" y="61812"/>
                  </a:lnTo>
                  <a:lnTo>
                    <a:pt x="25079" y="61682"/>
                  </a:lnTo>
                  <a:lnTo>
                    <a:pt x="25769" y="61467"/>
                  </a:lnTo>
                  <a:lnTo>
                    <a:pt x="26460" y="61208"/>
                  </a:lnTo>
                  <a:lnTo>
                    <a:pt x="27107" y="60949"/>
                  </a:lnTo>
                  <a:lnTo>
                    <a:pt x="27712" y="60646"/>
                  </a:lnTo>
                  <a:lnTo>
                    <a:pt x="28230" y="60301"/>
                  </a:lnTo>
                  <a:lnTo>
                    <a:pt x="28704" y="59956"/>
                  </a:lnTo>
                  <a:lnTo>
                    <a:pt x="29136" y="59567"/>
                  </a:lnTo>
                  <a:lnTo>
                    <a:pt x="29481" y="59179"/>
                  </a:lnTo>
                  <a:lnTo>
                    <a:pt x="29438" y="59783"/>
                  </a:lnTo>
                  <a:lnTo>
                    <a:pt x="29352" y="60387"/>
                  </a:lnTo>
                  <a:lnTo>
                    <a:pt x="29222" y="61078"/>
                  </a:lnTo>
                  <a:lnTo>
                    <a:pt x="29093" y="61769"/>
                  </a:lnTo>
                  <a:lnTo>
                    <a:pt x="28834" y="62546"/>
                  </a:lnTo>
                  <a:lnTo>
                    <a:pt x="28532" y="63280"/>
                  </a:lnTo>
                  <a:lnTo>
                    <a:pt x="28143" y="63970"/>
                  </a:lnTo>
                  <a:lnTo>
                    <a:pt x="27928" y="64315"/>
                  </a:lnTo>
                  <a:lnTo>
                    <a:pt x="27669" y="64661"/>
                  </a:lnTo>
                  <a:lnTo>
                    <a:pt x="27410" y="64963"/>
                  </a:lnTo>
                  <a:lnTo>
                    <a:pt x="27107" y="65265"/>
                  </a:lnTo>
                  <a:lnTo>
                    <a:pt x="26762" y="65524"/>
                  </a:lnTo>
                  <a:lnTo>
                    <a:pt x="26417" y="65783"/>
                  </a:lnTo>
                  <a:lnTo>
                    <a:pt x="26374" y="65783"/>
                  </a:lnTo>
                  <a:lnTo>
                    <a:pt x="26330" y="65826"/>
                  </a:lnTo>
                  <a:lnTo>
                    <a:pt x="26287" y="65826"/>
                  </a:lnTo>
                  <a:lnTo>
                    <a:pt x="25812" y="66085"/>
                  </a:lnTo>
                  <a:lnTo>
                    <a:pt x="25338" y="66301"/>
                  </a:lnTo>
                  <a:lnTo>
                    <a:pt x="24777" y="66474"/>
                  </a:lnTo>
                  <a:lnTo>
                    <a:pt x="24172" y="66603"/>
                  </a:lnTo>
                  <a:lnTo>
                    <a:pt x="23568" y="66733"/>
                  </a:lnTo>
                  <a:lnTo>
                    <a:pt x="22920" y="66776"/>
                  </a:lnTo>
                  <a:lnTo>
                    <a:pt x="22273" y="66819"/>
                  </a:lnTo>
                  <a:lnTo>
                    <a:pt x="21539" y="66819"/>
                  </a:lnTo>
                  <a:lnTo>
                    <a:pt x="20978" y="66776"/>
                  </a:lnTo>
                  <a:lnTo>
                    <a:pt x="20374" y="66689"/>
                  </a:lnTo>
                  <a:lnTo>
                    <a:pt x="19813" y="66603"/>
                  </a:lnTo>
                  <a:lnTo>
                    <a:pt x="19295" y="66474"/>
                  </a:lnTo>
                  <a:lnTo>
                    <a:pt x="18777" y="66344"/>
                  </a:lnTo>
                  <a:lnTo>
                    <a:pt x="18302" y="66215"/>
                  </a:lnTo>
                  <a:lnTo>
                    <a:pt x="17870" y="66042"/>
                  </a:lnTo>
                  <a:lnTo>
                    <a:pt x="17482" y="65826"/>
                  </a:lnTo>
                  <a:lnTo>
                    <a:pt x="17439" y="65826"/>
                  </a:lnTo>
                  <a:lnTo>
                    <a:pt x="17439" y="65783"/>
                  </a:lnTo>
                  <a:lnTo>
                    <a:pt x="17395" y="65783"/>
                  </a:lnTo>
                  <a:lnTo>
                    <a:pt x="17007" y="65524"/>
                  </a:lnTo>
                  <a:lnTo>
                    <a:pt x="16662" y="65265"/>
                  </a:lnTo>
                  <a:lnTo>
                    <a:pt x="16359" y="64963"/>
                  </a:lnTo>
                  <a:lnTo>
                    <a:pt x="16100" y="64661"/>
                  </a:lnTo>
                  <a:lnTo>
                    <a:pt x="15841" y="64359"/>
                  </a:lnTo>
                  <a:lnTo>
                    <a:pt x="15582" y="64013"/>
                  </a:lnTo>
                  <a:lnTo>
                    <a:pt x="15194" y="63323"/>
                  </a:lnTo>
                  <a:lnTo>
                    <a:pt x="14892" y="62589"/>
                  </a:lnTo>
                  <a:lnTo>
                    <a:pt x="14676" y="61855"/>
                  </a:lnTo>
                  <a:lnTo>
                    <a:pt x="14503" y="61121"/>
                  </a:lnTo>
                  <a:lnTo>
                    <a:pt x="14417" y="60431"/>
                  </a:lnTo>
                  <a:lnTo>
                    <a:pt x="14331" y="59783"/>
                  </a:lnTo>
                  <a:lnTo>
                    <a:pt x="14288" y="59136"/>
                  </a:lnTo>
                  <a:close/>
                  <a:moveTo>
                    <a:pt x="26115" y="66344"/>
                  </a:moveTo>
                  <a:lnTo>
                    <a:pt x="25942" y="66646"/>
                  </a:lnTo>
                  <a:lnTo>
                    <a:pt x="25726" y="66905"/>
                  </a:lnTo>
                  <a:lnTo>
                    <a:pt x="25381" y="67164"/>
                  </a:lnTo>
                  <a:lnTo>
                    <a:pt x="24992" y="67380"/>
                  </a:lnTo>
                  <a:lnTo>
                    <a:pt x="24690" y="67510"/>
                  </a:lnTo>
                  <a:lnTo>
                    <a:pt x="24345" y="67682"/>
                  </a:lnTo>
                  <a:lnTo>
                    <a:pt x="23568" y="67855"/>
                  </a:lnTo>
                  <a:lnTo>
                    <a:pt x="22748" y="67984"/>
                  </a:lnTo>
                  <a:lnTo>
                    <a:pt x="21884" y="68028"/>
                  </a:lnTo>
                  <a:lnTo>
                    <a:pt x="21021" y="67984"/>
                  </a:lnTo>
                  <a:lnTo>
                    <a:pt x="20201" y="67855"/>
                  </a:lnTo>
                  <a:lnTo>
                    <a:pt x="19467" y="67639"/>
                  </a:lnTo>
                  <a:lnTo>
                    <a:pt x="19122" y="67510"/>
                  </a:lnTo>
                  <a:lnTo>
                    <a:pt x="18777" y="67380"/>
                  </a:lnTo>
                  <a:lnTo>
                    <a:pt x="18388" y="67164"/>
                  </a:lnTo>
                  <a:lnTo>
                    <a:pt x="18086" y="66905"/>
                  </a:lnTo>
                  <a:lnTo>
                    <a:pt x="17827" y="66603"/>
                  </a:lnTo>
                  <a:lnTo>
                    <a:pt x="17654" y="66344"/>
                  </a:lnTo>
                  <a:lnTo>
                    <a:pt x="18043" y="66517"/>
                  </a:lnTo>
                  <a:lnTo>
                    <a:pt x="18474" y="66646"/>
                  </a:lnTo>
                  <a:lnTo>
                    <a:pt x="19424" y="66905"/>
                  </a:lnTo>
                  <a:lnTo>
                    <a:pt x="20460" y="67078"/>
                  </a:lnTo>
                  <a:lnTo>
                    <a:pt x="21539" y="67164"/>
                  </a:lnTo>
                  <a:lnTo>
                    <a:pt x="22705" y="67164"/>
                  </a:lnTo>
                  <a:lnTo>
                    <a:pt x="23266" y="67121"/>
                  </a:lnTo>
                  <a:lnTo>
                    <a:pt x="23784" y="67078"/>
                  </a:lnTo>
                  <a:lnTo>
                    <a:pt x="24302" y="66992"/>
                  </a:lnTo>
                  <a:lnTo>
                    <a:pt x="24777" y="66862"/>
                  </a:lnTo>
                  <a:lnTo>
                    <a:pt x="25251" y="66733"/>
                  </a:lnTo>
                  <a:lnTo>
                    <a:pt x="25726" y="66560"/>
                  </a:lnTo>
                  <a:lnTo>
                    <a:pt x="26115" y="66344"/>
                  </a:lnTo>
                  <a:close/>
                  <a:moveTo>
                    <a:pt x="44373" y="0"/>
                  </a:moveTo>
                  <a:lnTo>
                    <a:pt x="44114" y="44"/>
                  </a:lnTo>
                  <a:lnTo>
                    <a:pt x="43683" y="173"/>
                  </a:lnTo>
                  <a:lnTo>
                    <a:pt x="43294" y="389"/>
                  </a:lnTo>
                  <a:lnTo>
                    <a:pt x="42992" y="648"/>
                  </a:lnTo>
                  <a:lnTo>
                    <a:pt x="42690" y="993"/>
                  </a:lnTo>
                  <a:lnTo>
                    <a:pt x="42388" y="1382"/>
                  </a:lnTo>
                  <a:lnTo>
                    <a:pt x="42129" y="1770"/>
                  </a:lnTo>
                  <a:lnTo>
                    <a:pt x="41913" y="2202"/>
                  </a:lnTo>
                  <a:lnTo>
                    <a:pt x="41524" y="3108"/>
                  </a:lnTo>
                  <a:lnTo>
                    <a:pt x="41265" y="4015"/>
                  </a:lnTo>
                  <a:lnTo>
                    <a:pt x="41050" y="4835"/>
                  </a:lnTo>
                  <a:lnTo>
                    <a:pt x="40877" y="5525"/>
                  </a:lnTo>
                  <a:lnTo>
                    <a:pt x="40834" y="5957"/>
                  </a:lnTo>
                  <a:lnTo>
                    <a:pt x="40834" y="6259"/>
                  </a:lnTo>
                  <a:lnTo>
                    <a:pt x="39798" y="7209"/>
                  </a:lnTo>
                  <a:lnTo>
                    <a:pt x="38805" y="8288"/>
                  </a:lnTo>
                  <a:lnTo>
                    <a:pt x="38589" y="7727"/>
                  </a:lnTo>
                  <a:lnTo>
                    <a:pt x="38330" y="7036"/>
                  </a:lnTo>
                  <a:lnTo>
                    <a:pt x="38028" y="6259"/>
                  </a:lnTo>
                  <a:lnTo>
                    <a:pt x="37640" y="5525"/>
                  </a:lnTo>
                  <a:lnTo>
                    <a:pt x="37208" y="4792"/>
                  </a:lnTo>
                  <a:lnTo>
                    <a:pt x="36949" y="4446"/>
                  </a:lnTo>
                  <a:lnTo>
                    <a:pt x="36690" y="4144"/>
                  </a:lnTo>
                  <a:lnTo>
                    <a:pt x="36431" y="3885"/>
                  </a:lnTo>
                  <a:lnTo>
                    <a:pt x="36172" y="3669"/>
                  </a:lnTo>
                  <a:lnTo>
                    <a:pt x="35870" y="3497"/>
                  </a:lnTo>
                  <a:lnTo>
                    <a:pt x="35568" y="3367"/>
                  </a:lnTo>
                  <a:lnTo>
                    <a:pt x="35179" y="3324"/>
                  </a:lnTo>
                  <a:lnTo>
                    <a:pt x="35007" y="3324"/>
                  </a:lnTo>
                  <a:lnTo>
                    <a:pt x="34791" y="3367"/>
                  </a:lnTo>
                  <a:lnTo>
                    <a:pt x="34532" y="3454"/>
                  </a:lnTo>
                  <a:lnTo>
                    <a:pt x="34316" y="3583"/>
                  </a:lnTo>
                  <a:lnTo>
                    <a:pt x="34057" y="3713"/>
                  </a:lnTo>
                  <a:lnTo>
                    <a:pt x="33798" y="3972"/>
                  </a:lnTo>
                  <a:lnTo>
                    <a:pt x="33582" y="4187"/>
                  </a:lnTo>
                  <a:lnTo>
                    <a:pt x="33409" y="4446"/>
                  </a:lnTo>
                  <a:lnTo>
                    <a:pt x="33323" y="4705"/>
                  </a:lnTo>
                  <a:lnTo>
                    <a:pt x="33237" y="4921"/>
                  </a:lnTo>
                  <a:lnTo>
                    <a:pt x="33194" y="5180"/>
                  </a:lnTo>
                  <a:lnTo>
                    <a:pt x="33194" y="5396"/>
                  </a:lnTo>
                  <a:lnTo>
                    <a:pt x="33237" y="5741"/>
                  </a:lnTo>
                  <a:lnTo>
                    <a:pt x="33323" y="6087"/>
                  </a:lnTo>
                  <a:lnTo>
                    <a:pt x="33496" y="6389"/>
                  </a:lnTo>
                  <a:lnTo>
                    <a:pt x="33712" y="6691"/>
                  </a:lnTo>
                  <a:lnTo>
                    <a:pt x="33971" y="6993"/>
                  </a:lnTo>
                  <a:lnTo>
                    <a:pt x="34273" y="7295"/>
                  </a:lnTo>
                  <a:lnTo>
                    <a:pt x="34618" y="7554"/>
                  </a:lnTo>
                  <a:lnTo>
                    <a:pt x="35352" y="8029"/>
                  </a:lnTo>
                  <a:lnTo>
                    <a:pt x="36086" y="8461"/>
                  </a:lnTo>
                  <a:lnTo>
                    <a:pt x="36819" y="8806"/>
                  </a:lnTo>
                  <a:lnTo>
                    <a:pt x="37424" y="9108"/>
                  </a:lnTo>
                  <a:lnTo>
                    <a:pt x="37899" y="9281"/>
                  </a:lnTo>
                  <a:lnTo>
                    <a:pt x="37035" y="10360"/>
                  </a:lnTo>
                  <a:lnTo>
                    <a:pt x="36215" y="11482"/>
                  </a:lnTo>
                  <a:lnTo>
                    <a:pt x="35395" y="12648"/>
                  </a:lnTo>
                  <a:lnTo>
                    <a:pt x="34575" y="13899"/>
                  </a:lnTo>
                  <a:lnTo>
                    <a:pt x="34402" y="13338"/>
                  </a:lnTo>
                  <a:lnTo>
                    <a:pt x="34143" y="12648"/>
                  </a:lnTo>
                  <a:lnTo>
                    <a:pt x="33798" y="11914"/>
                  </a:lnTo>
                  <a:lnTo>
                    <a:pt x="33453" y="11137"/>
                  </a:lnTo>
                  <a:lnTo>
                    <a:pt x="32978" y="10446"/>
                  </a:lnTo>
                  <a:lnTo>
                    <a:pt x="32762" y="10101"/>
                  </a:lnTo>
                  <a:lnTo>
                    <a:pt x="32503" y="9799"/>
                  </a:lnTo>
                  <a:lnTo>
                    <a:pt x="32244" y="9540"/>
                  </a:lnTo>
                  <a:lnTo>
                    <a:pt x="31942" y="9324"/>
                  </a:lnTo>
                  <a:lnTo>
                    <a:pt x="31683" y="9194"/>
                  </a:lnTo>
                  <a:lnTo>
                    <a:pt x="31381" y="9065"/>
                  </a:lnTo>
                  <a:lnTo>
                    <a:pt x="31035" y="9022"/>
                  </a:lnTo>
                  <a:lnTo>
                    <a:pt x="30820" y="9022"/>
                  </a:lnTo>
                  <a:lnTo>
                    <a:pt x="30604" y="9065"/>
                  </a:lnTo>
                  <a:lnTo>
                    <a:pt x="30345" y="9151"/>
                  </a:lnTo>
                  <a:lnTo>
                    <a:pt x="30129" y="9238"/>
                  </a:lnTo>
                  <a:lnTo>
                    <a:pt x="29870" y="9410"/>
                  </a:lnTo>
                  <a:lnTo>
                    <a:pt x="29654" y="9626"/>
                  </a:lnTo>
                  <a:lnTo>
                    <a:pt x="29395" y="9885"/>
                  </a:lnTo>
                  <a:lnTo>
                    <a:pt x="29266" y="10144"/>
                  </a:lnTo>
                  <a:lnTo>
                    <a:pt x="29136" y="10403"/>
                  </a:lnTo>
                  <a:lnTo>
                    <a:pt x="29050" y="10619"/>
                  </a:lnTo>
                  <a:lnTo>
                    <a:pt x="29007" y="10835"/>
                  </a:lnTo>
                  <a:lnTo>
                    <a:pt x="29007" y="11051"/>
                  </a:lnTo>
                  <a:lnTo>
                    <a:pt x="29050" y="11439"/>
                  </a:lnTo>
                  <a:lnTo>
                    <a:pt x="29179" y="11784"/>
                  </a:lnTo>
                  <a:lnTo>
                    <a:pt x="29352" y="12130"/>
                  </a:lnTo>
                  <a:lnTo>
                    <a:pt x="29611" y="12475"/>
                  </a:lnTo>
                  <a:lnTo>
                    <a:pt x="29913" y="12777"/>
                  </a:lnTo>
                  <a:lnTo>
                    <a:pt x="30215" y="13079"/>
                  </a:lnTo>
                  <a:lnTo>
                    <a:pt x="30604" y="13338"/>
                  </a:lnTo>
                  <a:lnTo>
                    <a:pt x="31381" y="13856"/>
                  </a:lnTo>
                  <a:lnTo>
                    <a:pt x="32201" y="14288"/>
                  </a:lnTo>
                  <a:lnTo>
                    <a:pt x="32935" y="14633"/>
                  </a:lnTo>
                  <a:lnTo>
                    <a:pt x="33884" y="15022"/>
                  </a:lnTo>
                  <a:lnTo>
                    <a:pt x="33280" y="16101"/>
                  </a:lnTo>
                  <a:lnTo>
                    <a:pt x="32676" y="17223"/>
                  </a:lnTo>
                  <a:lnTo>
                    <a:pt x="32115" y="18388"/>
                  </a:lnTo>
                  <a:lnTo>
                    <a:pt x="31553" y="19554"/>
                  </a:lnTo>
                  <a:lnTo>
                    <a:pt x="31381" y="18993"/>
                  </a:lnTo>
                  <a:lnTo>
                    <a:pt x="31122" y="18302"/>
                  </a:lnTo>
                  <a:lnTo>
                    <a:pt x="30776" y="17568"/>
                  </a:lnTo>
                  <a:lnTo>
                    <a:pt x="30388" y="16835"/>
                  </a:lnTo>
                  <a:lnTo>
                    <a:pt x="29956" y="16101"/>
                  </a:lnTo>
                  <a:lnTo>
                    <a:pt x="29740" y="15799"/>
                  </a:lnTo>
                  <a:lnTo>
                    <a:pt x="29481" y="15496"/>
                  </a:lnTo>
                  <a:lnTo>
                    <a:pt x="29222" y="15237"/>
                  </a:lnTo>
                  <a:lnTo>
                    <a:pt x="28920" y="15022"/>
                  </a:lnTo>
                  <a:lnTo>
                    <a:pt x="28661" y="14849"/>
                  </a:lnTo>
                  <a:lnTo>
                    <a:pt x="28359" y="14763"/>
                  </a:lnTo>
                  <a:lnTo>
                    <a:pt x="27971" y="14719"/>
                  </a:lnTo>
                  <a:lnTo>
                    <a:pt x="27798" y="14719"/>
                  </a:lnTo>
                  <a:lnTo>
                    <a:pt x="27582" y="14763"/>
                  </a:lnTo>
                  <a:lnTo>
                    <a:pt x="27323" y="14849"/>
                  </a:lnTo>
                  <a:lnTo>
                    <a:pt x="27107" y="14935"/>
                  </a:lnTo>
                  <a:lnTo>
                    <a:pt x="26848" y="15108"/>
                  </a:lnTo>
                  <a:lnTo>
                    <a:pt x="26633" y="15324"/>
                  </a:lnTo>
                  <a:lnTo>
                    <a:pt x="26374" y="15583"/>
                  </a:lnTo>
                  <a:lnTo>
                    <a:pt x="26201" y="15842"/>
                  </a:lnTo>
                  <a:lnTo>
                    <a:pt x="26115" y="16101"/>
                  </a:lnTo>
                  <a:lnTo>
                    <a:pt x="26028" y="16317"/>
                  </a:lnTo>
                  <a:lnTo>
                    <a:pt x="25985" y="16532"/>
                  </a:lnTo>
                  <a:lnTo>
                    <a:pt x="25985" y="16748"/>
                  </a:lnTo>
                  <a:lnTo>
                    <a:pt x="26028" y="17137"/>
                  </a:lnTo>
                  <a:lnTo>
                    <a:pt x="26158" y="17482"/>
                  </a:lnTo>
                  <a:lnTo>
                    <a:pt x="26330" y="17870"/>
                  </a:lnTo>
                  <a:lnTo>
                    <a:pt x="26589" y="18173"/>
                  </a:lnTo>
                  <a:lnTo>
                    <a:pt x="26935" y="18518"/>
                  </a:lnTo>
                  <a:lnTo>
                    <a:pt x="27280" y="18820"/>
                  </a:lnTo>
                  <a:lnTo>
                    <a:pt x="27669" y="19122"/>
                  </a:lnTo>
                  <a:lnTo>
                    <a:pt x="28489" y="19640"/>
                  </a:lnTo>
                  <a:lnTo>
                    <a:pt x="29309" y="20072"/>
                  </a:lnTo>
                  <a:lnTo>
                    <a:pt x="30043" y="20374"/>
                  </a:lnTo>
                  <a:lnTo>
                    <a:pt x="30949" y="20763"/>
                  </a:lnTo>
                  <a:lnTo>
                    <a:pt x="31035" y="20763"/>
                  </a:lnTo>
                  <a:lnTo>
                    <a:pt x="30388" y="22273"/>
                  </a:lnTo>
                  <a:lnTo>
                    <a:pt x="29784" y="23827"/>
                  </a:lnTo>
                  <a:lnTo>
                    <a:pt x="29222" y="25424"/>
                  </a:lnTo>
                  <a:lnTo>
                    <a:pt x="28661" y="27065"/>
                  </a:lnTo>
                  <a:lnTo>
                    <a:pt x="28402" y="26503"/>
                  </a:lnTo>
                  <a:lnTo>
                    <a:pt x="28057" y="25899"/>
                  </a:lnTo>
                  <a:lnTo>
                    <a:pt x="27669" y="25208"/>
                  </a:lnTo>
                  <a:lnTo>
                    <a:pt x="27194" y="24518"/>
                  </a:lnTo>
                  <a:lnTo>
                    <a:pt x="26676" y="23870"/>
                  </a:lnTo>
                  <a:lnTo>
                    <a:pt x="26417" y="23611"/>
                  </a:lnTo>
                  <a:lnTo>
                    <a:pt x="26115" y="23352"/>
                  </a:lnTo>
                  <a:lnTo>
                    <a:pt x="25812" y="23137"/>
                  </a:lnTo>
                  <a:lnTo>
                    <a:pt x="25510" y="22964"/>
                  </a:lnTo>
                  <a:lnTo>
                    <a:pt x="25251" y="22834"/>
                  </a:lnTo>
                  <a:lnTo>
                    <a:pt x="24906" y="22791"/>
                  </a:lnTo>
                  <a:lnTo>
                    <a:pt x="24561" y="22748"/>
                  </a:lnTo>
                  <a:lnTo>
                    <a:pt x="24345" y="22791"/>
                  </a:lnTo>
                  <a:lnTo>
                    <a:pt x="24172" y="22878"/>
                  </a:lnTo>
                  <a:lnTo>
                    <a:pt x="23956" y="22964"/>
                  </a:lnTo>
                  <a:lnTo>
                    <a:pt x="23697" y="23093"/>
                  </a:lnTo>
                  <a:lnTo>
                    <a:pt x="23482" y="23309"/>
                  </a:lnTo>
                  <a:lnTo>
                    <a:pt x="23266" y="23568"/>
                  </a:lnTo>
                  <a:lnTo>
                    <a:pt x="23093" y="23827"/>
                  </a:lnTo>
                  <a:lnTo>
                    <a:pt x="22964" y="24129"/>
                  </a:lnTo>
                  <a:lnTo>
                    <a:pt x="22877" y="24345"/>
                  </a:lnTo>
                  <a:lnTo>
                    <a:pt x="22834" y="24604"/>
                  </a:lnTo>
                  <a:lnTo>
                    <a:pt x="22791" y="24820"/>
                  </a:lnTo>
                  <a:lnTo>
                    <a:pt x="22834" y="25036"/>
                  </a:lnTo>
                  <a:lnTo>
                    <a:pt x="22920" y="25424"/>
                  </a:lnTo>
                  <a:lnTo>
                    <a:pt x="23093" y="25770"/>
                  </a:lnTo>
                  <a:lnTo>
                    <a:pt x="23309" y="26072"/>
                  </a:lnTo>
                  <a:lnTo>
                    <a:pt x="23611" y="26374"/>
                  </a:lnTo>
                  <a:lnTo>
                    <a:pt x="23956" y="26676"/>
                  </a:lnTo>
                  <a:lnTo>
                    <a:pt x="24345" y="26935"/>
                  </a:lnTo>
                  <a:lnTo>
                    <a:pt x="24777" y="27151"/>
                  </a:lnTo>
                  <a:lnTo>
                    <a:pt x="25683" y="27582"/>
                  </a:lnTo>
                  <a:lnTo>
                    <a:pt x="26546" y="27928"/>
                  </a:lnTo>
                  <a:lnTo>
                    <a:pt x="27323" y="28144"/>
                  </a:lnTo>
                  <a:lnTo>
                    <a:pt x="28230" y="28403"/>
                  </a:lnTo>
                  <a:lnTo>
                    <a:pt x="28273" y="28403"/>
                  </a:lnTo>
                  <a:lnTo>
                    <a:pt x="27798" y="29957"/>
                  </a:lnTo>
                  <a:lnTo>
                    <a:pt x="27366" y="31554"/>
                  </a:lnTo>
                  <a:lnTo>
                    <a:pt x="26935" y="33194"/>
                  </a:lnTo>
                  <a:lnTo>
                    <a:pt x="26546" y="34834"/>
                  </a:lnTo>
                  <a:lnTo>
                    <a:pt x="26244" y="34273"/>
                  </a:lnTo>
                  <a:lnTo>
                    <a:pt x="25856" y="33669"/>
                  </a:lnTo>
                  <a:lnTo>
                    <a:pt x="25424" y="33064"/>
                  </a:lnTo>
                  <a:lnTo>
                    <a:pt x="24949" y="32417"/>
                  </a:lnTo>
                  <a:lnTo>
                    <a:pt x="24431" y="31856"/>
                  </a:lnTo>
                  <a:lnTo>
                    <a:pt x="24172" y="31640"/>
                  </a:lnTo>
                  <a:lnTo>
                    <a:pt x="23870" y="31424"/>
                  </a:lnTo>
                  <a:lnTo>
                    <a:pt x="23611" y="31208"/>
                  </a:lnTo>
                  <a:lnTo>
                    <a:pt x="23309" y="31079"/>
                  </a:lnTo>
                  <a:lnTo>
                    <a:pt x="23007" y="30992"/>
                  </a:lnTo>
                  <a:lnTo>
                    <a:pt x="22748" y="30949"/>
                  </a:lnTo>
                  <a:lnTo>
                    <a:pt x="22359" y="30949"/>
                  </a:lnTo>
                  <a:lnTo>
                    <a:pt x="22187" y="30992"/>
                  </a:lnTo>
                  <a:lnTo>
                    <a:pt x="21971" y="31079"/>
                  </a:lnTo>
                  <a:lnTo>
                    <a:pt x="21755" y="31165"/>
                  </a:lnTo>
                  <a:lnTo>
                    <a:pt x="21539" y="31338"/>
                  </a:lnTo>
                  <a:lnTo>
                    <a:pt x="21323" y="31510"/>
                  </a:lnTo>
                  <a:lnTo>
                    <a:pt x="21108" y="31813"/>
                  </a:lnTo>
                  <a:lnTo>
                    <a:pt x="20935" y="32072"/>
                  </a:lnTo>
                  <a:lnTo>
                    <a:pt x="20805" y="32374"/>
                  </a:lnTo>
                  <a:lnTo>
                    <a:pt x="20762" y="32633"/>
                  </a:lnTo>
                  <a:lnTo>
                    <a:pt x="20719" y="32849"/>
                  </a:lnTo>
                  <a:lnTo>
                    <a:pt x="20719" y="33108"/>
                  </a:lnTo>
                  <a:lnTo>
                    <a:pt x="20719" y="33323"/>
                  </a:lnTo>
                  <a:lnTo>
                    <a:pt x="20849" y="33669"/>
                  </a:lnTo>
                  <a:lnTo>
                    <a:pt x="20978" y="33928"/>
                  </a:lnTo>
                  <a:lnTo>
                    <a:pt x="21194" y="34230"/>
                  </a:lnTo>
                  <a:lnTo>
                    <a:pt x="21453" y="34489"/>
                  </a:lnTo>
                  <a:lnTo>
                    <a:pt x="21712" y="34705"/>
                  </a:lnTo>
                  <a:lnTo>
                    <a:pt x="21410" y="34705"/>
                  </a:lnTo>
                  <a:lnTo>
                    <a:pt x="21194" y="34748"/>
                  </a:lnTo>
                  <a:lnTo>
                    <a:pt x="20935" y="34834"/>
                  </a:lnTo>
                  <a:lnTo>
                    <a:pt x="20676" y="34920"/>
                  </a:lnTo>
                  <a:lnTo>
                    <a:pt x="20460" y="35093"/>
                  </a:lnTo>
                  <a:lnTo>
                    <a:pt x="19985" y="35438"/>
                  </a:lnTo>
                  <a:lnTo>
                    <a:pt x="19554" y="35913"/>
                  </a:lnTo>
                  <a:lnTo>
                    <a:pt x="19122" y="36431"/>
                  </a:lnTo>
                  <a:lnTo>
                    <a:pt x="18733" y="36949"/>
                  </a:lnTo>
                  <a:lnTo>
                    <a:pt x="18388" y="37510"/>
                  </a:lnTo>
                  <a:lnTo>
                    <a:pt x="18086" y="38028"/>
                  </a:lnTo>
                  <a:lnTo>
                    <a:pt x="17395" y="35179"/>
                  </a:lnTo>
                  <a:lnTo>
                    <a:pt x="16618" y="32503"/>
                  </a:lnTo>
                  <a:lnTo>
                    <a:pt x="17439" y="32287"/>
                  </a:lnTo>
                  <a:lnTo>
                    <a:pt x="18129" y="32072"/>
                  </a:lnTo>
                  <a:lnTo>
                    <a:pt x="18906" y="31769"/>
                  </a:lnTo>
                  <a:lnTo>
                    <a:pt x="19726" y="31381"/>
                  </a:lnTo>
                  <a:lnTo>
                    <a:pt x="20072" y="31165"/>
                  </a:lnTo>
                  <a:lnTo>
                    <a:pt x="20417" y="30949"/>
                  </a:lnTo>
                  <a:lnTo>
                    <a:pt x="20762" y="30690"/>
                  </a:lnTo>
                  <a:lnTo>
                    <a:pt x="21021" y="30431"/>
                  </a:lnTo>
                  <a:lnTo>
                    <a:pt x="21237" y="30129"/>
                  </a:lnTo>
                  <a:lnTo>
                    <a:pt x="21367" y="29827"/>
                  </a:lnTo>
                  <a:lnTo>
                    <a:pt x="21453" y="29482"/>
                  </a:lnTo>
                  <a:lnTo>
                    <a:pt x="21496" y="29266"/>
                  </a:lnTo>
                  <a:lnTo>
                    <a:pt x="21453" y="29093"/>
                  </a:lnTo>
                  <a:lnTo>
                    <a:pt x="21410" y="28834"/>
                  </a:lnTo>
                  <a:lnTo>
                    <a:pt x="21367" y="28618"/>
                  </a:lnTo>
                  <a:lnTo>
                    <a:pt x="21237" y="28359"/>
                  </a:lnTo>
                  <a:lnTo>
                    <a:pt x="21064" y="28100"/>
                  </a:lnTo>
                  <a:lnTo>
                    <a:pt x="20849" y="27885"/>
                  </a:lnTo>
                  <a:lnTo>
                    <a:pt x="20633" y="27712"/>
                  </a:lnTo>
                  <a:lnTo>
                    <a:pt x="20460" y="27582"/>
                  </a:lnTo>
                  <a:lnTo>
                    <a:pt x="20244" y="27453"/>
                  </a:lnTo>
                  <a:lnTo>
                    <a:pt x="20028" y="27410"/>
                  </a:lnTo>
                  <a:lnTo>
                    <a:pt x="19856" y="27367"/>
                  </a:lnTo>
                  <a:lnTo>
                    <a:pt x="19510" y="27410"/>
                  </a:lnTo>
                  <a:lnTo>
                    <a:pt x="19251" y="27453"/>
                  </a:lnTo>
                  <a:lnTo>
                    <a:pt x="18992" y="27539"/>
                  </a:lnTo>
                  <a:lnTo>
                    <a:pt x="18733" y="27712"/>
                  </a:lnTo>
                  <a:lnTo>
                    <a:pt x="18474" y="27885"/>
                  </a:lnTo>
                  <a:lnTo>
                    <a:pt x="18000" y="28316"/>
                  </a:lnTo>
                  <a:lnTo>
                    <a:pt x="17568" y="28877"/>
                  </a:lnTo>
                  <a:lnTo>
                    <a:pt x="17136" y="29439"/>
                  </a:lnTo>
                  <a:lnTo>
                    <a:pt x="16791" y="30043"/>
                  </a:lnTo>
                  <a:lnTo>
                    <a:pt x="16446" y="30647"/>
                  </a:lnTo>
                  <a:lnTo>
                    <a:pt x="16187" y="31165"/>
                  </a:lnTo>
                  <a:lnTo>
                    <a:pt x="15712" y="29741"/>
                  </a:lnTo>
                  <a:lnTo>
                    <a:pt x="15237" y="28359"/>
                  </a:lnTo>
                  <a:lnTo>
                    <a:pt x="14719" y="27021"/>
                  </a:lnTo>
                  <a:lnTo>
                    <a:pt x="14158" y="25726"/>
                  </a:lnTo>
                  <a:lnTo>
                    <a:pt x="14288" y="25683"/>
                  </a:lnTo>
                  <a:lnTo>
                    <a:pt x="15108" y="25381"/>
                  </a:lnTo>
                  <a:lnTo>
                    <a:pt x="15755" y="25079"/>
                  </a:lnTo>
                  <a:lnTo>
                    <a:pt x="16489" y="24690"/>
                  </a:lnTo>
                  <a:lnTo>
                    <a:pt x="17223" y="24216"/>
                  </a:lnTo>
                  <a:lnTo>
                    <a:pt x="17568" y="23957"/>
                  </a:lnTo>
                  <a:lnTo>
                    <a:pt x="17870" y="23698"/>
                  </a:lnTo>
                  <a:lnTo>
                    <a:pt x="18172" y="23396"/>
                  </a:lnTo>
                  <a:lnTo>
                    <a:pt x="18388" y="23093"/>
                  </a:lnTo>
                  <a:lnTo>
                    <a:pt x="18561" y="22791"/>
                  </a:lnTo>
                  <a:lnTo>
                    <a:pt x="18690" y="22446"/>
                  </a:lnTo>
                  <a:lnTo>
                    <a:pt x="18733" y="22101"/>
                  </a:lnTo>
                  <a:lnTo>
                    <a:pt x="18690" y="21928"/>
                  </a:lnTo>
                  <a:lnTo>
                    <a:pt x="18690" y="21712"/>
                  </a:lnTo>
                  <a:lnTo>
                    <a:pt x="18604" y="21496"/>
                  </a:lnTo>
                  <a:lnTo>
                    <a:pt x="18474" y="21280"/>
                  </a:lnTo>
                  <a:lnTo>
                    <a:pt x="18345" y="21065"/>
                  </a:lnTo>
                  <a:lnTo>
                    <a:pt x="18129" y="20806"/>
                  </a:lnTo>
                  <a:lnTo>
                    <a:pt x="17913" y="20590"/>
                  </a:lnTo>
                  <a:lnTo>
                    <a:pt x="17698" y="20460"/>
                  </a:lnTo>
                  <a:lnTo>
                    <a:pt x="17482" y="20331"/>
                  </a:lnTo>
                  <a:lnTo>
                    <a:pt x="17266" y="20288"/>
                  </a:lnTo>
                  <a:lnTo>
                    <a:pt x="17050" y="20245"/>
                  </a:lnTo>
                  <a:lnTo>
                    <a:pt x="16877" y="20245"/>
                  </a:lnTo>
                  <a:lnTo>
                    <a:pt x="16532" y="20288"/>
                  </a:lnTo>
                  <a:lnTo>
                    <a:pt x="16273" y="20374"/>
                  </a:lnTo>
                  <a:lnTo>
                    <a:pt x="16014" y="20547"/>
                  </a:lnTo>
                  <a:lnTo>
                    <a:pt x="15755" y="20719"/>
                  </a:lnTo>
                  <a:lnTo>
                    <a:pt x="15496" y="20978"/>
                  </a:lnTo>
                  <a:lnTo>
                    <a:pt x="15280" y="21237"/>
                  </a:lnTo>
                  <a:lnTo>
                    <a:pt x="15064" y="21539"/>
                  </a:lnTo>
                  <a:lnTo>
                    <a:pt x="14676" y="22144"/>
                  </a:lnTo>
                  <a:lnTo>
                    <a:pt x="14331" y="22834"/>
                  </a:lnTo>
                  <a:lnTo>
                    <a:pt x="14029" y="23482"/>
                  </a:lnTo>
                  <a:lnTo>
                    <a:pt x="13640" y="24604"/>
                  </a:lnTo>
                  <a:lnTo>
                    <a:pt x="12690" y="22619"/>
                  </a:lnTo>
                  <a:lnTo>
                    <a:pt x="11698" y="20763"/>
                  </a:lnTo>
                  <a:lnTo>
                    <a:pt x="12604" y="20374"/>
                  </a:lnTo>
                  <a:lnTo>
                    <a:pt x="13252" y="20072"/>
                  </a:lnTo>
                  <a:lnTo>
                    <a:pt x="13942" y="19683"/>
                  </a:lnTo>
                  <a:lnTo>
                    <a:pt x="14633" y="19252"/>
                  </a:lnTo>
                  <a:lnTo>
                    <a:pt x="14935" y="18993"/>
                  </a:lnTo>
                  <a:lnTo>
                    <a:pt x="15237" y="18734"/>
                  </a:lnTo>
                  <a:lnTo>
                    <a:pt x="15453" y="18475"/>
                  </a:lnTo>
                  <a:lnTo>
                    <a:pt x="15669" y="18173"/>
                  </a:lnTo>
                  <a:lnTo>
                    <a:pt x="15841" y="17870"/>
                  </a:lnTo>
                  <a:lnTo>
                    <a:pt x="15928" y="17568"/>
                  </a:lnTo>
                  <a:lnTo>
                    <a:pt x="15971" y="17223"/>
                  </a:lnTo>
                  <a:lnTo>
                    <a:pt x="15971" y="17050"/>
                  </a:lnTo>
                  <a:lnTo>
                    <a:pt x="15928" y="16835"/>
                  </a:lnTo>
                  <a:lnTo>
                    <a:pt x="15841" y="16619"/>
                  </a:lnTo>
                  <a:lnTo>
                    <a:pt x="15755" y="16403"/>
                  </a:lnTo>
                  <a:lnTo>
                    <a:pt x="15582" y="16187"/>
                  </a:lnTo>
                  <a:lnTo>
                    <a:pt x="15410" y="15928"/>
                  </a:lnTo>
                  <a:lnTo>
                    <a:pt x="15151" y="15755"/>
                  </a:lnTo>
                  <a:lnTo>
                    <a:pt x="14935" y="15583"/>
                  </a:lnTo>
                  <a:lnTo>
                    <a:pt x="14719" y="15453"/>
                  </a:lnTo>
                  <a:lnTo>
                    <a:pt x="14503" y="15410"/>
                  </a:lnTo>
                  <a:lnTo>
                    <a:pt x="14331" y="15367"/>
                  </a:lnTo>
                  <a:lnTo>
                    <a:pt x="14115" y="15367"/>
                  </a:lnTo>
                  <a:lnTo>
                    <a:pt x="13813" y="15410"/>
                  </a:lnTo>
                  <a:lnTo>
                    <a:pt x="13554" y="15496"/>
                  </a:lnTo>
                  <a:lnTo>
                    <a:pt x="13295" y="15626"/>
                  </a:lnTo>
                  <a:lnTo>
                    <a:pt x="13036" y="15799"/>
                  </a:lnTo>
                  <a:lnTo>
                    <a:pt x="12820" y="16014"/>
                  </a:lnTo>
                  <a:lnTo>
                    <a:pt x="12388" y="16532"/>
                  </a:lnTo>
                  <a:lnTo>
                    <a:pt x="12000" y="17137"/>
                  </a:lnTo>
                  <a:lnTo>
                    <a:pt x="11698" y="17784"/>
                  </a:lnTo>
                  <a:lnTo>
                    <a:pt x="11395" y="18432"/>
                  </a:lnTo>
                  <a:lnTo>
                    <a:pt x="11136" y="19036"/>
                  </a:lnTo>
                  <a:lnTo>
                    <a:pt x="10964" y="19597"/>
                  </a:lnTo>
                  <a:lnTo>
                    <a:pt x="10273" y="18518"/>
                  </a:lnTo>
                  <a:lnTo>
                    <a:pt x="9583" y="17525"/>
                  </a:lnTo>
                  <a:lnTo>
                    <a:pt x="8892" y="16619"/>
                  </a:lnTo>
                  <a:lnTo>
                    <a:pt x="8158" y="15712"/>
                  </a:lnTo>
                  <a:lnTo>
                    <a:pt x="9194" y="15237"/>
                  </a:lnTo>
                  <a:lnTo>
                    <a:pt x="9842" y="14935"/>
                  </a:lnTo>
                  <a:lnTo>
                    <a:pt x="10446" y="14547"/>
                  </a:lnTo>
                  <a:lnTo>
                    <a:pt x="11093" y="14115"/>
                  </a:lnTo>
                  <a:lnTo>
                    <a:pt x="11352" y="13899"/>
                  </a:lnTo>
                  <a:lnTo>
                    <a:pt x="11611" y="13640"/>
                  </a:lnTo>
                  <a:lnTo>
                    <a:pt x="11827" y="13381"/>
                  </a:lnTo>
                  <a:lnTo>
                    <a:pt x="12000" y="13122"/>
                  </a:lnTo>
                  <a:lnTo>
                    <a:pt x="12172" y="12863"/>
                  </a:lnTo>
                  <a:lnTo>
                    <a:pt x="12259" y="12561"/>
                  </a:lnTo>
                  <a:lnTo>
                    <a:pt x="12302" y="12216"/>
                  </a:lnTo>
                  <a:lnTo>
                    <a:pt x="12259" y="12043"/>
                  </a:lnTo>
                  <a:lnTo>
                    <a:pt x="12259" y="11827"/>
                  </a:lnTo>
                  <a:lnTo>
                    <a:pt x="12172" y="11612"/>
                  </a:lnTo>
                  <a:lnTo>
                    <a:pt x="12043" y="11396"/>
                  </a:lnTo>
                  <a:lnTo>
                    <a:pt x="11913" y="11137"/>
                  </a:lnTo>
                  <a:lnTo>
                    <a:pt x="11698" y="10921"/>
                  </a:lnTo>
                  <a:lnTo>
                    <a:pt x="11482" y="10705"/>
                  </a:lnTo>
                  <a:lnTo>
                    <a:pt x="11266" y="10576"/>
                  </a:lnTo>
                  <a:lnTo>
                    <a:pt x="11050" y="10446"/>
                  </a:lnTo>
                  <a:lnTo>
                    <a:pt x="10834" y="10403"/>
                  </a:lnTo>
                  <a:lnTo>
                    <a:pt x="10619" y="10360"/>
                  </a:lnTo>
                  <a:lnTo>
                    <a:pt x="10446" y="10360"/>
                  </a:lnTo>
                  <a:lnTo>
                    <a:pt x="10101" y="10403"/>
                  </a:lnTo>
                  <a:lnTo>
                    <a:pt x="9842" y="10489"/>
                  </a:lnTo>
                  <a:lnTo>
                    <a:pt x="9583" y="10619"/>
                  </a:lnTo>
                  <a:lnTo>
                    <a:pt x="9367" y="10792"/>
                  </a:lnTo>
                  <a:lnTo>
                    <a:pt x="9108" y="11051"/>
                  </a:lnTo>
                  <a:lnTo>
                    <a:pt x="8892" y="11266"/>
                  </a:lnTo>
                  <a:lnTo>
                    <a:pt x="8676" y="11568"/>
                  </a:lnTo>
                  <a:lnTo>
                    <a:pt x="8288" y="12173"/>
                  </a:lnTo>
                  <a:lnTo>
                    <a:pt x="7942" y="12820"/>
                  </a:lnTo>
                  <a:lnTo>
                    <a:pt x="7683" y="13468"/>
                  </a:lnTo>
                  <a:lnTo>
                    <a:pt x="7424" y="14115"/>
                  </a:lnTo>
                  <a:lnTo>
                    <a:pt x="7252" y="14633"/>
                  </a:lnTo>
                  <a:lnTo>
                    <a:pt x="6388" y="13770"/>
                  </a:lnTo>
                  <a:lnTo>
                    <a:pt x="5525" y="12907"/>
                  </a:lnTo>
                  <a:lnTo>
                    <a:pt x="5525" y="12734"/>
                  </a:lnTo>
                  <a:lnTo>
                    <a:pt x="5309" y="11741"/>
                  </a:lnTo>
                  <a:lnTo>
                    <a:pt x="5137" y="11007"/>
                  </a:lnTo>
                  <a:lnTo>
                    <a:pt x="4878" y="10230"/>
                  </a:lnTo>
                  <a:lnTo>
                    <a:pt x="4532" y="9410"/>
                  </a:lnTo>
                  <a:lnTo>
                    <a:pt x="4316" y="9022"/>
                  </a:lnTo>
                  <a:lnTo>
                    <a:pt x="4101" y="8676"/>
                  </a:lnTo>
                  <a:lnTo>
                    <a:pt x="3885" y="8331"/>
                  </a:lnTo>
                  <a:lnTo>
                    <a:pt x="3626" y="8072"/>
                  </a:lnTo>
                  <a:lnTo>
                    <a:pt x="3324" y="7813"/>
                  </a:lnTo>
                  <a:lnTo>
                    <a:pt x="2978" y="7641"/>
                  </a:lnTo>
                  <a:lnTo>
                    <a:pt x="2935" y="7597"/>
                  </a:lnTo>
                  <a:lnTo>
                    <a:pt x="2547" y="7468"/>
                  </a:lnTo>
                  <a:lnTo>
                    <a:pt x="2331" y="7468"/>
                  </a:lnTo>
                  <a:lnTo>
                    <a:pt x="2072" y="7425"/>
                  </a:lnTo>
                  <a:lnTo>
                    <a:pt x="1813" y="7468"/>
                  </a:lnTo>
                  <a:lnTo>
                    <a:pt x="1554" y="7554"/>
                  </a:lnTo>
                  <a:lnTo>
                    <a:pt x="1252" y="7684"/>
                  </a:lnTo>
                  <a:lnTo>
                    <a:pt x="950" y="7856"/>
                  </a:lnTo>
                  <a:lnTo>
                    <a:pt x="647" y="8072"/>
                  </a:lnTo>
                  <a:lnTo>
                    <a:pt x="432" y="8288"/>
                  </a:lnTo>
                  <a:lnTo>
                    <a:pt x="259" y="8547"/>
                  </a:lnTo>
                  <a:lnTo>
                    <a:pt x="129" y="8763"/>
                  </a:lnTo>
                  <a:lnTo>
                    <a:pt x="43" y="8979"/>
                  </a:lnTo>
                  <a:lnTo>
                    <a:pt x="0" y="9194"/>
                  </a:lnTo>
                  <a:lnTo>
                    <a:pt x="0" y="9583"/>
                  </a:lnTo>
                  <a:lnTo>
                    <a:pt x="86" y="10015"/>
                  </a:lnTo>
                  <a:lnTo>
                    <a:pt x="259" y="10489"/>
                  </a:lnTo>
                  <a:lnTo>
                    <a:pt x="561" y="10921"/>
                  </a:lnTo>
                  <a:lnTo>
                    <a:pt x="950" y="11396"/>
                  </a:lnTo>
                  <a:lnTo>
                    <a:pt x="1381" y="11784"/>
                  </a:lnTo>
                  <a:lnTo>
                    <a:pt x="1856" y="12173"/>
                  </a:lnTo>
                  <a:lnTo>
                    <a:pt x="2331" y="12518"/>
                  </a:lnTo>
                  <a:lnTo>
                    <a:pt x="2806" y="12863"/>
                  </a:lnTo>
                  <a:lnTo>
                    <a:pt x="3669" y="13338"/>
                  </a:lnTo>
                  <a:lnTo>
                    <a:pt x="4230" y="13640"/>
                  </a:lnTo>
                  <a:lnTo>
                    <a:pt x="4446" y="13727"/>
                  </a:lnTo>
                  <a:lnTo>
                    <a:pt x="4662" y="13727"/>
                  </a:lnTo>
                  <a:lnTo>
                    <a:pt x="5396" y="14417"/>
                  </a:lnTo>
                  <a:lnTo>
                    <a:pt x="6086" y="15151"/>
                  </a:lnTo>
                  <a:lnTo>
                    <a:pt x="5568" y="15151"/>
                  </a:lnTo>
                  <a:lnTo>
                    <a:pt x="4964" y="15194"/>
                  </a:lnTo>
                  <a:lnTo>
                    <a:pt x="4360" y="15237"/>
                  </a:lnTo>
                  <a:lnTo>
                    <a:pt x="3755" y="15367"/>
                  </a:lnTo>
                  <a:lnTo>
                    <a:pt x="3194" y="15496"/>
                  </a:lnTo>
                  <a:lnTo>
                    <a:pt x="2633" y="15712"/>
                  </a:lnTo>
                  <a:lnTo>
                    <a:pt x="2417" y="15842"/>
                  </a:lnTo>
                  <a:lnTo>
                    <a:pt x="2201" y="15971"/>
                  </a:lnTo>
                  <a:lnTo>
                    <a:pt x="2029" y="16144"/>
                  </a:lnTo>
                  <a:lnTo>
                    <a:pt x="1856" y="16317"/>
                  </a:lnTo>
                  <a:lnTo>
                    <a:pt x="1683" y="16619"/>
                  </a:lnTo>
                  <a:lnTo>
                    <a:pt x="1597" y="16791"/>
                  </a:lnTo>
                  <a:lnTo>
                    <a:pt x="1554" y="17007"/>
                  </a:lnTo>
                  <a:lnTo>
                    <a:pt x="1511" y="17223"/>
                  </a:lnTo>
                  <a:lnTo>
                    <a:pt x="1511" y="17482"/>
                  </a:lnTo>
                  <a:lnTo>
                    <a:pt x="1554" y="17741"/>
                  </a:lnTo>
                  <a:lnTo>
                    <a:pt x="1640" y="18043"/>
                  </a:lnTo>
                  <a:lnTo>
                    <a:pt x="1770" y="18345"/>
                  </a:lnTo>
                  <a:lnTo>
                    <a:pt x="1899" y="18561"/>
                  </a:lnTo>
                  <a:lnTo>
                    <a:pt x="2072" y="18734"/>
                  </a:lnTo>
                  <a:lnTo>
                    <a:pt x="2245" y="18906"/>
                  </a:lnTo>
                  <a:lnTo>
                    <a:pt x="2417" y="19036"/>
                  </a:lnTo>
                  <a:lnTo>
                    <a:pt x="2590" y="19079"/>
                  </a:lnTo>
                  <a:lnTo>
                    <a:pt x="2892" y="19209"/>
                  </a:lnTo>
                  <a:lnTo>
                    <a:pt x="3453" y="19209"/>
                  </a:lnTo>
                  <a:lnTo>
                    <a:pt x="3712" y="19122"/>
                  </a:lnTo>
                  <a:lnTo>
                    <a:pt x="4014" y="19036"/>
                  </a:lnTo>
                  <a:lnTo>
                    <a:pt x="4316" y="18906"/>
                  </a:lnTo>
                  <a:lnTo>
                    <a:pt x="4878" y="18604"/>
                  </a:lnTo>
                  <a:lnTo>
                    <a:pt x="5482" y="18173"/>
                  </a:lnTo>
                  <a:lnTo>
                    <a:pt x="6000" y="17741"/>
                  </a:lnTo>
                  <a:lnTo>
                    <a:pt x="6518" y="17309"/>
                  </a:lnTo>
                  <a:lnTo>
                    <a:pt x="7295" y="16489"/>
                  </a:lnTo>
                  <a:lnTo>
                    <a:pt x="7985" y="17353"/>
                  </a:lnTo>
                  <a:lnTo>
                    <a:pt x="8633" y="18259"/>
                  </a:lnTo>
                  <a:lnTo>
                    <a:pt x="9324" y="19209"/>
                  </a:lnTo>
                  <a:lnTo>
                    <a:pt x="9928" y="20158"/>
                  </a:lnTo>
                  <a:lnTo>
                    <a:pt x="9367" y="20158"/>
                  </a:lnTo>
                  <a:lnTo>
                    <a:pt x="8762" y="20201"/>
                  </a:lnTo>
                  <a:lnTo>
                    <a:pt x="8158" y="20245"/>
                  </a:lnTo>
                  <a:lnTo>
                    <a:pt x="7511" y="20331"/>
                  </a:lnTo>
                  <a:lnTo>
                    <a:pt x="6906" y="20504"/>
                  </a:lnTo>
                  <a:lnTo>
                    <a:pt x="6388" y="20719"/>
                  </a:lnTo>
                  <a:lnTo>
                    <a:pt x="6129" y="20849"/>
                  </a:lnTo>
                  <a:lnTo>
                    <a:pt x="5914" y="20978"/>
                  </a:lnTo>
                  <a:lnTo>
                    <a:pt x="5698" y="21151"/>
                  </a:lnTo>
                  <a:lnTo>
                    <a:pt x="5525" y="21367"/>
                  </a:lnTo>
                  <a:lnTo>
                    <a:pt x="5352" y="21626"/>
                  </a:lnTo>
                  <a:lnTo>
                    <a:pt x="5266" y="21842"/>
                  </a:lnTo>
                  <a:lnTo>
                    <a:pt x="5223" y="22014"/>
                  </a:lnTo>
                  <a:lnTo>
                    <a:pt x="5223" y="22230"/>
                  </a:lnTo>
                  <a:lnTo>
                    <a:pt x="5223" y="22489"/>
                  </a:lnTo>
                  <a:lnTo>
                    <a:pt x="5266" y="22791"/>
                  </a:lnTo>
                  <a:lnTo>
                    <a:pt x="5352" y="23050"/>
                  </a:lnTo>
                  <a:lnTo>
                    <a:pt x="5482" y="23352"/>
                  </a:lnTo>
                  <a:lnTo>
                    <a:pt x="5611" y="23568"/>
                  </a:lnTo>
                  <a:lnTo>
                    <a:pt x="5741" y="23784"/>
                  </a:lnTo>
                  <a:lnTo>
                    <a:pt x="5914" y="23914"/>
                  </a:lnTo>
                  <a:lnTo>
                    <a:pt x="6086" y="24043"/>
                  </a:lnTo>
                  <a:lnTo>
                    <a:pt x="6259" y="24129"/>
                  </a:lnTo>
                  <a:lnTo>
                    <a:pt x="6561" y="24216"/>
                  </a:lnTo>
                  <a:lnTo>
                    <a:pt x="7122" y="24216"/>
                  </a:lnTo>
                  <a:lnTo>
                    <a:pt x="7381" y="24173"/>
                  </a:lnTo>
                  <a:lnTo>
                    <a:pt x="7683" y="24086"/>
                  </a:lnTo>
                  <a:lnTo>
                    <a:pt x="7942" y="23957"/>
                  </a:lnTo>
                  <a:lnTo>
                    <a:pt x="8503" y="23655"/>
                  </a:lnTo>
                  <a:lnTo>
                    <a:pt x="9065" y="23266"/>
                  </a:lnTo>
                  <a:lnTo>
                    <a:pt x="9583" y="22878"/>
                  </a:lnTo>
                  <a:lnTo>
                    <a:pt x="10057" y="22446"/>
                  </a:lnTo>
                  <a:lnTo>
                    <a:pt x="10834" y="21669"/>
                  </a:lnTo>
                  <a:lnTo>
                    <a:pt x="11698" y="23309"/>
                  </a:lnTo>
                  <a:lnTo>
                    <a:pt x="12561" y="25036"/>
                  </a:lnTo>
                  <a:lnTo>
                    <a:pt x="11439" y="25079"/>
                  </a:lnTo>
                  <a:lnTo>
                    <a:pt x="10834" y="25122"/>
                  </a:lnTo>
                  <a:lnTo>
                    <a:pt x="10230" y="25252"/>
                  </a:lnTo>
                  <a:lnTo>
                    <a:pt x="9626" y="25381"/>
                  </a:lnTo>
                  <a:lnTo>
                    <a:pt x="9108" y="25597"/>
                  </a:lnTo>
                  <a:lnTo>
                    <a:pt x="8849" y="25726"/>
                  </a:lnTo>
                  <a:lnTo>
                    <a:pt x="8633" y="25856"/>
                  </a:lnTo>
                  <a:lnTo>
                    <a:pt x="8460" y="26029"/>
                  </a:lnTo>
                  <a:lnTo>
                    <a:pt x="8288" y="26201"/>
                  </a:lnTo>
                  <a:lnTo>
                    <a:pt x="8115" y="26503"/>
                  </a:lnTo>
                  <a:lnTo>
                    <a:pt x="8029" y="26676"/>
                  </a:lnTo>
                  <a:lnTo>
                    <a:pt x="7985" y="26892"/>
                  </a:lnTo>
                  <a:lnTo>
                    <a:pt x="7942" y="27108"/>
                  </a:lnTo>
                  <a:lnTo>
                    <a:pt x="7942" y="27367"/>
                  </a:lnTo>
                  <a:lnTo>
                    <a:pt x="7985" y="27626"/>
                  </a:lnTo>
                  <a:lnTo>
                    <a:pt x="8072" y="27928"/>
                  </a:lnTo>
                  <a:lnTo>
                    <a:pt x="8201" y="28230"/>
                  </a:lnTo>
                  <a:lnTo>
                    <a:pt x="8331" y="28446"/>
                  </a:lnTo>
                  <a:lnTo>
                    <a:pt x="8503" y="28662"/>
                  </a:lnTo>
                  <a:lnTo>
                    <a:pt x="8676" y="28791"/>
                  </a:lnTo>
                  <a:lnTo>
                    <a:pt x="8849" y="28921"/>
                  </a:lnTo>
                  <a:lnTo>
                    <a:pt x="9021" y="29007"/>
                  </a:lnTo>
                  <a:lnTo>
                    <a:pt x="9324" y="29093"/>
                  </a:lnTo>
                  <a:lnTo>
                    <a:pt x="9842" y="29093"/>
                  </a:lnTo>
                  <a:lnTo>
                    <a:pt x="10101" y="29050"/>
                  </a:lnTo>
                  <a:lnTo>
                    <a:pt x="10575" y="28877"/>
                  </a:lnTo>
                  <a:lnTo>
                    <a:pt x="11093" y="28618"/>
                  </a:lnTo>
                  <a:lnTo>
                    <a:pt x="11611" y="28316"/>
                  </a:lnTo>
                  <a:lnTo>
                    <a:pt x="12086" y="27928"/>
                  </a:lnTo>
                  <a:lnTo>
                    <a:pt x="12561" y="27539"/>
                  </a:lnTo>
                  <a:lnTo>
                    <a:pt x="13338" y="26806"/>
                  </a:lnTo>
                  <a:lnTo>
                    <a:pt x="13813" y="27928"/>
                  </a:lnTo>
                  <a:lnTo>
                    <a:pt x="14244" y="29136"/>
                  </a:lnTo>
                  <a:lnTo>
                    <a:pt x="14719" y="30388"/>
                  </a:lnTo>
                  <a:lnTo>
                    <a:pt x="15108" y="31640"/>
                  </a:lnTo>
                  <a:lnTo>
                    <a:pt x="14590" y="31554"/>
                  </a:lnTo>
                  <a:lnTo>
                    <a:pt x="13985" y="31510"/>
                  </a:lnTo>
                  <a:lnTo>
                    <a:pt x="13338" y="31467"/>
                  </a:lnTo>
                  <a:lnTo>
                    <a:pt x="12690" y="31510"/>
                  </a:lnTo>
                  <a:lnTo>
                    <a:pt x="12086" y="31597"/>
                  </a:lnTo>
                  <a:lnTo>
                    <a:pt x="11525" y="31726"/>
                  </a:lnTo>
                  <a:lnTo>
                    <a:pt x="11266" y="31813"/>
                  </a:lnTo>
                  <a:lnTo>
                    <a:pt x="11007" y="31942"/>
                  </a:lnTo>
                  <a:lnTo>
                    <a:pt x="10791" y="32072"/>
                  </a:lnTo>
                  <a:lnTo>
                    <a:pt x="10575" y="32244"/>
                  </a:lnTo>
                  <a:lnTo>
                    <a:pt x="10360" y="32503"/>
                  </a:lnTo>
                  <a:lnTo>
                    <a:pt x="10273" y="32676"/>
                  </a:lnTo>
                  <a:lnTo>
                    <a:pt x="10187" y="32892"/>
                  </a:lnTo>
                  <a:lnTo>
                    <a:pt x="10144" y="33108"/>
                  </a:lnTo>
                  <a:lnTo>
                    <a:pt x="10144" y="33367"/>
                  </a:lnTo>
                  <a:lnTo>
                    <a:pt x="10144" y="33626"/>
                  </a:lnTo>
                  <a:lnTo>
                    <a:pt x="10187" y="33928"/>
                  </a:lnTo>
                  <a:lnTo>
                    <a:pt x="10273" y="34230"/>
                  </a:lnTo>
                  <a:lnTo>
                    <a:pt x="10403" y="34489"/>
                  </a:lnTo>
                  <a:lnTo>
                    <a:pt x="10532" y="34661"/>
                  </a:lnTo>
                  <a:lnTo>
                    <a:pt x="10662" y="34834"/>
                  </a:lnTo>
                  <a:lnTo>
                    <a:pt x="10791" y="34964"/>
                  </a:lnTo>
                  <a:lnTo>
                    <a:pt x="10964" y="35093"/>
                  </a:lnTo>
                  <a:lnTo>
                    <a:pt x="11266" y="35223"/>
                  </a:lnTo>
                  <a:lnTo>
                    <a:pt x="11525" y="35266"/>
                  </a:lnTo>
                  <a:lnTo>
                    <a:pt x="11784" y="35309"/>
                  </a:lnTo>
                  <a:lnTo>
                    <a:pt x="12259" y="35223"/>
                  </a:lnTo>
                  <a:lnTo>
                    <a:pt x="12777" y="35093"/>
                  </a:lnTo>
                  <a:lnTo>
                    <a:pt x="13295" y="34877"/>
                  </a:lnTo>
                  <a:lnTo>
                    <a:pt x="13813" y="34618"/>
                  </a:lnTo>
                  <a:lnTo>
                    <a:pt x="14331" y="34316"/>
                  </a:lnTo>
                  <a:lnTo>
                    <a:pt x="14805" y="33971"/>
                  </a:lnTo>
                  <a:lnTo>
                    <a:pt x="15669" y="33367"/>
                  </a:lnTo>
                  <a:lnTo>
                    <a:pt x="16403" y="36043"/>
                  </a:lnTo>
                  <a:lnTo>
                    <a:pt x="17050" y="38805"/>
                  </a:lnTo>
                  <a:lnTo>
                    <a:pt x="17050" y="38805"/>
                  </a:lnTo>
                  <a:lnTo>
                    <a:pt x="15971" y="38589"/>
                  </a:lnTo>
                  <a:lnTo>
                    <a:pt x="15280" y="38546"/>
                  </a:lnTo>
                  <a:lnTo>
                    <a:pt x="14633" y="38503"/>
                  </a:lnTo>
                  <a:lnTo>
                    <a:pt x="13942" y="38546"/>
                  </a:lnTo>
                  <a:lnTo>
                    <a:pt x="13295" y="38633"/>
                  </a:lnTo>
                  <a:lnTo>
                    <a:pt x="12993" y="38719"/>
                  </a:lnTo>
                  <a:lnTo>
                    <a:pt x="12734" y="38848"/>
                  </a:lnTo>
                  <a:lnTo>
                    <a:pt x="12475" y="38978"/>
                  </a:lnTo>
                  <a:lnTo>
                    <a:pt x="12259" y="39151"/>
                  </a:lnTo>
                  <a:lnTo>
                    <a:pt x="12043" y="39410"/>
                  </a:lnTo>
                  <a:lnTo>
                    <a:pt x="11957" y="39582"/>
                  </a:lnTo>
                  <a:lnTo>
                    <a:pt x="11870" y="39755"/>
                  </a:lnTo>
                  <a:lnTo>
                    <a:pt x="11784" y="39971"/>
                  </a:lnTo>
                  <a:lnTo>
                    <a:pt x="11741" y="40230"/>
                  </a:lnTo>
                  <a:lnTo>
                    <a:pt x="11741" y="40489"/>
                  </a:lnTo>
                  <a:lnTo>
                    <a:pt x="11784" y="40834"/>
                  </a:lnTo>
                  <a:lnTo>
                    <a:pt x="11870" y="41093"/>
                  </a:lnTo>
                  <a:lnTo>
                    <a:pt x="11957" y="41352"/>
                  </a:lnTo>
                  <a:lnTo>
                    <a:pt x="12086" y="41568"/>
                  </a:lnTo>
                  <a:lnTo>
                    <a:pt x="12216" y="41740"/>
                  </a:lnTo>
                  <a:lnTo>
                    <a:pt x="12388" y="41870"/>
                  </a:lnTo>
                  <a:lnTo>
                    <a:pt x="12518" y="41999"/>
                  </a:lnTo>
                  <a:lnTo>
                    <a:pt x="12820" y="42129"/>
                  </a:lnTo>
                  <a:lnTo>
                    <a:pt x="13122" y="42215"/>
                  </a:lnTo>
                  <a:lnTo>
                    <a:pt x="13424" y="42258"/>
                  </a:lnTo>
                  <a:lnTo>
                    <a:pt x="13942" y="42215"/>
                  </a:lnTo>
                  <a:lnTo>
                    <a:pt x="14460" y="42043"/>
                  </a:lnTo>
                  <a:lnTo>
                    <a:pt x="14978" y="41870"/>
                  </a:lnTo>
                  <a:lnTo>
                    <a:pt x="15539" y="41611"/>
                  </a:lnTo>
                  <a:lnTo>
                    <a:pt x="16057" y="41309"/>
                  </a:lnTo>
                  <a:lnTo>
                    <a:pt x="16532" y="41007"/>
                  </a:lnTo>
                  <a:lnTo>
                    <a:pt x="17395" y="40402"/>
                  </a:lnTo>
                  <a:lnTo>
                    <a:pt x="17913" y="42992"/>
                  </a:lnTo>
                  <a:lnTo>
                    <a:pt x="18345" y="45625"/>
                  </a:lnTo>
                  <a:lnTo>
                    <a:pt x="18690" y="48345"/>
                  </a:lnTo>
                  <a:lnTo>
                    <a:pt x="18992" y="51064"/>
                  </a:lnTo>
                  <a:lnTo>
                    <a:pt x="18777" y="51107"/>
                  </a:lnTo>
                  <a:lnTo>
                    <a:pt x="18647" y="51107"/>
                  </a:lnTo>
                  <a:lnTo>
                    <a:pt x="18431" y="51237"/>
                  </a:lnTo>
                  <a:lnTo>
                    <a:pt x="18215" y="51409"/>
                  </a:lnTo>
                  <a:lnTo>
                    <a:pt x="18043" y="51711"/>
                  </a:lnTo>
                  <a:lnTo>
                    <a:pt x="17870" y="52057"/>
                  </a:lnTo>
                  <a:lnTo>
                    <a:pt x="17741" y="52488"/>
                  </a:lnTo>
                  <a:lnTo>
                    <a:pt x="17568" y="52532"/>
                  </a:lnTo>
                  <a:lnTo>
                    <a:pt x="16834" y="51625"/>
                  </a:lnTo>
                  <a:lnTo>
                    <a:pt x="17266" y="51193"/>
                  </a:lnTo>
                  <a:lnTo>
                    <a:pt x="17482" y="50978"/>
                  </a:lnTo>
                  <a:lnTo>
                    <a:pt x="17698" y="50675"/>
                  </a:lnTo>
                  <a:lnTo>
                    <a:pt x="17870" y="50416"/>
                  </a:lnTo>
                  <a:lnTo>
                    <a:pt x="18000" y="50158"/>
                  </a:lnTo>
                  <a:lnTo>
                    <a:pt x="18086" y="49855"/>
                  </a:lnTo>
                  <a:lnTo>
                    <a:pt x="18086" y="49553"/>
                  </a:lnTo>
                  <a:lnTo>
                    <a:pt x="18043" y="49337"/>
                  </a:lnTo>
                  <a:lnTo>
                    <a:pt x="17913" y="49122"/>
                  </a:lnTo>
                  <a:lnTo>
                    <a:pt x="17741" y="48906"/>
                  </a:lnTo>
                  <a:lnTo>
                    <a:pt x="17439" y="48690"/>
                  </a:lnTo>
                  <a:lnTo>
                    <a:pt x="17266" y="48604"/>
                  </a:lnTo>
                  <a:lnTo>
                    <a:pt x="17093" y="48560"/>
                  </a:lnTo>
                  <a:lnTo>
                    <a:pt x="16791" y="48560"/>
                  </a:lnTo>
                  <a:lnTo>
                    <a:pt x="16532" y="48604"/>
                  </a:lnTo>
                  <a:lnTo>
                    <a:pt x="16359" y="48690"/>
                  </a:lnTo>
                  <a:lnTo>
                    <a:pt x="16230" y="48776"/>
                  </a:lnTo>
                  <a:lnTo>
                    <a:pt x="16100" y="48906"/>
                  </a:lnTo>
                  <a:lnTo>
                    <a:pt x="15885" y="49251"/>
                  </a:lnTo>
                  <a:lnTo>
                    <a:pt x="15755" y="49683"/>
                  </a:lnTo>
                  <a:lnTo>
                    <a:pt x="15626" y="50201"/>
                  </a:lnTo>
                  <a:lnTo>
                    <a:pt x="14590" y="49122"/>
                  </a:lnTo>
                  <a:lnTo>
                    <a:pt x="15021" y="48690"/>
                  </a:lnTo>
                  <a:lnTo>
                    <a:pt x="15237" y="48431"/>
                  </a:lnTo>
                  <a:lnTo>
                    <a:pt x="15453" y="48129"/>
                  </a:lnTo>
                  <a:lnTo>
                    <a:pt x="15626" y="47870"/>
                  </a:lnTo>
                  <a:lnTo>
                    <a:pt x="15712" y="47568"/>
                  </a:lnTo>
                  <a:lnTo>
                    <a:pt x="15798" y="47265"/>
                  </a:lnTo>
                  <a:lnTo>
                    <a:pt x="15798" y="46963"/>
                  </a:lnTo>
                  <a:lnTo>
                    <a:pt x="15755" y="46748"/>
                  </a:lnTo>
                  <a:lnTo>
                    <a:pt x="15626" y="46532"/>
                  </a:lnTo>
                  <a:lnTo>
                    <a:pt x="15410" y="46316"/>
                  </a:lnTo>
                  <a:lnTo>
                    <a:pt x="15108" y="46100"/>
                  </a:lnTo>
                  <a:lnTo>
                    <a:pt x="14935" y="46057"/>
                  </a:lnTo>
                  <a:lnTo>
                    <a:pt x="14762" y="46014"/>
                  </a:lnTo>
                  <a:lnTo>
                    <a:pt x="14460" y="46014"/>
                  </a:lnTo>
                  <a:lnTo>
                    <a:pt x="14201" y="46100"/>
                  </a:lnTo>
                  <a:lnTo>
                    <a:pt x="14029" y="46186"/>
                  </a:lnTo>
                  <a:lnTo>
                    <a:pt x="13856" y="46316"/>
                  </a:lnTo>
                  <a:lnTo>
                    <a:pt x="13726" y="46489"/>
                  </a:lnTo>
                  <a:lnTo>
                    <a:pt x="13640" y="46704"/>
                  </a:lnTo>
                  <a:lnTo>
                    <a:pt x="13554" y="46920"/>
                  </a:lnTo>
                  <a:lnTo>
                    <a:pt x="13424" y="47395"/>
                  </a:lnTo>
                  <a:lnTo>
                    <a:pt x="13381" y="47913"/>
                  </a:lnTo>
                  <a:lnTo>
                    <a:pt x="12172" y="46877"/>
                  </a:lnTo>
                  <a:lnTo>
                    <a:pt x="12561" y="46445"/>
                  </a:lnTo>
                  <a:lnTo>
                    <a:pt x="12734" y="46143"/>
                  </a:lnTo>
                  <a:lnTo>
                    <a:pt x="12906" y="45841"/>
                  </a:lnTo>
                  <a:lnTo>
                    <a:pt x="13036" y="45539"/>
                  </a:lnTo>
                  <a:lnTo>
                    <a:pt x="13165" y="45194"/>
                  </a:lnTo>
                  <a:lnTo>
                    <a:pt x="13165" y="44891"/>
                  </a:lnTo>
                  <a:lnTo>
                    <a:pt x="13165" y="44589"/>
                  </a:lnTo>
                  <a:lnTo>
                    <a:pt x="13079" y="44373"/>
                  </a:lnTo>
                  <a:lnTo>
                    <a:pt x="12906" y="44158"/>
                  </a:lnTo>
                  <a:lnTo>
                    <a:pt x="12690" y="43942"/>
                  </a:lnTo>
                  <a:lnTo>
                    <a:pt x="12388" y="43812"/>
                  </a:lnTo>
                  <a:lnTo>
                    <a:pt x="12172" y="43769"/>
                  </a:lnTo>
                  <a:lnTo>
                    <a:pt x="12000" y="43726"/>
                  </a:lnTo>
                  <a:lnTo>
                    <a:pt x="11698" y="43769"/>
                  </a:lnTo>
                  <a:lnTo>
                    <a:pt x="11482" y="43899"/>
                  </a:lnTo>
                  <a:lnTo>
                    <a:pt x="11309" y="43985"/>
                  </a:lnTo>
                  <a:lnTo>
                    <a:pt x="11180" y="44158"/>
                  </a:lnTo>
                  <a:lnTo>
                    <a:pt x="11050" y="44373"/>
                  </a:lnTo>
                  <a:lnTo>
                    <a:pt x="10964" y="44589"/>
                  </a:lnTo>
                  <a:lnTo>
                    <a:pt x="10921" y="44848"/>
                  </a:lnTo>
                  <a:lnTo>
                    <a:pt x="10834" y="45366"/>
                  </a:lnTo>
                  <a:lnTo>
                    <a:pt x="10877" y="45884"/>
                  </a:lnTo>
                  <a:lnTo>
                    <a:pt x="10144" y="45409"/>
                  </a:lnTo>
                  <a:lnTo>
                    <a:pt x="10489" y="44935"/>
                  </a:lnTo>
                  <a:lnTo>
                    <a:pt x="10834" y="44373"/>
                  </a:lnTo>
                  <a:lnTo>
                    <a:pt x="10964" y="44071"/>
                  </a:lnTo>
                  <a:lnTo>
                    <a:pt x="11007" y="43769"/>
                  </a:lnTo>
                  <a:lnTo>
                    <a:pt x="11050" y="43467"/>
                  </a:lnTo>
                  <a:lnTo>
                    <a:pt x="11007" y="43208"/>
                  </a:lnTo>
                  <a:lnTo>
                    <a:pt x="10921" y="42992"/>
                  </a:lnTo>
                  <a:lnTo>
                    <a:pt x="10791" y="42776"/>
                  </a:lnTo>
                  <a:lnTo>
                    <a:pt x="10575" y="42604"/>
                  </a:lnTo>
                  <a:lnTo>
                    <a:pt x="10230" y="42431"/>
                  </a:lnTo>
                  <a:lnTo>
                    <a:pt x="10057" y="42388"/>
                  </a:lnTo>
                  <a:lnTo>
                    <a:pt x="9885" y="42388"/>
                  </a:lnTo>
                  <a:lnTo>
                    <a:pt x="9583" y="42431"/>
                  </a:lnTo>
                  <a:lnTo>
                    <a:pt x="9324" y="42517"/>
                  </a:lnTo>
                  <a:lnTo>
                    <a:pt x="9194" y="42647"/>
                  </a:lnTo>
                  <a:lnTo>
                    <a:pt x="9021" y="42820"/>
                  </a:lnTo>
                  <a:lnTo>
                    <a:pt x="8892" y="42992"/>
                  </a:lnTo>
                  <a:lnTo>
                    <a:pt x="8806" y="43251"/>
                  </a:lnTo>
                  <a:lnTo>
                    <a:pt x="8762" y="43467"/>
                  </a:lnTo>
                  <a:lnTo>
                    <a:pt x="8719" y="44028"/>
                  </a:lnTo>
                  <a:lnTo>
                    <a:pt x="8719" y="44546"/>
                  </a:lnTo>
                  <a:lnTo>
                    <a:pt x="7726" y="44071"/>
                  </a:lnTo>
                  <a:lnTo>
                    <a:pt x="8072" y="43553"/>
                  </a:lnTo>
                  <a:lnTo>
                    <a:pt x="8331" y="43035"/>
                  </a:lnTo>
                  <a:lnTo>
                    <a:pt x="8417" y="42776"/>
                  </a:lnTo>
                  <a:lnTo>
                    <a:pt x="8503" y="42474"/>
                  </a:lnTo>
                  <a:lnTo>
                    <a:pt x="8503" y="42215"/>
                  </a:lnTo>
                  <a:lnTo>
                    <a:pt x="8460" y="41999"/>
                  </a:lnTo>
                  <a:lnTo>
                    <a:pt x="8417" y="41784"/>
                  </a:lnTo>
                  <a:lnTo>
                    <a:pt x="8244" y="41568"/>
                  </a:lnTo>
                  <a:lnTo>
                    <a:pt x="8029" y="41352"/>
                  </a:lnTo>
                  <a:lnTo>
                    <a:pt x="7683" y="41222"/>
                  </a:lnTo>
                  <a:lnTo>
                    <a:pt x="7511" y="41179"/>
                  </a:lnTo>
                  <a:lnTo>
                    <a:pt x="7338" y="41136"/>
                  </a:lnTo>
                  <a:lnTo>
                    <a:pt x="7036" y="41179"/>
                  </a:lnTo>
                  <a:lnTo>
                    <a:pt x="6777" y="41309"/>
                  </a:lnTo>
                  <a:lnTo>
                    <a:pt x="6647" y="41395"/>
                  </a:lnTo>
                  <a:lnTo>
                    <a:pt x="6475" y="41611"/>
                  </a:lnTo>
                  <a:lnTo>
                    <a:pt x="6345" y="41827"/>
                  </a:lnTo>
                  <a:lnTo>
                    <a:pt x="6259" y="42043"/>
                  </a:lnTo>
                  <a:lnTo>
                    <a:pt x="6216" y="42345"/>
                  </a:lnTo>
                  <a:lnTo>
                    <a:pt x="6173" y="42906"/>
                  </a:lnTo>
                  <a:lnTo>
                    <a:pt x="6216" y="43510"/>
                  </a:lnTo>
                  <a:lnTo>
                    <a:pt x="5439" y="43294"/>
                  </a:lnTo>
                  <a:lnTo>
                    <a:pt x="5050" y="42820"/>
                  </a:lnTo>
                  <a:lnTo>
                    <a:pt x="4532" y="42388"/>
                  </a:lnTo>
                  <a:lnTo>
                    <a:pt x="4273" y="42215"/>
                  </a:lnTo>
                  <a:lnTo>
                    <a:pt x="4014" y="42043"/>
                  </a:lnTo>
                  <a:lnTo>
                    <a:pt x="3712" y="41956"/>
                  </a:lnTo>
                  <a:lnTo>
                    <a:pt x="3410" y="41913"/>
                  </a:lnTo>
                  <a:lnTo>
                    <a:pt x="3367" y="41913"/>
                  </a:lnTo>
                  <a:lnTo>
                    <a:pt x="3194" y="41956"/>
                  </a:lnTo>
                  <a:lnTo>
                    <a:pt x="2978" y="42086"/>
                  </a:lnTo>
                  <a:lnTo>
                    <a:pt x="2719" y="42258"/>
                  </a:lnTo>
                  <a:lnTo>
                    <a:pt x="2547" y="42517"/>
                  </a:lnTo>
                  <a:lnTo>
                    <a:pt x="2417" y="42863"/>
                  </a:lnTo>
                  <a:lnTo>
                    <a:pt x="2417" y="43122"/>
                  </a:lnTo>
                  <a:lnTo>
                    <a:pt x="2460" y="43338"/>
                  </a:lnTo>
                  <a:lnTo>
                    <a:pt x="2547" y="43553"/>
                  </a:lnTo>
                  <a:lnTo>
                    <a:pt x="2676" y="43726"/>
                  </a:lnTo>
                  <a:lnTo>
                    <a:pt x="2849" y="43855"/>
                  </a:lnTo>
                  <a:lnTo>
                    <a:pt x="3108" y="43985"/>
                  </a:lnTo>
                  <a:lnTo>
                    <a:pt x="3367" y="44114"/>
                  </a:lnTo>
                  <a:lnTo>
                    <a:pt x="3755" y="44201"/>
                  </a:lnTo>
                  <a:lnTo>
                    <a:pt x="4144" y="44244"/>
                  </a:lnTo>
                  <a:lnTo>
                    <a:pt x="4834" y="44330"/>
                  </a:lnTo>
                  <a:lnTo>
                    <a:pt x="5007" y="44373"/>
                  </a:lnTo>
                  <a:lnTo>
                    <a:pt x="5482" y="44503"/>
                  </a:lnTo>
                  <a:lnTo>
                    <a:pt x="5093" y="44805"/>
                  </a:lnTo>
                  <a:lnTo>
                    <a:pt x="4791" y="45107"/>
                  </a:lnTo>
                  <a:lnTo>
                    <a:pt x="4575" y="45409"/>
                  </a:lnTo>
                  <a:lnTo>
                    <a:pt x="4489" y="45712"/>
                  </a:lnTo>
                  <a:lnTo>
                    <a:pt x="4489" y="45927"/>
                  </a:lnTo>
                  <a:lnTo>
                    <a:pt x="4532" y="46186"/>
                  </a:lnTo>
                  <a:lnTo>
                    <a:pt x="4662" y="46445"/>
                  </a:lnTo>
                  <a:lnTo>
                    <a:pt x="4878" y="46748"/>
                  </a:lnTo>
                  <a:lnTo>
                    <a:pt x="5050" y="46877"/>
                  </a:lnTo>
                  <a:lnTo>
                    <a:pt x="5223" y="46963"/>
                  </a:lnTo>
                  <a:lnTo>
                    <a:pt x="5439" y="47050"/>
                  </a:lnTo>
                  <a:lnTo>
                    <a:pt x="5611" y="47050"/>
                  </a:lnTo>
                  <a:lnTo>
                    <a:pt x="5914" y="47007"/>
                  </a:lnTo>
                  <a:lnTo>
                    <a:pt x="6173" y="46877"/>
                  </a:lnTo>
                  <a:lnTo>
                    <a:pt x="6388" y="46748"/>
                  </a:lnTo>
                  <a:lnTo>
                    <a:pt x="6561" y="46532"/>
                  </a:lnTo>
                  <a:lnTo>
                    <a:pt x="6734" y="46273"/>
                  </a:lnTo>
                  <a:lnTo>
                    <a:pt x="6906" y="46014"/>
                  </a:lnTo>
                  <a:lnTo>
                    <a:pt x="7036" y="45712"/>
                  </a:lnTo>
                  <a:lnTo>
                    <a:pt x="7208" y="45107"/>
                  </a:lnTo>
                  <a:lnTo>
                    <a:pt x="8201" y="45582"/>
                  </a:lnTo>
                  <a:lnTo>
                    <a:pt x="7813" y="45841"/>
                  </a:lnTo>
                  <a:lnTo>
                    <a:pt x="7467" y="46186"/>
                  </a:lnTo>
                  <a:lnTo>
                    <a:pt x="7295" y="46359"/>
                  </a:lnTo>
                  <a:lnTo>
                    <a:pt x="7165" y="46532"/>
                  </a:lnTo>
                  <a:lnTo>
                    <a:pt x="7079" y="46748"/>
                  </a:lnTo>
                  <a:lnTo>
                    <a:pt x="7036" y="46963"/>
                  </a:lnTo>
                  <a:lnTo>
                    <a:pt x="7036" y="47179"/>
                  </a:lnTo>
                  <a:lnTo>
                    <a:pt x="7079" y="47438"/>
                  </a:lnTo>
                  <a:lnTo>
                    <a:pt x="7165" y="47697"/>
                  </a:lnTo>
                  <a:lnTo>
                    <a:pt x="7424" y="47956"/>
                  </a:lnTo>
                  <a:lnTo>
                    <a:pt x="7597" y="48086"/>
                  </a:lnTo>
                  <a:lnTo>
                    <a:pt x="7770" y="48215"/>
                  </a:lnTo>
                  <a:lnTo>
                    <a:pt x="7985" y="48258"/>
                  </a:lnTo>
                  <a:lnTo>
                    <a:pt x="8158" y="48258"/>
                  </a:lnTo>
                  <a:lnTo>
                    <a:pt x="8460" y="48215"/>
                  </a:lnTo>
                  <a:lnTo>
                    <a:pt x="8676" y="48129"/>
                  </a:lnTo>
                  <a:lnTo>
                    <a:pt x="8892" y="47956"/>
                  </a:lnTo>
                  <a:lnTo>
                    <a:pt x="9065" y="47783"/>
                  </a:lnTo>
                  <a:lnTo>
                    <a:pt x="9237" y="47568"/>
                  </a:lnTo>
                  <a:lnTo>
                    <a:pt x="9496" y="47050"/>
                  </a:lnTo>
                  <a:lnTo>
                    <a:pt x="9712" y="46489"/>
                  </a:lnTo>
                  <a:lnTo>
                    <a:pt x="10360" y="46963"/>
                  </a:lnTo>
                  <a:lnTo>
                    <a:pt x="9971" y="47222"/>
                  </a:lnTo>
                  <a:lnTo>
                    <a:pt x="9583" y="47524"/>
                  </a:lnTo>
                  <a:lnTo>
                    <a:pt x="9453" y="47697"/>
                  </a:lnTo>
                  <a:lnTo>
                    <a:pt x="9324" y="47913"/>
                  </a:lnTo>
                  <a:lnTo>
                    <a:pt x="9237" y="48086"/>
                  </a:lnTo>
                  <a:lnTo>
                    <a:pt x="9151" y="48301"/>
                  </a:lnTo>
                  <a:lnTo>
                    <a:pt x="9151" y="48517"/>
                  </a:lnTo>
                  <a:lnTo>
                    <a:pt x="9194" y="48776"/>
                  </a:lnTo>
                  <a:lnTo>
                    <a:pt x="9324" y="49035"/>
                  </a:lnTo>
                  <a:lnTo>
                    <a:pt x="9539" y="49337"/>
                  </a:lnTo>
                  <a:lnTo>
                    <a:pt x="9712" y="49467"/>
                  </a:lnTo>
                  <a:lnTo>
                    <a:pt x="9928" y="49553"/>
                  </a:lnTo>
                  <a:lnTo>
                    <a:pt x="10101" y="49640"/>
                  </a:lnTo>
                  <a:lnTo>
                    <a:pt x="10316" y="49640"/>
                  </a:lnTo>
                  <a:lnTo>
                    <a:pt x="10619" y="49596"/>
                  </a:lnTo>
                  <a:lnTo>
                    <a:pt x="10791" y="49510"/>
                  </a:lnTo>
                  <a:lnTo>
                    <a:pt x="11007" y="49381"/>
                  </a:lnTo>
                  <a:lnTo>
                    <a:pt x="11180" y="49208"/>
                  </a:lnTo>
                  <a:lnTo>
                    <a:pt x="11309" y="48992"/>
                  </a:lnTo>
                  <a:lnTo>
                    <a:pt x="11568" y="48560"/>
                  </a:lnTo>
                  <a:lnTo>
                    <a:pt x="11784" y="48086"/>
                  </a:lnTo>
                  <a:lnTo>
                    <a:pt x="12777" y="48949"/>
                  </a:lnTo>
                  <a:lnTo>
                    <a:pt x="12345" y="49165"/>
                  </a:lnTo>
                  <a:lnTo>
                    <a:pt x="11913" y="49467"/>
                  </a:lnTo>
                  <a:lnTo>
                    <a:pt x="11741" y="49640"/>
                  </a:lnTo>
                  <a:lnTo>
                    <a:pt x="11568" y="49812"/>
                  </a:lnTo>
                  <a:lnTo>
                    <a:pt x="11482" y="49985"/>
                  </a:lnTo>
                  <a:lnTo>
                    <a:pt x="11395" y="50201"/>
                  </a:lnTo>
                  <a:lnTo>
                    <a:pt x="11352" y="50416"/>
                  </a:lnTo>
                  <a:lnTo>
                    <a:pt x="11352" y="50675"/>
                  </a:lnTo>
                  <a:lnTo>
                    <a:pt x="11439" y="50934"/>
                  </a:lnTo>
                  <a:lnTo>
                    <a:pt x="11654" y="51237"/>
                  </a:lnTo>
                  <a:lnTo>
                    <a:pt x="11870" y="51452"/>
                  </a:lnTo>
                  <a:lnTo>
                    <a:pt x="12086" y="51582"/>
                  </a:lnTo>
                  <a:lnTo>
                    <a:pt x="12302" y="51625"/>
                  </a:lnTo>
                  <a:lnTo>
                    <a:pt x="12475" y="51668"/>
                  </a:lnTo>
                  <a:lnTo>
                    <a:pt x="12647" y="51625"/>
                  </a:lnTo>
                  <a:lnTo>
                    <a:pt x="12863" y="51582"/>
                  </a:lnTo>
                  <a:lnTo>
                    <a:pt x="13079" y="51452"/>
                  </a:lnTo>
                  <a:lnTo>
                    <a:pt x="13252" y="51323"/>
                  </a:lnTo>
                  <a:lnTo>
                    <a:pt x="13467" y="51107"/>
                  </a:lnTo>
                  <a:lnTo>
                    <a:pt x="13770" y="50675"/>
                  </a:lnTo>
                  <a:lnTo>
                    <a:pt x="14029" y="50201"/>
                  </a:lnTo>
                  <a:lnTo>
                    <a:pt x="15108" y="51366"/>
                  </a:lnTo>
                  <a:lnTo>
                    <a:pt x="14590" y="51582"/>
                  </a:lnTo>
                  <a:lnTo>
                    <a:pt x="14158" y="51841"/>
                  </a:lnTo>
                  <a:lnTo>
                    <a:pt x="13942" y="52014"/>
                  </a:lnTo>
                  <a:lnTo>
                    <a:pt x="13770" y="52186"/>
                  </a:lnTo>
                  <a:lnTo>
                    <a:pt x="13597" y="52359"/>
                  </a:lnTo>
                  <a:lnTo>
                    <a:pt x="13511" y="52575"/>
                  </a:lnTo>
                  <a:lnTo>
                    <a:pt x="13467" y="52791"/>
                  </a:lnTo>
                  <a:lnTo>
                    <a:pt x="13467" y="53050"/>
                  </a:lnTo>
                  <a:lnTo>
                    <a:pt x="13554" y="53352"/>
                  </a:lnTo>
                  <a:lnTo>
                    <a:pt x="13726" y="53654"/>
                  </a:lnTo>
                  <a:lnTo>
                    <a:pt x="13942" y="53870"/>
                  </a:lnTo>
                  <a:lnTo>
                    <a:pt x="14158" y="53999"/>
                  </a:lnTo>
                  <a:lnTo>
                    <a:pt x="14374" y="54085"/>
                  </a:lnTo>
                  <a:lnTo>
                    <a:pt x="14719" y="54085"/>
                  </a:lnTo>
                  <a:lnTo>
                    <a:pt x="15021" y="53999"/>
                  </a:lnTo>
                  <a:lnTo>
                    <a:pt x="14503" y="54517"/>
                  </a:lnTo>
                  <a:lnTo>
                    <a:pt x="14331" y="54776"/>
                  </a:lnTo>
                  <a:lnTo>
                    <a:pt x="14115" y="55035"/>
                  </a:lnTo>
                  <a:lnTo>
                    <a:pt x="13985" y="55294"/>
                  </a:lnTo>
                  <a:lnTo>
                    <a:pt x="13856" y="55596"/>
                  </a:lnTo>
                  <a:lnTo>
                    <a:pt x="13770" y="55898"/>
                  </a:lnTo>
                  <a:lnTo>
                    <a:pt x="13683" y="56201"/>
                  </a:lnTo>
                  <a:lnTo>
                    <a:pt x="13597" y="56632"/>
                  </a:lnTo>
                  <a:lnTo>
                    <a:pt x="13554" y="57107"/>
                  </a:lnTo>
                  <a:lnTo>
                    <a:pt x="13597" y="57452"/>
                  </a:lnTo>
                  <a:lnTo>
                    <a:pt x="13640" y="57841"/>
                  </a:lnTo>
                  <a:lnTo>
                    <a:pt x="13770" y="58186"/>
                  </a:lnTo>
                  <a:lnTo>
                    <a:pt x="13899" y="58575"/>
                  </a:lnTo>
                  <a:lnTo>
                    <a:pt x="13942" y="59524"/>
                  </a:lnTo>
                  <a:lnTo>
                    <a:pt x="14029" y="60474"/>
                  </a:lnTo>
                  <a:lnTo>
                    <a:pt x="14158" y="61208"/>
                  </a:lnTo>
                  <a:lnTo>
                    <a:pt x="14331" y="61941"/>
                  </a:lnTo>
                  <a:lnTo>
                    <a:pt x="14546" y="62718"/>
                  </a:lnTo>
                  <a:lnTo>
                    <a:pt x="14892" y="63495"/>
                  </a:lnTo>
                  <a:lnTo>
                    <a:pt x="15064" y="63884"/>
                  </a:lnTo>
                  <a:lnTo>
                    <a:pt x="15323" y="64229"/>
                  </a:lnTo>
                  <a:lnTo>
                    <a:pt x="15539" y="64618"/>
                  </a:lnTo>
                  <a:lnTo>
                    <a:pt x="15841" y="64920"/>
                  </a:lnTo>
                  <a:lnTo>
                    <a:pt x="16144" y="65265"/>
                  </a:lnTo>
                  <a:lnTo>
                    <a:pt x="16446" y="65567"/>
                  </a:lnTo>
                  <a:lnTo>
                    <a:pt x="16834" y="65826"/>
                  </a:lnTo>
                  <a:lnTo>
                    <a:pt x="17223" y="66085"/>
                  </a:lnTo>
                  <a:lnTo>
                    <a:pt x="17266" y="66344"/>
                  </a:lnTo>
                  <a:lnTo>
                    <a:pt x="17352" y="66560"/>
                  </a:lnTo>
                  <a:lnTo>
                    <a:pt x="17482" y="66776"/>
                  </a:lnTo>
                  <a:lnTo>
                    <a:pt x="17654" y="66992"/>
                  </a:lnTo>
                  <a:lnTo>
                    <a:pt x="17827" y="67164"/>
                  </a:lnTo>
                  <a:lnTo>
                    <a:pt x="18086" y="67380"/>
                  </a:lnTo>
                  <a:lnTo>
                    <a:pt x="18345" y="67553"/>
                  </a:lnTo>
                  <a:lnTo>
                    <a:pt x="18647" y="67725"/>
                  </a:lnTo>
                  <a:lnTo>
                    <a:pt x="18949" y="67855"/>
                  </a:lnTo>
                  <a:lnTo>
                    <a:pt x="19338" y="67984"/>
                  </a:lnTo>
                  <a:lnTo>
                    <a:pt x="20115" y="68243"/>
                  </a:lnTo>
                  <a:lnTo>
                    <a:pt x="20978" y="68373"/>
                  </a:lnTo>
                  <a:lnTo>
                    <a:pt x="21884" y="68416"/>
                  </a:lnTo>
                  <a:lnTo>
                    <a:pt x="21928" y="68416"/>
                  </a:lnTo>
                  <a:lnTo>
                    <a:pt x="22834" y="68373"/>
                  </a:lnTo>
                  <a:lnTo>
                    <a:pt x="23654" y="68243"/>
                  </a:lnTo>
                  <a:lnTo>
                    <a:pt x="24474" y="67984"/>
                  </a:lnTo>
                  <a:lnTo>
                    <a:pt x="24820" y="67855"/>
                  </a:lnTo>
                  <a:lnTo>
                    <a:pt x="25165" y="67725"/>
                  </a:lnTo>
                  <a:lnTo>
                    <a:pt x="25467" y="67553"/>
                  </a:lnTo>
                  <a:lnTo>
                    <a:pt x="25726" y="67380"/>
                  </a:lnTo>
                  <a:lnTo>
                    <a:pt x="25942" y="67164"/>
                  </a:lnTo>
                  <a:lnTo>
                    <a:pt x="26158" y="66992"/>
                  </a:lnTo>
                  <a:lnTo>
                    <a:pt x="26330" y="66776"/>
                  </a:lnTo>
                  <a:lnTo>
                    <a:pt x="26460" y="66560"/>
                  </a:lnTo>
                  <a:lnTo>
                    <a:pt x="26546" y="66344"/>
                  </a:lnTo>
                  <a:lnTo>
                    <a:pt x="26589" y="66085"/>
                  </a:lnTo>
                  <a:lnTo>
                    <a:pt x="26978" y="65826"/>
                  </a:lnTo>
                  <a:lnTo>
                    <a:pt x="27323" y="65524"/>
                  </a:lnTo>
                  <a:lnTo>
                    <a:pt x="27625" y="65222"/>
                  </a:lnTo>
                  <a:lnTo>
                    <a:pt x="27928" y="64920"/>
                  </a:lnTo>
                  <a:lnTo>
                    <a:pt x="28187" y="64574"/>
                  </a:lnTo>
                  <a:lnTo>
                    <a:pt x="28446" y="64186"/>
                  </a:lnTo>
                  <a:lnTo>
                    <a:pt x="28877" y="63452"/>
                  </a:lnTo>
                  <a:lnTo>
                    <a:pt x="29179" y="62675"/>
                  </a:lnTo>
                  <a:lnTo>
                    <a:pt x="29438" y="61898"/>
                  </a:lnTo>
                  <a:lnTo>
                    <a:pt x="29611" y="61164"/>
                  </a:lnTo>
                  <a:lnTo>
                    <a:pt x="29740" y="60431"/>
                  </a:lnTo>
                  <a:lnTo>
                    <a:pt x="29827" y="59524"/>
                  </a:lnTo>
                  <a:lnTo>
                    <a:pt x="29870" y="58618"/>
                  </a:lnTo>
                  <a:lnTo>
                    <a:pt x="29999" y="58229"/>
                  </a:lnTo>
                  <a:lnTo>
                    <a:pt x="30129" y="57841"/>
                  </a:lnTo>
                  <a:lnTo>
                    <a:pt x="30215" y="57495"/>
                  </a:lnTo>
                  <a:lnTo>
                    <a:pt x="30258" y="57107"/>
                  </a:lnTo>
                  <a:lnTo>
                    <a:pt x="30215" y="56632"/>
                  </a:lnTo>
                  <a:lnTo>
                    <a:pt x="30086" y="56201"/>
                  </a:lnTo>
                  <a:lnTo>
                    <a:pt x="29999" y="55812"/>
                  </a:lnTo>
                  <a:lnTo>
                    <a:pt x="29870" y="55467"/>
                  </a:lnTo>
                  <a:lnTo>
                    <a:pt x="29697" y="55121"/>
                  </a:lnTo>
                  <a:lnTo>
                    <a:pt x="29481" y="54776"/>
                  </a:lnTo>
                  <a:lnTo>
                    <a:pt x="29222" y="54474"/>
                  </a:lnTo>
                  <a:lnTo>
                    <a:pt x="28920" y="54129"/>
                  </a:lnTo>
                  <a:lnTo>
                    <a:pt x="28618" y="53870"/>
                  </a:lnTo>
                  <a:lnTo>
                    <a:pt x="28230" y="53567"/>
                  </a:lnTo>
                  <a:lnTo>
                    <a:pt x="28014" y="53352"/>
                  </a:lnTo>
                  <a:lnTo>
                    <a:pt x="27798" y="53222"/>
                  </a:lnTo>
                  <a:lnTo>
                    <a:pt x="27582" y="53050"/>
                  </a:lnTo>
                  <a:lnTo>
                    <a:pt x="27323" y="52920"/>
                  </a:lnTo>
                  <a:lnTo>
                    <a:pt x="26762" y="52704"/>
                  </a:lnTo>
                  <a:lnTo>
                    <a:pt x="26244" y="52532"/>
                  </a:lnTo>
                  <a:lnTo>
                    <a:pt x="27539" y="50460"/>
                  </a:lnTo>
                  <a:lnTo>
                    <a:pt x="27971" y="51064"/>
                  </a:lnTo>
                  <a:lnTo>
                    <a:pt x="28230" y="51366"/>
                  </a:lnTo>
                  <a:lnTo>
                    <a:pt x="28489" y="51625"/>
                  </a:lnTo>
                  <a:lnTo>
                    <a:pt x="28748" y="51841"/>
                  </a:lnTo>
                  <a:lnTo>
                    <a:pt x="29007" y="52057"/>
                  </a:lnTo>
                  <a:lnTo>
                    <a:pt x="29309" y="52143"/>
                  </a:lnTo>
                  <a:lnTo>
                    <a:pt x="29568" y="52229"/>
                  </a:lnTo>
                  <a:lnTo>
                    <a:pt x="29827" y="52186"/>
                  </a:lnTo>
                  <a:lnTo>
                    <a:pt x="30086" y="52143"/>
                  </a:lnTo>
                  <a:lnTo>
                    <a:pt x="30258" y="52057"/>
                  </a:lnTo>
                  <a:lnTo>
                    <a:pt x="30388" y="51927"/>
                  </a:lnTo>
                  <a:lnTo>
                    <a:pt x="30517" y="51798"/>
                  </a:lnTo>
                  <a:lnTo>
                    <a:pt x="30647" y="51625"/>
                  </a:lnTo>
                  <a:lnTo>
                    <a:pt x="30776" y="51452"/>
                  </a:lnTo>
                  <a:lnTo>
                    <a:pt x="30863" y="51237"/>
                  </a:lnTo>
                  <a:lnTo>
                    <a:pt x="30906" y="50934"/>
                  </a:lnTo>
                  <a:lnTo>
                    <a:pt x="30863" y="50632"/>
                  </a:lnTo>
                  <a:lnTo>
                    <a:pt x="30820" y="50373"/>
                  </a:lnTo>
                  <a:lnTo>
                    <a:pt x="30647" y="50114"/>
                  </a:lnTo>
                  <a:lnTo>
                    <a:pt x="30431" y="49899"/>
                  </a:lnTo>
                  <a:lnTo>
                    <a:pt x="30172" y="49726"/>
                  </a:lnTo>
                  <a:lnTo>
                    <a:pt x="29870" y="49510"/>
                  </a:lnTo>
                  <a:lnTo>
                    <a:pt x="29568" y="49381"/>
                  </a:lnTo>
                  <a:lnTo>
                    <a:pt x="29222" y="49251"/>
                  </a:lnTo>
                  <a:lnTo>
                    <a:pt x="28532" y="49035"/>
                  </a:lnTo>
                  <a:lnTo>
                    <a:pt x="29309" y="48042"/>
                  </a:lnTo>
                  <a:lnTo>
                    <a:pt x="30043" y="47050"/>
                  </a:lnTo>
                  <a:lnTo>
                    <a:pt x="30431" y="47654"/>
                  </a:lnTo>
                  <a:lnTo>
                    <a:pt x="30647" y="47956"/>
                  </a:lnTo>
                  <a:lnTo>
                    <a:pt x="30906" y="48215"/>
                  </a:lnTo>
                  <a:lnTo>
                    <a:pt x="31165" y="48474"/>
                  </a:lnTo>
                  <a:lnTo>
                    <a:pt x="31424" y="48647"/>
                  </a:lnTo>
                  <a:lnTo>
                    <a:pt x="31683" y="48776"/>
                  </a:lnTo>
                  <a:lnTo>
                    <a:pt x="31985" y="48863"/>
                  </a:lnTo>
                  <a:lnTo>
                    <a:pt x="32115" y="48863"/>
                  </a:lnTo>
                  <a:lnTo>
                    <a:pt x="32330" y="48819"/>
                  </a:lnTo>
                  <a:lnTo>
                    <a:pt x="32589" y="48776"/>
                  </a:lnTo>
                  <a:lnTo>
                    <a:pt x="32848" y="48604"/>
                  </a:lnTo>
                  <a:lnTo>
                    <a:pt x="33064" y="48301"/>
                  </a:lnTo>
                  <a:lnTo>
                    <a:pt x="33194" y="48129"/>
                  </a:lnTo>
                  <a:lnTo>
                    <a:pt x="33280" y="47956"/>
                  </a:lnTo>
                  <a:lnTo>
                    <a:pt x="33366" y="47611"/>
                  </a:lnTo>
                  <a:lnTo>
                    <a:pt x="33366" y="47309"/>
                  </a:lnTo>
                  <a:lnTo>
                    <a:pt x="33280" y="47093"/>
                  </a:lnTo>
                  <a:lnTo>
                    <a:pt x="33150" y="46834"/>
                  </a:lnTo>
                  <a:lnTo>
                    <a:pt x="32935" y="46618"/>
                  </a:lnTo>
                  <a:lnTo>
                    <a:pt x="32719" y="46402"/>
                  </a:lnTo>
                  <a:lnTo>
                    <a:pt x="32460" y="46230"/>
                  </a:lnTo>
                  <a:lnTo>
                    <a:pt x="32158" y="46057"/>
                  </a:lnTo>
                  <a:lnTo>
                    <a:pt x="31812" y="45884"/>
                  </a:lnTo>
                  <a:lnTo>
                    <a:pt x="31208" y="45668"/>
                  </a:lnTo>
                  <a:lnTo>
                    <a:pt x="31942" y="44805"/>
                  </a:lnTo>
                  <a:lnTo>
                    <a:pt x="32719" y="44028"/>
                  </a:lnTo>
                  <a:lnTo>
                    <a:pt x="33021" y="44676"/>
                  </a:lnTo>
                  <a:lnTo>
                    <a:pt x="33237" y="44978"/>
                  </a:lnTo>
                  <a:lnTo>
                    <a:pt x="33409" y="45280"/>
                  </a:lnTo>
                  <a:lnTo>
                    <a:pt x="33625" y="45539"/>
                  </a:lnTo>
                  <a:lnTo>
                    <a:pt x="33884" y="45755"/>
                  </a:lnTo>
                  <a:lnTo>
                    <a:pt x="34143" y="45884"/>
                  </a:lnTo>
                  <a:lnTo>
                    <a:pt x="34402" y="46014"/>
                  </a:lnTo>
                  <a:lnTo>
                    <a:pt x="34877" y="46014"/>
                  </a:lnTo>
                  <a:lnTo>
                    <a:pt x="35136" y="45927"/>
                  </a:lnTo>
                  <a:lnTo>
                    <a:pt x="35352" y="45798"/>
                  </a:lnTo>
                  <a:lnTo>
                    <a:pt x="35568" y="45582"/>
                  </a:lnTo>
                  <a:lnTo>
                    <a:pt x="35697" y="45453"/>
                  </a:lnTo>
                  <a:lnTo>
                    <a:pt x="35783" y="45280"/>
                  </a:lnTo>
                  <a:lnTo>
                    <a:pt x="35913" y="44935"/>
                  </a:lnTo>
                  <a:lnTo>
                    <a:pt x="35956" y="44676"/>
                  </a:lnTo>
                  <a:lnTo>
                    <a:pt x="35913" y="44417"/>
                  </a:lnTo>
                  <a:lnTo>
                    <a:pt x="35783" y="44158"/>
                  </a:lnTo>
                  <a:lnTo>
                    <a:pt x="35654" y="43899"/>
                  </a:lnTo>
                  <a:lnTo>
                    <a:pt x="35438" y="43640"/>
                  </a:lnTo>
                  <a:lnTo>
                    <a:pt x="35179" y="43424"/>
                  </a:lnTo>
                  <a:lnTo>
                    <a:pt x="34920" y="43251"/>
                  </a:lnTo>
                  <a:lnTo>
                    <a:pt x="34618" y="43079"/>
                  </a:lnTo>
                  <a:lnTo>
                    <a:pt x="34014" y="42776"/>
                  </a:lnTo>
                  <a:lnTo>
                    <a:pt x="35179" y="41740"/>
                  </a:lnTo>
                  <a:lnTo>
                    <a:pt x="35481" y="42431"/>
                  </a:lnTo>
                  <a:lnTo>
                    <a:pt x="35697" y="42776"/>
                  </a:lnTo>
                  <a:lnTo>
                    <a:pt x="35913" y="43122"/>
                  </a:lnTo>
                  <a:lnTo>
                    <a:pt x="36129" y="43424"/>
                  </a:lnTo>
                  <a:lnTo>
                    <a:pt x="36388" y="43683"/>
                  </a:lnTo>
                  <a:lnTo>
                    <a:pt x="36690" y="43899"/>
                  </a:lnTo>
                  <a:lnTo>
                    <a:pt x="36992" y="44028"/>
                  </a:lnTo>
                  <a:lnTo>
                    <a:pt x="37467" y="44028"/>
                  </a:lnTo>
                  <a:lnTo>
                    <a:pt x="37726" y="43942"/>
                  </a:lnTo>
                  <a:lnTo>
                    <a:pt x="37942" y="43812"/>
                  </a:lnTo>
                  <a:lnTo>
                    <a:pt x="38158" y="43597"/>
                  </a:lnTo>
                  <a:lnTo>
                    <a:pt x="38287" y="43467"/>
                  </a:lnTo>
                  <a:lnTo>
                    <a:pt x="38373" y="43294"/>
                  </a:lnTo>
                  <a:lnTo>
                    <a:pt x="38503" y="42949"/>
                  </a:lnTo>
                  <a:lnTo>
                    <a:pt x="38503" y="42690"/>
                  </a:lnTo>
                  <a:lnTo>
                    <a:pt x="38503" y="42431"/>
                  </a:lnTo>
                  <a:lnTo>
                    <a:pt x="38373" y="42172"/>
                  </a:lnTo>
                  <a:lnTo>
                    <a:pt x="38201" y="41913"/>
                  </a:lnTo>
                  <a:lnTo>
                    <a:pt x="38028" y="41654"/>
                  </a:lnTo>
                  <a:lnTo>
                    <a:pt x="37769" y="41438"/>
                  </a:lnTo>
                  <a:lnTo>
                    <a:pt x="37467" y="41266"/>
                  </a:lnTo>
                  <a:lnTo>
                    <a:pt x="37165" y="41050"/>
                  </a:lnTo>
                  <a:lnTo>
                    <a:pt x="36560" y="40748"/>
                  </a:lnTo>
                  <a:lnTo>
                    <a:pt x="37424" y="40230"/>
                  </a:lnTo>
                  <a:lnTo>
                    <a:pt x="38244" y="39755"/>
                  </a:lnTo>
                  <a:lnTo>
                    <a:pt x="38546" y="40489"/>
                  </a:lnTo>
                  <a:lnTo>
                    <a:pt x="38762" y="40834"/>
                  </a:lnTo>
                  <a:lnTo>
                    <a:pt x="38978" y="41222"/>
                  </a:lnTo>
                  <a:lnTo>
                    <a:pt x="39237" y="41568"/>
                  </a:lnTo>
                  <a:lnTo>
                    <a:pt x="39496" y="41827"/>
                  </a:lnTo>
                  <a:lnTo>
                    <a:pt x="39798" y="42043"/>
                  </a:lnTo>
                  <a:lnTo>
                    <a:pt x="40100" y="42172"/>
                  </a:lnTo>
                  <a:lnTo>
                    <a:pt x="40359" y="42215"/>
                  </a:lnTo>
                  <a:lnTo>
                    <a:pt x="40618" y="42172"/>
                  </a:lnTo>
                  <a:lnTo>
                    <a:pt x="40834" y="42086"/>
                  </a:lnTo>
                  <a:lnTo>
                    <a:pt x="41050" y="41956"/>
                  </a:lnTo>
                  <a:lnTo>
                    <a:pt x="41265" y="41784"/>
                  </a:lnTo>
                  <a:lnTo>
                    <a:pt x="41395" y="41611"/>
                  </a:lnTo>
                  <a:lnTo>
                    <a:pt x="41524" y="41438"/>
                  </a:lnTo>
                  <a:lnTo>
                    <a:pt x="41611" y="41093"/>
                  </a:lnTo>
                  <a:lnTo>
                    <a:pt x="41654" y="40834"/>
                  </a:lnTo>
                  <a:lnTo>
                    <a:pt x="41611" y="40575"/>
                  </a:lnTo>
                  <a:lnTo>
                    <a:pt x="41524" y="40316"/>
                  </a:lnTo>
                  <a:lnTo>
                    <a:pt x="41395" y="40100"/>
                  </a:lnTo>
                  <a:lnTo>
                    <a:pt x="41222" y="39884"/>
                  </a:lnTo>
                  <a:lnTo>
                    <a:pt x="41006" y="39712"/>
                  </a:lnTo>
                  <a:lnTo>
                    <a:pt x="40532" y="39323"/>
                  </a:lnTo>
                  <a:lnTo>
                    <a:pt x="39970" y="39064"/>
                  </a:lnTo>
                  <a:lnTo>
                    <a:pt x="40488" y="38892"/>
                  </a:lnTo>
                  <a:lnTo>
                    <a:pt x="40618" y="38848"/>
                  </a:lnTo>
                  <a:lnTo>
                    <a:pt x="40747" y="38719"/>
                  </a:lnTo>
                  <a:lnTo>
                    <a:pt x="41179" y="38719"/>
                  </a:lnTo>
                  <a:lnTo>
                    <a:pt x="41740" y="38633"/>
                  </a:lnTo>
                  <a:lnTo>
                    <a:pt x="42388" y="38503"/>
                  </a:lnTo>
                  <a:lnTo>
                    <a:pt x="42690" y="38374"/>
                  </a:lnTo>
                  <a:lnTo>
                    <a:pt x="43035" y="38287"/>
                  </a:lnTo>
                  <a:lnTo>
                    <a:pt x="43337" y="38115"/>
                  </a:lnTo>
                  <a:lnTo>
                    <a:pt x="43596" y="37899"/>
                  </a:lnTo>
                  <a:lnTo>
                    <a:pt x="43812" y="37726"/>
                  </a:lnTo>
                  <a:lnTo>
                    <a:pt x="43985" y="37510"/>
                  </a:lnTo>
                  <a:lnTo>
                    <a:pt x="44071" y="37251"/>
                  </a:lnTo>
                  <a:lnTo>
                    <a:pt x="44114" y="36949"/>
                  </a:lnTo>
                  <a:lnTo>
                    <a:pt x="44071" y="36820"/>
                  </a:lnTo>
                  <a:lnTo>
                    <a:pt x="44028" y="36647"/>
                  </a:lnTo>
                  <a:lnTo>
                    <a:pt x="43985" y="36431"/>
                  </a:lnTo>
                  <a:lnTo>
                    <a:pt x="43855" y="36259"/>
                  </a:lnTo>
                  <a:lnTo>
                    <a:pt x="43726" y="36086"/>
                  </a:lnTo>
                  <a:lnTo>
                    <a:pt x="43596" y="35913"/>
                  </a:lnTo>
                  <a:lnTo>
                    <a:pt x="43294" y="35741"/>
                  </a:lnTo>
                  <a:lnTo>
                    <a:pt x="43035" y="35654"/>
                  </a:lnTo>
                  <a:lnTo>
                    <a:pt x="42776" y="35611"/>
                  </a:lnTo>
                  <a:lnTo>
                    <a:pt x="42733" y="35611"/>
                  </a:lnTo>
                  <a:lnTo>
                    <a:pt x="42517" y="35654"/>
                  </a:lnTo>
                  <a:lnTo>
                    <a:pt x="42345" y="35697"/>
                  </a:lnTo>
                  <a:lnTo>
                    <a:pt x="41913" y="35870"/>
                  </a:lnTo>
                  <a:lnTo>
                    <a:pt x="41524" y="36172"/>
                  </a:lnTo>
                  <a:lnTo>
                    <a:pt x="41179" y="36518"/>
                  </a:lnTo>
                  <a:lnTo>
                    <a:pt x="40834" y="36863"/>
                  </a:lnTo>
                  <a:lnTo>
                    <a:pt x="40575" y="37208"/>
                  </a:lnTo>
                  <a:lnTo>
                    <a:pt x="40186" y="37769"/>
                  </a:lnTo>
                  <a:lnTo>
                    <a:pt x="39150" y="38115"/>
                  </a:lnTo>
                  <a:lnTo>
                    <a:pt x="39150" y="37381"/>
                  </a:lnTo>
                  <a:lnTo>
                    <a:pt x="39107" y="36992"/>
                  </a:lnTo>
                  <a:lnTo>
                    <a:pt x="39064" y="36604"/>
                  </a:lnTo>
                  <a:lnTo>
                    <a:pt x="38978" y="36215"/>
                  </a:lnTo>
                  <a:lnTo>
                    <a:pt x="38848" y="35913"/>
                  </a:lnTo>
                  <a:lnTo>
                    <a:pt x="38676" y="35611"/>
                  </a:lnTo>
                  <a:lnTo>
                    <a:pt x="38460" y="35395"/>
                  </a:lnTo>
                  <a:lnTo>
                    <a:pt x="38244" y="35266"/>
                  </a:lnTo>
                  <a:lnTo>
                    <a:pt x="37942" y="35179"/>
                  </a:lnTo>
                  <a:lnTo>
                    <a:pt x="37812" y="35136"/>
                  </a:lnTo>
                  <a:lnTo>
                    <a:pt x="37640" y="35136"/>
                  </a:lnTo>
                  <a:lnTo>
                    <a:pt x="37424" y="35179"/>
                  </a:lnTo>
                  <a:lnTo>
                    <a:pt x="37208" y="35266"/>
                  </a:lnTo>
                  <a:lnTo>
                    <a:pt x="37035" y="35352"/>
                  </a:lnTo>
                  <a:lnTo>
                    <a:pt x="36863" y="35482"/>
                  </a:lnTo>
                  <a:lnTo>
                    <a:pt x="36604" y="35697"/>
                  </a:lnTo>
                  <a:lnTo>
                    <a:pt x="36474" y="35956"/>
                  </a:lnTo>
                  <a:lnTo>
                    <a:pt x="36431" y="36215"/>
                  </a:lnTo>
                  <a:lnTo>
                    <a:pt x="36388" y="36518"/>
                  </a:lnTo>
                  <a:lnTo>
                    <a:pt x="36474" y="36863"/>
                  </a:lnTo>
                  <a:lnTo>
                    <a:pt x="36604" y="37208"/>
                  </a:lnTo>
                  <a:lnTo>
                    <a:pt x="36776" y="37553"/>
                  </a:lnTo>
                  <a:lnTo>
                    <a:pt x="36992" y="37899"/>
                  </a:lnTo>
                  <a:lnTo>
                    <a:pt x="37208" y="38201"/>
                  </a:lnTo>
                  <a:lnTo>
                    <a:pt x="37683" y="38762"/>
                  </a:lnTo>
                  <a:lnTo>
                    <a:pt x="36863" y="39194"/>
                  </a:lnTo>
                  <a:lnTo>
                    <a:pt x="36042" y="39712"/>
                  </a:lnTo>
                  <a:lnTo>
                    <a:pt x="35999" y="38978"/>
                  </a:lnTo>
                  <a:lnTo>
                    <a:pt x="35956" y="38633"/>
                  </a:lnTo>
                  <a:lnTo>
                    <a:pt x="35913" y="38287"/>
                  </a:lnTo>
                  <a:lnTo>
                    <a:pt x="35827" y="37985"/>
                  </a:lnTo>
                  <a:lnTo>
                    <a:pt x="35697" y="37683"/>
                  </a:lnTo>
                  <a:lnTo>
                    <a:pt x="35525" y="37424"/>
                  </a:lnTo>
                  <a:lnTo>
                    <a:pt x="35309" y="37208"/>
                  </a:lnTo>
                  <a:lnTo>
                    <a:pt x="35093" y="37079"/>
                  </a:lnTo>
                  <a:lnTo>
                    <a:pt x="34834" y="36992"/>
                  </a:lnTo>
                  <a:lnTo>
                    <a:pt x="34489" y="36992"/>
                  </a:lnTo>
                  <a:lnTo>
                    <a:pt x="34316" y="37036"/>
                  </a:lnTo>
                  <a:lnTo>
                    <a:pt x="34100" y="37122"/>
                  </a:lnTo>
                  <a:lnTo>
                    <a:pt x="33841" y="37251"/>
                  </a:lnTo>
                  <a:lnTo>
                    <a:pt x="33625" y="37424"/>
                  </a:lnTo>
                  <a:lnTo>
                    <a:pt x="33625" y="37165"/>
                  </a:lnTo>
                  <a:lnTo>
                    <a:pt x="33582" y="36906"/>
                  </a:lnTo>
                  <a:lnTo>
                    <a:pt x="33539" y="36690"/>
                  </a:lnTo>
                  <a:lnTo>
                    <a:pt x="33453" y="36518"/>
                  </a:lnTo>
                  <a:lnTo>
                    <a:pt x="33280" y="36172"/>
                  </a:lnTo>
                  <a:lnTo>
                    <a:pt x="33064" y="35956"/>
                  </a:lnTo>
                  <a:lnTo>
                    <a:pt x="32805" y="35784"/>
                  </a:lnTo>
                  <a:lnTo>
                    <a:pt x="32546" y="35611"/>
                  </a:lnTo>
                  <a:lnTo>
                    <a:pt x="32244" y="35482"/>
                  </a:lnTo>
                  <a:lnTo>
                    <a:pt x="31899" y="35395"/>
                  </a:lnTo>
                  <a:lnTo>
                    <a:pt x="31553" y="35309"/>
                  </a:lnTo>
                  <a:lnTo>
                    <a:pt x="31165" y="35266"/>
                  </a:lnTo>
                  <a:lnTo>
                    <a:pt x="30388" y="35223"/>
                  </a:lnTo>
                  <a:lnTo>
                    <a:pt x="29611" y="35266"/>
                  </a:lnTo>
                  <a:lnTo>
                    <a:pt x="28834" y="35352"/>
                  </a:lnTo>
                  <a:lnTo>
                    <a:pt x="28187" y="35482"/>
                  </a:lnTo>
                  <a:lnTo>
                    <a:pt x="27582" y="35568"/>
                  </a:lnTo>
                  <a:lnTo>
                    <a:pt x="27971" y="33928"/>
                  </a:lnTo>
                  <a:lnTo>
                    <a:pt x="28359" y="32331"/>
                  </a:lnTo>
                  <a:lnTo>
                    <a:pt x="28791" y="30734"/>
                  </a:lnTo>
                  <a:lnTo>
                    <a:pt x="29222" y="29180"/>
                  </a:lnTo>
                  <a:lnTo>
                    <a:pt x="30215" y="29913"/>
                  </a:lnTo>
                  <a:lnTo>
                    <a:pt x="30733" y="30302"/>
                  </a:lnTo>
                  <a:lnTo>
                    <a:pt x="31338" y="30647"/>
                  </a:lnTo>
                  <a:lnTo>
                    <a:pt x="31942" y="30992"/>
                  </a:lnTo>
                  <a:lnTo>
                    <a:pt x="32546" y="31208"/>
                  </a:lnTo>
                  <a:lnTo>
                    <a:pt x="33107" y="31381"/>
                  </a:lnTo>
                  <a:lnTo>
                    <a:pt x="33409" y="31424"/>
                  </a:lnTo>
                  <a:lnTo>
                    <a:pt x="33668" y="31467"/>
                  </a:lnTo>
                  <a:lnTo>
                    <a:pt x="33971" y="31424"/>
                  </a:lnTo>
                  <a:lnTo>
                    <a:pt x="34230" y="31381"/>
                  </a:lnTo>
                  <a:lnTo>
                    <a:pt x="34575" y="31208"/>
                  </a:lnTo>
                  <a:lnTo>
                    <a:pt x="34748" y="31122"/>
                  </a:lnTo>
                  <a:lnTo>
                    <a:pt x="34877" y="30949"/>
                  </a:lnTo>
                  <a:lnTo>
                    <a:pt x="35050" y="30777"/>
                  </a:lnTo>
                  <a:lnTo>
                    <a:pt x="35179" y="30561"/>
                  </a:lnTo>
                  <a:lnTo>
                    <a:pt x="35309" y="30302"/>
                  </a:lnTo>
                  <a:lnTo>
                    <a:pt x="35395" y="29957"/>
                  </a:lnTo>
                  <a:lnTo>
                    <a:pt x="35481" y="29654"/>
                  </a:lnTo>
                  <a:lnTo>
                    <a:pt x="35481" y="29352"/>
                  </a:lnTo>
                  <a:lnTo>
                    <a:pt x="35438" y="29050"/>
                  </a:lnTo>
                  <a:lnTo>
                    <a:pt x="35395" y="28834"/>
                  </a:lnTo>
                  <a:lnTo>
                    <a:pt x="35309" y="28618"/>
                  </a:lnTo>
                  <a:lnTo>
                    <a:pt x="35179" y="28403"/>
                  </a:lnTo>
                  <a:lnTo>
                    <a:pt x="34963" y="28144"/>
                  </a:lnTo>
                  <a:lnTo>
                    <a:pt x="34748" y="27928"/>
                  </a:lnTo>
                  <a:lnTo>
                    <a:pt x="34489" y="27798"/>
                  </a:lnTo>
                  <a:lnTo>
                    <a:pt x="34230" y="27626"/>
                  </a:lnTo>
                  <a:lnTo>
                    <a:pt x="33927" y="27539"/>
                  </a:lnTo>
                  <a:lnTo>
                    <a:pt x="33280" y="27367"/>
                  </a:lnTo>
                  <a:lnTo>
                    <a:pt x="32546" y="27324"/>
                  </a:lnTo>
                  <a:lnTo>
                    <a:pt x="31812" y="27280"/>
                  </a:lnTo>
                  <a:lnTo>
                    <a:pt x="31079" y="27324"/>
                  </a:lnTo>
                  <a:lnTo>
                    <a:pt x="30388" y="27367"/>
                  </a:lnTo>
                  <a:lnTo>
                    <a:pt x="29784" y="27453"/>
                  </a:lnTo>
                  <a:lnTo>
                    <a:pt x="30258" y="25985"/>
                  </a:lnTo>
                  <a:lnTo>
                    <a:pt x="30776" y="24518"/>
                  </a:lnTo>
                  <a:lnTo>
                    <a:pt x="31338" y="23137"/>
                  </a:lnTo>
                  <a:lnTo>
                    <a:pt x="31899" y="21755"/>
                  </a:lnTo>
                  <a:lnTo>
                    <a:pt x="32805" y="22619"/>
                  </a:lnTo>
                  <a:lnTo>
                    <a:pt x="33323" y="23050"/>
                  </a:lnTo>
                  <a:lnTo>
                    <a:pt x="33884" y="23482"/>
                  </a:lnTo>
                  <a:lnTo>
                    <a:pt x="34445" y="23870"/>
                  </a:lnTo>
                  <a:lnTo>
                    <a:pt x="35007" y="24173"/>
                  </a:lnTo>
                  <a:lnTo>
                    <a:pt x="35309" y="24259"/>
                  </a:lnTo>
                  <a:lnTo>
                    <a:pt x="35611" y="24345"/>
                  </a:lnTo>
                  <a:lnTo>
                    <a:pt x="35870" y="24431"/>
                  </a:lnTo>
                  <a:lnTo>
                    <a:pt x="36129" y="24431"/>
                  </a:lnTo>
                  <a:lnTo>
                    <a:pt x="36431" y="24388"/>
                  </a:lnTo>
                  <a:lnTo>
                    <a:pt x="36776" y="24302"/>
                  </a:lnTo>
                  <a:lnTo>
                    <a:pt x="36992" y="24216"/>
                  </a:lnTo>
                  <a:lnTo>
                    <a:pt x="37165" y="24086"/>
                  </a:lnTo>
                  <a:lnTo>
                    <a:pt x="37337" y="23914"/>
                  </a:lnTo>
                  <a:lnTo>
                    <a:pt x="37510" y="23741"/>
                  </a:lnTo>
                  <a:lnTo>
                    <a:pt x="37640" y="23482"/>
                  </a:lnTo>
                  <a:lnTo>
                    <a:pt x="37812" y="23180"/>
                  </a:lnTo>
                  <a:lnTo>
                    <a:pt x="37899" y="22834"/>
                  </a:lnTo>
                  <a:lnTo>
                    <a:pt x="37942" y="22532"/>
                  </a:lnTo>
                  <a:lnTo>
                    <a:pt x="37942" y="22273"/>
                  </a:lnTo>
                  <a:lnTo>
                    <a:pt x="37899" y="22014"/>
                  </a:lnTo>
                  <a:lnTo>
                    <a:pt x="37855" y="21798"/>
                  </a:lnTo>
                  <a:lnTo>
                    <a:pt x="37769" y="21626"/>
                  </a:lnTo>
                  <a:lnTo>
                    <a:pt x="37596" y="21280"/>
                  </a:lnTo>
                  <a:lnTo>
                    <a:pt x="37381" y="21065"/>
                  </a:lnTo>
                  <a:lnTo>
                    <a:pt x="37165" y="20892"/>
                  </a:lnTo>
                  <a:lnTo>
                    <a:pt x="36906" y="20719"/>
                  </a:lnTo>
                  <a:lnTo>
                    <a:pt x="36647" y="20590"/>
                  </a:lnTo>
                  <a:lnTo>
                    <a:pt x="36042" y="20331"/>
                  </a:lnTo>
                  <a:lnTo>
                    <a:pt x="35352" y="20201"/>
                  </a:lnTo>
                  <a:lnTo>
                    <a:pt x="34661" y="20072"/>
                  </a:lnTo>
                  <a:lnTo>
                    <a:pt x="33971" y="20029"/>
                  </a:lnTo>
                  <a:lnTo>
                    <a:pt x="33280" y="19986"/>
                  </a:lnTo>
                  <a:lnTo>
                    <a:pt x="32676" y="19986"/>
                  </a:lnTo>
                  <a:lnTo>
                    <a:pt x="33668" y="17914"/>
                  </a:lnTo>
                  <a:lnTo>
                    <a:pt x="34748" y="15928"/>
                  </a:lnTo>
                  <a:lnTo>
                    <a:pt x="35611" y="16835"/>
                  </a:lnTo>
                  <a:lnTo>
                    <a:pt x="36172" y="17309"/>
                  </a:lnTo>
                  <a:lnTo>
                    <a:pt x="36733" y="17784"/>
                  </a:lnTo>
                  <a:lnTo>
                    <a:pt x="37381" y="18216"/>
                  </a:lnTo>
                  <a:lnTo>
                    <a:pt x="38028" y="18604"/>
                  </a:lnTo>
                  <a:lnTo>
                    <a:pt x="38330" y="18734"/>
                  </a:lnTo>
                  <a:lnTo>
                    <a:pt x="38632" y="18820"/>
                  </a:lnTo>
                  <a:lnTo>
                    <a:pt x="38935" y="18906"/>
                  </a:lnTo>
                  <a:lnTo>
                    <a:pt x="39582" y="18906"/>
                  </a:lnTo>
                  <a:lnTo>
                    <a:pt x="39927" y="18777"/>
                  </a:lnTo>
                  <a:lnTo>
                    <a:pt x="40100" y="18691"/>
                  </a:lnTo>
                  <a:lnTo>
                    <a:pt x="40273" y="18561"/>
                  </a:lnTo>
                  <a:lnTo>
                    <a:pt x="40445" y="18388"/>
                  </a:lnTo>
                  <a:lnTo>
                    <a:pt x="40618" y="18216"/>
                  </a:lnTo>
                  <a:lnTo>
                    <a:pt x="40747" y="17957"/>
                  </a:lnTo>
                  <a:lnTo>
                    <a:pt x="40920" y="17655"/>
                  </a:lnTo>
                  <a:lnTo>
                    <a:pt x="41006" y="17309"/>
                  </a:lnTo>
                  <a:lnTo>
                    <a:pt x="41050" y="17007"/>
                  </a:lnTo>
                  <a:lnTo>
                    <a:pt x="41050" y="16748"/>
                  </a:lnTo>
                  <a:lnTo>
                    <a:pt x="41006" y="16489"/>
                  </a:lnTo>
                  <a:lnTo>
                    <a:pt x="40963" y="16273"/>
                  </a:lnTo>
                  <a:lnTo>
                    <a:pt x="40877" y="16101"/>
                  </a:lnTo>
                  <a:lnTo>
                    <a:pt x="40704" y="15755"/>
                  </a:lnTo>
                  <a:lnTo>
                    <a:pt x="40488" y="15540"/>
                  </a:lnTo>
                  <a:lnTo>
                    <a:pt x="40273" y="15367"/>
                  </a:lnTo>
                  <a:lnTo>
                    <a:pt x="40014" y="15194"/>
                  </a:lnTo>
                  <a:lnTo>
                    <a:pt x="39755" y="15065"/>
                  </a:lnTo>
                  <a:lnTo>
                    <a:pt x="39107" y="14806"/>
                  </a:lnTo>
                  <a:lnTo>
                    <a:pt x="38417" y="14633"/>
                  </a:lnTo>
                  <a:lnTo>
                    <a:pt x="37683" y="14547"/>
                  </a:lnTo>
                  <a:lnTo>
                    <a:pt x="36949" y="14461"/>
                  </a:lnTo>
                  <a:lnTo>
                    <a:pt x="35611" y="14461"/>
                  </a:lnTo>
                  <a:lnTo>
                    <a:pt x="36388" y="13295"/>
                  </a:lnTo>
                  <a:lnTo>
                    <a:pt x="37165" y="12173"/>
                  </a:lnTo>
                  <a:lnTo>
                    <a:pt x="37942" y="11094"/>
                  </a:lnTo>
                  <a:lnTo>
                    <a:pt x="38762" y="10101"/>
                  </a:lnTo>
                  <a:lnTo>
                    <a:pt x="39582" y="10964"/>
                  </a:lnTo>
                  <a:lnTo>
                    <a:pt x="40143" y="11482"/>
                  </a:lnTo>
                  <a:lnTo>
                    <a:pt x="40791" y="12000"/>
                  </a:lnTo>
                  <a:lnTo>
                    <a:pt x="41438" y="12475"/>
                  </a:lnTo>
                  <a:lnTo>
                    <a:pt x="42129" y="12863"/>
                  </a:lnTo>
                  <a:lnTo>
                    <a:pt x="42431" y="12993"/>
                  </a:lnTo>
                  <a:lnTo>
                    <a:pt x="42776" y="13122"/>
                  </a:lnTo>
                  <a:lnTo>
                    <a:pt x="43121" y="13209"/>
                  </a:lnTo>
                  <a:lnTo>
                    <a:pt x="43726" y="13209"/>
                  </a:lnTo>
                  <a:lnTo>
                    <a:pt x="44071" y="13079"/>
                  </a:lnTo>
                  <a:lnTo>
                    <a:pt x="44287" y="12993"/>
                  </a:lnTo>
                  <a:lnTo>
                    <a:pt x="44460" y="12863"/>
                  </a:lnTo>
                  <a:lnTo>
                    <a:pt x="44632" y="12734"/>
                  </a:lnTo>
                  <a:lnTo>
                    <a:pt x="44805" y="12518"/>
                  </a:lnTo>
                  <a:lnTo>
                    <a:pt x="44934" y="12259"/>
                  </a:lnTo>
                  <a:lnTo>
                    <a:pt x="45064" y="11957"/>
                  </a:lnTo>
                  <a:lnTo>
                    <a:pt x="45193" y="11612"/>
                  </a:lnTo>
                  <a:lnTo>
                    <a:pt x="45237" y="11353"/>
                  </a:lnTo>
                  <a:lnTo>
                    <a:pt x="45237" y="11051"/>
                  </a:lnTo>
                  <a:lnTo>
                    <a:pt x="45193" y="10835"/>
                  </a:lnTo>
                  <a:lnTo>
                    <a:pt x="45150" y="10576"/>
                  </a:lnTo>
                  <a:lnTo>
                    <a:pt x="45064" y="10403"/>
                  </a:lnTo>
                  <a:lnTo>
                    <a:pt x="44891" y="10058"/>
                  </a:lnTo>
                  <a:lnTo>
                    <a:pt x="44675" y="9885"/>
                  </a:lnTo>
                  <a:lnTo>
                    <a:pt x="44460" y="9669"/>
                  </a:lnTo>
                  <a:lnTo>
                    <a:pt x="44201" y="9497"/>
                  </a:lnTo>
                  <a:lnTo>
                    <a:pt x="43942" y="9367"/>
                  </a:lnTo>
                  <a:lnTo>
                    <a:pt x="43337" y="9151"/>
                  </a:lnTo>
                  <a:lnTo>
                    <a:pt x="42647" y="8979"/>
                  </a:lnTo>
                  <a:lnTo>
                    <a:pt x="41956" y="8849"/>
                  </a:lnTo>
                  <a:lnTo>
                    <a:pt x="41222" y="8806"/>
                  </a:lnTo>
                  <a:lnTo>
                    <a:pt x="40575" y="8763"/>
                  </a:lnTo>
                  <a:lnTo>
                    <a:pt x="39927" y="8763"/>
                  </a:lnTo>
                  <a:lnTo>
                    <a:pt x="40791" y="7900"/>
                  </a:lnTo>
                  <a:lnTo>
                    <a:pt x="41654" y="7079"/>
                  </a:lnTo>
                  <a:lnTo>
                    <a:pt x="41783" y="7079"/>
                  </a:lnTo>
                  <a:lnTo>
                    <a:pt x="41999" y="7036"/>
                  </a:lnTo>
                  <a:lnTo>
                    <a:pt x="42215" y="6950"/>
                  </a:lnTo>
                  <a:lnTo>
                    <a:pt x="42863" y="6605"/>
                  </a:lnTo>
                  <a:lnTo>
                    <a:pt x="43812" y="6043"/>
                  </a:lnTo>
                  <a:lnTo>
                    <a:pt x="44373" y="5698"/>
                  </a:lnTo>
                  <a:lnTo>
                    <a:pt x="44934" y="5310"/>
                  </a:lnTo>
                  <a:lnTo>
                    <a:pt x="45452" y="4878"/>
                  </a:lnTo>
                  <a:lnTo>
                    <a:pt x="45927" y="4403"/>
                  </a:lnTo>
                  <a:lnTo>
                    <a:pt x="46359" y="3885"/>
                  </a:lnTo>
                  <a:lnTo>
                    <a:pt x="46704" y="3367"/>
                  </a:lnTo>
                  <a:lnTo>
                    <a:pt x="46920" y="2892"/>
                  </a:lnTo>
                  <a:lnTo>
                    <a:pt x="46963" y="2633"/>
                  </a:lnTo>
                  <a:lnTo>
                    <a:pt x="47006" y="2418"/>
                  </a:lnTo>
                  <a:lnTo>
                    <a:pt x="47006" y="2202"/>
                  </a:lnTo>
                  <a:lnTo>
                    <a:pt x="46963" y="1943"/>
                  </a:lnTo>
                  <a:lnTo>
                    <a:pt x="46920" y="1727"/>
                  </a:lnTo>
                  <a:lnTo>
                    <a:pt x="46834" y="1468"/>
                  </a:lnTo>
                  <a:lnTo>
                    <a:pt x="46704" y="1209"/>
                  </a:lnTo>
                  <a:lnTo>
                    <a:pt x="46531" y="950"/>
                  </a:lnTo>
                  <a:lnTo>
                    <a:pt x="46273" y="691"/>
                  </a:lnTo>
                  <a:lnTo>
                    <a:pt x="45970" y="475"/>
                  </a:lnTo>
                  <a:lnTo>
                    <a:pt x="45625" y="259"/>
                  </a:lnTo>
                  <a:lnTo>
                    <a:pt x="45280" y="130"/>
                  </a:lnTo>
                  <a:lnTo>
                    <a:pt x="44978" y="44"/>
                  </a:lnTo>
                  <a:lnTo>
                    <a:pt x="446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4" name="Google Shape;15224;p76"/>
          <p:cNvGrpSpPr/>
          <p:nvPr/>
        </p:nvGrpSpPr>
        <p:grpSpPr>
          <a:xfrm>
            <a:off x="5188518" y="3548378"/>
            <a:ext cx="939227" cy="747599"/>
            <a:chOff x="2886915" y="2444730"/>
            <a:chExt cx="2961928" cy="2357614"/>
          </a:xfrm>
        </p:grpSpPr>
        <p:grpSp>
          <p:nvGrpSpPr>
            <p:cNvPr id="15225" name="Google Shape;15225;p76"/>
            <p:cNvGrpSpPr/>
            <p:nvPr/>
          </p:nvGrpSpPr>
          <p:grpSpPr>
            <a:xfrm>
              <a:off x="3362114" y="2463221"/>
              <a:ext cx="2426767" cy="2320740"/>
              <a:chOff x="3362114" y="2463221"/>
              <a:chExt cx="2426767" cy="2320740"/>
            </a:xfrm>
          </p:grpSpPr>
          <p:sp>
            <p:nvSpPr>
              <p:cNvPr id="15226" name="Google Shape;15226;p76"/>
              <p:cNvSpPr/>
              <p:nvPr/>
            </p:nvSpPr>
            <p:spPr>
              <a:xfrm>
                <a:off x="3362114" y="3362851"/>
                <a:ext cx="576738" cy="286124"/>
              </a:xfrm>
              <a:custGeom>
                <a:avLst/>
                <a:gdLst/>
                <a:ahLst/>
                <a:cxnLst/>
                <a:rect l="l" t="t" r="r" b="b"/>
                <a:pathLst>
                  <a:path w="5396" h="2677" extrusionOk="0">
                    <a:moveTo>
                      <a:pt x="5223" y="2159"/>
                    </a:moveTo>
                    <a:lnTo>
                      <a:pt x="5137" y="2245"/>
                    </a:lnTo>
                    <a:lnTo>
                      <a:pt x="5137" y="2202"/>
                    </a:lnTo>
                    <a:lnTo>
                      <a:pt x="5180" y="2159"/>
                    </a:lnTo>
                    <a:close/>
                    <a:moveTo>
                      <a:pt x="5050" y="2245"/>
                    </a:moveTo>
                    <a:lnTo>
                      <a:pt x="5050" y="2288"/>
                    </a:lnTo>
                    <a:lnTo>
                      <a:pt x="5007" y="2288"/>
                    </a:lnTo>
                    <a:lnTo>
                      <a:pt x="5050" y="2245"/>
                    </a:lnTo>
                    <a:close/>
                    <a:moveTo>
                      <a:pt x="4834" y="2375"/>
                    </a:moveTo>
                    <a:lnTo>
                      <a:pt x="4791" y="2418"/>
                    </a:lnTo>
                    <a:lnTo>
                      <a:pt x="4748" y="2418"/>
                    </a:lnTo>
                    <a:lnTo>
                      <a:pt x="4748" y="2461"/>
                    </a:lnTo>
                    <a:lnTo>
                      <a:pt x="4705" y="2461"/>
                    </a:lnTo>
                    <a:lnTo>
                      <a:pt x="4705" y="2418"/>
                    </a:lnTo>
                    <a:lnTo>
                      <a:pt x="4791" y="2375"/>
                    </a:lnTo>
                    <a:close/>
                    <a:moveTo>
                      <a:pt x="4187" y="2504"/>
                    </a:moveTo>
                    <a:lnTo>
                      <a:pt x="4144" y="2547"/>
                    </a:lnTo>
                    <a:lnTo>
                      <a:pt x="4144" y="2504"/>
                    </a:lnTo>
                    <a:close/>
                    <a:moveTo>
                      <a:pt x="4273" y="2504"/>
                    </a:moveTo>
                    <a:lnTo>
                      <a:pt x="4230" y="2547"/>
                    </a:lnTo>
                    <a:lnTo>
                      <a:pt x="4230" y="2504"/>
                    </a:lnTo>
                    <a:close/>
                    <a:moveTo>
                      <a:pt x="43" y="1"/>
                    </a:moveTo>
                    <a:lnTo>
                      <a:pt x="0" y="130"/>
                    </a:lnTo>
                    <a:lnTo>
                      <a:pt x="43" y="260"/>
                    </a:lnTo>
                    <a:lnTo>
                      <a:pt x="86" y="389"/>
                    </a:lnTo>
                    <a:lnTo>
                      <a:pt x="129" y="476"/>
                    </a:lnTo>
                    <a:lnTo>
                      <a:pt x="173" y="476"/>
                    </a:lnTo>
                    <a:lnTo>
                      <a:pt x="173" y="519"/>
                    </a:lnTo>
                    <a:lnTo>
                      <a:pt x="388" y="605"/>
                    </a:lnTo>
                    <a:lnTo>
                      <a:pt x="604" y="691"/>
                    </a:lnTo>
                    <a:lnTo>
                      <a:pt x="863" y="734"/>
                    </a:lnTo>
                    <a:lnTo>
                      <a:pt x="1770" y="1166"/>
                    </a:lnTo>
                    <a:lnTo>
                      <a:pt x="2245" y="1425"/>
                    </a:lnTo>
                    <a:lnTo>
                      <a:pt x="2676" y="1684"/>
                    </a:lnTo>
                    <a:lnTo>
                      <a:pt x="3281" y="2116"/>
                    </a:lnTo>
                    <a:lnTo>
                      <a:pt x="3324" y="2159"/>
                    </a:lnTo>
                    <a:lnTo>
                      <a:pt x="3324" y="2202"/>
                    </a:lnTo>
                    <a:lnTo>
                      <a:pt x="3367" y="2202"/>
                    </a:lnTo>
                    <a:lnTo>
                      <a:pt x="3453" y="2332"/>
                    </a:lnTo>
                    <a:lnTo>
                      <a:pt x="3626" y="2461"/>
                    </a:lnTo>
                    <a:lnTo>
                      <a:pt x="3755" y="2547"/>
                    </a:lnTo>
                    <a:lnTo>
                      <a:pt x="3928" y="2634"/>
                    </a:lnTo>
                    <a:lnTo>
                      <a:pt x="4144" y="2677"/>
                    </a:lnTo>
                    <a:lnTo>
                      <a:pt x="4403" y="2677"/>
                    </a:lnTo>
                    <a:lnTo>
                      <a:pt x="4662" y="2591"/>
                    </a:lnTo>
                    <a:lnTo>
                      <a:pt x="4878" y="2547"/>
                    </a:lnTo>
                    <a:lnTo>
                      <a:pt x="5050" y="2418"/>
                    </a:lnTo>
                    <a:lnTo>
                      <a:pt x="5223" y="2288"/>
                    </a:lnTo>
                    <a:lnTo>
                      <a:pt x="5309" y="2159"/>
                    </a:lnTo>
                    <a:lnTo>
                      <a:pt x="5352" y="2073"/>
                    </a:lnTo>
                    <a:lnTo>
                      <a:pt x="5352" y="2029"/>
                    </a:lnTo>
                    <a:lnTo>
                      <a:pt x="5396" y="1814"/>
                    </a:lnTo>
                    <a:lnTo>
                      <a:pt x="5352" y="1684"/>
                    </a:lnTo>
                    <a:lnTo>
                      <a:pt x="5352" y="1770"/>
                    </a:lnTo>
                    <a:lnTo>
                      <a:pt x="5223" y="1943"/>
                    </a:lnTo>
                    <a:lnTo>
                      <a:pt x="5093" y="2029"/>
                    </a:lnTo>
                    <a:lnTo>
                      <a:pt x="4921" y="2159"/>
                    </a:lnTo>
                    <a:lnTo>
                      <a:pt x="4662" y="2288"/>
                    </a:lnTo>
                    <a:lnTo>
                      <a:pt x="4446" y="2332"/>
                    </a:lnTo>
                    <a:lnTo>
                      <a:pt x="4014" y="2332"/>
                    </a:lnTo>
                    <a:lnTo>
                      <a:pt x="3842" y="2288"/>
                    </a:lnTo>
                    <a:lnTo>
                      <a:pt x="3669" y="2159"/>
                    </a:lnTo>
                    <a:lnTo>
                      <a:pt x="3540" y="2073"/>
                    </a:lnTo>
                    <a:lnTo>
                      <a:pt x="3540" y="2029"/>
                    </a:lnTo>
                    <a:lnTo>
                      <a:pt x="3410" y="1943"/>
                    </a:lnTo>
                    <a:lnTo>
                      <a:pt x="3237" y="1770"/>
                    </a:lnTo>
                    <a:lnTo>
                      <a:pt x="3108" y="1727"/>
                    </a:lnTo>
                    <a:lnTo>
                      <a:pt x="2590" y="1339"/>
                    </a:lnTo>
                    <a:lnTo>
                      <a:pt x="1986" y="993"/>
                    </a:lnTo>
                    <a:lnTo>
                      <a:pt x="1986" y="950"/>
                    </a:lnTo>
                    <a:lnTo>
                      <a:pt x="1468" y="691"/>
                    </a:lnTo>
                    <a:lnTo>
                      <a:pt x="906" y="476"/>
                    </a:lnTo>
                    <a:lnTo>
                      <a:pt x="734" y="432"/>
                    </a:lnTo>
                    <a:lnTo>
                      <a:pt x="691" y="389"/>
                    </a:lnTo>
                    <a:lnTo>
                      <a:pt x="475" y="346"/>
                    </a:lnTo>
                    <a:lnTo>
                      <a:pt x="432" y="303"/>
                    </a:lnTo>
                    <a:lnTo>
                      <a:pt x="302" y="260"/>
                    </a:lnTo>
                    <a:lnTo>
                      <a:pt x="259" y="260"/>
                    </a:lnTo>
                    <a:lnTo>
                      <a:pt x="129" y="130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7" name="Google Shape;15227;p76"/>
              <p:cNvSpPr/>
              <p:nvPr/>
            </p:nvSpPr>
            <p:spPr>
              <a:xfrm>
                <a:off x="3514315" y="3127603"/>
                <a:ext cx="669084" cy="346086"/>
              </a:xfrm>
              <a:custGeom>
                <a:avLst/>
                <a:gdLst/>
                <a:ahLst/>
                <a:cxnLst/>
                <a:rect l="l" t="t" r="r" b="b"/>
                <a:pathLst>
                  <a:path w="6260" h="3238" extrusionOk="0">
                    <a:moveTo>
                      <a:pt x="259" y="605"/>
                    </a:moveTo>
                    <a:lnTo>
                      <a:pt x="259" y="648"/>
                    </a:lnTo>
                    <a:lnTo>
                      <a:pt x="216" y="691"/>
                    </a:lnTo>
                    <a:lnTo>
                      <a:pt x="216" y="605"/>
                    </a:lnTo>
                    <a:close/>
                    <a:moveTo>
                      <a:pt x="44" y="0"/>
                    </a:moveTo>
                    <a:lnTo>
                      <a:pt x="0" y="130"/>
                    </a:lnTo>
                    <a:lnTo>
                      <a:pt x="0" y="259"/>
                    </a:lnTo>
                    <a:lnTo>
                      <a:pt x="44" y="389"/>
                    </a:lnTo>
                    <a:lnTo>
                      <a:pt x="87" y="605"/>
                    </a:lnTo>
                    <a:lnTo>
                      <a:pt x="216" y="734"/>
                    </a:lnTo>
                    <a:lnTo>
                      <a:pt x="259" y="734"/>
                    </a:lnTo>
                    <a:lnTo>
                      <a:pt x="562" y="864"/>
                    </a:lnTo>
                    <a:lnTo>
                      <a:pt x="605" y="907"/>
                    </a:lnTo>
                    <a:lnTo>
                      <a:pt x="691" y="907"/>
                    </a:lnTo>
                    <a:lnTo>
                      <a:pt x="907" y="993"/>
                    </a:lnTo>
                    <a:lnTo>
                      <a:pt x="950" y="993"/>
                    </a:lnTo>
                    <a:lnTo>
                      <a:pt x="1943" y="1468"/>
                    </a:lnTo>
                    <a:lnTo>
                      <a:pt x="2806" y="1943"/>
                    </a:lnTo>
                    <a:lnTo>
                      <a:pt x="2979" y="2029"/>
                    </a:lnTo>
                    <a:lnTo>
                      <a:pt x="3410" y="2288"/>
                    </a:lnTo>
                    <a:lnTo>
                      <a:pt x="3842" y="2677"/>
                    </a:lnTo>
                    <a:lnTo>
                      <a:pt x="4187" y="2979"/>
                    </a:lnTo>
                    <a:lnTo>
                      <a:pt x="4187" y="3022"/>
                    </a:lnTo>
                    <a:lnTo>
                      <a:pt x="4231" y="3022"/>
                    </a:lnTo>
                    <a:lnTo>
                      <a:pt x="4317" y="3108"/>
                    </a:lnTo>
                    <a:lnTo>
                      <a:pt x="4317" y="2979"/>
                    </a:lnTo>
                    <a:lnTo>
                      <a:pt x="4360" y="2979"/>
                    </a:lnTo>
                    <a:lnTo>
                      <a:pt x="4360" y="3022"/>
                    </a:lnTo>
                    <a:lnTo>
                      <a:pt x="4360" y="3108"/>
                    </a:lnTo>
                    <a:lnTo>
                      <a:pt x="4576" y="3194"/>
                    </a:lnTo>
                    <a:lnTo>
                      <a:pt x="4792" y="3238"/>
                    </a:lnTo>
                    <a:lnTo>
                      <a:pt x="5051" y="3238"/>
                    </a:lnTo>
                    <a:lnTo>
                      <a:pt x="5310" y="3194"/>
                    </a:lnTo>
                    <a:lnTo>
                      <a:pt x="5612" y="3108"/>
                    </a:lnTo>
                    <a:lnTo>
                      <a:pt x="5828" y="2979"/>
                    </a:lnTo>
                    <a:lnTo>
                      <a:pt x="6043" y="2849"/>
                    </a:lnTo>
                    <a:lnTo>
                      <a:pt x="6173" y="2633"/>
                    </a:lnTo>
                    <a:lnTo>
                      <a:pt x="6216" y="2633"/>
                    </a:lnTo>
                    <a:lnTo>
                      <a:pt x="6216" y="2590"/>
                    </a:lnTo>
                    <a:lnTo>
                      <a:pt x="6259" y="2418"/>
                    </a:lnTo>
                    <a:lnTo>
                      <a:pt x="6259" y="2245"/>
                    </a:lnTo>
                    <a:lnTo>
                      <a:pt x="6259" y="2072"/>
                    </a:lnTo>
                    <a:lnTo>
                      <a:pt x="6216" y="2245"/>
                    </a:lnTo>
                    <a:lnTo>
                      <a:pt x="6130" y="2374"/>
                    </a:lnTo>
                    <a:lnTo>
                      <a:pt x="6087" y="2418"/>
                    </a:lnTo>
                    <a:lnTo>
                      <a:pt x="6087" y="2461"/>
                    </a:lnTo>
                    <a:lnTo>
                      <a:pt x="5871" y="2590"/>
                    </a:lnTo>
                    <a:lnTo>
                      <a:pt x="5655" y="2720"/>
                    </a:lnTo>
                    <a:lnTo>
                      <a:pt x="5396" y="2806"/>
                    </a:lnTo>
                    <a:lnTo>
                      <a:pt x="5223" y="2849"/>
                    </a:lnTo>
                    <a:lnTo>
                      <a:pt x="4662" y="2849"/>
                    </a:lnTo>
                    <a:lnTo>
                      <a:pt x="4576" y="2806"/>
                    </a:lnTo>
                    <a:lnTo>
                      <a:pt x="4533" y="2806"/>
                    </a:lnTo>
                    <a:lnTo>
                      <a:pt x="4274" y="2677"/>
                    </a:lnTo>
                    <a:lnTo>
                      <a:pt x="4144" y="2547"/>
                    </a:lnTo>
                    <a:lnTo>
                      <a:pt x="3972" y="2418"/>
                    </a:lnTo>
                    <a:lnTo>
                      <a:pt x="3842" y="2288"/>
                    </a:lnTo>
                    <a:lnTo>
                      <a:pt x="3713" y="2202"/>
                    </a:lnTo>
                    <a:lnTo>
                      <a:pt x="3540" y="2072"/>
                    </a:lnTo>
                    <a:lnTo>
                      <a:pt x="3324" y="1900"/>
                    </a:lnTo>
                    <a:lnTo>
                      <a:pt x="3238" y="1856"/>
                    </a:lnTo>
                    <a:lnTo>
                      <a:pt x="3065" y="1727"/>
                    </a:lnTo>
                    <a:lnTo>
                      <a:pt x="3022" y="1684"/>
                    </a:lnTo>
                    <a:lnTo>
                      <a:pt x="2979" y="1684"/>
                    </a:lnTo>
                    <a:lnTo>
                      <a:pt x="2936" y="1641"/>
                    </a:lnTo>
                    <a:lnTo>
                      <a:pt x="2633" y="1468"/>
                    </a:lnTo>
                    <a:lnTo>
                      <a:pt x="2590" y="1425"/>
                    </a:lnTo>
                    <a:lnTo>
                      <a:pt x="2288" y="1252"/>
                    </a:lnTo>
                    <a:lnTo>
                      <a:pt x="2159" y="1209"/>
                    </a:lnTo>
                    <a:lnTo>
                      <a:pt x="1900" y="1079"/>
                    </a:lnTo>
                    <a:lnTo>
                      <a:pt x="1511" y="864"/>
                    </a:lnTo>
                    <a:lnTo>
                      <a:pt x="1468" y="864"/>
                    </a:lnTo>
                    <a:lnTo>
                      <a:pt x="1209" y="734"/>
                    </a:lnTo>
                    <a:lnTo>
                      <a:pt x="1166" y="734"/>
                    </a:lnTo>
                    <a:lnTo>
                      <a:pt x="1080" y="691"/>
                    </a:lnTo>
                    <a:lnTo>
                      <a:pt x="1036" y="648"/>
                    </a:lnTo>
                    <a:lnTo>
                      <a:pt x="907" y="648"/>
                    </a:lnTo>
                    <a:lnTo>
                      <a:pt x="864" y="605"/>
                    </a:lnTo>
                    <a:lnTo>
                      <a:pt x="777" y="605"/>
                    </a:lnTo>
                    <a:lnTo>
                      <a:pt x="475" y="518"/>
                    </a:lnTo>
                    <a:lnTo>
                      <a:pt x="216" y="346"/>
                    </a:lnTo>
                    <a:lnTo>
                      <a:pt x="87" y="259"/>
                    </a:lnTo>
                    <a:lnTo>
                      <a:pt x="44" y="130"/>
                    </a:lnTo>
                    <a:lnTo>
                      <a:pt x="44" y="43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8" name="Google Shape;15228;p76"/>
              <p:cNvSpPr/>
              <p:nvPr/>
            </p:nvSpPr>
            <p:spPr>
              <a:xfrm>
                <a:off x="3689602" y="2915334"/>
                <a:ext cx="705959" cy="350788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3282" extrusionOk="0">
                    <a:moveTo>
                      <a:pt x="217" y="476"/>
                    </a:moveTo>
                    <a:lnTo>
                      <a:pt x="260" y="519"/>
                    </a:lnTo>
                    <a:lnTo>
                      <a:pt x="260" y="562"/>
                    </a:lnTo>
                    <a:lnTo>
                      <a:pt x="217" y="562"/>
                    </a:lnTo>
                    <a:lnTo>
                      <a:pt x="217" y="519"/>
                    </a:lnTo>
                    <a:lnTo>
                      <a:pt x="217" y="476"/>
                    </a:lnTo>
                    <a:close/>
                    <a:moveTo>
                      <a:pt x="44" y="1"/>
                    </a:moveTo>
                    <a:lnTo>
                      <a:pt x="1" y="173"/>
                    </a:lnTo>
                    <a:lnTo>
                      <a:pt x="44" y="303"/>
                    </a:lnTo>
                    <a:lnTo>
                      <a:pt x="44" y="432"/>
                    </a:lnTo>
                    <a:lnTo>
                      <a:pt x="130" y="562"/>
                    </a:lnTo>
                    <a:lnTo>
                      <a:pt x="217" y="648"/>
                    </a:lnTo>
                    <a:lnTo>
                      <a:pt x="260" y="648"/>
                    </a:lnTo>
                    <a:lnTo>
                      <a:pt x="562" y="778"/>
                    </a:lnTo>
                    <a:lnTo>
                      <a:pt x="605" y="778"/>
                    </a:lnTo>
                    <a:lnTo>
                      <a:pt x="605" y="821"/>
                    </a:lnTo>
                    <a:lnTo>
                      <a:pt x="691" y="821"/>
                    </a:lnTo>
                    <a:lnTo>
                      <a:pt x="864" y="907"/>
                    </a:lnTo>
                    <a:lnTo>
                      <a:pt x="1166" y="994"/>
                    </a:lnTo>
                    <a:lnTo>
                      <a:pt x="1209" y="994"/>
                    </a:lnTo>
                    <a:lnTo>
                      <a:pt x="1986" y="1382"/>
                    </a:lnTo>
                    <a:lnTo>
                      <a:pt x="2547" y="1641"/>
                    </a:lnTo>
                    <a:lnTo>
                      <a:pt x="3065" y="1943"/>
                    </a:lnTo>
                    <a:lnTo>
                      <a:pt x="3065" y="1986"/>
                    </a:lnTo>
                    <a:lnTo>
                      <a:pt x="3756" y="2461"/>
                    </a:lnTo>
                    <a:lnTo>
                      <a:pt x="4360" y="2936"/>
                    </a:lnTo>
                    <a:lnTo>
                      <a:pt x="4533" y="3109"/>
                    </a:lnTo>
                    <a:lnTo>
                      <a:pt x="4533" y="3065"/>
                    </a:lnTo>
                    <a:lnTo>
                      <a:pt x="4533" y="3022"/>
                    </a:lnTo>
                    <a:lnTo>
                      <a:pt x="4533" y="2979"/>
                    </a:lnTo>
                    <a:lnTo>
                      <a:pt x="4576" y="3022"/>
                    </a:lnTo>
                    <a:lnTo>
                      <a:pt x="4576" y="3065"/>
                    </a:lnTo>
                    <a:lnTo>
                      <a:pt x="4576" y="3109"/>
                    </a:lnTo>
                    <a:lnTo>
                      <a:pt x="4749" y="3195"/>
                    </a:lnTo>
                    <a:lnTo>
                      <a:pt x="4878" y="3281"/>
                    </a:lnTo>
                    <a:lnTo>
                      <a:pt x="5267" y="3281"/>
                    </a:lnTo>
                    <a:lnTo>
                      <a:pt x="5483" y="3238"/>
                    </a:lnTo>
                    <a:lnTo>
                      <a:pt x="5569" y="3238"/>
                    </a:lnTo>
                    <a:lnTo>
                      <a:pt x="5828" y="3152"/>
                    </a:lnTo>
                    <a:lnTo>
                      <a:pt x="6087" y="3065"/>
                    </a:lnTo>
                    <a:lnTo>
                      <a:pt x="6303" y="2893"/>
                    </a:lnTo>
                    <a:lnTo>
                      <a:pt x="6475" y="2720"/>
                    </a:lnTo>
                    <a:lnTo>
                      <a:pt x="6475" y="2677"/>
                    </a:lnTo>
                    <a:lnTo>
                      <a:pt x="6519" y="2634"/>
                    </a:lnTo>
                    <a:lnTo>
                      <a:pt x="6562" y="2461"/>
                    </a:lnTo>
                    <a:lnTo>
                      <a:pt x="6605" y="2245"/>
                    </a:lnTo>
                    <a:lnTo>
                      <a:pt x="6562" y="2029"/>
                    </a:lnTo>
                    <a:lnTo>
                      <a:pt x="6562" y="2073"/>
                    </a:lnTo>
                    <a:lnTo>
                      <a:pt x="6519" y="2245"/>
                    </a:lnTo>
                    <a:lnTo>
                      <a:pt x="6389" y="2418"/>
                    </a:lnTo>
                    <a:lnTo>
                      <a:pt x="6389" y="2461"/>
                    </a:lnTo>
                    <a:lnTo>
                      <a:pt x="6173" y="2591"/>
                    </a:lnTo>
                    <a:lnTo>
                      <a:pt x="5957" y="2720"/>
                    </a:lnTo>
                    <a:lnTo>
                      <a:pt x="5742" y="2806"/>
                    </a:lnTo>
                    <a:lnTo>
                      <a:pt x="5526" y="2850"/>
                    </a:lnTo>
                    <a:lnTo>
                      <a:pt x="5180" y="2893"/>
                    </a:lnTo>
                    <a:lnTo>
                      <a:pt x="4878" y="2850"/>
                    </a:lnTo>
                    <a:lnTo>
                      <a:pt x="4662" y="2763"/>
                    </a:lnTo>
                    <a:lnTo>
                      <a:pt x="4447" y="2634"/>
                    </a:lnTo>
                    <a:lnTo>
                      <a:pt x="4403" y="2591"/>
                    </a:lnTo>
                    <a:lnTo>
                      <a:pt x="4101" y="2332"/>
                    </a:lnTo>
                    <a:lnTo>
                      <a:pt x="3756" y="2029"/>
                    </a:lnTo>
                    <a:lnTo>
                      <a:pt x="3324" y="1770"/>
                    </a:lnTo>
                    <a:lnTo>
                      <a:pt x="3281" y="1727"/>
                    </a:lnTo>
                    <a:lnTo>
                      <a:pt x="3238" y="1684"/>
                    </a:lnTo>
                    <a:lnTo>
                      <a:pt x="2936" y="1512"/>
                    </a:lnTo>
                    <a:lnTo>
                      <a:pt x="2893" y="1468"/>
                    </a:lnTo>
                    <a:lnTo>
                      <a:pt x="2547" y="1253"/>
                    </a:lnTo>
                    <a:lnTo>
                      <a:pt x="2461" y="1209"/>
                    </a:lnTo>
                    <a:lnTo>
                      <a:pt x="1555" y="778"/>
                    </a:lnTo>
                    <a:lnTo>
                      <a:pt x="1425" y="735"/>
                    </a:lnTo>
                    <a:lnTo>
                      <a:pt x="1425" y="691"/>
                    </a:lnTo>
                    <a:lnTo>
                      <a:pt x="1382" y="691"/>
                    </a:lnTo>
                    <a:lnTo>
                      <a:pt x="1123" y="605"/>
                    </a:lnTo>
                    <a:lnTo>
                      <a:pt x="1080" y="562"/>
                    </a:lnTo>
                    <a:lnTo>
                      <a:pt x="907" y="519"/>
                    </a:lnTo>
                    <a:lnTo>
                      <a:pt x="864" y="519"/>
                    </a:lnTo>
                    <a:lnTo>
                      <a:pt x="821" y="476"/>
                    </a:lnTo>
                    <a:lnTo>
                      <a:pt x="778" y="476"/>
                    </a:lnTo>
                    <a:lnTo>
                      <a:pt x="389" y="346"/>
                    </a:lnTo>
                    <a:lnTo>
                      <a:pt x="130" y="217"/>
                    </a:lnTo>
                    <a:lnTo>
                      <a:pt x="87" y="87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9" name="Google Shape;15229;p76"/>
              <p:cNvSpPr/>
              <p:nvPr/>
            </p:nvSpPr>
            <p:spPr>
              <a:xfrm>
                <a:off x="4289427" y="2463221"/>
                <a:ext cx="775112" cy="613719"/>
              </a:xfrm>
              <a:custGeom>
                <a:avLst/>
                <a:gdLst/>
                <a:ahLst/>
                <a:cxnLst/>
                <a:rect l="l" t="t" r="r" b="b"/>
                <a:pathLst>
                  <a:path w="7252" h="5742" extrusionOk="0">
                    <a:moveTo>
                      <a:pt x="2763" y="1"/>
                    </a:moveTo>
                    <a:lnTo>
                      <a:pt x="2374" y="130"/>
                    </a:lnTo>
                    <a:lnTo>
                      <a:pt x="2072" y="260"/>
                    </a:lnTo>
                    <a:lnTo>
                      <a:pt x="1856" y="475"/>
                    </a:lnTo>
                    <a:lnTo>
                      <a:pt x="1640" y="734"/>
                    </a:lnTo>
                    <a:lnTo>
                      <a:pt x="1468" y="993"/>
                    </a:lnTo>
                    <a:lnTo>
                      <a:pt x="1295" y="1252"/>
                    </a:lnTo>
                    <a:lnTo>
                      <a:pt x="1295" y="1296"/>
                    </a:lnTo>
                    <a:lnTo>
                      <a:pt x="1252" y="1339"/>
                    </a:lnTo>
                    <a:lnTo>
                      <a:pt x="1166" y="1425"/>
                    </a:lnTo>
                    <a:lnTo>
                      <a:pt x="1079" y="1555"/>
                    </a:lnTo>
                    <a:lnTo>
                      <a:pt x="1036" y="1555"/>
                    </a:lnTo>
                    <a:lnTo>
                      <a:pt x="1036" y="1598"/>
                    </a:lnTo>
                    <a:lnTo>
                      <a:pt x="993" y="1598"/>
                    </a:lnTo>
                    <a:lnTo>
                      <a:pt x="777" y="1814"/>
                    </a:lnTo>
                    <a:lnTo>
                      <a:pt x="648" y="1900"/>
                    </a:lnTo>
                    <a:lnTo>
                      <a:pt x="518" y="1943"/>
                    </a:lnTo>
                    <a:lnTo>
                      <a:pt x="302" y="2029"/>
                    </a:lnTo>
                    <a:lnTo>
                      <a:pt x="43" y="2116"/>
                    </a:lnTo>
                    <a:lnTo>
                      <a:pt x="0" y="2116"/>
                    </a:lnTo>
                    <a:lnTo>
                      <a:pt x="86" y="2159"/>
                    </a:lnTo>
                    <a:lnTo>
                      <a:pt x="173" y="2202"/>
                    </a:lnTo>
                    <a:lnTo>
                      <a:pt x="475" y="2375"/>
                    </a:lnTo>
                    <a:lnTo>
                      <a:pt x="561" y="2418"/>
                    </a:lnTo>
                    <a:lnTo>
                      <a:pt x="604" y="2461"/>
                    </a:lnTo>
                    <a:lnTo>
                      <a:pt x="734" y="2547"/>
                    </a:lnTo>
                    <a:lnTo>
                      <a:pt x="777" y="2590"/>
                    </a:lnTo>
                    <a:lnTo>
                      <a:pt x="950" y="2720"/>
                    </a:lnTo>
                    <a:lnTo>
                      <a:pt x="1122" y="2806"/>
                    </a:lnTo>
                    <a:lnTo>
                      <a:pt x="1209" y="2806"/>
                    </a:lnTo>
                    <a:lnTo>
                      <a:pt x="1209" y="2849"/>
                    </a:lnTo>
                    <a:lnTo>
                      <a:pt x="1252" y="2849"/>
                    </a:lnTo>
                    <a:lnTo>
                      <a:pt x="1252" y="2806"/>
                    </a:lnTo>
                    <a:lnTo>
                      <a:pt x="1338" y="2806"/>
                    </a:lnTo>
                    <a:lnTo>
                      <a:pt x="1468" y="2720"/>
                    </a:lnTo>
                    <a:lnTo>
                      <a:pt x="1684" y="2504"/>
                    </a:lnTo>
                    <a:lnTo>
                      <a:pt x="1727" y="2504"/>
                    </a:lnTo>
                    <a:lnTo>
                      <a:pt x="1943" y="2245"/>
                    </a:lnTo>
                    <a:lnTo>
                      <a:pt x="2158" y="1986"/>
                    </a:lnTo>
                    <a:lnTo>
                      <a:pt x="2158" y="1943"/>
                    </a:lnTo>
                    <a:lnTo>
                      <a:pt x="2201" y="1943"/>
                    </a:lnTo>
                    <a:lnTo>
                      <a:pt x="2201" y="1900"/>
                    </a:lnTo>
                    <a:lnTo>
                      <a:pt x="2288" y="1814"/>
                    </a:lnTo>
                    <a:lnTo>
                      <a:pt x="2460" y="1511"/>
                    </a:lnTo>
                    <a:lnTo>
                      <a:pt x="2633" y="1296"/>
                    </a:lnTo>
                    <a:lnTo>
                      <a:pt x="2763" y="1209"/>
                    </a:lnTo>
                    <a:lnTo>
                      <a:pt x="2892" y="1123"/>
                    </a:lnTo>
                    <a:lnTo>
                      <a:pt x="3022" y="1037"/>
                    </a:lnTo>
                    <a:lnTo>
                      <a:pt x="3712" y="1037"/>
                    </a:lnTo>
                    <a:lnTo>
                      <a:pt x="4014" y="1123"/>
                    </a:lnTo>
                    <a:lnTo>
                      <a:pt x="4317" y="1209"/>
                    </a:lnTo>
                    <a:lnTo>
                      <a:pt x="4921" y="1511"/>
                    </a:lnTo>
                    <a:lnTo>
                      <a:pt x="5612" y="1986"/>
                    </a:lnTo>
                    <a:lnTo>
                      <a:pt x="5914" y="2202"/>
                    </a:lnTo>
                    <a:lnTo>
                      <a:pt x="6043" y="2332"/>
                    </a:lnTo>
                    <a:lnTo>
                      <a:pt x="6129" y="2504"/>
                    </a:lnTo>
                    <a:lnTo>
                      <a:pt x="6129" y="2590"/>
                    </a:lnTo>
                    <a:lnTo>
                      <a:pt x="6129" y="2634"/>
                    </a:lnTo>
                    <a:lnTo>
                      <a:pt x="6129" y="2763"/>
                    </a:lnTo>
                    <a:lnTo>
                      <a:pt x="6086" y="2893"/>
                    </a:lnTo>
                    <a:lnTo>
                      <a:pt x="5784" y="3454"/>
                    </a:lnTo>
                    <a:lnTo>
                      <a:pt x="5396" y="3972"/>
                    </a:lnTo>
                    <a:lnTo>
                      <a:pt x="5309" y="4058"/>
                    </a:lnTo>
                    <a:lnTo>
                      <a:pt x="5094" y="4317"/>
                    </a:lnTo>
                    <a:lnTo>
                      <a:pt x="4835" y="4490"/>
                    </a:lnTo>
                    <a:lnTo>
                      <a:pt x="4576" y="4662"/>
                    </a:lnTo>
                    <a:lnTo>
                      <a:pt x="4317" y="4749"/>
                    </a:lnTo>
                    <a:lnTo>
                      <a:pt x="4014" y="4792"/>
                    </a:lnTo>
                    <a:lnTo>
                      <a:pt x="2633" y="4792"/>
                    </a:lnTo>
                    <a:lnTo>
                      <a:pt x="2115" y="4835"/>
                    </a:lnTo>
                    <a:lnTo>
                      <a:pt x="2115" y="4878"/>
                    </a:lnTo>
                    <a:lnTo>
                      <a:pt x="2158" y="4878"/>
                    </a:lnTo>
                    <a:lnTo>
                      <a:pt x="2158" y="4921"/>
                    </a:lnTo>
                    <a:lnTo>
                      <a:pt x="2201" y="4965"/>
                    </a:lnTo>
                    <a:lnTo>
                      <a:pt x="2245" y="5008"/>
                    </a:lnTo>
                    <a:lnTo>
                      <a:pt x="2288" y="5094"/>
                    </a:lnTo>
                    <a:lnTo>
                      <a:pt x="2331" y="5137"/>
                    </a:lnTo>
                    <a:lnTo>
                      <a:pt x="2417" y="5353"/>
                    </a:lnTo>
                    <a:lnTo>
                      <a:pt x="2460" y="5439"/>
                    </a:lnTo>
                    <a:lnTo>
                      <a:pt x="2504" y="5483"/>
                    </a:lnTo>
                    <a:lnTo>
                      <a:pt x="2504" y="5526"/>
                    </a:lnTo>
                    <a:lnTo>
                      <a:pt x="2590" y="5612"/>
                    </a:lnTo>
                    <a:lnTo>
                      <a:pt x="2676" y="5698"/>
                    </a:lnTo>
                    <a:lnTo>
                      <a:pt x="2806" y="5698"/>
                    </a:lnTo>
                    <a:lnTo>
                      <a:pt x="2849" y="5742"/>
                    </a:lnTo>
                    <a:lnTo>
                      <a:pt x="4532" y="5742"/>
                    </a:lnTo>
                    <a:lnTo>
                      <a:pt x="4835" y="5655"/>
                    </a:lnTo>
                    <a:lnTo>
                      <a:pt x="5137" y="5569"/>
                    </a:lnTo>
                    <a:lnTo>
                      <a:pt x="5396" y="5439"/>
                    </a:lnTo>
                    <a:lnTo>
                      <a:pt x="5655" y="5267"/>
                    </a:lnTo>
                    <a:lnTo>
                      <a:pt x="5914" y="5051"/>
                    </a:lnTo>
                    <a:lnTo>
                      <a:pt x="6129" y="4792"/>
                    </a:lnTo>
                    <a:lnTo>
                      <a:pt x="6475" y="4317"/>
                    </a:lnTo>
                    <a:lnTo>
                      <a:pt x="6561" y="4231"/>
                    </a:lnTo>
                    <a:lnTo>
                      <a:pt x="6691" y="4058"/>
                    </a:lnTo>
                    <a:lnTo>
                      <a:pt x="6734" y="3972"/>
                    </a:lnTo>
                    <a:lnTo>
                      <a:pt x="6777" y="3929"/>
                    </a:lnTo>
                    <a:lnTo>
                      <a:pt x="6863" y="3756"/>
                    </a:lnTo>
                    <a:lnTo>
                      <a:pt x="6906" y="3713"/>
                    </a:lnTo>
                    <a:lnTo>
                      <a:pt x="6906" y="3670"/>
                    </a:lnTo>
                    <a:lnTo>
                      <a:pt x="6950" y="3670"/>
                    </a:lnTo>
                    <a:lnTo>
                      <a:pt x="6950" y="3626"/>
                    </a:lnTo>
                    <a:lnTo>
                      <a:pt x="6950" y="3583"/>
                    </a:lnTo>
                    <a:lnTo>
                      <a:pt x="7122" y="3324"/>
                    </a:lnTo>
                    <a:lnTo>
                      <a:pt x="7209" y="3022"/>
                    </a:lnTo>
                    <a:lnTo>
                      <a:pt x="7209" y="2979"/>
                    </a:lnTo>
                    <a:lnTo>
                      <a:pt x="7209" y="2936"/>
                    </a:lnTo>
                    <a:lnTo>
                      <a:pt x="7252" y="2849"/>
                    </a:lnTo>
                    <a:lnTo>
                      <a:pt x="7252" y="2806"/>
                    </a:lnTo>
                    <a:lnTo>
                      <a:pt x="7252" y="2461"/>
                    </a:lnTo>
                    <a:lnTo>
                      <a:pt x="7165" y="2202"/>
                    </a:lnTo>
                    <a:lnTo>
                      <a:pt x="7079" y="2029"/>
                    </a:lnTo>
                    <a:lnTo>
                      <a:pt x="6950" y="1857"/>
                    </a:lnTo>
                    <a:lnTo>
                      <a:pt x="6777" y="1641"/>
                    </a:lnTo>
                    <a:lnTo>
                      <a:pt x="6518" y="1468"/>
                    </a:lnTo>
                    <a:lnTo>
                      <a:pt x="6000" y="1080"/>
                    </a:lnTo>
                    <a:lnTo>
                      <a:pt x="5957" y="1037"/>
                    </a:lnTo>
                    <a:lnTo>
                      <a:pt x="5439" y="734"/>
                    </a:lnTo>
                    <a:lnTo>
                      <a:pt x="4964" y="432"/>
                    </a:lnTo>
                    <a:lnTo>
                      <a:pt x="4446" y="260"/>
                    </a:lnTo>
                    <a:lnTo>
                      <a:pt x="4014" y="87"/>
                    </a:lnTo>
                    <a:lnTo>
                      <a:pt x="35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0" name="Google Shape;15230;p76"/>
              <p:cNvSpPr/>
              <p:nvPr/>
            </p:nvSpPr>
            <p:spPr>
              <a:xfrm>
                <a:off x="3555786" y="4082598"/>
                <a:ext cx="2233096" cy="701363"/>
              </a:xfrm>
              <a:custGeom>
                <a:avLst/>
                <a:gdLst/>
                <a:ahLst/>
                <a:cxnLst/>
                <a:rect l="l" t="t" r="r" b="b"/>
                <a:pathLst>
                  <a:path w="20893" h="6562" extrusionOk="0">
                    <a:moveTo>
                      <a:pt x="20893" y="0"/>
                    </a:moveTo>
                    <a:lnTo>
                      <a:pt x="7339" y="5914"/>
                    </a:lnTo>
                    <a:lnTo>
                      <a:pt x="7166" y="5957"/>
                    </a:lnTo>
                    <a:lnTo>
                      <a:pt x="6994" y="6043"/>
                    </a:lnTo>
                    <a:lnTo>
                      <a:pt x="6821" y="6087"/>
                    </a:lnTo>
                    <a:lnTo>
                      <a:pt x="6735" y="6130"/>
                    </a:lnTo>
                    <a:lnTo>
                      <a:pt x="6605" y="6173"/>
                    </a:lnTo>
                    <a:lnTo>
                      <a:pt x="6044" y="6302"/>
                    </a:lnTo>
                    <a:lnTo>
                      <a:pt x="5612" y="6346"/>
                    </a:lnTo>
                    <a:lnTo>
                      <a:pt x="5224" y="6346"/>
                    </a:lnTo>
                    <a:lnTo>
                      <a:pt x="5008" y="6302"/>
                    </a:lnTo>
                    <a:lnTo>
                      <a:pt x="4792" y="6302"/>
                    </a:lnTo>
                    <a:lnTo>
                      <a:pt x="4706" y="6259"/>
                    </a:lnTo>
                    <a:lnTo>
                      <a:pt x="4620" y="6259"/>
                    </a:lnTo>
                    <a:lnTo>
                      <a:pt x="4317" y="6173"/>
                    </a:lnTo>
                    <a:lnTo>
                      <a:pt x="3929" y="6087"/>
                    </a:lnTo>
                    <a:lnTo>
                      <a:pt x="3843" y="6043"/>
                    </a:lnTo>
                    <a:lnTo>
                      <a:pt x="3454" y="5871"/>
                    </a:lnTo>
                    <a:lnTo>
                      <a:pt x="3066" y="5698"/>
                    </a:lnTo>
                    <a:lnTo>
                      <a:pt x="3022" y="5698"/>
                    </a:lnTo>
                    <a:lnTo>
                      <a:pt x="2850" y="5612"/>
                    </a:lnTo>
                    <a:lnTo>
                      <a:pt x="2548" y="5439"/>
                    </a:lnTo>
                    <a:lnTo>
                      <a:pt x="2332" y="5266"/>
                    </a:lnTo>
                    <a:lnTo>
                      <a:pt x="2159" y="5180"/>
                    </a:lnTo>
                    <a:lnTo>
                      <a:pt x="1986" y="5051"/>
                    </a:lnTo>
                    <a:lnTo>
                      <a:pt x="1814" y="4921"/>
                    </a:lnTo>
                    <a:lnTo>
                      <a:pt x="1080" y="4403"/>
                    </a:lnTo>
                    <a:lnTo>
                      <a:pt x="951" y="4274"/>
                    </a:lnTo>
                    <a:lnTo>
                      <a:pt x="778" y="4144"/>
                    </a:lnTo>
                    <a:lnTo>
                      <a:pt x="648" y="4015"/>
                    </a:lnTo>
                    <a:lnTo>
                      <a:pt x="519" y="3928"/>
                    </a:lnTo>
                    <a:lnTo>
                      <a:pt x="519" y="3885"/>
                    </a:lnTo>
                    <a:lnTo>
                      <a:pt x="389" y="3756"/>
                    </a:lnTo>
                    <a:lnTo>
                      <a:pt x="1" y="3367"/>
                    </a:lnTo>
                    <a:lnTo>
                      <a:pt x="217" y="3712"/>
                    </a:lnTo>
                    <a:lnTo>
                      <a:pt x="346" y="3928"/>
                    </a:lnTo>
                    <a:lnTo>
                      <a:pt x="994" y="4446"/>
                    </a:lnTo>
                    <a:lnTo>
                      <a:pt x="1641" y="4964"/>
                    </a:lnTo>
                    <a:lnTo>
                      <a:pt x="2030" y="5223"/>
                    </a:lnTo>
                    <a:lnTo>
                      <a:pt x="3109" y="6043"/>
                    </a:lnTo>
                    <a:lnTo>
                      <a:pt x="3454" y="6259"/>
                    </a:lnTo>
                    <a:lnTo>
                      <a:pt x="3843" y="6389"/>
                    </a:lnTo>
                    <a:lnTo>
                      <a:pt x="4274" y="6475"/>
                    </a:lnTo>
                    <a:lnTo>
                      <a:pt x="4706" y="6561"/>
                    </a:lnTo>
                    <a:lnTo>
                      <a:pt x="5699" y="6561"/>
                    </a:lnTo>
                    <a:lnTo>
                      <a:pt x="6217" y="6475"/>
                    </a:lnTo>
                    <a:lnTo>
                      <a:pt x="6778" y="6346"/>
                    </a:lnTo>
                    <a:lnTo>
                      <a:pt x="7382" y="6216"/>
                    </a:lnTo>
                    <a:lnTo>
                      <a:pt x="7986" y="6000"/>
                    </a:lnTo>
                    <a:lnTo>
                      <a:pt x="8634" y="5784"/>
                    </a:lnTo>
                    <a:lnTo>
                      <a:pt x="9281" y="5482"/>
                    </a:lnTo>
                    <a:lnTo>
                      <a:pt x="11742" y="4403"/>
                    </a:lnTo>
                    <a:lnTo>
                      <a:pt x="14159" y="3324"/>
                    </a:lnTo>
                    <a:lnTo>
                      <a:pt x="16619" y="2288"/>
                    </a:lnTo>
                    <a:lnTo>
                      <a:pt x="17957" y="1727"/>
                    </a:lnTo>
                    <a:lnTo>
                      <a:pt x="19252" y="1166"/>
                    </a:lnTo>
                    <a:lnTo>
                      <a:pt x="20547" y="561"/>
                    </a:lnTo>
                    <a:lnTo>
                      <a:pt x="20634" y="518"/>
                    </a:lnTo>
                    <a:lnTo>
                      <a:pt x="20763" y="389"/>
                    </a:lnTo>
                    <a:lnTo>
                      <a:pt x="20806" y="259"/>
                    </a:lnTo>
                    <a:lnTo>
                      <a:pt x="20893" y="130"/>
                    </a:lnTo>
                    <a:lnTo>
                      <a:pt x="20893" y="87"/>
                    </a:lnTo>
                    <a:lnTo>
                      <a:pt x="208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1" name="Google Shape;15231;p76"/>
              <p:cNvSpPr/>
              <p:nvPr/>
            </p:nvSpPr>
            <p:spPr>
              <a:xfrm>
                <a:off x="4017197" y="3902608"/>
                <a:ext cx="549055" cy="336894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3152" extrusionOk="0">
                    <a:moveTo>
                      <a:pt x="4921" y="2720"/>
                    </a:moveTo>
                    <a:lnTo>
                      <a:pt x="4921" y="2763"/>
                    </a:lnTo>
                    <a:lnTo>
                      <a:pt x="4878" y="2807"/>
                    </a:lnTo>
                    <a:lnTo>
                      <a:pt x="4835" y="2807"/>
                    </a:lnTo>
                    <a:lnTo>
                      <a:pt x="4835" y="2763"/>
                    </a:lnTo>
                    <a:lnTo>
                      <a:pt x="4878" y="2763"/>
                    </a:lnTo>
                    <a:lnTo>
                      <a:pt x="4921" y="2720"/>
                    </a:lnTo>
                    <a:close/>
                    <a:moveTo>
                      <a:pt x="4490" y="2893"/>
                    </a:moveTo>
                    <a:lnTo>
                      <a:pt x="4490" y="2936"/>
                    </a:lnTo>
                    <a:lnTo>
                      <a:pt x="4446" y="2979"/>
                    </a:lnTo>
                    <a:lnTo>
                      <a:pt x="4403" y="2979"/>
                    </a:lnTo>
                    <a:lnTo>
                      <a:pt x="4403" y="2936"/>
                    </a:lnTo>
                    <a:lnTo>
                      <a:pt x="4490" y="2893"/>
                    </a:lnTo>
                    <a:close/>
                    <a:moveTo>
                      <a:pt x="0" y="1"/>
                    </a:moveTo>
                    <a:lnTo>
                      <a:pt x="0" y="130"/>
                    </a:lnTo>
                    <a:lnTo>
                      <a:pt x="0" y="260"/>
                    </a:lnTo>
                    <a:lnTo>
                      <a:pt x="0" y="389"/>
                    </a:lnTo>
                    <a:lnTo>
                      <a:pt x="44" y="389"/>
                    </a:lnTo>
                    <a:lnTo>
                      <a:pt x="44" y="433"/>
                    </a:lnTo>
                    <a:lnTo>
                      <a:pt x="87" y="476"/>
                    </a:lnTo>
                    <a:lnTo>
                      <a:pt x="87" y="519"/>
                    </a:lnTo>
                    <a:lnTo>
                      <a:pt x="130" y="519"/>
                    </a:lnTo>
                    <a:lnTo>
                      <a:pt x="130" y="562"/>
                    </a:lnTo>
                    <a:lnTo>
                      <a:pt x="173" y="562"/>
                    </a:lnTo>
                    <a:lnTo>
                      <a:pt x="259" y="605"/>
                    </a:lnTo>
                    <a:lnTo>
                      <a:pt x="303" y="648"/>
                    </a:lnTo>
                    <a:lnTo>
                      <a:pt x="518" y="735"/>
                    </a:lnTo>
                    <a:lnTo>
                      <a:pt x="734" y="864"/>
                    </a:lnTo>
                    <a:lnTo>
                      <a:pt x="777" y="864"/>
                    </a:lnTo>
                    <a:lnTo>
                      <a:pt x="1597" y="1339"/>
                    </a:lnTo>
                    <a:lnTo>
                      <a:pt x="2029" y="1684"/>
                    </a:lnTo>
                    <a:lnTo>
                      <a:pt x="2461" y="1987"/>
                    </a:lnTo>
                    <a:lnTo>
                      <a:pt x="3022" y="2504"/>
                    </a:lnTo>
                    <a:lnTo>
                      <a:pt x="3065" y="2548"/>
                    </a:lnTo>
                    <a:lnTo>
                      <a:pt x="3065" y="2591"/>
                    </a:lnTo>
                    <a:lnTo>
                      <a:pt x="3195" y="2677"/>
                    </a:lnTo>
                    <a:lnTo>
                      <a:pt x="3324" y="2850"/>
                    </a:lnTo>
                    <a:lnTo>
                      <a:pt x="3454" y="2979"/>
                    </a:lnTo>
                    <a:lnTo>
                      <a:pt x="3626" y="3066"/>
                    </a:lnTo>
                    <a:lnTo>
                      <a:pt x="3799" y="3152"/>
                    </a:lnTo>
                    <a:lnTo>
                      <a:pt x="4058" y="3152"/>
                    </a:lnTo>
                    <a:lnTo>
                      <a:pt x="4317" y="3109"/>
                    </a:lnTo>
                    <a:lnTo>
                      <a:pt x="4533" y="3066"/>
                    </a:lnTo>
                    <a:lnTo>
                      <a:pt x="4748" y="2979"/>
                    </a:lnTo>
                    <a:lnTo>
                      <a:pt x="4921" y="2850"/>
                    </a:lnTo>
                    <a:lnTo>
                      <a:pt x="5051" y="2720"/>
                    </a:lnTo>
                    <a:lnTo>
                      <a:pt x="5051" y="2677"/>
                    </a:lnTo>
                    <a:lnTo>
                      <a:pt x="5094" y="2634"/>
                    </a:lnTo>
                    <a:lnTo>
                      <a:pt x="5137" y="2418"/>
                    </a:lnTo>
                    <a:lnTo>
                      <a:pt x="5137" y="2289"/>
                    </a:lnTo>
                    <a:lnTo>
                      <a:pt x="5137" y="2202"/>
                    </a:lnTo>
                    <a:lnTo>
                      <a:pt x="5094" y="2202"/>
                    </a:lnTo>
                    <a:lnTo>
                      <a:pt x="5094" y="2332"/>
                    </a:lnTo>
                    <a:lnTo>
                      <a:pt x="4964" y="2504"/>
                    </a:lnTo>
                    <a:lnTo>
                      <a:pt x="4964" y="2548"/>
                    </a:lnTo>
                    <a:lnTo>
                      <a:pt x="4835" y="2634"/>
                    </a:lnTo>
                    <a:lnTo>
                      <a:pt x="4619" y="2720"/>
                    </a:lnTo>
                    <a:lnTo>
                      <a:pt x="4360" y="2807"/>
                    </a:lnTo>
                    <a:lnTo>
                      <a:pt x="3928" y="2807"/>
                    </a:lnTo>
                    <a:lnTo>
                      <a:pt x="3713" y="2763"/>
                    </a:lnTo>
                    <a:lnTo>
                      <a:pt x="3540" y="2677"/>
                    </a:lnTo>
                    <a:lnTo>
                      <a:pt x="3367" y="2591"/>
                    </a:lnTo>
                    <a:lnTo>
                      <a:pt x="3281" y="2461"/>
                    </a:lnTo>
                    <a:lnTo>
                      <a:pt x="3281" y="2418"/>
                    </a:lnTo>
                    <a:lnTo>
                      <a:pt x="3195" y="2332"/>
                    </a:lnTo>
                    <a:lnTo>
                      <a:pt x="2979" y="2159"/>
                    </a:lnTo>
                    <a:lnTo>
                      <a:pt x="2892" y="2073"/>
                    </a:lnTo>
                    <a:lnTo>
                      <a:pt x="2418" y="1598"/>
                    </a:lnTo>
                    <a:lnTo>
                      <a:pt x="1856" y="1210"/>
                    </a:lnTo>
                    <a:lnTo>
                      <a:pt x="1079" y="692"/>
                    </a:lnTo>
                    <a:lnTo>
                      <a:pt x="1036" y="692"/>
                    </a:lnTo>
                    <a:lnTo>
                      <a:pt x="821" y="562"/>
                    </a:lnTo>
                    <a:lnTo>
                      <a:pt x="691" y="519"/>
                    </a:lnTo>
                    <a:lnTo>
                      <a:pt x="648" y="476"/>
                    </a:lnTo>
                    <a:lnTo>
                      <a:pt x="605" y="476"/>
                    </a:lnTo>
                    <a:lnTo>
                      <a:pt x="562" y="433"/>
                    </a:lnTo>
                    <a:lnTo>
                      <a:pt x="475" y="433"/>
                    </a:lnTo>
                    <a:lnTo>
                      <a:pt x="432" y="389"/>
                    </a:lnTo>
                    <a:lnTo>
                      <a:pt x="389" y="389"/>
                    </a:lnTo>
                    <a:lnTo>
                      <a:pt x="389" y="346"/>
                    </a:lnTo>
                    <a:lnTo>
                      <a:pt x="303" y="303"/>
                    </a:lnTo>
                    <a:lnTo>
                      <a:pt x="259" y="303"/>
                    </a:lnTo>
                    <a:lnTo>
                      <a:pt x="216" y="260"/>
                    </a:lnTo>
                    <a:lnTo>
                      <a:pt x="87" y="1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2" name="Google Shape;15232;p76"/>
              <p:cNvSpPr/>
              <p:nvPr/>
            </p:nvSpPr>
            <p:spPr>
              <a:xfrm>
                <a:off x="4192485" y="3685850"/>
                <a:ext cx="641402" cy="406047"/>
              </a:xfrm>
              <a:custGeom>
                <a:avLst/>
                <a:gdLst/>
                <a:ahLst/>
                <a:cxnLst/>
                <a:rect l="l" t="t" r="r" b="b"/>
                <a:pathLst>
                  <a:path w="6001" h="3799" extrusionOk="0">
                    <a:moveTo>
                      <a:pt x="87" y="0"/>
                    </a:moveTo>
                    <a:lnTo>
                      <a:pt x="44" y="43"/>
                    </a:lnTo>
                    <a:lnTo>
                      <a:pt x="44" y="65"/>
                    </a:lnTo>
                    <a:lnTo>
                      <a:pt x="87" y="0"/>
                    </a:lnTo>
                    <a:close/>
                    <a:moveTo>
                      <a:pt x="173" y="648"/>
                    </a:moveTo>
                    <a:lnTo>
                      <a:pt x="173" y="691"/>
                    </a:lnTo>
                    <a:lnTo>
                      <a:pt x="130" y="691"/>
                    </a:lnTo>
                    <a:lnTo>
                      <a:pt x="173" y="648"/>
                    </a:lnTo>
                    <a:close/>
                    <a:moveTo>
                      <a:pt x="44" y="65"/>
                    </a:moveTo>
                    <a:lnTo>
                      <a:pt x="1" y="130"/>
                    </a:lnTo>
                    <a:lnTo>
                      <a:pt x="1" y="259"/>
                    </a:lnTo>
                    <a:lnTo>
                      <a:pt x="1" y="389"/>
                    </a:lnTo>
                    <a:lnTo>
                      <a:pt x="1" y="432"/>
                    </a:lnTo>
                    <a:lnTo>
                      <a:pt x="44" y="605"/>
                    </a:lnTo>
                    <a:lnTo>
                      <a:pt x="130" y="777"/>
                    </a:lnTo>
                    <a:lnTo>
                      <a:pt x="173" y="777"/>
                    </a:lnTo>
                    <a:lnTo>
                      <a:pt x="475" y="950"/>
                    </a:lnTo>
                    <a:lnTo>
                      <a:pt x="519" y="950"/>
                    </a:lnTo>
                    <a:lnTo>
                      <a:pt x="562" y="993"/>
                    </a:lnTo>
                    <a:lnTo>
                      <a:pt x="605" y="993"/>
                    </a:lnTo>
                    <a:lnTo>
                      <a:pt x="778" y="1079"/>
                    </a:lnTo>
                    <a:lnTo>
                      <a:pt x="821" y="1122"/>
                    </a:lnTo>
                    <a:lnTo>
                      <a:pt x="950" y="1166"/>
                    </a:lnTo>
                    <a:lnTo>
                      <a:pt x="993" y="1209"/>
                    </a:lnTo>
                    <a:lnTo>
                      <a:pt x="1080" y="1252"/>
                    </a:lnTo>
                    <a:lnTo>
                      <a:pt x="1123" y="1252"/>
                    </a:lnTo>
                    <a:lnTo>
                      <a:pt x="1511" y="1468"/>
                    </a:lnTo>
                    <a:lnTo>
                      <a:pt x="1511" y="1511"/>
                    </a:lnTo>
                    <a:lnTo>
                      <a:pt x="1770" y="1684"/>
                    </a:lnTo>
                    <a:lnTo>
                      <a:pt x="2591" y="2245"/>
                    </a:lnTo>
                    <a:lnTo>
                      <a:pt x="2720" y="2331"/>
                    </a:lnTo>
                    <a:lnTo>
                      <a:pt x="3108" y="2676"/>
                    </a:lnTo>
                    <a:lnTo>
                      <a:pt x="3540" y="3108"/>
                    </a:lnTo>
                    <a:lnTo>
                      <a:pt x="3842" y="3453"/>
                    </a:lnTo>
                    <a:lnTo>
                      <a:pt x="3842" y="3497"/>
                    </a:lnTo>
                    <a:lnTo>
                      <a:pt x="3885" y="3497"/>
                    </a:lnTo>
                    <a:lnTo>
                      <a:pt x="3972" y="3583"/>
                    </a:lnTo>
                    <a:lnTo>
                      <a:pt x="3972" y="3453"/>
                    </a:lnTo>
                    <a:lnTo>
                      <a:pt x="4015" y="3453"/>
                    </a:lnTo>
                    <a:lnTo>
                      <a:pt x="4015" y="3497"/>
                    </a:lnTo>
                    <a:lnTo>
                      <a:pt x="4015" y="3540"/>
                    </a:lnTo>
                    <a:lnTo>
                      <a:pt x="4015" y="3626"/>
                    </a:lnTo>
                    <a:lnTo>
                      <a:pt x="4188" y="3712"/>
                    </a:lnTo>
                    <a:lnTo>
                      <a:pt x="4403" y="3799"/>
                    </a:lnTo>
                    <a:lnTo>
                      <a:pt x="4921" y="3799"/>
                    </a:lnTo>
                    <a:lnTo>
                      <a:pt x="5224" y="3756"/>
                    </a:lnTo>
                    <a:lnTo>
                      <a:pt x="5483" y="3626"/>
                    </a:lnTo>
                    <a:lnTo>
                      <a:pt x="5698" y="3497"/>
                    </a:lnTo>
                    <a:lnTo>
                      <a:pt x="5871" y="3324"/>
                    </a:lnTo>
                    <a:lnTo>
                      <a:pt x="5871" y="3281"/>
                    </a:lnTo>
                    <a:lnTo>
                      <a:pt x="5914" y="3281"/>
                    </a:lnTo>
                    <a:lnTo>
                      <a:pt x="5957" y="3108"/>
                    </a:lnTo>
                    <a:lnTo>
                      <a:pt x="6001" y="2935"/>
                    </a:lnTo>
                    <a:lnTo>
                      <a:pt x="6001" y="2763"/>
                    </a:lnTo>
                    <a:lnTo>
                      <a:pt x="5957" y="2935"/>
                    </a:lnTo>
                    <a:lnTo>
                      <a:pt x="5871" y="3065"/>
                    </a:lnTo>
                    <a:lnTo>
                      <a:pt x="5785" y="3108"/>
                    </a:lnTo>
                    <a:lnTo>
                      <a:pt x="5569" y="3238"/>
                    </a:lnTo>
                    <a:lnTo>
                      <a:pt x="5310" y="3367"/>
                    </a:lnTo>
                    <a:lnTo>
                      <a:pt x="5094" y="3410"/>
                    </a:lnTo>
                    <a:lnTo>
                      <a:pt x="4576" y="3410"/>
                    </a:lnTo>
                    <a:lnTo>
                      <a:pt x="4360" y="3367"/>
                    </a:lnTo>
                    <a:lnTo>
                      <a:pt x="4231" y="3324"/>
                    </a:lnTo>
                    <a:lnTo>
                      <a:pt x="4188" y="3281"/>
                    </a:lnTo>
                    <a:lnTo>
                      <a:pt x="3972" y="3151"/>
                    </a:lnTo>
                    <a:lnTo>
                      <a:pt x="3842" y="3022"/>
                    </a:lnTo>
                    <a:lnTo>
                      <a:pt x="3670" y="2849"/>
                    </a:lnTo>
                    <a:lnTo>
                      <a:pt x="3583" y="2720"/>
                    </a:lnTo>
                    <a:lnTo>
                      <a:pt x="3497" y="2633"/>
                    </a:lnTo>
                    <a:lnTo>
                      <a:pt x="3324" y="2461"/>
                    </a:lnTo>
                    <a:lnTo>
                      <a:pt x="3108" y="2288"/>
                    </a:lnTo>
                    <a:lnTo>
                      <a:pt x="3022" y="2202"/>
                    </a:lnTo>
                    <a:lnTo>
                      <a:pt x="2893" y="2072"/>
                    </a:lnTo>
                    <a:lnTo>
                      <a:pt x="2850" y="2072"/>
                    </a:lnTo>
                    <a:lnTo>
                      <a:pt x="2850" y="2029"/>
                    </a:lnTo>
                    <a:lnTo>
                      <a:pt x="2806" y="1986"/>
                    </a:lnTo>
                    <a:lnTo>
                      <a:pt x="2720" y="1943"/>
                    </a:lnTo>
                    <a:lnTo>
                      <a:pt x="2461" y="1770"/>
                    </a:lnTo>
                    <a:lnTo>
                      <a:pt x="2418" y="1727"/>
                    </a:lnTo>
                    <a:lnTo>
                      <a:pt x="2159" y="1511"/>
                    </a:lnTo>
                    <a:lnTo>
                      <a:pt x="2029" y="1425"/>
                    </a:lnTo>
                    <a:lnTo>
                      <a:pt x="1857" y="1338"/>
                    </a:lnTo>
                    <a:lnTo>
                      <a:pt x="1857" y="1295"/>
                    </a:lnTo>
                    <a:lnTo>
                      <a:pt x="1814" y="1295"/>
                    </a:lnTo>
                    <a:lnTo>
                      <a:pt x="1468" y="1079"/>
                    </a:lnTo>
                    <a:lnTo>
                      <a:pt x="1425" y="1079"/>
                    </a:lnTo>
                    <a:lnTo>
                      <a:pt x="1425" y="1036"/>
                    </a:lnTo>
                    <a:lnTo>
                      <a:pt x="1382" y="1036"/>
                    </a:lnTo>
                    <a:lnTo>
                      <a:pt x="1339" y="993"/>
                    </a:lnTo>
                    <a:lnTo>
                      <a:pt x="1296" y="993"/>
                    </a:lnTo>
                    <a:lnTo>
                      <a:pt x="1123" y="907"/>
                    </a:lnTo>
                    <a:lnTo>
                      <a:pt x="1123" y="863"/>
                    </a:lnTo>
                    <a:lnTo>
                      <a:pt x="1080" y="863"/>
                    </a:lnTo>
                    <a:lnTo>
                      <a:pt x="1037" y="820"/>
                    </a:lnTo>
                    <a:lnTo>
                      <a:pt x="950" y="777"/>
                    </a:lnTo>
                    <a:lnTo>
                      <a:pt x="864" y="734"/>
                    </a:lnTo>
                    <a:lnTo>
                      <a:pt x="821" y="734"/>
                    </a:lnTo>
                    <a:lnTo>
                      <a:pt x="778" y="691"/>
                    </a:lnTo>
                    <a:lnTo>
                      <a:pt x="734" y="691"/>
                    </a:lnTo>
                    <a:lnTo>
                      <a:pt x="432" y="561"/>
                    </a:lnTo>
                    <a:lnTo>
                      <a:pt x="173" y="389"/>
                    </a:lnTo>
                    <a:lnTo>
                      <a:pt x="87" y="302"/>
                    </a:lnTo>
                    <a:lnTo>
                      <a:pt x="44" y="173"/>
                    </a:lnTo>
                    <a:lnTo>
                      <a:pt x="44" y="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3" name="Google Shape;15233;p76"/>
              <p:cNvSpPr/>
              <p:nvPr/>
            </p:nvSpPr>
            <p:spPr>
              <a:xfrm>
                <a:off x="4390859" y="3496668"/>
                <a:ext cx="673680" cy="410749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3843" extrusionOk="0">
                    <a:moveTo>
                      <a:pt x="173" y="518"/>
                    </a:moveTo>
                    <a:lnTo>
                      <a:pt x="173" y="562"/>
                    </a:lnTo>
                    <a:lnTo>
                      <a:pt x="130" y="562"/>
                    </a:lnTo>
                    <a:lnTo>
                      <a:pt x="173" y="518"/>
                    </a:lnTo>
                    <a:close/>
                    <a:moveTo>
                      <a:pt x="4231" y="3497"/>
                    </a:moveTo>
                    <a:lnTo>
                      <a:pt x="4188" y="3540"/>
                    </a:lnTo>
                    <a:lnTo>
                      <a:pt x="4188" y="3497"/>
                    </a:lnTo>
                    <a:close/>
                    <a:moveTo>
                      <a:pt x="44" y="0"/>
                    </a:moveTo>
                    <a:lnTo>
                      <a:pt x="1" y="173"/>
                    </a:lnTo>
                    <a:lnTo>
                      <a:pt x="1" y="303"/>
                    </a:lnTo>
                    <a:lnTo>
                      <a:pt x="1" y="432"/>
                    </a:lnTo>
                    <a:lnTo>
                      <a:pt x="87" y="562"/>
                    </a:lnTo>
                    <a:lnTo>
                      <a:pt x="130" y="648"/>
                    </a:lnTo>
                    <a:lnTo>
                      <a:pt x="173" y="648"/>
                    </a:lnTo>
                    <a:lnTo>
                      <a:pt x="173" y="691"/>
                    </a:lnTo>
                    <a:lnTo>
                      <a:pt x="519" y="864"/>
                    </a:lnTo>
                    <a:lnTo>
                      <a:pt x="562" y="864"/>
                    </a:lnTo>
                    <a:lnTo>
                      <a:pt x="605" y="907"/>
                    </a:lnTo>
                    <a:lnTo>
                      <a:pt x="778" y="993"/>
                    </a:lnTo>
                    <a:lnTo>
                      <a:pt x="1037" y="1123"/>
                    </a:lnTo>
                    <a:lnTo>
                      <a:pt x="1080" y="1123"/>
                    </a:lnTo>
                    <a:lnTo>
                      <a:pt x="1641" y="1468"/>
                    </a:lnTo>
                    <a:lnTo>
                      <a:pt x="1684" y="1468"/>
                    </a:lnTo>
                    <a:lnTo>
                      <a:pt x="1770" y="1554"/>
                    </a:lnTo>
                    <a:lnTo>
                      <a:pt x="1814" y="1554"/>
                    </a:lnTo>
                    <a:lnTo>
                      <a:pt x="2159" y="1813"/>
                    </a:lnTo>
                    <a:lnTo>
                      <a:pt x="2202" y="1813"/>
                    </a:lnTo>
                    <a:lnTo>
                      <a:pt x="2806" y="2288"/>
                    </a:lnTo>
                    <a:lnTo>
                      <a:pt x="2850" y="2288"/>
                    </a:lnTo>
                    <a:lnTo>
                      <a:pt x="3454" y="2849"/>
                    </a:lnTo>
                    <a:lnTo>
                      <a:pt x="4015" y="3410"/>
                    </a:lnTo>
                    <a:lnTo>
                      <a:pt x="4188" y="3583"/>
                    </a:lnTo>
                    <a:lnTo>
                      <a:pt x="4188" y="3626"/>
                    </a:lnTo>
                    <a:lnTo>
                      <a:pt x="4360" y="3713"/>
                    </a:lnTo>
                    <a:lnTo>
                      <a:pt x="4533" y="3799"/>
                    </a:lnTo>
                    <a:lnTo>
                      <a:pt x="4706" y="3842"/>
                    </a:lnTo>
                    <a:lnTo>
                      <a:pt x="5180" y="3842"/>
                    </a:lnTo>
                    <a:lnTo>
                      <a:pt x="5439" y="3799"/>
                    </a:lnTo>
                    <a:lnTo>
                      <a:pt x="5698" y="3713"/>
                    </a:lnTo>
                    <a:lnTo>
                      <a:pt x="5957" y="3583"/>
                    </a:lnTo>
                    <a:lnTo>
                      <a:pt x="6130" y="3410"/>
                    </a:lnTo>
                    <a:lnTo>
                      <a:pt x="6173" y="3367"/>
                    </a:lnTo>
                    <a:lnTo>
                      <a:pt x="6173" y="3324"/>
                    </a:lnTo>
                    <a:lnTo>
                      <a:pt x="6260" y="3151"/>
                    </a:lnTo>
                    <a:lnTo>
                      <a:pt x="6303" y="2979"/>
                    </a:lnTo>
                    <a:lnTo>
                      <a:pt x="6303" y="2763"/>
                    </a:lnTo>
                    <a:lnTo>
                      <a:pt x="6216" y="2979"/>
                    </a:lnTo>
                    <a:lnTo>
                      <a:pt x="6087" y="3108"/>
                    </a:lnTo>
                    <a:lnTo>
                      <a:pt x="6087" y="3151"/>
                    </a:lnTo>
                    <a:lnTo>
                      <a:pt x="5871" y="3281"/>
                    </a:lnTo>
                    <a:lnTo>
                      <a:pt x="5612" y="3367"/>
                    </a:lnTo>
                    <a:lnTo>
                      <a:pt x="5396" y="3410"/>
                    </a:lnTo>
                    <a:lnTo>
                      <a:pt x="5180" y="3454"/>
                    </a:lnTo>
                    <a:lnTo>
                      <a:pt x="4835" y="3454"/>
                    </a:lnTo>
                    <a:lnTo>
                      <a:pt x="4533" y="3367"/>
                    </a:lnTo>
                    <a:lnTo>
                      <a:pt x="4317" y="3281"/>
                    </a:lnTo>
                    <a:lnTo>
                      <a:pt x="4145" y="3108"/>
                    </a:lnTo>
                    <a:lnTo>
                      <a:pt x="4101" y="3065"/>
                    </a:lnTo>
                    <a:lnTo>
                      <a:pt x="3842" y="2806"/>
                    </a:lnTo>
                    <a:lnTo>
                      <a:pt x="3497" y="2461"/>
                    </a:lnTo>
                    <a:lnTo>
                      <a:pt x="3152" y="2116"/>
                    </a:lnTo>
                    <a:lnTo>
                      <a:pt x="3109" y="2072"/>
                    </a:lnTo>
                    <a:lnTo>
                      <a:pt x="3065" y="2072"/>
                    </a:lnTo>
                    <a:lnTo>
                      <a:pt x="2763" y="1813"/>
                    </a:lnTo>
                    <a:lnTo>
                      <a:pt x="2720" y="1770"/>
                    </a:lnTo>
                    <a:lnTo>
                      <a:pt x="2547" y="1641"/>
                    </a:lnTo>
                    <a:lnTo>
                      <a:pt x="2504" y="1641"/>
                    </a:lnTo>
                    <a:lnTo>
                      <a:pt x="2504" y="1598"/>
                    </a:lnTo>
                    <a:lnTo>
                      <a:pt x="2375" y="1511"/>
                    </a:lnTo>
                    <a:lnTo>
                      <a:pt x="2332" y="1468"/>
                    </a:lnTo>
                    <a:lnTo>
                      <a:pt x="2159" y="1382"/>
                    </a:lnTo>
                    <a:lnTo>
                      <a:pt x="2116" y="1339"/>
                    </a:lnTo>
                    <a:lnTo>
                      <a:pt x="2029" y="1295"/>
                    </a:lnTo>
                    <a:lnTo>
                      <a:pt x="1986" y="1252"/>
                    </a:lnTo>
                    <a:lnTo>
                      <a:pt x="1468" y="950"/>
                    </a:lnTo>
                    <a:lnTo>
                      <a:pt x="1339" y="864"/>
                    </a:lnTo>
                    <a:lnTo>
                      <a:pt x="1296" y="864"/>
                    </a:lnTo>
                    <a:lnTo>
                      <a:pt x="1080" y="734"/>
                    </a:lnTo>
                    <a:lnTo>
                      <a:pt x="994" y="691"/>
                    </a:lnTo>
                    <a:lnTo>
                      <a:pt x="821" y="605"/>
                    </a:lnTo>
                    <a:lnTo>
                      <a:pt x="778" y="562"/>
                    </a:lnTo>
                    <a:lnTo>
                      <a:pt x="735" y="562"/>
                    </a:lnTo>
                    <a:lnTo>
                      <a:pt x="346" y="389"/>
                    </a:lnTo>
                    <a:lnTo>
                      <a:pt x="130" y="216"/>
                    </a:lnTo>
                    <a:lnTo>
                      <a:pt x="87" y="87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4" name="Google Shape;15234;p76"/>
              <p:cNvSpPr/>
              <p:nvPr/>
            </p:nvSpPr>
            <p:spPr>
              <a:xfrm>
                <a:off x="5013663" y="3150689"/>
                <a:ext cx="766027" cy="627507"/>
              </a:xfrm>
              <a:custGeom>
                <a:avLst/>
                <a:gdLst/>
                <a:ahLst/>
                <a:cxnLst/>
                <a:rect l="l" t="t" r="r" b="b"/>
                <a:pathLst>
                  <a:path w="7167" h="5871" extrusionOk="0">
                    <a:moveTo>
                      <a:pt x="2979" y="0"/>
                    </a:moveTo>
                    <a:lnTo>
                      <a:pt x="2591" y="43"/>
                    </a:lnTo>
                    <a:lnTo>
                      <a:pt x="2289" y="130"/>
                    </a:lnTo>
                    <a:lnTo>
                      <a:pt x="2030" y="345"/>
                    </a:lnTo>
                    <a:lnTo>
                      <a:pt x="1814" y="561"/>
                    </a:lnTo>
                    <a:lnTo>
                      <a:pt x="1598" y="777"/>
                    </a:lnTo>
                    <a:lnTo>
                      <a:pt x="1382" y="1036"/>
                    </a:lnTo>
                    <a:lnTo>
                      <a:pt x="1382" y="1079"/>
                    </a:lnTo>
                    <a:lnTo>
                      <a:pt x="1339" y="1079"/>
                    </a:lnTo>
                    <a:lnTo>
                      <a:pt x="1339" y="1122"/>
                    </a:lnTo>
                    <a:lnTo>
                      <a:pt x="1296" y="1122"/>
                    </a:lnTo>
                    <a:lnTo>
                      <a:pt x="1296" y="1166"/>
                    </a:lnTo>
                    <a:lnTo>
                      <a:pt x="1210" y="1209"/>
                    </a:lnTo>
                    <a:lnTo>
                      <a:pt x="1123" y="1295"/>
                    </a:lnTo>
                    <a:lnTo>
                      <a:pt x="1123" y="1338"/>
                    </a:lnTo>
                    <a:lnTo>
                      <a:pt x="1080" y="1338"/>
                    </a:lnTo>
                    <a:lnTo>
                      <a:pt x="1037" y="1381"/>
                    </a:lnTo>
                    <a:lnTo>
                      <a:pt x="778" y="1511"/>
                    </a:lnTo>
                    <a:lnTo>
                      <a:pt x="648" y="1597"/>
                    </a:lnTo>
                    <a:lnTo>
                      <a:pt x="519" y="1640"/>
                    </a:lnTo>
                    <a:lnTo>
                      <a:pt x="303" y="1727"/>
                    </a:lnTo>
                    <a:lnTo>
                      <a:pt x="1" y="1727"/>
                    </a:lnTo>
                    <a:lnTo>
                      <a:pt x="87" y="1813"/>
                    </a:lnTo>
                    <a:lnTo>
                      <a:pt x="130" y="1813"/>
                    </a:lnTo>
                    <a:lnTo>
                      <a:pt x="130" y="1856"/>
                    </a:lnTo>
                    <a:lnTo>
                      <a:pt x="174" y="1856"/>
                    </a:lnTo>
                    <a:lnTo>
                      <a:pt x="433" y="2072"/>
                    </a:lnTo>
                    <a:lnTo>
                      <a:pt x="519" y="2115"/>
                    </a:lnTo>
                    <a:lnTo>
                      <a:pt x="519" y="2158"/>
                    </a:lnTo>
                    <a:lnTo>
                      <a:pt x="562" y="2158"/>
                    </a:lnTo>
                    <a:lnTo>
                      <a:pt x="692" y="2288"/>
                    </a:lnTo>
                    <a:lnTo>
                      <a:pt x="735" y="2331"/>
                    </a:lnTo>
                    <a:lnTo>
                      <a:pt x="864" y="2417"/>
                    </a:lnTo>
                    <a:lnTo>
                      <a:pt x="864" y="2461"/>
                    </a:lnTo>
                    <a:lnTo>
                      <a:pt x="907" y="2461"/>
                    </a:lnTo>
                    <a:lnTo>
                      <a:pt x="1037" y="2590"/>
                    </a:lnTo>
                    <a:lnTo>
                      <a:pt x="1253" y="2590"/>
                    </a:lnTo>
                    <a:lnTo>
                      <a:pt x="1382" y="2504"/>
                    </a:lnTo>
                    <a:lnTo>
                      <a:pt x="1641" y="2331"/>
                    </a:lnTo>
                    <a:lnTo>
                      <a:pt x="1684" y="2331"/>
                    </a:lnTo>
                    <a:lnTo>
                      <a:pt x="1943" y="2115"/>
                    </a:lnTo>
                    <a:lnTo>
                      <a:pt x="2159" y="1856"/>
                    </a:lnTo>
                    <a:lnTo>
                      <a:pt x="2202" y="1813"/>
                    </a:lnTo>
                    <a:lnTo>
                      <a:pt x="2246" y="1770"/>
                    </a:lnTo>
                    <a:lnTo>
                      <a:pt x="2289" y="1684"/>
                    </a:lnTo>
                    <a:lnTo>
                      <a:pt x="2504" y="1468"/>
                    </a:lnTo>
                    <a:lnTo>
                      <a:pt x="2720" y="1252"/>
                    </a:lnTo>
                    <a:lnTo>
                      <a:pt x="2850" y="1166"/>
                    </a:lnTo>
                    <a:lnTo>
                      <a:pt x="2979" y="1079"/>
                    </a:lnTo>
                    <a:lnTo>
                      <a:pt x="3152" y="1036"/>
                    </a:lnTo>
                    <a:lnTo>
                      <a:pt x="3540" y="1036"/>
                    </a:lnTo>
                    <a:lnTo>
                      <a:pt x="3799" y="1122"/>
                    </a:lnTo>
                    <a:lnTo>
                      <a:pt x="4102" y="1209"/>
                    </a:lnTo>
                    <a:lnTo>
                      <a:pt x="4361" y="1338"/>
                    </a:lnTo>
                    <a:lnTo>
                      <a:pt x="4965" y="1727"/>
                    </a:lnTo>
                    <a:lnTo>
                      <a:pt x="5612" y="2245"/>
                    </a:lnTo>
                    <a:lnTo>
                      <a:pt x="5871" y="2504"/>
                    </a:lnTo>
                    <a:lnTo>
                      <a:pt x="5958" y="2676"/>
                    </a:lnTo>
                    <a:lnTo>
                      <a:pt x="6044" y="2849"/>
                    </a:lnTo>
                    <a:lnTo>
                      <a:pt x="6044" y="2892"/>
                    </a:lnTo>
                    <a:lnTo>
                      <a:pt x="6044" y="2978"/>
                    </a:lnTo>
                    <a:lnTo>
                      <a:pt x="6001" y="3108"/>
                    </a:lnTo>
                    <a:lnTo>
                      <a:pt x="5958" y="3194"/>
                    </a:lnTo>
                    <a:lnTo>
                      <a:pt x="5569" y="3712"/>
                    </a:lnTo>
                    <a:lnTo>
                      <a:pt x="5138" y="4187"/>
                    </a:lnTo>
                    <a:lnTo>
                      <a:pt x="5138" y="4230"/>
                    </a:lnTo>
                    <a:lnTo>
                      <a:pt x="5051" y="4317"/>
                    </a:lnTo>
                    <a:lnTo>
                      <a:pt x="4792" y="4532"/>
                    </a:lnTo>
                    <a:lnTo>
                      <a:pt x="4533" y="4662"/>
                    </a:lnTo>
                    <a:lnTo>
                      <a:pt x="4274" y="4791"/>
                    </a:lnTo>
                    <a:lnTo>
                      <a:pt x="3972" y="4835"/>
                    </a:lnTo>
                    <a:lnTo>
                      <a:pt x="3713" y="4878"/>
                    </a:lnTo>
                    <a:lnTo>
                      <a:pt x="3411" y="4835"/>
                    </a:lnTo>
                    <a:lnTo>
                      <a:pt x="2807" y="4791"/>
                    </a:lnTo>
                    <a:lnTo>
                      <a:pt x="2332" y="4748"/>
                    </a:lnTo>
                    <a:lnTo>
                      <a:pt x="1814" y="4705"/>
                    </a:lnTo>
                    <a:lnTo>
                      <a:pt x="1771" y="4705"/>
                    </a:lnTo>
                    <a:lnTo>
                      <a:pt x="1814" y="4748"/>
                    </a:lnTo>
                    <a:lnTo>
                      <a:pt x="1814" y="4791"/>
                    </a:lnTo>
                    <a:lnTo>
                      <a:pt x="1857" y="4791"/>
                    </a:lnTo>
                    <a:lnTo>
                      <a:pt x="1857" y="4835"/>
                    </a:lnTo>
                    <a:lnTo>
                      <a:pt x="1900" y="4878"/>
                    </a:lnTo>
                    <a:lnTo>
                      <a:pt x="1943" y="4964"/>
                    </a:lnTo>
                    <a:lnTo>
                      <a:pt x="1943" y="5007"/>
                    </a:lnTo>
                    <a:lnTo>
                      <a:pt x="2073" y="5266"/>
                    </a:lnTo>
                    <a:lnTo>
                      <a:pt x="2073" y="5309"/>
                    </a:lnTo>
                    <a:lnTo>
                      <a:pt x="2073" y="5353"/>
                    </a:lnTo>
                    <a:lnTo>
                      <a:pt x="2116" y="5439"/>
                    </a:lnTo>
                    <a:lnTo>
                      <a:pt x="2202" y="5525"/>
                    </a:lnTo>
                    <a:lnTo>
                      <a:pt x="2289" y="5612"/>
                    </a:lnTo>
                    <a:lnTo>
                      <a:pt x="2332" y="5655"/>
                    </a:lnTo>
                    <a:lnTo>
                      <a:pt x="2418" y="5655"/>
                    </a:lnTo>
                    <a:lnTo>
                      <a:pt x="2677" y="5698"/>
                    </a:lnTo>
                    <a:lnTo>
                      <a:pt x="3066" y="5741"/>
                    </a:lnTo>
                    <a:lnTo>
                      <a:pt x="3325" y="5784"/>
                    </a:lnTo>
                    <a:lnTo>
                      <a:pt x="3368" y="5784"/>
                    </a:lnTo>
                    <a:lnTo>
                      <a:pt x="3411" y="5827"/>
                    </a:lnTo>
                    <a:lnTo>
                      <a:pt x="3497" y="5827"/>
                    </a:lnTo>
                    <a:lnTo>
                      <a:pt x="3843" y="5870"/>
                    </a:lnTo>
                    <a:lnTo>
                      <a:pt x="4102" y="5870"/>
                    </a:lnTo>
                    <a:lnTo>
                      <a:pt x="4404" y="5827"/>
                    </a:lnTo>
                    <a:lnTo>
                      <a:pt x="4706" y="5784"/>
                    </a:lnTo>
                    <a:lnTo>
                      <a:pt x="5008" y="5698"/>
                    </a:lnTo>
                    <a:lnTo>
                      <a:pt x="5267" y="5525"/>
                    </a:lnTo>
                    <a:lnTo>
                      <a:pt x="5526" y="5353"/>
                    </a:lnTo>
                    <a:lnTo>
                      <a:pt x="5785" y="5137"/>
                    </a:lnTo>
                    <a:lnTo>
                      <a:pt x="6217" y="4662"/>
                    </a:lnTo>
                    <a:lnTo>
                      <a:pt x="6260" y="4576"/>
                    </a:lnTo>
                    <a:lnTo>
                      <a:pt x="6432" y="4446"/>
                    </a:lnTo>
                    <a:lnTo>
                      <a:pt x="6476" y="4360"/>
                    </a:lnTo>
                    <a:lnTo>
                      <a:pt x="6519" y="4317"/>
                    </a:lnTo>
                    <a:lnTo>
                      <a:pt x="6648" y="4144"/>
                    </a:lnTo>
                    <a:lnTo>
                      <a:pt x="6691" y="4144"/>
                    </a:lnTo>
                    <a:lnTo>
                      <a:pt x="6691" y="4101"/>
                    </a:lnTo>
                    <a:lnTo>
                      <a:pt x="6735" y="4058"/>
                    </a:lnTo>
                    <a:lnTo>
                      <a:pt x="6735" y="4014"/>
                    </a:lnTo>
                    <a:lnTo>
                      <a:pt x="6950" y="3755"/>
                    </a:lnTo>
                    <a:lnTo>
                      <a:pt x="7080" y="3453"/>
                    </a:lnTo>
                    <a:lnTo>
                      <a:pt x="7080" y="3410"/>
                    </a:lnTo>
                    <a:lnTo>
                      <a:pt x="7123" y="3324"/>
                    </a:lnTo>
                    <a:lnTo>
                      <a:pt x="7123" y="3281"/>
                    </a:lnTo>
                    <a:lnTo>
                      <a:pt x="7123" y="3237"/>
                    </a:lnTo>
                    <a:lnTo>
                      <a:pt x="7166" y="2935"/>
                    </a:lnTo>
                    <a:lnTo>
                      <a:pt x="7123" y="2633"/>
                    </a:lnTo>
                    <a:lnTo>
                      <a:pt x="7037" y="2504"/>
                    </a:lnTo>
                    <a:lnTo>
                      <a:pt x="6950" y="2288"/>
                    </a:lnTo>
                    <a:lnTo>
                      <a:pt x="6778" y="2072"/>
                    </a:lnTo>
                    <a:lnTo>
                      <a:pt x="6562" y="1813"/>
                    </a:lnTo>
                    <a:lnTo>
                      <a:pt x="6087" y="1425"/>
                    </a:lnTo>
                    <a:lnTo>
                      <a:pt x="6044" y="1381"/>
                    </a:lnTo>
                    <a:lnTo>
                      <a:pt x="5569" y="993"/>
                    </a:lnTo>
                    <a:lnTo>
                      <a:pt x="5094" y="648"/>
                    </a:lnTo>
                    <a:lnTo>
                      <a:pt x="4663" y="389"/>
                    </a:lnTo>
                    <a:lnTo>
                      <a:pt x="4188" y="216"/>
                    </a:lnTo>
                    <a:lnTo>
                      <a:pt x="3756" y="43"/>
                    </a:lnTo>
                    <a:lnTo>
                      <a:pt x="33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35" name="Google Shape;15235;p76"/>
            <p:cNvGrpSpPr/>
            <p:nvPr/>
          </p:nvGrpSpPr>
          <p:grpSpPr>
            <a:xfrm>
              <a:off x="2905299" y="2615528"/>
              <a:ext cx="2925160" cy="2122259"/>
              <a:chOff x="2905299" y="2615528"/>
              <a:chExt cx="2925160" cy="2122259"/>
            </a:xfrm>
          </p:grpSpPr>
          <p:sp>
            <p:nvSpPr>
              <p:cNvPr id="15236" name="Google Shape;15236;p76"/>
              <p:cNvSpPr/>
              <p:nvPr/>
            </p:nvSpPr>
            <p:spPr>
              <a:xfrm>
                <a:off x="2905299" y="2615528"/>
                <a:ext cx="2256183" cy="1564012"/>
              </a:xfrm>
              <a:custGeom>
                <a:avLst/>
                <a:gdLst/>
                <a:ahLst/>
                <a:cxnLst/>
                <a:rect l="l" t="t" r="r" b="b"/>
                <a:pathLst>
                  <a:path w="21109" h="14633" extrusionOk="0">
                    <a:moveTo>
                      <a:pt x="12605" y="907"/>
                    </a:moveTo>
                    <a:lnTo>
                      <a:pt x="12605" y="950"/>
                    </a:lnTo>
                    <a:lnTo>
                      <a:pt x="12518" y="993"/>
                    </a:lnTo>
                    <a:lnTo>
                      <a:pt x="12475" y="993"/>
                    </a:lnTo>
                    <a:lnTo>
                      <a:pt x="12518" y="950"/>
                    </a:lnTo>
                    <a:lnTo>
                      <a:pt x="12605" y="907"/>
                    </a:lnTo>
                    <a:close/>
                    <a:moveTo>
                      <a:pt x="13526" y="1079"/>
                    </a:moveTo>
                    <a:lnTo>
                      <a:pt x="13542" y="1092"/>
                    </a:lnTo>
                    <a:lnTo>
                      <a:pt x="13542" y="1092"/>
                    </a:lnTo>
                    <a:lnTo>
                      <a:pt x="13554" y="1079"/>
                    </a:lnTo>
                    <a:close/>
                    <a:moveTo>
                      <a:pt x="12950" y="1209"/>
                    </a:moveTo>
                    <a:lnTo>
                      <a:pt x="12950" y="1252"/>
                    </a:lnTo>
                    <a:lnTo>
                      <a:pt x="12821" y="1295"/>
                    </a:lnTo>
                    <a:lnTo>
                      <a:pt x="12691" y="1381"/>
                    </a:lnTo>
                    <a:lnTo>
                      <a:pt x="12648" y="1381"/>
                    </a:lnTo>
                    <a:lnTo>
                      <a:pt x="12648" y="1338"/>
                    </a:lnTo>
                    <a:lnTo>
                      <a:pt x="12777" y="1252"/>
                    </a:lnTo>
                    <a:lnTo>
                      <a:pt x="12950" y="1209"/>
                    </a:lnTo>
                    <a:close/>
                    <a:moveTo>
                      <a:pt x="12518" y="1468"/>
                    </a:moveTo>
                    <a:lnTo>
                      <a:pt x="12475" y="1511"/>
                    </a:lnTo>
                    <a:lnTo>
                      <a:pt x="12432" y="1511"/>
                    </a:lnTo>
                    <a:lnTo>
                      <a:pt x="12432" y="1554"/>
                    </a:lnTo>
                    <a:lnTo>
                      <a:pt x="12389" y="1554"/>
                    </a:lnTo>
                    <a:lnTo>
                      <a:pt x="12389" y="1597"/>
                    </a:lnTo>
                    <a:lnTo>
                      <a:pt x="12346" y="1597"/>
                    </a:lnTo>
                    <a:lnTo>
                      <a:pt x="12346" y="1554"/>
                    </a:lnTo>
                    <a:lnTo>
                      <a:pt x="12389" y="1511"/>
                    </a:lnTo>
                    <a:lnTo>
                      <a:pt x="12432" y="1511"/>
                    </a:lnTo>
                    <a:lnTo>
                      <a:pt x="12432" y="1468"/>
                    </a:lnTo>
                    <a:close/>
                    <a:moveTo>
                      <a:pt x="18864" y="3842"/>
                    </a:moveTo>
                    <a:lnTo>
                      <a:pt x="18871" y="3850"/>
                    </a:lnTo>
                    <a:lnTo>
                      <a:pt x="18871" y="3850"/>
                    </a:lnTo>
                    <a:lnTo>
                      <a:pt x="18882" y="3842"/>
                    </a:lnTo>
                    <a:close/>
                    <a:moveTo>
                      <a:pt x="20288" y="1640"/>
                    </a:moveTo>
                    <a:lnTo>
                      <a:pt x="20288" y="1683"/>
                    </a:lnTo>
                    <a:lnTo>
                      <a:pt x="20288" y="1727"/>
                    </a:lnTo>
                    <a:lnTo>
                      <a:pt x="20245" y="1727"/>
                    </a:lnTo>
                    <a:lnTo>
                      <a:pt x="20245" y="1770"/>
                    </a:lnTo>
                    <a:lnTo>
                      <a:pt x="20245" y="1813"/>
                    </a:lnTo>
                    <a:lnTo>
                      <a:pt x="20245" y="1856"/>
                    </a:lnTo>
                    <a:lnTo>
                      <a:pt x="20245" y="1899"/>
                    </a:lnTo>
                    <a:lnTo>
                      <a:pt x="20288" y="1899"/>
                    </a:lnTo>
                    <a:lnTo>
                      <a:pt x="20288" y="1986"/>
                    </a:lnTo>
                    <a:lnTo>
                      <a:pt x="20374" y="2158"/>
                    </a:lnTo>
                    <a:lnTo>
                      <a:pt x="20418" y="2115"/>
                    </a:lnTo>
                    <a:lnTo>
                      <a:pt x="20418" y="2072"/>
                    </a:lnTo>
                    <a:lnTo>
                      <a:pt x="20461" y="2072"/>
                    </a:lnTo>
                    <a:lnTo>
                      <a:pt x="20461" y="2115"/>
                    </a:lnTo>
                    <a:lnTo>
                      <a:pt x="20418" y="2158"/>
                    </a:lnTo>
                    <a:lnTo>
                      <a:pt x="20418" y="2201"/>
                    </a:lnTo>
                    <a:lnTo>
                      <a:pt x="20504" y="2374"/>
                    </a:lnTo>
                    <a:lnTo>
                      <a:pt x="20504" y="2417"/>
                    </a:lnTo>
                    <a:lnTo>
                      <a:pt x="20461" y="2417"/>
                    </a:lnTo>
                    <a:lnTo>
                      <a:pt x="20418" y="2288"/>
                    </a:lnTo>
                    <a:lnTo>
                      <a:pt x="20374" y="2245"/>
                    </a:lnTo>
                    <a:lnTo>
                      <a:pt x="20245" y="1942"/>
                    </a:lnTo>
                    <a:lnTo>
                      <a:pt x="20202" y="1942"/>
                    </a:lnTo>
                    <a:lnTo>
                      <a:pt x="20202" y="1986"/>
                    </a:lnTo>
                    <a:lnTo>
                      <a:pt x="20159" y="1986"/>
                    </a:lnTo>
                    <a:lnTo>
                      <a:pt x="20115" y="2115"/>
                    </a:lnTo>
                    <a:lnTo>
                      <a:pt x="20115" y="2158"/>
                    </a:lnTo>
                    <a:lnTo>
                      <a:pt x="20072" y="2201"/>
                    </a:lnTo>
                    <a:lnTo>
                      <a:pt x="20072" y="2245"/>
                    </a:lnTo>
                    <a:lnTo>
                      <a:pt x="19770" y="2676"/>
                    </a:lnTo>
                    <a:lnTo>
                      <a:pt x="19468" y="3108"/>
                    </a:lnTo>
                    <a:lnTo>
                      <a:pt x="19338" y="3324"/>
                    </a:lnTo>
                    <a:lnTo>
                      <a:pt x="18993" y="3755"/>
                    </a:lnTo>
                    <a:lnTo>
                      <a:pt x="18882" y="3842"/>
                    </a:lnTo>
                    <a:lnTo>
                      <a:pt x="18907" y="3842"/>
                    </a:lnTo>
                    <a:lnTo>
                      <a:pt x="19382" y="4273"/>
                    </a:lnTo>
                    <a:lnTo>
                      <a:pt x="19641" y="4489"/>
                    </a:lnTo>
                    <a:lnTo>
                      <a:pt x="19900" y="4705"/>
                    </a:lnTo>
                    <a:lnTo>
                      <a:pt x="20159" y="4878"/>
                    </a:lnTo>
                    <a:lnTo>
                      <a:pt x="20461" y="5007"/>
                    </a:lnTo>
                    <a:lnTo>
                      <a:pt x="20763" y="5050"/>
                    </a:lnTo>
                    <a:lnTo>
                      <a:pt x="21108" y="5050"/>
                    </a:lnTo>
                    <a:lnTo>
                      <a:pt x="21108" y="4964"/>
                    </a:lnTo>
                    <a:lnTo>
                      <a:pt x="21022" y="4144"/>
                    </a:lnTo>
                    <a:lnTo>
                      <a:pt x="20892" y="3324"/>
                    </a:lnTo>
                    <a:lnTo>
                      <a:pt x="20849" y="3151"/>
                    </a:lnTo>
                    <a:lnTo>
                      <a:pt x="20677" y="2590"/>
                    </a:lnTo>
                    <a:lnTo>
                      <a:pt x="20461" y="2029"/>
                    </a:lnTo>
                    <a:lnTo>
                      <a:pt x="20461" y="1986"/>
                    </a:lnTo>
                    <a:lnTo>
                      <a:pt x="20461" y="1942"/>
                    </a:lnTo>
                    <a:lnTo>
                      <a:pt x="20418" y="1899"/>
                    </a:lnTo>
                    <a:lnTo>
                      <a:pt x="20288" y="1640"/>
                    </a:lnTo>
                    <a:close/>
                    <a:moveTo>
                      <a:pt x="4231" y="10575"/>
                    </a:moveTo>
                    <a:lnTo>
                      <a:pt x="4231" y="10619"/>
                    </a:lnTo>
                    <a:lnTo>
                      <a:pt x="4188" y="10619"/>
                    </a:lnTo>
                    <a:lnTo>
                      <a:pt x="4188" y="10575"/>
                    </a:lnTo>
                    <a:close/>
                    <a:moveTo>
                      <a:pt x="2547" y="10575"/>
                    </a:moveTo>
                    <a:lnTo>
                      <a:pt x="2547" y="10619"/>
                    </a:lnTo>
                    <a:lnTo>
                      <a:pt x="2504" y="10662"/>
                    </a:lnTo>
                    <a:lnTo>
                      <a:pt x="2461" y="10705"/>
                    </a:lnTo>
                    <a:lnTo>
                      <a:pt x="2418" y="10705"/>
                    </a:lnTo>
                    <a:lnTo>
                      <a:pt x="2504" y="10575"/>
                    </a:lnTo>
                    <a:close/>
                    <a:moveTo>
                      <a:pt x="2418" y="10748"/>
                    </a:moveTo>
                    <a:lnTo>
                      <a:pt x="2418" y="10791"/>
                    </a:lnTo>
                    <a:lnTo>
                      <a:pt x="2375" y="10834"/>
                    </a:lnTo>
                    <a:lnTo>
                      <a:pt x="2332" y="10834"/>
                    </a:lnTo>
                    <a:lnTo>
                      <a:pt x="2375" y="10748"/>
                    </a:lnTo>
                    <a:close/>
                    <a:moveTo>
                      <a:pt x="3670" y="10403"/>
                    </a:moveTo>
                    <a:lnTo>
                      <a:pt x="3670" y="10446"/>
                    </a:lnTo>
                    <a:lnTo>
                      <a:pt x="3583" y="10489"/>
                    </a:lnTo>
                    <a:lnTo>
                      <a:pt x="3540" y="10489"/>
                    </a:lnTo>
                    <a:lnTo>
                      <a:pt x="3454" y="10575"/>
                    </a:lnTo>
                    <a:lnTo>
                      <a:pt x="3324" y="10705"/>
                    </a:lnTo>
                    <a:lnTo>
                      <a:pt x="3281" y="10705"/>
                    </a:lnTo>
                    <a:lnTo>
                      <a:pt x="3281" y="10748"/>
                    </a:lnTo>
                    <a:lnTo>
                      <a:pt x="3195" y="10834"/>
                    </a:lnTo>
                    <a:lnTo>
                      <a:pt x="3152" y="10834"/>
                    </a:lnTo>
                    <a:lnTo>
                      <a:pt x="3152" y="10791"/>
                    </a:lnTo>
                    <a:lnTo>
                      <a:pt x="3238" y="10705"/>
                    </a:lnTo>
                    <a:lnTo>
                      <a:pt x="3497" y="10489"/>
                    </a:lnTo>
                    <a:lnTo>
                      <a:pt x="3540" y="10446"/>
                    </a:lnTo>
                    <a:lnTo>
                      <a:pt x="3583" y="10446"/>
                    </a:lnTo>
                    <a:lnTo>
                      <a:pt x="3627" y="10403"/>
                    </a:lnTo>
                    <a:close/>
                    <a:moveTo>
                      <a:pt x="13727" y="6604"/>
                    </a:moveTo>
                    <a:lnTo>
                      <a:pt x="13727" y="6647"/>
                    </a:lnTo>
                    <a:lnTo>
                      <a:pt x="12562" y="7856"/>
                    </a:lnTo>
                    <a:lnTo>
                      <a:pt x="11914" y="8503"/>
                    </a:lnTo>
                    <a:lnTo>
                      <a:pt x="11267" y="9108"/>
                    </a:lnTo>
                    <a:lnTo>
                      <a:pt x="10576" y="9669"/>
                    </a:lnTo>
                    <a:lnTo>
                      <a:pt x="9885" y="10144"/>
                    </a:lnTo>
                    <a:lnTo>
                      <a:pt x="9152" y="10575"/>
                    </a:lnTo>
                    <a:lnTo>
                      <a:pt x="8504" y="10877"/>
                    </a:lnTo>
                    <a:lnTo>
                      <a:pt x="8461" y="10877"/>
                    </a:lnTo>
                    <a:lnTo>
                      <a:pt x="8461" y="10834"/>
                    </a:lnTo>
                    <a:lnTo>
                      <a:pt x="8590" y="10791"/>
                    </a:lnTo>
                    <a:lnTo>
                      <a:pt x="8720" y="10748"/>
                    </a:lnTo>
                    <a:lnTo>
                      <a:pt x="9411" y="10403"/>
                    </a:lnTo>
                    <a:lnTo>
                      <a:pt x="10058" y="9971"/>
                    </a:lnTo>
                    <a:lnTo>
                      <a:pt x="10706" y="9496"/>
                    </a:lnTo>
                    <a:lnTo>
                      <a:pt x="11353" y="8935"/>
                    </a:lnTo>
                    <a:lnTo>
                      <a:pt x="12000" y="8374"/>
                    </a:lnTo>
                    <a:lnTo>
                      <a:pt x="12605" y="7770"/>
                    </a:lnTo>
                    <a:lnTo>
                      <a:pt x="13684" y="6604"/>
                    </a:lnTo>
                    <a:close/>
                    <a:moveTo>
                      <a:pt x="2332" y="10877"/>
                    </a:moveTo>
                    <a:lnTo>
                      <a:pt x="2332" y="10921"/>
                    </a:lnTo>
                    <a:lnTo>
                      <a:pt x="2288" y="10921"/>
                    </a:lnTo>
                    <a:lnTo>
                      <a:pt x="2288" y="10964"/>
                    </a:lnTo>
                    <a:lnTo>
                      <a:pt x="2245" y="10964"/>
                    </a:lnTo>
                    <a:lnTo>
                      <a:pt x="2245" y="10921"/>
                    </a:lnTo>
                    <a:lnTo>
                      <a:pt x="2288" y="10877"/>
                    </a:lnTo>
                    <a:close/>
                    <a:moveTo>
                      <a:pt x="2159" y="11136"/>
                    </a:moveTo>
                    <a:lnTo>
                      <a:pt x="2159" y="11180"/>
                    </a:lnTo>
                    <a:lnTo>
                      <a:pt x="2116" y="11223"/>
                    </a:lnTo>
                    <a:lnTo>
                      <a:pt x="2073" y="11223"/>
                    </a:lnTo>
                    <a:lnTo>
                      <a:pt x="2073" y="11180"/>
                    </a:lnTo>
                    <a:lnTo>
                      <a:pt x="2116" y="11136"/>
                    </a:lnTo>
                    <a:close/>
                    <a:moveTo>
                      <a:pt x="2073" y="11266"/>
                    </a:moveTo>
                    <a:lnTo>
                      <a:pt x="2073" y="11309"/>
                    </a:lnTo>
                    <a:lnTo>
                      <a:pt x="2029" y="11352"/>
                    </a:lnTo>
                    <a:lnTo>
                      <a:pt x="2029" y="11309"/>
                    </a:lnTo>
                    <a:lnTo>
                      <a:pt x="2029" y="11266"/>
                    </a:lnTo>
                    <a:close/>
                    <a:moveTo>
                      <a:pt x="5612" y="11698"/>
                    </a:moveTo>
                    <a:lnTo>
                      <a:pt x="5655" y="11741"/>
                    </a:lnTo>
                    <a:lnTo>
                      <a:pt x="5698" y="11741"/>
                    </a:lnTo>
                    <a:lnTo>
                      <a:pt x="5698" y="11784"/>
                    </a:lnTo>
                    <a:lnTo>
                      <a:pt x="5742" y="11784"/>
                    </a:lnTo>
                    <a:lnTo>
                      <a:pt x="5785" y="11870"/>
                    </a:lnTo>
                    <a:lnTo>
                      <a:pt x="5785" y="11913"/>
                    </a:lnTo>
                    <a:lnTo>
                      <a:pt x="5698" y="11827"/>
                    </a:lnTo>
                    <a:lnTo>
                      <a:pt x="5698" y="11784"/>
                    </a:lnTo>
                    <a:lnTo>
                      <a:pt x="5655" y="11784"/>
                    </a:lnTo>
                    <a:lnTo>
                      <a:pt x="5655" y="11741"/>
                    </a:lnTo>
                    <a:lnTo>
                      <a:pt x="5612" y="11741"/>
                    </a:lnTo>
                    <a:lnTo>
                      <a:pt x="5612" y="11698"/>
                    </a:lnTo>
                    <a:close/>
                    <a:moveTo>
                      <a:pt x="7209" y="11568"/>
                    </a:moveTo>
                    <a:lnTo>
                      <a:pt x="7209" y="11611"/>
                    </a:lnTo>
                    <a:lnTo>
                      <a:pt x="7080" y="11698"/>
                    </a:lnTo>
                    <a:lnTo>
                      <a:pt x="6950" y="11741"/>
                    </a:lnTo>
                    <a:lnTo>
                      <a:pt x="6950" y="11784"/>
                    </a:lnTo>
                    <a:lnTo>
                      <a:pt x="6691" y="11913"/>
                    </a:lnTo>
                    <a:lnTo>
                      <a:pt x="6648" y="11913"/>
                    </a:lnTo>
                    <a:lnTo>
                      <a:pt x="6691" y="11870"/>
                    </a:lnTo>
                    <a:lnTo>
                      <a:pt x="6907" y="11741"/>
                    </a:lnTo>
                    <a:lnTo>
                      <a:pt x="6950" y="11741"/>
                    </a:lnTo>
                    <a:lnTo>
                      <a:pt x="7209" y="11568"/>
                    </a:lnTo>
                    <a:close/>
                    <a:moveTo>
                      <a:pt x="1814" y="11827"/>
                    </a:moveTo>
                    <a:lnTo>
                      <a:pt x="1857" y="11870"/>
                    </a:lnTo>
                    <a:lnTo>
                      <a:pt x="1814" y="11913"/>
                    </a:lnTo>
                    <a:lnTo>
                      <a:pt x="1814" y="11957"/>
                    </a:lnTo>
                    <a:lnTo>
                      <a:pt x="1770" y="11913"/>
                    </a:lnTo>
                    <a:lnTo>
                      <a:pt x="1814" y="11870"/>
                    </a:lnTo>
                    <a:lnTo>
                      <a:pt x="1814" y="11827"/>
                    </a:lnTo>
                    <a:close/>
                    <a:moveTo>
                      <a:pt x="6519" y="11957"/>
                    </a:moveTo>
                    <a:lnTo>
                      <a:pt x="6519" y="12000"/>
                    </a:lnTo>
                    <a:lnTo>
                      <a:pt x="6432" y="12086"/>
                    </a:lnTo>
                    <a:lnTo>
                      <a:pt x="6389" y="12086"/>
                    </a:lnTo>
                    <a:lnTo>
                      <a:pt x="6389" y="12043"/>
                    </a:lnTo>
                    <a:lnTo>
                      <a:pt x="6519" y="11957"/>
                    </a:lnTo>
                    <a:close/>
                    <a:moveTo>
                      <a:pt x="6260" y="12129"/>
                    </a:moveTo>
                    <a:lnTo>
                      <a:pt x="6260" y="12172"/>
                    </a:lnTo>
                    <a:lnTo>
                      <a:pt x="6130" y="12216"/>
                    </a:lnTo>
                    <a:lnTo>
                      <a:pt x="6260" y="12129"/>
                    </a:lnTo>
                    <a:close/>
                    <a:moveTo>
                      <a:pt x="6001" y="12259"/>
                    </a:moveTo>
                    <a:lnTo>
                      <a:pt x="6001" y="12302"/>
                    </a:lnTo>
                    <a:lnTo>
                      <a:pt x="5957" y="12302"/>
                    </a:lnTo>
                    <a:lnTo>
                      <a:pt x="6001" y="12259"/>
                    </a:lnTo>
                    <a:close/>
                    <a:moveTo>
                      <a:pt x="5094" y="14029"/>
                    </a:moveTo>
                    <a:lnTo>
                      <a:pt x="5094" y="14072"/>
                    </a:lnTo>
                    <a:lnTo>
                      <a:pt x="5051" y="14072"/>
                    </a:lnTo>
                    <a:lnTo>
                      <a:pt x="5051" y="14029"/>
                    </a:lnTo>
                    <a:close/>
                    <a:moveTo>
                      <a:pt x="11224" y="0"/>
                    </a:moveTo>
                    <a:lnTo>
                      <a:pt x="10965" y="43"/>
                    </a:lnTo>
                    <a:lnTo>
                      <a:pt x="10706" y="173"/>
                    </a:lnTo>
                    <a:lnTo>
                      <a:pt x="10619" y="173"/>
                    </a:lnTo>
                    <a:lnTo>
                      <a:pt x="10490" y="259"/>
                    </a:lnTo>
                    <a:lnTo>
                      <a:pt x="10101" y="561"/>
                    </a:lnTo>
                    <a:lnTo>
                      <a:pt x="9713" y="950"/>
                    </a:lnTo>
                    <a:lnTo>
                      <a:pt x="9367" y="1424"/>
                    </a:lnTo>
                    <a:lnTo>
                      <a:pt x="9022" y="1899"/>
                    </a:lnTo>
                    <a:lnTo>
                      <a:pt x="9065" y="1899"/>
                    </a:lnTo>
                    <a:lnTo>
                      <a:pt x="9108" y="1942"/>
                    </a:lnTo>
                    <a:lnTo>
                      <a:pt x="9195" y="1942"/>
                    </a:lnTo>
                    <a:lnTo>
                      <a:pt x="9324" y="1986"/>
                    </a:lnTo>
                    <a:lnTo>
                      <a:pt x="9367" y="1986"/>
                    </a:lnTo>
                    <a:lnTo>
                      <a:pt x="9367" y="2029"/>
                    </a:lnTo>
                    <a:lnTo>
                      <a:pt x="9972" y="2201"/>
                    </a:lnTo>
                    <a:lnTo>
                      <a:pt x="10576" y="2460"/>
                    </a:lnTo>
                    <a:lnTo>
                      <a:pt x="11180" y="2763"/>
                    </a:lnTo>
                    <a:lnTo>
                      <a:pt x="11785" y="3065"/>
                    </a:lnTo>
                    <a:lnTo>
                      <a:pt x="11828" y="3108"/>
                    </a:lnTo>
                    <a:lnTo>
                      <a:pt x="12259" y="3367"/>
                    </a:lnTo>
                    <a:lnTo>
                      <a:pt x="12475" y="3496"/>
                    </a:lnTo>
                    <a:lnTo>
                      <a:pt x="12648" y="3626"/>
                    </a:lnTo>
                    <a:lnTo>
                      <a:pt x="13080" y="3971"/>
                    </a:lnTo>
                    <a:lnTo>
                      <a:pt x="13295" y="4144"/>
                    </a:lnTo>
                    <a:lnTo>
                      <a:pt x="13339" y="4187"/>
                    </a:lnTo>
                    <a:lnTo>
                      <a:pt x="13598" y="4403"/>
                    </a:lnTo>
                    <a:lnTo>
                      <a:pt x="13813" y="4619"/>
                    </a:lnTo>
                    <a:lnTo>
                      <a:pt x="13900" y="4748"/>
                    </a:lnTo>
                    <a:lnTo>
                      <a:pt x="13943" y="4878"/>
                    </a:lnTo>
                    <a:lnTo>
                      <a:pt x="13943" y="5050"/>
                    </a:lnTo>
                    <a:lnTo>
                      <a:pt x="13943" y="5223"/>
                    </a:lnTo>
                    <a:lnTo>
                      <a:pt x="13900" y="5396"/>
                    </a:lnTo>
                    <a:lnTo>
                      <a:pt x="13900" y="5439"/>
                    </a:lnTo>
                    <a:lnTo>
                      <a:pt x="13900" y="5482"/>
                    </a:lnTo>
                    <a:lnTo>
                      <a:pt x="13857" y="5482"/>
                    </a:lnTo>
                    <a:lnTo>
                      <a:pt x="13857" y="5525"/>
                    </a:lnTo>
                    <a:lnTo>
                      <a:pt x="13813" y="5698"/>
                    </a:lnTo>
                    <a:lnTo>
                      <a:pt x="13684" y="5870"/>
                    </a:lnTo>
                    <a:lnTo>
                      <a:pt x="13554" y="6000"/>
                    </a:lnTo>
                    <a:lnTo>
                      <a:pt x="13382" y="6086"/>
                    </a:lnTo>
                    <a:lnTo>
                      <a:pt x="13209" y="6173"/>
                    </a:lnTo>
                    <a:lnTo>
                      <a:pt x="12864" y="6302"/>
                    </a:lnTo>
                    <a:lnTo>
                      <a:pt x="12518" y="6345"/>
                    </a:lnTo>
                    <a:lnTo>
                      <a:pt x="12346" y="6345"/>
                    </a:lnTo>
                    <a:lnTo>
                      <a:pt x="12130" y="6302"/>
                    </a:lnTo>
                    <a:lnTo>
                      <a:pt x="11957" y="6259"/>
                    </a:lnTo>
                    <a:lnTo>
                      <a:pt x="11741" y="6086"/>
                    </a:lnTo>
                    <a:lnTo>
                      <a:pt x="11526" y="5914"/>
                    </a:lnTo>
                    <a:lnTo>
                      <a:pt x="11353" y="5741"/>
                    </a:lnTo>
                    <a:lnTo>
                      <a:pt x="10835" y="5352"/>
                    </a:lnTo>
                    <a:lnTo>
                      <a:pt x="10274" y="4964"/>
                    </a:lnTo>
                    <a:lnTo>
                      <a:pt x="10231" y="4964"/>
                    </a:lnTo>
                    <a:lnTo>
                      <a:pt x="9411" y="4489"/>
                    </a:lnTo>
                    <a:lnTo>
                      <a:pt x="8461" y="4058"/>
                    </a:lnTo>
                    <a:lnTo>
                      <a:pt x="8375" y="4014"/>
                    </a:lnTo>
                    <a:lnTo>
                      <a:pt x="8331" y="4014"/>
                    </a:lnTo>
                    <a:lnTo>
                      <a:pt x="8202" y="3971"/>
                    </a:lnTo>
                    <a:lnTo>
                      <a:pt x="7857" y="3842"/>
                    </a:lnTo>
                    <a:lnTo>
                      <a:pt x="7814" y="3842"/>
                    </a:lnTo>
                    <a:lnTo>
                      <a:pt x="7770" y="3885"/>
                    </a:lnTo>
                    <a:lnTo>
                      <a:pt x="7555" y="4144"/>
                    </a:lnTo>
                    <a:lnTo>
                      <a:pt x="7641" y="4144"/>
                    </a:lnTo>
                    <a:lnTo>
                      <a:pt x="8072" y="4317"/>
                    </a:lnTo>
                    <a:lnTo>
                      <a:pt x="8116" y="4317"/>
                    </a:lnTo>
                    <a:lnTo>
                      <a:pt x="8677" y="4575"/>
                    </a:lnTo>
                    <a:lnTo>
                      <a:pt x="9324" y="4878"/>
                    </a:lnTo>
                    <a:lnTo>
                      <a:pt x="9929" y="5180"/>
                    </a:lnTo>
                    <a:lnTo>
                      <a:pt x="9972" y="5180"/>
                    </a:lnTo>
                    <a:lnTo>
                      <a:pt x="9972" y="5223"/>
                    </a:lnTo>
                    <a:lnTo>
                      <a:pt x="10317" y="5396"/>
                    </a:lnTo>
                    <a:lnTo>
                      <a:pt x="10360" y="5439"/>
                    </a:lnTo>
                    <a:lnTo>
                      <a:pt x="10403" y="5482"/>
                    </a:lnTo>
                    <a:lnTo>
                      <a:pt x="10533" y="5568"/>
                    </a:lnTo>
                    <a:lnTo>
                      <a:pt x="10576" y="5568"/>
                    </a:lnTo>
                    <a:lnTo>
                      <a:pt x="10619" y="5655"/>
                    </a:lnTo>
                    <a:lnTo>
                      <a:pt x="10662" y="5655"/>
                    </a:lnTo>
                    <a:lnTo>
                      <a:pt x="10792" y="5741"/>
                    </a:lnTo>
                    <a:lnTo>
                      <a:pt x="11310" y="6129"/>
                    </a:lnTo>
                    <a:lnTo>
                      <a:pt x="11439" y="6259"/>
                    </a:lnTo>
                    <a:lnTo>
                      <a:pt x="11655" y="6432"/>
                    </a:lnTo>
                    <a:lnTo>
                      <a:pt x="11828" y="6647"/>
                    </a:lnTo>
                    <a:lnTo>
                      <a:pt x="11871" y="6647"/>
                    </a:lnTo>
                    <a:lnTo>
                      <a:pt x="11914" y="6734"/>
                    </a:lnTo>
                    <a:lnTo>
                      <a:pt x="12000" y="6863"/>
                    </a:lnTo>
                    <a:lnTo>
                      <a:pt x="12000" y="7036"/>
                    </a:lnTo>
                    <a:lnTo>
                      <a:pt x="12000" y="7252"/>
                    </a:lnTo>
                    <a:lnTo>
                      <a:pt x="11957" y="7424"/>
                    </a:lnTo>
                    <a:lnTo>
                      <a:pt x="11957" y="7554"/>
                    </a:lnTo>
                    <a:lnTo>
                      <a:pt x="11957" y="7726"/>
                    </a:lnTo>
                    <a:lnTo>
                      <a:pt x="11871" y="7856"/>
                    </a:lnTo>
                    <a:lnTo>
                      <a:pt x="11741" y="7985"/>
                    </a:lnTo>
                    <a:lnTo>
                      <a:pt x="11612" y="8115"/>
                    </a:lnTo>
                    <a:lnTo>
                      <a:pt x="11439" y="8201"/>
                    </a:lnTo>
                    <a:lnTo>
                      <a:pt x="11094" y="8288"/>
                    </a:lnTo>
                    <a:lnTo>
                      <a:pt x="10792" y="8331"/>
                    </a:lnTo>
                    <a:lnTo>
                      <a:pt x="10576" y="8374"/>
                    </a:lnTo>
                    <a:lnTo>
                      <a:pt x="10403" y="8331"/>
                    </a:lnTo>
                    <a:lnTo>
                      <a:pt x="10188" y="8288"/>
                    </a:lnTo>
                    <a:lnTo>
                      <a:pt x="9972" y="8158"/>
                    </a:lnTo>
                    <a:lnTo>
                      <a:pt x="9799" y="7942"/>
                    </a:lnTo>
                    <a:lnTo>
                      <a:pt x="9756" y="7942"/>
                    </a:lnTo>
                    <a:lnTo>
                      <a:pt x="9713" y="7899"/>
                    </a:lnTo>
                    <a:lnTo>
                      <a:pt x="9626" y="7813"/>
                    </a:lnTo>
                    <a:lnTo>
                      <a:pt x="8979" y="7338"/>
                    </a:lnTo>
                    <a:lnTo>
                      <a:pt x="8331" y="6906"/>
                    </a:lnTo>
                    <a:lnTo>
                      <a:pt x="8288" y="6906"/>
                    </a:lnTo>
                    <a:lnTo>
                      <a:pt x="8288" y="6863"/>
                    </a:lnTo>
                    <a:lnTo>
                      <a:pt x="7598" y="6518"/>
                    </a:lnTo>
                    <a:lnTo>
                      <a:pt x="6864" y="6173"/>
                    </a:lnTo>
                    <a:lnTo>
                      <a:pt x="6605" y="6086"/>
                    </a:lnTo>
                    <a:lnTo>
                      <a:pt x="6346" y="6043"/>
                    </a:lnTo>
                    <a:lnTo>
                      <a:pt x="6303" y="6000"/>
                    </a:lnTo>
                    <a:lnTo>
                      <a:pt x="6173" y="5957"/>
                    </a:lnTo>
                    <a:lnTo>
                      <a:pt x="6130" y="5957"/>
                    </a:lnTo>
                    <a:lnTo>
                      <a:pt x="6087" y="5914"/>
                    </a:lnTo>
                    <a:lnTo>
                      <a:pt x="5871" y="6129"/>
                    </a:lnTo>
                    <a:lnTo>
                      <a:pt x="5785" y="6259"/>
                    </a:lnTo>
                    <a:lnTo>
                      <a:pt x="5828" y="6259"/>
                    </a:lnTo>
                    <a:lnTo>
                      <a:pt x="5828" y="6302"/>
                    </a:lnTo>
                    <a:lnTo>
                      <a:pt x="5957" y="6302"/>
                    </a:lnTo>
                    <a:lnTo>
                      <a:pt x="6001" y="6345"/>
                    </a:lnTo>
                    <a:lnTo>
                      <a:pt x="6389" y="6475"/>
                    </a:lnTo>
                    <a:lnTo>
                      <a:pt x="6821" y="6647"/>
                    </a:lnTo>
                    <a:lnTo>
                      <a:pt x="7382" y="6906"/>
                    </a:lnTo>
                    <a:lnTo>
                      <a:pt x="7900" y="7209"/>
                    </a:lnTo>
                    <a:lnTo>
                      <a:pt x="7943" y="7209"/>
                    </a:lnTo>
                    <a:lnTo>
                      <a:pt x="8590" y="7640"/>
                    </a:lnTo>
                    <a:lnTo>
                      <a:pt x="9238" y="8158"/>
                    </a:lnTo>
                    <a:lnTo>
                      <a:pt x="9281" y="8201"/>
                    </a:lnTo>
                    <a:lnTo>
                      <a:pt x="9367" y="8288"/>
                    </a:lnTo>
                    <a:lnTo>
                      <a:pt x="9411" y="8331"/>
                    </a:lnTo>
                    <a:lnTo>
                      <a:pt x="9540" y="8417"/>
                    </a:lnTo>
                    <a:lnTo>
                      <a:pt x="9670" y="8590"/>
                    </a:lnTo>
                    <a:lnTo>
                      <a:pt x="9713" y="8806"/>
                    </a:lnTo>
                    <a:lnTo>
                      <a:pt x="9670" y="9065"/>
                    </a:lnTo>
                    <a:lnTo>
                      <a:pt x="9713" y="9194"/>
                    </a:lnTo>
                    <a:lnTo>
                      <a:pt x="9713" y="9367"/>
                    </a:lnTo>
                    <a:lnTo>
                      <a:pt x="9626" y="9496"/>
                    </a:lnTo>
                    <a:lnTo>
                      <a:pt x="9497" y="9626"/>
                    </a:lnTo>
                    <a:lnTo>
                      <a:pt x="9324" y="9755"/>
                    </a:lnTo>
                    <a:lnTo>
                      <a:pt x="9152" y="9798"/>
                    </a:lnTo>
                    <a:lnTo>
                      <a:pt x="8849" y="9885"/>
                    </a:lnTo>
                    <a:lnTo>
                      <a:pt x="8590" y="9928"/>
                    </a:lnTo>
                    <a:lnTo>
                      <a:pt x="8461" y="9928"/>
                    </a:lnTo>
                    <a:lnTo>
                      <a:pt x="8288" y="9885"/>
                    </a:lnTo>
                    <a:lnTo>
                      <a:pt x="8159" y="9842"/>
                    </a:lnTo>
                    <a:lnTo>
                      <a:pt x="7900" y="9626"/>
                    </a:lnTo>
                    <a:lnTo>
                      <a:pt x="7814" y="9583"/>
                    </a:lnTo>
                    <a:lnTo>
                      <a:pt x="7468" y="9280"/>
                    </a:lnTo>
                    <a:lnTo>
                      <a:pt x="7425" y="9237"/>
                    </a:lnTo>
                    <a:lnTo>
                      <a:pt x="6907" y="8892"/>
                    </a:lnTo>
                    <a:lnTo>
                      <a:pt x="6346" y="8547"/>
                    </a:lnTo>
                    <a:lnTo>
                      <a:pt x="5612" y="8201"/>
                    </a:lnTo>
                    <a:lnTo>
                      <a:pt x="4835" y="7899"/>
                    </a:lnTo>
                    <a:lnTo>
                      <a:pt x="4706" y="7813"/>
                    </a:lnTo>
                    <a:lnTo>
                      <a:pt x="4533" y="7770"/>
                    </a:lnTo>
                    <a:lnTo>
                      <a:pt x="4447" y="7683"/>
                    </a:lnTo>
                    <a:lnTo>
                      <a:pt x="4403" y="7597"/>
                    </a:lnTo>
                    <a:lnTo>
                      <a:pt x="4403" y="7511"/>
                    </a:lnTo>
                    <a:lnTo>
                      <a:pt x="4403" y="7468"/>
                    </a:lnTo>
                    <a:lnTo>
                      <a:pt x="4317" y="7424"/>
                    </a:lnTo>
                    <a:lnTo>
                      <a:pt x="4274" y="7468"/>
                    </a:lnTo>
                    <a:lnTo>
                      <a:pt x="4101" y="7554"/>
                    </a:lnTo>
                    <a:lnTo>
                      <a:pt x="1857" y="8849"/>
                    </a:lnTo>
                    <a:lnTo>
                      <a:pt x="1814" y="8849"/>
                    </a:lnTo>
                    <a:lnTo>
                      <a:pt x="1209" y="9237"/>
                    </a:lnTo>
                    <a:lnTo>
                      <a:pt x="907" y="9453"/>
                    </a:lnTo>
                    <a:lnTo>
                      <a:pt x="648" y="9669"/>
                    </a:lnTo>
                    <a:lnTo>
                      <a:pt x="432" y="9928"/>
                    </a:lnTo>
                    <a:lnTo>
                      <a:pt x="260" y="10230"/>
                    </a:lnTo>
                    <a:lnTo>
                      <a:pt x="217" y="10273"/>
                    </a:lnTo>
                    <a:lnTo>
                      <a:pt x="217" y="10316"/>
                    </a:lnTo>
                    <a:lnTo>
                      <a:pt x="173" y="10360"/>
                    </a:lnTo>
                    <a:lnTo>
                      <a:pt x="173" y="10403"/>
                    </a:lnTo>
                    <a:lnTo>
                      <a:pt x="173" y="10446"/>
                    </a:lnTo>
                    <a:lnTo>
                      <a:pt x="87" y="10575"/>
                    </a:lnTo>
                    <a:lnTo>
                      <a:pt x="44" y="10705"/>
                    </a:lnTo>
                    <a:lnTo>
                      <a:pt x="44" y="10877"/>
                    </a:lnTo>
                    <a:lnTo>
                      <a:pt x="44" y="10921"/>
                    </a:lnTo>
                    <a:lnTo>
                      <a:pt x="1" y="11180"/>
                    </a:lnTo>
                    <a:lnTo>
                      <a:pt x="44" y="11439"/>
                    </a:lnTo>
                    <a:lnTo>
                      <a:pt x="130" y="11654"/>
                    </a:lnTo>
                    <a:lnTo>
                      <a:pt x="260" y="11870"/>
                    </a:lnTo>
                    <a:lnTo>
                      <a:pt x="346" y="12000"/>
                    </a:lnTo>
                    <a:lnTo>
                      <a:pt x="389" y="12043"/>
                    </a:lnTo>
                    <a:lnTo>
                      <a:pt x="734" y="12388"/>
                    </a:lnTo>
                    <a:lnTo>
                      <a:pt x="1080" y="12690"/>
                    </a:lnTo>
                    <a:lnTo>
                      <a:pt x="1166" y="12777"/>
                    </a:lnTo>
                    <a:lnTo>
                      <a:pt x="1209" y="12777"/>
                    </a:lnTo>
                    <a:lnTo>
                      <a:pt x="1252" y="12820"/>
                    </a:lnTo>
                    <a:lnTo>
                      <a:pt x="1511" y="13036"/>
                    </a:lnTo>
                    <a:lnTo>
                      <a:pt x="2073" y="13381"/>
                    </a:lnTo>
                    <a:lnTo>
                      <a:pt x="2634" y="13683"/>
                    </a:lnTo>
                    <a:lnTo>
                      <a:pt x="2763" y="13770"/>
                    </a:lnTo>
                    <a:lnTo>
                      <a:pt x="3540" y="14115"/>
                    </a:lnTo>
                    <a:lnTo>
                      <a:pt x="4274" y="14417"/>
                    </a:lnTo>
                    <a:lnTo>
                      <a:pt x="4317" y="14417"/>
                    </a:lnTo>
                    <a:lnTo>
                      <a:pt x="4576" y="14503"/>
                    </a:lnTo>
                    <a:lnTo>
                      <a:pt x="4792" y="14546"/>
                    </a:lnTo>
                    <a:lnTo>
                      <a:pt x="5094" y="14590"/>
                    </a:lnTo>
                    <a:lnTo>
                      <a:pt x="5612" y="14633"/>
                    </a:lnTo>
                    <a:lnTo>
                      <a:pt x="6087" y="14633"/>
                    </a:lnTo>
                    <a:lnTo>
                      <a:pt x="6260" y="14460"/>
                    </a:lnTo>
                    <a:lnTo>
                      <a:pt x="6432" y="14287"/>
                    </a:lnTo>
                    <a:lnTo>
                      <a:pt x="6605" y="14158"/>
                    </a:lnTo>
                    <a:lnTo>
                      <a:pt x="6648" y="14115"/>
                    </a:lnTo>
                    <a:lnTo>
                      <a:pt x="6734" y="14072"/>
                    </a:lnTo>
                    <a:lnTo>
                      <a:pt x="6734" y="14029"/>
                    </a:lnTo>
                    <a:lnTo>
                      <a:pt x="6864" y="13985"/>
                    </a:lnTo>
                    <a:lnTo>
                      <a:pt x="6950" y="13942"/>
                    </a:lnTo>
                    <a:lnTo>
                      <a:pt x="7598" y="13683"/>
                    </a:lnTo>
                    <a:lnTo>
                      <a:pt x="7770" y="13597"/>
                    </a:lnTo>
                    <a:lnTo>
                      <a:pt x="10144" y="12561"/>
                    </a:lnTo>
                    <a:lnTo>
                      <a:pt x="10403" y="12431"/>
                    </a:lnTo>
                    <a:lnTo>
                      <a:pt x="10360" y="12302"/>
                    </a:lnTo>
                    <a:lnTo>
                      <a:pt x="10360" y="12172"/>
                    </a:lnTo>
                    <a:lnTo>
                      <a:pt x="10403" y="12043"/>
                    </a:lnTo>
                    <a:lnTo>
                      <a:pt x="10447" y="11913"/>
                    </a:lnTo>
                    <a:lnTo>
                      <a:pt x="10490" y="11827"/>
                    </a:lnTo>
                    <a:lnTo>
                      <a:pt x="10576" y="11741"/>
                    </a:lnTo>
                    <a:lnTo>
                      <a:pt x="10749" y="11568"/>
                    </a:lnTo>
                    <a:lnTo>
                      <a:pt x="11008" y="11482"/>
                    </a:lnTo>
                    <a:lnTo>
                      <a:pt x="11310" y="11395"/>
                    </a:lnTo>
                    <a:lnTo>
                      <a:pt x="11655" y="11439"/>
                    </a:lnTo>
                    <a:lnTo>
                      <a:pt x="11914" y="11482"/>
                    </a:lnTo>
                    <a:lnTo>
                      <a:pt x="12044" y="11352"/>
                    </a:lnTo>
                    <a:lnTo>
                      <a:pt x="12432" y="11007"/>
                    </a:lnTo>
                    <a:lnTo>
                      <a:pt x="12475" y="11007"/>
                    </a:lnTo>
                    <a:lnTo>
                      <a:pt x="12303" y="10921"/>
                    </a:lnTo>
                    <a:lnTo>
                      <a:pt x="12173" y="10791"/>
                    </a:lnTo>
                    <a:lnTo>
                      <a:pt x="12087" y="10705"/>
                    </a:lnTo>
                    <a:lnTo>
                      <a:pt x="12044" y="10619"/>
                    </a:lnTo>
                    <a:lnTo>
                      <a:pt x="12000" y="10360"/>
                    </a:lnTo>
                    <a:lnTo>
                      <a:pt x="12000" y="10187"/>
                    </a:lnTo>
                    <a:lnTo>
                      <a:pt x="12044" y="10014"/>
                    </a:lnTo>
                    <a:lnTo>
                      <a:pt x="12173" y="9885"/>
                    </a:lnTo>
                    <a:lnTo>
                      <a:pt x="12303" y="9755"/>
                    </a:lnTo>
                    <a:lnTo>
                      <a:pt x="12518" y="9626"/>
                    </a:lnTo>
                    <a:lnTo>
                      <a:pt x="12605" y="9583"/>
                    </a:lnTo>
                    <a:lnTo>
                      <a:pt x="12691" y="9539"/>
                    </a:lnTo>
                    <a:lnTo>
                      <a:pt x="12864" y="9496"/>
                    </a:lnTo>
                    <a:lnTo>
                      <a:pt x="12907" y="9496"/>
                    </a:lnTo>
                    <a:lnTo>
                      <a:pt x="13166" y="9453"/>
                    </a:lnTo>
                    <a:lnTo>
                      <a:pt x="13339" y="9453"/>
                    </a:lnTo>
                    <a:lnTo>
                      <a:pt x="13641" y="9496"/>
                    </a:lnTo>
                    <a:lnTo>
                      <a:pt x="13900" y="9539"/>
                    </a:lnTo>
                    <a:lnTo>
                      <a:pt x="13943" y="9583"/>
                    </a:lnTo>
                    <a:lnTo>
                      <a:pt x="14202" y="9324"/>
                    </a:lnTo>
                    <a:lnTo>
                      <a:pt x="14331" y="9151"/>
                    </a:lnTo>
                    <a:lnTo>
                      <a:pt x="14375" y="9108"/>
                    </a:lnTo>
                    <a:lnTo>
                      <a:pt x="14202" y="9021"/>
                    </a:lnTo>
                    <a:lnTo>
                      <a:pt x="14029" y="8935"/>
                    </a:lnTo>
                    <a:lnTo>
                      <a:pt x="13943" y="8806"/>
                    </a:lnTo>
                    <a:lnTo>
                      <a:pt x="13900" y="8719"/>
                    </a:lnTo>
                    <a:lnTo>
                      <a:pt x="13857" y="8547"/>
                    </a:lnTo>
                    <a:lnTo>
                      <a:pt x="13857" y="8417"/>
                    </a:lnTo>
                    <a:lnTo>
                      <a:pt x="13900" y="8244"/>
                    </a:lnTo>
                    <a:lnTo>
                      <a:pt x="13943" y="8072"/>
                    </a:lnTo>
                    <a:lnTo>
                      <a:pt x="13986" y="8072"/>
                    </a:lnTo>
                    <a:lnTo>
                      <a:pt x="13986" y="7985"/>
                    </a:lnTo>
                    <a:lnTo>
                      <a:pt x="14159" y="7813"/>
                    </a:lnTo>
                    <a:lnTo>
                      <a:pt x="14375" y="7683"/>
                    </a:lnTo>
                    <a:lnTo>
                      <a:pt x="14677" y="7554"/>
                    </a:lnTo>
                    <a:lnTo>
                      <a:pt x="14979" y="7468"/>
                    </a:lnTo>
                    <a:lnTo>
                      <a:pt x="15324" y="7468"/>
                    </a:lnTo>
                    <a:lnTo>
                      <a:pt x="15626" y="7511"/>
                    </a:lnTo>
                    <a:lnTo>
                      <a:pt x="16058" y="7036"/>
                    </a:lnTo>
                    <a:lnTo>
                      <a:pt x="16490" y="6604"/>
                    </a:lnTo>
                    <a:lnTo>
                      <a:pt x="16878" y="6302"/>
                    </a:lnTo>
                    <a:lnTo>
                      <a:pt x="17310" y="6043"/>
                    </a:lnTo>
                    <a:lnTo>
                      <a:pt x="17439" y="5957"/>
                    </a:lnTo>
                    <a:lnTo>
                      <a:pt x="17526" y="5957"/>
                    </a:lnTo>
                    <a:lnTo>
                      <a:pt x="17785" y="5870"/>
                    </a:lnTo>
                    <a:lnTo>
                      <a:pt x="18087" y="5870"/>
                    </a:lnTo>
                    <a:lnTo>
                      <a:pt x="18346" y="5914"/>
                    </a:lnTo>
                    <a:lnTo>
                      <a:pt x="18562" y="6000"/>
                    </a:lnTo>
                    <a:lnTo>
                      <a:pt x="19123" y="6345"/>
                    </a:lnTo>
                    <a:lnTo>
                      <a:pt x="19684" y="6734"/>
                    </a:lnTo>
                    <a:lnTo>
                      <a:pt x="20115" y="6647"/>
                    </a:lnTo>
                    <a:lnTo>
                      <a:pt x="20504" y="6518"/>
                    </a:lnTo>
                    <a:lnTo>
                      <a:pt x="20677" y="6345"/>
                    </a:lnTo>
                    <a:lnTo>
                      <a:pt x="20720" y="6345"/>
                    </a:lnTo>
                    <a:lnTo>
                      <a:pt x="20763" y="6302"/>
                    </a:lnTo>
                    <a:lnTo>
                      <a:pt x="20806" y="6302"/>
                    </a:lnTo>
                    <a:lnTo>
                      <a:pt x="20806" y="6259"/>
                    </a:lnTo>
                    <a:lnTo>
                      <a:pt x="20936" y="6173"/>
                    </a:lnTo>
                    <a:lnTo>
                      <a:pt x="21022" y="6086"/>
                    </a:lnTo>
                    <a:lnTo>
                      <a:pt x="21065" y="5914"/>
                    </a:lnTo>
                    <a:lnTo>
                      <a:pt x="21065" y="5870"/>
                    </a:lnTo>
                    <a:lnTo>
                      <a:pt x="21065" y="5655"/>
                    </a:lnTo>
                    <a:lnTo>
                      <a:pt x="21065" y="5611"/>
                    </a:lnTo>
                    <a:lnTo>
                      <a:pt x="21108" y="5137"/>
                    </a:lnTo>
                    <a:lnTo>
                      <a:pt x="21108" y="5093"/>
                    </a:lnTo>
                    <a:lnTo>
                      <a:pt x="20677" y="5093"/>
                    </a:lnTo>
                    <a:lnTo>
                      <a:pt x="20374" y="5007"/>
                    </a:lnTo>
                    <a:lnTo>
                      <a:pt x="20115" y="4878"/>
                    </a:lnTo>
                    <a:lnTo>
                      <a:pt x="19813" y="4705"/>
                    </a:lnTo>
                    <a:lnTo>
                      <a:pt x="19295" y="4317"/>
                    </a:lnTo>
                    <a:lnTo>
                      <a:pt x="18871" y="3850"/>
                    </a:lnTo>
                    <a:lnTo>
                      <a:pt x="18871" y="3850"/>
                    </a:lnTo>
                    <a:lnTo>
                      <a:pt x="18605" y="4058"/>
                    </a:lnTo>
                    <a:lnTo>
                      <a:pt x="18216" y="4317"/>
                    </a:lnTo>
                    <a:lnTo>
                      <a:pt x="17785" y="4446"/>
                    </a:lnTo>
                    <a:lnTo>
                      <a:pt x="17741" y="4489"/>
                    </a:lnTo>
                    <a:lnTo>
                      <a:pt x="17698" y="4489"/>
                    </a:lnTo>
                    <a:lnTo>
                      <a:pt x="17396" y="4532"/>
                    </a:lnTo>
                    <a:lnTo>
                      <a:pt x="16619" y="4532"/>
                    </a:lnTo>
                    <a:lnTo>
                      <a:pt x="16576" y="4489"/>
                    </a:lnTo>
                    <a:lnTo>
                      <a:pt x="16144" y="4489"/>
                    </a:lnTo>
                    <a:lnTo>
                      <a:pt x="15928" y="4446"/>
                    </a:lnTo>
                    <a:lnTo>
                      <a:pt x="15756" y="4360"/>
                    </a:lnTo>
                    <a:lnTo>
                      <a:pt x="15713" y="4360"/>
                    </a:lnTo>
                    <a:lnTo>
                      <a:pt x="15713" y="4317"/>
                    </a:lnTo>
                    <a:lnTo>
                      <a:pt x="15669" y="4317"/>
                    </a:lnTo>
                    <a:lnTo>
                      <a:pt x="15626" y="4273"/>
                    </a:lnTo>
                    <a:lnTo>
                      <a:pt x="15583" y="4273"/>
                    </a:lnTo>
                    <a:lnTo>
                      <a:pt x="15454" y="4144"/>
                    </a:lnTo>
                    <a:lnTo>
                      <a:pt x="15410" y="4101"/>
                    </a:lnTo>
                    <a:lnTo>
                      <a:pt x="15367" y="4014"/>
                    </a:lnTo>
                    <a:lnTo>
                      <a:pt x="15367" y="3928"/>
                    </a:lnTo>
                    <a:lnTo>
                      <a:pt x="15238" y="3712"/>
                    </a:lnTo>
                    <a:lnTo>
                      <a:pt x="15195" y="3669"/>
                    </a:lnTo>
                    <a:lnTo>
                      <a:pt x="15151" y="3626"/>
                    </a:lnTo>
                    <a:lnTo>
                      <a:pt x="15108" y="3540"/>
                    </a:lnTo>
                    <a:lnTo>
                      <a:pt x="15065" y="3496"/>
                    </a:lnTo>
                    <a:lnTo>
                      <a:pt x="15065" y="3453"/>
                    </a:lnTo>
                    <a:lnTo>
                      <a:pt x="15022" y="3453"/>
                    </a:lnTo>
                    <a:lnTo>
                      <a:pt x="15022" y="3410"/>
                    </a:lnTo>
                    <a:lnTo>
                      <a:pt x="15022" y="3367"/>
                    </a:lnTo>
                    <a:lnTo>
                      <a:pt x="15065" y="3151"/>
                    </a:lnTo>
                    <a:lnTo>
                      <a:pt x="15238" y="2892"/>
                    </a:lnTo>
                    <a:lnTo>
                      <a:pt x="15367" y="2590"/>
                    </a:lnTo>
                    <a:lnTo>
                      <a:pt x="15410" y="2547"/>
                    </a:lnTo>
                    <a:lnTo>
                      <a:pt x="15410" y="2504"/>
                    </a:lnTo>
                    <a:lnTo>
                      <a:pt x="15410" y="2374"/>
                    </a:lnTo>
                    <a:lnTo>
                      <a:pt x="15367" y="2288"/>
                    </a:lnTo>
                    <a:lnTo>
                      <a:pt x="15324" y="2201"/>
                    </a:lnTo>
                    <a:lnTo>
                      <a:pt x="15151" y="2072"/>
                    </a:lnTo>
                    <a:lnTo>
                      <a:pt x="14936" y="1899"/>
                    </a:lnTo>
                    <a:lnTo>
                      <a:pt x="14893" y="1899"/>
                    </a:lnTo>
                    <a:lnTo>
                      <a:pt x="14763" y="1813"/>
                    </a:lnTo>
                    <a:lnTo>
                      <a:pt x="14720" y="1770"/>
                    </a:lnTo>
                    <a:lnTo>
                      <a:pt x="14331" y="1511"/>
                    </a:lnTo>
                    <a:lnTo>
                      <a:pt x="14288" y="1511"/>
                    </a:lnTo>
                    <a:lnTo>
                      <a:pt x="14159" y="1424"/>
                    </a:lnTo>
                    <a:lnTo>
                      <a:pt x="14072" y="1424"/>
                    </a:lnTo>
                    <a:lnTo>
                      <a:pt x="13943" y="1338"/>
                    </a:lnTo>
                    <a:lnTo>
                      <a:pt x="13641" y="1165"/>
                    </a:lnTo>
                    <a:lnTo>
                      <a:pt x="13542" y="1092"/>
                    </a:lnTo>
                    <a:lnTo>
                      <a:pt x="13542" y="1092"/>
                    </a:lnTo>
                    <a:lnTo>
                      <a:pt x="13511" y="1122"/>
                    </a:lnTo>
                    <a:lnTo>
                      <a:pt x="13511" y="1079"/>
                    </a:lnTo>
                    <a:lnTo>
                      <a:pt x="13526" y="1079"/>
                    </a:lnTo>
                    <a:lnTo>
                      <a:pt x="13468" y="1036"/>
                    </a:lnTo>
                    <a:lnTo>
                      <a:pt x="13425" y="993"/>
                    </a:lnTo>
                    <a:lnTo>
                      <a:pt x="13123" y="820"/>
                    </a:lnTo>
                    <a:lnTo>
                      <a:pt x="13080" y="820"/>
                    </a:lnTo>
                    <a:lnTo>
                      <a:pt x="13080" y="777"/>
                    </a:lnTo>
                    <a:lnTo>
                      <a:pt x="12907" y="691"/>
                    </a:lnTo>
                    <a:lnTo>
                      <a:pt x="12864" y="648"/>
                    </a:lnTo>
                    <a:lnTo>
                      <a:pt x="12303" y="345"/>
                    </a:lnTo>
                    <a:lnTo>
                      <a:pt x="11698" y="86"/>
                    </a:lnTo>
                    <a:lnTo>
                      <a:pt x="11482" y="43"/>
                    </a:lnTo>
                    <a:lnTo>
                      <a:pt x="112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7" name="Google Shape;15237;p76"/>
              <p:cNvSpPr/>
              <p:nvPr/>
            </p:nvSpPr>
            <p:spPr>
              <a:xfrm>
                <a:off x="3371306" y="3289102"/>
                <a:ext cx="558354" cy="318403"/>
              </a:xfrm>
              <a:custGeom>
                <a:avLst/>
                <a:gdLst/>
                <a:ahLst/>
                <a:cxnLst/>
                <a:rect l="l" t="t" r="r" b="b"/>
                <a:pathLst>
                  <a:path w="5224" h="2979" extrusionOk="0">
                    <a:moveTo>
                      <a:pt x="864" y="0"/>
                    </a:moveTo>
                    <a:lnTo>
                      <a:pt x="605" y="43"/>
                    </a:lnTo>
                    <a:lnTo>
                      <a:pt x="389" y="173"/>
                    </a:lnTo>
                    <a:lnTo>
                      <a:pt x="216" y="259"/>
                    </a:lnTo>
                    <a:lnTo>
                      <a:pt x="87" y="389"/>
                    </a:lnTo>
                    <a:lnTo>
                      <a:pt x="0" y="475"/>
                    </a:lnTo>
                    <a:lnTo>
                      <a:pt x="0" y="604"/>
                    </a:lnTo>
                    <a:lnTo>
                      <a:pt x="0" y="691"/>
                    </a:lnTo>
                    <a:lnTo>
                      <a:pt x="43" y="777"/>
                    </a:lnTo>
                    <a:lnTo>
                      <a:pt x="216" y="863"/>
                    </a:lnTo>
                    <a:lnTo>
                      <a:pt x="216" y="907"/>
                    </a:lnTo>
                    <a:lnTo>
                      <a:pt x="302" y="907"/>
                    </a:lnTo>
                    <a:lnTo>
                      <a:pt x="389" y="950"/>
                    </a:lnTo>
                    <a:lnTo>
                      <a:pt x="432" y="950"/>
                    </a:lnTo>
                    <a:lnTo>
                      <a:pt x="432" y="993"/>
                    </a:lnTo>
                    <a:lnTo>
                      <a:pt x="691" y="1079"/>
                    </a:lnTo>
                    <a:lnTo>
                      <a:pt x="820" y="1122"/>
                    </a:lnTo>
                    <a:lnTo>
                      <a:pt x="1382" y="1381"/>
                    </a:lnTo>
                    <a:lnTo>
                      <a:pt x="1900" y="1640"/>
                    </a:lnTo>
                    <a:lnTo>
                      <a:pt x="1943" y="1640"/>
                    </a:lnTo>
                    <a:lnTo>
                      <a:pt x="2547" y="1986"/>
                    </a:lnTo>
                    <a:lnTo>
                      <a:pt x="3065" y="2374"/>
                    </a:lnTo>
                    <a:lnTo>
                      <a:pt x="3151" y="2460"/>
                    </a:lnTo>
                    <a:lnTo>
                      <a:pt x="3367" y="2633"/>
                    </a:lnTo>
                    <a:lnTo>
                      <a:pt x="3410" y="2633"/>
                    </a:lnTo>
                    <a:lnTo>
                      <a:pt x="3497" y="2719"/>
                    </a:lnTo>
                    <a:lnTo>
                      <a:pt x="3626" y="2849"/>
                    </a:lnTo>
                    <a:lnTo>
                      <a:pt x="3756" y="2935"/>
                    </a:lnTo>
                    <a:lnTo>
                      <a:pt x="3928" y="2978"/>
                    </a:lnTo>
                    <a:lnTo>
                      <a:pt x="4317" y="2978"/>
                    </a:lnTo>
                    <a:lnTo>
                      <a:pt x="4533" y="2935"/>
                    </a:lnTo>
                    <a:lnTo>
                      <a:pt x="4878" y="2806"/>
                    </a:lnTo>
                    <a:lnTo>
                      <a:pt x="5094" y="2633"/>
                    </a:lnTo>
                    <a:lnTo>
                      <a:pt x="5094" y="2590"/>
                    </a:lnTo>
                    <a:lnTo>
                      <a:pt x="5137" y="2590"/>
                    </a:lnTo>
                    <a:lnTo>
                      <a:pt x="5223" y="2417"/>
                    </a:lnTo>
                    <a:lnTo>
                      <a:pt x="5223" y="2331"/>
                    </a:lnTo>
                    <a:lnTo>
                      <a:pt x="5180" y="2245"/>
                    </a:lnTo>
                    <a:lnTo>
                      <a:pt x="5094" y="2072"/>
                    </a:lnTo>
                    <a:lnTo>
                      <a:pt x="4878" y="1899"/>
                    </a:lnTo>
                    <a:lnTo>
                      <a:pt x="4835" y="1856"/>
                    </a:lnTo>
                    <a:lnTo>
                      <a:pt x="4792" y="1813"/>
                    </a:lnTo>
                    <a:lnTo>
                      <a:pt x="4576" y="1640"/>
                    </a:lnTo>
                    <a:lnTo>
                      <a:pt x="4058" y="1295"/>
                    </a:lnTo>
                    <a:lnTo>
                      <a:pt x="3540" y="950"/>
                    </a:lnTo>
                    <a:lnTo>
                      <a:pt x="3497" y="950"/>
                    </a:lnTo>
                    <a:lnTo>
                      <a:pt x="3497" y="907"/>
                    </a:lnTo>
                    <a:lnTo>
                      <a:pt x="3108" y="691"/>
                    </a:lnTo>
                    <a:lnTo>
                      <a:pt x="2806" y="561"/>
                    </a:lnTo>
                    <a:lnTo>
                      <a:pt x="2633" y="475"/>
                    </a:lnTo>
                    <a:lnTo>
                      <a:pt x="1943" y="216"/>
                    </a:lnTo>
                    <a:lnTo>
                      <a:pt x="1554" y="86"/>
                    </a:lnTo>
                    <a:lnTo>
                      <a:pt x="1554" y="43"/>
                    </a:lnTo>
                    <a:lnTo>
                      <a:pt x="1425" y="43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8" name="Google Shape;15238;p76"/>
              <p:cNvSpPr/>
              <p:nvPr/>
            </p:nvSpPr>
            <p:spPr>
              <a:xfrm>
                <a:off x="3523507" y="3053747"/>
                <a:ext cx="655297" cy="378471"/>
              </a:xfrm>
              <a:custGeom>
                <a:avLst/>
                <a:gdLst/>
                <a:ahLst/>
                <a:cxnLst/>
                <a:rect l="l" t="t" r="r" b="b"/>
                <a:pathLst>
                  <a:path w="6131" h="3541" extrusionOk="0">
                    <a:moveTo>
                      <a:pt x="1253" y="1"/>
                    </a:moveTo>
                    <a:lnTo>
                      <a:pt x="994" y="44"/>
                    </a:lnTo>
                    <a:lnTo>
                      <a:pt x="691" y="130"/>
                    </a:lnTo>
                    <a:lnTo>
                      <a:pt x="519" y="173"/>
                    </a:lnTo>
                    <a:lnTo>
                      <a:pt x="303" y="303"/>
                    </a:lnTo>
                    <a:lnTo>
                      <a:pt x="87" y="475"/>
                    </a:lnTo>
                    <a:lnTo>
                      <a:pt x="44" y="605"/>
                    </a:lnTo>
                    <a:lnTo>
                      <a:pt x="1" y="691"/>
                    </a:lnTo>
                    <a:lnTo>
                      <a:pt x="1" y="734"/>
                    </a:lnTo>
                    <a:lnTo>
                      <a:pt x="1" y="864"/>
                    </a:lnTo>
                    <a:lnTo>
                      <a:pt x="87" y="993"/>
                    </a:lnTo>
                    <a:lnTo>
                      <a:pt x="217" y="1080"/>
                    </a:lnTo>
                    <a:lnTo>
                      <a:pt x="389" y="1166"/>
                    </a:lnTo>
                    <a:lnTo>
                      <a:pt x="735" y="1252"/>
                    </a:lnTo>
                    <a:lnTo>
                      <a:pt x="778" y="1252"/>
                    </a:lnTo>
                    <a:lnTo>
                      <a:pt x="821" y="1296"/>
                    </a:lnTo>
                    <a:lnTo>
                      <a:pt x="864" y="1296"/>
                    </a:lnTo>
                    <a:lnTo>
                      <a:pt x="950" y="1339"/>
                    </a:lnTo>
                    <a:lnTo>
                      <a:pt x="1037" y="1339"/>
                    </a:lnTo>
                    <a:lnTo>
                      <a:pt x="1037" y="1382"/>
                    </a:lnTo>
                    <a:lnTo>
                      <a:pt x="1123" y="1382"/>
                    </a:lnTo>
                    <a:lnTo>
                      <a:pt x="1166" y="1425"/>
                    </a:lnTo>
                    <a:lnTo>
                      <a:pt x="1382" y="1511"/>
                    </a:lnTo>
                    <a:lnTo>
                      <a:pt x="1425" y="1511"/>
                    </a:lnTo>
                    <a:lnTo>
                      <a:pt x="1857" y="1727"/>
                    </a:lnTo>
                    <a:lnTo>
                      <a:pt x="2116" y="1857"/>
                    </a:lnTo>
                    <a:lnTo>
                      <a:pt x="2202" y="1900"/>
                    </a:lnTo>
                    <a:lnTo>
                      <a:pt x="2504" y="2073"/>
                    </a:lnTo>
                    <a:lnTo>
                      <a:pt x="2591" y="2116"/>
                    </a:lnTo>
                    <a:lnTo>
                      <a:pt x="2850" y="2288"/>
                    </a:lnTo>
                    <a:lnTo>
                      <a:pt x="2936" y="2332"/>
                    </a:lnTo>
                    <a:lnTo>
                      <a:pt x="2979" y="2375"/>
                    </a:lnTo>
                    <a:lnTo>
                      <a:pt x="3022" y="2375"/>
                    </a:lnTo>
                    <a:lnTo>
                      <a:pt x="3195" y="2504"/>
                    </a:lnTo>
                    <a:lnTo>
                      <a:pt x="3281" y="2547"/>
                    </a:lnTo>
                    <a:lnTo>
                      <a:pt x="3497" y="2720"/>
                    </a:lnTo>
                    <a:lnTo>
                      <a:pt x="3670" y="2850"/>
                    </a:lnTo>
                    <a:lnTo>
                      <a:pt x="3799" y="2936"/>
                    </a:lnTo>
                    <a:lnTo>
                      <a:pt x="3799" y="2979"/>
                    </a:lnTo>
                    <a:lnTo>
                      <a:pt x="3929" y="3065"/>
                    </a:lnTo>
                    <a:lnTo>
                      <a:pt x="4058" y="3195"/>
                    </a:lnTo>
                    <a:lnTo>
                      <a:pt x="4274" y="3368"/>
                    </a:lnTo>
                    <a:lnTo>
                      <a:pt x="4490" y="3454"/>
                    </a:lnTo>
                    <a:lnTo>
                      <a:pt x="4533" y="3497"/>
                    </a:lnTo>
                    <a:lnTo>
                      <a:pt x="4792" y="3540"/>
                    </a:lnTo>
                    <a:lnTo>
                      <a:pt x="5137" y="3497"/>
                    </a:lnTo>
                    <a:lnTo>
                      <a:pt x="5310" y="3454"/>
                    </a:lnTo>
                    <a:lnTo>
                      <a:pt x="5526" y="3368"/>
                    </a:lnTo>
                    <a:lnTo>
                      <a:pt x="5742" y="3281"/>
                    </a:lnTo>
                    <a:lnTo>
                      <a:pt x="5957" y="3109"/>
                    </a:lnTo>
                    <a:lnTo>
                      <a:pt x="5957" y="3065"/>
                    </a:lnTo>
                    <a:lnTo>
                      <a:pt x="6044" y="3022"/>
                    </a:lnTo>
                    <a:lnTo>
                      <a:pt x="6087" y="2893"/>
                    </a:lnTo>
                    <a:lnTo>
                      <a:pt x="6130" y="2763"/>
                    </a:lnTo>
                    <a:lnTo>
                      <a:pt x="6087" y="2634"/>
                    </a:lnTo>
                    <a:lnTo>
                      <a:pt x="6044" y="2591"/>
                    </a:lnTo>
                    <a:lnTo>
                      <a:pt x="6044" y="2547"/>
                    </a:lnTo>
                    <a:lnTo>
                      <a:pt x="5957" y="2461"/>
                    </a:lnTo>
                    <a:lnTo>
                      <a:pt x="5914" y="2461"/>
                    </a:lnTo>
                    <a:lnTo>
                      <a:pt x="5828" y="2375"/>
                    </a:lnTo>
                    <a:lnTo>
                      <a:pt x="5612" y="2202"/>
                    </a:lnTo>
                    <a:lnTo>
                      <a:pt x="5483" y="2073"/>
                    </a:lnTo>
                    <a:lnTo>
                      <a:pt x="4619" y="1425"/>
                    </a:lnTo>
                    <a:lnTo>
                      <a:pt x="4576" y="1382"/>
                    </a:lnTo>
                    <a:lnTo>
                      <a:pt x="4231" y="1166"/>
                    </a:lnTo>
                    <a:lnTo>
                      <a:pt x="4188" y="1166"/>
                    </a:lnTo>
                    <a:lnTo>
                      <a:pt x="3583" y="864"/>
                    </a:lnTo>
                    <a:lnTo>
                      <a:pt x="3281" y="691"/>
                    </a:lnTo>
                    <a:lnTo>
                      <a:pt x="3109" y="605"/>
                    </a:lnTo>
                    <a:lnTo>
                      <a:pt x="2461" y="346"/>
                    </a:lnTo>
                    <a:lnTo>
                      <a:pt x="2332" y="260"/>
                    </a:lnTo>
                    <a:lnTo>
                      <a:pt x="2245" y="260"/>
                    </a:lnTo>
                    <a:lnTo>
                      <a:pt x="1814" y="87"/>
                    </a:lnTo>
                    <a:lnTo>
                      <a:pt x="1727" y="87"/>
                    </a:lnTo>
                    <a:lnTo>
                      <a:pt x="1641" y="44"/>
                    </a:lnTo>
                    <a:lnTo>
                      <a:pt x="1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9" name="Google Shape;15239;p76"/>
              <p:cNvSpPr/>
              <p:nvPr/>
            </p:nvSpPr>
            <p:spPr>
              <a:xfrm>
                <a:off x="3698901" y="2823094"/>
                <a:ext cx="687468" cy="396855"/>
              </a:xfrm>
              <a:custGeom>
                <a:avLst/>
                <a:gdLst/>
                <a:ahLst/>
                <a:cxnLst/>
                <a:rect l="l" t="t" r="r" b="b"/>
                <a:pathLst>
                  <a:path w="6432" h="3713" extrusionOk="0">
                    <a:moveTo>
                      <a:pt x="1209" y="0"/>
                    </a:moveTo>
                    <a:lnTo>
                      <a:pt x="906" y="44"/>
                    </a:lnTo>
                    <a:lnTo>
                      <a:pt x="561" y="173"/>
                    </a:lnTo>
                    <a:lnTo>
                      <a:pt x="389" y="259"/>
                    </a:lnTo>
                    <a:lnTo>
                      <a:pt x="216" y="389"/>
                    </a:lnTo>
                    <a:lnTo>
                      <a:pt x="86" y="518"/>
                    </a:lnTo>
                    <a:lnTo>
                      <a:pt x="0" y="691"/>
                    </a:lnTo>
                    <a:lnTo>
                      <a:pt x="0" y="734"/>
                    </a:lnTo>
                    <a:lnTo>
                      <a:pt x="0" y="864"/>
                    </a:lnTo>
                    <a:lnTo>
                      <a:pt x="43" y="993"/>
                    </a:lnTo>
                    <a:lnTo>
                      <a:pt x="173" y="1080"/>
                    </a:lnTo>
                    <a:lnTo>
                      <a:pt x="302" y="1166"/>
                    </a:lnTo>
                    <a:lnTo>
                      <a:pt x="734" y="1295"/>
                    </a:lnTo>
                    <a:lnTo>
                      <a:pt x="734" y="1339"/>
                    </a:lnTo>
                    <a:lnTo>
                      <a:pt x="820" y="1339"/>
                    </a:lnTo>
                    <a:lnTo>
                      <a:pt x="993" y="1382"/>
                    </a:lnTo>
                    <a:lnTo>
                      <a:pt x="1079" y="1425"/>
                    </a:lnTo>
                    <a:lnTo>
                      <a:pt x="1122" y="1425"/>
                    </a:lnTo>
                    <a:lnTo>
                      <a:pt x="1338" y="1554"/>
                    </a:lnTo>
                    <a:lnTo>
                      <a:pt x="1381" y="1554"/>
                    </a:lnTo>
                    <a:lnTo>
                      <a:pt x="1468" y="1598"/>
                    </a:lnTo>
                    <a:lnTo>
                      <a:pt x="2374" y="2072"/>
                    </a:lnTo>
                    <a:lnTo>
                      <a:pt x="2460" y="2072"/>
                    </a:lnTo>
                    <a:lnTo>
                      <a:pt x="2806" y="2288"/>
                    </a:lnTo>
                    <a:lnTo>
                      <a:pt x="2892" y="2331"/>
                    </a:lnTo>
                    <a:lnTo>
                      <a:pt x="3194" y="2547"/>
                    </a:lnTo>
                    <a:lnTo>
                      <a:pt x="3237" y="2547"/>
                    </a:lnTo>
                    <a:lnTo>
                      <a:pt x="3281" y="2590"/>
                    </a:lnTo>
                    <a:lnTo>
                      <a:pt x="3971" y="3108"/>
                    </a:lnTo>
                    <a:lnTo>
                      <a:pt x="4057" y="3195"/>
                    </a:lnTo>
                    <a:lnTo>
                      <a:pt x="4316" y="3454"/>
                    </a:lnTo>
                    <a:lnTo>
                      <a:pt x="4575" y="3583"/>
                    </a:lnTo>
                    <a:lnTo>
                      <a:pt x="4791" y="3669"/>
                    </a:lnTo>
                    <a:lnTo>
                      <a:pt x="5093" y="3713"/>
                    </a:lnTo>
                    <a:lnTo>
                      <a:pt x="5439" y="3669"/>
                    </a:lnTo>
                    <a:lnTo>
                      <a:pt x="5655" y="3626"/>
                    </a:lnTo>
                    <a:lnTo>
                      <a:pt x="5870" y="3540"/>
                    </a:lnTo>
                    <a:lnTo>
                      <a:pt x="6086" y="3410"/>
                    </a:lnTo>
                    <a:lnTo>
                      <a:pt x="6259" y="3281"/>
                    </a:lnTo>
                    <a:lnTo>
                      <a:pt x="6302" y="3238"/>
                    </a:lnTo>
                    <a:lnTo>
                      <a:pt x="6388" y="3108"/>
                    </a:lnTo>
                    <a:lnTo>
                      <a:pt x="6432" y="2936"/>
                    </a:lnTo>
                    <a:lnTo>
                      <a:pt x="6388" y="2763"/>
                    </a:lnTo>
                    <a:lnTo>
                      <a:pt x="6259" y="2633"/>
                    </a:lnTo>
                    <a:lnTo>
                      <a:pt x="6216" y="2590"/>
                    </a:lnTo>
                    <a:lnTo>
                      <a:pt x="6129" y="2504"/>
                    </a:lnTo>
                    <a:lnTo>
                      <a:pt x="5957" y="2375"/>
                    </a:lnTo>
                    <a:lnTo>
                      <a:pt x="5439" y="1943"/>
                    </a:lnTo>
                    <a:lnTo>
                      <a:pt x="5352" y="1857"/>
                    </a:lnTo>
                    <a:lnTo>
                      <a:pt x="4964" y="1598"/>
                    </a:lnTo>
                    <a:lnTo>
                      <a:pt x="4834" y="1511"/>
                    </a:lnTo>
                    <a:lnTo>
                      <a:pt x="4619" y="1382"/>
                    </a:lnTo>
                    <a:lnTo>
                      <a:pt x="4403" y="1209"/>
                    </a:lnTo>
                    <a:lnTo>
                      <a:pt x="3842" y="907"/>
                    </a:lnTo>
                    <a:lnTo>
                      <a:pt x="3194" y="605"/>
                    </a:lnTo>
                    <a:lnTo>
                      <a:pt x="2460" y="303"/>
                    </a:lnTo>
                    <a:lnTo>
                      <a:pt x="2417" y="303"/>
                    </a:lnTo>
                    <a:lnTo>
                      <a:pt x="1942" y="130"/>
                    </a:lnTo>
                    <a:lnTo>
                      <a:pt x="1899" y="130"/>
                    </a:lnTo>
                    <a:lnTo>
                      <a:pt x="1899" y="87"/>
                    </a:lnTo>
                    <a:lnTo>
                      <a:pt x="1640" y="44"/>
                    </a:lnTo>
                    <a:lnTo>
                      <a:pt x="1511" y="4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0" name="Google Shape;15240;p76"/>
              <p:cNvSpPr/>
              <p:nvPr/>
            </p:nvSpPr>
            <p:spPr>
              <a:xfrm>
                <a:off x="3514315" y="3247525"/>
                <a:ext cx="2316144" cy="1490263"/>
              </a:xfrm>
              <a:custGeom>
                <a:avLst/>
                <a:gdLst/>
                <a:ahLst/>
                <a:cxnLst/>
                <a:rect l="l" t="t" r="r" b="b"/>
                <a:pathLst>
                  <a:path w="21670" h="13943" extrusionOk="0">
                    <a:moveTo>
                      <a:pt x="13684" y="1037"/>
                    </a:moveTo>
                    <a:lnTo>
                      <a:pt x="13640" y="1080"/>
                    </a:lnTo>
                    <a:lnTo>
                      <a:pt x="13554" y="1080"/>
                    </a:lnTo>
                    <a:lnTo>
                      <a:pt x="13640" y="1037"/>
                    </a:lnTo>
                    <a:close/>
                    <a:moveTo>
                      <a:pt x="14547" y="1296"/>
                    </a:moveTo>
                    <a:lnTo>
                      <a:pt x="14547" y="1339"/>
                    </a:lnTo>
                    <a:lnTo>
                      <a:pt x="14504" y="1339"/>
                    </a:lnTo>
                    <a:lnTo>
                      <a:pt x="14547" y="1296"/>
                    </a:lnTo>
                    <a:close/>
                    <a:moveTo>
                      <a:pt x="13813" y="1425"/>
                    </a:moveTo>
                    <a:lnTo>
                      <a:pt x="13684" y="1511"/>
                    </a:lnTo>
                    <a:lnTo>
                      <a:pt x="13640" y="1468"/>
                    </a:lnTo>
                    <a:lnTo>
                      <a:pt x="13684" y="1468"/>
                    </a:lnTo>
                    <a:lnTo>
                      <a:pt x="13813" y="1425"/>
                    </a:lnTo>
                    <a:close/>
                    <a:moveTo>
                      <a:pt x="13511" y="1555"/>
                    </a:moveTo>
                    <a:lnTo>
                      <a:pt x="13511" y="1598"/>
                    </a:lnTo>
                    <a:lnTo>
                      <a:pt x="13425" y="1598"/>
                    </a:lnTo>
                    <a:lnTo>
                      <a:pt x="13425" y="1641"/>
                    </a:lnTo>
                    <a:lnTo>
                      <a:pt x="13381" y="1684"/>
                    </a:lnTo>
                    <a:lnTo>
                      <a:pt x="13338" y="1684"/>
                    </a:lnTo>
                    <a:lnTo>
                      <a:pt x="13338" y="1641"/>
                    </a:lnTo>
                    <a:lnTo>
                      <a:pt x="13381" y="1598"/>
                    </a:lnTo>
                    <a:lnTo>
                      <a:pt x="13425" y="1598"/>
                    </a:lnTo>
                    <a:lnTo>
                      <a:pt x="13468" y="1555"/>
                    </a:lnTo>
                    <a:close/>
                    <a:moveTo>
                      <a:pt x="19597" y="4619"/>
                    </a:moveTo>
                    <a:lnTo>
                      <a:pt x="19576" y="4641"/>
                    </a:lnTo>
                    <a:lnTo>
                      <a:pt x="19576" y="4641"/>
                    </a:lnTo>
                    <a:lnTo>
                      <a:pt x="19602" y="4625"/>
                    </a:lnTo>
                    <a:lnTo>
                      <a:pt x="19602" y="4625"/>
                    </a:lnTo>
                    <a:lnTo>
                      <a:pt x="19597" y="4619"/>
                    </a:lnTo>
                    <a:close/>
                    <a:moveTo>
                      <a:pt x="19576" y="4641"/>
                    </a:moveTo>
                    <a:lnTo>
                      <a:pt x="19576" y="4641"/>
                    </a:lnTo>
                    <a:lnTo>
                      <a:pt x="19576" y="4641"/>
                    </a:lnTo>
                    <a:close/>
                    <a:moveTo>
                      <a:pt x="20719" y="5828"/>
                    </a:moveTo>
                    <a:lnTo>
                      <a:pt x="21022" y="5957"/>
                    </a:lnTo>
                    <a:lnTo>
                      <a:pt x="21324" y="6087"/>
                    </a:lnTo>
                    <a:lnTo>
                      <a:pt x="21583" y="6130"/>
                    </a:lnTo>
                    <a:lnTo>
                      <a:pt x="21281" y="6087"/>
                    </a:lnTo>
                    <a:lnTo>
                      <a:pt x="21022" y="6000"/>
                    </a:lnTo>
                    <a:lnTo>
                      <a:pt x="20719" y="5828"/>
                    </a:lnTo>
                    <a:close/>
                    <a:moveTo>
                      <a:pt x="2547" y="9497"/>
                    </a:moveTo>
                    <a:lnTo>
                      <a:pt x="2590" y="9540"/>
                    </a:lnTo>
                    <a:lnTo>
                      <a:pt x="2547" y="9540"/>
                    </a:lnTo>
                    <a:lnTo>
                      <a:pt x="2461" y="9626"/>
                    </a:lnTo>
                    <a:lnTo>
                      <a:pt x="2547" y="9497"/>
                    </a:lnTo>
                    <a:close/>
                    <a:moveTo>
                      <a:pt x="2418" y="9669"/>
                    </a:moveTo>
                    <a:lnTo>
                      <a:pt x="2374" y="9713"/>
                    </a:lnTo>
                    <a:lnTo>
                      <a:pt x="2374" y="9756"/>
                    </a:lnTo>
                    <a:lnTo>
                      <a:pt x="2331" y="9756"/>
                    </a:lnTo>
                    <a:lnTo>
                      <a:pt x="2331" y="9713"/>
                    </a:lnTo>
                    <a:lnTo>
                      <a:pt x="2374" y="9669"/>
                    </a:lnTo>
                    <a:close/>
                    <a:moveTo>
                      <a:pt x="4274" y="9713"/>
                    </a:moveTo>
                    <a:lnTo>
                      <a:pt x="4231" y="9756"/>
                    </a:lnTo>
                    <a:lnTo>
                      <a:pt x="4231" y="9713"/>
                    </a:lnTo>
                    <a:close/>
                    <a:moveTo>
                      <a:pt x="2288" y="9799"/>
                    </a:moveTo>
                    <a:lnTo>
                      <a:pt x="2288" y="9842"/>
                    </a:lnTo>
                    <a:lnTo>
                      <a:pt x="2245" y="9842"/>
                    </a:lnTo>
                    <a:lnTo>
                      <a:pt x="2288" y="9799"/>
                    </a:lnTo>
                    <a:close/>
                    <a:moveTo>
                      <a:pt x="3713" y="9454"/>
                    </a:moveTo>
                    <a:lnTo>
                      <a:pt x="3713" y="9497"/>
                    </a:lnTo>
                    <a:lnTo>
                      <a:pt x="3626" y="9497"/>
                    </a:lnTo>
                    <a:lnTo>
                      <a:pt x="3583" y="9540"/>
                    </a:lnTo>
                    <a:lnTo>
                      <a:pt x="3281" y="9756"/>
                    </a:lnTo>
                    <a:lnTo>
                      <a:pt x="3195" y="9842"/>
                    </a:lnTo>
                    <a:lnTo>
                      <a:pt x="3151" y="9842"/>
                    </a:lnTo>
                    <a:lnTo>
                      <a:pt x="3151" y="9799"/>
                    </a:lnTo>
                    <a:lnTo>
                      <a:pt x="3281" y="9713"/>
                    </a:lnTo>
                    <a:lnTo>
                      <a:pt x="3540" y="9540"/>
                    </a:lnTo>
                    <a:lnTo>
                      <a:pt x="3626" y="9497"/>
                    </a:lnTo>
                    <a:lnTo>
                      <a:pt x="3626" y="9454"/>
                    </a:lnTo>
                    <a:close/>
                    <a:moveTo>
                      <a:pt x="2116" y="10015"/>
                    </a:moveTo>
                    <a:lnTo>
                      <a:pt x="2116" y="10058"/>
                    </a:lnTo>
                    <a:lnTo>
                      <a:pt x="2072" y="10101"/>
                    </a:lnTo>
                    <a:lnTo>
                      <a:pt x="2029" y="10101"/>
                    </a:lnTo>
                    <a:lnTo>
                      <a:pt x="2072" y="10058"/>
                    </a:lnTo>
                    <a:lnTo>
                      <a:pt x="2072" y="10015"/>
                    </a:lnTo>
                    <a:close/>
                    <a:moveTo>
                      <a:pt x="2029" y="10144"/>
                    </a:moveTo>
                    <a:lnTo>
                      <a:pt x="2029" y="10187"/>
                    </a:lnTo>
                    <a:lnTo>
                      <a:pt x="1986" y="10231"/>
                    </a:lnTo>
                    <a:lnTo>
                      <a:pt x="1943" y="10231"/>
                    </a:lnTo>
                    <a:lnTo>
                      <a:pt x="1943" y="10187"/>
                    </a:lnTo>
                    <a:lnTo>
                      <a:pt x="1986" y="10144"/>
                    </a:lnTo>
                    <a:close/>
                    <a:moveTo>
                      <a:pt x="14158" y="6821"/>
                    </a:moveTo>
                    <a:lnTo>
                      <a:pt x="14115" y="6864"/>
                    </a:lnTo>
                    <a:lnTo>
                      <a:pt x="12864" y="7943"/>
                    </a:lnTo>
                    <a:lnTo>
                      <a:pt x="12130" y="8504"/>
                    </a:lnTo>
                    <a:lnTo>
                      <a:pt x="11396" y="9022"/>
                    </a:lnTo>
                    <a:lnTo>
                      <a:pt x="10662" y="9497"/>
                    </a:lnTo>
                    <a:lnTo>
                      <a:pt x="9885" y="9928"/>
                    </a:lnTo>
                    <a:lnTo>
                      <a:pt x="9151" y="10231"/>
                    </a:lnTo>
                    <a:lnTo>
                      <a:pt x="8461" y="10490"/>
                    </a:lnTo>
                    <a:lnTo>
                      <a:pt x="8418" y="10490"/>
                    </a:lnTo>
                    <a:lnTo>
                      <a:pt x="8418" y="10446"/>
                    </a:lnTo>
                    <a:lnTo>
                      <a:pt x="8590" y="10403"/>
                    </a:lnTo>
                    <a:lnTo>
                      <a:pt x="8720" y="10360"/>
                    </a:lnTo>
                    <a:lnTo>
                      <a:pt x="9410" y="10101"/>
                    </a:lnTo>
                    <a:lnTo>
                      <a:pt x="10101" y="9756"/>
                    </a:lnTo>
                    <a:lnTo>
                      <a:pt x="10835" y="9367"/>
                    </a:lnTo>
                    <a:lnTo>
                      <a:pt x="11525" y="8892"/>
                    </a:lnTo>
                    <a:lnTo>
                      <a:pt x="12216" y="8374"/>
                    </a:lnTo>
                    <a:lnTo>
                      <a:pt x="12907" y="7857"/>
                    </a:lnTo>
                    <a:lnTo>
                      <a:pt x="14115" y="6821"/>
                    </a:lnTo>
                    <a:close/>
                    <a:moveTo>
                      <a:pt x="1727" y="10705"/>
                    </a:moveTo>
                    <a:lnTo>
                      <a:pt x="1684" y="10749"/>
                    </a:lnTo>
                    <a:lnTo>
                      <a:pt x="1684" y="10705"/>
                    </a:lnTo>
                    <a:close/>
                    <a:moveTo>
                      <a:pt x="5526" y="10964"/>
                    </a:moveTo>
                    <a:lnTo>
                      <a:pt x="5569" y="11008"/>
                    </a:lnTo>
                    <a:lnTo>
                      <a:pt x="5569" y="11051"/>
                    </a:lnTo>
                    <a:lnTo>
                      <a:pt x="5612" y="11051"/>
                    </a:lnTo>
                    <a:lnTo>
                      <a:pt x="5655" y="11137"/>
                    </a:lnTo>
                    <a:lnTo>
                      <a:pt x="5655" y="11180"/>
                    </a:lnTo>
                    <a:lnTo>
                      <a:pt x="5612" y="11180"/>
                    </a:lnTo>
                    <a:lnTo>
                      <a:pt x="5612" y="11137"/>
                    </a:lnTo>
                    <a:lnTo>
                      <a:pt x="5569" y="11094"/>
                    </a:lnTo>
                    <a:lnTo>
                      <a:pt x="5569" y="11051"/>
                    </a:lnTo>
                    <a:lnTo>
                      <a:pt x="5526" y="11051"/>
                    </a:lnTo>
                    <a:lnTo>
                      <a:pt x="5526" y="11008"/>
                    </a:lnTo>
                    <a:lnTo>
                      <a:pt x="5482" y="11008"/>
                    </a:lnTo>
                    <a:lnTo>
                      <a:pt x="5482" y="10964"/>
                    </a:lnTo>
                    <a:close/>
                    <a:moveTo>
                      <a:pt x="7079" y="11008"/>
                    </a:moveTo>
                    <a:lnTo>
                      <a:pt x="7123" y="11051"/>
                    </a:lnTo>
                    <a:lnTo>
                      <a:pt x="7079" y="11051"/>
                    </a:lnTo>
                    <a:lnTo>
                      <a:pt x="6820" y="11180"/>
                    </a:lnTo>
                    <a:lnTo>
                      <a:pt x="6561" y="11310"/>
                    </a:lnTo>
                    <a:lnTo>
                      <a:pt x="6518" y="11310"/>
                    </a:lnTo>
                    <a:lnTo>
                      <a:pt x="6518" y="11267"/>
                    </a:lnTo>
                    <a:lnTo>
                      <a:pt x="6691" y="11223"/>
                    </a:lnTo>
                    <a:lnTo>
                      <a:pt x="6734" y="11180"/>
                    </a:lnTo>
                    <a:lnTo>
                      <a:pt x="6777" y="11137"/>
                    </a:lnTo>
                    <a:lnTo>
                      <a:pt x="6820" y="11137"/>
                    </a:lnTo>
                    <a:lnTo>
                      <a:pt x="7079" y="11008"/>
                    </a:lnTo>
                    <a:close/>
                    <a:moveTo>
                      <a:pt x="6389" y="11353"/>
                    </a:moveTo>
                    <a:lnTo>
                      <a:pt x="6389" y="11396"/>
                    </a:lnTo>
                    <a:lnTo>
                      <a:pt x="6259" y="11439"/>
                    </a:lnTo>
                    <a:lnTo>
                      <a:pt x="6216" y="11439"/>
                    </a:lnTo>
                    <a:lnTo>
                      <a:pt x="6216" y="11396"/>
                    </a:lnTo>
                    <a:lnTo>
                      <a:pt x="6259" y="11396"/>
                    </a:lnTo>
                    <a:lnTo>
                      <a:pt x="6302" y="11353"/>
                    </a:lnTo>
                    <a:close/>
                    <a:moveTo>
                      <a:pt x="6087" y="11482"/>
                    </a:moveTo>
                    <a:lnTo>
                      <a:pt x="5957" y="11569"/>
                    </a:lnTo>
                    <a:lnTo>
                      <a:pt x="5957" y="11525"/>
                    </a:lnTo>
                    <a:lnTo>
                      <a:pt x="6087" y="11482"/>
                    </a:lnTo>
                    <a:close/>
                    <a:moveTo>
                      <a:pt x="5784" y="11569"/>
                    </a:moveTo>
                    <a:lnTo>
                      <a:pt x="5828" y="11612"/>
                    </a:lnTo>
                    <a:lnTo>
                      <a:pt x="5784" y="11612"/>
                    </a:lnTo>
                    <a:lnTo>
                      <a:pt x="5784" y="11569"/>
                    </a:lnTo>
                    <a:close/>
                    <a:moveTo>
                      <a:pt x="12130" y="1"/>
                    </a:moveTo>
                    <a:lnTo>
                      <a:pt x="11828" y="87"/>
                    </a:lnTo>
                    <a:lnTo>
                      <a:pt x="11784" y="87"/>
                    </a:lnTo>
                    <a:lnTo>
                      <a:pt x="11655" y="173"/>
                    </a:lnTo>
                    <a:lnTo>
                      <a:pt x="11612" y="173"/>
                    </a:lnTo>
                    <a:lnTo>
                      <a:pt x="11180" y="389"/>
                    </a:lnTo>
                    <a:lnTo>
                      <a:pt x="10792" y="734"/>
                    </a:lnTo>
                    <a:lnTo>
                      <a:pt x="10360" y="1166"/>
                    </a:lnTo>
                    <a:lnTo>
                      <a:pt x="9971" y="1641"/>
                    </a:lnTo>
                    <a:lnTo>
                      <a:pt x="10058" y="1641"/>
                    </a:lnTo>
                    <a:lnTo>
                      <a:pt x="10144" y="1684"/>
                    </a:lnTo>
                    <a:lnTo>
                      <a:pt x="10317" y="1727"/>
                    </a:lnTo>
                    <a:lnTo>
                      <a:pt x="10317" y="1770"/>
                    </a:lnTo>
                    <a:lnTo>
                      <a:pt x="11094" y="2159"/>
                    </a:lnTo>
                    <a:lnTo>
                      <a:pt x="11914" y="2634"/>
                    </a:lnTo>
                    <a:lnTo>
                      <a:pt x="12000" y="2677"/>
                    </a:lnTo>
                    <a:lnTo>
                      <a:pt x="12043" y="2720"/>
                    </a:lnTo>
                    <a:lnTo>
                      <a:pt x="12432" y="2979"/>
                    </a:lnTo>
                    <a:lnTo>
                      <a:pt x="12605" y="3108"/>
                    </a:lnTo>
                    <a:lnTo>
                      <a:pt x="12648" y="3108"/>
                    </a:lnTo>
                    <a:lnTo>
                      <a:pt x="12648" y="3152"/>
                    </a:lnTo>
                    <a:lnTo>
                      <a:pt x="13036" y="3454"/>
                    </a:lnTo>
                    <a:lnTo>
                      <a:pt x="13209" y="3583"/>
                    </a:lnTo>
                    <a:lnTo>
                      <a:pt x="13381" y="3713"/>
                    </a:lnTo>
                    <a:lnTo>
                      <a:pt x="13770" y="4101"/>
                    </a:lnTo>
                    <a:lnTo>
                      <a:pt x="13986" y="4317"/>
                    </a:lnTo>
                    <a:lnTo>
                      <a:pt x="14029" y="4403"/>
                    </a:lnTo>
                    <a:lnTo>
                      <a:pt x="14245" y="4619"/>
                    </a:lnTo>
                    <a:lnTo>
                      <a:pt x="14417" y="4835"/>
                    </a:lnTo>
                    <a:lnTo>
                      <a:pt x="14504" y="4964"/>
                    </a:lnTo>
                    <a:lnTo>
                      <a:pt x="14547" y="5137"/>
                    </a:lnTo>
                    <a:lnTo>
                      <a:pt x="14547" y="5310"/>
                    </a:lnTo>
                    <a:lnTo>
                      <a:pt x="14504" y="5482"/>
                    </a:lnTo>
                    <a:lnTo>
                      <a:pt x="14461" y="5655"/>
                    </a:lnTo>
                    <a:lnTo>
                      <a:pt x="14417" y="5655"/>
                    </a:lnTo>
                    <a:lnTo>
                      <a:pt x="14417" y="5698"/>
                    </a:lnTo>
                    <a:lnTo>
                      <a:pt x="14374" y="5741"/>
                    </a:lnTo>
                    <a:lnTo>
                      <a:pt x="14331" y="5914"/>
                    </a:lnTo>
                    <a:lnTo>
                      <a:pt x="14202" y="6044"/>
                    </a:lnTo>
                    <a:lnTo>
                      <a:pt x="14072" y="6173"/>
                    </a:lnTo>
                    <a:lnTo>
                      <a:pt x="13770" y="6303"/>
                    </a:lnTo>
                    <a:lnTo>
                      <a:pt x="13425" y="6389"/>
                    </a:lnTo>
                    <a:lnTo>
                      <a:pt x="12777" y="6389"/>
                    </a:lnTo>
                    <a:lnTo>
                      <a:pt x="12605" y="6346"/>
                    </a:lnTo>
                    <a:lnTo>
                      <a:pt x="12389" y="6259"/>
                    </a:lnTo>
                    <a:lnTo>
                      <a:pt x="12216" y="6087"/>
                    </a:lnTo>
                    <a:lnTo>
                      <a:pt x="12043" y="5871"/>
                    </a:lnTo>
                    <a:lnTo>
                      <a:pt x="11871" y="5655"/>
                    </a:lnTo>
                    <a:lnTo>
                      <a:pt x="11396" y="5223"/>
                    </a:lnTo>
                    <a:lnTo>
                      <a:pt x="10878" y="4792"/>
                    </a:lnTo>
                    <a:lnTo>
                      <a:pt x="10187" y="4274"/>
                    </a:lnTo>
                    <a:lnTo>
                      <a:pt x="10144" y="4274"/>
                    </a:lnTo>
                    <a:lnTo>
                      <a:pt x="9756" y="4015"/>
                    </a:lnTo>
                    <a:lnTo>
                      <a:pt x="9669" y="3972"/>
                    </a:lnTo>
                    <a:lnTo>
                      <a:pt x="9626" y="3929"/>
                    </a:lnTo>
                    <a:lnTo>
                      <a:pt x="9195" y="3670"/>
                    </a:lnTo>
                    <a:lnTo>
                      <a:pt x="9108" y="3626"/>
                    </a:lnTo>
                    <a:lnTo>
                      <a:pt x="9065" y="3626"/>
                    </a:lnTo>
                    <a:lnTo>
                      <a:pt x="8936" y="3583"/>
                    </a:lnTo>
                    <a:lnTo>
                      <a:pt x="8633" y="3411"/>
                    </a:lnTo>
                    <a:lnTo>
                      <a:pt x="8547" y="3411"/>
                    </a:lnTo>
                    <a:lnTo>
                      <a:pt x="8504" y="3454"/>
                    </a:lnTo>
                    <a:lnTo>
                      <a:pt x="8288" y="3670"/>
                    </a:lnTo>
                    <a:lnTo>
                      <a:pt x="8331" y="3670"/>
                    </a:lnTo>
                    <a:lnTo>
                      <a:pt x="8331" y="3713"/>
                    </a:lnTo>
                    <a:lnTo>
                      <a:pt x="8374" y="3713"/>
                    </a:lnTo>
                    <a:lnTo>
                      <a:pt x="8763" y="3885"/>
                    </a:lnTo>
                    <a:lnTo>
                      <a:pt x="8806" y="3885"/>
                    </a:lnTo>
                    <a:lnTo>
                      <a:pt x="9238" y="4144"/>
                    </a:lnTo>
                    <a:lnTo>
                      <a:pt x="9281" y="4144"/>
                    </a:lnTo>
                    <a:lnTo>
                      <a:pt x="9281" y="4188"/>
                    </a:lnTo>
                    <a:lnTo>
                      <a:pt x="9367" y="4231"/>
                    </a:lnTo>
                    <a:lnTo>
                      <a:pt x="9410" y="4231"/>
                    </a:lnTo>
                    <a:lnTo>
                      <a:pt x="9799" y="4490"/>
                    </a:lnTo>
                    <a:lnTo>
                      <a:pt x="10533" y="4964"/>
                    </a:lnTo>
                    <a:lnTo>
                      <a:pt x="10533" y="5008"/>
                    </a:lnTo>
                    <a:lnTo>
                      <a:pt x="10878" y="5267"/>
                    </a:lnTo>
                    <a:lnTo>
                      <a:pt x="10921" y="5310"/>
                    </a:lnTo>
                    <a:lnTo>
                      <a:pt x="10964" y="5310"/>
                    </a:lnTo>
                    <a:lnTo>
                      <a:pt x="11094" y="5439"/>
                    </a:lnTo>
                    <a:lnTo>
                      <a:pt x="11180" y="5526"/>
                    </a:lnTo>
                    <a:lnTo>
                      <a:pt x="11310" y="5655"/>
                    </a:lnTo>
                    <a:lnTo>
                      <a:pt x="11784" y="6087"/>
                    </a:lnTo>
                    <a:lnTo>
                      <a:pt x="11914" y="6216"/>
                    </a:lnTo>
                    <a:lnTo>
                      <a:pt x="12087" y="6389"/>
                    </a:lnTo>
                    <a:lnTo>
                      <a:pt x="12259" y="6648"/>
                    </a:lnTo>
                    <a:lnTo>
                      <a:pt x="12302" y="6648"/>
                    </a:lnTo>
                    <a:lnTo>
                      <a:pt x="12346" y="6734"/>
                    </a:lnTo>
                    <a:lnTo>
                      <a:pt x="12389" y="6907"/>
                    </a:lnTo>
                    <a:lnTo>
                      <a:pt x="12389" y="7080"/>
                    </a:lnTo>
                    <a:lnTo>
                      <a:pt x="12346" y="7252"/>
                    </a:lnTo>
                    <a:lnTo>
                      <a:pt x="12259" y="7425"/>
                    </a:lnTo>
                    <a:lnTo>
                      <a:pt x="12302" y="7554"/>
                    </a:lnTo>
                    <a:lnTo>
                      <a:pt x="12259" y="7727"/>
                    </a:lnTo>
                    <a:lnTo>
                      <a:pt x="12130" y="7857"/>
                    </a:lnTo>
                    <a:lnTo>
                      <a:pt x="12000" y="7986"/>
                    </a:lnTo>
                    <a:lnTo>
                      <a:pt x="11871" y="8072"/>
                    </a:lnTo>
                    <a:lnTo>
                      <a:pt x="11698" y="8116"/>
                    </a:lnTo>
                    <a:lnTo>
                      <a:pt x="11353" y="8202"/>
                    </a:lnTo>
                    <a:lnTo>
                      <a:pt x="10748" y="8202"/>
                    </a:lnTo>
                    <a:lnTo>
                      <a:pt x="10576" y="8159"/>
                    </a:lnTo>
                    <a:lnTo>
                      <a:pt x="10446" y="8116"/>
                    </a:lnTo>
                    <a:lnTo>
                      <a:pt x="10230" y="7943"/>
                    </a:lnTo>
                    <a:lnTo>
                      <a:pt x="10058" y="7727"/>
                    </a:lnTo>
                    <a:lnTo>
                      <a:pt x="10015" y="7684"/>
                    </a:lnTo>
                    <a:lnTo>
                      <a:pt x="10015" y="7641"/>
                    </a:lnTo>
                    <a:lnTo>
                      <a:pt x="9928" y="7554"/>
                    </a:lnTo>
                    <a:lnTo>
                      <a:pt x="9367" y="6993"/>
                    </a:lnTo>
                    <a:lnTo>
                      <a:pt x="8720" y="6518"/>
                    </a:lnTo>
                    <a:lnTo>
                      <a:pt x="8720" y="6475"/>
                    </a:lnTo>
                    <a:lnTo>
                      <a:pt x="8677" y="6475"/>
                    </a:lnTo>
                    <a:lnTo>
                      <a:pt x="8159" y="6130"/>
                    </a:lnTo>
                    <a:lnTo>
                      <a:pt x="7597" y="5785"/>
                    </a:lnTo>
                    <a:lnTo>
                      <a:pt x="7597" y="5741"/>
                    </a:lnTo>
                    <a:lnTo>
                      <a:pt x="7554" y="5741"/>
                    </a:lnTo>
                    <a:lnTo>
                      <a:pt x="7338" y="5612"/>
                    </a:lnTo>
                    <a:lnTo>
                      <a:pt x="7166" y="5526"/>
                    </a:lnTo>
                    <a:lnTo>
                      <a:pt x="7123" y="5526"/>
                    </a:lnTo>
                    <a:lnTo>
                      <a:pt x="7036" y="5482"/>
                    </a:lnTo>
                    <a:lnTo>
                      <a:pt x="6950" y="5482"/>
                    </a:lnTo>
                    <a:lnTo>
                      <a:pt x="6864" y="5396"/>
                    </a:lnTo>
                    <a:lnTo>
                      <a:pt x="6820" y="5396"/>
                    </a:lnTo>
                    <a:lnTo>
                      <a:pt x="6691" y="5310"/>
                    </a:lnTo>
                    <a:lnTo>
                      <a:pt x="6648" y="5310"/>
                    </a:lnTo>
                    <a:lnTo>
                      <a:pt x="6605" y="5267"/>
                    </a:lnTo>
                    <a:lnTo>
                      <a:pt x="6389" y="5482"/>
                    </a:lnTo>
                    <a:lnTo>
                      <a:pt x="6259" y="5569"/>
                    </a:lnTo>
                    <a:lnTo>
                      <a:pt x="6302" y="5612"/>
                    </a:lnTo>
                    <a:lnTo>
                      <a:pt x="6346" y="5612"/>
                    </a:lnTo>
                    <a:lnTo>
                      <a:pt x="6389" y="5655"/>
                    </a:lnTo>
                    <a:lnTo>
                      <a:pt x="6475" y="5655"/>
                    </a:lnTo>
                    <a:lnTo>
                      <a:pt x="6561" y="5698"/>
                    </a:lnTo>
                    <a:lnTo>
                      <a:pt x="6605" y="5741"/>
                    </a:lnTo>
                    <a:lnTo>
                      <a:pt x="6691" y="5741"/>
                    </a:lnTo>
                    <a:lnTo>
                      <a:pt x="6734" y="5785"/>
                    </a:lnTo>
                    <a:lnTo>
                      <a:pt x="7123" y="6000"/>
                    </a:lnTo>
                    <a:lnTo>
                      <a:pt x="7166" y="6000"/>
                    </a:lnTo>
                    <a:lnTo>
                      <a:pt x="7252" y="6087"/>
                    </a:lnTo>
                    <a:lnTo>
                      <a:pt x="7813" y="6432"/>
                    </a:lnTo>
                    <a:lnTo>
                      <a:pt x="8288" y="6734"/>
                    </a:lnTo>
                    <a:lnTo>
                      <a:pt x="8288" y="6777"/>
                    </a:lnTo>
                    <a:lnTo>
                      <a:pt x="8892" y="7252"/>
                    </a:lnTo>
                    <a:lnTo>
                      <a:pt x="9497" y="7857"/>
                    </a:lnTo>
                    <a:lnTo>
                      <a:pt x="9540" y="7900"/>
                    </a:lnTo>
                    <a:lnTo>
                      <a:pt x="9626" y="7986"/>
                    </a:lnTo>
                    <a:lnTo>
                      <a:pt x="9669" y="8029"/>
                    </a:lnTo>
                    <a:lnTo>
                      <a:pt x="9799" y="8159"/>
                    </a:lnTo>
                    <a:lnTo>
                      <a:pt x="9885" y="8331"/>
                    </a:lnTo>
                    <a:lnTo>
                      <a:pt x="9885" y="8547"/>
                    </a:lnTo>
                    <a:lnTo>
                      <a:pt x="9799" y="8806"/>
                    </a:lnTo>
                    <a:lnTo>
                      <a:pt x="9885" y="8936"/>
                    </a:lnTo>
                    <a:lnTo>
                      <a:pt x="9842" y="9108"/>
                    </a:lnTo>
                    <a:lnTo>
                      <a:pt x="9756" y="9238"/>
                    </a:lnTo>
                    <a:lnTo>
                      <a:pt x="9583" y="9367"/>
                    </a:lnTo>
                    <a:lnTo>
                      <a:pt x="9410" y="9454"/>
                    </a:lnTo>
                    <a:lnTo>
                      <a:pt x="9238" y="9497"/>
                    </a:lnTo>
                    <a:lnTo>
                      <a:pt x="9022" y="9540"/>
                    </a:lnTo>
                    <a:lnTo>
                      <a:pt x="8504" y="9540"/>
                    </a:lnTo>
                    <a:lnTo>
                      <a:pt x="8331" y="9454"/>
                    </a:lnTo>
                    <a:lnTo>
                      <a:pt x="8202" y="9410"/>
                    </a:lnTo>
                    <a:lnTo>
                      <a:pt x="8029" y="9195"/>
                    </a:lnTo>
                    <a:lnTo>
                      <a:pt x="7943" y="9108"/>
                    </a:lnTo>
                    <a:lnTo>
                      <a:pt x="7641" y="8763"/>
                    </a:lnTo>
                    <a:lnTo>
                      <a:pt x="7597" y="8763"/>
                    </a:lnTo>
                    <a:lnTo>
                      <a:pt x="7123" y="8331"/>
                    </a:lnTo>
                    <a:lnTo>
                      <a:pt x="6605" y="7943"/>
                    </a:lnTo>
                    <a:lnTo>
                      <a:pt x="5914" y="7511"/>
                    </a:lnTo>
                    <a:lnTo>
                      <a:pt x="5223" y="7123"/>
                    </a:lnTo>
                    <a:lnTo>
                      <a:pt x="5180" y="7123"/>
                    </a:lnTo>
                    <a:lnTo>
                      <a:pt x="5137" y="7080"/>
                    </a:lnTo>
                    <a:lnTo>
                      <a:pt x="5008" y="7036"/>
                    </a:lnTo>
                    <a:lnTo>
                      <a:pt x="4835" y="6864"/>
                    </a:lnTo>
                    <a:lnTo>
                      <a:pt x="4792" y="6864"/>
                    </a:lnTo>
                    <a:lnTo>
                      <a:pt x="4792" y="6777"/>
                    </a:lnTo>
                    <a:lnTo>
                      <a:pt x="4749" y="6777"/>
                    </a:lnTo>
                    <a:lnTo>
                      <a:pt x="4749" y="6734"/>
                    </a:lnTo>
                    <a:lnTo>
                      <a:pt x="4749" y="6691"/>
                    </a:lnTo>
                    <a:lnTo>
                      <a:pt x="4792" y="6648"/>
                    </a:lnTo>
                    <a:lnTo>
                      <a:pt x="4749" y="6648"/>
                    </a:lnTo>
                    <a:lnTo>
                      <a:pt x="4705" y="6562"/>
                    </a:lnTo>
                    <a:lnTo>
                      <a:pt x="4662" y="6605"/>
                    </a:lnTo>
                    <a:lnTo>
                      <a:pt x="4446" y="6691"/>
                    </a:lnTo>
                    <a:lnTo>
                      <a:pt x="3799" y="6950"/>
                    </a:lnTo>
                    <a:lnTo>
                      <a:pt x="2072" y="7727"/>
                    </a:lnTo>
                    <a:lnTo>
                      <a:pt x="1425" y="8029"/>
                    </a:lnTo>
                    <a:lnTo>
                      <a:pt x="1382" y="8029"/>
                    </a:lnTo>
                    <a:lnTo>
                      <a:pt x="907" y="8331"/>
                    </a:lnTo>
                    <a:lnTo>
                      <a:pt x="648" y="8504"/>
                    </a:lnTo>
                    <a:lnTo>
                      <a:pt x="475" y="8720"/>
                    </a:lnTo>
                    <a:lnTo>
                      <a:pt x="432" y="8763"/>
                    </a:lnTo>
                    <a:lnTo>
                      <a:pt x="346" y="8892"/>
                    </a:lnTo>
                    <a:lnTo>
                      <a:pt x="303" y="8892"/>
                    </a:lnTo>
                    <a:lnTo>
                      <a:pt x="303" y="8936"/>
                    </a:lnTo>
                    <a:lnTo>
                      <a:pt x="259" y="8979"/>
                    </a:lnTo>
                    <a:lnTo>
                      <a:pt x="259" y="9022"/>
                    </a:lnTo>
                    <a:lnTo>
                      <a:pt x="216" y="9065"/>
                    </a:lnTo>
                    <a:lnTo>
                      <a:pt x="216" y="9108"/>
                    </a:lnTo>
                    <a:lnTo>
                      <a:pt x="173" y="9195"/>
                    </a:lnTo>
                    <a:lnTo>
                      <a:pt x="130" y="9238"/>
                    </a:lnTo>
                    <a:lnTo>
                      <a:pt x="87" y="9367"/>
                    </a:lnTo>
                    <a:lnTo>
                      <a:pt x="44" y="9540"/>
                    </a:lnTo>
                    <a:lnTo>
                      <a:pt x="44" y="9583"/>
                    </a:lnTo>
                    <a:lnTo>
                      <a:pt x="0" y="9842"/>
                    </a:lnTo>
                    <a:lnTo>
                      <a:pt x="0" y="10058"/>
                    </a:lnTo>
                    <a:lnTo>
                      <a:pt x="87" y="10317"/>
                    </a:lnTo>
                    <a:lnTo>
                      <a:pt x="173" y="10533"/>
                    </a:lnTo>
                    <a:lnTo>
                      <a:pt x="216" y="10662"/>
                    </a:lnTo>
                    <a:lnTo>
                      <a:pt x="259" y="10705"/>
                    </a:lnTo>
                    <a:lnTo>
                      <a:pt x="562" y="11094"/>
                    </a:lnTo>
                    <a:lnTo>
                      <a:pt x="907" y="11439"/>
                    </a:lnTo>
                    <a:lnTo>
                      <a:pt x="950" y="11525"/>
                    </a:lnTo>
                    <a:lnTo>
                      <a:pt x="993" y="11569"/>
                    </a:lnTo>
                    <a:lnTo>
                      <a:pt x="1036" y="11612"/>
                    </a:lnTo>
                    <a:lnTo>
                      <a:pt x="1295" y="11828"/>
                    </a:lnTo>
                    <a:lnTo>
                      <a:pt x="1813" y="12259"/>
                    </a:lnTo>
                    <a:lnTo>
                      <a:pt x="2288" y="12605"/>
                    </a:lnTo>
                    <a:lnTo>
                      <a:pt x="2418" y="12691"/>
                    </a:lnTo>
                    <a:lnTo>
                      <a:pt x="3151" y="13166"/>
                    </a:lnTo>
                    <a:lnTo>
                      <a:pt x="3885" y="13511"/>
                    </a:lnTo>
                    <a:lnTo>
                      <a:pt x="4144" y="13641"/>
                    </a:lnTo>
                    <a:lnTo>
                      <a:pt x="4360" y="13684"/>
                    </a:lnTo>
                    <a:lnTo>
                      <a:pt x="4662" y="13770"/>
                    </a:lnTo>
                    <a:lnTo>
                      <a:pt x="5137" y="13900"/>
                    </a:lnTo>
                    <a:lnTo>
                      <a:pt x="5612" y="13943"/>
                    </a:lnTo>
                    <a:lnTo>
                      <a:pt x="6130" y="13943"/>
                    </a:lnTo>
                    <a:lnTo>
                      <a:pt x="6605" y="13900"/>
                    </a:lnTo>
                    <a:lnTo>
                      <a:pt x="7123" y="13770"/>
                    </a:lnTo>
                    <a:lnTo>
                      <a:pt x="7511" y="13641"/>
                    </a:lnTo>
                    <a:lnTo>
                      <a:pt x="8072" y="13382"/>
                    </a:lnTo>
                    <a:lnTo>
                      <a:pt x="8633" y="13166"/>
                    </a:lnTo>
                    <a:lnTo>
                      <a:pt x="9108" y="12950"/>
                    </a:lnTo>
                    <a:lnTo>
                      <a:pt x="20892" y="7813"/>
                    </a:lnTo>
                    <a:lnTo>
                      <a:pt x="21022" y="7770"/>
                    </a:lnTo>
                    <a:lnTo>
                      <a:pt x="21237" y="7641"/>
                    </a:lnTo>
                    <a:lnTo>
                      <a:pt x="21281" y="7641"/>
                    </a:lnTo>
                    <a:lnTo>
                      <a:pt x="21281" y="7598"/>
                    </a:lnTo>
                    <a:lnTo>
                      <a:pt x="21324" y="7554"/>
                    </a:lnTo>
                    <a:lnTo>
                      <a:pt x="21410" y="7339"/>
                    </a:lnTo>
                    <a:lnTo>
                      <a:pt x="21410" y="7252"/>
                    </a:lnTo>
                    <a:lnTo>
                      <a:pt x="21410" y="7209"/>
                    </a:lnTo>
                    <a:lnTo>
                      <a:pt x="21496" y="6950"/>
                    </a:lnTo>
                    <a:lnTo>
                      <a:pt x="21496" y="6907"/>
                    </a:lnTo>
                    <a:lnTo>
                      <a:pt x="21540" y="6691"/>
                    </a:lnTo>
                    <a:lnTo>
                      <a:pt x="21583" y="6432"/>
                    </a:lnTo>
                    <a:lnTo>
                      <a:pt x="21583" y="6389"/>
                    </a:lnTo>
                    <a:lnTo>
                      <a:pt x="21626" y="6216"/>
                    </a:lnTo>
                    <a:lnTo>
                      <a:pt x="21626" y="6130"/>
                    </a:lnTo>
                    <a:lnTo>
                      <a:pt x="21626" y="6044"/>
                    </a:lnTo>
                    <a:lnTo>
                      <a:pt x="21669" y="5180"/>
                    </a:lnTo>
                    <a:lnTo>
                      <a:pt x="21626" y="4360"/>
                    </a:lnTo>
                    <a:lnTo>
                      <a:pt x="21583" y="4188"/>
                    </a:lnTo>
                    <a:lnTo>
                      <a:pt x="21496" y="3583"/>
                    </a:lnTo>
                    <a:lnTo>
                      <a:pt x="21367" y="3022"/>
                    </a:lnTo>
                    <a:lnTo>
                      <a:pt x="21324" y="2979"/>
                    </a:lnTo>
                    <a:lnTo>
                      <a:pt x="21324" y="2936"/>
                    </a:lnTo>
                    <a:lnTo>
                      <a:pt x="21324" y="2893"/>
                    </a:lnTo>
                    <a:lnTo>
                      <a:pt x="21194" y="2590"/>
                    </a:lnTo>
                    <a:lnTo>
                      <a:pt x="21194" y="2634"/>
                    </a:lnTo>
                    <a:lnTo>
                      <a:pt x="21194" y="2677"/>
                    </a:lnTo>
                    <a:lnTo>
                      <a:pt x="21194" y="2720"/>
                    </a:lnTo>
                    <a:lnTo>
                      <a:pt x="21151" y="2720"/>
                    </a:lnTo>
                    <a:lnTo>
                      <a:pt x="21151" y="2763"/>
                    </a:lnTo>
                    <a:lnTo>
                      <a:pt x="21151" y="2806"/>
                    </a:lnTo>
                    <a:lnTo>
                      <a:pt x="21151" y="2849"/>
                    </a:lnTo>
                    <a:lnTo>
                      <a:pt x="21151" y="2893"/>
                    </a:lnTo>
                    <a:lnTo>
                      <a:pt x="21194" y="2979"/>
                    </a:lnTo>
                    <a:lnTo>
                      <a:pt x="21237" y="3152"/>
                    </a:lnTo>
                    <a:lnTo>
                      <a:pt x="21281" y="3108"/>
                    </a:lnTo>
                    <a:lnTo>
                      <a:pt x="21281" y="3065"/>
                    </a:lnTo>
                    <a:lnTo>
                      <a:pt x="21324" y="3065"/>
                    </a:lnTo>
                    <a:lnTo>
                      <a:pt x="21324" y="3108"/>
                    </a:lnTo>
                    <a:lnTo>
                      <a:pt x="21281" y="3152"/>
                    </a:lnTo>
                    <a:lnTo>
                      <a:pt x="21281" y="3195"/>
                    </a:lnTo>
                    <a:lnTo>
                      <a:pt x="21367" y="3411"/>
                    </a:lnTo>
                    <a:lnTo>
                      <a:pt x="21324" y="3411"/>
                    </a:lnTo>
                    <a:lnTo>
                      <a:pt x="21281" y="3281"/>
                    </a:lnTo>
                    <a:lnTo>
                      <a:pt x="21237" y="3238"/>
                    </a:lnTo>
                    <a:lnTo>
                      <a:pt x="21151" y="2893"/>
                    </a:lnTo>
                    <a:lnTo>
                      <a:pt x="21108" y="2893"/>
                    </a:lnTo>
                    <a:lnTo>
                      <a:pt x="21108" y="2936"/>
                    </a:lnTo>
                    <a:lnTo>
                      <a:pt x="21065" y="2936"/>
                    </a:lnTo>
                    <a:lnTo>
                      <a:pt x="21065" y="2979"/>
                    </a:lnTo>
                    <a:lnTo>
                      <a:pt x="20978" y="3065"/>
                    </a:lnTo>
                    <a:lnTo>
                      <a:pt x="20978" y="3108"/>
                    </a:lnTo>
                    <a:lnTo>
                      <a:pt x="20935" y="3152"/>
                    </a:lnTo>
                    <a:lnTo>
                      <a:pt x="20935" y="3195"/>
                    </a:lnTo>
                    <a:lnTo>
                      <a:pt x="20590" y="3626"/>
                    </a:lnTo>
                    <a:lnTo>
                      <a:pt x="20245" y="4015"/>
                    </a:lnTo>
                    <a:lnTo>
                      <a:pt x="20072" y="4188"/>
                    </a:lnTo>
                    <a:lnTo>
                      <a:pt x="19684" y="4576"/>
                    </a:lnTo>
                    <a:lnTo>
                      <a:pt x="19602" y="4625"/>
                    </a:lnTo>
                    <a:lnTo>
                      <a:pt x="19602" y="4625"/>
                    </a:lnTo>
                    <a:lnTo>
                      <a:pt x="19986" y="5137"/>
                    </a:lnTo>
                    <a:lnTo>
                      <a:pt x="20245" y="5396"/>
                    </a:lnTo>
                    <a:lnTo>
                      <a:pt x="20460" y="5612"/>
                    </a:lnTo>
                    <a:lnTo>
                      <a:pt x="20719" y="5828"/>
                    </a:lnTo>
                    <a:lnTo>
                      <a:pt x="20719" y="5828"/>
                    </a:lnTo>
                    <a:lnTo>
                      <a:pt x="20460" y="5655"/>
                    </a:lnTo>
                    <a:lnTo>
                      <a:pt x="20201" y="5439"/>
                    </a:lnTo>
                    <a:lnTo>
                      <a:pt x="19986" y="5180"/>
                    </a:lnTo>
                    <a:lnTo>
                      <a:pt x="19554" y="4662"/>
                    </a:lnTo>
                    <a:lnTo>
                      <a:pt x="19576" y="4641"/>
                    </a:lnTo>
                    <a:lnTo>
                      <a:pt x="19252" y="4835"/>
                    </a:lnTo>
                    <a:lnTo>
                      <a:pt x="18863" y="5051"/>
                    </a:lnTo>
                    <a:lnTo>
                      <a:pt x="18389" y="5137"/>
                    </a:lnTo>
                    <a:lnTo>
                      <a:pt x="18345" y="5137"/>
                    </a:lnTo>
                    <a:lnTo>
                      <a:pt x="18043" y="5180"/>
                    </a:lnTo>
                    <a:lnTo>
                      <a:pt x="17525" y="5137"/>
                    </a:lnTo>
                    <a:lnTo>
                      <a:pt x="17353" y="5094"/>
                    </a:lnTo>
                    <a:lnTo>
                      <a:pt x="17266" y="5051"/>
                    </a:lnTo>
                    <a:lnTo>
                      <a:pt x="17180" y="5051"/>
                    </a:lnTo>
                    <a:lnTo>
                      <a:pt x="16748" y="4964"/>
                    </a:lnTo>
                    <a:lnTo>
                      <a:pt x="16576" y="4921"/>
                    </a:lnTo>
                    <a:lnTo>
                      <a:pt x="16403" y="4792"/>
                    </a:lnTo>
                    <a:lnTo>
                      <a:pt x="16360" y="4792"/>
                    </a:lnTo>
                    <a:lnTo>
                      <a:pt x="16317" y="4749"/>
                    </a:lnTo>
                    <a:lnTo>
                      <a:pt x="16274" y="4749"/>
                    </a:lnTo>
                    <a:lnTo>
                      <a:pt x="16230" y="4706"/>
                    </a:lnTo>
                    <a:lnTo>
                      <a:pt x="16101" y="4533"/>
                    </a:lnTo>
                    <a:lnTo>
                      <a:pt x="16101" y="4490"/>
                    </a:lnTo>
                    <a:lnTo>
                      <a:pt x="16058" y="4447"/>
                    </a:lnTo>
                    <a:lnTo>
                      <a:pt x="16058" y="4360"/>
                    </a:lnTo>
                    <a:lnTo>
                      <a:pt x="15971" y="4101"/>
                    </a:lnTo>
                    <a:lnTo>
                      <a:pt x="15928" y="4101"/>
                    </a:lnTo>
                    <a:lnTo>
                      <a:pt x="15928" y="4058"/>
                    </a:lnTo>
                    <a:lnTo>
                      <a:pt x="15885" y="4015"/>
                    </a:lnTo>
                    <a:lnTo>
                      <a:pt x="15842" y="3929"/>
                    </a:lnTo>
                    <a:lnTo>
                      <a:pt x="15842" y="3885"/>
                    </a:lnTo>
                    <a:lnTo>
                      <a:pt x="15799" y="3885"/>
                    </a:lnTo>
                    <a:lnTo>
                      <a:pt x="15799" y="3842"/>
                    </a:lnTo>
                    <a:lnTo>
                      <a:pt x="15756" y="3799"/>
                    </a:lnTo>
                    <a:lnTo>
                      <a:pt x="15756" y="3756"/>
                    </a:lnTo>
                    <a:lnTo>
                      <a:pt x="15799" y="3756"/>
                    </a:lnTo>
                    <a:lnTo>
                      <a:pt x="15885" y="3540"/>
                    </a:lnTo>
                    <a:lnTo>
                      <a:pt x="16058" y="3281"/>
                    </a:lnTo>
                    <a:lnTo>
                      <a:pt x="16230" y="3022"/>
                    </a:lnTo>
                    <a:lnTo>
                      <a:pt x="16274" y="2979"/>
                    </a:lnTo>
                    <a:lnTo>
                      <a:pt x="16274" y="2936"/>
                    </a:lnTo>
                    <a:lnTo>
                      <a:pt x="16274" y="2806"/>
                    </a:lnTo>
                    <a:lnTo>
                      <a:pt x="16230" y="2720"/>
                    </a:lnTo>
                    <a:lnTo>
                      <a:pt x="16187" y="2634"/>
                    </a:lnTo>
                    <a:lnTo>
                      <a:pt x="16058" y="2461"/>
                    </a:lnTo>
                    <a:lnTo>
                      <a:pt x="15842" y="2288"/>
                    </a:lnTo>
                    <a:lnTo>
                      <a:pt x="15799" y="2245"/>
                    </a:lnTo>
                    <a:lnTo>
                      <a:pt x="15712" y="2159"/>
                    </a:lnTo>
                    <a:lnTo>
                      <a:pt x="15669" y="2159"/>
                    </a:lnTo>
                    <a:lnTo>
                      <a:pt x="15669" y="2116"/>
                    </a:lnTo>
                    <a:lnTo>
                      <a:pt x="15281" y="1813"/>
                    </a:lnTo>
                    <a:lnTo>
                      <a:pt x="15151" y="1727"/>
                    </a:lnTo>
                    <a:lnTo>
                      <a:pt x="15022" y="1684"/>
                    </a:lnTo>
                    <a:lnTo>
                      <a:pt x="14892" y="1598"/>
                    </a:lnTo>
                    <a:lnTo>
                      <a:pt x="14849" y="1555"/>
                    </a:lnTo>
                    <a:lnTo>
                      <a:pt x="14676" y="1382"/>
                    </a:lnTo>
                    <a:lnTo>
                      <a:pt x="14547" y="1252"/>
                    </a:lnTo>
                    <a:lnTo>
                      <a:pt x="14504" y="1252"/>
                    </a:lnTo>
                    <a:lnTo>
                      <a:pt x="14417" y="1209"/>
                    </a:lnTo>
                    <a:lnTo>
                      <a:pt x="14417" y="1166"/>
                    </a:lnTo>
                    <a:lnTo>
                      <a:pt x="14158" y="993"/>
                    </a:lnTo>
                    <a:lnTo>
                      <a:pt x="14115" y="950"/>
                    </a:lnTo>
                    <a:lnTo>
                      <a:pt x="14072" y="907"/>
                    </a:lnTo>
                    <a:lnTo>
                      <a:pt x="13986" y="821"/>
                    </a:lnTo>
                    <a:lnTo>
                      <a:pt x="13943" y="821"/>
                    </a:lnTo>
                    <a:lnTo>
                      <a:pt x="13425" y="432"/>
                    </a:lnTo>
                    <a:lnTo>
                      <a:pt x="12864" y="130"/>
                    </a:lnTo>
                    <a:lnTo>
                      <a:pt x="12648" y="44"/>
                    </a:lnTo>
                    <a:lnTo>
                      <a:pt x="123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1" name="Google Shape;15241;p76"/>
              <p:cNvSpPr/>
              <p:nvPr/>
            </p:nvSpPr>
            <p:spPr>
              <a:xfrm>
                <a:off x="4026389" y="3842646"/>
                <a:ext cx="535268" cy="355384"/>
              </a:xfrm>
              <a:custGeom>
                <a:avLst/>
                <a:gdLst/>
                <a:ahLst/>
                <a:cxnLst/>
                <a:rect l="l" t="t" r="r" b="b"/>
                <a:pathLst>
                  <a:path w="5008" h="3325" extrusionOk="0">
                    <a:moveTo>
                      <a:pt x="648" y="1"/>
                    </a:moveTo>
                    <a:lnTo>
                      <a:pt x="432" y="87"/>
                    </a:lnTo>
                    <a:lnTo>
                      <a:pt x="260" y="173"/>
                    </a:lnTo>
                    <a:lnTo>
                      <a:pt x="130" y="260"/>
                    </a:lnTo>
                    <a:lnTo>
                      <a:pt x="44" y="389"/>
                    </a:lnTo>
                    <a:lnTo>
                      <a:pt x="1" y="519"/>
                    </a:lnTo>
                    <a:lnTo>
                      <a:pt x="1" y="605"/>
                    </a:lnTo>
                    <a:lnTo>
                      <a:pt x="44" y="648"/>
                    </a:lnTo>
                    <a:lnTo>
                      <a:pt x="173" y="778"/>
                    </a:lnTo>
                    <a:lnTo>
                      <a:pt x="217" y="821"/>
                    </a:lnTo>
                    <a:lnTo>
                      <a:pt x="260" y="821"/>
                    </a:lnTo>
                    <a:lnTo>
                      <a:pt x="260" y="864"/>
                    </a:lnTo>
                    <a:lnTo>
                      <a:pt x="346" y="864"/>
                    </a:lnTo>
                    <a:lnTo>
                      <a:pt x="346" y="907"/>
                    </a:lnTo>
                    <a:lnTo>
                      <a:pt x="432" y="907"/>
                    </a:lnTo>
                    <a:lnTo>
                      <a:pt x="432" y="950"/>
                    </a:lnTo>
                    <a:lnTo>
                      <a:pt x="519" y="994"/>
                    </a:lnTo>
                    <a:lnTo>
                      <a:pt x="562" y="994"/>
                    </a:lnTo>
                    <a:lnTo>
                      <a:pt x="605" y="1037"/>
                    </a:lnTo>
                    <a:lnTo>
                      <a:pt x="778" y="1080"/>
                    </a:lnTo>
                    <a:lnTo>
                      <a:pt x="993" y="1209"/>
                    </a:lnTo>
                    <a:lnTo>
                      <a:pt x="993" y="1253"/>
                    </a:lnTo>
                    <a:lnTo>
                      <a:pt x="1770" y="1727"/>
                    </a:lnTo>
                    <a:lnTo>
                      <a:pt x="1814" y="1727"/>
                    </a:lnTo>
                    <a:lnTo>
                      <a:pt x="2375" y="2159"/>
                    </a:lnTo>
                    <a:lnTo>
                      <a:pt x="2850" y="2591"/>
                    </a:lnTo>
                    <a:lnTo>
                      <a:pt x="2936" y="2677"/>
                    </a:lnTo>
                    <a:lnTo>
                      <a:pt x="3109" y="2850"/>
                    </a:lnTo>
                    <a:lnTo>
                      <a:pt x="3152" y="2936"/>
                    </a:lnTo>
                    <a:lnTo>
                      <a:pt x="3238" y="2979"/>
                    </a:lnTo>
                    <a:lnTo>
                      <a:pt x="3238" y="3022"/>
                    </a:lnTo>
                    <a:lnTo>
                      <a:pt x="3368" y="3152"/>
                    </a:lnTo>
                    <a:lnTo>
                      <a:pt x="3497" y="3238"/>
                    </a:lnTo>
                    <a:lnTo>
                      <a:pt x="3627" y="3281"/>
                    </a:lnTo>
                    <a:lnTo>
                      <a:pt x="3842" y="3324"/>
                    </a:lnTo>
                    <a:lnTo>
                      <a:pt x="4274" y="3324"/>
                    </a:lnTo>
                    <a:lnTo>
                      <a:pt x="4576" y="3195"/>
                    </a:lnTo>
                    <a:lnTo>
                      <a:pt x="4835" y="3065"/>
                    </a:lnTo>
                    <a:lnTo>
                      <a:pt x="4878" y="3065"/>
                    </a:lnTo>
                    <a:lnTo>
                      <a:pt x="4965" y="2893"/>
                    </a:lnTo>
                    <a:lnTo>
                      <a:pt x="5008" y="2806"/>
                    </a:lnTo>
                    <a:lnTo>
                      <a:pt x="4965" y="2720"/>
                    </a:lnTo>
                    <a:lnTo>
                      <a:pt x="4878" y="2548"/>
                    </a:lnTo>
                    <a:lnTo>
                      <a:pt x="4706" y="2332"/>
                    </a:lnTo>
                    <a:lnTo>
                      <a:pt x="4662" y="2332"/>
                    </a:lnTo>
                    <a:lnTo>
                      <a:pt x="4662" y="2289"/>
                    </a:lnTo>
                    <a:lnTo>
                      <a:pt x="4619" y="2245"/>
                    </a:lnTo>
                    <a:lnTo>
                      <a:pt x="4404" y="2030"/>
                    </a:lnTo>
                    <a:lnTo>
                      <a:pt x="3972" y="1598"/>
                    </a:lnTo>
                    <a:lnTo>
                      <a:pt x="3454" y="1209"/>
                    </a:lnTo>
                    <a:lnTo>
                      <a:pt x="3411" y="1209"/>
                    </a:lnTo>
                    <a:lnTo>
                      <a:pt x="3065" y="950"/>
                    </a:lnTo>
                    <a:lnTo>
                      <a:pt x="2806" y="778"/>
                    </a:lnTo>
                    <a:lnTo>
                      <a:pt x="2634" y="691"/>
                    </a:lnTo>
                    <a:lnTo>
                      <a:pt x="2288" y="476"/>
                    </a:lnTo>
                    <a:lnTo>
                      <a:pt x="1986" y="303"/>
                    </a:lnTo>
                    <a:lnTo>
                      <a:pt x="1857" y="260"/>
                    </a:lnTo>
                    <a:lnTo>
                      <a:pt x="1814" y="217"/>
                    </a:lnTo>
                    <a:lnTo>
                      <a:pt x="1727" y="173"/>
                    </a:lnTo>
                    <a:lnTo>
                      <a:pt x="1684" y="173"/>
                    </a:lnTo>
                    <a:lnTo>
                      <a:pt x="1641" y="130"/>
                    </a:lnTo>
                    <a:lnTo>
                      <a:pt x="1598" y="130"/>
                    </a:lnTo>
                    <a:lnTo>
                      <a:pt x="1511" y="87"/>
                    </a:lnTo>
                    <a:lnTo>
                      <a:pt x="1425" y="87"/>
                    </a:lnTo>
                    <a:lnTo>
                      <a:pt x="1425" y="44"/>
                    </a:lnTo>
                    <a:lnTo>
                      <a:pt x="1382" y="44"/>
                    </a:lnTo>
                    <a:lnTo>
                      <a:pt x="12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2" name="Google Shape;15242;p76"/>
              <p:cNvSpPr/>
              <p:nvPr/>
            </p:nvSpPr>
            <p:spPr>
              <a:xfrm>
                <a:off x="4201676" y="3630485"/>
                <a:ext cx="627614" cy="415345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3886" extrusionOk="0">
                    <a:moveTo>
                      <a:pt x="1123" y="0"/>
                    </a:moveTo>
                    <a:lnTo>
                      <a:pt x="778" y="43"/>
                    </a:lnTo>
                    <a:lnTo>
                      <a:pt x="562" y="87"/>
                    </a:lnTo>
                    <a:lnTo>
                      <a:pt x="346" y="216"/>
                    </a:lnTo>
                    <a:lnTo>
                      <a:pt x="130" y="346"/>
                    </a:lnTo>
                    <a:lnTo>
                      <a:pt x="87" y="432"/>
                    </a:lnTo>
                    <a:lnTo>
                      <a:pt x="1" y="561"/>
                    </a:lnTo>
                    <a:lnTo>
                      <a:pt x="1" y="691"/>
                    </a:lnTo>
                    <a:lnTo>
                      <a:pt x="87" y="820"/>
                    </a:lnTo>
                    <a:lnTo>
                      <a:pt x="217" y="950"/>
                    </a:lnTo>
                    <a:lnTo>
                      <a:pt x="346" y="1036"/>
                    </a:lnTo>
                    <a:lnTo>
                      <a:pt x="648" y="1166"/>
                    </a:lnTo>
                    <a:lnTo>
                      <a:pt x="692" y="1166"/>
                    </a:lnTo>
                    <a:lnTo>
                      <a:pt x="692" y="1209"/>
                    </a:lnTo>
                    <a:lnTo>
                      <a:pt x="778" y="1209"/>
                    </a:lnTo>
                    <a:lnTo>
                      <a:pt x="821" y="1252"/>
                    </a:lnTo>
                    <a:lnTo>
                      <a:pt x="907" y="1295"/>
                    </a:lnTo>
                    <a:lnTo>
                      <a:pt x="951" y="1295"/>
                    </a:lnTo>
                    <a:lnTo>
                      <a:pt x="994" y="1338"/>
                    </a:lnTo>
                    <a:lnTo>
                      <a:pt x="1037" y="1381"/>
                    </a:lnTo>
                    <a:lnTo>
                      <a:pt x="1080" y="1381"/>
                    </a:lnTo>
                    <a:lnTo>
                      <a:pt x="1253" y="1468"/>
                    </a:lnTo>
                    <a:lnTo>
                      <a:pt x="1296" y="1511"/>
                    </a:lnTo>
                    <a:lnTo>
                      <a:pt x="1339" y="1511"/>
                    </a:lnTo>
                    <a:lnTo>
                      <a:pt x="1382" y="1554"/>
                    </a:lnTo>
                    <a:lnTo>
                      <a:pt x="1728" y="1770"/>
                    </a:lnTo>
                    <a:lnTo>
                      <a:pt x="1771" y="1813"/>
                    </a:lnTo>
                    <a:lnTo>
                      <a:pt x="1814" y="1813"/>
                    </a:lnTo>
                    <a:lnTo>
                      <a:pt x="1987" y="1943"/>
                    </a:lnTo>
                    <a:lnTo>
                      <a:pt x="2073" y="1986"/>
                    </a:lnTo>
                    <a:lnTo>
                      <a:pt x="2375" y="2202"/>
                    </a:lnTo>
                    <a:lnTo>
                      <a:pt x="2418" y="2245"/>
                    </a:lnTo>
                    <a:lnTo>
                      <a:pt x="2677" y="2461"/>
                    </a:lnTo>
                    <a:lnTo>
                      <a:pt x="2720" y="2504"/>
                    </a:lnTo>
                    <a:lnTo>
                      <a:pt x="2807" y="2547"/>
                    </a:lnTo>
                    <a:lnTo>
                      <a:pt x="2979" y="2676"/>
                    </a:lnTo>
                    <a:lnTo>
                      <a:pt x="3066" y="2763"/>
                    </a:lnTo>
                    <a:lnTo>
                      <a:pt x="3238" y="2935"/>
                    </a:lnTo>
                    <a:lnTo>
                      <a:pt x="3411" y="3108"/>
                    </a:lnTo>
                    <a:lnTo>
                      <a:pt x="3497" y="3194"/>
                    </a:lnTo>
                    <a:lnTo>
                      <a:pt x="3540" y="3238"/>
                    </a:lnTo>
                    <a:lnTo>
                      <a:pt x="3584" y="3281"/>
                    </a:lnTo>
                    <a:lnTo>
                      <a:pt x="3799" y="3497"/>
                    </a:lnTo>
                    <a:lnTo>
                      <a:pt x="3972" y="3669"/>
                    </a:lnTo>
                    <a:lnTo>
                      <a:pt x="4145" y="3799"/>
                    </a:lnTo>
                    <a:lnTo>
                      <a:pt x="4188" y="3799"/>
                    </a:lnTo>
                    <a:lnTo>
                      <a:pt x="4188" y="3842"/>
                    </a:lnTo>
                    <a:lnTo>
                      <a:pt x="4490" y="3885"/>
                    </a:lnTo>
                    <a:lnTo>
                      <a:pt x="4965" y="3885"/>
                    </a:lnTo>
                    <a:lnTo>
                      <a:pt x="5224" y="3842"/>
                    </a:lnTo>
                    <a:lnTo>
                      <a:pt x="5440" y="3756"/>
                    </a:lnTo>
                    <a:lnTo>
                      <a:pt x="5656" y="3626"/>
                    </a:lnTo>
                    <a:lnTo>
                      <a:pt x="5656" y="3583"/>
                    </a:lnTo>
                    <a:lnTo>
                      <a:pt x="5699" y="3583"/>
                    </a:lnTo>
                    <a:lnTo>
                      <a:pt x="5742" y="3540"/>
                    </a:lnTo>
                    <a:lnTo>
                      <a:pt x="5828" y="3410"/>
                    </a:lnTo>
                    <a:lnTo>
                      <a:pt x="5871" y="3281"/>
                    </a:lnTo>
                    <a:lnTo>
                      <a:pt x="5828" y="3151"/>
                    </a:lnTo>
                    <a:lnTo>
                      <a:pt x="5828" y="3108"/>
                    </a:lnTo>
                    <a:lnTo>
                      <a:pt x="5785" y="3065"/>
                    </a:lnTo>
                    <a:lnTo>
                      <a:pt x="5699" y="2979"/>
                    </a:lnTo>
                    <a:lnTo>
                      <a:pt x="5699" y="2935"/>
                    </a:lnTo>
                    <a:lnTo>
                      <a:pt x="5612" y="2892"/>
                    </a:lnTo>
                    <a:lnTo>
                      <a:pt x="5440" y="2676"/>
                    </a:lnTo>
                    <a:lnTo>
                      <a:pt x="5310" y="2504"/>
                    </a:lnTo>
                    <a:lnTo>
                      <a:pt x="4533" y="1770"/>
                    </a:lnTo>
                    <a:lnTo>
                      <a:pt x="4490" y="1770"/>
                    </a:lnTo>
                    <a:lnTo>
                      <a:pt x="4145" y="1511"/>
                    </a:lnTo>
                    <a:lnTo>
                      <a:pt x="4145" y="1468"/>
                    </a:lnTo>
                    <a:lnTo>
                      <a:pt x="4102" y="1468"/>
                    </a:lnTo>
                    <a:lnTo>
                      <a:pt x="3540" y="1079"/>
                    </a:lnTo>
                    <a:lnTo>
                      <a:pt x="3325" y="950"/>
                    </a:lnTo>
                    <a:lnTo>
                      <a:pt x="3281" y="907"/>
                    </a:lnTo>
                    <a:lnTo>
                      <a:pt x="3109" y="777"/>
                    </a:lnTo>
                    <a:lnTo>
                      <a:pt x="2936" y="691"/>
                    </a:lnTo>
                    <a:lnTo>
                      <a:pt x="2893" y="691"/>
                    </a:lnTo>
                    <a:lnTo>
                      <a:pt x="2807" y="605"/>
                    </a:lnTo>
                    <a:lnTo>
                      <a:pt x="2764" y="605"/>
                    </a:lnTo>
                    <a:lnTo>
                      <a:pt x="2505" y="475"/>
                    </a:lnTo>
                    <a:lnTo>
                      <a:pt x="2375" y="389"/>
                    </a:lnTo>
                    <a:lnTo>
                      <a:pt x="2332" y="389"/>
                    </a:lnTo>
                    <a:lnTo>
                      <a:pt x="2289" y="346"/>
                    </a:lnTo>
                    <a:lnTo>
                      <a:pt x="1900" y="173"/>
                    </a:lnTo>
                    <a:lnTo>
                      <a:pt x="1857" y="130"/>
                    </a:lnTo>
                    <a:lnTo>
                      <a:pt x="1771" y="130"/>
                    </a:lnTo>
                    <a:lnTo>
                      <a:pt x="1684" y="87"/>
                    </a:lnTo>
                    <a:lnTo>
                      <a:pt x="1425" y="43"/>
                    </a:lnTo>
                    <a:lnTo>
                      <a:pt x="11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3" name="Google Shape;15243;p76"/>
              <p:cNvSpPr/>
              <p:nvPr/>
            </p:nvSpPr>
            <p:spPr>
              <a:xfrm>
                <a:off x="4400157" y="3422812"/>
                <a:ext cx="659786" cy="438432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4102" extrusionOk="0">
                    <a:moveTo>
                      <a:pt x="993" y="1"/>
                    </a:moveTo>
                    <a:lnTo>
                      <a:pt x="648" y="87"/>
                    </a:lnTo>
                    <a:lnTo>
                      <a:pt x="432" y="173"/>
                    </a:lnTo>
                    <a:lnTo>
                      <a:pt x="259" y="260"/>
                    </a:lnTo>
                    <a:lnTo>
                      <a:pt x="130" y="389"/>
                    </a:lnTo>
                    <a:lnTo>
                      <a:pt x="0" y="519"/>
                    </a:lnTo>
                    <a:lnTo>
                      <a:pt x="0" y="562"/>
                    </a:lnTo>
                    <a:lnTo>
                      <a:pt x="0" y="691"/>
                    </a:lnTo>
                    <a:lnTo>
                      <a:pt x="43" y="821"/>
                    </a:lnTo>
                    <a:lnTo>
                      <a:pt x="173" y="950"/>
                    </a:lnTo>
                    <a:lnTo>
                      <a:pt x="302" y="1037"/>
                    </a:lnTo>
                    <a:lnTo>
                      <a:pt x="691" y="1209"/>
                    </a:lnTo>
                    <a:lnTo>
                      <a:pt x="734" y="1253"/>
                    </a:lnTo>
                    <a:lnTo>
                      <a:pt x="777" y="1253"/>
                    </a:lnTo>
                    <a:lnTo>
                      <a:pt x="950" y="1339"/>
                    </a:lnTo>
                    <a:lnTo>
                      <a:pt x="1036" y="1382"/>
                    </a:lnTo>
                    <a:lnTo>
                      <a:pt x="1252" y="1512"/>
                    </a:lnTo>
                    <a:lnTo>
                      <a:pt x="1295" y="1512"/>
                    </a:lnTo>
                    <a:lnTo>
                      <a:pt x="1381" y="1598"/>
                    </a:lnTo>
                    <a:lnTo>
                      <a:pt x="1424" y="1598"/>
                    </a:lnTo>
                    <a:lnTo>
                      <a:pt x="1942" y="1943"/>
                    </a:lnTo>
                    <a:lnTo>
                      <a:pt x="1986" y="1943"/>
                    </a:lnTo>
                    <a:lnTo>
                      <a:pt x="2072" y="2030"/>
                    </a:lnTo>
                    <a:lnTo>
                      <a:pt x="2115" y="2030"/>
                    </a:lnTo>
                    <a:lnTo>
                      <a:pt x="2245" y="2159"/>
                    </a:lnTo>
                    <a:lnTo>
                      <a:pt x="2331" y="2202"/>
                    </a:lnTo>
                    <a:lnTo>
                      <a:pt x="2460" y="2289"/>
                    </a:lnTo>
                    <a:lnTo>
                      <a:pt x="2504" y="2289"/>
                    </a:lnTo>
                    <a:lnTo>
                      <a:pt x="2633" y="2418"/>
                    </a:lnTo>
                    <a:lnTo>
                      <a:pt x="2719" y="2504"/>
                    </a:lnTo>
                    <a:lnTo>
                      <a:pt x="2978" y="2720"/>
                    </a:lnTo>
                    <a:lnTo>
                      <a:pt x="3022" y="2720"/>
                    </a:lnTo>
                    <a:lnTo>
                      <a:pt x="3065" y="2763"/>
                    </a:lnTo>
                    <a:lnTo>
                      <a:pt x="3712" y="3368"/>
                    </a:lnTo>
                    <a:lnTo>
                      <a:pt x="3799" y="3454"/>
                    </a:lnTo>
                    <a:lnTo>
                      <a:pt x="4014" y="3713"/>
                    </a:lnTo>
                    <a:lnTo>
                      <a:pt x="4230" y="3929"/>
                    </a:lnTo>
                    <a:lnTo>
                      <a:pt x="4489" y="4058"/>
                    </a:lnTo>
                    <a:lnTo>
                      <a:pt x="4748" y="4101"/>
                    </a:lnTo>
                    <a:lnTo>
                      <a:pt x="5093" y="4101"/>
                    </a:lnTo>
                    <a:lnTo>
                      <a:pt x="5309" y="4058"/>
                    </a:lnTo>
                    <a:lnTo>
                      <a:pt x="5525" y="4015"/>
                    </a:lnTo>
                    <a:lnTo>
                      <a:pt x="5784" y="3929"/>
                    </a:lnTo>
                    <a:lnTo>
                      <a:pt x="5957" y="3799"/>
                    </a:lnTo>
                    <a:lnTo>
                      <a:pt x="6000" y="3799"/>
                    </a:lnTo>
                    <a:lnTo>
                      <a:pt x="6000" y="3756"/>
                    </a:lnTo>
                    <a:lnTo>
                      <a:pt x="6129" y="3627"/>
                    </a:lnTo>
                    <a:lnTo>
                      <a:pt x="6173" y="3454"/>
                    </a:lnTo>
                    <a:lnTo>
                      <a:pt x="6129" y="3281"/>
                    </a:lnTo>
                    <a:lnTo>
                      <a:pt x="6043" y="3152"/>
                    </a:lnTo>
                    <a:lnTo>
                      <a:pt x="6000" y="3109"/>
                    </a:lnTo>
                    <a:lnTo>
                      <a:pt x="5914" y="3022"/>
                    </a:lnTo>
                    <a:lnTo>
                      <a:pt x="5784" y="2850"/>
                    </a:lnTo>
                    <a:lnTo>
                      <a:pt x="5309" y="2375"/>
                    </a:lnTo>
                    <a:lnTo>
                      <a:pt x="5223" y="2289"/>
                    </a:lnTo>
                    <a:lnTo>
                      <a:pt x="4878" y="1986"/>
                    </a:lnTo>
                    <a:lnTo>
                      <a:pt x="4748" y="1857"/>
                    </a:lnTo>
                    <a:lnTo>
                      <a:pt x="4532" y="1727"/>
                    </a:lnTo>
                    <a:lnTo>
                      <a:pt x="4360" y="1555"/>
                    </a:lnTo>
                    <a:lnTo>
                      <a:pt x="4101" y="1382"/>
                    </a:lnTo>
                    <a:lnTo>
                      <a:pt x="4058" y="1339"/>
                    </a:lnTo>
                    <a:lnTo>
                      <a:pt x="3799" y="1166"/>
                    </a:lnTo>
                    <a:lnTo>
                      <a:pt x="3712" y="1123"/>
                    </a:lnTo>
                    <a:lnTo>
                      <a:pt x="3669" y="1080"/>
                    </a:lnTo>
                    <a:lnTo>
                      <a:pt x="3583" y="1037"/>
                    </a:lnTo>
                    <a:lnTo>
                      <a:pt x="3540" y="1037"/>
                    </a:lnTo>
                    <a:lnTo>
                      <a:pt x="3540" y="994"/>
                    </a:lnTo>
                    <a:lnTo>
                      <a:pt x="3065" y="691"/>
                    </a:lnTo>
                    <a:lnTo>
                      <a:pt x="2547" y="432"/>
                    </a:lnTo>
                    <a:lnTo>
                      <a:pt x="2460" y="389"/>
                    </a:lnTo>
                    <a:lnTo>
                      <a:pt x="1986" y="173"/>
                    </a:lnTo>
                    <a:lnTo>
                      <a:pt x="1727" y="44"/>
                    </a:lnTo>
                    <a:lnTo>
                      <a:pt x="1597" y="44"/>
                    </a:lnTo>
                    <a:lnTo>
                      <a:pt x="12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44" name="Google Shape;15244;p76"/>
            <p:cNvGrpSpPr/>
            <p:nvPr/>
          </p:nvGrpSpPr>
          <p:grpSpPr>
            <a:xfrm>
              <a:off x="2886915" y="2444730"/>
              <a:ext cx="2961928" cy="2357614"/>
              <a:chOff x="2886915" y="2444730"/>
              <a:chExt cx="2961928" cy="2357614"/>
            </a:xfrm>
          </p:grpSpPr>
          <p:sp>
            <p:nvSpPr>
              <p:cNvPr id="15245" name="Google Shape;15245;p76"/>
              <p:cNvSpPr/>
              <p:nvPr/>
            </p:nvSpPr>
            <p:spPr>
              <a:xfrm>
                <a:off x="5115201" y="2878459"/>
                <a:ext cx="107" cy="10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6" name="Google Shape;15246;p76"/>
              <p:cNvSpPr/>
              <p:nvPr/>
            </p:nvSpPr>
            <p:spPr>
              <a:xfrm>
                <a:off x="2905299" y="3833455"/>
                <a:ext cx="4703" cy="4703"/>
              </a:xfrm>
              <a:custGeom>
                <a:avLst/>
                <a:gdLst/>
                <a:ahLst/>
                <a:cxnLst/>
                <a:rect l="l" t="t" r="r" b="b"/>
                <a:pathLst>
                  <a:path w="44" h="44" extrusionOk="0">
                    <a:moveTo>
                      <a:pt x="44" y="0"/>
                    </a:moveTo>
                    <a:lnTo>
                      <a:pt x="1" y="44"/>
                    </a:lnTo>
                    <a:lnTo>
                      <a:pt x="44" y="4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7" name="Google Shape;15247;p76"/>
              <p:cNvSpPr/>
              <p:nvPr/>
            </p:nvSpPr>
            <p:spPr>
              <a:xfrm>
                <a:off x="3638833" y="4110280"/>
                <a:ext cx="107" cy="4703"/>
              </a:xfrm>
              <a:custGeom>
                <a:avLst/>
                <a:gdLst/>
                <a:ahLst/>
                <a:cxnLst/>
                <a:rect l="l" t="t" r="r" b="b"/>
                <a:pathLst>
                  <a:path w="1" h="44" extrusionOk="0">
                    <a:moveTo>
                      <a:pt x="1" y="0"/>
                    </a:moveTo>
                    <a:lnTo>
                      <a:pt x="1" y="44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8" name="Google Shape;15248;p76"/>
              <p:cNvSpPr/>
              <p:nvPr/>
            </p:nvSpPr>
            <p:spPr>
              <a:xfrm>
                <a:off x="5811861" y="3616590"/>
                <a:ext cx="107" cy="10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9" name="Google Shape;15249;p76"/>
              <p:cNvSpPr/>
              <p:nvPr/>
            </p:nvSpPr>
            <p:spPr>
              <a:xfrm>
                <a:off x="3509719" y="4322442"/>
                <a:ext cx="107" cy="10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0" name="Google Shape;15250;p76"/>
              <p:cNvSpPr/>
              <p:nvPr/>
            </p:nvSpPr>
            <p:spPr>
              <a:xfrm>
                <a:off x="2965260" y="3948781"/>
                <a:ext cx="576845" cy="281529"/>
              </a:xfrm>
              <a:custGeom>
                <a:avLst/>
                <a:gdLst/>
                <a:ahLst/>
                <a:cxnLst/>
                <a:rect l="l" t="t" r="r" b="b"/>
                <a:pathLst>
                  <a:path w="5397" h="2634" extrusionOk="0">
                    <a:moveTo>
                      <a:pt x="1" y="1"/>
                    </a:moveTo>
                    <a:lnTo>
                      <a:pt x="260" y="346"/>
                    </a:lnTo>
                    <a:lnTo>
                      <a:pt x="432" y="519"/>
                    </a:lnTo>
                    <a:lnTo>
                      <a:pt x="1123" y="993"/>
                    </a:lnTo>
                    <a:lnTo>
                      <a:pt x="1771" y="1382"/>
                    </a:lnTo>
                    <a:lnTo>
                      <a:pt x="2202" y="1641"/>
                    </a:lnTo>
                    <a:lnTo>
                      <a:pt x="3368" y="2288"/>
                    </a:lnTo>
                    <a:lnTo>
                      <a:pt x="3411" y="2331"/>
                    </a:lnTo>
                    <a:lnTo>
                      <a:pt x="3756" y="2461"/>
                    </a:lnTo>
                    <a:lnTo>
                      <a:pt x="4145" y="2590"/>
                    </a:lnTo>
                    <a:lnTo>
                      <a:pt x="4576" y="2634"/>
                    </a:lnTo>
                    <a:lnTo>
                      <a:pt x="5267" y="2634"/>
                    </a:lnTo>
                    <a:lnTo>
                      <a:pt x="5396" y="2418"/>
                    </a:lnTo>
                    <a:lnTo>
                      <a:pt x="5396" y="2375"/>
                    </a:lnTo>
                    <a:lnTo>
                      <a:pt x="4878" y="2375"/>
                    </a:lnTo>
                    <a:lnTo>
                      <a:pt x="4619" y="2331"/>
                    </a:lnTo>
                    <a:lnTo>
                      <a:pt x="4188" y="2245"/>
                    </a:lnTo>
                    <a:lnTo>
                      <a:pt x="4101" y="2245"/>
                    </a:lnTo>
                    <a:lnTo>
                      <a:pt x="3713" y="2116"/>
                    </a:lnTo>
                    <a:lnTo>
                      <a:pt x="3281" y="1986"/>
                    </a:lnTo>
                    <a:lnTo>
                      <a:pt x="3238" y="1986"/>
                    </a:lnTo>
                    <a:lnTo>
                      <a:pt x="3109" y="1900"/>
                    </a:lnTo>
                    <a:lnTo>
                      <a:pt x="2763" y="1770"/>
                    </a:lnTo>
                    <a:lnTo>
                      <a:pt x="2504" y="1641"/>
                    </a:lnTo>
                    <a:lnTo>
                      <a:pt x="2332" y="1555"/>
                    </a:lnTo>
                    <a:lnTo>
                      <a:pt x="2159" y="1468"/>
                    </a:lnTo>
                    <a:lnTo>
                      <a:pt x="1986" y="1382"/>
                    </a:lnTo>
                    <a:lnTo>
                      <a:pt x="1943" y="1339"/>
                    </a:lnTo>
                    <a:lnTo>
                      <a:pt x="1339" y="993"/>
                    </a:lnTo>
                    <a:lnTo>
                      <a:pt x="1253" y="950"/>
                    </a:lnTo>
                    <a:lnTo>
                      <a:pt x="1209" y="907"/>
                    </a:lnTo>
                    <a:lnTo>
                      <a:pt x="1037" y="821"/>
                    </a:lnTo>
                    <a:lnTo>
                      <a:pt x="864" y="691"/>
                    </a:lnTo>
                    <a:lnTo>
                      <a:pt x="691" y="605"/>
                    </a:lnTo>
                    <a:lnTo>
                      <a:pt x="605" y="519"/>
                    </a:lnTo>
                    <a:lnTo>
                      <a:pt x="562" y="475"/>
                    </a:lnTo>
                    <a:lnTo>
                      <a:pt x="432" y="3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1" name="Google Shape;15251;p76"/>
              <p:cNvSpPr/>
              <p:nvPr/>
            </p:nvSpPr>
            <p:spPr>
              <a:xfrm>
                <a:off x="3196019" y="4105684"/>
                <a:ext cx="107" cy="10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2" name="Google Shape;15252;p76"/>
              <p:cNvSpPr/>
              <p:nvPr/>
            </p:nvSpPr>
            <p:spPr>
              <a:xfrm>
                <a:off x="3768054" y="4622354"/>
                <a:ext cx="107" cy="10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3" name="Google Shape;15253;p76"/>
              <p:cNvSpPr/>
              <p:nvPr/>
            </p:nvSpPr>
            <p:spPr>
              <a:xfrm>
                <a:off x="4229359" y="2698576"/>
                <a:ext cx="37088" cy="36981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46" extrusionOk="0">
                    <a:moveTo>
                      <a:pt x="130" y="86"/>
                    </a:moveTo>
                    <a:lnTo>
                      <a:pt x="217" y="130"/>
                    </a:lnTo>
                    <a:lnTo>
                      <a:pt x="130" y="173"/>
                    </a:lnTo>
                    <a:lnTo>
                      <a:pt x="130" y="86"/>
                    </a:lnTo>
                    <a:close/>
                    <a:moveTo>
                      <a:pt x="217" y="173"/>
                    </a:moveTo>
                    <a:lnTo>
                      <a:pt x="217" y="216"/>
                    </a:lnTo>
                    <a:lnTo>
                      <a:pt x="217" y="259"/>
                    </a:lnTo>
                    <a:lnTo>
                      <a:pt x="130" y="216"/>
                    </a:lnTo>
                    <a:lnTo>
                      <a:pt x="217" y="173"/>
                    </a:lnTo>
                    <a:close/>
                    <a:moveTo>
                      <a:pt x="174" y="0"/>
                    </a:moveTo>
                    <a:lnTo>
                      <a:pt x="87" y="43"/>
                    </a:lnTo>
                    <a:lnTo>
                      <a:pt x="1" y="130"/>
                    </a:lnTo>
                    <a:lnTo>
                      <a:pt x="1" y="259"/>
                    </a:lnTo>
                    <a:lnTo>
                      <a:pt x="44" y="302"/>
                    </a:lnTo>
                    <a:lnTo>
                      <a:pt x="130" y="345"/>
                    </a:lnTo>
                    <a:lnTo>
                      <a:pt x="217" y="345"/>
                    </a:lnTo>
                    <a:lnTo>
                      <a:pt x="260" y="302"/>
                    </a:lnTo>
                    <a:lnTo>
                      <a:pt x="346" y="216"/>
                    </a:lnTo>
                    <a:lnTo>
                      <a:pt x="346" y="86"/>
                    </a:lnTo>
                    <a:lnTo>
                      <a:pt x="260" y="43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4" name="Google Shape;15254;p76"/>
              <p:cNvSpPr/>
              <p:nvPr/>
            </p:nvSpPr>
            <p:spPr>
              <a:xfrm>
                <a:off x="4210975" y="2730855"/>
                <a:ext cx="92346" cy="6926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648" extrusionOk="0">
                    <a:moveTo>
                      <a:pt x="259" y="302"/>
                    </a:moveTo>
                    <a:lnTo>
                      <a:pt x="346" y="345"/>
                    </a:lnTo>
                    <a:lnTo>
                      <a:pt x="302" y="345"/>
                    </a:lnTo>
                    <a:lnTo>
                      <a:pt x="259" y="302"/>
                    </a:lnTo>
                    <a:close/>
                    <a:moveTo>
                      <a:pt x="648" y="0"/>
                    </a:moveTo>
                    <a:lnTo>
                      <a:pt x="518" y="86"/>
                    </a:lnTo>
                    <a:lnTo>
                      <a:pt x="389" y="130"/>
                    </a:lnTo>
                    <a:lnTo>
                      <a:pt x="302" y="216"/>
                    </a:lnTo>
                    <a:lnTo>
                      <a:pt x="302" y="259"/>
                    </a:lnTo>
                    <a:lnTo>
                      <a:pt x="216" y="259"/>
                    </a:lnTo>
                    <a:lnTo>
                      <a:pt x="173" y="302"/>
                    </a:lnTo>
                    <a:lnTo>
                      <a:pt x="130" y="302"/>
                    </a:lnTo>
                    <a:lnTo>
                      <a:pt x="130" y="345"/>
                    </a:lnTo>
                    <a:lnTo>
                      <a:pt x="87" y="345"/>
                    </a:lnTo>
                    <a:lnTo>
                      <a:pt x="43" y="389"/>
                    </a:lnTo>
                    <a:lnTo>
                      <a:pt x="0" y="475"/>
                    </a:lnTo>
                    <a:lnTo>
                      <a:pt x="43" y="604"/>
                    </a:lnTo>
                    <a:lnTo>
                      <a:pt x="130" y="648"/>
                    </a:lnTo>
                    <a:lnTo>
                      <a:pt x="259" y="604"/>
                    </a:lnTo>
                    <a:lnTo>
                      <a:pt x="302" y="561"/>
                    </a:lnTo>
                    <a:lnTo>
                      <a:pt x="346" y="518"/>
                    </a:lnTo>
                    <a:lnTo>
                      <a:pt x="389" y="518"/>
                    </a:lnTo>
                    <a:lnTo>
                      <a:pt x="432" y="432"/>
                    </a:lnTo>
                    <a:lnTo>
                      <a:pt x="475" y="432"/>
                    </a:lnTo>
                    <a:lnTo>
                      <a:pt x="518" y="389"/>
                    </a:lnTo>
                    <a:lnTo>
                      <a:pt x="648" y="345"/>
                    </a:lnTo>
                    <a:lnTo>
                      <a:pt x="777" y="259"/>
                    </a:lnTo>
                    <a:lnTo>
                      <a:pt x="864" y="216"/>
                    </a:lnTo>
                    <a:lnTo>
                      <a:pt x="864" y="86"/>
                    </a:lnTo>
                    <a:lnTo>
                      <a:pt x="7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5" name="Google Shape;15255;p76"/>
              <p:cNvSpPr/>
              <p:nvPr/>
            </p:nvSpPr>
            <p:spPr>
              <a:xfrm>
                <a:off x="3228298" y="3713532"/>
                <a:ext cx="83155" cy="73856"/>
              </a:xfrm>
              <a:custGeom>
                <a:avLst/>
                <a:gdLst/>
                <a:ahLst/>
                <a:cxnLst/>
                <a:rect l="l" t="t" r="r" b="b"/>
                <a:pathLst>
                  <a:path w="778" h="691" extrusionOk="0">
                    <a:moveTo>
                      <a:pt x="518" y="0"/>
                    </a:moveTo>
                    <a:lnTo>
                      <a:pt x="518" y="43"/>
                    </a:lnTo>
                    <a:lnTo>
                      <a:pt x="475" y="43"/>
                    </a:lnTo>
                    <a:lnTo>
                      <a:pt x="475" y="87"/>
                    </a:lnTo>
                    <a:lnTo>
                      <a:pt x="432" y="87"/>
                    </a:lnTo>
                    <a:lnTo>
                      <a:pt x="389" y="130"/>
                    </a:lnTo>
                    <a:lnTo>
                      <a:pt x="130" y="346"/>
                    </a:lnTo>
                    <a:lnTo>
                      <a:pt x="43" y="432"/>
                    </a:lnTo>
                    <a:lnTo>
                      <a:pt x="0" y="561"/>
                    </a:lnTo>
                    <a:lnTo>
                      <a:pt x="0" y="604"/>
                    </a:lnTo>
                    <a:lnTo>
                      <a:pt x="87" y="691"/>
                    </a:lnTo>
                    <a:lnTo>
                      <a:pt x="130" y="691"/>
                    </a:lnTo>
                    <a:lnTo>
                      <a:pt x="259" y="648"/>
                    </a:lnTo>
                    <a:lnTo>
                      <a:pt x="346" y="561"/>
                    </a:lnTo>
                    <a:lnTo>
                      <a:pt x="389" y="518"/>
                    </a:lnTo>
                    <a:lnTo>
                      <a:pt x="518" y="389"/>
                    </a:lnTo>
                    <a:lnTo>
                      <a:pt x="561" y="389"/>
                    </a:lnTo>
                    <a:lnTo>
                      <a:pt x="605" y="346"/>
                    </a:lnTo>
                    <a:lnTo>
                      <a:pt x="648" y="302"/>
                    </a:lnTo>
                    <a:lnTo>
                      <a:pt x="691" y="259"/>
                    </a:lnTo>
                    <a:lnTo>
                      <a:pt x="777" y="173"/>
                    </a:lnTo>
                    <a:lnTo>
                      <a:pt x="777" y="130"/>
                    </a:lnTo>
                    <a:lnTo>
                      <a:pt x="734" y="43"/>
                    </a:lnTo>
                    <a:lnTo>
                      <a:pt x="6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6" name="Google Shape;15256;p76"/>
              <p:cNvSpPr/>
              <p:nvPr/>
            </p:nvSpPr>
            <p:spPr>
              <a:xfrm>
                <a:off x="3491229" y="3851945"/>
                <a:ext cx="46280" cy="50769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75" extrusionOk="0">
                    <a:moveTo>
                      <a:pt x="44" y="0"/>
                    </a:moveTo>
                    <a:lnTo>
                      <a:pt x="1" y="86"/>
                    </a:lnTo>
                    <a:lnTo>
                      <a:pt x="1" y="173"/>
                    </a:lnTo>
                    <a:lnTo>
                      <a:pt x="44" y="259"/>
                    </a:lnTo>
                    <a:lnTo>
                      <a:pt x="87" y="259"/>
                    </a:lnTo>
                    <a:lnTo>
                      <a:pt x="87" y="302"/>
                    </a:lnTo>
                    <a:lnTo>
                      <a:pt x="130" y="345"/>
                    </a:lnTo>
                    <a:lnTo>
                      <a:pt x="216" y="432"/>
                    </a:lnTo>
                    <a:lnTo>
                      <a:pt x="303" y="475"/>
                    </a:lnTo>
                    <a:lnTo>
                      <a:pt x="389" y="432"/>
                    </a:lnTo>
                    <a:lnTo>
                      <a:pt x="432" y="302"/>
                    </a:lnTo>
                    <a:lnTo>
                      <a:pt x="389" y="216"/>
                    </a:lnTo>
                    <a:lnTo>
                      <a:pt x="346" y="130"/>
                    </a:lnTo>
                    <a:lnTo>
                      <a:pt x="303" y="130"/>
                    </a:lnTo>
                    <a:lnTo>
                      <a:pt x="303" y="86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7" name="Google Shape;15257;p76"/>
              <p:cNvSpPr/>
              <p:nvPr/>
            </p:nvSpPr>
            <p:spPr>
              <a:xfrm>
                <a:off x="3431267" y="4101088"/>
                <a:ext cx="32385" cy="3238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03" extrusionOk="0">
                    <a:moveTo>
                      <a:pt x="130" y="0"/>
                    </a:moveTo>
                    <a:lnTo>
                      <a:pt x="44" y="43"/>
                    </a:lnTo>
                    <a:lnTo>
                      <a:pt x="0" y="130"/>
                    </a:lnTo>
                    <a:lnTo>
                      <a:pt x="0" y="216"/>
                    </a:lnTo>
                    <a:lnTo>
                      <a:pt x="44" y="259"/>
                    </a:lnTo>
                    <a:lnTo>
                      <a:pt x="87" y="302"/>
                    </a:lnTo>
                    <a:lnTo>
                      <a:pt x="216" y="302"/>
                    </a:lnTo>
                    <a:lnTo>
                      <a:pt x="259" y="216"/>
                    </a:lnTo>
                    <a:lnTo>
                      <a:pt x="303" y="173"/>
                    </a:lnTo>
                    <a:lnTo>
                      <a:pt x="303" y="130"/>
                    </a:lnTo>
                    <a:lnTo>
                      <a:pt x="303" y="86"/>
                    </a:lnTo>
                    <a:lnTo>
                      <a:pt x="259" y="43"/>
                    </a:lnTo>
                    <a:lnTo>
                      <a:pt x="216" y="43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8" name="Google Shape;15258;p76"/>
              <p:cNvSpPr/>
              <p:nvPr/>
            </p:nvSpPr>
            <p:spPr>
              <a:xfrm>
                <a:off x="3135951" y="3778089"/>
                <a:ext cx="107" cy="10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9" name="Google Shape;15259;p76"/>
              <p:cNvSpPr/>
              <p:nvPr/>
            </p:nvSpPr>
            <p:spPr>
              <a:xfrm>
                <a:off x="3108269" y="3731916"/>
                <a:ext cx="83155" cy="110837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037" extrusionOk="0">
                    <a:moveTo>
                      <a:pt x="605" y="174"/>
                    </a:moveTo>
                    <a:lnTo>
                      <a:pt x="648" y="217"/>
                    </a:lnTo>
                    <a:lnTo>
                      <a:pt x="605" y="217"/>
                    </a:lnTo>
                    <a:lnTo>
                      <a:pt x="605" y="174"/>
                    </a:lnTo>
                    <a:close/>
                    <a:moveTo>
                      <a:pt x="389" y="519"/>
                    </a:moveTo>
                    <a:lnTo>
                      <a:pt x="389" y="562"/>
                    </a:lnTo>
                    <a:lnTo>
                      <a:pt x="346" y="562"/>
                    </a:lnTo>
                    <a:lnTo>
                      <a:pt x="346" y="519"/>
                    </a:lnTo>
                    <a:close/>
                    <a:moveTo>
                      <a:pt x="260" y="648"/>
                    </a:moveTo>
                    <a:lnTo>
                      <a:pt x="260" y="691"/>
                    </a:lnTo>
                    <a:lnTo>
                      <a:pt x="303" y="691"/>
                    </a:lnTo>
                    <a:lnTo>
                      <a:pt x="303" y="735"/>
                    </a:lnTo>
                    <a:lnTo>
                      <a:pt x="260" y="735"/>
                    </a:lnTo>
                    <a:lnTo>
                      <a:pt x="260" y="691"/>
                    </a:lnTo>
                    <a:lnTo>
                      <a:pt x="217" y="691"/>
                    </a:lnTo>
                    <a:lnTo>
                      <a:pt x="260" y="648"/>
                    </a:lnTo>
                    <a:close/>
                    <a:moveTo>
                      <a:pt x="44" y="864"/>
                    </a:moveTo>
                    <a:lnTo>
                      <a:pt x="87" y="907"/>
                    </a:lnTo>
                    <a:lnTo>
                      <a:pt x="130" y="907"/>
                    </a:lnTo>
                    <a:lnTo>
                      <a:pt x="174" y="950"/>
                    </a:lnTo>
                    <a:lnTo>
                      <a:pt x="87" y="950"/>
                    </a:lnTo>
                    <a:lnTo>
                      <a:pt x="87" y="907"/>
                    </a:lnTo>
                    <a:lnTo>
                      <a:pt x="44" y="907"/>
                    </a:lnTo>
                    <a:lnTo>
                      <a:pt x="44" y="864"/>
                    </a:lnTo>
                    <a:close/>
                    <a:moveTo>
                      <a:pt x="605" y="1"/>
                    </a:moveTo>
                    <a:lnTo>
                      <a:pt x="519" y="44"/>
                    </a:lnTo>
                    <a:lnTo>
                      <a:pt x="433" y="174"/>
                    </a:lnTo>
                    <a:lnTo>
                      <a:pt x="389" y="217"/>
                    </a:lnTo>
                    <a:lnTo>
                      <a:pt x="346" y="303"/>
                    </a:lnTo>
                    <a:lnTo>
                      <a:pt x="303" y="346"/>
                    </a:lnTo>
                    <a:lnTo>
                      <a:pt x="260" y="389"/>
                    </a:lnTo>
                    <a:lnTo>
                      <a:pt x="260" y="432"/>
                    </a:lnTo>
                    <a:lnTo>
                      <a:pt x="217" y="476"/>
                    </a:lnTo>
                    <a:lnTo>
                      <a:pt x="217" y="562"/>
                    </a:lnTo>
                    <a:lnTo>
                      <a:pt x="260" y="562"/>
                    </a:lnTo>
                    <a:lnTo>
                      <a:pt x="130" y="605"/>
                    </a:lnTo>
                    <a:lnTo>
                      <a:pt x="87" y="648"/>
                    </a:lnTo>
                    <a:lnTo>
                      <a:pt x="87" y="691"/>
                    </a:lnTo>
                    <a:lnTo>
                      <a:pt x="44" y="735"/>
                    </a:lnTo>
                    <a:lnTo>
                      <a:pt x="1" y="778"/>
                    </a:lnTo>
                    <a:lnTo>
                      <a:pt x="1" y="821"/>
                    </a:lnTo>
                    <a:lnTo>
                      <a:pt x="1" y="907"/>
                    </a:lnTo>
                    <a:lnTo>
                      <a:pt x="1" y="950"/>
                    </a:lnTo>
                    <a:lnTo>
                      <a:pt x="44" y="994"/>
                    </a:lnTo>
                    <a:lnTo>
                      <a:pt x="87" y="1037"/>
                    </a:lnTo>
                    <a:lnTo>
                      <a:pt x="217" y="1037"/>
                    </a:lnTo>
                    <a:lnTo>
                      <a:pt x="260" y="950"/>
                    </a:lnTo>
                    <a:lnTo>
                      <a:pt x="303" y="907"/>
                    </a:lnTo>
                    <a:lnTo>
                      <a:pt x="303" y="864"/>
                    </a:lnTo>
                    <a:lnTo>
                      <a:pt x="346" y="821"/>
                    </a:lnTo>
                    <a:lnTo>
                      <a:pt x="346" y="778"/>
                    </a:lnTo>
                    <a:lnTo>
                      <a:pt x="389" y="735"/>
                    </a:lnTo>
                    <a:lnTo>
                      <a:pt x="389" y="691"/>
                    </a:lnTo>
                    <a:lnTo>
                      <a:pt x="346" y="648"/>
                    </a:lnTo>
                    <a:lnTo>
                      <a:pt x="433" y="605"/>
                    </a:lnTo>
                    <a:lnTo>
                      <a:pt x="476" y="562"/>
                    </a:lnTo>
                    <a:lnTo>
                      <a:pt x="519" y="519"/>
                    </a:lnTo>
                    <a:lnTo>
                      <a:pt x="562" y="476"/>
                    </a:lnTo>
                    <a:lnTo>
                      <a:pt x="605" y="389"/>
                    </a:lnTo>
                    <a:lnTo>
                      <a:pt x="648" y="389"/>
                    </a:lnTo>
                    <a:lnTo>
                      <a:pt x="648" y="346"/>
                    </a:lnTo>
                    <a:lnTo>
                      <a:pt x="735" y="260"/>
                    </a:lnTo>
                    <a:lnTo>
                      <a:pt x="778" y="217"/>
                    </a:lnTo>
                    <a:lnTo>
                      <a:pt x="778" y="130"/>
                    </a:lnTo>
                    <a:lnTo>
                      <a:pt x="778" y="87"/>
                    </a:lnTo>
                    <a:lnTo>
                      <a:pt x="735" y="44"/>
                    </a:lnTo>
                    <a:lnTo>
                      <a:pt x="6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0" name="Google Shape;15260;p76"/>
              <p:cNvSpPr/>
              <p:nvPr/>
            </p:nvSpPr>
            <p:spPr>
              <a:xfrm>
                <a:off x="3339028" y="3731916"/>
                <a:ext cx="32385" cy="3238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03" extrusionOk="0">
                    <a:moveTo>
                      <a:pt x="130" y="1"/>
                    </a:moveTo>
                    <a:lnTo>
                      <a:pt x="87" y="44"/>
                    </a:lnTo>
                    <a:lnTo>
                      <a:pt x="43" y="44"/>
                    </a:lnTo>
                    <a:lnTo>
                      <a:pt x="43" y="87"/>
                    </a:lnTo>
                    <a:lnTo>
                      <a:pt x="0" y="130"/>
                    </a:lnTo>
                    <a:lnTo>
                      <a:pt x="43" y="217"/>
                    </a:lnTo>
                    <a:lnTo>
                      <a:pt x="130" y="303"/>
                    </a:lnTo>
                    <a:lnTo>
                      <a:pt x="216" y="303"/>
                    </a:lnTo>
                    <a:lnTo>
                      <a:pt x="302" y="217"/>
                    </a:lnTo>
                    <a:lnTo>
                      <a:pt x="302" y="174"/>
                    </a:lnTo>
                    <a:lnTo>
                      <a:pt x="302" y="87"/>
                    </a:lnTo>
                    <a:lnTo>
                      <a:pt x="259" y="44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1" name="Google Shape;15261;p76"/>
              <p:cNvSpPr/>
              <p:nvPr/>
            </p:nvSpPr>
            <p:spPr>
              <a:xfrm>
                <a:off x="3528103" y="3838051"/>
                <a:ext cx="161606" cy="106241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994" extrusionOk="0">
                    <a:moveTo>
                      <a:pt x="605" y="519"/>
                    </a:moveTo>
                    <a:lnTo>
                      <a:pt x="648" y="562"/>
                    </a:lnTo>
                    <a:lnTo>
                      <a:pt x="562" y="562"/>
                    </a:lnTo>
                    <a:lnTo>
                      <a:pt x="605" y="519"/>
                    </a:lnTo>
                    <a:close/>
                    <a:moveTo>
                      <a:pt x="433" y="778"/>
                    </a:moveTo>
                    <a:lnTo>
                      <a:pt x="433" y="821"/>
                    </a:lnTo>
                    <a:lnTo>
                      <a:pt x="389" y="821"/>
                    </a:lnTo>
                    <a:lnTo>
                      <a:pt x="433" y="778"/>
                    </a:lnTo>
                    <a:close/>
                    <a:moveTo>
                      <a:pt x="174" y="864"/>
                    </a:moveTo>
                    <a:lnTo>
                      <a:pt x="217" y="950"/>
                    </a:lnTo>
                    <a:lnTo>
                      <a:pt x="130" y="950"/>
                    </a:lnTo>
                    <a:lnTo>
                      <a:pt x="174" y="864"/>
                    </a:lnTo>
                    <a:close/>
                    <a:moveTo>
                      <a:pt x="1382" y="1"/>
                    </a:moveTo>
                    <a:lnTo>
                      <a:pt x="1296" y="44"/>
                    </a:lnTo>
                    <a:lnTo>
                      <a:pt x="1037" y="173"/>
                    </a:lnTo>
                    <a:lnTo>
                      <a:pt x="778" y="346"/>
                    </a:lnTo>
                    <a:lnTo>
                      <a:pt x="735" y="389"/>
                    </a:lnTo>
                    <a:lnTo>
                      <a:pt x="605" y="432"/>
                    </a:lnTo>
                    <a:lnTo>
                      <a:pt x="519" y="475"/>
                    </a:lnTo>
                    <a:lnTo>
                      <a:pt x="476" y="519"/>
                    </a:lnTo>
                    <a:lnTo>
                      <a:pt x="433" y="562"/>
                    </a:lnTo>
                    <a:lnTo>
                      <a:pt x="346" y="562"/>
                    </a:lnTo>
                    <a:lnTo>
                      <a:pt x="217" y="648"/>
                    </a:lnTo>
                    <a:lnTo>
                      <a:pt x="174" y="691"/>
                    </a:lnTo>
                    <a:lnTo>
                      <a:pt x="87" y="734"/>
                    </a:lnTo>
                    <a:lnTo>
                      <a:pt x="1" y="821"/>
                    </a:lnTo>
                    <a:lnTo>
                      <a:pt x="44" y="950"/>
                    </a:lnTo>
                    <a:lnTo>
                      <a:pt x="87" y="993"/>
                    </a:lnTo>
                    <a:lnTo>
                      <a:pt x="260" y="993"/>
                    </a:lnTo>
                    <a:lnTo>
                      <a:pt x="303" y="907"/>
                    </a:lnTo>
                    <a:lnTo>
                      <a:pt x="389" y="907"/>
                    </a:lnTo>
                    <a:lnTo>
                      <a:pt x="519" y="821"/>
                    </a:lnTo>
                    <a:lnTo>
                      <a:pt x="562" y="778"/>
                    </a:lnTo>
                    <a:lnTo>
                      <a:pt x="648" y="734"/>
                    </a:lnTo>
                    <a:lnTo>
                      <a:pt x="778" y="691"/>
                    </a:lnTo>
                    <a:lnTo>
                      <a:pt x="821" y="605"/>
                    </a:lnTo>
                    <a:lnTo>
                      <a:pt x="951" y="605"/>
                    </a:lnTo>
                    <a:lnTo>
                      <a:pt x="1166" y="432"/>
                    </a:lnTo>
                    <a:lnTo>
                      <a:pt x="1210" y="432"/>
                    </a:lnTo>
                    <a:lnTo>
                      <a:pt x="1469" y="303"/>
                    </a:lnTo>
                    <a:lnTo>
                      <a:pt x="1512" y="216"/>
                    </a:lnTo>
                    <a:lnTo>
                      <a:pt x="1512" y="130"/>
                    </a:lnTo>
                    <a:lnTo>
                      <a:pt x="1512" y="87"/>
                    </a:lnTo>
                    <a:lnTo>
                      <a:pt x="14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2" name="Google Shape;15262;p76"/>
              <p:cNvSpPr/>
              <p:nvPr/>
            </p:nvSpPr>
            <p:spPr>
              <a:xfrm>
                <a:off x="3080586" y="3870329"/>
                <a:ext cx="32492" cy="3708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47" extrusionOk="0">
                    <a:moveTo>
                      <a:pt x="130" y="1"/>
                    </a:moveTo>
                    <a:lnTo>
                      <a:pt x="44" y="87"/>
                    </a:lnTo>
                    <a:lnTo>
                      <a:pt x="1" y="130"/>
                    </a:lnTo>
                    <a:lnTo>
                      <a:pt x="1" y="217"/>
                    </a:lnTo>
                    <a:lnTo>
                      <a:pt x="44" y="260"/>
                    </a:lnTo>
                    <a:lnTo>
                      <a:pt x="130" y="346"/>
                    </a:lnTo>
                    <a:lnTo>
                      <a:pt x="174" y="346"/>
                    </a:lnTo>
                    <a:lnTo>
                      <a:pt x="260" y="303"/>
                    </a:lnTo>
                    <a:lnTo>
                      <a:pt x="303" y="217"/>
                    </a:lnTo>
                    <a:lnTo>
                      <a:pt x="303" y="173"/>
                    </a:lnTo>
                    <a:lnTo>
                      <a:pt x="303" y="87"/>
                    </a:ln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3" name="Google Shape;15263;p76"/>
              <p:cNvSpPr/>
              <p:nvPr/>
            </p:nvSpPr>
            <p:spPr>
              <a:xfrm>
                <a:off x="3795737" y="3307486"/>
                <a:ext cx="590633" cy="484498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4533" extrusionOk="0">
                    <a:moveTo>
                      <a:pt x="5396" y="1"/>
                    </a:moveTo>
                    <a:lnTo>
                      <a:pt x="5267" y="44"/>
                    </a:lnTo>
                    <a:lnTo>
                      <a:pt x="4187" y="1209"/>
                    </a:lnTo>
                    <a:lnTo>
                      <a:pt x="3583" y="1770"/>
                    </a:lnTo>
                    <a:lnTo>
                      <a:pt x="2979" y="2375"/>
                    </a:lnTo>
                    <a:lnTo>
                      <a:pt x="2331" y="2893"/>
                    </a:lnTo>
                    <a:lnTo>
                      <a:pt x="1684" y="3411"/>
                    </a:lnTo>
                    <a:lnTo>
                      <a:pt x="993" y="3799"/>
                    </a:lnTo>
                    <a:lnTo>
                      <a:pt x="346" y="4145"/>
                    </a:lnTo>
                    <a:lnTo>
                      <a:pt x="259" y="4188"/>
                    </a:lnTo>
                    <a:lnTo>
                      <a:pt x="173" y="4231"/>
                    </a:lnTo>
                    <a:lnTo>
                      <a:pt x="87" y="4231"/>
                    </a:lnTo>
                    <a:lnTo>
                      <a:pt x="0" y="4317"/>
                    </a:lnTo>
                    <a:lnTo>
                      <a:pt x="0" y="4447"/>
                    </a:lnTo>
                    <a:lnTo>
                      <a:pt x="44" y="4490"/>
                    </a:lnTo>
                    <a:lnTo>
                      <a:pt x="87" y="4533"/>
                    </a:lnTo>
                    <a:lnTo>
                      <a:pt x="216" y="4533"/>
                    </a:lnTo>
                    <a:lnTo>
                      <a:pt x="907" y="4231"/>
                    </a:lnTo>
                    <a:lnTo>
                      <a:pt x="1598" y="3799"/>
                    </a:lnTo>
                    <a:lnTo>
                      <a:pt x="2288" y="3281"/>
                    </a:lnTo>
                    <a:lnTo>
                      <a:pt x="3022" y="2720"/>
                    </a:lnTo>
                    <a:lnTo>
                      <a:pt x="3669" y="2116"/>
                    </a:lnTo>
                    <a:lnTo>
                      <a:pt x="4317" y="1511"/>
                    </a:lnTo>
                    <a:lnTo>
                      <a:pt x="5482" y="260"/>
                    </a:lnTo>
                    <a:lnTo>
                      <a:pt x="5526" y="130"/>
                    </a:lnTo>
                    <a:lnTo>
                      <a:pt x="5482" y="44"/>
                    </a:lnTo>
                    <a:lnTo>
                      <a:pt x="53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4" name="Google Shape;15264;p76"/>
              <p:cNvSpPr/>
              <p:nvPr/>
            </p:nvSpPr>
            <p:spPr>
              <a:xfrm>
                <a:off x="2886915" y="2444730"/>
                <a:ext cx="2961928" cy="2357614"/>
              </a:xfrm>
              <a:custGeom>
                <a:avLst/>
                <a:gdLst/>
                <a:ahLst/>
                <a:cxnLst/>
                <a:rect l="l" t="t" r="r" b="b"/>
                <a:pathLst>
                  <a:path w="27712" h="22058" extrusionOk="0">
                    <a:moveTo>
                      <a:pt x="7727" y="4835"/>
                    </a:moveTo>
                    <a:lnTo>
                      <a:pt x="7813" y="4879"/>
                    </a:lnTo>
                    <a:lnTo>
                      <a:pt x="7856" y="4922"/>
                    </a:lnTo>
                    <a:lnTo>
                      <a:pt x="7813" y="4965"/>
                    </a:lnTo>
                    <a:lnTo>
                      <a:pt x="7813" y="4922"/>
                    </a:lnTo>
                    <a:lnTo>
                      <a:pt x="7770" y="4922"/>
                    </a:lnTo>
                    <a:lnTo>
                      <a:pt x="7727" y="4879"/>
                    </a:lnTo>
                    <a:lnTo>
                      <a:pt x="7727" y="4835"/>
                    </a:lnTo>
                    <a:close/>
                    <a:moveTo>
                      <a:pt x="16662" y="303"/>
                    </a:moveTo>
                    <a:lnTo>
                      <a:pt x="17093" y="389"/>
                    </a:lnTo>
                    <a:lnTo>
                      <a:pt x="17568" y="562"/>
                    </a:lnTo>
                    <a:lnTo>
                      <a:pt x="18043" y="735"/>
                    </a:lnTo>
                    <a:lnTo>
                      <a:pt x="18518" y="994"/>
                    </a:lnTo>
                    <a:lnTo>
                      <a:pt x="18992" y="1339"/>
                    </a:lnTo>
                    <a:lnTo>
                      <a:pt x="19079" y="1382"/>
                    </a:lnTo>
                    <a:lnTo>
                      <a:pt x="19554" y="1728"/>
                    </a:lnTo>
                    <a:lnTo>
                      <a:pt x="19769" y="1900"/>
                    </a:lnTo>
                    <a:lnTo>
                      <a:pt x="19985" y="2116"/>
                    </a:lnTo>
                    <a:lnTo>
                      <a:pt x="20115" y="2289"/>
                    </a:lnTo>
                    <a:lnTo>
                      <a:pt x="20158" y="2418"/>
                    </a:lnTo>
                    <a:lnTo>
                      <a:pt x="20244" y="2677"/>
                    </a:lnTo>
                    <a:lnTo>
                      <a:pt x="20244" y="2936"/>
                    </a:lnTo>
                    <a:lnTo>
                      <a:pt x="20244" y="2979"/>
                    </a:lnTo>
                    <a:lnTo>
                      <a:pt x="20244" y="3022"/>
                    </a:lnTo>
                    <a:lnTo>
                      <a:pt x="20244" y="3066"/>
                    </a:lnTo>
                    <a:lnTo>
                      <a:pt x="20201" y="3109"/>
                    </a:lnTo>
                    <a:lnTo>
                      <a:pt x="20201" y="3152"/>
                    </a:lnTo>
                    <a:lnTo>
                      <a:pt x="20115" y="3411"/>
                    </a:lnTo>
                    <a:lnTo>
                      <a:pt x="19985" y="3713"/>
                    </a:lnTo>
                    <a:lnTo>
                      <a:pt x="19942" y="3756"/>
                    </a:lnTo>
                    <a:lnTo>
                      <a:pt x="19942" y="3799"/>
                    </a:lnTo>
                    <a:lnTo>
                      <a:pt x="19899" y="3843"/>
                    </a:lnTo>
                    <a:lnTo>
                      <a:pt x="19769" y="4015"/>
                    </a:lnTo>
                    <a:lnTo>
                      <a:pt x="19769" y="4058"/>
                    </a:lnTo>
                    <a:lnTo>
                      <a:pt x="19856" y="4145"/>
                    </a:lnTo>
                    <a:lnTo>
                      <a:pt x="19726" y="4102"/>
                    </a:lnTo>
                    <a:lnTo>
                      <a:pt x="19683" y="4145"/>
                    </a:lnTo>
                    <a:lnTo>
                      <a:pt x="19554" y="4317"/>
                    </a:lnTo>
                    <a:lnTo>
                      <a:pt x="19510" y="4404"/>
                    </a:lnTo>
                    <a:lnTo>
                      <a:pt x="19165" y="4879"/>
                    </a:lnTo>
                    <a:lnTo>
                      <a:pt x="18949" y="5138"/>
                    </a:lnTo>
                    <a:lnTo>
                      <a:pt x="18734" y="5310"/>
                    </a:lnTo>
                    <a:lnTo>
                      <a:pt x="18475" y="5483"/>
                    </a:lnTo>
                    <a:lnTo>
                      <a:pt x="18216" y="5612"/>
                    </a:lnTo>
                    <a:lnTo>
                      <a:pt x="17957" y="5699"/>
                    </a:lnTo>
                    <a:lnTo>
                      <a:pt x="17654" y="5785"/>
                    </a:lnTo>
                    <a:lnTo>
                      <a:pt x="15971" y="5785"/>
                    </a:lnTo>
                    <a:lnTo>
                      <a:pt x="15971" y="5828"/>
                    </a:lnTo>
                    <a:lnTo>
                      <a:pt x="15928" y="5828"/>
                    </a:lnTo>
                    <a:lnTo>
                      <a:pt x="15928" y="5785"/>
                    </a:lnTo>
                    <a:lnTo>
                      <a:pt x="15928" y="5742"/>
                    </a:lnTo>
                    <a:lnTo>
                      <a:pt x="15885" y="5742"/>
                    </a:lnTo>
                    <a:lnTo>
                      <a:pt x="15798" y="5699"/>
                    </a:lnTo>
                    <a:lnTo>
                      <a:pt x="15755" y="5612"/>
                    </a:lnTo>
                    <a:lnTo>
                      <a:pt x="15712" y="5569"/>
                    </a:lnTo>
                    <a:lnTo>
                      <a:pt x="15712" y="5526"/>
                    </a:lnTo>
                    <a:lnTo>
                      <a:pt x="15669" y="5483"/>
                    </a:lnTo>
                    <a:lnTo>
                      <a:pt x="15539" y="5224"/>
                    </a:lnTo>
                    <a:lnTo>
                      <a:pt x="15496" y="5181"/>
                    </a:lnTo>
                    <a:lnTo>
                      <a:pt x="15496" y="5138"/>
                    </a:lnTo>
                    <a:lnTo>
                      <a:pt x="15885" y="5094"/>
                    </a:lnTo>
                    <a:lnTo>
                      <a:pt x="17180" y="5094"/>
                    </a:lnTo>
                    <a:lnTo>
                      <a:pt x="17482" y="5008"/>
                    </a:lnTo>
                    <a:lnTo>
                      <a:pt x="17741" y="4922"/>
                    </a:lnTo>
                    <a:lnTo>
                      <a:pt x="18043" y="4792"/>
                    </a:lnTo>
                    <a:lnTo>
                      <a:pt x="18302" y="4576"/>
                    </a:lnTo>
                    <a:lnTo>
                      <a:pt x="18518" y="4317"/>
                    </a:lnTo>
                    <a:lnTo>
                      <a:pt x="18604" y="4231"/>
                    </a:lnTo>
                    <a:lnTo>
                      <a:pt x="18604" y="4188"/>
                    </a:lnTo>
                    <a:lnTo>
                      <a:pt x="18992" y="3713"/>
                    </a:lnTo>
                    <a:lnTo>
                      <a:pt x="19165" y="3411"/>
                    </a:lnTo>
                    <a:lnTo>
                      <a:pt x="19338" y="3109"/>
                    </a:lnTo>
                    <a:lnTo>
                      <a:pt x="19381" y="2979"/>
                    </a:lnTo>
                    <a:lnTo>
                      <a:pt x="19381" y="2807"/>
                    </a:lnTo>
                    <a:lnTo>
                      <a:pt x="19381" y="2720"/>
                    </a:lnTo>
                    <a:lnTo>
                      <a:pt x="19338" y="2634"/>
                    </a:lnTo>
                    <a:lnTo>
                      <a:pt x="19251" y="2461"/>
                    </a:lnTo>
                    <a:lnTo>
                      <a:pt x="19122" y="2289"/>
                    </a:lnTo>
                    <a:lnTo>
                      <a:pt x="18820" y="2030"/>
                    </a:lnTo>
                    <a:lnTo>
                      <a:pt x="18129" y="1598"/>
                    </a:lnTo>
                    <a:lnTo>
                      <a:pt x="17784" y="1382"/>
                    </a:lnTo>
                    <a:lnTo>
                      <a:pt x="17439" y="1253"/>
                    </a:lnTo>
                    <a:lnTo>
                      <a:pt x="17136" y="1166"/>
                    </a:lnTo>
                    <a:lnTo>
                      <a:pt x="16877" y="1080"/>
                    </a:lnTo>
                    <a:lnTo>
                      <a:pt x="16316" y="1080"/>
                    </a:lnTo>
                    <a:lnTo>
                      <a:pt x="16144" y="1123"/>
                    </a:lnTo>
                    <a:lnTo>
                      <a:pt x="15971" y="1166"/>
                    </a:lnTo>
                    <a:lnTo>
                      <a:pt x="15798" y="1253"/>
                    </a:lnTo>
                    <a:lnTo>
                      <a:pt x="15669" y="1382"/>
                    </a:lnTo>
                    <a:lnTo>
                      <a:pt x="15453" y="1641"/>
                    </a:lnTo>
                    <a:lnTo>
                      <a:pt x="15280" y="1900"/>
                    </a:lnTo>
                    <a:lnTo>
                      <a:pt x="15194" y="2030"/>
                    </a:lnTo>
                    <a:lnTo>
                      <a:pt x="15194" y="2073"/>
                    </a:lnTo>
                    <a:lnTo>
                      <a:pt x="14978" y="2332"/>
                    </a:lnTo>
                    <a:lnTo>
                      <a:pt x="14762" y="2548"/>
                    </a:lnTo>
                    <a:lnTo>
                      <a:pt x="14719" y="2591"/>
                    </a:lnTo>
                    <a:lnTo>
                      <a:pt x="14460" y="2807"/>
                    </a:lnTo>
                    <a:lnTo>
                      <a:pt x="14374" y="2893"/>
                    </a:lnTo>
                    <a:lnTo>
                      <a:pt x="14374" y="2850"/>
                    </a:lnTo>
                    <a:lnTo>
                      <a:pt x="14288" y="2850"/>
                    </a:lnTo>
                    <a:lnTo>
                      <a:pt x="14158" y="2763"/>
                    </a:lnTo>
                    <a:lnTo>
                      <a:pt x="13985" y="2677"/>
                    </a:lnTo>
                    <a:lnTo>
                      <a:pt x="13942" y="2634"/>
                    </a:lnTo>
                    <a:lnTo>
                      <a:pt x="13770" y="2505"/>
                    </a:lnTo>
                    <a:lnTo>
                      <a:pt x="13726" y="2461"/>
                    </a:lnTo>
                    <a:lnTo>
                      <a:pt x="13467" y="2332"/>
                    </a:lnTo>
                    <a:lnTo>
                      <a:pt x="13683" y="2246"/>
                    </a:lnTo>
                    <a:lnTo>
                      <a:pt x="13813" y="2159"/>
                    </a:lnTo>
                    <a:lnTo>
                      <a:pt x="13942" y="2073"/>
                    </a:lnTo>
                    <a:lnTo>
                      <a:pt x="14201" y="1900"/>
                    </a:lnTo>
                    <a:lnTo>
                      <a:pt x="14244" y="1814"/>
                    </a:lnTo>
                    <a:lnTo>
                      <a:pt x="14288" y="1814"/>
                    </a:lnTo>
                    <a:lnTo>
                      <a:pt x="14374" y="1684"/>
                    </a:lnTo>
                    <a:lnTo>
                      <a:pt x="14460" y="1598"/>
                    </a:lnTo>
                    <a:lnTo>
                      <a:pt x="14460" y="1555"/>
                    </a:lnTo>
                    <a:lnTo>
                      <a:pt x="14503" y="1512"/>
                    </a:lnTo>
                    <a:lnTo>
                      <a:pt x="14719" y="1210"/>
                    </a:lnTo>
                    <a:lnTo>
                      <a:pt x="14892" y="951"/>
                    </a:lnTo>
                    <a:lnTo>
                      <a:pt x="15065" y="735"/>
                    </a:lnTo>
                    <a:lnTo>
                      <a:pt x="15280" y="562"/>
                    </a:lnTo>
                    <a:lnTo>
                      <a:pt x="15539" y="389"/>
                    </a:lnTo>
                    <a:lnTo>
                      <a:pt x="15885" y="303"/>
                    </a:lnTo>
                    <a:close/>
                    <a:moveTo>
                      <a:pt x="20374" y="3799"/>
                    </a:moveTo>
                    <a:lnTo>
                      <a:pt x="20460" y="3886"/>
                    </a:lnTo>
                    <a:lnTo>
                      <a:pt x="20460" y="3929"/>
                    </a:lnTo>
                    <a:lnTo>
                      <a:pt x="20546" y="4058"/>
                    </a:lnTo>
                    <a:lnTo>
                      <a:pt x="20633" y="4145"/>
                    </a:lnTo>
                    <a:lnTo>
                      <a:pt x="20719" y="4145"/>
                    </a:lnTo>
                    <a:lnTo>
                      <a:pt x="20892" y="4792"/>
                    </a:lnTo>
                    <a:lnTo>
                      <a:pt x="20935" y="4965"/>
                    </a:lnTo>
                    <a:lnTo>
                      <a:pt x="21064" y="5742"/>
                    </a:lnTo>
                    <a:lnTo>
                      <a:pt x="21151" y="6519"/>
                    </a:lnTo>
                    <a:lnTo>
                      <a:pt x="20849" y="6519"/>
                    </a:lnTo>
                    <a:lnTo>
                      <a:pt x="20633" y="6432"/>
                    </a:lnTo>
                    <a:lnTo>
                      <a:pt x="20374" y="6346"/>
                    </a:lnTo>
                    <a:lnTo>
                      <a:pt x="20115" y="6173"/>
                    </a:lnTo>
                    <a:lnTo>
                      <a:pt x="19640" y="5828"/>
                    </a:lnTo>
                    <a:lnTo>
                      <a:pt x="19251" y="5440"/>
                    </a:lnTo>
                    <a:lnTo>
                      <a:pt x="19597" y="5008"/>
                    </a:lnTo>
                    <a:lnTo>
                      <a:pt x="19769" y="4792"/>
                    </a:lnTo>
                    <a:lnTo>
                      <a:pt x="20072" y="4361"/>
                    </a:lnTo>
                    <a:lnTo>
                      <a:pt x="20331" y="3886"/>
                    </a:lnTo>
                    <a:lnTo>
                      <a:pt x="20244" y="3843"/>
                    </a:lnTo>
                    <a:lnTo>
                      <a:pt x="20374" y="3886"/>
                    </a:lnTo>
                    <a:lnTo>
                      <a:pt x="20374" y="3799"/>
                    </a:lnTo>
                    <a:close/>
                    <a:moveTo>
                      <a:pt x="6216" y="6994"/>
                    </a:moveTo>
                    <a:lnTo>
                      <a:pt x="6216" y="7037"/>
                    </a:lnTo>
                    <a:lnTo>
                      <a:pt x="6173" y="7037"/>
                    </a:lnTo>
                    <a:lnTo>
                      <a:pt x="6216" y="6994"/>
                    </a:lnTo>
                    <a:close/>
                    <a:moveTo>
                      <a:pt x="9194" y="3627"/>
                    </a:moveTo>
                    <a:lnTo>
                      <a:pt x="9194" y="3713"/>
                    </a:lnTo>
                    <a:lnTo>
                      <a:pt x="9453" y="3756"/>
                    </a:lnTo>
                    <a:lnTo>
                      <a:pt x="9496" y="3713"/>
                    </a:lnTo>
                    <a:lnTo>
                      <a:pt x="9496" y="3799"/>
                    </a:lnTo>
                    <a:lnTo>
                      <a:pt x="9971" y="3972"/>
                    </a:lnTo>
                    <a:lnTo>
                      <a:pt x="10014" y="3972"/>
                    </a:lnTo>
                    <a:lnTo>
                      <a:pt x="10705" y="4274"/>
                    </a:lnTo>
                    <a:lnTo>
                      <a:pt x="11396" y="4576"/>
                    </a:lnTo>
                    <a:lnTo>
                      <a:pt x="11913" y="4879"/>
                    </a:lnTo>
                    <a:lnTo>
                      <a:pt x="12129" y="5008"/>
                    </a:lnTo>
                    <a:lnTo>
                      <a:pt x="12388" y="5181"/>
                    </a:lnTo>
                    <a:lnTo>
                      <a:pt x="12518" y="5224"/>
                    </a:lnTo>
                    <a:lnTo>
                      <a:pt x="12863" y="5483"/>
                    </a:lnTo>
                    <a:lnTo>
                      <a:pt x="12906" y="5526"/>
                    </a:lnTo>
                    <a:lnTo>
                      <a:pt x="12949" y="5569"/>
                    </a:lnTo>
                    <a:lnTo>
                      <a:pt x="13467" y="6001"/>
                    </a:lnTo>
                    <a:lnTo>
                      <a:pt x="13640" y="6173"/>
                    </a:lnTo>
                    <a:lnTo>
                      <a:pt x="13726" y="6217"/>
                    </a:lnTo>
                    <a:lnTo>
                      <a:pt x="13770" y="6260"/>
                    </a:lnTo>
                    <a:lnTo>
                      <a:pt x="13856" y="6346"/>
                    </a:lnTo>
                    <a:lnTo>
                      <a:pt x="13899" y="6432"/>
                    </a:lnTo>
                    <a:lnTo>
                      <a:pt x="13856" y="6562"/>
                    </a:lnTo>
                    <a:lnTo>
                      <a:pt x="13770" y="6691"/>
                    </a:lnTo>
                    <a:lnTo>
                      <a:pt x="13770" y="6735"/>
                    </a:lnTo>
                    <a:lnTo>
                      <a:pt x="13597" y="6864"/>
                    </a:lnTo>
                    <a:lnTo>
                      <a:pt x="13424" y="6950"/>
                    </a:lnTo>
                    <a:lnTo>
                      <a:pt x="12993" y="7080"/>
                    </a:lnTo>
                    <a:lnTo>
                      <a:pt x="12690" y="7123"/>
                    </a:lnTo>
                    <a:lnTo>
                      <a:pt x="12431" y="7123"/>
                    </a:lnTo>
                    <a:lnTo>
                      <a:pt x="12216" y="7037"/>
                    </a:lnTo>
                    <a:lnTo>
                      <a:pt x="12000" y="6864"/>
                    </a:lnTo>
                    <a:lnTo>
                      <a:pt x="11741" y="6648"/>
                    </a:lnTo>
                    <a:lnTo>
                      <a:pt x="11654" y="6562"/>
                    </a:lnTo>
                    <a:lnTo>
                      <a:pt x="10964" y="6044"/>
                    </a:lnTo>
                    <a:lnTo>
                      <a:pt x="10878" y="6001"/>
                    </a:lnTo>
                    <a:lnTo>
                      <a:pt x="10878" y="5958"/>
                    </a:lnTo>
                    <a:lnTo>
                      <a:pt x="10575" y="5785"/>
                    </a:lnTo>
                    <a:lnTo>
                      <a:pt x="10489" y="5742"/>
                    </a:lnTo>
                    <a:lnTo>
                      <a:pt x="10144" y="5526"/>
                    </a:lnTo>
                    <a:lnTo>
                      <a:pt x="10057" y="5483"/>
                    </a:lnTo>
                    <a:lnTo>
                      <a:pt x="9108" y="5008"/>
                    </a:lnTo>
                    <a:lnTo>
                      <a:pt x="9021" y="4965"/>
                    </a:lnTo>
                    <a:lnTo>
                      <a:pt x="8978" y="4965"/>
                    </a:lnTo>
                    <a:lnTo>
                      <a:pt x="8892" y="4922"/>
                    </a:lnTo>
                    <a:lnTo>
                      <a:pt x="8762" y="4879"/>
                    </a:lnTo>
                    <a:lnTo>
                      <a:pt x="8633" y="4835"/>
                    </a:lnTo>
                    <a:lnTo>
                      <a:pt x="8460" y="4749"/>
                    </a:lnTo>
                    <a:lnTo>
                      <a:pt x="8374" y="4749"/>
                    </a:lnTo>
                    <a:lnTo>
                      <a:pt x="7942" y="4576"/>
                    </a:lnTo>
                    <a:lnTo>
                      <a:pt x="7770" y="4490"/>
                    </a:lnTo>
                    <a:lnTo>
                      <a:pt x="7727" y="4361"/>
                    </a:lnTo>
                    <a:lnTo>
                      <a:pt x="7727" y="4317"/>
                    </a:lnTo>
                    <a:lnTo>
                      <a:pt x="7727" y="4274"/>
                    </a:lnTo>
                    <a:lnTo>
                      <a:pt x="7770" y="4145"/>
                    </a:lnTo>
                    <a:lnTo>
                      <a:pt x="7856" y="4058"/>
                    </a:lnTo>
                    <a:lnTo>
                      <a:pt x="8029" y="3929"/>
                    </a:lnTo>
                    <a:lnTo>
                      <a:pt x="8201" y="3843"/>
                    </a:lnTo>
                    <a:lnTo>
                      <a:pt x="8547" y="3713"/>
                    </a:lnTo>
                    <a:lnTo>
                      <a:pt x="8806" y="3670"/>
                    </a:lnTo>
                    <a:lnTo>
                      <a:pt x="9108" y="3713"/>
                    </a:lnTo>
                    <a:lnTo>
                      <a:pt x="9108" y="3627"/>
                    </a:lnTo>
                    <a:lnTo>
                      <a:pt x="9151" y="3713"/>
                    </a:lnTo>
                    <a:lnTo>
                      <a:pt x="9194" y="3627"/>
                    </a:lnTo>
                    <a:close/>
                    <a:moveTo>
                      <a:pt x="7856" y="4879"/>
                    </a:moveTo>
                    <a:lnTo>
                      <a:pt x="8244" y="5008"/>
                    </a:lnTo>
                    <a:lnTo>
                      <a:pt x="8331" y="5008"/>
                    </a:lnTo>
                    <a:lnTo>
                      <a:pt x="8331" y="5051"/>
                    </a:lnTo>
                    <a:lnTo>
                      <a:pt x="8374" y="5051"/>
                    </a:lnTo>
                    <a:lnTo>
                      <a:pt x="8503" y="5094"/>
                    </a:lnTo>
                    <a:lnTo>
                      <a:pt x="8590" y="5138"/>
                    </a:lnTo>
                    <a:lnTo>
                      <a:pt x="8849" y="5224"/>
                    </a:lnTo>
                    <a:lnTo>
                      <a:pt x="8849" y="5181"/>
                    </a:lnTo>
                    <a:lnTo>
                      <a:pt x="8892" y="5181"/>
                    </a:lnTo>
                    <a:lnTo>
                      <a:pt x="8849" y="5224"/>
                    </a:lnTo>
                    <a:lnTo>
                      <a:pt x="8892" y="5224"/>
                    </a:lnTo>
                    <a:lnTo>
                      <a:pt x="8935" y="5267"/>
                    </a:lnTo>
                    <a:lnTo>
                      <a:pt x="9021" y="5310"/>
                    </a:lnTo>
                    <a:lnTo>
                      <a:pt x="9928" y="5742"/>
                    </a:lnTo>
                    <a:lnTo>
                      <a:pt x="9971" y="5785"/>
                    </a:lnTo>
                    <a:lnTo>
                      <a:pt x="10316" y="5958"/>
                    </a:lnTo>
                    <a:lnTo>
                      <a:pt x="10403" y="6044"/>
                    </a:lnTo>
                    <a:lnTo>
                      <a:pt x="10705" y="6217"/>
                    </a:lnTo>
                    <a:lnTo>
                      <a:pt x="10705" y="6173"/>
                    </a:lnTo>
                    <a:lnTo>
                      <a:pt x="10748" y="6173"/>
                    </a:lnTo>
                    <a:lnTo>
                      <a:pt x="10705" y="6217"/>
                    </a:lnTo>
                    <a:lnTo>
                      <a:pt x="10748" y="6217"/>
                    </a:lnTo>
                    <a:lnTo>
                      <a:pt x="10791" y="6260"/>
                    </a:lnTo>
                    <a:lnTo>
                      <a:pt x="11180" y="6562"/>
                    </a:lnTo>
                    <a:lnTo>
                      <a:pt x="11525" y="6864"/>
                    </a:lnTo>
                    <a:lnTo>
                      <a:pt x="11827" y="7080"/>
                    </a:lnTo>
                    <a:lnTo>
                      <a:pt x="11870" y="7123"/>
                    </a:lnTo>
                    <a:lnTo>
                      <a:pt x="11870" y="7166"/>
                    </a:lnTo>
                    <a:lnTo>
                      <a:pt x="12043" y="7253"/>
                    </a:lnTo>
                    <a:lnTo>
                      <a:pt x="12000" y="7296"/>
                    </a:lnTo>
                    <a:lnTo>
                      <a:pt x="11957" y="7253"/>
                    </a:lnTo>
                    <a:lnTo>
                      <a:pt x="11352" y="6735"/>
                    </a:lnTo>
                    <a:lnTo>
                      <a:pt x="10662" y="6260"/>
                    </a:lnTo>
                    <a:lnTo>
                      <a:pt x="10619" y="6260"/>
                    </a:lnTo>
                    <a:lnTo>
                      <a:pt x="10101" y="5958"/>
                    </a:lnTo>
                    <a:lnTo>
                      <a:pt x="9539" y="5656"/>
                    </a:lnTo>
                    <a:lnTo>
                      <a:pt x="8762" y="5310"/>
                    </a:lnTo>
                    <a:lnTo>
                      <a:pt x="8719" y="5310"/>
                    </a:lnTo>
                    <a:lnTo>
                      <a:pt x="8676" y="5397"/>
                    </a:lnTo>
                    <a:lnTo>
                      <a:pt x="8719" y="5267"/>
                    </a:lnTo>
                    <a:lnTo>
                      <a:pt x="8633" y="5224"/>
                    </a:lnTo>
                    <a:lnTo>
                      <a:pt x="8417" y="5181"/>
                    </a:lnTo>
                    <a:lnTo>
                      <a:pt x="8244" y="5094"/>
                    </a:lnTo>
                    <a:lnTo>
                      <a:pt x="8158" y="5094"/>
                    </a:lnTo>
                    <a:lnTo>
                      <a:pt x="8115" y="5051"/>
                    </a:lnTo>
                    <a:lnTo>
                      <a:pt x="7856" y="4965"/>
                    </a:lnTo>
                    <a:lnTo>
                      <a:pt x="7899" y="4965"/>
                    </a:lnTo>
                    <a:lnTo>
                      <a:pt x="7899" y="4922"/>
                    </a:lnTo>
                    <a:lnTo>
                      <a:pt x="7856" y="4879"/>
                    </a:lnTo>
                    <a:close/>
                    <a:moveTo>
                      <a:pt x="13856" y="7037"/>
                    </a:moveTo>
                    <a:lnTo>
                      <a:pt x="13726" y="7209"/>
                    </a:lnTo>
                    <a:lnTo>
                      <a:pt x="13554" y="7339"/>
                    </a:lnTo>
                    <a:lnTo>
                      <a:pt x="13338" y="7425"/>
                    </a:lnTo>
                    <a:lnTo>
                      <a:pt x="13079" y="7512"/>
                    </a:lnTo>
                    <a:lnTo>
                      <a:pt x="12949" y="7512"/>
                    </a:lnTo>
                    <a:lnTo>
                      <a:pt x="12777" y="7555"/>
                    </a:lnTo>
                    <a:lnTo>
                      <a:pt x="12475" y="7555"/>
                    </a:lnTo>
                    <a:lnTo>
                      <a:pt x="12216" y="7468"/>
                    </a:lnTo>
                    <a:lnTo>
                      <a:pt x="12216" y="7425"/>
                    </a:lnTo>
                    <a:lnTo>
                      <a:pt x="12172" y="7339"/>
                    </a:lnTo>
                    <a:lnTo>
                      <a:pt x="12345" y="7382"/>
                    </a:lnTo>
                    <a:lnTo>
                      <a:pt x="12690" y="7425"/>
                    </a:lnTo>
                    <a:lnTo>
                      <a:pt x="13079" y="7382"/>
                    </a:lnTo>
                    <a:lnTo>
                      <a:pt x="13467" y="7253"/>
                    </a:lnTo>
                    <a:lnTo>
                      <a:pt x="13683" y="7166"/>
                    </a:lnTo>
                    <a:lnTo>
                      <a:pt x="13856" y="7037"/>
                    </a:lnTo>
                    <a:close/>
                    <a:moveTo>
                      <a:pt x="7122" y="5828"/>
                    </a:moveTo>
                    <a:lnTo>
                      <a:pt x="7338" y="5871"/>
                    </a:lnTo>
                    <a:lnTo>
                      <a:pt x="7597" y="5871"/>
                    </a:lnTo>
                    <a:lnTo>
                      <a:pt x="7640" y="5915"/>
                    </a:lnTo>
                    <a:lnTo>
                      <a:pt x="7727" y="5915"/>
                    </a:lnTo>
                    <a:lnTo>
                      <a:pt x="7770" y="5871"/>
                    </a:lnTo>
                    <a:lnTo>
                      <a:pt x="7770" y="5915"/>
                    </a:lnTo>
                    <a:lnTo>
                      <a:pt x="8158" y="6087"/>
                    </a:lnTo>
                    <a:lnTo>
                      <a:pt x="8374" y="6173"/>
                    </a:lnTo>
                    <a:lnTo>
                      <a:pt x="8978" y="6432"/>
                    </a:lnTo>
                    <a:lnTo>
                      <a:pt x="9194" y="6519"/>
                    </a:lnTo>
                    <a:lnTo>
                      <a:pt x="9496" y="6648"/>
                    </a:lnTo>
                    <a:lnTo>
                      <a:pt x="10057" y="6994"/>
                    </a:lnTo>
                    <a:lnTo>
                      <a:pt x="10101" y="6994"/>
                    </a:lnTo>
                    <a:lnTo>
                      <a:pt x="10489" y="7209"/>
                    </a:lnTo>
                    <a:lnTo>
                      <a:pt x="11352" y="7857"/>
                    </a:lnTo>
                    <a:lnTo>
                      <a:pt x="11482" y="7986"/>
                    </a:lnTo>
                    <a:lnTo>
                      <a:pt x="11698" y="8202"/>
                    </a:lnTo>
                    <a:lnTo>
                      <a:pt x="11827" y="8245"/>
                    </a:lnTo>
                    <a:lnTo>
                      <a:pt x="11870" y="8332"/>
                    </a:lnTo>
                    <a:lnTo>
                      <a:pt x="11913" y="8375"/>
                    </a:lnTo>
                    <a:lnTo>
                      <a:pt x="11957" y="8461"/>
                    </a:lnTo>
                    <a:lnTo>
                      <a:pt x="11913" y="8548"/>
                    </a:lnTo>
                    <a:lnTo>
                      <a:pt x="11870" y="8634"/>
                    </a:lnTo>
                    <a:lnTo>
                      <a:pt x="11870" y="8677"/>
                    </a:lnTo>
                    <a:lnTo>
                      <a:pt x="11827" y="8720"/>
                    </a:lnTo>
                    <a:lnTo>
                      <a:pt x="11654" y="8850"/>
                    </a:lnTo>
                    <a:lnTo>
                      <a:pt x="11439" y="8979"/>
                    </a:lnTo>
                    <a:lnTo>
                      <a:pt x="11050" y="9066"/>
                    </a:lnTo>
                    <a:lnTo>
                      <a:pt x="10748" y="9109"/>
                    </a:lnTo>
                    <a:lnTo>
                      <a:pt x="10532" y="9066"/>
                    </a:lnTo>
                    <a:lnTo>
                      <a:pt x="10489" y="9066"/>
                    </a:lnTo>
                    <a:lnTo>
                      <a:pt x="10489" y="9022"/>
                    </a:lnTo>
                    <a:lnTo>
                      <a:pt x="10316" y="8936"/>
                    </a:lnTo>
                    <a:lnTo>
                      <a:pt x="10144" y="8807"/>
                    </a:lnTo>
                    <a:lnTo>
                      <a:pt x="10014" y="8720"/>
                    </a:lnTo>
                    <a:lnTo>
                      <a:pt x="9971" y="8677"/>
                    </a:lnTo>
                    <a:lnTo>
                      <a:pt x="9842" y="8591"/>
                    </a:lnTo>
                    <a:lnTo>
                      <a:pt x="9798" y="8548"/>
                    </a:lnTo>
                    <a:lnTo>
                      <a:pt x="9755" y="8504"/>
                    </a:lnTo>
                    <a:lnTo>
                      <a:pt x="9712" y="8461"/>
                    </a:lnTo>
                    <a:lnTo>
                      <a:pt x="9539" y="8332"/>
                    </a:lnTo>
                    <a:lnTo>
                      <a:pt x="9324" y="8159"/>
                    </a:lnTo>
                    <a:lnTo>
                      <a:pt x="9194" y="8073"/>
                    </a:lnTo>
                    <a:lnTo>
                      <a:pt x="9065" y="7986"/>
                    </a:lnTo>
                    <a:lnTo>
                      <a:pt x="9021" y="8030"/>
                    </a:lnTo>
                    <a:lnTo>
                      <a:pt x="9021" y="7986"/>
                    </a:lnTo>
                    <a:lnTo>
                      <a:pt x="9021" y="7943"/>
                    </a:lnTo>
                    <a:lnTo>
                      <a:pt x="8892" y="7857"/>
                    </a:lnTo>
                    <a:lnTo>
                      <a:pt x="8590" y="7684"/>
                    </a:lnTo>
                    <a:lnTo>
                      <a:pt x="8547" y="7641"/>
                    </a:lnTo>
                    <a:lnTo>
                      <a:pt x="8244" y="7512"/>
                    </a:lnTo>
                    <a:lnTo>
                      <a:pt x="8158" y="7468"/>
                    </a:lnTo>
                    <a:lnTo>
                      <a:pt x="8072" y="7425"/>
                    </a:lnTo>
                    <a:lnTo>
                      <a:pt x="7856" y="7296"/>
                    </a:lnTo>
                    <a:lnTo>
                      <a:pt x="7424" y="7123"/>
                    </a:lnTo>
                    <a:lnTo>
                      <a:pt x="7381" y="7080"/>
                    </a:lnTo>
                    <a:lnTo>
                      <a:pt x="7165" y="6994"/>
                    </a:lnTo>
                    <a:lnTo>
                      <a:pt x="7122" y="6994"/>
                    </a:lnTo>
                    <a:lnTo>
                      <a:pt x="7079" y="6950"/>
                    </a:lnTo>
                    <a:lnTo>
                      <a:pt x="7036" y="6950"/>
                    </a:lnTo>
                    <a:lnTo>
                      <a:pt x="6950" y="6907"/>
                    </a:lnTo>
                    <a:lnTo>
                      <a:pt x="6863" y="6864"/>
                    </a:lnTo>
                    <a:lnTo>
                      <a:pt x="6820" y="6864"/>
                    </a:lnTo>
                    <a:lnTo>
                      <a:pt x="6777" y="6821"/>
                    </a:lnTo>
                    <a:lnTo>
                      <a:pt x="6691" y="6821"/>
                    </a:lnTo>
                    <a:lnTo>
                      <a:pt x="6388" y="6735"/>
                    </a:lnTo>
                    <a:lnTo>
                      <a:pt x="6216" y="6648"/>
                    </a:lnTo>
                    <a:lnTo>
                      <a:pt x="6129" y="6562"/>
                    </a:lnTo>
                    <a:lnTo>
                      <a:pt x="6086" y="6476"/>
                    </a:lnTo>
                    <a:lnTo>
                      <a:pt x="6086" y="6432"/>
                    </a:lnTo>
                    <a:lnTo>
                      <a:pt x="6173" y="6260"/>
                    </a:lnTo>
                    <a:lnTo>
                      <a:pt x="6302" y="6130"/>
                    </a:lnTo>
                    <a:lnTo>
                      <a:pt x="6518" y="6001"/>
                    </a:lnTo>
                    <a:lnTo>
                      <a:pt x="6691" y="5915"/>
                    </a:lnTo>
                    <a:lnTo>
                      <a:pt x="6906" y="5871"/>
                    </a:lnTo>
                    <a:lnTo>
                      <a:pt x="7122" y="5828"/>
                    </a:lnTo>
                    <a:close/>
                    <a:moveTo>
                      <a:pt x="6302" y="6994"/>
                    </a:moveTo>
                    <a:lnTo>
                      <a:pt x="6647" y="7123"/>
                    </a:lnTo>
                    <a:lnTo>
                      <a:pt x="6734" y="7123"/>
                    </a:lnTo>
                    <a:lnTo>
                      <a:pt x="6734" y="7166"/>
                    </a:lnTo>
                    <a:lnTo>
                      <a:pt x="6863" y="7166"/>
                    </a:lnTo>
                    <a:lnTo>
                      <a:pt x="7036" y="7253"/>
                    </a:lnTo>
                    <a:lnTo>
                      <a:pt x="7079" y="7296"/>
                    </a:lnTo>
                    <a:lnTo>
                      <a:pt x="7252" y="7339"/>
                    </a:lnTo>
                    <a:lnTo>
                      <a:pt x="7338" y="7382"/>
                    </a:lnTo>
                    <a:lnTo>
                      <a:pt x="7727" y="7555"/>
                    </a:lnTo>
                    <a:lnTo>
                      <a:pt x="7942" y="7684"/>
                    </a:lnTo>
                    <a:lnTo>
                      <a:pt x="8115" y="7771"/>
                    </a:lnTo>
                    <a:lnTo>
                      <a:pt x="8374" y="7900"/>
                    </a:lnTo>
                    <a:lnTo>
                      <a:pt x="8460" y="7943"/>
                    </a:lnTo>
                    <a:lnTo>
                      <a:pt x="8719" y="8116"/>
                    </a:lnTo>
                    <a:lnTo>
                      <a:pt x="8849" y="8202"/>
                    </a:lnTo>
                    <a:lnTo>
                      <a:pt x="8849" y="8159"/>
                    </a:lnTo>
                    <a:lnTo>
                      <a:pt x="8892" y="8159"/>
                    </a:lnTo>
                    <a:lnTo>
                      <a:pt x="8849" y="8202"/>
                    </a:lnTo>
                    <a:lnTo>
                      <a:pt x="8892" y="8202"/>
                    </a:lnTo>
                    <a:lnTo>
                      <a:pt x="9021" y="8332"/>
                    </a:lnTo>
                    <a:lnTo>
                      <a:pt x="9151" y="8418"/>
                    </a:lnTo>
                    <a:lnTo>
                      <a:pt x="9324" y="8548"/>
                    </a:lnTo>
                    <a:lnTo>
                      <a:pt x="9496" y="8677"/>
                    </a:lnTo>
                    <a:lnTo>
                      <a:pt x="9583" y="8720"/>
                    </a:lnTo>
                    <a:lnTo>
                      <a:pt x="9626" y="8763"/>
                    </a:lnTo>
                    <a:lnTo>
                      <a:pt x="9712" y="8850"/>
                    </a:lnTo>
                    <a:lnTo>
                      <a:pt x="9798" y="8936"/>
                    </a:lnTo>
                    <a:lnTo>
                      <a:pt x="9928" y="9022"/>
                    </a:lnTo>
                    <a:lnTo>
                      <a:pt x="10057" y="9152"/>
                    </a:lnTo>
                    <a:lnTo>
                      <a:pt x="10187" y="9238"/>
                    </a:lnTo>
                    <a:lnTo>
                      <a:pt x="10101" y="9238"/>
                    </a:lnTo>
                    <a:lnTo>
                      <a:pt x="9798" y="8979"/>
                    </a:lnTo>
                    <a:lnTo>
                      <a:pt x="9324" y="8591"/>
                    </a:lnTo>
                    <a:lnTo>
                      <a:pt x="8892" y="8289"/>
                    </a:lnTo>
                    <a:lnTo>
                      <a:pt x="8806" y="8245"/>
                    </a:lnTo>
                    <a:lnTo>
                      <a:pt x="8762" y="8202"/>
                    </a:lnTo>
                    <a:lnTo>
                      <a:pt x="7856" y="7727"/>
                    </a:lnTo>
                    <a:lnTo>
                      <a:pt x="6863" y="7253"/>
                    </a:lnTo>
                    <a:lnTo>
                      <a:pt x="6820" y="7253"/>
                    </a:lnTo>
                    <a:lnTo>
                      <a:pt x="6561" y="7166"/>
                    </a:lnTo>
                    <a:lnTo>
                      <a:pt x="6475" y="7166"/>
                    </a:lnTo>
                    <a:lnTo>
                      <a:pt x="6475" y="7123"/>
                    </a:lnTo>
                    <a:lnTo>
                      <a:pt x="6259" y="7037"/>
                    </a:lnTo>
                    <a:lnTo>
                      <a:pt x="6259" y="6994"/>
                    </a:lnTo>
                    <a:close/>
                    <a:moveTo>
                      <a:pt x="11913" y="9022"/>
                    </a:moveTo>
                    <a:lnTo>
                      <a:pt x="11784" y="9195"/>
                    </a:lnTo>
                    <a:lnTo>
                      <a:pt x="11611" y="9281"/>
                    </a:lnTo>
                    <a:lnTo>
                      <a:pt x="11396" y="9411"/>
                    </a:lnTo>
                    <a:lnTo>
                      <a:pt x="11137" y="9454"/>
                    </a:lnTo>
                    <a:lnTo>
                      <a:pt x="10921" y="9497"/>
                    </a:lnTo>
                    <a:lnTo>
                      <a:pt x="10705" y="9540"/>
                    </a:lnTo>
                    <a:lnTo>
                      <a:pt x="10532" y="9497"/>
                    </a:lnTo>
                    <a:lnTo>
                      <a:pt x="10360" y="9454"/>
                    </a:lnTo>
                    <a:lnTo>
                      <a:pt x="10360" y="9368"/>
                    </a:lnTo>
                    <a:lnTo>
                      <a:pt x="10316" y="9281"/>
                    </a:lnTo>
                    <a:lnTo>
                      <a:pt x="10360" y="9324"/>
                    </a:lnTo>
                    <a:lnTo>
                      <a:pt x="10403" y="9324"/>
                    </a:lnTo>
                    <a:lnTo>
                      <a:pt x="10532" y="9368"/>
                    </a:lnTo>
                    <a:lnTo>
                      <a:pt x="11093" y="9368"/>
                    </a:lnTo>
                    <a:lnTo>
                      <a:pt x="11482" y="9238"/>
                    </a:lnTo>
                    <a:lnTo>
                      <a:pt x="11698" y="9152"/>
                    </a:lnTo>
                    <a:lnTo>
                      <a:pt x="11913" y="9022"/>
                    </a:lnTo>
                    <a:close/>
                    <a:moveTo>
                      <a:pt x="4705" y="8979"/>
                    </a:moveTo>
                    <a:lnTo>
                      <a:pt x="4834" y="9022"/>
                    </a:lnTo>
                    <a:lnTo>
                      <a:pt x="4878" y="9022"/>
                    </a:lnTo>
                    <a:lnTo>
                      <a:pt x="5093" y="9109"/>
                    </a:lnTo>
                    <a:lnTo>
                      <a:pt x="5180" y="9109"/>
                    </a:lnTo>
                    <a:lnTo>
                      <a:pt x="5309" y="9152"/>
                    </a:lnTo>
                    <a:lnTo>
                      <a:pt x="5870" y="9411"/>
                    </a:lnTo>
                    <a:lnTo>
                      <a:pt x="6388" y="9670"/>
                    </a:lnTo>
                    <a:lnTo>
                      <a:pt x="7079" y="10101"/>
                    </a:lnTo>
                    <a:lnTo>
                      <a:pt x="6259" y="9627"/>
                    </a:lnTo>
                    <a:lnTo>
                      <a:pt x="5352" y="9238"/>
                    </a:lnTo>
                    <a:lnTo>
                      <a:pt x="5093" y="9152"/>
                    </a:lnTo>
                    <a:lnTo>
                      <a:pt x="4878" y="9066"/>
                    </a:lnTo>
                    <a:lnTo>
                      <a:pt x="4705" y="8979"/>
                    </a:lnTo>
                    <a:close/>
                    <a:moveTo>
                      <a:pt x="14244" y="10274"/>
                    </a:moveTo>
                    <a:lnTo>
                      <a:pt x="14331" y="10317"/>
                    </a:lnTo>
                    <a:lnTo>
                      <a:pt x="14331" y="10404"/>
                    </a:lnTo>
                    <a:lnTo>
                      <a:pt x="14288" y="10404"/>
                    </a:lnTo>
                    <a:lnTo>
                      <a:pt x="14244" y="10317"/>
                    </a:lnTo>
                    <a:lnTo>
                      <a:pt x="14244" y="10274"/>
                    </a:lnTo>
                    <a:close/>
                    <a:moveTo>
                      <a:pt x="7813" y="10663"/>
                    </a:moveTo>
                    <a:lnTo>
                      <a:pt x="7856" y="10706"/>
                    </a:lnTo>
                    <a:lnTo>
                      <a:pt x="7770" y="10749"/>
                    </a:lnTo>
                    <a:lnTo>
                      <a:pt x="7813" y="10663"/>
                    </a:lnTo>
                    <a:close/>
                    <a:moveTo>
                      <a:pt x="5870" y="7986"/>
                    </a:moveTo>
                    <a:lnTo>
                      <a:pt x="5870" y="8030"/>
                    </a:lnTo>
                    <a:lnTo>
                      <a:pt x="5914" y="8030"/>
                    </a:lnTo>
                    <a:lnTo>
                      <a:pt x="5914" y="8073"/>
                    </a:lnTo>
                    <a:lnTo>
                      <a:pt x="6086" y="8073"/>
                    </a:lnTo>
                    <a:lnTo>
                      <a:pt x="6432" y="8202"/>
                    </a:lnTo>
                    <a:lnTo>
                      <a:pt x="7122" y="8504"/>
                    </a:lnTo>
                    <a:lnTo>
                      <a:pt x="7338" y="8591"/>
                    </a:lnTo>
                    <a:lnTo>
                      <a:pt x="7554" y="8720"/>
                    </a:lnTo>
                    <a:lnTo>
                      <a:pt x="7986" y="8936"/>
                    </a:lnTo>
                    <a:lnTo>
                      <a:pt x="8503" y="9281"/>
                    </a:lnTo>
                    <a:lnTo>
                      <a:pt x="9021" y="9670"/>
                    </a:lnTo>
                    <a:lnTo>
                      <a:pt x="9237" y="9799"/>
                    </a:lnTo>
                    <a:lnTo>
                      <a:pt x="9324" y="9886"/>
                    </a:lnTo>
                    <a:lnTo>
                      <a:pt x="9324" y="9929"/>
                    </a:lnTo>
                    <a:lnTo>
                      <a:pt x="9539" y="10101"/>
                    </a:lnTo>
                    <a:lnTo>
                      <a:pt x="9583" y="10145"/>
                    </a:lnTo>
                    <a:lnTo>
                      <a:pt x="9626" y="10231"/>
                    </a:lnTo>
                    <a:lnTo>
                      <a:pt x="9626" y="10317"/>
                    </a:lnTo>
                    <a:lnTo>
                      <a:pt x="9539" y="10404"/>
                    </a:lnTo>
                    <a:lnTo>
                      <a:pt x="9626" y="10490"/>
                    </a:lnTo>
                    <a:lnTo>
                      <a:pt x="9539" y="10447"/>
                    </a:lnTo>
                    <a:lnTo>
                      <a:pt x="9324" y="10576"/>
                    </a:lnTo>
                    <a:lnTo>
                      <a:pt x="9065" y="10706"/>
                    </a:lnTo>
                    <a:lnTo>
                      <a:pt x="8676" y="10749"/>
                    </a:lnTo>
                    <a:lnTo>
                      <a:pt x="8503" y="10749"/>
                    </a:lnTo>
                    <a:lnTo>
                      <a:pt x="8374" y="10706"/>
                    </a:lnTo>
                    <a:lnTo>
                      <a:pt x="8244" y="10663"/>
                    </a:lnTo>
                    <a:lnTo>
                      <a:pt x="8115" y="10533"/>
                    </a:lnTo>
                    <a:lnTo>
                      <a:pt x="8115" y="10576"/>
                    </a:lnTo>
                    <a:lnTo>
                      <a:pt x="8072" y="10576"/>
                    </a:lnTo>
                    <a:lnTo>
                      <a:pt x="8115" y="10533"/>
                    </a:lnTo>
                    <a:lnTo>
                      <a:pt x="8029" y="10447"/>
                    </a:lnTo>
                    <a:lnTo>
                      <a:pt x="7986" y="10447"/>
                    </a:lnTo>
                    <a:lnTo>
                      <a:pt x="7986" y="10404"/>
                    </a:lnTo>
                    <a:lnTo>
                      <a:pt x="7770" y="10231"/>
                    </a:lnTo>
                    <a:lnTo>
                      <a:pt x="7727" y="10231"/>
                    </a:lnTo>
                    <a:lnTo>
                      <a:pt x="7683" y="10145"/>
                    </a:lnTo>
                    <a:lnTo>
                      <a:pt x="7122" y="9756"/>
                    </a:lnTo>
                    <a:lnTo>
                      <a:pt x="6518" y="9411"/>
                    </a:lnTo>
                    <a:lnTo>
                      <a:pt x="5957" y="9152"/>
                    </a:lnTo>
                    <a:lnTo>
                      <a:pt x="5396" y="8893"/>
                    </a:lnTo>
                    <a:lnTo>
                      <a:pt x="5266" y="8850"/>
                    </a:lnTo>
                    <a:lnTo>
                      <a:pt x="5007" y="8763"/>
                    </a:lnTo>
                    <a:lnTo>
                      <a:pt x="5007" y="8807"/>
                    </a:lnTo>
                    <a:lnTo>
                      <a:pt x="4964" y="8807"/>
                    </a:lnTo>
                    <a:lnTo>
                      <a:pt x="5007" y="8720"/>
                    </a:lnTo>
                    <a:lnTo>
                      <a:pt x="4964" y="8720"/>
                    </a:lnTo>
                    <a:lnTo>
                      <a:pt x="4834" y="8677"/>
                    </a:lnTo>
                    <a:lnTo>
                      <a:pt x="4791" y="8677"/>
                    </a:lnTo>
                    <a:lnTo>
                      <a:pt x="4705" y="8591"/>
                    </a:lnTo>
                    <a:lnTo>
                      <a:pt x="4662" y="8504"/>
                    </a:lnTo>
                    <a:lnTo>
                      <a:pt x="4662" y="8418"/>
                    </a:lnTo>
                    <a:lnTo>
                      <a:pt x="4748" y="8332"/>
                    </a:lnTo>
                    <a:lnTo>
                      <a:pt x="4964" y="8159"/>
                    </a:lnTo>
                    <a:lnTo>
                      <a:pt x="5180" y="8073"/>
                    </a:lnTo>
                    <a:lnTo>
                      <a:pt x="5439" y="8030"/>
                    </a:lnTo>
                    <a:lnTo>
                      <a:pt x="5827" y="8030"/>
                    </a:lnTo>
                    <a:lnTo>
                      <a:pt x="5870" y="7986"/>
                    </a:lnTo>
                    <a:close/>
                    <a:moveTo>
                      <a:pt x="9453" y="10835"/>
                    </a:moveTo>
                    <a:lnTo>
                      <a:pt x="9453" y="10878"/>
                    </a:lnTo>
                    <a:lnTo>
                      <a:pt x="9410" y="10922"/>
                    </a:lnTo>
                    <a:lnTo>
                      <a:pt x="9367" y="10878"/>
                    </a:lnTo>
                    <a:lnTo>
                      <a:pt x="9453" y="10835"/>
                    </a:lnTo>
                    <a:close/>
                    <a:moveTo>
                      <a:pt x="9237" y="10922"/>
                    </a:moveTo>
                    <a:lnTo>
                      <a:pt x="9280" y="10965"/>
                    </a:lnTo>
                    <a:lnTo>
                      <a:pt x="9237" y="10965"/>
                    </a:lnTo>
                    <a:lnTo>
                      <a:pt x="9151" y="11008"/>
                    </a:lnTo>
                    <a:lnTo>
                      <a:pt x="9151" y="10965"/>
                    </a:lnTo>
                    <a:lnTo>
                      <a:pt x="9237" y="10922"/>
                    </a:lnTo>
                    <a:close/>
                    <a:moveTo>
                      <a:pt x="8115" y="10922"/>
                    </a:moveTo>
                    <a:lnTo>
                      <a:pt x="8201" y="10965"/>
                    </a:lnTo>
                    <a:lnTo>
                      <a:pt x="8460" y="11051"/>
                    </a:lnTo>
                    <a:lnTo>
                      <a:pt x="8460" y="11094"/>
                    </a:lnTo>
                    <a:lnTo>
                      <a:pt x="8244" y="11051"/>
                    </a:lnTo>
                    <a:lnTo>
                      <a:pt x="8115" y="10922"/>
                    </a:lnTo>
                    <a:close/>
                    <a:moveTo>
                      <a:pt x="8633" y="11051"/>
                    </a:moveTo>
                    <a:lnTo>
                      <a:pt x="8676" y="11094"/>
                    </a:lnTo>
                    <a:lnTo>
                      <a:pt x="8633" y="11094"/>
                    </a:lnTo>
                    <a:lnTo>
                      <a:pt x="8633" y="11051"/>
                    </a:lnTo>
                    <a:close/>
                    <a:moveTo>
                      <a:pt x="8547" y="11051"/>
                    </a:moveTo>
                    <a:lnTo>
                      <a:pt x="8547" y="11094"/>
                    </a:lnTo>
                    <a:lnTo>
                      <a:pt x="8547" y="11137"/>
                    </a:lnTo>
                    <a:lnTo>
                      <a:pt x="8503" y="11137"/>
                    </a:lnTo>
                    <a:lnTo>
                      <a:pt x="8503" y="11094"/>
                    </a:lnTo>
                    <a:lnTo>
                      <a:pt x="8503" y="11051"/>
                    </a:lnTo>
                    <a:close/>
                    <a:moveTo>
                      <a:pt x="8719" y="11094"/>
                    </a:moveTo>
                    <a:lnTo>
                      <a:pt x="8719" y="11137"/>
                    </a:lnTo>
                    <a:lnTo>
                      <a:pt x="8676" y="11137"/>
                    </a:lnTo>
                    <a:lnTo>
                      <a:pt x="8719" y="11094"/>
                    </a:lnTo>
                    <a:close/>
                    <a:moveTo>
                      <a:pt x="8806" y="11051"/>
                    </a:moveTo>
                    <a:lnTo>
                      <a:pt x="8806" y="11094"/>
                    </a:lnTo>
                    <a:lnTo>
                      <a:pt x="8806" y="11137"/>
                    </a:lnTo>
                    <a:lnTo>
                      <a:pt x="8762" y="11137"/>
                    </a:lnTo>
                    <a:lnTo>
                      <a:pt x="8762" y="11094"/>
                    </a:lnTo>
                    <a:lnTo>
                      <a:pt x="8762" y="11051"/>
                    </a:lnTo>
                    <a:close/>
                    <a:moveTo>
                      <a:pt x="9021" y="11008"/>
                    </a:moveTo>
                    <a:lnTo>
                      <a:pt x="9021" y="11051"/>
                    </a:lnTo>
                    <a:lnTo>
                      <a:pt x="9021" y="11094"/>
                    </a:lnTo>
                    <a:lnTo>
                      <a:pt x="8849" y="11137"/>
                    </a:lnTo>
                    <a:lnTo>
                      <a:pt x="8849" y="11094"/>
                    </a:lnTo>
                    <a:lnTo>
                      <a:pt x="8849" y="11051"/>
                    </a:lnTo>
                    <a:lnTo>
                      <a:pt x="9021" y="11008"/>
                    </a:lnTo>
                    <a:close/>
                    <a:moveTo>
                      <a:pt x="12475" y="12217"/>
                    </a:moveTo>
                    <a:lnTo>
                      <a:pt x="12475" y="12260"/>
                    </a:lnTo>
                    <a:lnTo>
                      <a:pt x="12431" y="12260"/>
                    </a:lnTo>
                    <a:lnTo>
                      <a:pt x="12388" y="12217"/>
                    </a:lnTo>
                    <a:close/>
                    <a:moveTo>
                      <a:pt x="23266" y="6735"/>
                    </a:moveTo>
                    <a:lnTo>
                      <a:pt x="23654" y="6778"/>
                    </a:lnTo>
                    <a:lnTo>
                      <a:pt x="24086" y="6950"/>
                    </a:lnTo>
                    <a:lnTo>
                      <a:pt x="24518" y="7123"/>
                    </a:lnTo>
                    <a:lnTo>
                      <a:pt x="24949" y="7382"/>
                    </a:lnTo>
                    <a:lnTo>
                      <a:pt x="25381" y="7684"/>
                    </a:lnTo>
                    <a:lnTo>
                      <a:pt x="25856" y="8073"/>
                    </a:lnTo>
                    <a:lnTo>
                      <a:pt x="25899" y="8116"/>
                    </a:lnTo>
                    <a:lnTo>
                      <a:pt x="26374" y="8504"/>
                    </a:lnTo>
                    <a:lnTo>
                      <a:pt x="26546" y="8720"/>
                    </a:lnTo>
                    <a:lnTo>
                      <a:pt x="26719" y="8979"/>
                    </a:lnTo>
                    <a:lnTo>
                      <a:pt x="26805" y="9152"/>
                    </a:lnTo>
                    <a:lnTo>
                      <a:pt x="26892" y="9281"/>
                    </a:lnTo>
                    <a:lnTo>
                      <a:pt x="26935" y="9540"/>
                    </a:lnTo>
                    <a:lnTo>
                      <a:pt x="26892" y="9842"/>
                    </a:lnTo>
                    <a:lnTo>
                      <a:pt x="26892" y="9886"/>
                    </a:lnTo>
                    <a:lnTo>
                      <a:pt x="26892" y="9929"/>
                    </a:lnTo>
                    <a:lnTo>
                      <a:pt x="26848" y="9929"/>
                    </a:lnTo>
                    <a:lnTo>
                      <a:pt x="26848" y="9972"/>
                    </a:lnTo>
                    <a:lnTo>
                      <a:pt x="26848" y="10015"/>
                    </a:lnTo>
                    <a:lnTo>
                      <a:pt x="26719" y="10274"/>
                    </a:lnTo>
                    <a:lnTo>
                      <a:pt x="26546" y="10576"/>
                    </a:lnTo>
                    <a:lnTo>
                      <a:pt x="26503" y="10619"/>
                    </a:lnTo>
                    <a:lnTo>
                      <a:pt x="26460" y="10663"/>
                    </a:lnTo>
                    <a:lnTo>
                      <a:pt x="26330" y="10835"/>
                    </a:lnTo>
                    <a:lnTo>
                      <a:pt x="26201" y="10965"/>
                    </a:lnTo>
                    <a:lnTo>
                      <a:pt x="26071" y="11094"/>
                    </a:lnTo>
                    <a:lnTo>
                      <a:pt x="25985" y="11181"/>
                    </a:lnTo>
                    <a:lnTo>
                      <a:pt x="25597" y="11612"/>
                    </a:lnTo>
                    <a:lnTo>
                      <a:pt x="25381" y="11828"/>
                    </a:lnTo>
                    <a:lnTo>
                      <a:pt x="25122" y="12001"/>
                    </a:lnTo>
                    <a:lnTo>
                      <a:pt x="24863" y="12173"/>
                    </a:lnTo>
                    <a:lnTo>
                      <a:pt x="24604" y="12260"/>
                    </a:lnTo>
                    <a:lnTo>
                      <a:pt x="24302" y="12303"/>
                    </a:lnTo>
                    <a:lnTo>
                      <a:pt x="24000" y="12346"/>
                    </a:lnTo>
                    <a:lnTo>
                      <a:pt x="24000" y="12475"/>
                    </a:lnTo>
                    <a:lnTo>
                      <a:pt x="23956" y="12346"/>
                    </a:lnTo>
                    <a:lnTo>
                      <a:pt x="23741" y="12346"/>
                    </a:lnTo>
                    <a:lnTo>
                      <a:pt x="23438" y="12303"/>
                    </a:lnTo>
                    <a:lnTo>
                      <a:pt x="23395" y="12432"/>
                    </a:lnTo>
                    <a:lnTo>
                      <a:pt x="23395" y="12303"/>
                    </a:lnTo>
                    <a:lnTo>
                      <a:pt x="23309" y="12303"/>
                    </a:lnTo>
                    <a:lnTo>
                      <a:pt x="23223" y="12260"/>
                    </a:lnTo>
                    <a:lnTo>
                      <a:pt x="22964" y="12217"/>
                    </a:lnTo>
                    <a:lnTo>
                      <a:pt x="22575" y="12173"/>
                    </a:lnTo>
                    <a:lnTo>
                      <a:pt x="22316" y="12130"/>
                    </a:lnTo>
                    <a:lnTo>
                      <a:pt x="22230" y="12130"/>
                    </a:lnTo>
                    <a:lnTo>
                      <a:pt x="22230" y="12087"/>
                    </a:lnTo>
                    <a:lnTo>
                      <a:pt x="22187" y="12087"/>
                    </a:lnTo>
                    <a:lnTo>
                      <a:pt x="22144" y="11958"/>
                    </a:lnTo>
                    <a:lnTo>
                      <a:pt x="22100" y="11914"/>
                    </a:lnTo>
                    <a:lnTo>
                      <a:pt x="22100" y="11871"/>
                    </a:lnTo>
                    <a:lnTo>
                      <a:pt x="22100" y="11828"/>
                    </a:lnTo>
                    <a:lnTo>
                      <a:pt x="21971" y="11569"/>
                    </a:lnTo>
                    <a:lnTo>
                      <a:pt x="21971" y="11526"/>
                    </a:lnTo>
                    <a:lnTo>
                      <a:pt x="21928" y="11440"/>
                    </a:lnTo>
                    <a:lnTo>
                      <a:pt x="21928" y="11440"/>
                    </a:lnTo>
                    <a:lnTo>
                      <a:pt x="22316" y="11483"/>
                    </a:lnTo>
                    <a:lnTo>
                      <a:pt x="22705" y="11526"/>
                    </a:lnTo>
                    <a:lnTo>
                      <a:pt x="23309" y="11569"/>
                    </a:lnTo>
                    <a:lnTo>
                      <a:pt x="23611" y="11612"/>
                    </a:lnTo>
                    <a:lnTo>
                      <a:pt x="23913" y="11569"/>
                    </a:lnTo>
                    <a:lnTo>
                      <a:pt x="24215" y="11526"/>
                    </a:lnTo>
                    <a:lnTo>
                      <a:pt x="24474" y="11396"/>
                    </a:lnTo>
                    <a:lnTo>
                      <a:pt x="24777" y="11224"/>
                    </a:lnTo>
                    <a:lnTo>
                      <a:pt x="25036" y="11008"/>
                    </a:lnTo>
                    <a:lnTo>
                      <a:pt x="25122" y="10878"/>
                    </a:lnTo>
                    <a:lnTo>
                      <a:pt x="25036" y="10792"/>
                    </a:lnTo>
                    <a:lnTo>
                      <a:pt x="25165" y="10878"/>
                    </a:lnTo>
                    <a:lnTo>
                      <a:pt x="25554" y="10447"/>
                    </a:lnTo>
                    <a:lnTo>
                      <a:pt x="25769" y="10145"/>
                    </a:lnTo>
                    <a:lnTo>
                      <a:pt x="25942" y="9886"/>
                    </a:lnTo>
                    <a:lnTo>
                      <a:pt x="26028" y="9756"/>
                    </a:lnTo>
                    <a:lnTo>
                      <a:pt x="26071" y="9583"/>
                    </a:lnTo>
                    <a:lnTo>
                      <a:pt x="26071" y="9497"/>
                    </a:lnTo>
                    <a:lnTo>
                      <a:pt x="26071" y="9411"/>
                    </a:lnTo>
                    <a:lnTo>
                      <a:pt x="25985" y="9195"/>
                    </a:lnTo>
                    <a:lnTo>
                      <a:pt x="25856" y="9022"/>
                    </a:lnTo>
                    <a:lnTo>
                      <a:pt x="25597" y="8763"/>
                    </a:lnTo>
                    <a:lnTo>
                      <a:pt x="24949" y="8202"/>
                    </a:lnTo>
                    <a:lnTo>
                      <a:pt x="24604" y="7986"/>
                    </a:lnTo>
                    <a:lnTo>
                      <a:pt x="24302" y="7814"/>
                    </a:lnTo>
                    <a:lnTo>
                      <a:pt x="24043" y="7684"/>
                    </a:lnTo>
                    <a:lnTo>
                      <a:pt x="23741" y="7598"/>
                    </a:lnTo>
                    <a:lnTo>
                      <a:pt x="23482" y="7512"/>
                    </a:lnTo>
                    <a:lnTo>
                      <a:pt x="23007" y="7512"/>
                    </a:lnTo>
                    <a:lnTo>
                      <a:pt x="22834" y="7555"/>
                    </a:lnTo>
                    <a:lnTo>
                      <a:pt x="22661" y="7641"/>
                    </a:lnTo>
                    <a:lnTo>
                      <a:pt x="22532" y="7727"/>
                    </a:lnTo>
                    <a:lnTo>
                      <a:pt x="22273" y="7986"/>
                    </a:lnTo>
                    <a:lnTo>
                      <a:pt x="22100" y="8245"/>
                    </a:lnTo>
                    <a:lnTo>
                      <a:pt x="22014" y="8289"/>
                    </a:lnTo>
                    <a:lnTo>
                      <a:pt x="22014" y="8332"/>
                    </a:lnTo>
                    <a:lnTo>
                      <a:pt x="21971" y="8375"/>
                    </a:lnTo>
                    <a:lnTo>
                      <a:pt x="21755" y="8634"/>
                    </a:lnTo>
                    <a:lnTo>
                      <a:pt x="21496" y="8807"/>
                    </a:lnTo>
                    <a:lnTo>
                      <a:pt x="21453" y="8850"/>
                    </a:lnTo>
                    <a:lnTo>
                      <a:pt x="21151" y="9022"/>
                    </a:lnTo>
                    <a:lnTo>
                      <a:pt x="21064" y="9066"/>
                    </a:lnTo>
                    <a:lnTo>
                      <a:pt x="21021" y="9066"/>
                    </a:lnTo>
                    <a:lnTo>
                      <a:pt x="20892" y="8979"/>
                    </a:lnTo>
                    <a:lnTo>
                      <a:pt x="20849" y="8936"/>
                    </a:lnTo>
                    <a:lnTo>
                      <a:pt x="20849" y="8979"/>
                    </a:lnTo>
                    <a:lnTo>
                      <a:pt x="20805" y="8979"/>
                    </a:lnTo>
                    <a:lnTo>
                      <a:pt x="20849" y="8936"/>
                    </a:lnTo>
                    <a:lnTo>
                      <a:pt x="20719" y="8850"/>
                    </a:lnTo>
                    <a:lnTo>
                      <a:pt x="20676" y="8763"/>
                    </a:lnTo>
                    <a:lnTo>
                      <a:pt x="20503" y="8677"/>
                    </a:lnTo>
                    <a:lnTo>
                      <a:pt x="20503" y="8634"/>
                    </a:lnTo>
                    <a:lnTo>
                      <a:pt x="20460" y="8634"/>
                    </a:lnTo>
                    <a:lnTo>
                      <a:pt x="20417" y="8591"/>
                    </a:lnTo>
                    <a:lnTo>
                      <a:pt x="20244" y="8461"/>
                    </a:lnTo>
                    <a:lnTo>
                      <a:pt x="20460" y="8375"/>
                    </a:lnTo>
                    <a:lnTo>
                      <a:pt x="20590" y="8332"/>
                    </a:lnTo>
                    <a:lnTo>
                      <a:pt x="20762" y="8245"/>
                    </a:lnTo>
                    <a:lnTo>
                      <a:pt x="21021" y="8073"/>
                    </a:lnTo>
                    <a:lnTo>
                      <a:pt x="21064" y="8073"/>
                    </a:lnTo>
                    <a:lnTo>
                      <a:pt x="21021" y="8030"/>
                    </a:lnTo>
                    <a:lnTo>
                      <a:pt x="21021" y="7986"/>
                    </a:lnTo>
                    <a:lnTo>
                      <a:pt x="21064" y="8030"/>
                    </a:lnTo>
                    <a:lnTo>
                      <a:pt x="21108" y="8030"/>
                    </a:lnTo>
                    <a:lnTo>
                      <a:pt x="21108" y="7986"/>
                    </a:lnTo>
                    <a:lnTo>
                      <a:pt x="21237" y="7900"/>
                    </a:lnTo>
                    <a:lnTo>
                      <a:pt x="21280" y="7857"/>
                    </a:lnTo>
                    <a:lnTo>
                      <a:pt x="21280" y="7814"/>
                    </a:lnTo>
                    <a:lnTo>
                      <a:pt x="21323" y="7814"/>
                    </a:lnTo>
                    <a:lnTo>
                      <a:pt x="21323" y="7771"/>
                    </a:lnTo>
                    <a:lnTo>
                      <a:pt x="21367" y="7771"/>
                    </a:lnTo>
                    <a:lnTo>
                      <a:pt x="21367" y="7727"/>
                    </a:lnTo>
                    <a:lnTo>
                      <a:pt x="21582" y="7468"/>
                    </a:lnTo>
                    <a:lnTo>
                      <a:pt x="21798" y="7253"/>
                    </a:lnTo>
                    <a:lnTo>
                      <a:pt x="22014" y="7037"/>
                    </a:lnTo>
                    <a:lnTo>
                      <a:pt x="22230" y="6864"/>
                    </a:lnTo>
                    <a:lnTo>
                      <a:pt x="22532" y="6778"/>
                    </a:lnTo>
                    <a:lnTo>
                      <a:pt x="22877" y="6735"/>
                    </a:lnTo>
                    <a:close/>
                    <a:moveTo>
                      <a:pt x="15841" y="9238"/>
                    </a:moveTo>
                    <a:lnTo>
                      <a:pt x="15841" y="9324"/>
                    </a:lnTo>
                    <a:lnTo>
                      <a:pt x="16100" y="9411"/>
                    </a:lnTo>
                    <a:lnTo>
                      <a:pt x="16100" y="9454"/>
                    </a:lnTo>
                    <a:lnTo>
                      <a:pt x="16575" y="9670"/>
                    </a:lnTo>
                    <a:lnTo>
                      <a:pt x="16618" y="9670"/>
                    </a:lnTo>
                    <a:lnTo>
                      <a:pt x="17180" y="9972"/>
                    </a:lnTo>
                    <a:lnTo>
                      <a:pt x="17654" y="10274"/>
                    </a:lnTo>
                    <a:lnTo>
                      <a:pt x="17654" y="10231"/>
                    </a:lnTo>
                    <a:lnTo>
                      <a:pt x="17698" y="10231"/>
                    </a:lnTo>
                    <a:lnTo>
                      <a:pt x="17654" y="10274"/>
                    </a:lnTo>
                    <a:lnTo>
                      <a:pt x="17654" y="10317"/>
                    </a:lnTo>
                    <a:lnTo>
                      <a:pt x="17741" y="10360"/>
                    </a:lnTo>
                    <a:lnTo>
                      <a:pt x="17784" y="10317"/>
                    </a:lnTo>
                    <a:lnTo>
                      <a:pt x="17784" y="10360"/>
                    </a:lnTo>
                    <a:lnTo>
                      <a:pt x="17913" y="10447"/>
                    </a:lnTo>
                    <a:lnTo>
                      <a:pt x="18172" y="10619"/>
                    </a:lnTo>
                    <a:lnTo>
                      <a:pt x="18172" y="10576"/>
                    </a:lnTo>
                    <a:lnTo>
                      <a:pt x="18216" y="10576"/>
                    </a:lnTo>
                    <a:lnTo>
                      <a:pt x="18172" y="10619"/>
                    </a:lnTo>
                    <a:lnTo>
                      <a:pt x="18431" y="10792"/>
                    </a:lnTo>
                    <a:lnTo>
                      <a:pt x="18604" y="10965"/>
                    </a:lnTo>
                    <a:lnTo>
                      <a:pt x="18820" y="11137"/>
                    </a:lnTo>
                    <a:lnTo>
                      <a:pt x="18949" y="11224"/>
                    </a:lnTo>
                    <a:lnTo>
                      <a:pt x="19295" y="11526"/>
                    </a:lnTo>
                    <a:lnTo>
                      <a:pt x="19338" y="11526"/>
                    </a:lnTo>
                    <a:lnTo>
                      <a:pt x="19381" y="11612"/>
                    </a:lnTo>
                    <a:lnTo>
                      <a:pt x="19856" y="12087"/>
                    </a:lnTo>
                    <a:lnTo>
                      <a:pt x="20072" y="12389"/>
                    </a:lnTo>
                    <a:lnTo>
                      <a:pt x="20201" y="12475"/>
                    </a:lnTo>
                    <a:lnTo>
                      <a:pt x="20201" y="12605"/>
                    </a:lnTo>
                    <a:lnTo>
                      <a:pt x="20158" y="12691"/>
                    </a:lnTo>
                    <a:lnTo>
                      <a:pt x="20072" y="12821"/>
                    </a:lnTo>
                    <a:lnTo>
                      <a:pt x="20028" y="12864"/>
                    </a:lnTo>
                    <a:lnTo>
                      <a:pt x="19856" y="12950"/>
                    </a:lnTo>
                    <a:lnTo>
                      <a:pt x="19640" y="13037"/>
                    </a:lnTo>
                    <a:lnTo>
                      <a:pt x="19251" y="13123"/>
                    </a:lnTo>
                    <a:lnTo>
                      <a:pt x="18949" y="13123"/>
                    </a:lnTo>
                    <a:lnTo>
                      <a:pt x="18690" y="13080"/>
                    </a:lnTo>
                    <a:lnTo>
                      <a:pt x="18475" y="12950"/>
                    </a:lnTo>
                    <a:lnTo>
                      <a:pt x="18302" y="12821"/>
                    </a:lnTo>
                    <a:lnTo>
                      <a:pt x="18043" y="12519"/>
                    </a:lnTo>
                    <a:lnTo>
                      <a:pt x="17957" y="12432"/>
                    </a:lnTo>
                    <a:lnTo>
                      <a:pt x="17309" y="11828"/>
                    </a:lnTo>
                    <a:lnTo>
                      <a:pt x="17266" y="11785"/>
                    </a:lnTo>
                    <a:lnTo>
                      <a:pt x="17223" y="11785"/>
                    </a:lnTo>
                    <a:lnTo>
                      <a:pt x="16964" y="11526"/>
                    </a:lnTo>
                    <a:lnTo>
                      <a:pt x="16834" y="11440"/>
                    </a:lnTo>
                    <a:lnTo>
                      <a:pt x="16705" y="11353"/>
                    </a:lnTo>
                    <a:lnTo>
                      <a:pt x="16705" y="11310"/>
                    </a:lnTo>
                    <a:lnTo>
                      <a:pt x="16575" y="11267"/>
                    </a:lnTo>
                    <a:lnTo>
                      <a:pt x="16489" y="11181"/>
                    </a:lnTo>
                    <a:lnTo>
                      <a:pt x="16316" y="11094"/>
                    </a:lnTo>
                    <a:lnTo>
                      <a:pt x="16273" y="11094"/>
                    </a:lnTo>
                    <a:lnTo>
                      <a:pt x="16316" y="11051"/>
                    </a:lnTo>
                    <a:lnTo>
                      <a:pt x="16187" y="11008"/>
                    </a:lnTo>
                    <a:lnTo>
                      <a:pt x="16187" y="10965"/>
                    </a:lnTo>
                    <a:lnTo>
                      <a:pt x="15626" y="10619"/>
                    </a:lnTo>
                    <a:lnTo>
                      <a:pt x="15496" y="10576"/>
                    </a:lnTo>
                    <a:lnTo>
                      <a:pt x="15453" y="10533"/>
                    </a:lnTo>
                    <a:lnTo>
                      <a:pt x="15410" y="10533"/>
                    </a:lnTo>
                    <a:lnTo>
                      <a:pt x="15280" y="10447"/>
                    </a:lnTo>
                    <a:lnTo>
                      <a:pt x="15151" y="10360"/>
                    </a:lnTo>
                    <a:lnTo>
                      <a:pt x="14978" y="10274"/>
                    </a:lnTo>
                    <a:lnTo>
                      <a:pt x="14978" y="10317"/>
                    </a:lnTo>
                    <a:lnTo>
                      <a:pt x="14935" y="10317"/>
                    </a:lnTo>
                    <a:lnTo>
                      <a:pt x="14978" y="10274"/>
                    </a:lnTo>
                    <a:lnTo>
                      <a:pt x="14892" y="10274"/>
                    </a:lnTo>
                    <a:lnTo>
                      <a:pt x="14892" y="10231"/>
                    </a:lnTo>
                    <a:lnTo>
                      <a:pt x="14503" y="10058"/>
                    </a:lnTo>
                    <a:lnTo>
                      <a:pt x="14331" y="9929"/>
                    </a:lnTo>
                    <a:lnTo>
                      <a:pt x="14288" y="9799"/>
                    </a:lnTo>
                    <a:lnTo>
                      <a:pt x="14288" y="9756"/>
                    </a:lnTo>
                    <a:lnTo>
                      <a:pt x="14374" y="9627"/>
                    </a:lnTo>
                    <a:lnTo>
                      <a:pt x="14503" y="9497"/>
                    </a:lnTo>
                    <a:lnTo>
                      <a:pt x="14676" y="9411"/>
                    </a:lnTo>
                    <a:lnTo>
                      <a:pt x="14849" y="9368"/>
                    </a:lnTo>
                    <a:lnTo>
                      <a:pt x="15151" y="9281"/>
                    </a:lnTo>
                    <a:lnTo>
                      <a:pt x="15453" y="9281"/>
                    </a:lnTo>
                    <a:lnTo>
                      <a:pt x="15712" y="9324"/>
                    </a:lnTo>
                    <a:lnTo>
                      <a:pt x="15755" y="9324"/>
                    </a:lnTo>
                    <a:lnTo>
                      <a:pt x="15755" y="9238"/>
                    </a:lnTo>
                    <a:lnTo>
                      <a:pt x="15798" y="9238"/>
                    </a:lnTo>
                    <a:lnTo>
                      <a:pt x="15755" y="9324"/>
                    </a:lnTo>
                    <a:lnTo>
                      <a:pt x="15798" y="9324"/>
                    </a:lnTo>
                    <a:lnTo>
                      <a:pt x="15841" y="9238"/>
                    </a:lnTo>
                    <a:close/>
                    <a:moveTo>
                      <a:pt x="14374" y="10360"/>
                    </a:moveTo>
                    <a:lnTo>
                      <a:pt x="14762" y="10533"/>
                    </a:lnTo>
                    <a:lnTo>
                      <a:pt x="14806" y="10533"/>
                    </a:lnTo>
                    <a:lnTo>
                      <a:pt x="14849" y="10576"/>
                    </a:lnTo>
                    <a:lnTo>
                      <a:pt x="15021" y="10619"/>
                    </a:lnTo>
                    <a:lnTo>
                      <a:pt x="15065" y="10663"/>
                    </a:lnTo>
                    <a:lnTo>
                      <a:pt x="15280" y="10792"/>
                    </a:lnTo>
                    <a:lnTo>
                      <a:pt x="15410" y="10835"/>
                    </a:lnTo>
                    <a:lnTo>
                      <a:pt x="15496" y="10878"/>
                    </a:lnTo>
                    <a:lnTo>
                      <a:pt x="15928" y="11181"/>
                    </a:lnTo>
                    <a:lnTo>
                      <a:pt x="16014" y="11224"/>
                    </a:lnTo>
                    <a:lnTo>
                      <a:pt x="16100" y="11310"/>
                    </a:lnTo>
                    <a:lnTo>
                      <a:pt x="16144" y="11267"/>
                    </a:lnTo>
                    <a:lnTo>
                      <a:pt x="16144" y="11310"/>
                    </a:lnTo>
                    <a:lnTo>
                      <a:pt x="16187" y="11353"/>
                    </a:lnTo>
                    <a:lnTo>
                      <a:pt x="16316" y="11440"/>
                    </a:lnTo>
                    <a:lnTo>
                      <a:pt x="16359" y="11483"/>
                    </a:lnTo>
                    <a:lnTo>
                      <a:pt x="16446" y="11526"/>
                    </a:lnTo>
                    <a:lnTo>
                      <a:pt x="16489" y="11569"/>
                    </a:lnTo>
                    <a:lnTo>
                      <a:pt x="16532" y="11526"/>
                    </a:lnTo>
                    <a:lnTo>
                      <a:pt x="16532" y="11569"/>
                    </a:lnTo>
                    <a:lnTo>
                      <a:pt x="16575" y="11612"/>
                    </a:lnTo>
                    <a:lnTo>
                      <a:pt x="16705" y="11699"/>
                    </a:lnTo>
                    <a:lnTo>
                      <a:pt x="16791" y="11785"/>
                    </a:lnTo>
                    <a:lnTo>
                      <a:pt x="17050" y="12001"/>
                    </a:lnTo>
                    <a:lnTo>
                      <a:pt x="17093" y="12001"/>
                    </a:lnTo>
                    <a:lnTo>
                      <a:pt x="17136" y="12044"/>
                    </a:lnTo>
                    <a:lnTo>
                      <a:pt x="17482" y="12389"/>
                    </a:lnTo>
                    <a:lnTo>
                      <a:pt x="17827" y="12734"/>
                    </a:lnTo>
                    <a:lnTo>
                      <a:pt x="18043" y="12993"/>
                    </a:lnTo>
                    <a:lnTo>
                      <a:pt x="18086" y="13037"/>
                    </a:lnTo>
                    <a:lnTo>
                      <a:pt x="18129" y="13037"/>
                    </a:lnTo>
                    <a:lnTo>
                      <a:pt x="18259" y="13209"/>
                    </a:lnTo>
                    <a:lnTo>
                      <a:pt x="18216" y="13209"/>
                    </a:lnTo>
                    <a:lnTo>
                      <a:pt x="18172" y="13166"/>
                    </a:lnTo>
                    <a:lnTo>
                      <a:pt x="17611" y="12605"/>
                    </a:lnTo>
                    <a:lnTo>
                      <a:pt x="17007" y="12044"/>
                    </a:lnTo>
                    <a:lnTo>
                      <a:pt x="16964" y="12044"/>
                    </a:lnTo>
                    <a:lnTo>
                      <a:pt x="16359" y="11569"/>
                    </a:lnTo>
                    <a:lnTo>
                      <a:pt x="16316" y="11526"/>
                    </a:lnTo>
                    <a:lnTo>
                      <a:pt x="15971" y="11310"/>
                    </a:lnTo>
                    <a:lnTo>
                      <a:pt x="15885" y="11396"/>
                    </a:lnTo>
                    <a:lnTo>
                      <a:pt x="15928" y="11310"/>
                    </a:lnTo>
                    <a:lnTo>
                      <a:pt x="15928" y="11267"/>
                    </a:lnTo>
                    <a:lnTo>
                      <a:pt x="15841" y="11224"/>
                    </a:lnTo>
                    <a:lnTo>
                      <a:pt x="15798" y="11224"/>
                    </a:lnTo>
                    <a:lnTo>
                      <a:pt x="15798" y="11181"/>
                    </a:lnTo>
                    <a:lnTo>
                      <a:pt x="15194" y="10878"/>
                    </a:lnTo>
                    <a:lnTo>
                      <a:pt x="15151" y="10965"/>
                    </a:lnTo>
                    <a:lnTo>
                      <a:pt x="15194" y="10835"/>
                    </a:lnTo>
                    <a:lnTo>
                      <a:pt x="15065" y="10792"/>
                    </a:lnTo>
                    <a:lnTo>
                      <a:pt x="14935" y="10706"/>
                    </a:lnTo>
                    <a:lnTo>
                      <a:pt x="14719" y="10619"/>
                    </a:lnTo>
                    <a:lnTo>
                      <a:pt x="14676" y="10576"/>
                    </a:lnTo>
                    <a:lnTo>
                      <a:pt x="14633" y="10576"/>
                    </a:lnTo>
                    <a:lnTo>
                      <a:pt x="14374" y="10447"/>
                    </a:lnTo>
                    <a:lnTo>
                      <a:pt x="14374" y="10404"/>
                    </a:lnTo>
                    <a:lnTo>
                      <a:pt x="14374" y="10360"/>
                    </a:lnTo>
                    <a:close/>
                    <a:moveTo>
                      <a:pt x="26935" y="10706"/>
                    </a:moveTo>
                    <a:lnTo>
                      <a:pt x="26978" y="10792"/>
                    </a:lnTo>
                    <a:lnTo>
                      <a:pt x="27021" y="10835"/>
                    </a:lnTo>
                    <a:lnTo>
                      <a:pt x="27064" y="10965"/>
                    </a:lnTo>
                    <a:lnTo>
                      <a:pt x="27107" y="11051"/>
                    </a:lnTo>
                    <a:lnTo>
                      <a:pt x="27237" y="11051"/>
                    </a:lnTo>
                    <a:lnTo>
                      <a:pt x="27323" y="11699"/>
                    </a:lnTo>
                    <a:lnTo>
                      <a:pt x="27366" y="11871"/>
                    </a:lnTo>
                    <a:lnTo>
                      <a:pt x="27410" y="12691"/>
                    </a:lnTo>
                    <a:lnTo>
                      <a:pt x="27366" y="13468"/>
                    </a:lnTo>
                    <a:lnTo>
                      <a:pt x="27151" y="13425"/>
                    </a:lnTo>
                    <a:lnTo>
                      <a:pt x="26892" y="13339"/>
                    </a:lnTo>
                    <a:lnTo>
                      <a:pt x="26633" y="13209"/>
                    </a:lnTo>
                    <a:lnTo>
                      <a:pt x="26417" y="13037"/>
                    </a:lnTo>
                    <a:lnTo>
                      <a:pt x="25985" y="12605"/>
                    </a:lnTo>
                    <a:lnTo>
                      <a:pt x="25640" y="12173"/>
                    </a:lnTo>
                    <a:lnTo>
                      <a:pt x="26028" y="11785"/>
                    </a:lnTo>
                    <a:lnTo>
                      <a:pt x="26158" y="11612"/>
                    </a:lnTo>
                    <a:lnTo>
                      <a:pt x="26201" y="11612"/>
                    </a:lnTo>
                    <a:lnTo>
                      <a:pt x="26589" y="11181"/>
                    </a:lnTo>
                    <a:lnTo>
                      <a:pt x="26892" y="10749"/>
                    </a:lnTo>
                    <a:lnTo>
                      <a:pt x="26935" y="10706"/>
                    </a:lnTo>
                    <a:close/>
                    <a:moveTo>
                      <a:pt x="20115" y="13166"/>
                    </a:moveTo>
                    <a:lnTo>
                      <a:pt x="19942" y="13296"/>
                    </a:lnTo>
                    <a:lnTo>
                      <a:pt x="19769" y="13425"/>
                    </a:lnTo>
                    <a:lnTo>
                      <a:pt x="19510" y="13511"/>
                    </a:lnTo>
                    <a:lnTo>
                      <a:pt x="19251" y="13555"/>
                    </a:lnTo>
                    <a:lnTo>
                      <a:pt x="18992" y="13555"/>
                    </a:lnTo>
                    <a:lnTo>
                      <a:pt x="18647" y="13511"/>
                    </a:lnTo>
                    <a:lnTo>
                      <a:pt x="18388" y="13382"/>
                    </a:lnTo>
                    <a:lnTo>
                      <a:pt x="18431" y="13339"/>
                    </a:lnTo>
                    <a:lnTo>
                      <a:pt x="18388" y="13252"/>
                    </a:lnTo>
                    <a:lnTo>
                      <a:pt x="18561" y="13339"/>
                    </a:lnTo>
                    <a:lnTo>
                      <a:pt x="18863" y="13425"/>
                    </a:lnTo>
                    <a:lnTo>
                      <a:pt x="19251" y="13425"/>
                    </a:lnTo>
                    <a:lnTo>
                      <a:pt x="19683" y="13339"/>
                    </a:lnTo>
                    <a:lnTo>
                      <a:pt x="19899" y="13252"/>
                    </a:lnTo>
                    <a:lnTo>
                      <a:pt x="20115" y="13166"/>
                    </a:lnTo>
                    <a:close/>
                    <a:moveTo>
                      <a:pt x="10748" y="14029"/>
                    </a:moveTo>
                    <a:lnTo>
                      <a:pt x="10791" y="14073"/>
                    </a:lnTo>
                    <a:lnTo>
                      <a:pt x="10748" y="14073"/>
                    </a:lnTo>
                    <a:lnTo>
                      <a:pt x="10748" y="14029"/>
                    </a:lnTo>
                    <a:close/>
                    <a:moveTo>
                      <a:pt x="10834" y="13986"/>
                    </a:moveTo>
                    <a:lnTo>
                      <a:pt x="10791" y="14073"/>
                    </a:lnTo>
                    <a:lnTo>
                      <a:pt x="10791" y="13986"/>
                    </a:lnTo>
                    <a:close/>
                    <a:moveTo>
                      <a:pt x="13511" y="11224"/>
                    </a:moveTo>
                    <a:lnTo>
                      <a:pt x="13726" y="11267"/>
                    </a:lnTo>
                    <a:lnTo>
                      <a:pt x="13985" y="11310"/>
                    </a:lnTo>
                    <a:lnTo>
                      <a:pt x="14029" y="11310"/>
                    </a:lnTo>
                    <a:lnTo>
                      <a:pt x="14072" y="11353"/>
                    </a:lnTo>
                    <a:lnTo>
                      <a:pt x="14115" y="11353"/>
                    </a:lnTo>
                    <a:lnTo>
                      <a:pt x="14115" y="11310"/>
                    </a:lnTo>
                    <a:lnTo>
                      <a:pt x="14158" y="11310"/>
                    </a:lnTo>
                    <a:lnTo>
                      <a:pt x="14158" y="11396"/>
                    </a:lnTo>
                    <a:lnTo>
                      <a:pt x="14547" y="11569"/>
                    </a:lnTo>
                    <a:lnTo>
                      <a:pt x="14762" y="11655"/>
                    </a:lnTo>
                    <a:lnTo>
                      <a:pt x="14935" y="11785"/>
                    </a:lnTo>
                    <a:lnTo>
                      <a:pt x="14978" y="11828"/>
                    </a:lnTo>
                    <a:lnTo>
                      <a:pt x="15021" y="11742"/>
                    </a:lnTo>
                    <a:lnTo>
                      <a:pt x="15021" y="11785"/>
                    </a:lnTo>
                    <a:lnTo>
                      <a:pt x="15021" y="11828"/>
                    </a:lnTo>
                    <a:lnTo>
                      <a:pt x="15108" y="11871"/>
                    </a:lnTo>
                    <a:lnTo>
                      <a:pt x="15151" y="11828"/>
                    </a:lnTo>
                    <a:lnTo>
                      <a:pt x="15151" y="11871"/>
                    </a:lnTo>
                    <a:lnTo>
                      <a:pt x="15151" y="11914"/>
                    </a:lnTo>
                    <a:lnTo>
                      <a:pt x="15280" y="11958"/>
                    </a:lnTo>
                    <a:lnTo>
                      <a:pt x="15539" y="12130"/>
                    </a:lnTo>
                    <a:lnTo>
                      <a:pt x="15539" y="12087"/>
                    </a:lnTo>
                    <a:lnTo>
                      <a:pt x="15582" y="12087"/>
                    </a:lnTo>
                    <a:lnTo>
                      <a:pt x="15539" y="12130"/>
                    </a:lnTo>
                    <a:lnTo>
                      <a:pt x="15582" y="12173"/>
                    </a:lnTo>
                    <a:lnTo>
                      <a:pt x="15798" y="12303"/>
                    </a:lnTo>
                    <a:lnTo>
                      <a:pt x="16359" y="12691"/>
                    </a:lnTo>
                    <a:lnTo>
                      <a:pt x="16359" y="12648"/>
                    </a:lnTo>
                    <a:lnTo>
                      <a:pt x="16403" y="12648"/>
                    </a:lnTo>
                    <a:lnTo>
                      <a:pt x="16359" y="12691"/>
                    </a:lnTo>
                    <a:lnTo>
                      <a:pt x="16705" y="12950"/>
                    </a:lnTo>
                    <a:lnTo>
                      <a:pt x="16748" y="12950"/>
                    </a:lnTo>
                    <a:lnTo>
                      <a:pt x="17482" y="13684"/>
                    </a:lnTo>
                    <a:lnTo>
                      <a:pt x="17654" y="13857"/>
                    </a:lnTo>
                    <a:lnTo>
                      <a:pt x="17827" y="14073"/>
                    </a:lnTo>
                    <a:lnTo>
                      <a:pt x="17913" y="14159"/>
                    </a:lnTo>
                    <a:lnTo>
                      <a:pt x="18000" y="14245"/>
                    </a:lnTo>
                    <a:lnTo>
                      <a:pt x="18000" y="14288"/>
                    </a:lnTo>
                    <a:lnTo>
                      <a:pt x="18043" y="14375"/>
                    </a:lnTo>
                    <a:lnTo>
                      <a:pt x="18000" y="14461"/>
                    </a:lnTo>
                    <a:lnTo>
                      <a:pt x="17957" y="14547"/>
                    </a:lnTo>
                    <a:lnTo>
                      <a:pt x="17913" y="14547"/>
                    </a:lnTo>
                    <a:lnTo>
                      <a:pt x="17913" y="14591"/>
                    </a:lnTo>
                    <a:lnTo>
                      <a:pt x="17913" y="14634"/>
                    </a:lnTo>
                    <a:lnTo>
                      <a:pt x="17957" y="14677"/>
                    </a:lnTo>
                    <a:lnTo>
                      <a:pt x="17870" y="14591"/>
                    </a:lnTo>
                    <a:lnTo>
                      <a:pt x="17698" y="14720"/>
                    </a:lnTo>
                    <a:lnTo>
                      <a:pt x="17482" y="14806"/>
                    </a:lnTo>
                    <a:lnTo>
                      <a:pt x="17093" y="14850"/>
                    </a:lnTo>
                    <a:lnTo>
                      <a:pt x="16791" y="14850"/>
                    </a:lnTo>
                    <a:lnTo>
                      <a:pt x="16532" y="14806"/>
                    </a:lnTo>
                    <a:lnTo>
                      <a:pt x="16489" y="14806"/>
                    </a:lnTo>
                    <a:lnTo>
                      <a:pt x="16532" y="14763"/>
                    </a:lnTo>
                    <a:lnTo>
                      <a:pt x="16359" y="14677"/>
                    </a:lnTo>
                    <a:lnTo>
                      <a:pt x="16187" y="14504"/>
                    </a:lnTo>
                    <a:lnTo>
                      <a:pt x="16014" y="14288"/>
                    </a:lnTo>
                    <a:lnTo>
                      <a:pt x="15971" y="14288"/>
                    </a:lnTo>
                    <a:lnTo>
                      <a:pt x="15928" y="14245"/>
                    </a:lnTo>
                    <a:lnTo>
                      <a:pt x="15928" y="14202"/>
                    </a:lnTo>
                    <a:lnTo>
                      <a:pt x="15841" y="14159"/>
                    </a:lnTo>
                    <a:lnTo>
                      <a:pt x="15798" y="14116"/>
                    </a:lnTo>
                    <a:lnTo>
                      <a:pt x="15626" y="13943"/>
                    </a:lnTo>
                    <a:lnTo>
                      <a:pt x="15453" y="13770"/>
                    </a:lnTo>
                    <a:lnTo>
                      <a:pt x="15367" y="13684"/>
                    </a:lnTo>
                    <a:lnTo>
                      <a:pt x="15323" y="13684"/>
                    </a:lnTo>
                    <a:lnTo>
                      <a:pt x="15194" y="13555"/>
                    </a:lnTo>
                    <a:lnTo>
                      <a:pt x="15194" y="13598"/>
                    </a:lnTo>
                    <a:lnTo>
                      <a:pt x="15151" y="13598"/>
                    </a:lnTo>
                    <a:lnTo>
                      <a:pt x="15194" y="13555"/>
                    </a:lnTo>
                    <a:lnTo>
                      <a:pt x="15194" y="13511"/>
                    </a:lnTo>
                    <a:lnTo>
                      <a:pt x="15065" y="13425"/>
                    </a:lnTo>
                    <a:lnTo>
                      <a:pt x="14806" y="13209"/>
                    </a:lnTo>
                    <a:lnTo>
                      <a:pt x="14719" y="13166"/>
                    </a:lnTo>
                    <a:lnTo>
                      <a:pt x="14460" y="12993"/>
                    </a:lnTo>
                    <a:lnTo>
                      <a:pt x="14288" y="12864"/>
                    </a:lnTo>
                    <a:lnTo>
                      <a:pt x="14201" y="12821"/>
                    </a:lnTo>
                    <a:lnTo>
                      <a:pt x="14158" y="12778"/>
                    </a:lnTo>
                    <a:lnTo>
                      <a:pt x="14115" y="12734"/>
                    </a:lnTo>
                    <a:lnTo>
                      <a:pt x="13770" y="12519"/>
                    </a:lnTo>
                    <a:lnTo>
                      <a:pt x="13726" y="12519"/>
                    </a:lnTo>
                    <a:lnTo>
                      <a:pt x="13640" y="12475"/>
                    </a:lnTo>
                    <a:lnTo>
                      <a:pt x="13597" y="12432"/>
                    </a:lnTo>
                    <a:lnTo>
                      <a:pt x="13467" y="12346"/>
                    </a:lnTo>
                    <a:lnTo>
                      <a:pt x="13424" y="12389"/>
                    </a:lnTo>
                    <a:lnTo>
                      <a:pt x="13424" y="12346"/>
                    </a:lnTo>
                    <a:lnTo>
                      <a:pt x="13338" y="12303"/>
                    </a:lnTo>
                    <a:lnTo>
                      <a:pt x="13252" y="12260"/>
                    </a:lnTo>
                    <a:lnTo>
                      <a:pt x="13165" y="12217"/>
                    </a:lnTo>
                    <a:lnTo>
                      <a:pt x="13122" y="12217"/>
                    </a:lnTo>
                    <a:lnTo>
                      <a:pt x="13079" y="12173"/>
                    </a:lnTo>
                    <a:lnTo>
                      <a:pt x="13079" y="12217"/>
                    </a:lnTo>
                    <a:lnTo>
                      <a:pt x="13036" y="12217"/>
                    </a:lnTo>
                    <a:lnTo>
                      <a:pt x="13079" y="12173"/>
                    </a:lnTo>
                    <a:lnTo>
                      <a:pt x="13036" y="12173"/>
                    </a:lnTo>
                    <a:lnTo>
                      <a:pt x="12993" y="12130"/>
                    </a:lnTo>
                    <a:lnTo>
                      <a:pt x="12734" y="12001"/>
                    </a:lnTo>
                    <a:lnTo>
                      <a:pt x="12561" y="11914"/>
                    </a:lnTo>
                    <a:lnTo>
                      <a:pt x="12475" y="11785"/>
                    </a:lnTo>
                    <a:lnTo>
                      <a:pt x="12431" y="11742"/>
                    </a:lnTo>
                    <a:lnTo>
                      <a:pt x="12431" y="11699"/>
                    </a:lnTo>
                    <a:lnTo>
                      <a:pt x="12518" y="11526"/>
                    </a:lnTo>
                    <a:lnTo>
                      <a:pt x="12690" y="11440"/>
                    </a:lnTo>
                    <a:lnTo>
                      <a:pt x="12906" y="11310"/>
                    </a:lnTo>
                    <a:lnTo>
                      <a:pt x="13079" y="11267"/>
                    </a:lnTo>
                    <a:lnTo>
                      <a:pt x="13295" y="11224"/>
                    </a:lnTo>
                    <a:close/>
                    <a:moveTo>
                      <a:pt x="12518" y="12260"/>
                    </a:moveTo>
                    <a:lnTo>
                      <a:pt x="12604" y="12303"/>
                    </a:lnTo>
                    <a:lnTo>
                      <a:pt x="12906" y="12432"/>
                    </a:lnTo>
                    <a:lnTo>
                      <a:pt x="12993" y="12475"/>
                    </a:lnTo>
                    <a:lnTo>
                      <a:pt x="13036" y="12432"/>
                    </a:lnTo>
                    <a:lnTo>
                      <a:pt x="13036" y="12475"/>
                    </a:lnTo>
                    <a:lnTo>
                      <a:pt x="13122" y="12519"/>
                    </a:lnTo>
                    <a:lnTo>
                      <a:pt x="13252" y="12605"/>
                    </a:lnTo>
                    <a:lnTo>
                      <a:pt x="13252" y="12562"/>
                    </a:lnTo>
                    <a:lnTo>
                      <a:pt x="13295" y="12562"/>
                    </a:lnTo>
                    <a:lnTo>
                      <a:pt x="13295" y="12605"/>
                    </a:lnTo>
                    <a:lnTo>
                      <a:pt x="13424" y="12691"/>
                    </a:lnTo>
                    <a:lnTo>
                      <a:pt x="13511" y="12691"/>
                    </a:lnTo>
                    <a:lnTo>
                      <a:pt x="13467" y="12734"/>
                    </a:lnTo>
                    <a:lnTo>
                      <a:pt x="13554" y="12778"/>
                    </a:lnTo>
                    <a:lnTo>
                      <a:pt x="13597" y="12778"/>
                    </a:lnTo>
                    <a:lnTo>
                      <a:pt x="13942" y="12993"/>
                    </a:lnTo>
                    <a:lnTo>
                      <a:pt x="13985" y="13037"/>
                    </a:lnTo>
                    <a:lnTo>
                      <a:pt x="14115" y="13123"/>
                    </a:lnTo>
                    <a:lnTo>
                      <a:pt x="14288" y="13252"/>
                    </a:lnTo>
                    <a:lnTo>
                      <a:pt x="14547" y="13425"/>
                    </a:lnTo>
                    <a:lnTo>
                      <a:pt x="14633" y="13468"/>
                    </a:lnTo>
                    <a:lnTo>
                      <a:pt x="14892" y="13684"/>
                    </a:lnTo>
                    <a:lnTo>
                      <a:pt x="14978" y="13770"/>
                    </a:lnTo>
                    <a:lnTo>
                      <a:pt x="15021" y="13770"/>
                    </a:lnTo>
                    <a:lnTo>
                      <a:pt x="15151" y="13900"/>
                    </a:lnTo>
                    <a:lnTo>
                      <a:pt x="15237" y="13986"/>
                    </a:lnTo>
                    <a:lnTo>
                      <a:pt x="15453" y="14159"/>
                    </a:lnTo>
                    <a:lnTo>
                      <a:pt x="15582" y="14332"/>
                    </a:lnTo>
                    <a:lnTo>
                      <a:pt x="15626" y="14375"/>
                    </a:lnTo>
                    <a:lnTo>
                      <a:pt x="15712" y="14418"/>
                    </a:lnTo>
                    <a:lnTo>
                      <a:pt x="15755" y="14504"/>
                    </a:lnTo>
                    <a:lnTo>
                      <a:pt x="15841" y="14591"/>
                    </a:lnTo>
                    <a:lnTo>
                      <a:pt x="15971" y="14720"/>
                    </a:lnTo>
                    <a:lnTo>
                      <a:pt x="16100" y="14850"/>
                    </a:lnTo>
                    <a:lnTo>
                      <a:pt x="16187" y="14936"/>
                    </a:lnTo>
                    <a:lnTo>
                      <a:pt x="16100" y="14936"/>
                    </a:lnTo>
                    <a:lnTo>
                      <a:pt x="15841" y="14634"/>
                    </a:lnTo>
                    <a:lnTo>
                      <a:pt x="15410" y="14202"/>
                    </a:lnTo>
                    <a:lnTo>
                      <a:pt x="15021" y="13857"/>
                    </a:lnTo>
                    <a:lnTo>
                      <a:pt x="14935" y="13814"/>
                    </a:lnTo>
                    <a:lnTo>
                      <a:pt x="14892" y="13770"/>
                    </a:lnTo>
                    <a:lnTo>
                      <a:pt x="14892" y="13727"/>
                    </a:lnTo>
                    <a:lnTo>
                      <a:pt x="14072" y="13166"/>
                    </a:lnTo>
                    <a:lnTo>
                      <a:pt x="13813" y="12993"/>
                    </a:lnTo>
                    <a:lnTo>
                      <a:pt x="13770" y="12993"/>
                    </a:lnTo>
                    <a:lnTo>
                      <a:pt x="13381" y="12778"/>
                    </a:lnTo>
                    <a:lnTo>
                      <a:pt x="13381" y="12734"/>
                    </a:lnTo>
                    <a:lnTo>
                      <a:pt x="13295" y="12864"/>
                    </a:lnTo>
                    <a:lnTo>
                      <a:pt x="13338" y="12734"/>
                    </a:lnTo>
                    <a:lnTo>
                      <a:pt x="13252" y="12691"/>
                    </a:lnTo>
                    <a:lnTo>
                      <a:pt x="13208" y="12691"/>
                    </a:lnTo>
                    <a:lnTo>
                      <a:pt x="13122" y="12605"/>
                    </a:lnTo>
                    <a:lnTo>
                      <a:pt x="13036" y="12734"/>
                    </a:lnTo>
                    <a:lnTo>
                      <a:pt x="13079" y="12605"/>
                    </a:lnTo>
                    <a:lnTo>
                      <a:pt x="12863" y="12475"/>
                    </a:lnTo>
                    <a:lnTo>
                      <a:pt x="12820" y="12605"/>
                    </a:lnTo>
                    <a:lnTo>
                      <a:pt x="12820" y="12475"/>
                    </a:lnTo>
                    <a:lnTo>
                      <a:pt x="12734" y="12432"/>
                    </a:lnTo>
                    <a:lnTo>
                      <a:pt x="12518" y="12346"/>
                    </a:lnTo>
                    <a:lnTo>
                      <a:pt x="12518" y="12303"/>
                    </a:lnTo>
                    <a:lnTo>
                      <a:pt x="12518" y="12260"/>
                    </a:lnTo>
                    <a:close/>
                    <a:moveTo>
                      <a:pt x="17913" y="14936"/>
                    </a:moveTo>
                    <a:lnTo>
                      <a:pt x="17784" y="15065"/>
                    </a:lnTo>
                    <a:lnTo>
                      <a:pt x="17611" y="15152"/>
                    </a:lnTo>
                    <a:lnTo>
                      <a:pt x="17352" y="15238"/>
                    </a:lnTo>
                    <a:lnTo>
                      <a:pt x="17136" y="15281"/>
                    </a:lnTo>
                    <a:lnTo>
                      <a:pt x="16705" y="15281"/>
                    </a:lnTo>
                    <a:lnTo>
                      <a:pt x="16489" y="15238"/>
                    </a:lnTo>
                    <a:lnTo>
                      <a:pt x="16359" y="15152"/>
                    </a:lnTo>
                    <a:lnTo>
                      <a:pt x="16359" y="15065"/>
                    </a:lnTo>
                    <a:lnTo>
                      <a:pt x="16316" y="15022"/>
                    </a:lnTo>
                    <a:lnTo>
                      <a:pt x="16403" y="15022"/>
                    </a:lnTo>
                    <a:lnTo>
                      <a:pt x="16403" y="15065"/>
                    </a:lnTo>
                    <a:lnTo>
                      <a:pt x="16532" y="15109"/>
                    </a:lnTo>
                    <a:lnTo>
                      <a:pt x="16791" y="15152"/>
                    </a:lnTo>
                    <a:lnTo>
                      <a:pt x="17093" y="15152"/>
                    </a:lnTo>
                    <a:lnTo>
                      <a:pt x="17482" y="15109"/>
                    </a:lnTo>
                    <a:lnTo>
                      <a:pt x="17698" y="15022"/>
                    </a:lnTo>
                    <a:lnTo>
                      <a:pt x="17913" y="14936"/>
                    </a:lnTo>
                    <a:close/>
                    <a:moveTo>
                      <a:pt x="10791" y="14073"/>
                    </a:moveTo>
                    <a:lnTo>
                      <a:pt x="10878" y="14116"/>
                    </a:lnTo>
                    <a:lnTo>
                      <a:pt x="11007" y="14159"/>
                    </a:lnTo>
                    <a:lnTo>
                      <a:pt x="11093" y="14202"/>
                    </a:lnTo>
                    <a:lnTo>
                      <a:pt x="11223" y="14245"/>
                    </a:lnTo>
                    <a:lnTo>
                      <a:pt x="11352" y="14332"/>
                    </a:lnTo>
                    <a:lnTo>
                      <a:pt x="11482" y="14375"/>
                    </a:lnTo>
                    <a:lnTo>
                      <a:pt x="11525" y="14418"/>
                    </a:lnTo>
                    <a:lnTo>
                      <a:pt x="11568" y="14375"/>
                    </a:lnTo>
                    <a:lnTo>
                      <a:pt x="11568" y="14418"/>
                    </a:lnTo>
                    <a:lnTo>
                      <a:pt x="11568" y="14461"/>
                    </a:lnTo>
                    <a:lnTo>
                      <a:pt x="12345" y="14936"/>
                    </a:lnTo>
                    <a:lnTo>
                      <a:pt x="12388" y="14893"/>
                    </a:lnTo>
                    <a:lnTo>
                      <a:pt x="12431" y="14850"/>
                    </a:lnTo>
                    <a:lnTo>
                      <a:pt x="12388" y="14936"/>
                    </a:lnTo>
                    <a:lnTo>
                      <a:pt x="12993" y="15454"/>
                    </a:lnTo>
                    <a:lnTo>
                      <a:pt x="12993" y="15454"/>
                    </a:lnTo>
                    <a:lnTo>
                      <a:pt x="12259" y="14893"/>
                    </a:lnTo>
                    <a:lnTo>
                      <a:pt x="11396" y="14375"/>
                    </a:lnTo>
                    <a:lnTo>
                      <a:pt x="11352" y="14375"/>
                    </a:lnTo>
                    <a:lnTo>
                      <a:pt x="11137" y="14288"/>
                    </a:lnTo>
                    <a:lnTo>
                      <a:pt x="10921" y="14159"/>
                    </a:lnTo>
                    <a:lnTo>
                      <a:pt x="10834" y="14116"/>
                    </a:lnTo>
                    <a:lnTo>
                      <a:pt x="10791" y="14073"/>
                    </a:lnTo>
                    <a:close/>
                    <a:moveTo>
                      <a:pt x="11611" y="1728"/>
                    </a:moveTo>
                    <a:lnTo>
                      <a:pt x="11827" y="1814"/>
                    </a:lnTo>
                    <a:lnTo>
                      <a:pt x="12345" y="2030"/>
                    </a:lnTo>
                    <a:lnTo>
                      <a:pt x="12949" y="2332"/>
                    </a:lnTo>
                    <a:lnTo>
                      <a:pt x="12993" y="2375"/>
                    </a:lnTo>
                    <a:lnTo>
                      <a:pt x="13554" y="2720"/>
                    </a:lnTo>
                    <a:lnTo>
                      <a:pt x="13597" y="2807"/>
                    </a:lnTo>
                    <a:lnTo>
                      <a:pt x="13683" y="2850"/>
                    </a:lnTo>
                    <a:lnTo>
                      <a:pt x="13770" y="2850"/>
                    </a:lnTo>
                    <a:lnTo>
                      <a:pt x="14029" y="3066"/>
                    </a:lnTo>
                    <a:lnTo>
                      <a:pt x="14288" y="3152"/>
                    </a:lnTo>
                    <a:lnTo>
                      <a:pt x="14417" y="3238"/>
                    </a:lnTo>
                    <a:lnTo>
                      <a:pt x="14460" y="3238"/>
                    </a:lnTo>
                    <a:lnTo>
                      <a:pt x="14806" y="3497"/>
                    </a:lnTo>
                    <a:lnTo>
                      <a:pt x="14849" y="3497"/>
                    </a:lnTo>
                    <a:lnTo>
                      <a:pt x="14892" y="3540"/>
                    </a:lnTo>
                    <a:lnTo>
                      <a:pt x="14978" y="3584"/>
                    </a:lnTo>
                    <a:lnTo>
                      <a:pt x="15021" y="3627"/>
                    </a:lnTo>
                    <a:lnTo>
                      <a:pt x="15237" y="3756"/>
                    </a:lnTo>
                    <a:lnTo>
                      <a:pt x="15410" y="3929"/>
                    </a:lnTo>
                    <a:lnTo>
                      <a:pt x="15453" y="4058"/>
                    </a:lnTo>
                    <a:lnTo>
                      <a:pt x="15453" y="4102"/>
                    </a:lnTo>
                    <a:lnTo>
                      <a:pt x="15453" y="4145"/>
                    </a:lnTo>
                    <a:lnTo>
                      <a:pt x="15280" y="4447"/>
                    </a:lnTo>
                    <a:lnTo>
                      <a:pt x="15151" y="4706"/>
                    </a:lnTo>
                    <a:lnTo>
                      <a:pt x="15065" y="4835"/>
                    </a:lnTo>
                    <a:lnTo>
                      <a:pt x="15065" y="4965"/>
                    </a:lnTo>
                    <a:lnTo>
                      <a:pt x="15065" y="5094"/>
                    </a:lnTo>
                    <a:lnTo>
                      <a:pt x="15108" y="5094"/>
                    </a:lnTo>
                    <a:lnTo>
                      <a:pt x="15108" y="5138"/>
                    </a:lnTo>
                    <a:lnTo>
                      <a:pt x="15108" y="5181"/>
                    </a:lnTo>
                    <a:lnTo>
                      <a:pt x="15151" y="5181"/>
                    </a:lnTo>
                    <a:lnTo>
                      <a:pt x="15237" y="5310"/>
                    </a:lnTo>
                    <a:lnTo>
                      <a:pt x="15280" y="5353"/>
                    </a:lnTo>
                    <a:lnTo>
                      <a:pt x="15280" y="5397"/>
                    </a:lnTo>
                    <a:lnTo>
                      <a:pt x="15410" y="5569"/>
                    </a:lnTo>
                    <a:lnTo>
                      <a:pt x="15410" y="5656"/>
                    </a:lnTo>
                    <a:lnTo>
                      <a:pt x="15453" y="5656"/>
                    </a:lnTo>
                    <a:lnTo>
                      <a:pt x="15496" y="5742"/>
                    </a:lnTo>
                    <a:lnTo>
                      <a:pt x="15496" y="5785"/>
                    </a:lnTo>
                    <a:lnTo>
                      <a:pt x="15669" y="5958"/>
                    </a:lnTo>
                    <a:lnTo>
                      <a:pt x="15712" y="6001"/>
                    </a:lnTo>
                    <a:lnTo>
                      <a:pt x="15755" y="6044"/>
                    </a:lnTo>
                    <a:lnTo>
                      <a:pt x="15798" y="6044"/>
                    </a:lnTo>
                    <a:lnTo>
                      <a:pt x="15841" y="6087"/>
                    </a:lnTo>
                    <a:lnTo>
                      <a:pt x="16057" y="6173"/>
                    </a:lnTo>
                    <a:lnTo>
                      <a:pt x="16316" y="6217"/>
                    </a:lnTo>
                    <a:lnTo>
                      <a:pt x="16705" y="6217"/>
                    </a:lnTo>
                    <a:lnTo>
                      <a:pt x="16921" y="6260"/>
                    </a:lnTo>
                    <a:lnTo>
                      <a:pt x="17525" y="6260"/>
                    </a:lnTo>
                    <a:lnTo>
                      <a:pt x="17913" y="6217"/>
                    </a:lnTo>
                    <a:lnTo>
                      <a:pt x="17957" y="6173"/>
                    </a:lnTo>
                    <a:lnTo>
                      <a:pt x="18259" y="6087"/>
                    </a:lnTo>
                    <a:lnTo>
                      <a:pt x="18518" y="5958"/>
                    </a:lnTo>
                    <a:lnTo>
                      <a:pt x="18777" y="5828"/>
                    </a:lnTo>
                    <a:lnTo>
                      <a:pt x="19036" y="5612"/>
                    </a:lnTo>
                    <a:lnTo>
                      <a:pt x="19467" y="6044"/>
                    </a:lnTo>
                    <a:lnTo>
                      <a:pt x="19985" y="6432"/>
                    </a:lnTo>
                    <a:lnTo>
                      <a:pt x="20244" y="6605"/>
                    </a:lnTo>
                    <a:lnTo>
                      <a:pt x="20546" y="6735"/>
                    </a:lnTo>
                    <a:lnTo>
                      <a:pt x="20849" y="6821"/>
                    </a:lnTo>
                    <a:lnTo>
                      <a:pt x="21151" y="6821"/>
                    </a:lnTo>
                    <a:lnTo>
                      <a:pt x="21108" y="7209"/>
                    </a:lnTo>
                    <a:lnTo>
                      <a:pt x="21151" y="7209"/>
                    </a:lnTo>
                    <a:lnTo>
                      <a:pt x="21151" y="7253"/>
                    </a:lnTo>
                    <a:lnTo>
                      <a:pt x="21108" y="7253"/>
                    </a:lnTo>
                    <a:lnTo>
                      <a:pt x="21108" y="7468"/>
                    </a:lnTo>
                    <a:lnTo>
                      <a:pt x="21064" y="7641"/>
                    </a:lnTo>
                    <a:lnTo>
                      <a:pt x="21021" y="7684"/>
                    </a:lnTo>
                    <a:lnTo>
                      <a:pt x="20849" y="7814"/>
                    </a:lnTo>
                    <a:lnTo>
                      <a:pt x="20805" y="7814"/>
                    </a:lnTo>
                    <a:lnTo>
                      <a:pt x="20762" y="7857"/>
                    </a:lnTo>
                    <a:lnTo>
                      <a:pt x="20633" y="7986"/>
                    </a:lnTo>
                    <a:lnTo>
                      <a:pt x="20287" y="8116"/>
                    </a:lnTo>
                    <a:lnTo>
                      <a:pt x="19899" y="8202"/>
                    </a:lnTo>
                    <a:lnTo>
                      <a:pt x="19338" y="7771"/>
                    </a:lnTo>
                    <a:lnTo>
                      <a:pt x="18820" y="7468"/>
                    </a:lnTo>
                    <a:lnTo>
                      <a:pt x="18561" y="7382"/>
                    </a:lnTo>
                    <a:lnTo>
                      <a:pt x="18259" y="7339"/>
                    </a:lnTo>
                    <a:lnTo>
                      <a:pt x="17957" y="7339"/>
                    </a:lnTo>
                    <a:lnTo>
                      <a:pt x="17654" y="7425"/>
                    </a:lnTo>
                    <a:lnTo>
                      <a:pt x="17568" y="7468"/>
                    </a:lnTo>
                    <a:lnTo>
                      <a:pt x="17439" y="7512"/>
                    </a:lnTo>
                    <a:lnTo>
                      <a:pt x="17395" y="7512"/>
                    </a:lnTo>
                    <a:lnTo>
                      <a:pt x="16964" y="7771"/>
                    </a:lnTo>
                    <a:lnTo>
                      <a:pt x="16532" y="8116"/>
                    </a:lnTo>
                    <a:lnTo>
                      <a:pt x="16187" y="8504"/>
                    </a:lnTo>
                    <a:lnTo>
                      <a:pt x="15755" y="8979"/>
                    </a:lnTo>
                    <a:lnTo>
                      <a:pt x="15453" y="8936"/>
                    </a:lnTo>
                    <a:lnTo>
                      <a:pt x="15108" y="8979"/>
                    </a:lnTo>
                    <a:lnTo>
                      <a:pt x="14762" y="9022"/>
                    </a:lnTo>
                    <a:lnTo>
                      <a:pt x="14460" y="9152"/>
                    </a:lnTo>
                    <a:lnTo>
                      <a:pt x="14201" y="9324"/>
                    </a:lnTo>
                    <a:lnTo>
                      <a:pt x="14072" y="9540"/>
                    </a:lnTo>
                    <a:lnTo>
                      <a:pt x="14029" y="9627"/>
                    </a:lnTo>
                    <a:lnTo>
                      <a:pt x="13942" y="9799"/>
                    </a:lnTo>
                    <a:lnTo>
                      <a:pt x="13899" y="9972"/>
                    </a:lnTo>
                    <a:lnTo>
                      <a:pt x="13899" y="10188"/>
                    </a:lnTo>
                    <a:lnTo>
                      <a:pt x="13942" y="10360"/>
                    </a:lnTo>
                    <a:lnTo>
                      <a:pt x="13985" y="10490"/>
                    </a:lnTo>
                    <a:lnTo>
                      <a:pt x="14115" y="10619"/>
                    </a:lnTo>
                    <a:lnTo>
                      <a:pt x="14331" y="10749"/>
                    </a:lnTo>
                    <a:lnTo>
                      <a:pt x="14288" y="10835"/>
                    </a:lnTo>
                    <a:lnTo>
                      <a:pt x="14115" y="11008"/>
                    </a:lnTo>
                    <a:lnTo>
                      <a:pt x="13813" y="10922"/>
                    </a:lnTo>
                    <a:lnTo>
                      <a:pt x="13252" y="10922"/>
                    </a:lnTo>
                    <a:lnTo>
                      <a:pt x="13036" y="10965"/>
                    </a:lnTo>
                    <a:lnTo>
                      <a:pt x="12993" y="10965"/>
                    </a:lnTo>
                    <a:lnTo>
                      <a:pt x="12820" y="11008"/>
                    </a:lnTo>
                    <a:lnTo>
                      <a:pt x="12734" y="11051"/>
                    </a:lnTo>
                    <a:lnTo>
                      <a:pt x="12604" y="11094"/>
                    </a:lnTo>
                    <a:lnTo>
                      <a:pt x="12388" y="11267"/>
                    </a:lnTo>
                    <a:lnTo>
                      <a:pt x="12216" y="11396"/>
                    </a:lnTo>
                    <a:lnTo>
                      <a:pt x="12129" y="11569"/>
                    </a:lnTo>
                    <a:lnTo>
                      <a:pt x="12043" y="11742"/>
                    </a:lnTo>
                    <a:lnTo>
                      <a:pt x="12043" y="11958"/>
                    </a:lnTo>
                    <a:lnTo>
                      <a:pt x="12043" y="12130"/>
                    </a:lnTo>
                    <a:lnTo>
                      <a:pt x="12086" y="12260"/>
                    </a:lnTo>
                    <a:lnTo>
                      <a:pt x="12172" y="12389"/>
                    </a:lnTo>
                    <a:lnTo>
                      <a:pt x="12259" y="12519"/>
                    </a:lnTo>
                    <a:lnTo>
                      <a:pt x="12431" y="12605"/>
                    </a:lnTo>
                    <a:lnTo>
                      <a:pt x="12129" y="12864"/>
                    </a:lnTo>
                    <a:lnTo>
                      <a:pt x="12086" y="12950"/>
                    </a:lnTo>
                    <a:lnTo>
                      <a:pt x="11741" y="12864"/>
                    </a:lnTo>
                    <a:lnTo>
                      <a:pt x="11439" y="12907"/>
                    </a:lnTo>
                    <a:lnTo>
                      <a:pt x="11137" y="12950"/>
                    </a:lnTo>
                    <a:lnTo>
                      <a:pt x="10878" y="13080"/>
                    </a:lnTo>
                    <a:lnTo>
                      <a:pt x="10662" y="13209"/>
                    </a:lnTo>
                    <a:lnTo>
                      <a:pt x="10575" y="13339"/>
                    </a:lnTo>
                    <a:lnTo>
                      <a:pt x="10489" y="13425"/>
                    </a:lnTo>
                    <a:lnTo>
                      <a:pt x="10446" y="13598"/>
                    </a:lnTo>
                    <a:lnTo>
                      <a:pt x="10403" y="13770"/>
                    </a:lnTo>
                    <a:lnTo>
                      <a:pt x="10403" y="13986"/>
                    </a:lnTo>
                    <a:lnTo>
                      <a:pt x="10273" y="14029"/>
                    </a:lnTo>
                    <a:lnTo>
                      <a:pt x="10230" y="14029"/>
                    </a:lnTo>
                    <a:lnTo>
                      <a:pt x="7727" y="15152"/>
                    </a:lnTo>
                    <a:lnTo>
                      <a:pt x="7079" y="15411"/>
                    </a:lnTo>
                    <a:lnTo>
                      <a:pt x="6950" y="15454"/>
                    </a:lnTo>
                    <a:lnTo>
                      <a:pt x="6863" y="15540"/>
                    </a:lnTo>
                    <a:lnTo>
                      <a:pt x="6820" y="15540"/>
                    </a:lnTo>
                    <a:lnTo>
                      <a:pt x="6734" y="15583"/>
                    </a:lnTo>
                    <a:lnTo>
                      <a:pt x="6691" y="15627"/>
                    </a:lnTo>
                    <a:lnTo>
                      <a:pt x="6518" y="15799"/>
                    </a:lnTo>
                    <a:lnTo>
                      <a:pt x="6345" y="15972"/>
                    </a:lnTo>
                    <a:lnTo>
                      <a:pt x="6216" y="16101"/>
                    </a:lnTo>
                    <a:lnTo>
                      <a:pt x="5741" y="16101"/>
                    </a:lnTo>
                    <a:lnTo>
                      <a:pt x="5266" y="16058"/>
                    </a:lnTo>
                    <a:lnTo>
                      <a:pt x="5007" y="16015"/>
                    </a:lnTo>
                    <a:lnTo>
                      <a:pt x="4834" y="15972"/>
                    </a:lnTo>
                    <a:lnTo>
                      <a:pt x="4791" y="15972"/>
                    </a:lnTo>
                    <a:lnTo>
                      <a:pt x="4489" y="15885"/>
                    </a:lnTo>
                    <a:lnTo>
                      <a:pt x="3755" y="15627"/>
                    </a:lnTo>
                    <a:lnTo>
                      <a:pt x="2978" y="15238"/>
                    </a:lnTo>
                    <a:lnTo>
                      <a:pt x="2935" y="15238"/>
                    </a:lnTo>
                    <a:lnTo>
                      <a:pt x="2849" y="15195"/>
                    </a:lnTo>
                    <a:lnTo>
                      <a:pt x="2331" y="14893"/>
                    </a:lnTo>
                    <a:lnTo>
                      <a:pt x="1770" y="14504"/>
                    </a:lnTo>
                    <a:lnTo>
                      <a:pt x="1727" y="14461"/>
                    </a:lnTo>
                    <a:lnTo>
                      <a:pt x="1511" y="14332"/>
                    </a:lnTo>
                    <a:lnTo>
                      <a:pt x="1424" y="14245"/>
                    </a:lnTo>
                    <a:lnTo>
                      <a:pt x="1036" y="13943"/>
                    </a:lnTo>
                    <a:lnTo>
                      <a:pt x="648" y="13555"/>
                    </a:lnTo>
                    <a:lnTo>
                      <a:pt x="648" y="13511"/>
                    </a:lnTo>
                    <a:lnTo>
                      <a:pt x="604" y="13511"/>
                    </a:lnTo>
                    <a:lnTo>
                      <a:pt x="561" y="13382"/>
                    </a:lnTo>
                    <a:lnTo>
                      <a:pt x="432" y="13166"/>
                    </a:lnTo>
                    <a:lnTo>
                      <a:pt x="345" y="12950"/>
                    </a:lnTo>
                    <a:lnTo>
                      <a:pt x="302" y="12734"/>
                    </a:lnTo>
                    <a:lnTo>
                      <a:pt x="345" y="12519"/>
                    </a:lnTo>
                    <a:lnTo>
                      <a:pt x="345" y="12346"/>
                    </a:lnTo>
                    <a:lnTo>
                      <a:pt x="389" y="12217"/>
                    </a:lnTo>
                    <a:lnTo>
                      <a:pt x="432" y="12087"/>
                    </a:lnTo>
                    <a:lnTo>
                      <a:pt x="475" y="11958"/>
                    </a:lnTo>
                    <a:lnTo>
                      <a:pt x="518" y="11914"/>
                    </a:lnTo>
                    <a:lnTo>
                      <a:pt x="518" y="11871"/>
                    </a:lnTo>
                    <a:lnTo>
                      <a:pt x="691" y="11612"/>
                    </a:lnTo>
                    <a:lnTo>
                      <a:pt x="906" y="11396"/>
                    </a:lnTo>
                    <a:lnTo>
                      <a:pt x="1122" y="11181"/>
                    </a:lnTo>
                    <a:lnTo>
                      <a:pt x="1468" y="10965"/>
                    </a:lnTo>
                    <a:lnTo>
                      <a:pt x="1468" y="10922"/>
                    </a:lnTo>
                    <a:lnTo>
                      <a:pt x="2072" y="10576"/>
                    </a:lnTo>
                    <a:lnTo>
                      <a:pt x="4317" y="9281"/>
                    </a:lnTo>
                    <a:lnTo>
                      <a:pt x="4317" y="9238"/>
                    </a:lnTo>
                    <a:lnTo>
                      <a:pt x="4360" y="9238"/>
                    </a:lnTo>
                    <a:lnTo>
                      <a:pt x="4446" y="9195"/>
                    </a:lnTo>
                    <a:lnTo>
                      <a:pt x="4489" y="9281"/>
                    </a:lnTo>
                    <a:lnTo>
                      <a:pt x="4532" y="9368"/>
                    </a:lnTo>
                    <a:lnTo>
                      <a:pt x="4662" y="9454"/>
                    </a:lnTo>
                    <a:lnTo>
                      <a:pt x="4834" y="9540"/>
                    </a:lnTo>
                    <a:lnTo>
                      <a:pt x="4964" y="9583"/>
                    </a:lnTo>
                    <a:lnTo>
                      <a:pt x="5741" y="9929"/>
                    </a:lnTo>
                    <a:lnTo>
                      <a:pt x="6475" y="10274"/>
                    </a:lnTo>
                    <a:lnTo>
                      <a:pt x="7036" y="10619"/>
                    </a:lnTo>
                    <a:lnTo>
                      <a:pt x="7511" y="10965"/>
                    </a:lnTo>
                    <a:lnTo>
                      <a:pt x="7554" y="10965"/>
                    </a:lnTo>
                    <a:lnTo>
                      <a:pt x="7899" y="11267"/>
                    </a:lnTo>
                    <a:lnTo>
                      <a:pt x="7986" y="11353"/>
                    </a:lnTo>
                    <a:lnTo>
                      <a:pt x="8244" y="11526"/>
                    </a:lnTo>
                    <a:lnTo>
                      <a:pt x="8417" y="11612"/>
                    </a:lnTo>
                    <a:lnTo>
                      <a:pt x="8590" y="11655"/>
                    </a:lnTo>
                    <a:lnTo>
                      <a:pt x="8978" y="11655"/>
                    </a:lnTo>
                    <a:lnTo>
                      <a:pt x="9410" y="11526"/>
                    </a:lnTo>
                    <a:lnTo>
                      <a:pt x="9583" y="11440"/>
                    </a:lnTo>
                    <a:lnTo>
                      <a:pt x="9755" y="11310"/>
                    </a:lnTo>
                    <a:lnTo>
                      <a:pt x="9928" y="11181"/>
                    </a:lnTo>
                    <a:lnTo>
                      <a:pt x="10014" y="11008"/>
                    </a:lnTo>
                    <a:lnTo>
                      <a:pt x="10014" y="10792"/>
                    </a:lnTo>
                    <a:lnTo>
                      <a:pt x="9971" y="10619"/>
                    </a:lnTo>
                    <a:lnTo>
                      <a:pt x="10014" y="10404"/>
                    </a:lnTo>
                    <a:lnTo>
                      <a:pt x="9971" y="10231"/>
                    </a:lnTo>
                    <a:lnTo>
                      <a:pt x="9928" y="10101"/>
                    </a:lnTo>
                    <a:lnTo>
                      <a:pt x="9798" y="9929"/>
                    </a:lnTo>
                    <a:lnTo>
                      <a:pt x="9755" y="9886"/>
                    </a:lnTo>
                    <a:lnTo>
                      <a:pt x="9712" y="9842"/>
                    </a:lnTo>
                    <a:lnTo>
                      <a:pt x="9669" y="9842"/>
                    </a:lnTo>
                    <a:lnTo>
                      <a:pt x="9539" y="9713"/>
                    </a:lnTo>
                    <a:lnTo>
                      <a:pt x="9539" y="9670"/>
                    </a:lnTo>
                    <a:lnTo>
                      <a:pt x="9496" y="9713"/>
                    </a:lnTo>
                    <a:lnTo>
                      <a:pt x="9496" y="9670"/>
                    </a:lnTo>
                    <a:lnTo>
                      <a:pt x="8849" y="9109"/>
                    </a:lnTo>
                    <a:lnTo>
                      <a:pt x="8158" y="8677"/>
                    </a:lnTo>
                    <a:lnTo>
                      <a:pt x="7597" y="8375"/>
                    </a:lnTo>
                    <a:lnTo>
                      <a:pt x="7036" y="8116"/>
                    </a:lnTo>
                    <a:lnTo>
                      <a:pt x="6604" y="7943"/>
                    </a:lnTo>
                    <a:lnTo>
                      <a:pt x="6173" y="7814"/>
                    </a:lnTo>
                    <a:lnTo>
                      <a:pt x="6302" y="7684"/>
                    </a:lnTo>
                    <a:lnTo>
                      <a:pt x="6432" y="7727"/>
                    </a:lnTo>
                    <a:lnTo>
                      <a:pt x="6475" y="7727"/>
                    </a:lnTo>
                    <a:lnTo>
                      <a:pt x="6518" y="7641"/>
                    </a:lnTo>
                    <a:lnTo>
                      <a:pt x="6518" y="7641"/>
                    </a:lnTo>
                    <a:lnTo>
                      <a:pt x="6475" y="7771"/>
                    </a:lnTo>
                    <a:lnTo>
                      <a:pt x="6734" y="7814"/>
                    </a:lnTo>
                    <a:lnTo>
                      <a:pt x="6993" y="7900"/>
                    </a:lnTo>
                    <a:lnTo>
                      <a:pt x="7727" y="8245"/>
                    </a:lnTo>
                    <a:lnTo>
                      <a:pt x="8374" y="8591"/>
                    </a:lnTo>
                    <a:lnTo>
                      <a:pt x="8417" y="8591"/>
                    </a:lnTo>
                    <a:lnTo>
                      <a:pt x="9108" y="9022"/>
                    </a:lnTo>
                    <a:lnTo>
                      <a:pt x="9712" y="9497"/>
                    </a:lnTo>
                    <a:lnTo>
                      <a:pt x="9798" y="9583"/>
                    </a:lnTo>
                    <a:lnTo>
                      <a:pt x="9885" y="9670"/>
                    </a:lnTo>
                    <a:lnTo>
                      <a:pt x="10101" y="9842"/>
                    </a:lnTo>
                    <a:lnTo>
                      <a:pt x="10316" y="10015"/>
                    </a:lnTo>
                    <a:lnTo>
                      <a:pt x="10532" y="10058"/>
                    </a:lnTo>
                    <a:lnTo>
                      <a:pt x="10748" y="10101"/>
                    </a:lnTo>
                    <a:lnTo>
                      <a:pt x="10964" y="10058"/>
                    </a:lnTo>
                    <a:lnTo>
                      <a:pt x="11180" y="10058"/>
                    </a:lnTo>
                    <a:lnTo>
                      <a:pt x="11568" y="9929"/>
                    </a:lnTo>
                    <a:lnTo>
                      <a:pt x="11741" y="9842"/>
                    </a:lnTo>
                    <a:lnTo>
                      <a:pt x="11957" y="9713"/>
                    </a:lnTo>
                    <a:lnTo>
                      <a:pt x="12129" y="9583"/>
                    </a:lnTo>
                    <a:lnTo>
                      <a:pt x="12259" y="9368"/>
                    </a:lnTo>
                    <a:lnTo>
                      <a:pt x="12259" y="9195"/>
                    </a:lnTo>
                    <a:lnTo>
                      <a:pt x="12259" y="9022"/>
                    </a:lnTo>
                    <a:lnTo>
                      <a:pt x="12302" y="8850"/>
                    </a:lnTo>
                    <a:lnTo>
                      <a:pt x="12302" y="8634"/>
                    </a:lnTo>
                    <a:lnTo>
                      <a:pt x="12302" y="8461"/>
                    </a:lnTo>
                    <a:lnTo>
                      <a:pt x="12216" y="8289"/>
                    </a:lnTo>
                    <a:lnTo>
                      <a:pt x="12129" y="8159"/>
                    </a:lnTo>
                    <a:lnTo>
                      <a:pt x="11913" y="7943"/>
                    </a:lnTo>
                    <a:lnTo>
                      <a:pt x="11698" y="7771"/>
                    </a:lnTo>
                    <a:lnTo>
                      <a:pt x="11568" y="7641"/>
                    </a:lnTo>
                    <a:lnTo>
                      <a:pt x="11050" y="7253"/>
                    </a:lnTo>
                    <a:lnTo>
                      <a:pt x="11007" y="7209"/>
                    </a:lnTo>
                    <a:lnTo>
                      <a:pt x="10921" y="7166"/>
                    </a:lnTo>
                    <a:lnTo>
                      <a:pt x="10748" y="7037"/>
                    </a:lnTo>
                    <a:lnTo>
                      <a:pt x="10619" y="6950"/>
                    </a:lnTo>
                    <a:lnTo>
                      <a:pt x="10532" y="6907"/>
                    </a:lnTo>
                    <a:lnTo>
                      <a:pt x="10230" y="6691"/>
                    </a:lnTo>
                    <a:lnTo>
                      <a:pt x="10187" y="6691"/>
                    </a:lnTo>
                    <a:lnTo>
                      <a:pt x="10144" y="6648"/>
                    </a:lnTo>
                    <a:lnTo>
                      <a:pt x="9583" y="6346"/>
                    </a:lnTo>
                    <a:lnTo>
                      <a:pt x="8935" y="6044"/>
                    </a:lnTo>
                    <a:lnTo>
                      <a:pt x="8331" y="5785"/>
                    </a:lnTo>
                    <a:lnTo>
                      <a:pt x="8288" y="5871"/>
                    </a:lnTo>
                    <a:lnTo>
                      <a:pt x="8288" y="5828"/>
                    </a:lnTo>
                    <a:lnTo>
                      <a:pt x="8288" y="5785"/>
                    </a:lnTo>
                    <a:lnTo>
                      <a:pt x="7986" y="5656"/>
                    </a:lnTo>
                    <a:lnTo>
                      <a:pt x="8029" y="5569"/>
                    </a:lnTo>
                    <a:lnTo>
                      <a:pt x="8331" y="5699"/>
                    </a:lnTo>
                    <a:lnTo>
                      <a:pt x="8460" y="5742"/>
                    </a:lnTo>
                    <a:lnTo>
                      <a:pt x="8503" y="5742"/>
                    </a:lnTo>
                    <a:lnTo>
                      <a:pt x="8590" y="5785"/>
                    </a:lnTo>
                    <a:lnTo>
                      <a:pt x="9496" y="6173"/>
                    </a:lnTo>
                    <a:lnTo>
                      <a:pt x="10360" y="6648"/>
                    </a:lnTo>
                    <a:lnTo>
                      <a:pt x="10446" y="6562"/>
                    </a:lnTo>
                    <a:lnTo>
                      <a:pt x="10446" y="6562"/>
                    </a:lnTo>
                    <a:lnTo>
                      <a:pt x="10360" y="6691"/>
                    </a:lnTo>
                    <a:lnTo>
                      <a:pt x="10921" y="7037"/>
                    </a:lnTo>
                    <a:lnTo>
                      <a:pt x="11439" y="7425"/>
                    </a:lnTo>
                    <a:lnTo>
                      <a:pt x="11611" y="7598"/>
                    </a:lnTo>
                    <a:lnTo>
                      <a:pt x="11827" y="7814"/>
                    </a:lnTo>
                    <a:lnTo>
                      <a:pt x="12043" y="7943"/>
                    </a:lnTo>
                    <a:lnTo>
                      <a:pt x="12259" y="8030"/>
                    </a:lnTo>
                    <a:lnTo>
                      <a:pt x="12518" y="8073"/>
                    </a:lnTo>
                    <a:lnTo>
                      <a:pt x="12734" y="8073"/>
                    </a:lnTo>
                    <a:lnTo>
                      <a:pt x="12949" y="8030"/>
                    </a:lnTo>
                    <a:lnTo>
                      <a:pt x="13338" y="7943"/>
                    </a:lnTo>
                    <a:lnTo>
                      <a:pt x="13554" y="7857"/>
                    </a:lnTo>
                    <a:lnTo>
                      <a:pt x="13770" y="7727"/>
                    </a:lnTo>
                    <a:lnTo>
                      <a:pt x="13942" y="7555"/>
                    </a:lnTo>
                    <a:lnTo>
                      <a:pt x="14115" y="7339"/>
                    </a:lnTo>
                    <a:lnTo>
                      <a:pt x="14158" y="7166"/>
                    </a:lnTo>
                    <a:lnTo>
                      <a:pt x="14158" y="7123"/>
                    </a:lnTo>
                    <a:lnTo>
                      <a:pt x="14201" y="7080"/>
                    </a:lnTo>
                    <a:lnTo>
                      <a:pt x="14201" y="7037"/>
                    </a:lnTo>
                    <a:lnTo>
                      <a:pt x="14244" y="6864"/>
                    </a:lnTo>
                    <a:lnTo>
                      <a:pt x="14244" y="6648"/>
                    </a:lnTo>
                    <a:lnTo>
                      <a:pt x="14244" y="6432"/>
                    </a:lnTo>
                    <a:lnTo>
                      <a:pt x="14158" y="6260"/>
                    </a:lnTo>
                    <a:lnTo>
                      <a:pt x="14072" y="6130"/>
                    </a:lnTo>
                    <a:lnTo>
                      <a:pt x="13856" y="5871"/>
                    </a:lnTo>
                    <a:lnTo>
                      <a:pt x="13597" y="5699"/>
                    </a:lnTo>
                    <a:lnTo>
                      <a:pt x="13554" y="5656"/>
                    </a:lnTo>
                    <a:lnTo>
                      <a:pt x="13338" y="5440"/>
                    </a:lnTo>
                    <a:lnTo>
                      <a:pt x="12863" y="5094"/>
                    </a:lnTo>
                    <a:lnTo>
                      <a:pt x="12690" y="5008"/>
                    </a:lnTo>
                    <a:lnTo>
                      <a:pt x="12518" y="4879"/>
                    </a:lnTo>
                    <a:lnTo>
                      <a:pt x="12302" y="4749"/>
                    </a:lnTo>
                    <a:lnTo>
                      <a:pt x="12216" y="4706"/>
                    </a:lnTo>
                    <a:lnTo>
                      <a:pt x="12086" y="4620"/>
                    </a:lnTo>
                    <a:lnTo>
                      <a:pt x="12000" y="4576"/>
                    </a:lnTo>
                    <a:lnTo>
                      <a:pt x="11439" y="4231"/>
                    </a:lnTo>
                    <a:lnTo>
                      <a:pt x="10791" y="3972"/>
                    </a:lnTo>
                    <a:lnTo>
                      <a:pt x="10187" y="3713"/>
                    </a:lnTo>
                    <a:lnTo>
                      <a:pt x="9583" y="3497"/>
                    </a:lnTo>
                    <a:lnTo>
                      <a:pt x="9496" y="3454"/>
                    </a:lnTo>
                    <a:lnTo>
                      <a:pt x="9410" y="3411"/>
                    </a:lnTo>
                    <a:lnTo>
                      <a:pt x="9712" y="2979"/>
                    </a:lnTo>
                    <a:lnTo>
                      <a:pt x="10014" y="2634"/>
                    </a:lnTo>
                    <a:lnTo>
                      <a:pt x="10360" y="2246"/>
                    </a:lnTo>
                    <a:lnTo>
                      <a:pt x="10705" y="1987"/>
                    </a:lnTo>
                    <a:lnTo>
                      <a:pt x="10748" y="1987"/>
                    </a:lnTo>
                    <a:lnTo>
                      <a:pt x="10878" y="1900"/>
                    </a:lnTo>
                    <a:lnTo>
                      <a:pt x="10921" y="1857"/>
                    </a:lnTo>
                    <a:lnTo>
                      <a:pt x="11137" y="1771"/>
                    </a:lnTo>
                    <a:lnTo>
                      <a:pt x="11396" y="1728"/>
                    </a:lnTo>
                    <a:close/>
                    <a:moveTo>
                      <a:pt x="13813" y="16144"/>
                    </a:moveTo>
                    <a:lnTo>
                      <a:pt x="13770" y="16188"/>
                    </a:lnTo>
                    <a:lnTo>
                      <a:pt x="13770" y="16144"/>
                    </a:lnTo>
                    <a:close/>
                    <a:moveTo>
                      <a:pt x="11870" y="13209"/>
                    </a:moveTo>
                    <a:lnTo>
                      <a:pt x="12000" y="13252"/>
                    </a:lnTo>
                    <a:lnTo>
                      <a:pt x="12129" y="13296"/>
                    </a:lnTo>
                    <a:lnTo>
                      <a:pt x="12172" y="13339"/>
                    </a:lnTo>
                    <a:lnTo>
                      <a:pt x="12216" y="13252"/>
                    </a:lnTo>
                    <a:lnTo>
                      <a:pt x="12216" y="13339"/>
                    </a:lnTo>
                    <a:lnTo>
                      <a:pt x="12302" y="13382"/>
                    </a:lnTo>
                    <a:lnTo>
                      <a:pt x="12345" y="13382"/>
                    </a:lnTo>
                    <a:lnTo>
                      <a:pt x="12475" y="13425"/>
                    </a:lnTo>
                    <a:lnTo>
                      <a:pt x="12475" y="13468"/>
                    </a:lnTo>
                    <a:lnTo>
                      <a:pt x="12561" y="13511"/>
                    </a:lnTo>
                    <a:lnTo>
                      <a:pt x="12863" y="13641"/>
                    </a:lnTo>
                    <a:lnTo>
                      <a:pt x="12906" y="13684"/>
                    </a:lnTo>
                    <a:lnTo>
                      <a:pt x="12906" y="13598"/>
                    </a:lnTo>
                    <a:lnTo>
                      <a:pt x="12949" y="13641"/>
                    </a:lnTo>
                    <a:lnTo>
                      <a:pt x="12906" y="13684"/>
                    </a:lnTo>
                    <a:lnTo>
                      <a:pt x="13252" y="13857"/>
                    </a:lnTo>
                    <a:lnTo>
                      <a:pt x="13424" y="13986"/>
                    </a:lnTo>
                    <a:lnTo>
                      <a:pt x="13640" y="14116"/>
                    </a:lnTo>
                    <a:lnTo>
                      <a:pt x="14029" y="14375"/>
                    </a:lnTo>
                    <a:lnTo>
                      <a:pt x="14029" y="14418"/>
                    </a:lnTo>
                    <a:lnTo>
                      <a:pt x="14547" y="14806"/>
                    </a:lnTo>
                    <a:lnTo>
                      <a:pt x="14978" y="15195"/>
                    </a:lnTo>
                    <a:lnTo>
                      <a:pt x="15194" y="15411"/>
                    </a:lnTo>
                    <a:lnTo>
                      <a:pt x="15280" y="15497"/>
                    </a:lnTo>
                    <a:lnTo>
                      <a:pt x="15453" y="15713"/>
                    </a:lnTo>
                    <a:lnTo>
                      <a:pt x="15496" y="15799"/>
                    </a:lnTo>
                    <a:lnTo>
                      <a:pt x="15539" y="15842"/>
                    </a:lnTo>
                    <a:lnTo>
                      <a:pt x="15496" y="15929"/>
                    </a:lnTo>
                    <a:lnTo>
                      <a:pt x="15453" y="16015"/>
                    </a:lnTo>
                    <a:lnTo>
                      <a:pt x="15496" y="16144"/>
                    </a:lnTo>
                    <a:lnTo>
                      <a:pt x="15410" y="16058"/>
                    </a:lnTo>
                    <a:lnTo>
                      <a:pt x="15194" y="16188"/>
                    </a:lnTo>
                    <a:lnTo>
                      <a:pt x="14892" y="16274"/>
                    </a:lnTo>
                    <a:lnTo>
                      <a:pt x="14331" y="16274"/>
                    </a:lnTo>
                    <a:lnTo>
                      <a:pt x="14201" y="16188"/>
                    </a:lnTo>
                    <a:lnTo>
                      <a:pt x="14115" y="16101"/>
                    </a:lnTo>
                    <a:lnTo>
                      <a:pt x="13985" y="16015"/>
                    </a:lnTo>
                    <a:lnTo>
                      <a:pt x="13985" y="15972"/>
                    </a:lnTo>
                    <a:lnTo>
                      <a:pt x="13899" y="16058"/>
                    </a:lnTo>
                    <a:lnTo>
                      <a:pt x="13942" y="16015"/>
                    </a:lnTo>
                    <a:lnTo>
                      <a:pt x="13985" y="15972"/>
                    </a:lnTo>
                    <a:lnTo>
                      <a:pt x="13899" y="15929"/>
                    </a:lnTo>
                    <a:lnTo>
                      <a:pt x="13899" y="15885"/>
                    </a:lnTo>
                    <a:lnTo>
                      <a:pt x="13856" y="15842"/>
                    </a:lnTo>
                    <a:lnTo>
                      <a:pt x="13683" y="15670"/>
                    </a:lnTo>
                    <a:lnTo>
                      <a:pt x="13640" y="15627"/>
                    </a:lnTo>
                    <a:lnTo>
                      <a:pt x="13597" y="15583"/>
                    </a:lnTo>
                    <a:lnTo>
                      <a:pt x="13122" y="15152"/>
                    </a:lnTo>
                    <a:lnTo>
                      <a:pt x="12518" y="14720"/>
                    </a:lnTo>
                    <a:lnTo>
                      <a:pt x="12475" y="14806"/>
                    </a:lnTo>
                    <a:lnTo>
                      <a:pt x="12518" y="14677"/>
                    </a:lnTo>
                    <a:lnTo>
                      <a:pt x="11741" y="14202"/>
                    </a:lnTo>
                    <a:lnTo>
                      <a:pt x="11741" y="14245"/>
                    </a:lnTo>
                    <a:lnTo>
                      <a:pt x="11698" y="14245"/>
                    </a:lnTo>
                    <a:lnTo>
                      <a:pt x="11741" y="14202"/>
                    </a:lnTo>
                    <a:lnTo>
                      <a:pt x="11698" y="14159"/>
                    </a:lnTo>
                    <a:lnTo>
                      <a:pt x="11654" y="14159"/>
                    </a:lnTo>
                    <a:lnTo>
                      <a:pt x="11482" y="14073"/>
                    </a:lnTo>
                    <a:lnTo>
                      <a:pt x="11352" y="13986"/>
                    </a:lnTo>
                    <a:lnTo>
                      <a:pt x="11309" y="13986"/>
                    </a:lnTo>
                    <a:lnTo>
                      <a:pt x="11266" y="13943"/>
                    </a:lnTo>
                    <a:lnTo>
                      <a:pt x="11266" y="13986"/>
                    </a:lnTo>
                    <a:lnTo>
                      <a:pt x="11223" y="13986"/>
                    </a:lnTo>
                    <a:lnTo>
                      <a:pt x="11266" y="13943"/>
                    </a:lnTo>
                    <a:lnTo>
                      <a:pt x="11180" y="13900"/>
                    </a:lnTo>
                    <a:lnTo>
                      <a:pt x="11137" y="13900"/>
                    </a:lnTo>
                    <a:lnTo>
                      <a:pt x="11137" y="13857"/>
                    </a:lnTo>
                    <a:lnTo>
                      <a:pt x="10964" y="13770"/>
                    </a:lnTo>
                    <a:lnTo>
                      <a:pt x="10921" y="13770"/>
                    </a:lnTo>
                    <a:lnTo>
                      <a:pt x="10834" y="13684"/>
                    </a:lnTo>
                    <a:lnTo>
                      <a:pt x="10791" y="13598"/>
                    </a:lnTo>
                    <a:lnTo>
                      <a:pt x="10791" y="13511"/>
                    </a:lnTo>
                    <a:lnTo>
                      <a:pt x="10878" y="13425"/>
                    </a:lnTo>
                    <a:lnTo>
                      <a:pt x="11137" y="13296"/>
                    </a:lnTo>
                    <a:lnTo>
                      <a:pt x="11309" y="13209"/>
                    </a:lnTo>
                    <a:close/>
                    <a:moveTo>
                      <a:pt x="15280" y="16447"/>
                    </a:moveTo>
                    <a:lnTo>
                      <a:pt x="15280" y="16490"/>
                    </a:lnTo>
                    <a:lnTo>
                      <a:pt x="15237" y="16533"/>
                    </a:lnTo>
                    <a:lnTo>
                      <a:pt x="15237" y="16490"/>
                    </a:lnTo>
                    <a:lnTo>
                      <a:pt x="15280" y="16447"/>
                    </a:lnTo>
                    <a:close/>
                    <a:moveTo>
                      <a:pt x="4101" y="16231"/>
                    </a:moveTo>
                    <a:lnTo>
                      <a:pt x="4791" y="16447"/>
                    </a:lnTo>
                    <a:lnTo>
                      <a:pt x="4921" y="16447"/>
                    </a:lnTo>
                    <a:lnTo>
                      <a:pt x="5309" y="16533"/>
                    </a:lnTo>
                    <a:lnTo>
                      <a:pt x="5611" y="16576"/>
                    </a:lnTo>
                    <a:lnTo>
                      <a:pt x="5309" y="16576"/>
                    </a:lnTo>
                    <a:lnTo>
                      <a:pt x="4921" y="16533"/>
                    </a:lnTo>
                    <a:lnTo>
                      <a:pt x="4532" y="16447"/>
                    </a:lnTo>
                    <a:lnTo>
                      <a:pt x="4187" y="16274"/>
                    </a:lnTo>
                    <a:lnTo>
                      <a:pt x="4101" y="16231"/>
                    </a:lnTo>
                    <a:close/>
                    <a:moveTo>
                      <a:pt x="15065" y="16533"/>
                    </a:moveTo>
                    <a:lnTo>
                      <a:pt x="14978" y="16576"/>
                    </a:lnTo>
                    <a:lnTo>
                      <a:pt x="14978" y="16533"/>
                    </a:lnTo>
                    <a:close/>
                    <a:moveTo>
                      <a:pt x="15065" y="16533"/>
                    </a:moveTo>
                    <a:lnTo>
                      <a:pt x="15108" y="16576"/>
                    </a:lnTo>
                    <a:lnTo>
                      <a:pt x="15065" y="16576"/>
                    </a:lnTo>
                    <a:lnTo>
                      <a:pt x="15065" y="16533"/>
                    </a:lnTo>
                    <a:close/>
                    <a:moveTo>
                      <a:pt x="13985" y="16403"/>
                    </a:moveTo>
                    <a:lnTo>
                      <a:pt x="14029" y="16447"/>
                    </a:lnTo>
                    <a:lnTo>
                      <a:pt x="14288" y="16533"/>
                    </a:lnTo>
                    <a:lnTo>
                      <a:pt x="14288" y="16576"/>
                    </a:lnTo>
                    <a:lnTo>
                      <a:pt x="14288" y="16619"/>
                    </a:lnTo>
                    <a:lnTo>
                      <a:pt x="14072" y="16533"/>
                    </a:lnTo>
                    <a:lnTo>
                      <a:pt x="13985" y="16403"/>
                    </a:lnTo>
                    <a:close/>
                    <a:moveTo>
                      <a:pt x="14331" y="16533"/>
                    </a:moveTo>
                    <a:lnTo>
                      <a:pt x="14374" y="16576"/>
                    </a:lnTo>
                    <a:lnTo>
                      <a:pt x="14374" y="16619"/>
                    </a:lnTo>
                    <a:lnTo>
                      <a:pt x="14288" y="16619"/>
                    </a:lnTo>
                    <a:lnTo>
                      <a:pt x="14331" y="16533"/>
                    </a:lnTo>
                    <a:close/>
                    <a:moveTo>
                      <a:pt x="14590" y="16576"/>
                    </a:moveTo>
                    <a:lnTo>
                      <a:pt x="14633" y="16619"/>
                    </a:lnTo>
                    <a:lnTo>
                      <a:pt x="14590" y="16662"/>
                    </a:lnTo>
                    <a:lnTo>
                      <a:pt x="14547" y="16662"/>
                    </a:lnTo>
                    <a:lnTo>
                      <a:pt x="14547" y="16619"/>
                    </a:lnTo>
                    <a:lnTo>
                      <a:pt x="14503" y="16662"/>
                    </a:lnTo>
                    <a:lnTo>
                      <a:pt x="14417" y="16619"/>
                    </a:lnTo>
                    <a:lnTo>
                      <a:pt x="14417" y="16576"/>
                    </a:lnTo>
                    <a:lnTo>
                      <a:pt x="14503" y="16576"/>
                    </a:lnTo>
                    <a:lnTo>
                      <a:pt x="14547" y="16619"/>
                    </a:lnTo>
                    <a:lnTo>
                      <a:pt x="14547" y="16576"/>
                    </a:lnTo>
                    <a:close/>
                    <a:moveTo>
                      <a:pt x="14849" y="16576"/>
                    </a:moveTo>
                    <a:lnTo>
                      <a:pt x="14849" y="16619"/>
                    </a:lnTo>
                    <a:lnTo>
                      <a:pt x="14633" y="16662"/>
                    </a:lnTo>
                    <a:lnTo>
                      <a:pt x="14676" y="16619"/>
                    </a:lnTo>
                    <a:lnTo>
                      <a:pt x="14633" y="16576"/>
                    </a:lnTo>
                    <a:close/>
                    <a:moveTo>
                      <a:pt x="18475" y="7641"/>
                    </a:moveTo>
                    <a:lnTo>
                      <a:pt x="18690" y="7727"/>
                    </a:lnTo>
                    <a:lnTo>
                      <a:pt x="19165" y="8030"/>
                    </a:lnTo>
                    <a:lnTo>
                      <a:pt x="19726" y="8418"/>
                    </a:lnTo>
                    <a:lnTo>
                      <a:pt x="19769" y="8461"/>
                    </a:lnTo>
                    <a:lnTo>
                      <a:pt x="19899" y="8591"/>
                    </a:lnTo>
                    <a:lnTo>
                      <a:pt x="19942" y="8548"/>
                    </a:lnTo>
                    <a:lnTo>
                      <a:pt x="19942" y="8591"/>
                    </a:lnTo>
                    <a:lnTo>
                      <a:pt x="20201" y="8807"/>
                    </a:lnTo>
                    <a:lnTo>
                      <a:pt x="20244" y="8763"/>
                    </a:lnTo>
                    <a:lnTo>
                      <a:pt x="20244" y="8807"/>
                    </a:lnTo>
                    <a:lnTo>
                      <a:pt x="20244" y="8850"/>
                    </a:lnTo>
                    <a:lnTo>
                      <a:pt x="20287" y="8936"/>
                    </a:lnTo>
                    <a:lnTo>
                      <a:pt x="20417" y="8979"/>
                    </a:lnTo>
                    <a:lnTo>
                      <a:pt x="20460" y="8979"/>
                    </a:lnTo>
                    <a:lnTo>
                      <a:pt x="20633" y="9152"/>
                    </a:lnTo>
                    <a:lnTo>
                      <a:pt x="20676" y="9195"/>
                    </a:lnTo>
                    <a:lnTo>
                      <a:pt x="20849" y="9324"/>
                    </a:lnTo>
                    <a:lnTo>
                      <a:pt x="20978" y="9368"/>
                    </a:lnTo>
                    <a:lnTo>
                      <a:pt x="21064" y="9454"/>
                    </a:lnTo>
                    <a:lnTo>
                      <a:pt x="21108" y="9454"/>
                    </a:lnTo>
                    <a:lnTo>
                      <a:pt x="21453" y="9756"/>
                    </a:lnTo>
                    <a:lnTo>
                      <a:pt x="21496" y="9756"/>
                    </a:lnTo>
                    <a:lnTo>
                      <a:pt x="21539" y="9799"/>
                    </a:lnTo>
                    <a:lnTo>
                      <a:pt x="21582" y="9886"/>
                    </a:lnTo>
                    <a:lnTo>
                      <a:pt x="21626" y="9886"/>
                    </a:lnTo>
                    <a:lnTo>
                      <a:pt x="21798" y="10058"/>
                    </a:lnTo>
                    <a:lnTo>
                      <a:pt x="21971" y="10231"/>
                    </a:lnTo>
                    <a:lnTo>
                      <a:pt x="22014" y="10274"/>
                    </a:lnTo>
                    <a:lnTo>
                      <a:pt x="22014" y="10404"/>
                    </a:lnTo>
                    <a:lnTo>
                      <a:pt x="22014" y="10447"/>
                    </a:lnTo>
                    <a:lnTo>
                      <a:pt x="21971" y="10490"/>
                    </a:lnTo>
                    <a:lnTo>
                      <a:pt x="21798" y="10749"/>
                    </a:lnTo>
                    <a:lnTo>
                      <a:pt x="21626" y="11008"/>
                    </a:lnTo>
                    <a:lnTo>
                      <a:pt x="21539" y="11094"/>
                    </a:lnTo>
                    <a:lnTo>
                      <a:pt x="21539" y="11224"/>
                    </a:lnTo>
                    <a:lnTo>
                      <a:pt x="21539" y="11267"/>
                    </a:lnTo>
                    <a:lnTo>
                      <a:pt x="21496" y="11353"/>
                    </a:lnTo>
                    <a:lnTo>
                      <a:pt x="21539" y="11396"/>
                    </a:lnTo>
                    <a:lnTo>
                      <a:pt x="21582" y="11440"/>
                    </a:lnTo>
                    <a:lnTo>
                      <a:pt x="21582" y="11483"/>
                    </a:lnTo>
                    <a:lnTo>
                      <a:pt x="21669" y="11569"/>
                    </a:lnTo>
                    <a:lnTo>
                      <a:pt x="21669" y="11655"/>
                    </a:lnTo>
                    <a:lnTo>
                      <a:pt x="21755" y="11655"/>
                    </a:lnTo>
                    <a:lnTo>
                      <a:pt x="21712" y="11699"/>
                    </a:lnTo>
                    <a:lnTo>
                      <a:pt x="21798" y="11914"/>
                    </a:lnTo>
                    <a:lnTo>
                      <a:pt x="21798" y="11958"/>
                    </a:lnTo>
                    <a:lnTo>
                      <a:pt x="21798" y="12001"/>
                    </a:lnTo>
                    <a:lnTo>
                      <a:pt x="21841" y="12044"/>
                    </a:lnTo>
                    <a:lnTo>
                      <a:pt x="21841" y="12087"/>
                    </a:lnTo>
                    <a:lnTo>
                      <a:pt x="21885" y="12087"/>
                    </a:lnTo>
                    <a:lnTo>
                      <a:pt x="21885" y="12130"/>
                    </a:lnTo>
                    <a:lnTo>
                      <a:pt x="22014" y="12303"/>
                    </a:lnTo>
                    <a:lnTo>
                      <a:pt x="22057" y="12346"/>
                    </a:lnTo>
                    <a:lnTo>
                      <a:pt x="22100" y="12389"/>
                    </a:lnTo>
                    <a:lnTo>
                      <a:pt x="22144" y="12389"/>
                    </a:lnTo>
                    <a:lnTo>
                      <a:pt x="22144" y="12432"/>
                    </a:lnTo>
                    <a:lnTo>
                      <a:pt x="22187" y="12432"/>
                    </a:lnTo>
                    <a:lnTo>
                      <a:pt x="22402" y="12562"/>
                    </a:lnTo>
                    <a:lnTo>
                      <a:pt x="22618" y="12605"/>
                    </a:lnTo>
                    <a:lnTo>
                      <a:pt x="23007" y="12691"/>
                    </a:lnTo>
                    <a:lnTo>
                      <a:pt x="23050" y="12691"/>
                    </a:lnTo>
                    <a:lnTo>
                      <a:pt x="23223" y="12734"/>
                    </a:lnTo>
                    <a:lnTo>
                      <a:pt x="23352" y="12734"/>
                    </a:lnTo>
                    <a:lnTo>
                      <a:pt x="23827" y="12821"/>
                    </a:lnTo>
                    <a:lnTo>
                      <a:pt x="24215" y="12778"/>
                    </a:lnTo>
                    <a:lnTo>
                      <a:pt x="24259" y="12778"/>
                    </a:lnTo>
                    <a:lnTo>
                      <a:pt x="24561" y="12734"/>
                    </a:lnTo>
                    <a:lnTo>
                      <a:pt x="24863" y="12648"/>
                    </a:lnTo>
                    <a:lnTo>
                      <a:pt x="25122" y="12519"/>
                    </a:lnTo>
                    <a:lnTo>
                      <a:pt x="25381" y="12346"/>
                    </a:lnTo>
                    <a:lnTo>
                      <a:pt x="25813" y="12821"/>
                    </a:lnTo>
                    <a:lnTo>
                      <a:pt x="26244" y="13252"/>
                    </a:lnTo>
                    <a:lnTo>
                      <a:pt x="26503" y="13468"/>
                    </a:lnTo>
                    <a:lnTo>
                      <a:pt x="26762" y="13598"/>
                    </a:lnTo>
                    <a:lnTo>
                      <a:pt x="27064" y="13727"/>
                    </a:lnTo>
                    <a:lnTo>
                      <a:pt x="27366" y="13770"/>
                    </a:lnTo>
                    <a:lnTo>
                      <a:pt x="27323" y="13900"/>
                    </a:lnTo>
                    <a:lnTo>
                      <a:pt x="27280" y="14159"/>
                    </a:lnTo>
                    <a:lnTo>
                      <a:pt x="27323" y="14159"/>
                    </a:lnTo>
                    <a:lnTo>
                      <a:pt x="27323" y="14202"/>
                    </a:lnTo>
                    <a:lnTo>
                      <a:pt x="27280" y="14202"/>
                    </a:lnTo>
                    <a:lnTo>
                      <a:pt x="27237" y="14375"/>
                    </a:lnTo>
                    <a:lnTo>
                      <a:pt x="27237" y="14418"/>
                    </a:lnTo>
                    <a:lnTo>
                      <a:pt x="27151" y="14720"/>
                    </a:lnTo>
                    <a:lnTo>
                      <a:pt x="27151" y="14806"/>
                    </a:lnTo>
                    <a:lnTo>
                      <a:pt x="27107" y="14979"/>
                    </a:lnTo>
                    <a:lnTo>
                      <a:pt x="27064" y="15022"/>
                    </a:lnTo>
                    <a:lnTo>
                      <a:pt x="27107" y="15109"/>
                    </a:lnTo>
                    <a:lnTo>
                      <a:pt x="27107" y="15152"/>
                    </a:lnTo>
                    <a:lnTo>
                      <a:pt x="27021" y="15065"/>
                    </a:lnTo>
                    <a:lnTo>
                      <a:pt x="26848" y="15152"/>
                    </a:lnTo>
                    <a:lnTo>
                      <a:pt x="26676" y="15195"/>
                    </a:lnTo>
                    <a:lnTo>
                      <a:pt x="14935" y="20331"/>
                    </a:lnTo>
                    <a:lnTo>
                      <a:pt x="14417" y="20547"/>
                    </a:lnTo>
                    <a:lnTo>
                      <a:pt x="13856" y="20806"/>
                    </a:lnTo>
                    <a:lnTo>
                      <a:pt x="13338" y="21022"/>
                    </a:lnTo>
                    <a:lnTo>
                      <a:pt x="12949" y="21152"/>
                    </a:lnTo>
                    <a:lnTo>
                      <a:pt x="12431" y="21281"/>
                    </a:lnTo>
                    <a:lnTo>
                      <a:pt x="11957" y="21324"/>
                    </a:lnTo>
                    <a:lnTo>
                      <a:pt x="11525" y="21324"/>
                    </a:lnTo>
                    <a:lnTo>
                      <a:pt x="11050" y="21281"/>
                    </a:lnTo>
                    <a:lnTo>
                      <a:pt x="10532" y="21152"/>
                    </a:lnTo>
                    <a:lnTo>
                      <a:pt x="10273" y="21108"/>
                    </a:lnTo>
                    <a:lnTo>
                      <a:pt x="10144" y="21022"/>
                    </a:lnTo>
                    <a:lnTo>
                      <a:pt x="10057" y="21022"/>
                    </a:lnTo>
                    <a:lnTo>
                      <a:pt x="9798" y="20893"/>
                    </a:lnTo>
                    <a:lnTo>
                      <a:pt x="9108" y="20547"/>
                    </a:lnTo>
                    <a:lnTo>
                      <a:pt x="8374" y="20116"/>
                    </a:lnTo>
                    <a:lnTo>
                      <a:pt x="8331" y="20072"/>
                    </a:lnTo>
                    <a:lnTo>
                      <a:pt x="8244" y="20029"/>
                    </a:lnTo>
                    <a:lnTo>
                      <a:pt x="7770" y="19684"/>
                    </a:lnTo>
                    <a:lnTo>
                      <a:pt x="7252" y="19252"/>
                    </a:lnTo>
                    <a:lnTo>
                      <a:pt x="7209" y="19209"/>
                    </a:lnTo>
                    <a:lnTo>
                      <a:pt x="6993" y="19036"/>
                    </a:lnTo>
                    <a:lnTo>
                      <a:pt x="6906" y="18950"/>
                    </a:lnTo>
                    <a:lnTo>
                      <a:pt x="6561" y="18605"/>
                    </a:lnTo>
                    <a:lnTo>
                      <a:pt x="6259" y="18173"/>
                    </a:lnTo>
                    <a:lnTo>
                      <a:pt x="6216" y="18087"/>
                    </a:lnTo>
                    <a:lnTo>
                      <a:pt x="6173" y="18001"/>
                    </a:lnTo>
                    <a:lnTo>
                      <a:pt x="6043" y="17785"/>
                    </a:lnTo>
                    <a:lnTo>
                      <a:pt x="6000" y="17526"/>
                    </a:lnTo>
                    <a:lnTo>
                      <a:pt x="6000" y="17310"/>
                    </a:lnTo>
                    <a:lnTo>
                      <a:pt x="6043" y="17094"/>
                    </a:lnTo>
                    <a:lnTo>
                      <a:pt x="6086" y="16921"/>
                    </a:lnTo>
                    <a:lnTo>
                      <a:pt x="6129" y="16792"/>
                    </a:lnTo>
                    <a:lnTo>
                      <a:pt x="6173" y="16749"/>
                    </a:lnTo>
                    <a:lnTo>
                      <a:pt x="6216" y="16662"/>
                    </a:lnTo>
                    <a:lnTo>
                      <a:pt x="6259" y="16576"/>
                    </a:lnTo>
                    <a:lnTo>
                      <a:pt x="6302" y="16533"/>
                    </a:lnTo>
                    <a:lnTo>
                      <a:pt x="6302" y="16490"/>
                    </a:lnTo>
                    <a:lnTo>
                      <a:pt x="6388" y="16360"/>
                    </a:lnTo>
                    <a:lnTo>
                      <a:pt x="6432" y="16317"/>
                    </a:lnTo>
                    <a:lnTo>
                      <a:pt x="6604" y="16144"/>
                    </a:lnTo>
                    <a:lnTo>
                      <a:pt x="6820" y="15972"/>
                    </a:lnTo>
                    <a:lnTo>
                      <a:pt x="7295" y="15670"/>
                    </a:lnTo>
                    <a:lnTo>
                      <a:pt x="7338" y="15627"/>
                    </a:lnTo>
                    <a:lnTo>
                      <a:pt x="7986" y="15324"/>
                    </a:lnTo>
                    <a:lnTo>
                      <a:pt x="10489" y="14245"/>
                    </a:lnTo>
                    <a:lnTo>
                      <a:pt x="10532" y="14288"/>
                    </a:lnTo>
                    <a:lnTo>
                      <a:pt x="10532" y="14332"/>
                    </a:lnTo>
                    <a:lnTo>
                      <a:pt x="10575" y="14418"/>
                    </a:lnTo>
                    <a:lnTo>
                      <a:pt x="10575" y="14461"/>
                    </a:lnTo>
                    <a:lnTo>
                      <a:pt x="10619" y="14461"/>
                    </a:lnTo>
                    <a:lnTo>
                      <a:pt x="10705" y="14547"/>
                    </a:lnTo>
                    <a:lnTo>
                      <a:pt x="10834" y="14634"/>
                    </a:lnTo>
                    <a:lnTo>
                      <a:pt x="11007" y="14720"/>
                    </a:lnTo>
                    <a:lnTo>
                      <a:pt x="11050" y="14634"/>
                    </a:lnTo>
                    <a:lnTo>
                      <a:pt x="11050" y="14634"/>
                    </a:lnTo>
                    <a:lnTo>
                      <a:pt x="11007" y="14763"/>
                    </a:lnTo>
                    <a:lnTo>
                      <a:pt x="11050" y="14763"/>
                    </a:lnTo>
                    <a:lnTo>
                      <a:pt x="11741" y="15152"/>
                    </a:lnTo>
                    <a:lnTo>
                      <a:pt x="12388" y="15540"/>
                    </a:lnTo>
                    <a:lnTo>
                      <a:pt x="12906" y="15929"/>
                    </a:lnTo>
                    <a:lnTo>
                      <a:pt x="13381" y="16360"/>
                    </a:lnTo>
                    <a:lnTo>
                      <a:pt x="13726" y="16706"/>
                    </a:lnTo>
                    <a:lnTo>
                      <a:pt x="13770" y="16792"/>
                    </a:lnTo>
                    <a:lnTo>
                      <a:pt x="14029" y="17008"/>
                    </a:lnTo>
                    <a:lnTo>
                      <a:pt x="14158" y="17094"/>
                    </a:lnTo>
                    <a:lnTo>
                      <a:pt x="14331" y="17180"/>
                    </a:lnTo>
                    <a:lnTo>
                      <a:pt x="14762" y="17180"/>
                    </a:lnTo>
                    <a:lnTo>
                      <a:pt x="15151" y="17137"/>
                    </a:lnTo>
                    <a:lnTo>
                      <a:pt x="15367" y="17051"/>
                    </a:lnTo>
                    <a:lnTo>
                      <a:pt x="15539" y="16965"/>
                    </a:lnTo>
                    <a:lnTo>
                      <a:pt x="15712" y="16835"/>
                    </a:lnTo>
                    <a:lnTo>
                      <a:pt x="15841" y="16662"/>
                    </a:lnTo>
                    <a:lnTo>
                      <a:pt x="15885" y="16490"/>
                    </a:lnTo>
                    <a:lnTo>
                      <a:pt x="15841" y="16317"/>
                    </a:lnTo>
                    <a:lnTo>
                      <a:pt x="15885" y="16058"/>
                    </a:lnTo>
                    <a:lnTo>
                      <a:pt x="15885" y="15929"/>
                    </a:lnTo>
                    <a:lnTo>
                      <a:pt x="15841" y="15799"/>
                    </a:lnTo>
                    <a:lnTo>
                      <a:pt x="15755" y="15627"/>
                    </a:lnTo>
                    <a:lnTo>
                      <a:pt x="15626" y="15454"/>
                    </a:lnTo>
                    <a:lnTo>
                      <a:pt x="15496" y="15324"/>
                    </a:lnTo>
                    <a:lnTo>
                      <a:pt x="15496" y="15281"/>
                    </a:lnTo>
                    <a:lnTo>
                      <a:pt x="14849" y="14677"/>
                    </a:lnTo>
                    <a:lnTo>
                      <a:pt x="14244" y="14159"/>
                    </a:lnTo>
                    <a:lnTo>
                      <a:pt x="13726" y="13814"/>
                    </a:lnTo>
                    <a:lnTo>
                      <a:pt x="13208" y="13468"/>
                    </a:lnTo>
                    <a:lnTo>
                      <a:pt x="13079" y="13425"/>
                    </a:lnTo>
                    <a:lnTo>
                      <a:pt x="13079" y="13382"/>
                    </a:lnTo>
                    <a:lnTo>
                      <a:pt x="12647" y="13166"/>
                    </a:lnTo>
                    <a:lnTo>
                      <a:pt x="12604" y="13166"/>
                    </a:lnTo>
                    <a:lnTo>
                      <a:pt x="12518" y="13123"/>
                    </a:lnTo>
                    <a:lnTo>
                      <a:pt x="12475" y="13080"/>
                    </a:lnTo>
                    <a:lnTo>
                      <a:pt x="12388" y="13037"/>
                    </a:lnTo>
                    <a:lnTo>
                      <a:pt x="12518" y="12950"/>
                    </a:lnTo>
                    <a:lnTo>
                      <a:pt x="12647" y="13037"/>
                    </a:lnTo>
                    <a:lnTo>
                      <a:pt x="12690" y="13037"/>
                    </a:lnTo>
                    <a:lnTo>
                      <a:pt x="12777" y="13080"/>
                    </a:lnTo>
                    <a:lnTo>
                      <a:pt x="12820" y="12993"/>
                    </a:lnTo>
                    <a:lnTo>
                      <a:pt x="12820" y="13123"/>
                    </a:lnTo>
                    <a:lnTo>
                      <a:pt x="12949" y="13166"/>
                    </a:lnTo>
                    <a:lnTo>
                      <a:pt x="12993" y="13166"/>
                    </a:lnTo>
                    <a:lnTo>
                      <a:pt x="13165" y="13252"/>
                    </a:lnTo>
                    <a:lnTo>
                      <a:pt x="13295" y="13339"/>
                    </a:lnTo>
                    <a:lnTo>
                      <a:pt x="13381" y="13382"/>
                    </a:lnTo>
                    <a:lnTo>
                      <a:pt x="13985" y="13727"/>
                    </a:lnTo>
                    <a:lnTo>
                      <a:pt x="14503" y="14116"/>
                    </a:lnTo>
                    <a:lnTo>
                      <a:pt x="15151" y="14634"/>
                    </a:lnTo>
                    <a:lnTo>
                      <a:pt x="15669" y="15152"/>
                    </a:lnTo>
                    <a:lnTo>
                      <a:pt x="15755" y="15238"/>
                    </a:lnTo>
                    <a:lnTo>
                      <a:pt x="15798" y="15238"/>
                    </a:lnTo>
                    <a:lnTo>
                      <a:pt x="15885" y="15195"/>
                    </a:lnTo>
                    <a:lnTo>
                      <a:pt x="15798" y="15281"/>
                    </a:lnTo>
                    <a:lnTo>
                      <a:pt x="15841" y="15324"/>
                    </a:lnTo>
                    <a:lnTo>
                      <a:pt x="16014" y="15540"/>
                    </a:lnTo>
                    <a:lnTo>
                      <a:pt x="16230" y="15713"/>
                    </a:lnTo>
                    <a:lnTo>
                      <a:pt x="16403" y="15799"/>
                    </a:lnTo>
                    <a:lnTo>
                      <a:pt x="16575" y="15842"/>
                    </a:lnTo>
                    <a:lnTo>
                      <a:pt x="17136" y="15842"/>
                    </a:lnTo>
                    <a:lnTo>
                      <a:pt x="17525" y="15799"/>
                    </a:lnTo>
                    <a:lnTo>
                      <a:pt x="17741" y="15713"/>
                    </a:lnTo>
                    <a:lnTo>
                      <a:pt x="17913" y="15627"/>
                    </a:lnTo>
                    <a:lnTo>
                      <a:pt x="18086" y="15454"/>
                    </a:lnTo>
                    <a:lnTo>
                      <a:pt x="18216" y="15281"/>
                    </a:lnTo>
                    <a:lnTo>
                      <a:pt x="18302" y="15109"/>
                    </a:lnTo>
                    <a:lnTo>
                      <a:pt x="18259" y="14936"/>
                    </a:lnTo>
                    <a:lnTo>
                      <a:pt x="18345" y="14763"/>
                    </a:lnTo>
                    <a:lnTo>
                      <a:pt x="18388" y="14591"/>
                    </a:lnTo>
                    <a:lnTo>
                      <a:pt x="18388" y="14418"/>
                    </a:lnTo>
                    <a:lnTo>
                      <a:pt x="18302" y="14202"/>
                    </a:lnTo>
                    <a:lnTo>
                      <a:pt x="18259" y="14116"/>
                    </a:lnTo>
                    <a:lnTo>
                      <a:pt x="18259" y="14073"/>
                    </a:lnTo>
                    <a:lnTo>
                      <a:pt x="18043" y="13814"/>
                    </a:lnTo>
                    <a:lnTo>
                      <a:pt x="17870" y="13641"/>
                    </a:lnTo>
                    <a:lnTo>
                      <a:pt x="17741" y="13511"/>
                    </a:lnTo>
                    <a:lnTo>
                      <a:pt x="17266" y="13080"/>
                    </a:lnTo>
                    <a:lnTo>
                      <a:pt x="17223" y="13037"/>
                    </a:lnTo>
                    <a:lnTo>
                      <a:pt x="17136" y="12950"/>
                    </a:lnTo>
                    <a:lnTo>
                      <a:pt x="17136" y="12907"/>
                    </a:lnTo>
                    <a:lnTo>
                      <a:pt x="17050" y="12864"/>
                    </a:lnTo>
                    <a:lnTo>
                      <a:pt x="17050" y="12907"/>
                    </a:lnTo>
                    <a:lnTo>
                      <a:pt x="17007" y="12907"/>
                    </a:lnTo>
                    <a:lnTo>
                      <a:pt x="17050" y="12864"/>
                    </a:lnTo>
                    <a:lnTo>
                      <a:pt x="17050" y="12821"/>
                    </a:lnTo>
                    <a:lnTo>
                      <a:pt x="17007" y="12821"/>
                    </a:lnTo>
                    <a:lnTo>
                      <a:pt x="16921" y="12734"/>
                    </a:lnTo>
                    <a:lnTo>
                      <a:pt x="16834" y="12648"/>
                    </a:lnTo>
                    <a:lnTo>
                      <a:pt x="16489" y="12389"/>
                    </a:lnTo>
                    <a:lnTo>
                      <a:pt x="16446" y="12389"/>
                    </a:lnTo>
                    <a:lnTo>
                      <a:pt x="15755" y="11914"/>
                    </a:lnTo>
                    <a:lnTo>
                      <a:pt x="15755" y="11871"/>
                    </a:lnTo>
                    <a:lnTo>
                      <a:pt x="15712" y="11871"/>
                    </a:lnTo>
                    <a:lnTo>
                      <a:pt x="15323" y="11655"/>
                    </a:lnTo>
                    <a:lnTo>
                      <a:pt x="15280" y="11655"/>
                    </a:lnTo>
                    <a:lnTo>
                      <a:pt x="15280" y="11612"/>
                    </a:lnTo>
                    <a:lnTo>
                      <a:pt x="15194" y="11569"/>
                    </a:lnTo>
                    <a:lnTo>
                      <a:pt x="14719" y="11310"/>
                    </a:lnTo>
                    <a:lnTo>
                      <a:pt x="14719" y="11267"/>
                    </a:lnTo>
                    <a:lnTo>
                      <a:pt x="14374" y="11137"/>
                    </a:lnTo>
                    <a:lnTo>
                      <a:pt x="14460" y="11051"/>
                    </a:lnTo>
                    <a:lnTo>
                      <a:pt x="14762" y="11224"/>
                    </a:lnTo>
                    <a:lnTo>
                      <a:pt x="14892" y="11267"/>
                    </a:lnTo>
                    <a:lnTo>
                      <a:pt x="14935" y="11267"/>
                    </a:lnTo>
                    <a:lnTo>
                      <a:pt x="15021" y="11310"/>
                    </a:lnTo>
                    <a:lnTo>
                      <a:pt x="15410" y="11569"/>
                    </a:lnTo>
                    <a:lnTo>
                      <a:pt x="15453" y="11569"/>
                    </a:lnTo>
                    <a:lnTo>
                      <a:pt x="15539" y="11655"/>
                    </a:lnTo>
                    <a:lnTo>
                      <a:pt x="15582" y="11655"/>
                    </a:lnTo>
                    <a:lnTo>
                      <a:pt x="15928" y="11871"/>
                    </a:lnTo>
                    <a:lnTo>
                      <a:pt x="15971" y="11871"/>
                    </a:lnTo>
                    <a:lnTo>
                      <a:pt x="15971" y="11914"/>
                    </a:lnTo>
                    <a:lnTo>
                      <a:pt x="16662" y="12389"/>
                    </a:lnTo>
                    <a:lnTo>
                      <a:pt x="16748" y="12303"/>
                    </a:lnTo>
                    <a:lnTo>
                      <a:pt x="16662" y="12432"/>
                    </a:lnTo>
                    <a:lnTo>
                      <a:pt x="17180" y="12821"/>
                    </a:lnTo>
                    <a:lnTo>
                      <a:pt x="17654" y="13296"/>
                    </a:lnTo>
                    <a:lnTo>
                      <a:pt x="17827" y="13468"/>
                    </a:lnTo>
                    <a:lnTo>
                      <a:pt x="18000" y="13684"/>
                    </a:lnTo>
                    <a:lnTo>
                      <a:pt x="18216" y="13857"/>
                    </a:lnTo>
                    <a:lnTo>
                      <a:pt x="18388" y="13986"/>
                    </a:lnTo>
                    <a:lnTo>
                      <a:pt x="18647" y="14029"/>
                    </a:lnTo>
                    <a:lnTo>
                      <a:pt x="19208" y="14029"/>
                    </a:lnTo>
                    <a:lnTo>
                      <a:pt x="19597" y="13986"/>
                    </a:lnTo>
                    <a:lnTo>
                      <a:pt x="19769" y="13900"/>
                    </a:lnTo>
                    <a:lnTo>
                      <a:pt x="19985" y="13814"/>
                    </a:lnTo>
                    <a:lnTo>
                      <a:pt x="20158" y="13684"/>
                    </a:lnTo>
                    <a:lnTo>
                      <a:pt x="20287" y="13511"/>
                    </a:lnTo>
                    <a:lnTo>
                      <a:pt x="20374" y="13296"/>
                    </a:lnTo>
                    <a:lnTo>
                      <a:pt x="20417" y="13252"/>
                    </a:lnTo>
                    <a:lnTo>
                      <a:pt x="20374" y="13252"/>
                    </a:lnTo>
                    <a:lnTo>
                      <a:pt x="20374" y="13209"/>
                    </a:lnTo>
                    <a:lnTo>
                      <a:pt x="20417" y="13252"/>
                    </a:lnTo>
                    <a:lnTo>
                      <a:pt x="20417" y="13209"/>
                    </a:lnTo>
                    <a:lnTo>
                      <a:pt x="20503" y="13037"/>
                    </a:lnTo>
                    <a:lnTo>
                      <a:pt x="20546" y="12821"/>
                    </a:lnTo>
                    <a:lnTo>
                      <a:pt x="20546" y="12605"/>
                    </a:lnTo>
                    <a:lnTo>
                      <a:pt x="20503" y="12432"/>
                    </a:lnTo>
                    <a:lnTo>
                      <a:pt x="20417" y="12303"/>
                    </a:lnTo>
                    <a:lnTo>
                      <a:pt x="20201" y="12044"/>
                    </a:lnTo>
                    <a:lnTo>
                      <a:pt x="19985" y="11785"/>
                    </a:lnTo>
                    <a:lnTo>
                      <a:pt x="19942" y="11742"/>
                    </a:lnTo>
                    <a:lnTo>
                      <a:pt x="19726" y="11526"/>
                    </a:lnTo>
                    <a:lnTo>
                      <a:pt x="19338" y="11137"/>
                    </a:lnTo>
                    <a:lnTo>
                      <a:pt x="19165" y="11008"/>
                    </a:lnTo>
                    <a:lnTo>
                      <a:pt x="19036" y="10878"/>
                    </a:lnTo>
                    <a:lnTo>
                      <a:pt x="18992" y="10878"/>
                    </a:lnTo>
                    <a:lnTo>
                      <a:pt x="18820" y="10706"/>
                    </a:lnTo>
                    <a:lnTo>
                      <a:pt x="18734" y="10663"/>
                    </a:lnTo>
                    <a:lnTo>
                      <a:pt x="18604" y="10576"/>
                    </a:lnTo>
                    <a:lnTo>
                      <a:pt x="18518" y="10490"/>
                    </a:lnTo>
                    <a:lnTo>
                      <a:pt x="18431" y="10447"/>
                    </a:lnTo>
                    <a:lnTo>
                      <a:pt x="18345" y="10360"/>
                    </a:lnTo>
                    <a:lnTo>
                      <a:pt x="18000" y="10101"/>
                    </a:lnTo>
                    <a:lnTo>
                      <a:pt x="17957" y="10101"/>
                    </a:lnTo>
                    <a:lnTo>
                      <a:pt x="17870" y="10058"/>
                    </a:lnTo>
                    <a:lnTo>
                      <a:pt x="17870" y="10015"/>
                    </a:lnTo>
                    <a:lnTo>
                      <a:pt x="17827" y="10015"/>
                    </a:lnTo>
                    <a:lnTo>
                      <a:pt x="17050" y="9540"/>
                    </a:lnTo>
                    <a:lnTo>
                      <a:pt x="16273" y="9152"/>
                    </a:lnTo>
                    <a:lnTo>
                      <a:pt x="16230" y="9195"/>
                    </a:lnTo>
                    <a:lnTo>
                      <a:pt x="16230" y="9152"/>
                    </a:lnTo>
                    <a:lnTo>
                      <a:pt x="16187" y="9109"/>
                    </a:lnTo>
                    <a:lnTo>
                      <a:pt x="16057" y="9066"/>
                    </a:lnTo>
                    <a:lnTo>
                      <a:pt x="16446" y="8677"/>
                    </a:lnTo>
                    <a:lnTo>
                      <a:pt x="16748" y="8332"/>
                    </a:lnTo>
                    <a:lnTo>
                      <a:pt x="17136" y="8030"/>
                    </a:lnTo>
                    <a:lnTo>
                      <a:pt x="17525" y="7814"/>
                    </a:lnTo>
                    <a:lnTo>
                      <a:pt x="17568" y="7771"/>
                    </a:lnTo>
                    <a:lnTo>
                      <a:pt x="17698" y="7727"/>
                    </a:lnTo>
                    <a:lnTo>
                      <a:pt x="17741" y="7684"/>
                    </a:lnTo>
                    <a:lnTo>
                      <a:pt x="18000" y="7641"/>
                    </a:lnTo>
                    <a:close/>
                    <a:moveTo>
                      <a:pt x="26978" y="15540"/>
                    </a:moveTo>
                    <a:lnTo>
                      <a:pt x="26892" y="15670"/>
                    </a:lnTo>
                    <a:lnTo>
                      <a:pt x="26762" y="15756"/>
                    </a:lnTo>
                    <a:lnTo>
                      <a:pt x="25467" y="16360"/>
                    </a:lnTo>
                    <a:lnTo>
                      <a:pt x="24129" y="16921"/>
                    </a:lnTo>
                    <a:lnTo>
                      <a:pt x="22834" y="17483"/>
                    </a:lnTo>
                    <a:lnTo>
                      <a:pt x="20460" y="18519"/>
                    </a:lnTo>
                    <a:lnTo>
                      <a:pt x="20374" y="18562"/>
                    </a:lnTo>
                    <a:lnTo>
                      <a:pt x="17913" y="19598"/>
                    </a:lnTo>
                    <a:lnTo>
                      <a:pt x="15496" y="20677"/>
                    </a:lnTo>
                    <a:lnTo>
                      <a:pt x="14331" y="21152"/>
                    </a:lnTo>
                    <a:lnTo>
                      <a:pt x="13770" y="21367"/>
                    </a:lnTo>
                    <a:lnTo>
                      <a:pt x="13338" y="21475"/>
                    </a:lnTo>
                    <a:lnTo>
                      <a:pt x="13338" y="21475"/>
                    </a:lnTo>
                    <a:lnTo>
                      <a:pt x="13467" y="21411"/>
                    </a:lnTo>
                    <a:lnTo>
                      <a:pt x="13640" y="21324"/>
                    </a:lnTo>
                    <a:lnTo>
                      <a:pt x="26978" y="15540"/>
                    </a:lnTo>
                    <a:close/>
                    <a:moveTo>
                      <a:pt x="9367" y="21195"/>
                    </a:moveTo>
                    <a:lnTo>
                      <a:pt x="10057" y="21497"/>
                    </a:lnTo>
                    <a:lnTo>
                      <a:pt x="10144" y="21540"/>
                    </a:lnTo>
                    <a:lnTo>
                      <a:pt x="10532" y="21626"/>
                    </a:lnTo>
                    <a:lnTo>
                      <a:pt x="10834" y="21713"/>
                    </a:lnTo>
                    <a:lnTo>
                      <a:pt x="10921" y="21713"/>
                    </a:lnTo>
                    <a:lnTo>
                      <a:pt x="11223" y="21756"/>
                    </a:lnTo>
                    <a:lnTo>
                      <a:pt x="11007" y="21756"/>
                    </a:lnTo>
                    <a:lnTo>
                      <a:pt x="10532" y="21713"/>
                    </a:lnTo>
                    <a:lnTo>
                      <a:pt x="10144" y="21583"/>
                    </a:lnTo>
                    <a:lnTo>
                      <a:pt x="9755" y="21454"/>
                    </a:lnTo>
                    <a:lnTo>
                      <a:pt x="9453" y="21238"/>
                    </a:lnTo>
                    <a:lnTo>
                      <a:pt x="9367" y="21195"/>
                    </a:lnTo>
                    <a:close/>
                    <a:moveTo>
                      <a:pt x="16230" y="1"/>
                    </a:moveTo>
                    <a:lnTo>
                      <a:pt x="15841" y="44"/>
                    </a:lnTo>
                    <a:lnTo>
                      <a:pt x="15453" y="130"/>
                    </a:lnTo>
                    <a:lnTo>
                      <a:pt x="15108" y="303"/>
                    </a:lnTo>
                    <a:lnTo>
                      <a:pt x="14849" y="519"/>
                    </a:lnTo>
                    <a:lnTo>
                      <a:pt x="14633" y="778"/>
                    </a:lnTo>
                    <a:lnTo>
                      <a:pt x="14460" y="1080"/>
                    </a:lnTo>
                    <a:lnTo>
                      <a:pt x="14288" y="1339"/>
                    </a:lnTo>
                    <a:lnTo>
                      <a:pt x="14158" y="1469"/>
                    </a:lnTo>
                    <a:lnTo>
                      <a:pt x="13985" y="1641"/>
                    </a:lnTo>
                    <a:lnTo>
                      <a:pt x="13942" y="1684"/>
                    </a:lnTo>
                    <a:lnTo>
                      <a:pt x="13813" y="1857"/>
                    </a:lnTo>
                    <a:lnTo>
                      <a:pt x="13467" y="2030"/>
                    </a:lnTo>
                    <a:lnTo>
                      <a:pt x="13122" y="2116"/>
                    </a:lnTo>
                    <a:lnTo>
                      <a:pt x="12475" y="1771"/>
                    </a:lnTo>
                    <a:lnTo>
                      <a:pt x="11957" y="1512"/>
                    </a:lnTo>
                    <a:lnTo>
                      <a:pt x="11654" y="1469"/>
                    </a:lnTo>
                    <a:lnTo>
                      <a:pt x="11396" y="1425"/>
                    </a:lnTo>
                    <a:lnTo>
                      <a:pt x="11093" y="1512"/>
                    </a:lnTo>
                    <a:lnTo>
                      <a:pt x="10791" y="1598"/>
                    </a:lnTo>
                    <a:lnTo>
                      <a:pt x="10705" y="1641"/>
                    </a:lnTo>
                    <a:lnTo>
                      <a:pt x="10575" y="1728"/>
                    </a:lnTo>
                    <a:lnTo>
                      <a:pt x="10144" y="2030"/>
                    </a:lnTo>
                    <a:lnTo>
                      <a:pt x="9755" y="2418"/>
                    </a:lnTo>
                    <a:lnTo>
                      <a:pt x="9453" y="2850"/>
                    </a:lnTo>
                    <a:lnTo>
                      <a:pt x="9065" y="3368"/>
                    </a:lnTo>
                    <a:lnTo>
                      <a:pt x="8762" y="3368"/>
                    </a:lnTo>
                    <a:lnTo>
                      <a:pt x="8417" y="3411"/>
                    </a:lnTo>
                    <a:lnTo>
                      <a:pt x="8115" y="3540"/>
                    </a:lnTo>
                    <a:lnTo>
                      <a:pt x="7813" y="3713"/>
                    </a:lnTo>
                    <a:lnTo>
                      <a:pt x="7597" y="3886"/>
                    </a:lnTo>
                    <a:lnTo>
                      <a:pt x="7468" y="4102"/>
                    </a:lnTo>
                    <a:lnTo>
                      <a:pt x="7424" y="4188"/>
                    </a:lnTo>
                    <a:lnTo>
                      <a:pt x="7381" y="4404"/>
                    </a:lnTo>
                    <a:lnTo>
                      <a:pt x="7338" y="4576"/>
                    </a:lnTo>
                    <a:lnTo>
                      <a:pt x="7381" y="4749"/>
                    </a:lnTo>
                    <a:lnTo>
                      <a:pt x="7424" y="4922"/>
                    </a:lnTo>
                    <a:lnTo>
                      <a:pt x="7511" y="5051"/>
                    </a:lnTo>
                    <a:lnTo>
                      <a:pt x="7597" y="5181"/>
                    </a:lnTo>
                    <a:lnTo>
                      <a:pt x="7856" y="5310"/>
                    </a:lnTo>
                    <a:lnTo>
                      <a:pt x="7813" y="5397"/>
                    </a:lnTo>
                    <a:lnTo>
                      <a:pt x="7683" y="5569"/>
                    </a:lnTo>
                    <a:lnTo>
                      <a:pt x="7640" y="5569"/>
                    </a:lnTo>
                    <a:lnTo>
                      <a:pt x="7381" y="5526"/>
                    </a:lnTo>
                    <a:lnTo>
                      <a:pt x="7079" y="5526"/>
                    </a:lnTo>
                    <a:lnTo>
                      <a:pt x="7036" y="5569"/>
                    </a:lnTo>
                    <a:lnTo>
                      <a:pt x="6820" y="5569"/>
                    </a:lnTo>
                    <a:lnTo>
                      <a:pt x="6604" y="5656"/>
                    </a:lnTo>
                    <a:lnTo>
                      <a:pt x="6561" y="5656"/>
                    </a:lnTo>
                    <a:lnTo>
                      <a:pt x="6388" y="5742"/>
                    </a:lnTo>
                    <a:lnTo>
                      <a:pt x="6302" y="5785"/>
                    </a:lnTo>
                    <a:lnTo>
                      <a:pt x="6216" y="5828"/>
                    </a:lnTo>
                    <a:lnTo>
                      <a:pt x="5957" y="6001"/>
                    </a:lnTo>
                    <a:lnTo>
                      <a:pt x="5827" y="6173"/>
                    </a:lnTo>
                    <a:lnTo>
                      <a:pt x="5741" y="6346"/>
                    </a:lnTo>
                    <a:lnTo>
                      <a:pt x="5741" y="6562"/>
                    </a:lnTo>
                    <a:lnTo>
                      <a:pt x="5741" y="6735"/>
                    </a:lnTo>
                    <a:lnTo>
                      <a:pt x="5741" y="6907"/>
                    </a:lnTo>
                    <a:lnTo>
                      <a:pt x="5827" y="7037"/>
                    </a:lnTo>
                    <a:lnTo>
                      <a:pt x="5870" y="7166"/>
                    </a:lnTo>
                    <a:lnTo>
                      <a:pt x="6000" y="7253"/>
                    </a:lnTo>
                    <a:lnTo>
                      <a:pt x="6173" y="7339"/>
                    </a:lnTo>
                    <a:lnTo>
                      <a:pt x="5914" y="7641"/>
                    </a:lnTo>
                    <a:lnTo>
                      <a:pt x="5870" y="7727"/>
                    </a:lnTo>
                    <a:lnTo>
                      <a:pt x="5525" y="7684"/>
                    </a:lnTo>
                    <a:lnTo>
                      <a:pt x="5223" y="7727"/>
                    </a:lnTo>
                    <a:lnTo>
                      <a:pt x="4921" y="7814"/>
                    </a:lnTo>
                    <a:lnTo>
                      <a:pt x="4662" y="7986"/>
                    </a:lnTo>
                    <a:lnTo>
                      <a:pt x="4489" y="8159"/>
                    </a:lnTo>
                    <a:lnTo>
                      <a:pt x="4403" y="8289"/>
                    </a:lnTo>
                    <a:lnTo>
                      <a:pt x="4360" y="8375"/>
                    </a:lnTo>
                    <a:lnTo>
                      <a:pt x="4317" y="8548"/>
                    </a:lnTo>
                    <a:lnTo>
                      <a:pt x="4273" y="8720"/>
                    </a:lnTo>
                    <a:lnTo>
                      <a:pt x="4317" y="8936"/>
                    </a:lnTo>
                    <a:lnTo>
                      <a:pt x="1597" y="10490"/>
                    </a:lnTo>
                    <a:lnTo>
                      <a:pt x="1165" y="10749"/>
                    </a:lnTo>
                    <a:lnTo>
                      <a:pt x="1079" y="10792"/>
                    </a:lnTo>
                    <a:lnTo>
                      <a:pt x="950" y="10878"/>
                    </a:lnTo>
                    <a:lnTo>
                      <a:pt x="863" y="10965"/>
                    </a:lnTo>
                    <a:lnTo>
                      <a:pt x="820" y="11008"/>
                    </a:lnTo>
                    <a:lnTo>
                      <a:pt x="648" y="11181"/>
                    </a:lnTo>
                    <a:lnTo>
                      <a:pt x="518" y="11353"/>
                    </a:lnTo>
                    <a:lnTo>
                      <a:pt x="345" y="11655"/>
                    </a:lnTo>
                    <a:lnTo>
                      <a:pt x="302" y="11699"/>
                    </a:lnTo>
                    <a:lnTo>
                      <a:pt x="259" y="11742"/>
                    </a:lnTo>
                    <a:lnTo>
                      <a:pt x="173" y="11958"/>
                    </a:lnTo>
                    <a:lnTo>
                      <a:pt x="130" y="12130"/>
                    </a:lnTo>
                    <a:lnTo>
                      <a:pt x="86" y="12173"/>
                    </a:lnTo>
                    <a:lnTo>
                      <a:pt x="86" y="12260"/>
                    </a:lnTo>
                    <a:lnTo>
                      <a:pt x="86" y="12303"/>
                    </a:lnTo>
                    <a:lnTo>
                      <a:pt x="43" y="12346"/>
                    </a:lnTo>
                    <a:lnTo>
                      <a:pt x="43" y="12389"/>
                    </a:lnTo>
                    <a:lnTo>
                      <a:pt x="43" y="12432"/>
                    </a:lnTo>
                    <a:lnTo>
                      <a:pt x="43" y="12475"/>
                    </a:lnTo>
                    <a:lnTo>
                      <a:pt x="86" y="12475"/>
                    </a:lnTo>
                    <a:lnTo>
                      <a:pt x="86" y="12519"/>
                    </a:lnTo>
                    <a:lnTo>
                      <a:pt x="43" y="12519"/>
                    </a:lnTo>
                    <a:lnTo>
                      <a:pt x="0" y="12562"/>
                    </a:lnTo>
                    <a:lnTo>
                      <a:pt x="0" y="12778"/>
                    </a:lnTo>
                    <a:lnTo>
                      <a:pt x="0" y="12821"/>
                    </a:lnTo>
                    <a:lnTo>
                      <a:pt x="0" y="12907"/>
                    </a:lnTo>
                    <a:lnTo>
                      <a:pt x="0" y="13037"/>
                    </a:lnTo>
                    <a:lnTo>
                      <a:pt x="0" y="13166"/>
                    </a:lnTo>
                    <a:lnTo>
                      <a:pt x="43" y="13252"/>
                    </a:lnTo>
                    <a:lnTo>
                      <a:pt x="86" y="13382"/>
                    </a:lnTo>
                    <a:lnTo>
                      <a:pt x="130" y="13468"/>
                    </a:lnTo>
                    <a:lnTo>
                      <a:pt x="216" y="13598"/>
                    </a:lnTo>
                    <a:lnTo>
                      <a:pt x="259" y="13727"/>
                    </a:lnTo>
                    <a:lnTo>
                      <a:pt x="518" y="14029"/>
                    </a:lnTo>
                    <a:lnTo>
                      <a:pt x="691" y="14288"/>
                    </a:lnTo>
                    <a:lnTo>
                      <a:pt x="820" y="14461"/>
                    </a:lnTo>
                    <a:lnTo>
                      <a:pt x="1036" y="14720"/>
                    </a:lnTo>
                    <a:lnTo>
                      <a:pt x="1770" y="15195"/>
                    </a:lnTo>
                    <a:lnTo>
                      <a:pt x="2460" y="15627"/>
                    </a:lnTo>
                    <a:lnTo>
                      <a:pt x="2849" y="15842"/>
                    </a:lnTo>
                    <a:lnTo>
                      <a:pt x="4014" y="16533"/>
                    </a:lnTo>
                    <a:lnTo>
                      <a:pt x="4058" y="16533"/>
                    </a:lnTo>
                    <a:lnTo>
                      <a:pt x="4446" y="16706"/>
                    </a:lnTo>
                    <a:lnTo>
                      <a:pt x="4834" y="16835"/>
                    </a:lnTo>
                    <a:lnTo>
                      <a:pt x="5309" y="16878"/>
                    </a:lnTo>
                    <a:lnTo>
                      <a:pt x="5784" y="16878"/>
                    </a:lnTo>
                    <a:lnTo>
                      <a:pt x="5784" y="16921"/>
                    </a:lnTo>
                    <a:lnTo>
                      <a:pt x="5741" y="16965"/>
                    </a:lnTo>
                    <a:lnTo>
                      <a:pt x="5741" y="17051"/>
                    </a:lnTo>
                    <a:lnTo>
                      <a:pt x="5741" y="17094"/>
                    </a:lnTo>
                    <a:lnTo>
                      <a:pt x="5655" y="17310"/>
                    </a:lnTo>
                    <a:lnTo>
                      <a:pt x="5655" y="17353"/>
                    </a:lnTo>
                    <a:lnTo>
                      <a:pt x="5655" y="17439"/>
                    </a:lnTo>
                    <a:lnTo>
                      <a:pt x="5655" y="17526"/>
                    </a:lnTo>
                    <a:lnTo>
                      <a:pt x="5655" y="17612"/>
                    </a:lnTo>
                    <a:lnTo>
                      <a:pt x="5655" y="17698"/>
                    </a:lnTo>
                    <a:lnTo>
                      <a:pt x="5655" y="17742"/>
                    </a:lnTo>
                    <a:lnTo>
                      <a:pt x="5655" y="17785"/>
                    </a:lnTo>
                    <a:lnTo>
                      <a:pt x="5698" y="17914"/>
                    </a:lnTo>
                    <a:lnTo>
                      <a:pt x="5741" y="18044"/>
                    </a:lnTo>
                    <a:lnTo>
                      <a:pt x="5784" y="18173"/>
                    </a:lnTo>
                    <a:lnTo>
                      <a:pt x="5827" y="18260"/>
                    </a:lnTo>
                    <a:lnTo>
                      <a:pt x="6086" y="18648"/>
                    </a:lnTo>
                    <a:lnTo>
                      <a:pt x="6173" y="18864"/>
                    </a:lnTo>
                    <a:lnTo>
                      <a:pt x="6302" y="19080"/>
                    </a:lnTo>
                    <a:lnTo>
                      <a:pt x="6518" y="19339"/>
                    </a:lnTo>
                    <a:lnTo>
                      <a:pt x="7165" y="19900"/>
                    </a:lnTo>
                    <a:lnTo>
                      <a:pt x="7770" y="20418"/>
                    </a:lnTo>
                    <a:lnTo>
                      <a:pt x="8158" y="20677"/>
                    </a:lnTo>
                    <a:lnTo>
                      <a:pt x="9280" y="21497"/>
                    </a:lnTo>
                    <a:lnTo>
                      <a:pt x="9280" y="21454"/>
                    </a:lnTo>
                    <a:lnTo>
                      <a:pt x="9324" y="21367"/>
                    </a:lnTo>
                    <a:lnTo>
                      <a:pt x="9324" y="21367"/>
                    </a:lnTo>
                    <a:lnTo>
                      <a:pt x="9280" y="21497"/>
                    </a:lnTo>
                    <a:lnTo>
                      <a:pt x="9626" y="21713"/>
                    </a:lnTo>
                    <a:lnTo>
                      <a:pt x="10057" y="21885"/>
                    </a:lnTo>
                    <a:lnTo>
                      <a:pt x="10489" y="21972"/>
                    </a:lnTo>
                    <a:lnTo>
                      <a:pt x="10964" y="22058"/>
                    </a:lnTo>
                    <a:lnTo>
                      <a:pt x="11827" y="22058"/>
                    </a:lnTo>
                    <a:lnTo>
                      <a:pt x="12302" y="21972"/>
                    </a:lnTo>
                    <a:lnTo>
                      <a:pt x="12820" y="21885"/>
                    </a:lnTo>
                    <a:lnTo>
                      <a:pt x="13338" y="21799"/>
                    </a:lnTo>
                    <a:lnTo>
                      <a:pt x="13856" y="21626"/>
                    </a:lnTo>
                    <a:lnTo>
                      <a:pt x="14417" y="21454"/>
                    </a:lnTo>
                    <a:lnTo>
                      <a:pt x="15582" y="20979"/>
                    </a:lnTo>
                    <a:lnTo>
                      <a:pt x="18043" y="19857"/>
                    </a:lnTo>
                    <a:lnTo>
                      <a:pt x="20503" y="18821"/>
                    </a:lnTo>
                    <a:lnTo>
                      <a:pt x="22964" y="17742"/>
                    </a:lnTo>
                    <a:lnTo>
                      <a:pt x="24259" y="17180"/>
                    </a:lnTo>
                    <a:lnTo>
                      <a:pt x="25554" y="16619"/>
                    </a:lnTo>
                    <a:lnTo>
                      <a:pt x="26892" y="16058"/>
                    </a:lnTo>
                    <a:lnTo>
                      <a:pt x="27021" y="15972"/>
                    </a:lnTo>
                    <a:lnTo>
                      <a:pt x="27151" y="15842"/>
                    </a:lnTo>
                    <a:lnTo>
                      <a:pt x="27237" y="15670"/>
                    </a:lnTo>
                    <a:lnTo>
                      <a:pt x="27280" y="15497"/>
                    </a:lnTo>
                    <a:lnTo>
                      <a:pt x="27323" y="15324"/>
                    </a:lnTo>
                    <a:lnTo>
                      <a:pt x="27366" y="15152"/>
                    </a:lnTo>
                    <a:lnTo>
                      <a:pt x="27366" y="15109"/>
                    </a:lnTo>
                    <a:lnTo>
                      <a:pt x="27453" y="14893"/>
                    </a:lnTo>
                    <a:lnTo>
                      <a:pt x="27453" y="14806"/>
                    </a:lnTo>
                    <a:lnTo>
                      <a:pt x="27410" y="14763"/>
                    </a:lnTo>
                    <a:lnTo>
                      <a:pt x="27453" y="14763"/>
                    </a:lnTo>
                    <a:lnTo>
                      <a:pt x="27496" y="14677"/>
                    </a:lnTo>
                    <a:lnTo>
                      <a:pt x="27539" y="14461"/>
                    </a:lnTo>
                    <a:lnTo>
                      <a:pt x="27582" y="14245"/>
                    </a:lnTo>
                    <a:lnTo>
                      <a:pt x="27625" y="14073"/>
                    </a:lnTo>
                    <a:lnTo>
                      <a:pt x="27625" y="13943"/>
                    </a:lnTo>
                    <a:lnTo>
                      <a:pt x="27669" y="13684"/>
                    </a:lnTo>
                    <a:lnTo>
                      <a:pt x="27669" y="13555"/>
                    </a:lnTo>
                    <a:lnTo>
                      <a:pt x="27712" y="13339"/>
                    </a:lnTo>
                    <a:lnTo>
                      <a:pt x="27712" y="13252"/>
                    </a:lnTo>
                    <a:lnTo>
                      <a:pt x="27712" y="13080"/>
                    </a:lnTo>
                    <a:lnTo>
                      <a:pt x="27712" y="12993"/>
                    </a:lnTo>
                    <a:lnTo>
                      <a:pt x="27712" y="12734"/>
                    </a:lnTo>
                    <a:lnTo>
                      <a:pt x="27712" y="12562"/>
                    </a:lnTo>
                    <a:lnTo>
                      <a:pt x="27712" y="12475"/>
                    </a:lnTo>
                    <a:lnTo>
                      <a:pt x="27712" y="12346"/>
                    </a:lnTo>
                    <a:lnTo>
                      <a:pt x="27669" y="11785"/>
                    </a:lnTo>
                    <a:lnTo>
                      <a:pt x="27582" y="11267"/>
                    </a:lnTo>
                    <a:lnTo>
                      <a:pt x="27582" y="11224"/>
                    </a:lnTo>
                    <a:lnTo>
                      <a:pt x="27539" y="11008"/>
                    </a:lnTo>
                    <a:lnTo>
                      <a:pt x="27539" y="10922"/>
                    </a:lnTo>
                    <a:lnTo>
                      <a:pt x="27453" y="10706"/>
                    </a:lnTo>
                    <a:lnTo>
                      <a:pt x="27410" y="10447"/>
                    </a:lnTo>
                    <a:lnTo>
                      <a:pt x="27366" y="10404"/>
                    </a:lnTo>
                    <a:lnTo>
                      <a:pt x="27323" y="10274"/>
                    </a:lnTo>
                    <a:lnTo>
                      <a:pt x="27237" y="10015"/>
                    </a:lnTo>
                    <a:lnTo>
                      <a:pt x="27237" y="9972"/>
                    </a:lnTo>
                    <a:lnTo>
                      <a:pt x="27280" y="9756"/>
                    </a:lnTo>
                    <a:lnTo>
                      <a:pt x="27280" y="9583"/>
                    </a:lnTo>
                    <a:lnTo>
                      <a:pt x="27237" y="9368"/>
                    </a:lnTo>
                    <a:lnTo>
                      <a:pt x="27151" y="9195"/>
                    </a:lnTo>
                    <a:lnTo>
                      <a:pt x="27107" y="9022"/>
                    </a:lnTo>
                    <a:lnTo>
                      <a:pt x="26978" y="8807"/>
                    </a:lnTo>
                    <a:lnTo>
                      <a:pt x="26719" y="8461"/>
                    </a:lnTo>
                    <a:lnTo>
                      <a:pt x="26417" y="8159"/>
                    </a:lnTo>
                    <a:lnTo>
                      <a:pt x="26115" y="7900"/>
                    </a:lnTo>
                    <a:lnTo>
                      <a:pt x="26071" y="7857"/>
                    </a:lnTo>
                    <a:lnTo>
                      <a:pt x="25554" y="7468"/>
                    </a:lnTo>
                    <a:lnTo>
                      <a:pt x="25079" y="7123"/>
                    </a:lnTo>
                    <a:lnTo>
                      <a:pt x="24604" y="6864"/>
                    </a:lnTo>
                    <a:lnTo>
                      <a:pt x="24129" y="6648"/>
                    </a:lnTo>
                    <a:lnTo>
                      <a:pt x="23697" y="6519"/>
                    </a:lnTo>
                    <a:lnTo>
                      <a:pt x="23266" y="6432"/>
                    </a:lnTo>
                    <a:lnTo>
                      <a:pt x="22834" y="6432"/>
                    </a:lnTo>
                    <a:lnTo>
                      <a:pt x="22446" y="6476"/>
                    </a:lnTo>
                    <a:lnTo>
                      <a:pt x="22100" y="6605"/>
                    </a:lnTo>
                    <a:lnTo>
                      <a:pt x="21841" y="6778"/>
                    </a:lnTo>
                    <a:lnTo>
                      <a:pt x="21626" y="6994"/>
                    </a:lnTo>
                    <a:lnTo>
                      <a:pt x="21410" y="7253"/>
                    </a:lnTo>
                    <a:lnTo>
                      <a:pt x="21410" y="7209"/>
                    </a:lnTo>
                    <a:lnTo>
                      <a:pt x="21453" y="6735"/>
                    </a:lnTo>
                    <a:lnTo>
                      <a:pt x="21453" y="6691"/>
                    </a:lnTo>
                    <a:lnTo>
                      <a:pt x="21453" y="6562"/>
                    </a:lnTo>
                    <a:lnTo>
                      <a:pt x="21410" y="6346"/>
                    </a:lnTo>
                    <a:lnTo>
                      <a:pt x="21410" y="6260"/>
                    </a:lnTo>
                    <a:lnTo>
                      <a:pt x="21410" y="6087"/>
                    </a:lnTo>
                    <a:lnTo>
                      <a:pt x="21410" y="6001"/>
                    </a:lnTo>
                    <a:lnTo>
                      <a:pt x="21367" y="5742"/>
                    </a:lnTo>
                    <a:lnTo>
                      <a:pt x="21367" y="5569"/>
                    </a:lnTo>
                    <a:lnTo>
                      <a:pt x="21367" y="5483"/>
                    </a:lnTo>
                    <a:lnTo>
                      <a:pt x="21323" y="5353"/>
                    </a:lnTo>
                    <a:lnTo>
                      <a:pt x="21237" y="4835"/>
                    </a:lnTo>
                    <a:lnTo>
                      <a:pt x="21108" y="4274"/>
                    </a:lnTo>
                    <a:lnTo>
                      <a:pt x="21064" y="4231"/>
                    </a:lnTo>
                    <a:lnTo>
                      <a:pt x="21021" y="4058"/>
                    </a:lnTo>
                    <a:lnTo>
                      <a:pt x="20978" y="3972"/>
                    </a:lnTo>
                    <a:lnTo>
                      <a:pt x="20892" y="3756"/>
                    </a:lnTo>
                    <a:lnTo>
                      <a:pt x="20805" y="3540"/>
                    </a:lnTo>
                    <a:lnTo>
                      <a:pt x="20805" y="3497"/>
                    </a:lnTo>
                    <a:lnTo>
                      <a:pt x="20719" y="3325"/>
                    </a:lnTo>
                    <a:lnTo>
                      <a:pt x="20590" y="3109"/>
                    </a:lnTo>
                    <a:lnTo>
                      <a:pt x="20590" y="3066"/>
                    </a:lnTo>
                    <a:lnTo>
                      <a:pt x="20590" y="2850"/>
                    </a:lnTo>
                    <a:lnTo>
                      <a:pt x="20590" y="2677"/>
                    </a:lnTo>
                    <a:lnTo>
                      <a:pt x="20546" y="2461"/>
                    </a:lnTo>
                    <a:lnTo>
                      <a:pt x="20460" y="2289"/>
                    </a:lnTo>
                    <a:lnTo>
                      <a:pt x="20331" y="2116"/>
                    </a:lnTo>
                    <a:lnTo>
                      <a:pt x="20201" y="1943"/>
                    </a:lnTo>
                    <a:lnTo>
                      <a:pt x="19942" y="1641"/>
                    </a:lnTo>
                    <a:lnTo>
                      <a:pt x="19597" y="1382"/>
                    </a:lnTo>
                    <a:lnTo>
                      <a:pt x="19251" y="1123"/>
                    </a:lnTo>
                    <a:lnTo>
                      <a:pt x="19165" y="1080"/>
                    </a:lnTo>
                    <a:lnTo>
                      <a:pt x="18647" y="735"/>
                    </a:lnTo>
                    <a:lnTo>
                      <a:pt x="18129" y="476"/>
                    </a:lnTo>
                    <a:lnTo>
                      <a:pt x="17611" y="260"/>
                    </a:lnTo>
                    <a:lnTo>
                      <a:pt x="17136" y="87"/>
                    </a:lnTo>
                    <a:lnTo>
                      <a:pt x="167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5" name="Google Shape;15265;p76"/>
              <p:cNvSpPr/>
              <p:nvPr/>
            </p:nvSpPr>
            <p:spPr>
              <a:xfrm>
                <a:off x="4949106" y="3344467"/>
                <a:ext cx="41684" cy="3238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03" extrusionOk="0">
                    <a:moveTo>
                      <a:pt x="173" y="86"/>
                    </a:moveTo>
                    <a:lnTo>
                      <a:pt x="216" y="130"/>
                    </a:lnTo>
                    <a:lnTo>
                      <a:pt x="130" y="173"/>
                    </a:lnTo>
                    <a:lnTo>
                      <a:pt x="260" y="173"/>
                    </a:lnTo>
                    <a:lnTo>
                      <a:pt x="216" y="216"/>
                    </a:lnTo>
                    <a:lnTo>
                      <a:pt x="216" y="259"/>
                    </a:lnTo>
                    <a:lnTo>
                      <a:pt x="130" y="173"/>
                    </a:lnTo>
                    <a:lnTo>
                      <a:pt x="173" y="86"/>
                    </a:lnTo>
                    <a:close/>
                    <a:moveTo>
                      <a:pt x="173" y="0"/>
                    </a:moveTo>
                    <a:lnTo>
                      <a:pt x="87" y="43"/>
                    </a:lnTo>
                    <a:lnTo>
                      <a:pt x="1" y="86"/>
                    </a:lnTo>
                    <a:lnTo>
                      <a:pt x="1" y="216"/>
                    </a:lnTo>
                    <a:lnTo>
                      <a:pt x="44" y="302"/>
                    </a:lnTo>
                    <a:lnTo>
                      <a:pt x="260" y="302"/>
                    </a:lnTo>
                    <a:lnTo>
                      <a:pt x="346" y="216"/>
                    </a:lnTo>
                    <a:lnTo>
                      <a:pt x="389" y="130"/>
                    </a:lnTo>
                    <a:lnTo>
                      <a:pt x="303" y="43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6" name="Google Shape;15266;p76"/>
              <p:cNvSpPr/>
              <p:nvPr/>
            </p:nvSpPr>
            <p:spPr>
              <a:xfrm>
                <a:off x="4926019" y="3381342"/>
                <a:ext cx="97049" cy="60068"/>
              </a:xfrm>
              <a:custGeom>
                <a:avLst/>
                <a:gdLst/>
                <a:ahLst/>
                <a:cxnLst/>
                <a:rect l="l" t="t" r="r" b="b"/>
                <a:pathLst>
                  <a:path w="908" h="562" extrusionOk="0">
                    <a:moveTo>
                      <a:pt x="260" y="259"/>
                    </a:moveTo>
                    <a:lnTo>
                      <a:pt x="346" y="303"/>
                    </a:lnTo>
                    <a:lnTo>
                      <a:pt x="303" y="303"/>
                    </a:lnTo>
                    <a:lnTo>
                      <a:pt x="260" y="259"/>
                    </a:lnTo>
                    <a:close/>
                    <a:moveTo>
                      <a:pt x="260" y="346"/>
                    </a:moveTo>
                    <a:lnTo>
                      <a:pt x="260" y="389"/>
                    </a:lnTo>
                    <a:lnTo>
                      <a:pt x="217" y="389"/>
                    </a:lnTo>
                    <a:lnTo>
                      <a:pt x="217" y="346"/>
                    </a:lnTo>
                    <a:close/>
                    <a:moveTo>
                      <a:pt x="691" y="0"/>
                    </a:moveTo>
                    <a:lnTo>
                      <a:pt x="562" y="44"/>
                    </a:lnTo>
                    <a:lnTo>
                      <a:pt x="389" y="87"/>
                    </a:lnTo>
                    <a:lnTo>
                      <a:pt x="346" y="173"/>
                    </a:lnTo>
                    <a:lnTo>
                      <a:pt x="217" y="173"/>
                    </a:lnTo>
                    <a:lnTo>
                      <a:pt x="173" y="216"/>
                    </a:lnTo>
                    <a:lnTo>
                      <a:pt x="130" y="216"/>
                    </a:lnTo>
                    <a:lnTo>
                      <a:pt x="87" y="259"/>
                    </a:lnTo>
                    <a:lnTo>
                      <a:pt x="44" y="303"/>
                    </a:lnTo>
                    <a:lnTo>
                      <a:pt x="1" y="346"/>
                    </a:lnTo>
                    <a:lnTo>
                      <a:pt x="1" y="389"/>
                    </a:lnTo>
                    <a:lnTo>
                      <a:pt x="44" y="518"/>
                    </a:lnTo>
                    <a:lnTo>
                      <a:pt x="130" y="561"/>
                    </a:lnTo>
                    <a:lnTo>
                      <a:pt x="217" y="518"/>
                    </a:lnTo>
                    <a:lnTo>
                      <a:pt x="260" y="475"/>
                    </a:lnTo>
                    <a:lnTo>
                      <a:pt x="303" y="475"/>
                    </a:lnTo>
                    <a:lnTo>
                      <a:pt x="346" y="432"/>
                    </a:lnTo>
                    <a:lnTo>
                      <a:pt x="432" y="389"/>
                    </a:lnTo>
                    <a:lnTo>
                      <a:pt x="476" y="389"/>
                    </a:lnTo>
                    <a:lnTo>
                      <a:pt x="519" y="346"/>
                    </a:lnTo>
                    <a:lnTo>
                      <a:pt x="648" y="303"/>
                    </a:lnTo>
                    <a:lnTo>
                      <a:pt x="778" y="259"/>
                    </a:lnTo>
                    <a:lnTo>
                      <a:pt x="864" y="216"/>
                    </a:lnTo>
                    <a:lnTo>
                      <a:pt x="907" y="87"/>
                    </a:lnTo>
                    <a:lnTo>
                      <a:pt x="8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7" name="Google Shape;15267;p76"/>
              <p:cNvSpPr/>
              <p:nvPr/>
            </p:nvSpPr>
            <p:spPr>
              <a:xfrm>
                <a:off x="3952640" y="4271780"/>
                <a:ext cx="32385" cy="3238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03" extrusionOk="0">
                    <a:moveTo>
                      <a:pt x="130" y="130"/>
                    </a:moveTo>
                    <a:lnTo>
                      <a:pt x="86" y="216"/>
                    </a:lnTo>
                    <a:lnTo>
                      <a:pt x="43" y="216"/>
                    </a:lnTo>
                    <a:lnTo>
                      <a:pt x="130" y="130"/>
                    </a:lnTo>
                    <a:close/>
                    <a:moveTo>
                      <a:pt x="86" y="0"/>
                    </a:moveTo>
                    <a:lnTo>
                      <a:pt x="43" y="43"/>
                    </a:lnTo>
                    <a:lnTo>
                      <a:pt x="0" y="130"/>
                    </a:lnTo>
                    <a:lnTo>
                      <a:pt x="0" y="173"/>
                    </a:lnTo>
                    <a:lnTo>
                      <a:pt x="0" y="216"/>
                    </a:lnTo>
                    <a:lnTo>
                      <a:pt x="86" y="259"/>
                    </a:lnTo>
                    <a:lnTo>
                      <a:pt x="130" y="302"/>
                    </a:lnTo>
                    <a:lnTo>
                      <a:pt x="216" y="259"/>
                    </a:lnTo>
                    <a:lnTo>
                      <a:pt x="259" y="216"/>
                    </a:lnTo>
                    <a:lnTo>
                      <a:pt x="302" y="13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8" name="Google Shape;15268;p76"/>
              <p:cNvSpPr/>
              <p:nvPr/>
            </p:nvSpPr>
            <p:spPr>
              <a:xfrm>
                <a:off x="3837207" y="4244097"/>
                <a:ext cx="87857" cy="6926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8" extrusionOk="0">
                    <a:moveTo>
                      <a:pt x="648" y="173"/>
                    </a:moveTo>
                    <a:lnTo>
                      <a:pt x="692" y="216"/>
                    </a:lnTo>
                    <a:lnTo>
                      <a:pt x="692" y="259"/>
                    </a:lnTo>
                    <a:lnTo>
                      <a:pt x="648" y="173"/>
                    </a:lnTo>
                    <a:close/>
                    <a:moveTo>
                      <a:pt x="605" y="0"/>
                    </a:moveTo>
                    <a:lnTo>
                      <a:pt x="562" y="43"/>
                    </a:lnTo>
                    <a:lnTo>
                      <a:pt x="519" y="43"/>
                    </a:lnTo>
                    <a:lnTo>
                      <a:pt x="433" y="86"/>
                    </a:lnTo>
                    <a:lnTo>
                      <a:pt x="174" y="259"/>
                    </a:lnTo>
                    <a:lnTo>
                      <a:pt x="174" y="302"/>
                    </a:lnTo>
                    <a:lnTo>
                      <a:pt x="44" y="389"/>
                    </a:lnTo>
                    <a:lnTo>
                      <a:pt x="1" y="432"/>
                    </a:lnTo>
                    <a:lnTo>
                      <a:pt x="1" y="518"/>
                    </a:lnTo>
                    <a:lnTo>
                      <a:pt x="44" y="561"/>
                    </a:lnTo>
                    <a:lnTo>
                      <a:pt x="87" y="604"/>
                    </a:lnTo>
                    <a:lnTo>
                      <a:pt x="130" y="648"/>
                    </a:lnTo>
                    <a:lnTo>
                      <a:pt x="260" y="604"/>
                    </a:lnTo>
                    <a:lnTo>
                      <a:pt x="346" y="518"/>
                    </a:lnTo>
                    <a:lnTo>
                      <a:pt x="303" y="518"/>
                    </a:lnTo>
                    <a:lnTo>
                      <a:pt x="303" y="475"/>
                    </a:lnTo>
                    <a:lnTo>
                      <a:pt x="346" y="475"/>
                    </a:lnTo>
                    <a:lnTo>
                      <a:pt x="346" y="518"/>
                    </a:lnTo>
                    <a:lnTo>
                      <a:pt x="605" y="345"/>
                    </a:lnTo>
                    <a:lnTo>
                      <a:pt x="648" y="345"/>
                    </a:lnTo>
                    <a:lnTo>
                      <a:pt x="735" y="259"/>
                    </a:lnTo>
                    <a:lnTo>
                      <a:pt x="778" y="259"/>
                    </a:lnTo>
                    <a:lnTo>
                      <a:pt x="821" y="173"/>
                    </a:lnTo>
                    <a:lnTo>
                      <a:pt x="821" y="130"/>
                    </a:lnTo>
                    <a:lnTo>
                      <a:pt x="778" y="86"/>
                    </a:lnTo>
                    <a:lnTo>
                      <a:pt x="778" y="43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9" name="Google Shape;15269;p76"/>
              <p:cNvSpPr/>
              <p:nvPr/>
            </p:nvSpPr>
            <p:spPr>
              <a:xfrm>
                <a:off x="3680411" y="4377807"/>
                <a:ext cx="32385" cy="3708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47" extrusionOk="0">
                    <a:moveTo>
                      <a:pt x="173" y="87"/>
                    </a:moveTo>
                    <a:lnTo>
                      <a:pt x="216" y="130"/>
                    </a:lnTo>
                    <a:lnTo>
                      <a:pt x="173" y="130"/>
                    </a:lnTo>
                    <a:lnTo>
                      <a:pt x="173" y="87"/>
                    </a:lnTo>
                    <a:close/>
                    <a:moveTo>
                      <a:pt x="130" y="87"/>
                    </a:moveTo>
                    <a:lnTo>
                      <a:pt x="130" y="130"/>
                    </a:lnTo>
                    <a:lnTo>
                      <a:pt x="130" y="174"/>
                    </a:lnTo>
                    <a:lnTo>
                      <a:pt x="130" y="217"/>
                    </a:lnTo>
                    <a:lnTo>
                      <a:pt x="87" y="217"/>
                    </a:lnTo>
                    <a:lnTo>
                      <a:pt x="130" y="174"/>
                    </a:lnTo>
                    <a:lnTo>
                      <a:pt x="44" y="174"/>
                    </a:lnTo>
                    <a:lnTo>
                      <a:pt x="130" y="130"/>
                    </a:lnTo>
                    <a:lnTo>
                      <a:pt x="87" y="87"/>
                    </a:lnTo>
                    <a:close/>
                    <a:moveTo>
                      <a:pt x="87" y="1"/>
                    </a:moveTo>
                    <a:lnTo>
                      <a:pt x="0" y="87"/>
                    </a:lnTo>
                    <a:lnTo>
                      <a:pt x="0" y="130"/>
                    </a:lnTo>
                    <a:lnTo>
                      <a:pt x="0" y="174"/>
                    </a:lnTo>
                    <a:lnTo>
                      <a:pt x="0" y="260"/>
                    </a:lnTo>
                    <a:lnTo>
                      <a:pt x="87" y="346"/>
                    </a:lnTo>
                    <a:lnTo>
                      <a:pt x="130" y="346"/>
                    </a:lnTo>
                    <a:lnTo>
                      <a:pt x="216" y="303"/>
                    </a:lnTo>
                    <a:lnTo>
                      <a:pt x="259" y="260"/>
                    </a:lnTo>
                    <a:lnTo>
                      <a:pt x="303" y="174"/>
                    </a:lnTo>
                    <a:lnTo>
                      <a:pt x="303" y="87"/>
                    </a:lnTo>
                    <a:lnTo>
                      <a:pt x="259" y="44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0" name="Google Shape;15270;p76"/>
              <p:cNvSpPr/>
              <p:nvPr/>
            </p:nvSpPr>
            <p:spPr>
              <a:xfrm>
                <a:off x="4086350" y="4405490"/>
                <a:ext cx="46280" cy="50876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76" extrusionOk="0">
                    <a:moveTo>
                      <a:pt x="130" y="130"/>
                    </a:moveTo>
                    <a:lnTo>
                      <a:pt x="130" y="174"/>
                    </a:lnTo>
                    <a:lnTo>
                      <a:pt x="87" y="174"/>
                    </a:lnTo>
                    <a:lnTo>
                      <a:pt x="130" y="130"/>
                    </a:lnTo>
                    <a:close/>
                    <a:moveTo>
                      <a:pt x="44" y="1"/>
                    </a:moveTo>
                    <a:lnTo>
                      <a:pt x="1" y="87"/>
                    </a:lnTo>
                    <a:lnTo>
                      <a:pt x="1" y="130"/>
                    </a:lnTo>
                    <a:lnTo>
                      <a:pt x="44" y="260"/>
                    </a:lnTo>
                    <a:lnTo>
                      <a:pt x="87" y="260"/>
                    </a:lnTo>
                    <a:lnTo>
                      <a:pt x="87" y="303"/>
                    </a:lnTo>
                    <a:lnTo>
                      <a:pt x="130" y="346"/>
                    </a:lnTo>
                    <a:lnTo>
                      <a:pt x="174" y="389"/>
                    </a:lnTo>
                    <a:lnTo>
                      <a:pt x="217" y="476"/>
                    </a:lnTo>
                    <a:lnTo>
                      <a:pt x="303" y="476"/>
                    </a:lnTo>
                    <a:lnTo>
                      <a:pt x="389" y="433"/>
                    </a:lnTo>
                    <a:lnTo>
                      <a:pt x="432" y="346"/>
                    </a:lnTo>
                    <a:lnTo>
                      <a:pt x="432" y="260"/>
                    </a:lnTo>
                    <a:lnTo>
                      <a:pt x="346" y="174"/>
                    </a:lnTo>
                    <a:lnTo>
                      <a:pt x="346" y="130"/>
                    </a:lnTo>
                    <a:lnTo>
                      <a:pt x="303" y="130"/>
                    </a:lnTo>
                    <a:lnTo>
                      <a:pt x="303" y="87"/>
                    </a:lnTo>
                    <a:lnTo>
                      <a:pt x="260" y="44"/>
                    </a:lnTo>
                    <a:lnTo>
                      <a:pt x="1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1" name="Google Shape;15271;p76"/>
              <p:cNvSpPr/>
              <p:nvPr/>
            </p:nvSpPr>
            <p:spPr>
              <a:xfrm>
                <a:off x="3708093" y="4248693"/>
                <a:ext cx="96942" cy="106241"/>
              </a:xfrm>
              <a:custGeom>
                <a:avLst/>
                <a:gdLst/>
                <a:ahLst/>
                <a:cxnLst/>
                <a:rect l="l" t="t" r="r" b="b"/>
                <a:pathLst>
                  <a:path w="907" h="994" extrusionOk="0">
                    <a:moveTo>
                      <a:pt x="734" y="173"/>
                    </a:moveTo>
                    <a:lnTo>
                      <a:pt x="734" y="216"/>
                    </a:lnTo>
                    <a:lnTo>
                      <a:pt x="691" y="216"/>
                    </a:lnTo>
                    <a:lnTo>
                      <a:pt x="734" y="173"/>
                    </a:lnTo>
                    <a:close/>
                    <a:moveTo>
                      <a:pt x="432" y="475"/>
                    </a:moveTo>
                    <a:lnTo>
                      <a:pt x="389" y="518"/>
                    </a:lnTo>
                    <a:lnTo>
                      <a:pt x="389" y="475"/>
                    </a:lnTo>
                    <a:close/>
                    <a:moveTo>
                      <a:pt x="303" y="605"/>
                    </a:moveTo>
                    <a:lnTo>
                      <a:pt x="346" y="648"/>
                    </a:lnTo>
                    <a:lnTo>
                      <a:pt x="346" y="691"/>
                    </a:lnTo>
                    <a:lnTo>
                      <a:pt x="303" y="691"/>
                    </a:lnTo>
                    <a:lnTo>
                      <a:pt x="303" y="648"/>
                    </a:lnTo>
                    <a:lnTo>
                      <a:pt x="303" y="605"/>
                    </a:lnTo>
                    <a:close/>
                    <a:moveTo>
                      <a:pt x="130" y="820"/>
                    </a:moveTo>
                    <a:lnTo>
                      <a:pt x="130" y="864"/>
                    </a:lnTo>
                    <a:lnTo>
                      <a:pt x="87" y="820"/>
                    </a:lnTo>
                    <a:close/>
                    <a:moveTo>
                      <a:pt x="173" y="864"/>
                    </a:moveTo>
                    <a:lnTo>
                      <a:pt x="173" y="907"/>
                    </a:lnTo>
                    <a:lnTo>
                      <a:pt x="130" y="907"/>
                    </a:lnTo>
                    <a:lnTo>
                      <a:pt x="173" y="864"/>
                    </a:lnTo>
                    <a:close/>
                    <a:moveTo>
                      <a:pt x="173" y="864"/>
                    </a:moveTo>
                    <a:lnTo>
                      <a:pt x="259" y="907"/>
                    </a:lnTo>
                    <a:lnTo>
                      <a:pt x="216" y="907"/>
                    </a:lnTo>
                    <a:lnTo>
                      <a:pt x="173" y="864"/>
                    </a:lnTo>
                    <a:close/>
                    <a:moveTo>
                      <a:pt x="734" y="0"/>
                    </a:moveTo>
                    <a:lnTo>
                      <a:pt x="648" y="43"/>
                    </a:lnTo>
                    <a:lnTo>
                      <a:pt x="561" y="130"/>
                    </a:lnTo>
                    <a:lnTo>
                      <a:pt x="518" y="173"/>
                    </a:lnTo>
                    <a:lnTo>
                      <a:pt x="475" y="216"/>
                    </a:lnTo>
                    <a:lnTo>
                      <a:pt x="432" y="259"/>
                    </a:lnTo>
                    <a:lnTo>
                      <a:pt x="389" y="302"/>
                    </a:lnTo>
                    <a:lnTo>
                      <a:pt x="346" y="346"/>
                    </a:lnTo>
                    <a:lnTo>
                      <a:pt x="346" y="389"/>
                    </a:lnTo>
                    <a:lnTo>
                      <a:pt x="303" y="389"/>
                    </a:lnTo>
                    <a:lnTo>
                      <a:pt x="303" y="432"/>
                    </a:lnTo>
                    <a:lnTo>
                      <a:pt x="303" y="518"/>
                    </a:lnTo>
                    <a:lnTo>
                      <a:pt x="216" y="561"/>
                    </a:lnTo>
                    <a:lnTo>
                      <a:pt x="173" y="605"/>
                    </a:lnTo>
                    <a:lnTo>
                      <a:pt x="130" y="648"/>
                    </a:lnTo>
                    <a:lnTo>
                      <a:pt x="130" y="691"/>
                    </a:lnTo>
                    <a:lnTo>
                      <a:pt x="87" y="691"/>
                    </a:lnTo>
                    <a:lnTo>
                      <a:pt x="87" y="734"/>
                    </a:lnTo>
                    <a:lnTo>
                      <a:pt x="44" y="777"/>
                    </a:lnTo>
                    <a:lnTo>
                      <a:pt x="0" y="820"/>
                    </a:lnTo>
                    <a:lnTo>
                      <a:pt x="44" y="907"/>
                    </a:lnTo>
                    <a:lnTo>
                      <a:pt x="44" y="950"/>
                    </a:lnTo>
                    <a:lnTo>
                      <a:pt x="130" y="993"/>
                    </a:lnTo>
                    <a:lnTo>
                      <a:pt x="173" y="993"/>
                    </a:lnTo>
                    <a:lnTo>
                      <a:pt x="259" y="950"/>
                    </a:lnTo>
                    <a:lnTo>
                      <a:pt x="303" y="950"/>
                    </a:lnTo>
                    <a:lnTo>
                      <a:pt x="303" y="864"/>
                    </a:lnTo>
                    <a:lnTo>
                      <a:pt x="346" y="820"/>
                    </a:lnTo>
                    <a:lnTo>
                      <a:pt x="389" y="820"/>
                    </a:lnTo>
                    <a:lnTo>
                      <a:pt x="389" y="734"/>
                    </a:lnTo>
                    <a:lnTo>
                      <a:pt x="432" y="691"/>
                    </a:lnTo>
                    <a:lnTo>
                      <a:pt x="432" y="648"/>
                    </a:lnTo>
                    <a:lnTo>
                      <a:pt x="432" y="605"/>
                    </a:lnTo>
                    <a:lnTo>
                      <a:pt x="518" y="605"/>
                    </a:lnTo>
                    <a:lnTo>
                      <a:pt x="561" y="561"/>
                    </a:lnTo>
                    <a:lnTo>
                      <a:pt x="605" y="518"/>
                    </a:lnTo>
                    <a:lnTo>
                      <a:pt x="605" y="475"/>
                    </a:lnTo>
                    <a:lnTo>
                      <a:pt x="648" y="475"/>
                    </a:lnTo>
                    <a:lnTo>
                      <a:pt x="648" y="432"/>
                    </a:lnTo>
                    <a:lnTo>
                      <a:pt x="691" y="432"/>
                    </a:lnTo>
                    <a:lnTo>
                      <a:pt x="734" y="389"/>
                    </a:lnTo>
                    <a:lnTo>
                      <a:pt x="734" y="346"/>
                    </a:lnTo>
                    <a:lnTo>
                      <a:pt x="864" y="259"/>
                    </a:lnTo>
                    <a:lnTo>
                      <a:pt x="864" y="216"/>
                    </a:lnTo>
                    <a:lnTo>
                      <a:pt x="907" y="173"/>
                    </a:lnTo>
                    <a:lnTo>
                      <a:pt x="864" y="130"/>
                    </a:lnTo>
                    <a:lnTo>
                      <a:pt x="864" y="4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2" name="Google Shape;15272;p76"/>
              <p:cNvSpPr/>
              <p:nvPr/>
            </p:nvSpPr>
            <p:spPr>
              <a:xfrm>
                <a:off x="3998707" y="4650037"/>
                <a:ext cx="32385" cy="27789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60" extrusionOk="0">
                    <a:moveTo>
                      <a:pt x="87" y="1"/>
                    </a:moveTo>
                    <a:lnTo>
                      <a:pt x="44" y="44"/>
                    </a:lnTo>
                    <a:lnTo>
                      <a:pt x="1" y="130"/>
                    </a:lnTo>
                    <a:lnTo>
                      <a:pt x="44" y="216"/>
                    </a:lnTo>
                    <a:lnTo>
                      <a:pt x="87" y="260"/>
                    </a:lnTo>
                    <a:lnTo>
                      <a:pt x="260" y="260"/>
                    </a:lnTo>
                    <a:lnTo>
                      <a:pt x="303" y="216"/>
                    </a:lnTo>
                    <a:lnTo>
                      <a:pt x="303" y="173"/>
                    </a:lnTo>
                    <a:lnTo>
                      <a:pt x="303" y="130"/>
                    </a:lnTo>
                    <a:lnTo>
                      <a:pt x="303" y="87"/>
                    </a:lnTo>
                    <a:lnTo>
                      <a:pt x="260" y="44"/>
                    </a:lnTo>
                    <a:lnTo>
                      <a:pt x="173" y="130"/>
                    </a:lnTo>
                    <a:lnTo>
                      <a:pt x="173" y="87"/>
                    </a:lnTo>
                    <a:lnTo>
                      <a:pt x="173" y="44"/>
                    </a:lnTo>
                    <a:lnTo>
                      <a:pt x="260" y="44"/>
                    </a:lnTo>
                    <a:lnTo>
                      <a:pt x="2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3" name="Google Shape;15273;p76"/>
              <p:cNvSpPr/>
              <p:nvPr/>
            </p:nvSpPr>
            <p:spPr>
              <a:xfrm>
                <a:off x="4118736" y="4410193"/>
                <a:ext cx="170798" cy="92346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864" extrusionOk="0">
                    <a:moveTo>
                      <a:pt x="691" y="518"/>
                    </a:moveTo>
                    <a:lnTo>
                      <a:pt x="691" y="561"/>
                    </a:lnTo>
                    <a:lnTo>
                      <a:pt x="604" y="561"/>
                    </a:lnTo>
                    <a:lnTo>
                      <a:pt x="647" y="518"/>
                    </a:lnTo>
                    <a:close/>
                    <a:moveTo>
                      <a:pt x="345" y="561"/>
                    </a:moveTo>
                    <a:lnTo>
                      <a:pt x="388" y="604"/>
                    </a:lnTo>
                    <a:lnTo>
                      <a:pt x="345" y="604"/>
                    </a:lnTo>
                    <a:lnTo>
                      <a:pt x="345" y="561"/>
                    </a:lnTo>
                    <a:close/>
                    <a:moveTo>
                      <a:pt x="432" y="647"/>
                    </a:moveTo>
                    <a:lnTo>
                      <a:pt x="432" y="691"/>
                    </a:lnTo>
                    <a:lnTo>
                      <a:pt x="345" y="691"/>
                    </a:lnTo>
                    <a:lnTo>
                      <a:pt x="345" y="647"/>
                    </a:lnTo>
                    <a:close/>
                    <a:moveTo>
                      <a:pt x="43" y="691"/>
                    </a:moveTo>
                    <a:lnTo>
                      <a:pt x="129" y="734"/>
                    </a:lnTo>
                    <a:lnTo>
                      <a:pt x="43" y="777"/>
                    </a:lnTo>
                    <a:lnTo>
                      <a:pt x="43" y="691"/>
                    </a:lnTo>
                    <a:close/>
                    <a:moveTo>
                      <a:pt x="173" y="734"/>
                    </a:moveTo>
                    <a:lnTo>
                      <a:pt x="216" y="820"/>
                    </a:lnTo>
                    <a:lnTo>
                      <a:pt x="129" y="820"/>
                    </a:lnTo>
                    <a:lnTo>
                      <a:pt x="173" y="734"/>
                    </a:lnTo>
                    <a:close/>
                    <a:moveTo>
                      <a:pt x="1424" y="0"/>
                    </a:moveTo>
                    <a:lnTo>
                      <a:pt x="1381" y="43"/>
                    </a:lnTo>
                    <a:lnTo>
                      <a:pt x="1122" y="130"/>
                    </a:lnTo>
                    <a:lnTo>
                      <a:pt x="1079" y="173"/>
                    </a:lnTo>
                    <a:lnTo>
                      <a:pt x="820" y="259"/>
                    </a:lnTo>
                    <a:lnTo>
                      <a:pt x="734" y="345"/>
                    </a:lnTo>
                    <a:lnTo>
                      <a:pt x="647" y="345"/>
                    </a:lnTo>
                    <a:lnTo>
                      <a:pt x="518" y="389"/>
                    </a:lnTo>
                    <a:lnTo>
                      <a:pt x="518" y="432"/>
                    </a:lnTo>
                    <a:lnTo>
                      <a:pt x="475" y="475"/>
                    </a:lnTo>
                    <a:lnTo>
                      <a:pt x="388" y="475"/>
                    </a:lnTo>
                    <a:lnTo>
                      <a:pt x="259" y="518"/>
                    </a:lnTo>
                    <a:lnTo>
                      <a:pt x="173" y="561"/>
                    </a:lnTo>
                    <a:lnTo>
                      <a:pt x="86" y="604"/>
                    </a:lnTo>
                    <a:lnTo>
                      <a:pt x="0" y="691"/>
                    </a:lnTo>
                    <a:lnTo>
                      <a:pt x="0" y="777"/>
                    </a:lnTo>
                    <a:lnTo>
                      <a:pt x="86" y="863"/>
                    </a:lnTo>
                    <a:lnTo>
                      <a:pt x="216" y="863"/>
                    </a:lnTo>
                    <a:lnTo>
                      <a:pt x="302" y="820"/>
                    </a:lnTo>
                    <a:lnTo>
                      <a:pt x="388" y="777"/>
                    </a:lnTo>
                    <a:lnTo>
                      <a:pt x="518" y="734"/>
                    </a:lnTo>
                    <a:lnTo>
                      <a:pt x="561" y="691"/>
                    </a:lnTo>
                    <a:lnTo>
                      <a:pt x="647" y="691"/>
                    </a:lnTo>
                    <a:lnTo>
                      <a:pt x="777" y="604"/>
                    </a:lnTo>
                    <a:lnTo>
                      <a:pt x="863" y="561"/>
                    </a:lnTo>
                    <a:lnTo>
                      <a:pt x="950" y="561"/>
                    </a:lnTo>
                    <a:lnTo>
                      <a:pt x="1209" y="432"/>
                    </a:lnTo>
                    <a:lnTo>
                      <a:pt x="1252" y="432"/>
                    </a:lnTo>
                    <a:lnTo>
                      <a:pt x="1511" y="302"/>
                    </a:lnTo>
                    <a:lnTo>
                      <a:pt x="1597" y="216"/>
                    </a:lnTo>
                    <a:lnTo>
                      <a:pt x="1597" y="86"/>
                    </a:lnTo>
                    <a:lnTo>
                      <a:pt x="1511" y="43"/>
                    </a:lnTo>
                    <a:lnTo>
                      <a:pt x="14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4" name="Google Shape;15274;p76"/>
              <p:cNvSpPr/>
              <p:nvPr/>
            </p:nvSpPr>
            <p:spPr>
              <a:xfrm>
                <a:off x="4400157" y="3962675"/>
                <a:ext cx="641295" cy="419941"/>
              </a:xfrm>
              <a:custGeom>
                <a:avLst/>
                <a:gdLst/>
                <a:ahLst/>
                <a:cxnLst/>
                <a:rect l="l" t="t" r="r" b="b"/>
                <a:pathLst>
                  <a:path w="6000" h="3929" extrusionOk="0">
                    <a:moveTo>
                      <a:pt x="5827" y="0"/>
                    </a:moveTo>
                    <a:lnTo>
                      <a:pt x="5741" y="43"/>
                    </a:lnTo>
                    <a:lnTo>
                      <a:pt x="4532" y="1036"/>
                    </a:lnTo>
                    <a:lnTo>
                      <a:pt x="3885" y="1554"/>
                    </a:lnTo>
                    <a:lnTo>
                      <a:pt x="3194" y="2072"/>
                    </a:lnTo>
                    <a:lnTo>
                      <a:pt x="2460" y="2547"/>
                    </a:lnTo>
                    <a:lnTo>
                      <a:pt x="1770" y="2935"/>
                    </a:lnTo>
                    <a:lnTo>
                      <a:pt x="1079" y="3281"/>
                    </a:lnTo>
                    <a:lnTo>
                      <a:pt x="389" y="3540"/>
                    </a:lnTo>
                    <a:lnTo>
                      <a:pt x="259" y="3583"/>
                    </a:lnTo>
                    <a:lnTo>
                      <a:pt x="216" y="3583"/>
                    </a:lnTo>
                    <a:lnTo>
                      <a:pt x="130" y="3626"/>
                    </a:lnTo>
                    <a:lnTo>
                      <a:pt x="0" y="3712"/>
                    </a:lnTo>
                    <a:lnTo>
                      <a:pt x="0" y="3799"/>
                    </a:lnTo>
                    <a:lnTo>
                      <a:pt x="43" y="3842"/>
                    </a:lnTo>
                    <a:lnTo>
                      <a:pt x="86" y="3885"/>
                    </a:lnTo>
                    <a:lnTo>
                      <a:pt x="130" y="3928"/>
                    </a:lnTo>
                    <a:lnTo>
                      <a:pt x="173" y="3928"/>
                    </a:lnTo>
                    <a:lnTo>
                      <a:pt x="907" y="3669"/>
                    </a:lnTo>
                    <a:lnTo>
                      <a:pt x="1640" y="3324"/>
                    </a:lnTo>
                    <a:lnTo>
                      <a:pt x="2417" y="2935"/>
                    </a:lnTo>
                    <a:lnTo>
                      <a:pt x="3194" y="2417"/>
                    </a:lnTo>
                    <a:lnTo>
                      <a:pt x="3928" y="1899"/>
                    </a:lnTo>
                    <a:lnTo>
                      <a:pt x="4619" y="1338"/>
                    </a:lnTo>
                    <a:lnTo>
                      <a:pt x="5914" y="259"/>
                    </a:lnTo>
                    <a:lnTo>
                      <a:pt x="6000" y="173"/>
                    </a:lnTo>
                    <a:lnTo>
                      <a:pt x="5957" y="43"/>
                    </a:lnTo>
                    <a:lnTo>
                      <a:pt x="58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962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3" name="Google Shape;4613;p53"/>
          <p:cNvGrpSpPr/>
          <p:nvPr/>
        </p:nvGrpSpPr>
        <p:grpSpPr>
          <a:xfrm>
            <a:off x="-1463562" y="1988300"/>
            <a:ext cx="5533000" cy="3249350"/>
            <a:chOff x="4568000" y="2575775"/>
            <a:chExt cx="5533000" cy="3249350"/>
          </a:xfrm>
        </p:grpSpPr>
        <p:sp>
          <p:nvSpPr>
            <p:cNvPr id="4614" name="Google Shape;4614;p53"/>
            <p:cNvSpPr/>
            <p:nvPr/>
          </p:nvSpPr>
          <p:spPr>
            <a:xfrm>
              <a:off x="9872500" y="2652775"/>
              <a:ext cx="224725" cy="164125"/>
            </a:xfrm>
            <a:custGeom>
              <a:avLst/>
              <a:gdLst/>
              <a:ahLst/>
              <a:cxnLst/>
              <a:rect l="l" t="t" r="r" b="b"/>
              <a:pathLst>
                <a:path w="8989" h="6565" extrusionOk="0">
                  <a:moveTo>
                    <a:pt x="8988" y="1"/>
                  </a:moveTo>
                  <a:lnTo>
                    <a:pt x="0" y="5202"/>
                  </a:lnTo>
                  <a:lnTo>
                    <a:pt x="0" y="6565"/>
                  </a:lnTo>
                  <a:lnTo>
                    <a:pt x="8988" y="1314"/>
                  </a:lnTo>
                  <a:lnTo>
                    <a:pt x="8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53"/>
            <p:cNvSpPr/>
            <p:nvPr/>
          </p:nvSpPr>
          <p:spPr>
            <a:xfrm>
              <a:off x="9743725" y="2708325"/>
              <a:ext cx="128775" cy="108575"/>
            </a:xfrm>
            <a:custGeom>
              <a:avLst/>
              <a:gdLst/>
              <a:ahLst/>
              <a:cxnLst/>
              <a:rect l="l" t="t" r="r" b="b"/>
              <a:pathLst>
                <a:path w="5151" h="4343" extrusionOk="0">
                  <a:moveTo>
                    <a:pt x="1" y="0"/>
                  </a:moveTo>
                  <a:lnTo>
                    <a:pt x="1" y="1364"/>
                  </a:lnTo>
                  <a:lnTo>
                    <a:pt x="5151" y="4343"/>
                  </a:lnTo>
                  <a:lnTo>
                    <a:pt x="5151" y="29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53"/>
            <p:cNvSpPr/>
            <p:nvPr/>
          </p:nvSpPr>
          <p:spPr>
            <a:xfrm>
              <a:off x="9743725" y="2578300"/>
              <a:ext cx="353500" cy="204525"/>
            </a:xfrm>
            <a:custGeom>
              <a:avLst/>
              <a:gdLst/>
              <a:ahLst/>
              <a:cxnLst/>
              <a:rect l="l" t="t" r="r" b="b"/>
              <a:pathLst>
                <a:path w="14140" h="8181" extrusionOk="0">
                  <a:moveTo>
                    <a:pt x="8989" y="0"/>
                  </a:moveTo>
                  <a:lnTo>
                    <a:pt x="1" y="5201"/>
                  </a:lnTo>
                  <a:lnTo>
                    <a:pt x="5151" y="8181"/>
                  </a:lnTo>
                  <a:lnTo>
                    <a:pt x="14139" y="2980"/>
                  </a:lnTo>
                  <a:lnTo>
                    <a:pt x="89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53"/>
            <p:cNvSpPr/>
            <p:nvPr/>
          </p:nvSpPr>
          <p:spPr>
            <a:xfrm>
              <a:off x="9296850" y="2848450"/>
              <a:ext cx="462050" cy="301725"/>
            </a:xfrm>
            <a:custGeom>
              <a:avLst/>
              <a:gdLst/>
              <a:ahLst/>
              <a:cxnLst/>
              <a:rect l="l" t="t" r="r" b="b"/>
              <a:pathLst>
                <a:path w="18482" h="12069" extrusionOk="0">
                  <a:moveTo>
                    <a:pt x="18481" y="0"/>
                  </a:moveTo>
                  <a:lnTo>
                    <a:pt x="51" y="10756"/>
                  </a:lnTo>
                  <a:lnTo>
                    <a:pt x="0" y="12069"/>
                  </a:lnTo>
                  <a:lnTo>
                    <a:pt x="18481" y="1364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53"/>
            <p:cNvSpPr/>
            <p:nvPr/>
          </p:nvSpPr>
          <p:spPr>
            <a:xfrm>
              <a:off x="9168075" y="3042850"/>
              <a:ext cx="130050" cy="107325"/>
            </a:xfrm>
            <a:custGeom>
              <a:avLst/>
              <a:gdLst/>
              <a:ahLst/>
              <a:cxnLst/>
              <a:rect l="l" t="t" r="r" b="b"/>
              <a:pathLst>
                <a:path w="5202" h="4293" extrusionOk="0">
                  <a:moveTo>
                    <a:pt x="1" y="0"/>
                  </a:moveTo>
                  <a:lnTo>
                    <a:pt x="1" y="1313"/>
                  </a:lnTo>
                  <a:lnTo>
                    <a:pt x="5151" y="4293"/>
                  </a:lnTo>
                  <a:lnTo>
                    <a:pt x="5202" y="29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53"/>
            <p:cNvSpPr/>
            <p:nvPr/>
          </p:nvSpPr>
          <p:spPr>
            <a:xfrm>
              <a:off x="9168075" y="2773975"/>
              <a:ext cx="590825" cy="343375"/>
            </a:xfrm>
            <a:custGeom>
              <a:avLst/>
              <a:gdLst/>
              <a:ahLst/>
              <a:cxnLst/>
              <a:rect l="l" t="t" r="r" b="b"/>
              <a:pathLst>
                <a:path w="23633" h="13735" extrusionOk="0">
                  <a:moveTo>
                    <a:pt x="18482" y="0"/>
                  </a:moveTo>
                  <a:lnTo>
                    <a:pt x="1" y="10755"/>
                  </a:lnTo>
                  <a:lnTo>
                    <a:pt x="5202" y="13735"/>
                  </a:lnTo>
                  <a:lnTo>
                    <a:pt x="23632" y="2979"/>
                  </a:lnTo>
                  <a:lnTo>
                    <a:pt x="184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53"/>
            <p:cNvSpPr/>
            <p:nvPr/>
          </p:nvSpPr>
          <p:spPr>
            <a:xfrm>
              <a:off x="8722475" y="3182975"/>
              <a:ext cx="462050" cy="301725"/>
            </a:xfrm>
            <a:custGeom>
              <a:avLst/>
              <a:gdLst/>
              <a:ahLst/>
              <a:cxnLst/>
              <a:rect l="l" t="t" r="r" b="b"/>
              <a:pathLst>
                <a:path w="18482" h="12069" extrusionOk="0">
                  <a:moveTo>
                    <a:pt x="18481" y="0"/>
                  </a:moveTo>
                  <a:lnTo>
                    <a:pt x="0" y="10756"/>
                  </a:lnTo>
                  <a:lnTo>
                    <a:pt x="0" y="12069"/>
                  </a:lnTo>
                  <a:lnTo>
                    <a:pt x="18481" y="1313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53"/>
            <p:cNvSpPr/>
            <p:nvPr/>
          </p:nvSpPr>
          <p:spPr>
            <a:xfrm>
              <a:off x="8593700" y="3377375"/>
              <a:ext cx="128800" cy="107325"/>
            </a:xfrm>
            <a:custGeom>
              <a:avLst/>
              <a:gdLst/>
              <a:ahLst/>
              <a:cxnLst/>
              <a:rect l="l" t="t" r="r" b="b"/>
              <a:pathLst>
                <a:path w="5152" h="4293" extrusionOk="0">
                  <a:moveTo>
                    <a:pt x="1" y="1"/>
                  </a:moveTo>
                  <a:lnTo>
                    <a:pt x="1" y="1313"/>
                  </a:lnTo>
                  <a:lnTo>
                    <a:pt x="5151" y="4293"/>
                  </a:lnTo>
                  <a:lnTo>
                    <a:pt x="5151" y="29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53"/>
            <p:cNvSpPr/>
            <p:nvPr/>
          </p:nvSpPr>
          <p:spPr>
            <a:xfrm>
              <a:off x="8593700" y="3108500"/>
              <a:ext cx="590825" cy="343375"/>
            </a:xfrm>
            <a:custGeom>
              <a:avLst/>
              <a:gdLst/>
              <a:ahLst/>
              <a:cxnLst/>
              <a:rect l="l" t="t" r="r" b="b"/>
              <a:pathLst>
                <a:path w="23633" h="13735" extrusionOk="0">
                  <a:moveTo>
                    <a:pt x="18482" y="0"/>
                  </a:moveTo>
                  <a:lnTo>
                    <a:pt x="1" y="10756"/>
                  </a:lnTo>
                  <a:lnTo>
                    <a:pt x="5151" y="13735"/>
                  </a:lnTo>
                  <a:lnTo>
                    <a:pt x="23632" y="2979"/>
                  </a:lnTo>
                  <a:lnTo>
                    <a:pt x="184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53"/>
            <p:cNvSpPr/>
            <p:nvPr/>
          </p:nvSpPr>
          <p:spPr>
            <a:xfrm>
              <a:off x="8148100" y="3517500"/>
              <a:ext cx="462050" cy="300475"/>
            </a:xfrm>
            <a:custGeom>
              <a:avLst/>
              <a:gdLst/>
              <a:ahLst/>
              <a:cxnLst/>
              <a:rect l="l" t="t" r="r" b="b"/>
              <a:pathLst>
                <a:path w="18482" h="12019" extrusionOk="0">
                  <a:moveTo>
                    <a:pt x="18481" y="0"/>
                  </a:moveTo>
                  <a:lnTo>
                    <a:pt x="0" y="10705"/>
                  </a:lnTo>
                  <a:lnTo>
                    <a:pt x="0" y="12018"/>
                  </a:lnTo>
                  <a:lnTo>
                    <a:pt x="18481" y="1313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53"/>
            <p:cNvSpPr/>
            <p:nvPr/>
          </p:nvSpPr>
          <p:spPr>
            <a:xfrm>
              <a:off x="8019325" y="3710650"/>
              <a:ext cx="128800" cy="107325"/>
            </a:xfrm>
            <a:custGeom>
              <a:avLst/>
              <a:gdLst/>
              <a:ahLst/>
              <a:cxnLst/>
              <a:rect l="l" t="t" r="r" b="b"/>
              <a:pathLst>
                <a:path w="5152" h="4293" extrusionOk="0">
                  <a:moveTo>
                    <a:pt x="1" y="0"/>
                  </a:moveTo>
                  <a:lnTo>
                    <a:pt x="1" y="1313"/>
                  </a:lnTo>
                  <a:lnTo>
                    <a:pt x="5151" y="4292"/>
                  </a:lnTo>
                  <a:lnTo>
                    <a:pt x="5151" y="29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53"/>
            <p:cNvSpPr/>
            <p:nvPr/>
          </p:nvSpPr>
          <p:spPr>
            <a:xfrm>
              <a:off x="8019325" y="3443025"/>
              <a:ext cx="590825" cy="342125"/>
            </a:xfrm>
            <a:custGeom>
              <a:avLst/>
              <a:gdLst/>
              <a:ahLst/>
              <a:cxnLst/>
              <a:rect l="l" t="t" r="r" b="b"/>
              <a:pathLst>
                <a:path w="23633" h="13685" extrusionOk="0">
                  <a:moveTo>
                    <a:pt x="18482" y="0"/>
                  </a:moveTo>
                  <a:lnTo>
                    <a:pt x="1" y="10705"/>
                  </a:lnTo>
                  <a:lnTo>
                    <a:pt x="5151" y="13684"/>
                  </a:lnTo>
                  <a:lnTo>
                    <a:pt x="23632" y="2979"/>
                  </a:lnTo>
                  <a:lnTo>
                    <a:pt x="184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53"/>
            <p:cNvSpPr/>
            <p:nvPr/>
          </p:nvSpPr>
          <p:spPr>
            <a:xfrm>
              <a:off x="7573725" y="3850775"/>
              <a:ext cx="462050" cy="301725"/>
            </a:xfrm>
            <a:custGeom>
              <a:avLst/>
              <a:gdLst/>
              <a:ahLst/>
              <a:cxnLst/>
              <a:rect l="l" t="t" r="r" b="b"/>
              <a:pathLst>
                <a:path w="18482" h="12069" extrusionOk="0">
                  <a:moveTo>
                    <a:pt x="18481" y="0"/>
                  </a:moveTo>
                  <a:lnTo>
                    <a:pt x="0" y="10755"/>
                  </a:lnTo>
                  <a:lnTo>
                    <a:pt x="0" y="12068"/>
                  </a:lnTo>
                  <a:lnTo>
                    <a:pt x="18431" y="1313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53"/>
            <p:cNvSpPr/>
            <p:nvPr/>
          </p:nvSpPr>
          <p:spPr>
            <a:xfrm>
              <a:off x="7444950" y="4045175"/>
              <a:ext cx="128775" cy="107325"/>
            </a:xfrm>
            <a:custGeom>
              <a:avLst/>
              <a:gdLst/>
              <a:ahLst/>
              <a:cxnLst/>
              <a:rect l="l" t="t" r="r" b="b"/>
              <a:pathLst>
                <a:path w="5151" h="4293" extrusionOk="0">
                  <a:moveTo>
                    <a:pt x="1" y="0"/>
                  </a:moveTo>
                  <a:lnTo>
                    <a:pt x="1" y="1313"/>
                  </a:lnTo>
                  <a:lnTo>
                    <a:pt x="5151" y="4292"/>
                  </a:lnTo>
                  <a:lnTo>
                    <a:pt x="5151" y="29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53"/>
            <p:cNvSpPr/>
            <p:nvPr/>
          </p:nvSpPr>
          <p:spPr>
            <a:xfrm>
              <a:off x="7444950" y="3776275"/>
              <a:ext cx="590825" cy="343400"/>
            </a:xfrm>
            <a:custGeom>
              <a:avLst/>
              <a:gdLst/>
              <a:ahLst/>
              <a:cxnLst/>
              <a:rect l="l" t="t" r="r" b="b"/>
              <a:pathLst>
                <a:path w="23633" h="13736" extrusionOk="0">
                  <a:moveTo>
                    <a:pt x="18431" y="1"/>
                  </a:moveTo>
                  <a:lnTo>
                    <a:pt x="1" y="10756"/>
                  </a:lnTo>
                  <a:lnTo>
                    <a:pt x="5151" y="13735"/>
                  </a:lnTo>
                  <a:lnTo>
                    <a:pt x="23632" y="2980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53"/>
            <p:cNvSpPr/>
            <p:nvPr/>
          </p:nvSpPr>
          <p:spPr>
            <a:xfrm>
              <a:off x="6998075" y="4185300"/>
              <a:ext cx="462050" cy="301725"/>
            </a:xfrm>
            <a:custGeom>
              <a:avLst/>
              <a:gdLst/>
              <a:ahLst/>
              <a:cxnLst/>
              <a:rect l="l" t="t" r="r" b="b"/>
              <a:pathLst>
                <a:path w="18482" h="12069" extrusionOk="0">
                  <a:moveTo>
                    <a:pt x="18481" y="0"/>
                  </a:moveTo>
                  <a:lnTo>
                    <a:pt x="0" y="10705"/>
                  </a:lnTo>
                  <a:lnTo>
                    <a:pt x="0" y="12068"/>
                  </a:lnTo>
                  <a:lnTo>
                    <a:pt x="18481" y="1313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53"/>
            <p:cNvSpPr/>
            <p:nvPr/>
          </p:nvSpPr>
          <p:spPr>
            <a:xfrm>
              <a:off x="6869300" y="4378425"/>
              <a:ext cx="128800" cy="108600"/>
            </a:xfrm>
            <a:custGeom>
              <a:avLst/>
              <a:gdLst/>
              <a:ahLst/>
              <a:cxnLst/>
              <a:rect l="l" t="t" r="r" b="b"/>
              <a:pathLst>
                <a:path w="5152" h="4344" extrusionOk="0">
                  <a:moveTo>
                    <a:pt x="1" y="1"/>
                  </a:moveTo>
                  <a:lnTo>
                    <a:pt x="1" y="1364"/>
                  </a:lnTo>
                  <a:lnTo>
                    <a:pt x="5151" y="4343"/>
                  </a:lnTo>
                  <a:lnTo>
                    <a:pt x="5151" y="29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53"/>
            <p:cNvSpPr/>
            <p:nvPr/>
          </p:nvSpPr>
          <p:spPr>
            <a:xfrm>
              <a:off x="6869300" y="4110800"/>
              <a:ext cx="590825" cy="342125"/>
            </a:xfrm>
            <a:custGeom>
              <a:avLst/>
              <a:gdLst/>
              <a:ahLst/>
              <a:cxnLst/>
              <a:rect l="l" t="t" r="r" b="b"/>
              <a:pathLst>
                <a:path w="23633" h="13685" extrusionOk="0">
                  <a:moveTo>
                    <a:pt x="18482" y="1"/>
                  </a:moveTo>
                  <a:lnTo>
                    <a:pt x="1" y="10706"/>
                  </a:lnTo>
                  <a:lnTo>
                    <a:pt x="5151" y="13685"/>
                  </a:lnTo>
                  <a:lnTo>
                    <a:pt x="23632" y="2980"/>
                  </a:lnTo>
                  <a:lnTo>
                    <a:pt x="18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53"/>
            <p:cNvSpPr/>
            <p:nvPr/>
          </p:nvSpPr>
          <p:spPr>
            <a:xfrm>
              <a:off x="6423700" y="4518550"/>
              <a:ext cx="462050" cy="301725"/>
            </a:xfrm>
            <a:custGeom>
              <a:avLst/>
              <a:gdLst/>
              <a:ahLst/>
              <a:cxnLst/>
              <a:rect l="l" t="t" r="r" b="b"/>
              <a:pathLst>
                <a:path w="18482" h="12069" extrusionOk="0">
                  <a:moveTo>
                    <a:pt x="18481" y="1"/>
                  </a:moveTo>
                  <a:lnTo>
                    <a:pt x="0" y="10756"/>
                  </a:lnTo>
                  <a:lnTo>
                    <a:pt x="0" y="12069"/>
                  </a:lnTo>
                  <a:lnTo>
                    <a:pt x="18481" y="1364"/>
                  </a:lnTo>
                  <a:lnTo>
                    <a:pt x="18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53"/>
            <p:cNvSpPr/>
            <p:nvPr/>
          </p:nvSpPr>
          <p:spPr>
            <a:xfrm>
              <a:off x="6294925" y="4712950"/>
              <a:ext cx="128800" cy="107325"/>
            </a:xfrm>
            <a:custGeom>
              <a:avLst/>
              <a:gdLst/>
              <a:ahLst/>
              <a:cxnLst/>
              <a:rect l="l" t="t" r="r" b="b"/>
              <a:pathLst>
                <a:path w="5152" h="4293" extrusionOk="0">
                  <a:moveTo>
                    <a:pt x="1" y="1"/>
                  </a:moveTo>
                  <a:lnTo>
                    <a:pt x="1" y="1314"/>
                  </a:lnTo>
                  <a:lnTo>
                    <a:pt x="5151" y="4293"/>
                  </a:lnTo>
                  <a:lnTo>
                    <a:pt x="5151" y="29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53"/>
            <p:cNvSpPr/>
            <p:nvPr/>
          </p:nvSpPr>
          <p:spPr>
            <a:xfrm>
              <a:off x="6294925" y="4444075"/>
              <a:ext cx="590825" cy="343375"/>
            </a:xfrm>
            <a:custGeom>
              <a:avLst/>
              <a:gdLst/>
              <a:ahLst/>
              <a:cxnLst/>
              <a:rect l="l" t="t" r="r" b="b"/>
              <a:pathLst>
                <a:path w="23633" h="13735" extrusionOk="0">
                  <a:moveTo>
                    <a:pt x="18482" y="0"/>
                  </a:moveTo>
                  <a:lnTo>
                    <a:pt x="1" y="10756"/>
                  </a:lnTo>
                  <a:lnTo>
                    <a:pt x="5151" y="13735"/>
                  </a:lnTo>
                  <a:lnTo>
                    <a:pt x="23632" y="2980"/>
                  </a:lnTo>
                  <a:lnTo>
                    <a:pt x="184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53"/>
            <p:cNvSpPr/>
            <p:nvPr/>
          </p:nvSpPr>
          <p:spPr>
            <a:xfrm>
              <a:off x="5849325" y="4853075"/>
              <a:ext cx="462050" cy="301725"/>
            </a:xfrm>
            <a:custGeom>
              <a:avLst/>
              <a:gdLst/>
              <a:ahLst/>
              <a:cxnLst/>
              <a:rect l="l" t="t" r="r" b="b"/>
              <a:pathLst>
                <a:path w="18482" h="12069" extrusionOk="0">
                  <a:moveTo>
                    <a:pt x="18481" y="1"/>
                  </a:moveTo>
                  <a:lnTo>
                    <a:pt x="0" y="10706"/>
                  </a:lnTo>
                  <a:lnTo>
                    <a:pt x="0" y="12069"/>
                  </a:lnTo>
                  <a:lnTo>
                    <a:pt x="18481" y="1314"/>
                  </a:lnTo>
                  <a:lnTo>
                    <a:pt x="18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53"/>
            <p:cNvSpPr/>
            <p:nvPr/>
          </p:nvSpPr>
          <p:spPr>
            <a:xfrm>
              <a:off x="5720550" y="5046225"/>
              <a:ext cx="128800" cy="108575"/>
            </a:xfrm>
            <a:custGeom>
              <a:avLst/>
              <a:gdLst/>
              <a:ahLst/>
              <a:cxnLst/>
              <a:rect l="l" t="t" r="r" b="b"/>
              <a:pathLst>
                <a:path w="5152" h="4343" extrusionOk="0">
                  <a:moveTo>
                    <a:pt x="1" y="0"/>
                  </a:moveTo>
                  <a:lnTo>
                    <a:pt x="1" y="1364"/>
                  </a:lnTo>
                  <a:lnTo>
                    <a:pt x="5151" y="4343"/>
                  </a:lnTo>
                  <a:lnTo>
                    <a:pt x="5151" y="29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53"/>
            <p:cNvSpPr/>
            <p:nvPr/>
          </p:nvSpPr>
          <p:spPr>
            <a:xfrm>
              <a:off x="5720550" y="4778600"/>
              <a:ext cx="590825" cy="342125"/>
            </a:xfrm>
            <a:custGeom>
              <a:avLst/>
              <a:gdLst/>
              <a:ahLst/>
              <a:cxnLst/>
              <a:rect l="l" t="t" r="r" b="b"/>
              <a:pathLst>
                <a:path w="23633" h="13685" extrusionOk="0">
                  <a:moveTo>
                    <a:pt x="18482" y="1"/>
                  </a:moveTo>
                  <a:lnTo>
                    <a:pt x="1" y="10705"/>
                  </a:lnTo>
                  <a:lnTo>
                    <a:pt x="5151" y="13685"/>
                  </a:lnTo>
                  <a:lnTo>
                    <a:pt x="23632" y="2980"/>
                  </a:lnTo>
                  <a:lnTo>
                    <a:pt x="18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53"/>
            <p:cNvSpPr/>
            <p:nvPr/>
          </p:nvSpPr>
          <p:spPr>
            <a:xfrm>
              <a:off x="5274925" y="5186350"/>
              <a:ext cx="460800" cy="301725"/>
            </a:xfrm>
            <a:custGeom>
              <a:avLst/>
              <a:gdLst/>
              <a:ahLst/>
              <a:cxnLst/>
              <a:rect l="l" t="t" r="r" b="b"/>
              <a:pathLst>
                <a:path w="18432" h="12069" extrusionOk="0">
                  <a:moveTo>
                    <a:pt x="18432" y="0"/>
                  </a:moveTo>
                  <a:lnTo>
                    <a:pt x="1" y="10756"/>
                  </a:lnTo>
                  <a:lnTo>
                    <a:pt x="1" y="12068"/>
                  </a:lnTo>
                  <a:lnTo>
                    <a:pt x="18432" y="1364"/>
                  </a:lnTo>
                  <a:lnTo>
                    <a:pt x="18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53"/>
            <p:cNvSpPr/>
            <p:nvPr/>
          </p:nvSpPr>
          <p:spPr>
            <a:xfrm>
              <a:off x="5144925" y="5380750"/>
              <a:ext cx="130025" cy="107325"/>
            </a:xfrm>
            <a:custGeom>
              <a:avLst/>
              <a:gdLst/>
              <a:ahLst/>
              <a:cxnLst/>
              <a:rect l="l" t="t" r="r" b="b"/>
              <a:pathLst>
                <a:path w="5201" h="4293" extrusionOk="0">
                  <a:moveTo>
                    <a:pt x="51" y="0"/>
                  </a:moveTo>
                  <a:lnTo>
                    <a:pt x="0" y="1313"/>
                  </a:lnTo>
                  <a:lnTo>
                    <a:pt x="5201" y="4292"/>
                  </a:lnTo>
                  <a:lnTo>
                    <a:pt x="5201" y="298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53"/>
            <p:cNvSpPr/>
            <p:nvPr/>
          </p:nvSpPr>
          <p:spPr>
            <a:xfrm>
              <a:off x="5146175" y="5111875"/>
              <a:ext cx="589550" cy="343375"/>
            </a:xfrm>
            <a:custGeom>
              <a:avLst/>
              <a:gdLst/>
              <a:ahLst/>
              <a:cxnLst/>
              <a:rect l="l" t="t" r="r" b="b"/>
              <a:pathLst>
                <a:path w="23582" h="13735" extrusionOk="0">
                  <a:moveTo>
                    <a:pt x="18431" y="0"/>
                  </a:moveTo>
                  <a:lnTo>
                    <a:pt x="1" y="10755"/>
                  </a:lnTo>
                  <a:lnTo>
                    <a:pt x="5151" y="13735"/>
                  </a:lnTo>
                  <a:lnTo>
                    <a:pt x="23582" y="2979"/>
                  </a:lnTo>
                  <a:lnTo>
                    <a:pt x="184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53"/>
            <p:cNvSpPr/>
            <p:nvPr/>
          </p:nvSpPr>
          <p:spPr>
            <a:xfrm>
              <a:off x="4699300" y="5520875"/>
              <a:ext cx="462050" cy="301725"/>
            </a:xfrm>
            <a:custGeom>
              <a:avLst/>
              <a:gdLst/>
              <a:ahLst/>
              <a:cxnLst/>
              <a:rect l="l" t="t" r="r" b="b"/>
              <a:pathLst>
                <a:path w="18482" h="12069" extrusionOk="0">
                  <a:moveTo>
                    <a:pt x="18481" y="0"/>
                  </a:moveTo>
                  <a:lnTo>
                    <a:pt x="0" y="10756"/>
                  </a:lnTo>
                  <a:lnTo>
                    <a:pt x="0" y="12069"/>
                  </a:lnTo>
                  <a:lnTo>
                    <a:pt x="18481" y="1313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53"/>
            <p:cNvSpPr/>
            <p:nvPr/>
          </p:nvSpPr>
          <p:spPr>
            <a:xfrm>
              <a:off x="4570525" y="5715275"/>
              <a:ext cx="128800" cy="107325"/>
            </a:xfrm>
            <a:custGeom>
              <a:avLst/>
              <a:gdLst/>
              <a:ahLst/>
              <a:cxnLst/>
              <a:rect l="l" t="t" r="r" b="b"/>
              <a:pathLst>
                <a:path w="5152" h="4293" extrusionOk="0">
                  <a:moveTo>
                    <a:pt x="1" y="1"/>
                  </a:moveTo>
                  <a:lnTo>
                    <a:pt x="1" y="1313"/>
                  </a:lnTo>
                  <a:lnTo>
                    <a:pt x="5151" y="4293"/>
                  </a:lnTo>
                  <a:lnTo>
                    <a:pt x="5151" y="29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53"/>
            <p:cNvSpPr/>
            <p:nvPr/>
          </p:nvSpPr>
          <p:spPr>
            <a:xfrm>
              <a:off x="4570525" y="5446400"/>
              <a:ext cx="590825" cy="343375"/>
            </a:xfrm>
            <a:custGeom>
              <a:avLst/>
              <a:gdLst/>
              <a:ahLst/>
              <a:cxnLst/>
              <a:rect l="l" t="t" r="r" b="b"/>
              <a:pathLst>
                <a:path w="23633" h="13735" extrusionOk="0">
                  <a:moveTo>
                    <a:pt x="18482" y="0"/>
                  </a:moveTo>
                  <a:lnTo>
                    <a:pt x="1" y="10756"/>
                  </a:lnTo>
                  <a:lnTo>
                    <a:pt x="5151" y="13735"/>
                  </a:lnTo>
                  <a:lnTo>
                    <a:pt x="23632" y="2979"/>
                  </a:lnTo>
                  <a:lnTo>
                    <a:pt x="184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53"/>
            <p:cNvSpPr/>
            <p:nvPr/>
          </p:nvSpPr>
          <p:spPr>
            <a:xfrm>
              <a:off x="9869975" y="2649000"/>
              <a:ext cx="228500" cy="170425"/>
            </a:xfrm>
            <a:custGeom>
              <a:avLst/>
              <a:gdLst/>
              <a:ahLst/>
              <a:cxnLst/>
              <a:rect l="l" t="t" r="r" b="b"/>
              <a:pathLst>
                <a:path w="9140" h="6817" extrusionOk="0">
                  <a:moveTo>
                    <a:pt x="9039" y="253"/>
                  </a:moveTo>
                  <a:lnTo>
                    <a:pt x="9039" y="1414"/>
                  </a:lnTo>
                  <a:lnTo>
                    <a:pt x="152" y="6564"/>
                  </a:lnTo>
                  <a:lnTo>
                    <a:pt x="152" y="5403"/>
                  </a:lnTo>
                  <a:lnTo>
                    <a:pt x="9039" y="253"/>
                  </a:lnTo>
                  <a:close/>
                  <a:moveTo>
                    <a:pt x="9140" y="0"/>
                  </a:moveTo>
                  <a:lnTo>
                    <a:pt x="0" y="5353"/>
                  </a:lnTo>
                  <a:lnTo>
                    <a:pt x="0" y="6817"/>
                  </a:lnTo>
                  <a:lnTo>
                    <a:pt x="9140" y="1515"/>
                  </a:lnTo>
                  <a:lnTo>
                    <a:pt x="9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53"/>
            <p:cNvSpPr/>
            <p:nvPr/>
          </p:nvSpPr>
          <p:spPr>
            <a:xfrm>
              <a:off x="9741200" y="2705800"/>
              <a:ext cx="132575" cy="113625"/>
            </a:xfrm>
            <a:custGeom>
              <a:avLst/>
              <a:gdLst/>
              <a:ahLst/>
              <a:cxnLst/>
              <a:rect l="l" t="t" r="r" b="b"/>
              <a:pathLst>
                <a:path w="5303" h="4545" extrusionOk="0">
                  <a:moveTo>
                    <a:pt x="152" y="253"/>
                  </a:moveTo>
                  <a:lnTo>
                    <a:pt x="5151" y="3131"/>
                  </a:lnTo>
                  <a:lnTo>
                    <a:pt x="5151" y="4292"/>
                  </a:lnTo>
                  <a:lnTo>
                    <a:pt x="152" y="1414"/>
                  </a:lnTo>
                  <a:lnTo>
                    <a:pt x="152" y="253"/>
                  </a:lnTo>
                  <a:close/>
                  <a:moveTo>
                    <a:pt x="1" y="0"/>
                  </a:moveTo>
                  <a:lnTo>
                    <a:pt x="1" y="1515"/>
                  </a:lnTo>
                  <a:lnTo>
                    <a:pt x="5303" y="4545"/>
                  </a:lnTo>
                  <a:lnTo>
                    <a:pt x="5303" y="30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53"/>
            <p:cNvSpPr/>
            <p:nvPr/>
          </p:nvSpPr>
          <p:spPr>
            <a:xfrm>
              <a:off x="9739950" y="2575775"/>
              <a:ext cx="361050" cy="209575"/>
            </a:xfrm>
            <a:custGeom>
              <a:avLst/>
              <a:gdLst/>
              <a:ahLst/>
              <a:cxnLst/>
              <a:rect l="l" t="t" r="r" b="b"/>
              <a:pathLst>
                <a:path w="14442" h="8383" extrusionOk="0">
                  <a:moveTo>
                    <a:pt x="9140" y="152"/>
                  </a:moveTo>
                  <a:lnTo>
                    <a:pt x="14139" y="3081"/>
                  </a:lnTo>
                  <a:lnTo>
                    <a:pt x="5302" y="8231"/>
                  </a:lnTo>
                  <a:lnTo>
                    <a:pt x="253" y="5302"/>
                  </a:lnTo>
                  <a:lnTo>
                    <a:pt x="9140" y="152"/>
                  </a:lnTo>
                  <a:close/>
                  <a:moveTo>
                    <a:pt x="9140" y="0"/>
                  </a:moveTo>
                  <a:lnTo>
                    <a:pt x="0" y="5302"/>
                  </a:lnTo>
                  <a:lnTo>
                    <a:pt x="5302" y="8383"/>
                  </a:lnTo>
                  <a:lnTo>
                    <a:pt x="14442" y="3081"/>
                  </a:lnTo>
                  <a:lnTo>
                    <a:pt x="9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53"/>
            <p:cNvSpPr/>
            <p:nvPr/>
          </p:nvSpPr>
          <p:spPr>
            <a:xfrm>
              <a:off x="9295575" y="2845925"/>
              <a:ext cx="465850" cy="308050"/>
            </a:xfrm>
            <a:custGeom>
              <a:avLst/>
              <a:gdLst/>
              <a:ahLst/>
              <a:cxnLst/>
              <a:rect l="l" t="t" r="r" b="b"/>
              <a:pathLst>
                <a:path w="18634" h="12322" extrusionOk="0">
                  <a:moveTo>
                    <a:pt x="18482" y="253"/>
                  </a:moveTo>
                  <a:lnTo>
                    <a:pt x="18482" y="1414"/>
                  </a:lnTo>
                  <a:lnTo>
                    <a:pt x="152" y="12069"/>
                  </a:lnTo>
                  <a:lnTo>
                    <a:pt x="152" y="10907"/>
                  </a:lnTo>
                  <a:lnTo>
                    <a:pt x="18482" y="253"/>
                  </a:lnTo>
                  <a:close/>
                  <a:moveTo>
                    <a:pt x="18633" y="0"/>
                  </a:moveTo>
                  <a:lnTo>
                    <a:pt x="1" y="10806"/>
                  </a:lnTo>
                  <a:lnTo>
                    <a:pt x="1" y="12321"/>
                  </a:lnTo>
                  <a:lnTo>
                    <a:pt x="18633" y="1465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53"/>
            <p:cNvSpPr/>
            <p:nvPr/>
          </p:nvSpPr>
          <p:spPr>
            <a:xfrm>
              <a:off x="9166825" y="3040325"/>
              <a:ext cx="132575" cy="113650"/>
            </a:xfrm>
            <a:custGeom>
              <a:avLst/>
              <a:gdLst/>
              <a:ahLst/>
              <a:cxnLst/>
              <a:rect l="l" t="t" r="r" b="b"/>
              <a:pathLst>
                <a:path w="5303" h="4546" extrusionOk="0">
                  <a:moveTo>
                    <a:pt x="152" y="202"/>
                  </a:moveTo>
                  <a:lnTo>
                    <a:pt x="5151" y="3131"/>
                  </a:lnTo>
                  <a:lnTo>
                    <a:pt x="5151" y="4293"/>
                  </a:lnTo>
                  <a:lnTo>
                    <a:pt x="152" y="1414"/>
                  </a:lnTo>
                  <a:lnTo>
                    <a:pt x="152" y="202"/>
                  </a:lnTo>
                  <a:close/>
                  <a:moveTo>
                    <a:pt x="0" y="0"/>
                  </a:moveTo>
                  <a:lnTo>
                    <a:pt x="0" y="1465"/>
                  </a:lnTo>
                  <a:lnTo>
                    <a:pt x="5302" y="4545"/>
                  </a:lnTo>
                  <a:lnTo>
                    <a:pt x="5302" y="3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53"/>
            <p:cNvSpPr/>
            <p:nvPr/>
          </p:nvSpPr>
          <p:spPr>
            <a:xfrm>
              <a:off x="9165550" y="2772700"/>
              <a:ext cx="597125" cy="347175"/>
            </a:xfrm>
            <a:custGeom>
              <a:avLst/>
              <a:gdLst/>
              <a:ahLst/>
              <a:cxnLst/>
              <a:rect l="l" t="t" r="r" b="b"/>
              <a:pathLst>
                <a:path w="23885" h="13887" extrusionOk="0">
                  <a:moveTo>
                    <a:pt x="18583" y="152"/>
                  </a:moveTo>
                  <a:lnTo>
                    <a:pt x="23632" y="3030"/>
                  </a:lnTo>
                  <a:lnTo>
                    <a:pt x="5303" y="13685"/>
                  </a:lnTo>
                  <a:lnTo>
                    <a:pt x="253" y="10806"/>
                  </a:lnTo>
                  <a:lnTo>
                    <a:pt x="18583" y="152"/>
                  </a:lnTo>
                  <a:close/>
                  <a:moveTo>
                    <a:pt x="18583" y="1"/>
                  </a:moveTo>
                  <a:lnTo>
                    <a:pt x="102" y="10756"/>
                  </a:lnTo>
                  <a:lnTo>
                    <a:pt x="1" y="10806"/>
                  </a:lnTo>
                  <a:lnTo>
                    <a:pt x="5303" y="13887"/>
                  </a:lnTo>
                  <a:lnTo>
                    <a:pt x="23885" y="3030"/>
                  </a:lnTo>
                  <a:lnTo>
                    <a:pt x="185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53"/>
            <p:cNvSpPr/>
            <p:nvPr/>
          </p:nvSpPr>
          <p:spPr>
            <a:xfrm>
              <a:off x="8721200" y="3180450"/>
              <a:ext cx="464575" cy="306775"/>
            </a:xfrm>
            <a:custGeom>
              <a:avLst/>
              <a:gdLst/>
              <a:ahLst/>
              <a:cxnLst/>
              <a:rect l="l" t="t" r="r" b="b"/>
              <a:pathLst>
                <a:path w="18583" h="12271" extrusionOk="0">
                  <a:moveTo>
                    <a:pt x="18482" y="202"/>
                  </a:moveTo>
                  <a:lnTo>
                    <a:pt x="18482" y="1364"/>
                  </a:lnTo>
                  <a:lnTo>
                    <a:pt x="152" y="12018"/>
                  </a:lnTo>
                  <a:lnTo>
                    <a:pt x="152" y="10857"/>
                  </a:lnTo>
                  <a:lnTo>
                    <a:pt x="18482" y="202"/>
                  </a:lnTo>
                  <a:close/>
                  <a:moveTo>
                    <a:pt x="18583" y="0"/>
                  </a:moveTo>
                  <a:lnTo>
                    <a:pt x="1" y="10806"/>
                  </a:lnTo>
                  <a:lnTo>
                    <a:pt x="1" y="12271"/>
                  </a:lnTo>
                  <a:lnTo>
                    <a:pt x="18583" y="1465"/>
                  </a:lnTo>
                  <a:lnTo>
                    <a:pt x="185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53"/>
            <p:cNvSpPr/>
            <p:nvPr/>
          </p:nvSpPr>
          <p:spPr>
            <a:xfrm>
              <a:off x="8592450" y="3373600"/>
              <a:ext cx="132575" cy="113625"/>
            </a:xfrm>
            <a:custGeom>
              <a:avLst/>
              <a:gdLst/>
              <a:ahLst/>
              <a:cxnLst/>
              <a:rect l="l" t="t" r="r" b="b"/>
              <a:pathLst>
                <a:path w="5303" h="4545" extrusionOk="0">
                  <a:moveTo>
                    <a:pt x="152" y="253"/>
                  </a:moveTo>
                  <a:lnTo>
                    <a:pt x="5151" y="3131"/>
                  </a:lnTo>
                  <a:lnTo>
                    <a:pt x="5151" y="4292"/>
                  </a:lnTo>
                  <a:lnTo>
                    <a:pt x="101" y="1414"/>
                  </a:lnTo>
                  <a:lnTo>
                    <a:pt x="152" y="253"/>
                  </a:lnTo>
                  <a:close/>
                  <a:moveTo>
                    <a:pt x="0" y="0"/>
                  </a:moveTo>
                  <a:lnTo>
                    <a:pt x="0" y="1515"/>
                  </a:lnTo>
                  <a:lnTo>
                    <a:pt x="5302" y="4545"/>
                  </a:lnTo>
                  <a:lnTo>
                    <a:pt x="5302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53"/>
            <p:cNvSpPr/>
            <p:nvPr/>
          </p:nvSpPr>
          <p:spPr>
            <a:xfrm>
              <a:off x="8589925" y="3105975"/>
              <a:ext cx="598375" cy="347175"/>
            </a:xfrm>
            <a:custGeom>
              <a:avLst/>
              <a:gdLst/>
              <a:ahLst/>
              <a:cxnLst/>
              <a:rect l="l" t="t" r="r" b="b"/>
              <a:pathLst>
                <a:path w="23935" h="13887" extrusionOk="0">
                  <a:moveTo>
                    <a:pt x="18633" y="202"/>
                  </a:moveTo>
                  <a:lnTo>
                    <a:pt x="23632" y="3080"/>
                  </a:lnTo>
                  <a:lnTo>
                    <a:pt x="5302" y="13735"/>
                  </a:lnTo>
                  <a:lnTo>
                    <a:pt x="303" y="10857"/>
                  </a:lnTo>
                  <a:lnTo>
                    <a:pt x="18633" y="202"/>
                  </a:lnTo>
                  <a:close/>
                  <a:moveTo>
                    <a:pt x="18633" y="0"/>
                  </a:moveTo>
                  <a:lnTo>
                    <a:pt x="0" y="10857"/>
                  </a:lnTo>
                  <a:lnTo>
                    <a:pt x="5302" y="13886"/>
                  </a:lnTo>
                  <a:lnTo>
                    <a:pt x="23935" y="308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53"/>
            <p:cNvSpPr/>
            <p:nvPr/>
          </p:nvSpPr>
          <p:spPr>
            <a:xfrm>
              <a:off x="8146825" y="3513700"/>
              <a:ext cx="464575" cy="308050"/>
            </a:xfrm>
            <a:custGeom>
              <a:avLst/>
              <a:gdLst/>
              <a:ahLst/>
              <a:cxnLst/>
              <a:rect l="l" t="t" r="r" b="b"/>
              <a:pathLst>
                <a:path w="18583" h="12322" extrusionOk="0">
                  <a:moveTo>
                    <a:pt x="18431" y="253"/>
                  </a:moveTo>
                  <a:lnTo>
                    <a:pt x="18431" y="1415"/>
                  </a:lnTo>
                  <a:lnTo>
                    <a:pt x="102" y="12069"/>
                  </a:lnTo>
                  <a:lnTo>
                    <a:pt x="102" y="10908"/>
                  </a:lnTo>
                  <a:lnTo>
                    <a:pt x="18431" y="253"/>
                  </a:lnTo>
                  <a:close/>
                  <a:moveTo>
                    <a:pt x="18583" y="1"/>
                  </a:moveTo>
                  <a:lnTo>
                    <a:pt x="1" y="10807"/>
                  </a:lnTo>
                  <a:lnTo>
                    <a:pt x="1" y="12322"/>
                  </a:lnTo>
                  <a:lnTo>
                    <a:pt x="18583" y="1516"/>
                  </a:lnTo>
                  <a:lnTo>
                    <a:pt x="185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53"/>
            <p:cNvSpPr/>
            <p:nvPr/>
          </p:nvSpPr>
          <p:spPr>
            <a:xfrm>
              <a:off x="8016800" y="3708125"/>
              <a:ext cx="132575" cy="113625"/>
            </a:xfrm>
            <a:custGeom>
              <a:avLst/>
              <a:gdLst/>
              <a:ahLst/>
              <a:cxnLst/>
              <a:rect l="l" t="t" r="r" b="b"/>
              <a:pathLst>
                <a:path w="5303" h="4545" extrusionOk="0">
                  <a:moveTo>
                    <a:pt x="152" y="253"/>
                  </a:moveTo>
                  <a:lnTo>
                    <a:pt x="5202" y="3131"/>
                  </a:lnTo>
                  <a:lnTo>
                    <a:pt x="5202" y="4292"/>
                  </a:lnTo>
                  <a:lnTo>
                    <a:pt x="152" y="1414"/>
                  </a:lnTo>
                  <a:lnTo>
                    <a:pt x="152" y="253"/>
                  </a:lnTo>
                  <a:close/>
                  <a:moveTo>
                    <a:pt x="51" y="0"/>
                  </a:moveTo>
                  <a:lnTo>
                    <a:pt x="1" y="1464"/>
                  </a:lnTo>
                  <a:lnTo>
                    <a:pt x="5303" y="4545"/>
                  </a:lnTo>
                  <a:lnTo>
                    <a:pt x="5303" y="303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53"/>
            <p:cNvSpPr/>
            <p:nvPr/>
          </p:nvSpPr>
          <p:spPr>
            <a:xfrm>
              <a:off x="8015550" y="3440500"/>
              <a:ext cx="598375" cy="347175"/>
            </a:xfrm>
            <a:custGeom>
              <a:avLst/>
              <a:gdLst/>
              <a:ahLst/>
              <a:cxnLst/>
              <a:rect l="l" t="t" r="r" b="b"/>
              <a:pathLst>
                <a:path w="23935" h="13887" extrusionOk="0">
                  <a:moveTo>
                    <a:pt x="18633" y="152"/>
                  </a:moveTo>
                  <a:lnTo>
                    <a:pt x="23632" y="3080"/>
                  </a:lnTo>
                  <a:lnTo>
                    <a:pt x="5302" y="13735"/>
                  </a:lnTo>
                  <a:lnTo>
                    <a:pt x="303" y="10806"/>
                  </a:lnTo>
                  <a:lnTo>
                    <a:pt x="18633" y="152"/>
                  </a:lnTo>
                  <a:close/>
                  <a:moveTo>
                    <a:pt x="18633" y="0"/>
                  </a:moveTo>
                  <a:lnTo>
                    <a:pt x="0" y="10806"/>
                  </a:lnTo>
                  <a:lnTo>
                    <a:pt x="5302" y="13886"/>
                  </a:lnTo>
                  <a:lnTo>
                    <a:pt x="23935" y="308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53"/>
            <p:cNvSpPr/>
            <p:nvPr/>
          </p:nvSpPr>
          <p:spPr>
            <a:xfrm>
              <a:off x="7571200" y="3848250"/>
              <a:ext cx="465825" cy="306775"/>
            </a:xfrm>
            <a:custGeom>
              <a:avLst/>
              <a:gdLst/>
              <a:ahLst/>
              <a:cxnLst/>
              <a:rect l="l" t="t" r="r" b="b"/>
              <a:pathLst>
                <a:path w="18633" h="12271" extrusionOk="0">
                  <a:moveTo>
                    <a:pt x="18481" y="202"/>
                  </a:moveTo>
                  <a:lnTo>
                    <a:pt x="18481" y="1414"/>
                  </a:lnTo>
                  <a:lnTo>
                    <a:pt x="151" y="12068"/>
                  </a:lnTo>
                  <a:lnTo>
                    <a:pt x="151" y="10856"/>
                  </a:lnTo>
                  <a:lnTo>
                    <a:pt x="18481" y="202"/>
                  </a:lnTo>
                  <a:close/>
                  <a:moveTo>
                    <a:pt x="18633" y="0"/>
                  </a:moveTo>
                  <a:lnTo>
                    <a:pt x="0" y="10806"/>
                  </a:lnTo>
                  <a:lnTo>
                    <a:pt x="0" y="12270"/>
                  </a:lnTo>
                  <a:lnTo>
                    <a:pt x="18633" y="1464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53"/>
            <p:cNvSpPr/>
            <p:nvPr/>
          </p:nvSpPr>
          <p:spPr>
            <a:xfrm>
              <a:off x="7442425" y="4041375"/>
              <a:ext cx="132575" cy="113650"/>
            </a:xfrm>
            <a:custGeom>
              <a:avLst/>
              <a:gdLst/>
              <a:ahLst/>
              <a:cxnLst/>
              <a:rect l="l" t="t" r="r" b="b"/>
              <a:pathLst>
                <a:path w="5303" h="4546" extrusionOk="0">
                  <a:moveTo>
                    <a:pt x="152" y="253"/>
                  </a:moveTo>
                  <a:lnTo>
                    <a:pt x="5151" y="3131"/>
                  </a:lnTo>
                  <a:lnTo>
                    <a:pt x="5151" y="4343"/>
                  </a:lnTo>
                  <a:lnTo>
                    <a:pt x="152" y="1415"/>
                  </a:lnTo>
                  <a:lnTo>
                    <a:pt x="152" y="253"/>
                  </a:lnTo>
                  <a:close/>
                  <a:moveTo>
                    <a:pt x="1" y="1"/>
                  </a:moveTo>
                  <a:lnTo>
                    <a:pt x="1" y="1516"/>
                  </a:lnTo>
                  <a:lnTo>
                    <a:pt x="5302" y="4545"/>
                  </a:lnTo>
                  <a:lnTo>
                    <a:pt x="5302" y="30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53"/>
            <p:cNvSpPr/>
            <p:nvPr/>
          </p:nvSpPr>
          <p:spPr>
            <a:xfrm>
              <a:off x="7441175" y="3775025"/>
              <a:ext cx="597125" cy="345900"/>
            </a:xfrm>
            <a:custGeom>
              <a:avLst/>
              <a:gdLst/>
              <a:ahLst/>
              <a:cxnLst/>
              <a:rect l="l" t="t" r="r" b="b"/>
              <a:pathLst>
                <a:path w="23885" h="13836" extrusionOk="0">
                  <a:moveTo>
                    <a:pt x="18582" y="152"/>
                  </a:moveTo>
                  <a:lnTo>
                    <a:pt x="23632" y="3030"/>
                  </a:lnTo>
                  <a:lnTo>
                    <a:pt x="5302" y="13684"/>
                  </a:lnTo>
                  <a:lnTo>
                    <a:pt x="253" y="10806"/>
                  </a:lnTo>
                  <a:lnTo>
                    <a:pt x="18582" y="152"/>
                  </a:lnTo>
                  <a:close/>
                  <a:moveTo>
                    <a:pt x="18582" y="0"/>
                  </a:moveTo>
                  <a:lnTo>
                    <a:pt x="0" y="10806"/>
                  </a:lnTo>
                  <a:lnTo>
                    <a:pt x="5302" y="13836"/>
                  </a:lnTo>
                  <a:lnTo>
                    <a:pt x="23884" y="3030"/>
                  </a:lnTo>
                  <a:lnTo>
                    <a:pt x="185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53"/>
            <p:cNvSpPr/>
            <p:nvPr/>
          </p:nvSpPr>
          <p:spPr>
            <a:xfrm>
              <a:off x="6996800" y="4181500"/>
              <a:ext cx="465850" cy="308050"/>
            </a:xfrm>
            <a:custGeom>
              <a:avLst/>
              <a:gdLst/>
              <a:ahLst/>
              <a:cxnLst/>
              <a:rect l="l" t="t" r="r" b="b"/>
              <a:pathLst>
                <a:path w="18634" h="12322" extrusionOk="0">
                  <a:moveTo>
                    <a:pt x="18482" y="253"/>
                  </a:moveTo>
                  <a:lnTo>
                    <a:pt x="18482" y="1414"/>
                  </a:lnTo>
                  <a:lnTo>
                    <a:pt x="152" y="12069"/>
                  </a:lnTo>
                  <a:lnTo>
                    <a:pt x="152" y="10907"/>
                  </a:lnTo>
                  <a:lnTo>
                    <a:pt x="18482" y="253"/>
                  </a:lnTo>
                  <a:close/>
                  <a:moveTo>
                    <a:pt x="18633" y="1"/>
                  </a:moveTo>
                  <a:lnTo>
                    <a:pt x="1" y="10806"/>
                  </a:lnTo>
                  <a:lnTo>
                    <a:pt x="1" y="12321"/>
                  </a:lnTo>
                  <a:lnTo>
                    <a:pt x="18633" y="1515"/>
                  </a:lnTo>
                  <a:lnTo>
                    <a:pt x="18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53"/>
            <p:cNvSpPr/>
            <p:nvPr/>
          </p:nvSpPr>
          <p:spPr>
            <a:xfrm>
              <a:off x="6868050" y="4375900"/>
              <a:ext cx="132575" cy="113650"/>
            </a:xfrm>
            <a:custGeom>
              <a:avLst/>
              <a:gdLst/>
              <a:ahLst/>
              <a:cxnLst/>
              <a:rect l="l" t="t" r="r" b="b"/>
              <a:pathLst>
                <a:path w="5303" h="4546" extrusionOk="0">
                  <a:moveTo>
                    <a:pt x="152" y="253"/>
                  </a:moveTo>
                  <a:lnTo>
                    <a:pt x="5151" y="3131"/>
                  </a:lnTo>
                  <a:lnTo>
                    <a:pt x="5151" y="4293"/>
                  </a:lnTo>
                  <a:lnTo>
                    <a:pt x="152" y="1415"/>
                  </a:lnTo>
                  <a:lnTo>
                    <a:pt x="152" y="253"/>
                  </a:lnTo>
                  <a:close/>
                  <a:moveTo>
                    <a:pt x="0" y="1"/>
                  </a:moveTo>
                  <a:lnTo>
                    <a:pt x="0" y="1465"/>
                  </a:lnTo>
                  <a:lnTo>
                    <a:pt x="5302" y="4545"/>
                  </a:lnTo>
                  <a:lnTo>
                    <a:pt x="5302" y="30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53"/>
            <p:cNvSpPr/>
            <p:nvPr/>
          </p:nvSpPr>
          <p:spPr>
            <a:xfrm>
              <a:off x="6866775" y="4108275"/>
              <a:ext cx="597125" cy="347175"/>
            </a:xfrm>
            <a:custGeom>
              <a:avLst/>
              <a:gdLst/>
              <a:ahLst/>
              <a:cxnLst/>
              <a:rect l="l" t="t" r="r" b="b"/>
              <a:pathLst>
                <a:path w="23885" h="13887" extrusionOk="0">
                  <a:moveTo>
                    <a:pt x="18583" y="152"/>
                  </a:moveTo>
                  <a:lnTo>
                    <a:pt x="23632" y="3081"/>
                  </a:lnTo>
                  <a:lnTo>
                    <a:pt x="5252" y="13735"/>
                  </a:lnTo>
                  <a:lnTo>
                    <a:pt x="253" y="10807"/>
                  </a:lnTo>
                  <a:lnTo>
                    <a:pt x="18583" y="152"/>
                  </a:lnTo>
                  <a:close/>
                  <a:moveTo>
                    <a:pt x="18583" y="1"/>
                  </a:moveTo>
                  <a:lnTo>
                    <a:pt x="102" y="10756"/>
                  </a:lnTo>
                  <a:lnTo>
                    <a:pt x="1" y="10807"/>
                  </a:lnTo>
                  <a:lnTo>
                    <a:pt x="5252" y="13887"/>
                  </a:lnTo>
                  <a:lnTo>
                    <a:pt x="23885" y="3081"/>
                  </a:lnTo>
                  <a:lnTo>
                    <a:pt x="185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53"/>
            <p:cNvSpPr/>
            <p:nvPr/>
          </p:nvSpPr>
          <p:spPr>
            <a:xfrm>
              <a:off x="6422425" y="4516025"/>
              <a:ext cx="464575" cy="308050"/>
            </a:xfrm>
            <a:custGeom>
              <a:avLst/>
              <a:gdLst/>
              <a:ahLst/>
              <a:cxnLst/>
              <a:rect l="l" t="t" r="r" b="b"/>
              <a:pathLst>
                <a:path w="18583" h="12322" extrusionOk="0">
                  <a:moveTo>
                    <a:pt x="18482" y="253"/>
                  </a:moveTo>
                  <a:lnTo>
                    <a:pt x="18482" y="1415"/>
                  </a:lnTo>
                  <a:lnTo>
                    <a:pt x="102" y="12069"/>
                  </a:lnTo>
                  <a:lnTo>
                    <a:pt x="152" y="10907"/>
                  </a:lnTo>
                  <a:lnTo>
                    <a:pt x="18482" y="253"/>
                  </a:lnTo>
                  <a:close/>
                  <a:moveTo>
                    <a:pt x="18583" y="1"/>
                  </a:moveTo>
                  <a:lnTo>
                    <a:pt x="1" y="10806"/>
                  </a:lnTo>
                  <a:lnTo>
                    <a:pt x="1" y="12321"/>
                  </a:lnTo>
                  <a:lnTo>
                    <a:pt x="18583" y="1465"/>
                  </a:lnTo>
                  <a:lnTo>
                    <a:pt x="185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53"/>
            <p:cNvSpPr/>
            <p:nvPr/>
          </p:nvSpPr>
          <p:spPr>
            <a:xfrm>
              <a:off x="6293675" y="4710425"/>
              <a:ext cx="132575" cy="113650"/>
            </a:xfrm>
            <a:custGeom>
              <a:avLst/>
              <a:gdLst/>
              <a:ahLst/>
              <a:cxnLst/>
              <a:rect l="l" t="t" r="r" b="b"/>
              <a:pathLst>
                <a:path w="5303" h="4546" extrusionOk="0">
                  <a:moveTo>
                    <a:pt x="101" y="203"/>
                  </a:moveTo>
                  <a:lnTo>
                    <a:pt x="5151" y="3131"/>
                  </a:lnTo>
                  <a:lnTo>
                    <a:pt x="5151" y="4293"/>
                  </a:lnTo>
                  <a:lnTo>
                    <a:pt x="101" y="1364"/>
                  </a:lnTo>
                  <a:lnTo>
                    <a:pt x="101" y="203"/>
                  </a:lnTo>
                  <a:close/>
                  <a:moveTo>
                    <a:pt x="0" y="1"/>
                  </a:moveTo>
                  <a:lnTo>
                    <a:pt x="0" y="1465"/>
                  </a:lnTo>
                  <a:lnTo>
                    <a:pt x="5252" y="4545"/>
                  </a:lnTo>
                  <a:lnTo>
                    <a:pt x="5302" y="30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53"/>
            <p:cNvSpPr/>
            <p:nvPr/>
          </p:nvSpPr>
          <p:spPr>
            <a:xfrm>
              <a:off x="6291150" y="4442800"/>
              <a:ext cx="598375" cy="345925"/>
            </a:xfrm>
            <a:custGeom>
              <a:avLst/>
              <a:gdLst/>
              <a:ahLst/>
              <a:cxnLst/>
              <a:rect l="l" t="t" r="r" b="b"/>
              <a:pathLst>
                <a:path w="23935" h="13837" extrusionOk="0">
                  <a:moveTo>
                    <a:pt x="18633" y="152"/>
                  </a:moveTo>
                  <a:lnTo>
                    <a:pt x="23632" y="3031"/>
                  </a:lnTo>
                  <a:lnTo>
                    <a:pt x="5302" y="13685"/>
                  </a:lnTo>
                  <a:lnTo>
                    <a:pt x="303" y="10807"/>
                  </a:lnTo>
                  <a:lnTo>
                    <a:pt x="18633" y="152"/>
                  </a:lnTo>
                  <a:close/>
                  <a:moveTo>
                    <a:pt x="18633" y="1"/>
                  </a:moveTo>
                  <a:lnTo>
                    <a:pt x="0" y="10807"/>
                  </a:lnTo>
                  <a:lnTo>
                    <a:pt x="5302" y="13836"/>
                  </a:lnTo>
                  <a:lnTo>
                    <a:pt x="23935" y="3031"/>
                  </a:lnTo>
                  <a:lnTo>
                    <a:pt x="18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53"/>
            <p:cNvSpPr/>
            <p:nvPr/>
          </p:nvSpPr>
          <p:spPr>
            <a:xfrm>
              <a:off x="5846800" y="4849300"/>
              <a:ext cx="465825" cy="308025"/>
            </a:xfrm>
            <a:custGeom>
              <a:avLst/>
              <a:gdLst/>
              <a:ahLst/>
              <a:cxnLst/>
              <a:rect l="l" t="t" r="r" b="b"/>
              <a:pathLst>
                <a:path w="18633" h="12321" extrusionOk="0">
                  <a:moveTo>
                    <a:pt x="18481" y="253"/>
                  </a:moveTo>
                  <a:lnTo>
                    <a:pt x="18481" y="1414"/>
                  </a:lnTo>
                  <a:lnTo>
                    <a:pt x="152" y="12068"/>
                  </a:lnTo>
                  <a:lnTo>
                    <a:pt x="152" y="10907"/>
                  </a:lnTo>
                  <a:lnTo>
                    <a:pt x="18481" y="253"/>
                  </a:lnTo>
                  <a:close/>
                  <a:moveTo>
                    <a:pt x="18633" y="0"/>
                  </a:moveTo>
                  <a:lnTo>
                    <a:pt x="51" y="10857"/>
                  </a:lnTo>
                  <a:lnTo>
                    <a:pt x="0" y="12321"/>
                  </a:lnTo>
                  <a:lnTo>
                    <a:pt x="18633" y="1515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53"/>
            <p:cNvSpPr/>
            <p:nvPr/>
          </p:nvSpPr>
          <p:spPr>
            <a:xfrm>
              <a:off x="5718025" y="5043700"/>
              <a:ext cx="132575" cy="113625"/>
            </a:xfrm>
            <a:custGeom>
              <a:avLst/>
              <a:gdLst/>
              <a:ahLst/>
              <a:cxnLst/>
              <a:rect l="l" t="t" r="r" b="b"/>
              <a:pathLst>
                <a:path w="5303" h="4545" extrusionOk="0">
                  <a:moveTo>
                    <a:pt x="152" y="253"/>
                  </a:moveTo>
                  <a:lnTo>
                    <a:pt x="5202" y="3131"/>
                  </a:lnTo>
                  <a:lnTo>
                    <a:pt x="5151" y="4292"/>
                  </a:lnTo>
                  <a:lnTo>
                    <a:pt x="152" y="1414"/>
                  </a:lnTo>
                  <a:lnTo>
                    <a:pt x="152" y="253"/>
                  </a:lnTo>
                  <a:close/>
                  <a:moveTo>
                    <a:pt x="1" y="0"/>
                  </a:moveTo>
                  <a:lnTo>
                    <a:pt x="1" y="1515"/>
                  </a:lnTo>
                  <a:lnTo>
                    <a:pt x="5303" y="4545"/>
                  </a:lnTo>
                  <a:lnTo>
                    <a:pt x="5303" y="30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53"/>
            <p:cNvSpPr/>
            <p:nvPr/>
          </p:nvSpPr>
          <p:spPr>
            <a:xfrm>
              <a:off x="5716775" y="4776075"/>
              <a:ext cx="597125" cy="347175"/>
            </a:xfrm>
            <a:custGeom>
              <a:avLst/>
              <a:gdLst/>
              <a:ahLst/>
              <a:cxnLst/>
              <a:rect l="l" t="t" r="r" b="b"/>
              <a:pathLst>
                <a:path w="23885" h="13887" extrusionOk="0">
                  <a:moveTo>
                    <a:pt x="18633" y="152"/>
                  </a:moveTo>
                  <a:lnTo>
                    <a:pt x="23632" y="3081"/>
                  </a:lnTo>
                  <a:lnTo>
                    <a:pt x="5302" y="13735"/>
                  </a:lnTo>
                  <a:lnTo>
                    <a:pt x="303" y="10806"/>
                  </a:lnTo>
                  <a:lnTo>
                    <a:pt x="18633" y="152"/>
                  </a:lnTo>
                  <a:close/>
                  <a:moveTo>
                    <a:pt x="18633" y="1"/>
                  </a:moveTo>
                  <a:lnTo>
                    <a:pt x="0" y="10806"/>
                  </a:lnTo>
                  <a:lnTo>
                    <a:pt x="5302" y="13887"/>
                  </a:lnTo>
                  <a:lnTo>
                    <a:pt x="23884" y="3081"/>
                  </a:lnTo>
                  <a:lnTo>
                    <a:pt x="18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53"/>
            <p:cNvSpPr/>
            <p:nvPr/>
          </p:nvSpPr>
          <p:spPr>
            <a:xfrm>
              <a:off x="5272425" y="5183825"/>
              <a:ext cx="465825" cy="308025"/>
            </a:xfrm>
            <a:custGeom>
              <a:avLst/>
              <a:gdLst/>
              <a:ahLst/>
              <a:cxnLst/>
              <a:rect l="l" t="t" r="r" b="b"/>
              <a:pathLst>
                <a:path w="18633" h="12321" extrusionOk="0">
                  <a:moveTo>
                    <a:pt x="18481" y="253"/>
                  </a:moveTo>
                  <a:lnTo>
                    <a:pt x="18481" y="1414"/>
                  </a:lnTo>
                  <a:lnTo>
                    <a:pt x="151" y="12068"/>
                  </a:lnTo>
                  <a:lnTo>
                    <a:pt x="151" y="10907"/>
                  </a:lnTo>
                  <a:lnTo>
                    <a:pt x="18481" y="253"/>
                  </a:lnTo>
                  <a:close/>
                  <a:moveTo>
                    <a:pt x="18633" y="0"/>
                  </a:moveTo>
                  <a:lnTo>
                    <a:pt x="0" y="10806"/>
                  </a:lnTo>
                  <a:lnTo>
                    <a:pt x="0" y="12321"/>
                  </a:lnTo>
                  <a:lnTo>
                    <a:pt x="18633" y="1515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53"/>
            <p:cNvSpPr/>
            <p:nvPr/>
          </p:nvSpPr>
          <p:spPr>
            <a:xfrm>
              <a:off x="5143650" y="5378225"/>
              <a:ext cx="132575" cy="113625"/>
            </a:xfrm>
            <a:custGeom>
              <a:avLst/>
              <a:gdLst/>
              <a:ahLst/>
              <a:cxnLst/>
              <a:rect l="l" t="t" r="r" b="b"/>
              <a:pathLst>
                <a:path w="5303" h="4545" extrusionOk="0">
                  <a:moveTo>
                    <a:pt x="152" y="202"/>
                  </a:moveTo>
                  <a:lnTo>
                    <a:pt x="5151" y="3131"/>
                  </a:lnTo>
                  <a:lnTo>
                    <a:pt x="5151" y="4292"/>
                  </a:lnTo>
                  <a:lnTo>
                    <a:pt x="152" y="1414"/>
                  </a:lnTo>
                  <a:lnTo>
                    <a:pt x="152" y="202"/>
                  </a:lnTo>
                  <a:close/>
                  <a:moveTo>
                    <a:pt x="1" y="0"/>
                  </a:moveTo>
                  <a:lnTo>
                    <a:pt x="1" y="1465"/>
                  </a:lnTo>
                  <a:lnTo>
                    <a:pt x="5302" y="4545"/>
                  </a:lnTo>
                  <a:lnTo>
                    <a:pt x="5302" y="30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53"/>
            <p:cNvSpPr/>
            <p:nvPr/>
          </p:nvSpPr>
          <p:spPr>
            <a:xfrm>
              <a:off x="5142400" y="5110600"/>
              <a:ext cx="597125" cy="347175"/>
            </a:xfrm>
            <a:custGeom>
              <a:avLst/>
              <a:gdLst/>
              <a:ahLst/>
              <a:cxnLst/>
              <a:rect l="l" t="t" r="r" b="b"/>
              <a:pathLst>
                <a:path w="23885" h="13887" extrusionOk="0">
                  <a:moveTo>
                    <a:pt x="18582" y="152"/>
                  </a:moveTo>
                  <a:lnTo>
                    <a:pt x="23632" y="3030"/>
                  </a:lnTo>
                  <a:lnTo>
                    <a:pt x="5302" y="13685"/>
                  </a:lnTo>
                  <a:lnTo>
                    <a:pt x="253" y="10806"/>
                  </a:lnTo>
                  <a:lnTo>
                    <a:pt x="18582" y="152"/>
                  </a:lnTo>
                  <a:close/>
                  <a:moveTo>
                    <a:pt x="18582" y="1"/>
                  </a:moveTo>
                  <a:lnTo>
                    <a:pt x="0" y="10806"/>
                  </a:lnTo>
                  <a:lnTo>
                    <a:pt x="5302" y="13887"/>
                  </a:lnTo>
                  <a:lnTo>
                    <a:pt x="23884" y="3030"/>
                  </a:lnTo>
                  <a:lnTo>
                    <a:pt x="18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53"/>
            <p:cNvSpPr/>
            <p:nvPr/>
          </p:nvSpPr>
          <p:spPr>
            <a:xfrm>
              <a:off x="4698025" y="5518350"/>
              <a:ext cx="465850" cy="306775"/>
            </a:xfrm>
            <a:custGeom>
              <a:avLst/>
              <a:gdLst/>
              <a:ahLst/>
              <a:cxnLst/>
              <a:rect l="l" t="t" r="r" b="b"/>
              <a:pathLst>
                <a:path w="18634" h="12271" extrusionOk="0">
                  <a:moveTo>
                    <a:pt x="18482" y="202"/>
                  </a:moveTo>
                  <a:lnTo>
                    <a:pt x="18482" y="1414"/>
                  </a:lnTo>
                  <a:lnTo>
                    <a:pt x="152" y="12069"/>
                  </a:lnTo>
                  <a:lnTo>
                    <a:pt x="152" y="10857"/>
                  </a:lnTo>
                  <a:lnTo>
                    <a:pt x="18482" y="202"/>
                  </a:lnTo>
                  <a:close/>
                  <a:moveTo>
                    <a:pt x="18633" y="0"/>
                  </a:moveTo>
                  <a:lnTo>
                    <a:pt x="1" y="10806"/>
                  </a:lnTo>
                  <a:lnTo>
                    <a:pt x="1" y="12271"/>
                  </a:lnTo>
                  <a:lnTo>
                    <a:pt x="18583" y="1465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53"/>
            <p:cNvSpPr/>
            <p:nvPr/>
          </p:nvSpPr>
          <p:spPr>
            <a:xfrm>
              <a:off x="4569275" y="5711500"/>
              <a:ext cx="132575" cy="113625"/>
            </a:xfrm>
            <a:custGeom>
              <a:avLst/>
              <a:gdLst/>
              <a:ahLst/>
              <a:cxnLst/>
              <a:rect l="l" t="t" r="r" b="b"/>
              <a:pathLst>
                <a:path w="5303" h="4545" extrusionOk="0">
                  <a:moveTo>
                    <a:pt x="152" y="253"/>
                  </a:moveTo>
                  <a:lnTo>
                    <a:pt x="5151" y="3131"/>
                  </a:lnTo>
                  <a:lnTo>
                    <a:pt x="5151" y="4343"/>
                  </a:lnTo>
                  <a:lnTo>
                    <a:pt x="152" y="1414"/>
                  </a:lnTo>
                  <a:lnTo>
                    <a:pt x="152" y="253"/>
                  </a:lnTo>
                  <a:close/>
                  <a:moveTo>
                    <a:pt x="0" y="0"/>
                  </a:moveTo>
                  <a:lnTo>
                    <a:pt x="0" y="1515"/>
                  </a:lnTo>
                  <a:lnTo>
                    <a:pt x="5302" y="4545"/>
                  </a:lnTo>
                  <a:lnTo>
                    <a:pt x="5302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53"/>
            <p:cNvSpPr/>
            <p:nvPr/>
          </p:nvSpPr>
          <p:spPr>
            <a:xfrm>
              <a:off x="4568000" y="5443875"/>
              <a:ext cx="597125" cy="347175"/>
            </a:xfrm>
            <a:custGeom>
              <a:avLst/>
              <a:gdLst/>
              <a:ahLst/>
              <a:cxnLst/>
              <a:rect l="l" t="t" r="r" b="b"/>
              <a:pathLst>
                <a:path w="23885" h="13887" extrusionOk="0">
                  <a:moveTo>
                    <a:pt x="18583" y="202"/>
                  </a:moveTo>
                  <a:lnTo>
                    <a:pt x="23582" y="3080"/>
                  </a:lnTo>
                  <a:lnTo>
                    <a:pt x="5252" y="13735"/>
                  </a:lnTo>
                  <a:lnTo>
                    <a:pt x="253" y="10857"/>
                  </a:lnTo>
                  <a:lnTo>
                    <a:pt x="18583" y="202"/>
                  </a:lnTo>
                  <a:close/>
                  <a:moveTo>
                    <a:pt x="18583" y="0"/>
                  </a:moveTo>
                  <a:lnTo>
                    <a:pt x="1" y="10857"/>
                  </a:lnTo>
                  <a:lnTo>
                    <a:pt x="5252" y="13886"/>
                  </a:lnTo>
                  <a:lnTo>
                    <a:pt x="23885" y="3080"/>
                  </a:lnTo>
                  <a:lnTo>
                    <a:pt x="185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4" name="Google Shape;4674;p53"/>
          <p:cNvSpPr txBox="1">
            <a:spLocks noGrp="1"/>
          </p:cNvSpPr>
          <p:nvPr>
            <p:ph type="title"/>
          </p:nvPr>
        </p:nvSpPr>
        <p:spPr>
          <a:xfrm>
            <a:off x="2921925" y="1047300"/>
            <a:ext cx="4101611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Untuk Holiday</a:t>
            </a:r>
            <a:endParaRPr sz="2800" dirty="0"/>
          </a:p>
        </p:txBody>
      </p:sp>
      <p:sp>
        <p:nvSpPr>
          <p:cNvPr id="4675" name="Google Shape;4675;p53"/>
          <p:cNvSpPr txBox="1">
            <a:spLocks noGrp="1"/>
          </p:cNvSpPr>
          <p:nvPr>
            <p:ph type="subTitle" idx="1"/>
          </p:nvPr>
        </p:nvSpPr>
        <p:spPr>
          <a:xfrm>
            <a:off x="4403250" y="1444126"/>
            <a:ext cx="3854059" cy="1074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Kita berikan promo jika merental bersama keluarga, semakin banyak jumlah anggota keluarga yang merental maka promonya akan lebih besar. </a:t>
            </a:r>
            <a:endParaRPr dirty="0"/>
          </a:p>
        </p:txBody>
      </p:sp>
      <p:grpSp>
        <p:nvGrpSpPr>
          <p:cNvPr id="4680" name="Google Shape;4680;p53"/>
          <p:cNvGrpSpPr/>
          <p:nvPr/>
        </p:nvGrpSpPr>
        <p:grpSpPr>
          <a:xfrm>
            <a:off x="4069449" y="3542789"/>
            <a:ext cx="333801" cy="563621"/>
            <a:chOff x="238125" y="1646075"/>
            <a:chExt cx="271825" cy="458975"/>
          </a:xfrm>
        </p:grpSpPr>
        <p:sp>
          <p:nvSpPr>
            <p:cNvPr id="4681" name="Google Shape;4681;p53"/>
            <p:cNvSpPr/>
            <p:nvPr/>
          </p:nvSpPr>
          <p:spPr>
            <a:xfrm>
              <a:off x="238125" y="1646075"/>
              <a:ext cx="271825" cy="135925"/>
            </a:xfrm>
            <a:custGeom>
              <a:avLst/>
              <a:gdLst/>
              <a:ahLst/>
              <a:cxnLst/>
              <a:rect l="l" t="t" r="r" b="b"/>
              <a:pathLst>
                <a:path w="10873" h="5437" fill="none" extrusionOk="0">
                  <a:moveTo>
                    <a:pt x="10872" y="5436"/>
                  </a:moveTo>
                  <a:lnTo>
                    <a:pt x="10872" y="5436"/>
                  </a:lnTo>
                  <a:lnTo>
                    <a:pt x="10337" y="5392"/>
                  </a:lnTo>
                  <a:lnTo>
                    <a:pt x="9758" y="5303"/>
                  </a:lnTo>
                  <a:lnTo>
                    <a:pt x="9268" y="5169"/>
                  </a:lnTo>
                  <a:lnTo>
                    <a:pt x="8778" y="4991"/>
                  </a:lnTo>
                  <a:lnTo>
                    <a:pt x="8288" y="4768"/>
                  </a:lnTo>
                  <a:lnTo>
                    <a:pt x="7842" y="4501"/>
                  </a:lnTo>
                  <a:lnTo>
                    <a:pt x="7397" y="4189"/>
                  </a:lnTo>
                  <a:lnTo>
                    <a:pt x="7040" y="3832"/>
                  </a:lnTo>
                  <a:lnTo>
                    <a:pt x="6684" y="3431"/>
                  </a:lnTo>
                  <a:lnTo>
                    <a:pt x="6372" y="3030"/>
                  </a:lnTo>
                  <a:lnTo>
                    <a:pt x="6104" y="2585"/>
                  </a:lnTo>
                  <a:lnTo>
                    <a:pt x="5882" y="2095"/>
                  </a:lnTo>
                  <a:lnTo>
                    <a:pt x="5659" y="1605"/>
                  </a:lnTo>
                  <a:lnTo>
                    <a:pt x="5525" y="1070"/>
                  </a:lnTo>
                  <a:lnTo>
                    <a:pt x="5481" y="535"/>
                  </a:lnTo>
                  <a:lnTo>
                    <a:pt x="5436" y="0"/>
                  </a:lnTo>
                  <a:lnTo>
                    <a:pt x="5436" y="0"/>
                  </a:lnTo>
                  <a:lnTo>
                    <a:pt x="5392" y="535"/>
                  </a:lnTo>
                  <a:lnTo>
                    <a:pt x="5347" y="1070"/>
                  </a:lnTo>
                  <a:lnTo>
                    <a:pt x="5213" y="1605"/>
                  </a:lnTo>
                  <a:lnTo>
                    <a:pt x="4990" y="2095"/>
                  </a:lnTo>
                  <a:lnTo>
                    <a:pt x="4768" y="2585"/>
                  </a:lnTo>
                  <a:lnTo>
                    <a:pt x="4500" y="3030"/>
                  </a:lnTo>
                  <a:lnTo>
                    <a:pt x="4188" y="3431"/>
                  </a:lnTo>
                  <a:lnTo>
                    <a:pt x="3832" y="3832"/>
                  </a:lnTo>
                  <a:lnTo>
                    <a:pt x="3476" y="4189"/>
                  </a:lnTo>
                  <a:lnTo>
                    <a:pt x="3030" y="4501"/>
                  </a:lnTo>
                  <a:lnTo>
                    <a:pt x="2584" y="4768"/>
                  </a:lnTo>
                  <a:lnTo>
                    <a:pt x="2094" y="4991"/>
                  </a:lnTo>
                  <a:lnTo>
                    <a:pt x="1604" y="5169"/>
                  </a:lnTo>
                  <a:lnTo>
                    <a:pt x="1114" y="5303"/>
                  </a:lnTo>
                  <a:lnTo>
                    <a:pt x="535" y="5392"/>
                  </a:lnTo>
                  <a:lnTo>
                    <a:pt x="0" y="543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53"/>
            <p:cNvSpPr/>
            <p:nvPr/>
          </p:nvSpPr>
          <p:spPr>
            <a:xfrm>
              <a:off x="374025" y="1646075"/>
              <a:ext cx="25" cy="458975"/>
            </a:xfrm>
            <a:custGeom>
              <a:avLst/>
              <a:gdLst/>
              <a:ahLst/>
              <a:cxnLst/>
              <a:rect l="l" t="t" r="r" b="b"/>
              <a:pathLst>
                <a:path w="1" h="18359" fill="none" extrusionOk="0">
                  <a:moveTo>
                    <a:pt x="0" y="1835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3" name="Google Shape;4683;p53"/>
          <p:cNvGrpSpPr/>
          <p:nvPr/>
        </p:nvGrpSpPr>
        <p:grpSpPr>
          <a:xfrm>
            <a:off x="553094" y="392751"/>
            <a:ext cx="1955995" cy="2767819"/>
            <a:chOff x="193569" y="280295"/>
            <a:chExt cx="2523214" cy="3570458"/>
          </a:xfrm>
        </p:grpSpPr>
        <p:grpSp>
          <p:nvGrpSpPr>
            <p:cNvPr id="4684" name="Google Shape;4684;p53"/>
            <p:cNvGrpSpPr/>
            <p:nvPr/>
          </p:nvGrpSpPr>
          <p:grpSpPr>
            <a:xfrm flipH="1">
              <a:off x="193569" y="2391103"/>
              <a:ext cx="2517083" cy="1459649"/>
              <a:chOff x="-3593800" y="2802353"/>
              <a:chExt cx="2517083" cy="1459649"/>
            </a:xfrm>
          </p:grpSpPr>
          <p:sp>
            <p:nvSpPr>
              <p:cNvPr id="4685" name="Google Shape;4685;p53"/>
              <p:cNvSpPr/>
              <p:nvPr/>
            </p:nvSpPr>
            <p:spPr>
              <a:xfrm>
                <a:off x="-3593800" y="2802353"/>
                <a:ext cx="1104452" cy="638985"/>
              </a:xfrm>
              <a:custGeom>
                <a:avLst/>
                <a:gdLst/>
                <a:ahLst/>
                <a:cxnLst/>
                <a:rect l="l" t="t" r="r" b="b"/>
                <a:pathLst>
                  <a:path w="25040" h="14487" extrusionOk="0">
                    <a:moveTo>
                      <a:pt x="12543" y="0"/>
                    </a:moveTo>
                    <a:lnTo>
                      <a:pt x="11339" y="47"/>
                    </a:lnTo>
                    <a:lnTo>
                      <a:pt x="10136" y="139"/>
                    </a:lnTo>
                    <a:lnTo>
                      <a:pt x="8979" y="278"/>
                    </a:lnTo>
                    <a:lnTo>
                      <a:pt x="7822" y="510"/>
                    </a:lnTo>
                    <a:lnTo>
                      <a:pt x="6711" y="834"/>
                    </a:lnTo>
                    <a:lnTo>
                      <a:pt x="5647" y="1204"/>
                    </a:lnTo>
                    <a:lnTo>
                      <a:pt x="4628" y="1620"/>
                    </a:lnTo>
                    <a:lnTo>
                      <a:pt x="3703" y="2129"/>
                    </a:lnTo>
                    <a:lnTo>
                      <a:pt x="2823" y="2685"/>
                    </a:lnTo>
                    <a:lnTo>
                      <a:pt x="2083" y="3240"/>
                    </a:lnTo>
                    <a:lnTo>
                      <a:pt x="1435" y="3888"/>
                    </a:lnTo>
                    <a:lnTo>
                      <a:pt x="926" y="4536"/>
                    </a:lnTo>
                    <a:lnTo>
                      <a:pt x="509" y="5184"/>
                    </a:lnTo>
                    <a:lnTo>
                      <a:pt x="232" y="5878"/>
                    </a:lnTo>
                    <a:lnTo>
                      <a:pt x="139" y="6202"/>
                    </a:lnTo>
                    <a:lnTo>
                      <a:pt x="46" y="6526"/>
                    </a:lnTo>
                    <a:lnTo>
                      <a:pt x="0" y="6897"/>
                    </a:lnTo>
                    <a:lnTo>
                      <a:pt x="0" y="7221"/>
                    </a:lnTo>
                    <a:lnTo>
                      <a:pt x="0" y="7591"/>
                    </a:lnTo>
                    <a:lnTo>
                      <a:pt x="46" y="7961"/>
                    </a:lnTo>
                    <a:lnTo>
                      <a:pt x="93" y="8285"/>
                    </a:lnTo>
                    <a:lnTo>
                      <a:pt x="232" y="8609"/>
                    </a:lnTo>
                    <a:lnTo>
                      <a:pt x="324" y="8979"/>
                    </a:lnTo>
                    <a:lnTo>
                      <a:pt x="509" y="9303"/>
                    </a:lnTo>
                    <a:lnTo>
                      <a:pt x="880" y="9951"/>
                    </a:lnTo>
                    <a:lnTo>
                      <a:pt x="1389" y="10599"/>
                    </a:lnTo>
                    <a:lnTo>
                      <a:pt x="2037" y="11247"/>
                    </a:lnTo>
                    <a:lnTo>
                      <a:pt x="2777" y="11803"/>
                    </a:lnTo>
                    <a:lnTo>
                      <a:pt x="3610" y="12358"/>
                    </a:lnTo>
                    <a:lnTo>
                      <a:pt x="4582" y="12867"/>
                    </a:lnTo>
                    <a:lnTo>
                      <a:pt x="5600" y="13284"/>
                    </a:lnTo>
                    <a:lnTo>
                      <a:pt x="6665" y="13654"/>
                    </a:lnTo>
                    <a:lnTo>
                      <a:pt x="7776" y="13978"/>
                    </a:lnTo>
                    <a:lnTo>
                      <a:pt x="8886" y="14209"/>
                    </a:lnTo>
                    <a:lnTo>
                      <a:pt x="10090" y="14348"/>
                    </a:lnTo>
                    <a:lnTo>
                      <a:pt x="11247" y="14441"/>
                    </a:lnTo>
                    <a:lnTo>
                      <a:pt x="12450" y="14487"/>
                    </a:lnTo>
                    <a:lnTo>
                      <a:pt x="13654" y="14441"/>
                    </a:lnTo>
                    <a:lnTo>
                      <a:pt x="14857" y="14348"/>
                    </a:lnTo>
                    <a:lnTo>
                      <a:pt x="16014" y="14209"/>
                    </a:lnTo>
                    <a:lnTo>
                      <a:pt x="17171" y="13978"/>
                    </a:lnTo>
                    <a:lnTo>
                      <a:pt x="18282" y="13654"/>
                    </a:lnTo>
                    <a:lnTo>
                      <a:pt x="19346" y="13284"/>
                    </a:lnTo>
                    <a:lnTo>
                      <a:pt x="20365" y="12867"/>
                    </a:lnTo>
                    <a:lnTo>
                      <a:pt x="21337" y="12358"/>
                    </a:lnTo>
                    <a:lnTo>
                      <a:pt x="22216" y="11803"/>
                    </a:lnTo>
                    <a:lnTo>
                      <a:pt x="22956" y="11247"/>
                    </a:lnTo>
                    <a:lnTo>
                      <a:pt x="23558" y="10599"/>
                    </a:lnTo>
                    <a:lnTo>
                      <a:pt x="24113" y="9951"/>
                    </a:lnTo>
                    <a:lnTo>
                      <a:pt x="24484" y="9303"/>
                    </a:lnTo>
                    <a:lnTo>
                      <a:pt x="24808" y="8609"/>
                    </a:lnTo>
                    <a:lnTo>
                      <a:pt x="24900" y="8285"/>
                    </a:lnTo>
                    <a:lnTo>
                      <a:pt x="24947" y="7961"/>
                    </a:lnTo>
                    <a:lnTo>
                      <a:pt x="24993" y="7591"/>
                    </a:lnTo>
                    <a:lnTo>
                      <a:pt x="25039" y="7221"/>
                    </a:lnTo>
                    <a:lnTo>
                      <a:pt x="24993" y="6897"/>
                    </a:lnTo>
                    <a:lnTo>
                      <a:pt x="24993" y="6526"/>
                    </a:lnTo>
                    <a:lnTo>
                      <a:pt x="24900" y="6202"/>
                    </a:lnTo>
                    <a:lnTo>
                      <a:pt x="24808" y="5878"/>
                    </a:lnTo>
                    <a:lnTo>
                      <a:pt x="24669" y="5508"/>
                    </a:lnTo>
                    <a:lnTo>
                      <a:pt x="24530" y="5184"/>
                    </a:lnTo>
                    <a:lnTo>
                      <a:pt x="24113" y="4536"/>
                    </a:lnTo>
                    <a:lnTo>
                      <a:pt x="23604" y="3888"/>
                    </a:lnTo>
                    <a:lnTo>
                      <a:pt x="23003" y="3240"/>
                    </a:lnTo>
                    <a:lnTo>
                      <a:pt x="22262" y="2685"/>
                    </a:lnTo>
                    <a:lnTo>
                      <a:pt x="21383" y="2129"/>
                    </a:lnTo>
                    <a:lnTo>
                      <a:pt x="20457" y="1620"/>
                    </a:lnTo>
                    <a:lnTo>
                      <a:pt x="19439" y="1204"/>
                    </a:lnTo>
                    <a:lnTo>
                      <a:pt x="18374" y="834"/>
                    </a:lnTo>
                    <a:lnTo>
                      <a:pt x="17264" y="510"/>
                    </a:lnTo>
                    <a:lnTo>
                      <a:pt x="16107" y="278"/>
                    </a:lnTo>
                    <a:lnTo>
                      <a:pt x="14949" y="139"/>
                    </a:lnTo>
                    <a:lnTo>
                      <a:pt x="13746" y="47"/>
                    </a:lnTo>
                    <a:lnTo>
                      <a:pt x="125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53"/>
              <p:cNvSpPr/>
              <p:nvPr/>
            </p:nvSpPr>
            <p:spPr>
              <a:xfrm>
                <a:off x="-2181169" y="3623017"/>
                <a:ext cx="1104452" cy="638985"/>
              </a:xfrm>
              <a:custGeom>
                <a:avLst/>
                <a:gdLst/>
                <a:ahLst/>
                <a:cxnLst/>
                <a:rect l="l" t="t" r="r" b="b"/>
                <a:pathLst>
                  <a:path w="25040" h="14487" extrusionOk="0">
                    <a:moveTo>
                      <a:pt x="11340" y="0"/>
                    </a:moveTo>
                    <a:lnTo>
                      <a:pt x="10183" y="93"/>
                    </a:lnTo>
                    <a:lnTo>
                      <a:pt x="8980" y="278"/>
                    </a:lnTo>
                    <a:lnTo>
                      <a:pt x="7823" y="509"/>
                    </a:lnTo>
                    <a:lnTo>
                      <a:pt x="6712" y="833"/>
                    </a:lnTo>
                    <a:lnTo>
                      <a:pt x="5647" y="1157"/>
                    </a:lnTo>
                    <a:lnTo>
                      <a:pt x="4629" y="1620"/>
                    </a:lnTo>
                    <a:lnTo>
                      <a:pt x="3703" y="2083"/>
                    </a:lnTo>
                    <a:lnTo>
                      <a:pt x="2824" y="2638"/>
                    </a:lnTo>
                    <a:lnTo>
                      <a:pt x="2084" y="3240"/>
                    </a:lnTo>
                    <a:lnTo>
                      <a:pt x="1436" y="3842"/>
                    </a:lnTo>
                    <a:lnTo>
                      <a:pt x="926" y="4489"/>
                    </a:lnTo>
                    <a:lnTo>
                      <a:pt x="510" y="5184"/>
                    </a:lnTo>
                    <a:lnTo>
                      <a:pt x="232" y="5832"/>
                    </a:lnTo>
                    <a:lnTo>
                      <a:pt x="140" y="6202"/>
                    </a:lnTo>
                    <a:lnTo>
                      <a:pt x="47" y="6526"/>
                    </a:lnTo>
                    <a:lnTo>
                      <a:pt x="1" y="6896"/>
                    </a:lnTo>
                    <a:lnTo>
                      <a:pt x="1" y="7220"/>
                    </a:lnTo>
                    <a:lnTo>
                      <a:pt x="1" y="7590"/>
                    </a:lnTo>
                    <a:lnTo>
                      <a:pt x="47" y="7914"/>
                    </a:lnTo>
                    <a:lnTo>
                      <a:pt x="140" y="8285"/>
                    </a:lnTo>
                    <a:lnTo>
                      <a:pt x="232" y="8609"/>
                    </a:lnTo>
                    <a:lnTo>
                      <a:pt x="325" y="8979"/>
                    </a:lnTo>
                    <a:lnTo>
                      <a:pt x="510" y="9303"/>
                    </a:lnTo>
                    <a:lnTo>
                      <a:pt x="880" y="9951"/>
                    </a:lnTo>
                    <a:lnTo>
                      <a:pt x="1389" y="10599"/>
                    </a:lnTo>
                    <a:lnTo>
                      <a:pt x="2037" y="11200"/>
                    </a:lnTo>
                    <a:lnTo>
                      <a:pt x="2778" y="11802"/>
                    </a:lnTo>
                    <a:lnTo>
                      <a:pt x="3611" y="12358"/>
                    </a:lnTo>
                    <a:lnTo>
                      <a:pt x="4583" y="12867"/>
                    </a:lnTo>
                    <a:lnTo>
                      <a:pt x="5601" y="13283"/>
                    </a:lnTo>
                    <a:lnTo>
                      <a:pt x="6666" y="13653"/>
                    </a:lnTo>
                    <a:lnTo>
                      <a:pt x="7776" y="13931"/>
                    </a:lnTo>
                    <a:lnTo>
                      <a:pt x="8933" y="14209"/>
                    </a:lnTo>
                    <a:lnTo>
                      <a:pt x="10090" y="14348"/>
                    </a:lnTo>
                    <a:lnTo>
                      <a:pt x="11294" y="14440"/>
                    </a:lnTo>
                    <a:lnTo>
                      <a:pt x="12497" y="14487"/>
                    </a:lnTo>
                    <a:lnTo>
                      <a:pt x="13654" y="14440"/>
                    </a:lnTo>
                    <a:lnTo>
                      <a:pt x="14858" y="14348"/>
                    </a:lnTo>
                    <a:lnTo>
                      <a:pt x="16061" y="14209"/>
                    </a:lnTo>
                    <a:lnTo>
                      <a:pt x="17172" y="13931"/>
                    </a:lnTo>
                    <a:lnTo>
                      <a:pt x="18283" y="13653"/>
                    </a:lnTo>
                    <a:lnTo>
                      <a:pt x="19347" y="13283"/>
                    </a:lnTo>
                    <a:lnTo>
                      <a:pt x="20365" y="12867"/>
                    </a:lnTo>
                    <a:lnTo>
                      <a:pt x="21337" y="12358"/>
                    </a:lnTo>
                    <a:lnTo>
                      <a:pt x="22217" y="11802"/>
                    </a:lnTo>
                    <a:lnTo>
                      <a:pt x="22957" y="11200"/>
                    </a:lnTo>
                    <a:lnTo>
                      <a:pt x="23605" y="10599"/>
                    </a:lnTo>
                    <a:lnTo>
                      <a:pt x="24114" y="9951"/>
                    </a:lnTo>
                    <a:lnTo>
                      <a:pt x="24484" y="9303"/>
                    </a:lnTo>
                    <a:lnTo>
                      <a:pt x="24808" y="8609"/>
                    </a:lnTo>
                    <a:lnTo>
                      <a:pt x="24901" y="8285"/>
                    </a:lnTo>
                    <a:lnTo>
                      <a:pt x="24994" y="7914"/>
                    </a:lnTo>
                    <a:lnTo>
                      <a:pt x="25040" y="7590"/>
                    </a:lnTo>
                    <a:lnTo>
                      <a:pt x="25040" y="7220"/>
                    </a:lnTo>
                    <a:lnTo>
                      <a:pt x="25040" y="6896"/>
                    </a:lnTo>
                    <a:lnTo>
                      <a:pt x="24994" y="6526"/>
                    </a:lnTo>
                    <a:lnTo>
                      <a:pt x="24901" y="6202"/>
                    </a:lnTo>
                    <a:lnTo>
                      <a:pt x="24808" y="5832"/>
                    </a:lnTo>
                    <a:lnTo>
                      <a:pt x="24670" y="5508"/>
                    </a:lnTo>
                    <a:lnTo>
                      <a:pt x="24531" y="5184"/>
                    </a:lnTo>
                    <a:lnTo>
                      <a:pt x="24114" y="4489"/>
                    </a:lnTo>
                    <a:lnTo>
                      <a:pt x="23605" y="3842"/>
                    </a:lnTo>
                    <a:lnTo>
                      <a:pt x="23003" y="3240"/>
                    </a:lnTo>
                    <a:lnTo>
                      <a:pt x="22263" y="2638"/>
                    </a:lnTo>
                    <a:lnTo>
                      <a:pt x="21383" y="2083"/>
                    </a:lnTo>
                    <a:lnTo>
                      <a:pt x="20458" y="1620"/>
                    </a:lnTo>
                    <a:lnTo>
                      <a:pt x="19440" y="1157"/>
                    </a:lnTo>
                    <a:lnTo>
                      <a:pt x="18375" y="833"/>
                    </a:lnTo>
                    <a:lnTo>
                      <a:pt x="17264" y="509"/>
                    </a:lnTo>
                    <a:lnTo>
                      <a:pt x="16107" y="278"/>
                    </a:lnTo>
                    <a:lnTo>
                      <a:pt x="14950" y="93"/>
                    </a:lnTo>
                    <a:lnTo>
                      <a:pt x="137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87" name="Google Shape;4687;p53"/>
            <p:cNvGrpSpPr/>
            <p:nvPr/>
          </p:nvGrpSpPr>
          <p:grpSpPr>
            <a:xfrm>
              <a:off x="318084" y="280295"/>
              <a:ext cx="2398698" cy="3394910"/>
              <a:chOff x="318084" y="280295"/>
              <a:chExt cx="2398698" cy="3394910"/>
            </a:xfrm>
          </p:grpSpPr>
          <p:grpSp>
            <p:nvGrpSpPr>
              <p:cNvPr id="4688" name="Google Shape;4688;p53"/>
              <p:cNvGrpSpPr/>
              <p:nvPr/>
            </p:nvGrpSpPr>
            <p:grpSpPr>
              <a:xfrm flipH="1">
                <a:off x="358928" y="590591"/>
                <a:ext cx="2229237" cy="2964156"/>
                <a:chOff x="-3471314" y="1001841"/>
                <a:chExt cx="2229237" cy="2964156"/>
              </a:xfrm>
            </p:grpSpPr>
            <p:sp>
              <p:nvSpPr>
                <p:cNvPr id="4689" name="Google Shape;4689;p53"/>
                <p:cNvSpPr/>
                <p:nvPr/>
              </p:nvSpPr>
              <p:spPr>
                <a:xfrm>
                  <a:off x="-3007920" y="2473664"/>
                  <a:ext cx="44946" cy="96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2177" extrusionOk="0">
                      <a:moveTo>
                        <a:pt x="1019" y="1"/>
                      </a:moveTo>
                      <a:lnTo>
                        <a:pt x="1019" y="1"/>
                      </a:lnTo>
                      <a:lnTo>
                        <a:pt x="0" y="2176"/>
                      </a:lnTo>
                      <a:lnTo>
                        <a:pt x="0" y="2176"/>
                      </a:lnTo>
                      <a:lnTo>
                        <a:pt x="1019" y="1"/>
                      </a:lnTo>
                      <a:lnTo>
                        <a:pt x="101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0" name="Google Shape;4690;p53"/>
                <p:cNvSpPr/>
                <p:nvPr/>
              </p:nvSpPr>
              <p:spPr>
                <a:xfrm>
                  <a:off x="-3154931" y="2806455"/>
                  <a:ext cx="34757" cy="7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1620" extrusionOk="0">
                      <a:moveTo>
                        <a:pt x="1" y="1620"/>
                      </a:moveTo>
                      <a:lnTo>
                        <a:pt x="788" y="0"/>
                      </a:lnTo>
                      <a:lnTo>
                        <a:pt x="788" y="0"/>
                      </a:lnTo>
                      <a:lnTo>
                        <a:pt x="1" y="16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1" name="Google Shape;4691;p53"/>
                <p:cNvSpPr/>
                <p:nvPr/>
              </p:nvSpPr>
              <p:spPr>
                <a:xfrm>
                  <a:off x="-3216152" y="2761510"/>
                  <a:ext cx="49048" cy="10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" h="2454" extrusionOk="0">
                      <a:moveTo>
                        <a:pt x="0" y="2454"/>
                      </a:moveTo>
                      <a:lnTo>
                        <a:pt x="1111" y="1"/>
                      </a:lnTo>
                      <a:lnTo>
                        <a:pt x="1111" y="1"/>
                      </a:lnTo>
                      <a:lnTo>
                        <a:pt x="1111" y="1"/>
                      </a:lnTo>
                      <a:lnTo>
                        <a:pt x="0" y="2454"/>
                      </a:lnTo>
                      <a:lnTo>
                        <a:pt x="0" y="245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2" name="Google Shape;4692;p53"/>
                <p:cNvSpPr/>
                <p:nvPr/>
              </p:nvSpPr>
              <p:spPr>
                <a:xfrm>
                  <a:off x="-3085505" y="2581860"/>
                  <a:ext cx="10233" cy="22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511" extrusionOk="0">
                      <a:moveTo>
                        <a:pt x="1" y="510"/>
                      </a:moveTo>
                      <a:lnTo>
                        <a:pt x="1" y="510"/>
                      </a:lnTo>
                      <a:lnTo>
                        <a:pt x="232" y="1"/>
                      </a:lnTo>
                      <a:lnTo>
                        <a:pt x="232" y="1"/>
                      </a:lnTo>
                      <a:lnTo>
                        <a:pt x="1" y="510"/>
                      </a:lnTo>
                      <a:lnTo>
                        <a:pt x="1" y="510"/>
                      </a:lnTo>
                      <a:lnTo>
                        <a:pt x="1" y="510"/>
                      </a:lnTo>
                      <a:lnTo>
                        <a:pt x="1" y="51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3" name="Google Shape;4693;p53"/>
                <p:cNvSpPr/>
                <p:nvPr/>
              </p:nvSpPr>
              <p:spPr>
                <a:xfrm>
                  <a:off x="-3009949" y="2571671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93"/>
                      </a:moveTo>
                      <a:lnTo>
                        <a:pt x="0" y="93"/>
                      </a:lnTo>
                      <a:lnTo>
                        <a:pt x="46" y="0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4" name="Google Shape;4694;p53"/>
                <p:cNvSpPr/>
                <p:nvPr/>
              </p:nvSpPr>
              <p:spPr>
                <a:xfrm>
                  <a:off x="-3210021" y="2853386"/>
                  <a:ext cx="4102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86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0" y="186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5" name="Google Shape;4695;p53"/>
                <p:cNvSpPr/>
                <p:nvPr/>
              </p:nvSpPr>
              <p:spPr>
                <a:xfrm>
                  <a:off x="-3005891" y="256964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6" name="Google Shape;4696;p53"/>
                <p:cNvSpPr/>
                <p:nvPr/>
              </p:nvSpPr>
              <p:spPr>
                <a:xfrm>
                  <a:off x="-3081403" y="2563511"/>
                  <a:ext cx="8204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79" extrusionOk="0">
                      <a:moveTo>
                        <a:pt x="185" y="0"/>
                      </a:moveTo>
                      <a:lnTo>
                        <a:pt x="185" y="0"/>
                      </a:lnTo>
                      <a:lnTo>
                        <a:pt x="0" y="278"/>
                      </a:lnTo>
                      <a:lnTo>
                        <a:pt x="0" y="278"/>
                      </a:lnTo>
                      <a:lnTo>
                        <a:pt x="185" y="0"/>
                      </a:lnTo>
                      <a:lnTo>
                        <a:pt x="185" y="0"/>
                      </a:lnTo>
                      <a:lnTo>
                        <a:pt x="185" y="0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7" name="Google Shape;4697;p53"/>
                <p:cNvSpPr/>
                <p:nvPr/>
              </p:nvSpPr>
              <p:spPr>
                <a:xfrm>
                  <a:off x="-3065084" y="2445082"/>
                  <a:ext cx="46974" cy="98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" h="2223" extrusionOk="0">
                      <a:moveTo>
                        <a:pt x="0" y="2223"/>
                      </a:moveTo>
                      <a:lnTo>
                        <a:pt x="0" y="2223"/>
                      </a:lnTo>
                      <a:lnTo>
                        <a:pt x="0" y="2223"/>
                      </a:lnTo>
                      <a:lnTo>
                        <a:pt x="1065" y="1"/>
                      </a:lnTo>
                      <a:lnTo>
                        <a:pt x="1065" y="1"/>
                      </a:lnTo>
                      <a:lnTo>
                        <a:pt x="0" y="2223"/>
                      </a:lnTo>
                      <a:lnTo>
                        <a:pt x="0" y="222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8" name="Google Shape;4698;p53"/>
                <p:cNvSpPr/>
                <p:nvPr/>
              </p:nvSpPr>
              <p:spPr>
                <a:xfrm>
                  <a:off x="-3114087" y="2763583"/>
                  <a:ext cx="14335" cy="26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602" extrusionOk="0">
                      <a:moveTo>
                        <a:pt x="47" y="555"/>
                      </a:moveTo>
                      <a:lnTo>
                        <a:pt x="47" y="555"/>
                      </a:lnTo>
                      <a:lnTo>
                        <a:pt x="325" y="0"/>
                      </a:lnTo>
                      <a:lnTo>
                        <a:pt x="325" y="0"/>
                      </a:lnTo>
                      <a:lnTo>
                        <a:pt x="325" y="0"/>
                      </a:lnTo>
                      <a:lnTo>
                        <a:pt x="47" y="555"/>
                      </a:lnTo>
                      <a:lnTo>
                        <a:pt x="1" y="602"/>
                      </a:lnTo>
                      <a:lnTo>
                        <a:pt x="1" y="602"/>
                      </a:lnTo>
                      <a:lnTo>
                        <a:pt x="47" y="5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9" name="Google Shape;4699;p53"/>
                <p:cNvSpPr/>
                <p:nvPr/>
              </p:nvSpPr>
              <p:spPr>
                <a:xfrm>
                  <a:off x="-3234545" y="2898287"/>
                  <a:ext cx="4146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1" y="140"/>
                      </a:moveTo>
                      <a:lnTo>
                        <a:pt x="1" y="140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1" y="140"/>
                      </a:lnTo>
                      <a:lnTo>
                        <a:pt x="1" y="14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0" name="Google Shape;4700;p53"/>
                <p:cNvSpPr/>
                <p:nvPr/>
              </p:nvSpPr>
              <p:spPr>
                <a:xfrm>
                  <a:off x="-3207992" y="2863574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1" name="Google Shape;4701;p53"/>
                <p:cNvSpPr/>
                <p:nvPr/>
              </p:nvSpPr>
              <p:spPr>
                <a:xfrm>
                  <a:off x="-3089607" y="2563511"/>
                  <a:ext cx="16408" cy="36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834" extrusionOk="0">
                      <a:moveTo>
                        <a:pt x="371" y="0"/>
                      </a:moveTo>
                      <a:lnTo>
                        <a:pt x="371" y="0"/>
                      </a:lnTo>
                      <a:lnTo>
                        <a:pt x="371" y="0"/>
                      </a:lnTo>
                      <a:lnTo>
                        <a:pt x="371" y="0"/>
                      </a:lnTo>
                      <a:lnTo>
                        <a:pt x="1" y="833"/>
                      </a:lnTo>
                      <a:lnTo>
                        <a:pt x="1" y="833"/>
                      </a:lnTo>
                      <a:lnTo>
                        <a:pt x="1" y="833"/>
                      </a:lnTo>
                      <a:lnTo>
                        <a:pt x="371" y="0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2" name="Google Shape;4702;p53"/>
                <p:cNvSpPr/>
                <p:nvPr/>
              </p:nvSpPr>
              <p:spPr>
                <a:xfrm>
                  <a:off x="-3189599" y="2935029"/>
                  <a:ext cx="4102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0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3" name="Google Shape;4703;p53"/>
                <p:cNvSpPr/>
                <p:nvPr/>
              </p:nvSpPr>
              <p:spPr>
                <a:xfrm>
                  <a:off x="-3228414" y="2875836"/>
                  <a:ext cx="8204" cy="20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64" extrusionOk="0">
                      <a:moveTo>
                        <a:pt x="186" y="1"/>
                      </a:moveTo>
                      <a:lnTo>
                        <a:pt x="186" y="1"/>
                      </a:lnTo>
                      <a:lnTo>
                        <a:pt x="1" y="463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4" name="Google Shape;4704;p53"/>
                <p:cNvSpPr/>
                <p:nvPr/>
              </p:nvSpPr>
              <p:spPr>
                <a:xfrm>
                  <a:off x="-3097767" y="2610441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5" name="Google Shape;4705;p53"/>
                <p:cNvSpPr/>
                <p:nvPr/>
              </p:nvSpPr>
              <p:spPr>
                <a:xfrm>
                  <a:off x="-3210021" y="2863574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6" name="Google Shape;4706;p53"/>
                <p:cNvSpPr/>
                <p:nvPr/>
              </p:nvSpPr>
              <p:spPr>
                <a:xfrm>
                  <a:off x="-3109985" y="2765612"/>
                  <a:ext cx="10233" cy="22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510" extrusionOk="0">
                      <a:moveTo>
                        <a:pt x="0" y="509"/>
                      </a:moveTo>
                      <a:lnTo>
                        <a:pt x="0" y="509"/>
                      </a:lnTo>
                      <a:lnTo>
                        <a:pt x="232" y="0"/>
                      </a:lnTo>
                      <a:lnTo>
                        <a:pt x="232" y="0"/>
                      </a:lnTo>
                      <a:lnTo>
                        <a:pt x="232" y="0"/>
                      </a:lnTo>
                      <a:lnTo>
                        <a:pt x="0" y="509"/>
                      </a:lnTo>
                      <a:lnTo>
                        <a:pt x="0" y="50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7" name="Google Shape;4707;p53"/>
                <p:cNvSpPr/>
                <p:nvPr/>
              </p:nvSpPr>
              <p:spPr>
                <a:xfrm>
                  <a:off x="-3242704" y="2922811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46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8" name="Google Shape;4708;p53"/>
                <p:cNvSpPr/>
                <p:nvPr/>
              </p:nvSpPr>
              <p:spPr>
                <a:xfrm>
                  <a:off x="-3210021" y="2965683"/>
                  <a:ext cx="16364" cy="34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787" extrusionOk="0">
                      <a:moveTo>
                        <a:pt x="0" y="787"/>
                      </a:moveTo>
                      <a:lnTo>
                        <a:pt x="0" y="787"/>
                      </a:lnTo>
                      <a:lnTo>
                        <a:pt x="0" y="787"/>
                      </a:lnTo>
                      <a:lnTo>
                        <a:pt x="0" y="787"/>
                      </a:lnTo>
                      <a:lnTo>
                        <a:pt x="371" y="0"/>
                      </a:lnTo>
                      <a:lnTo>
                        <a:pt x="0" y="7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9" name="Google Shape;4709;p53"/>
                <p:cNvSpPr/>
                <p:nvPr/>
              </p:nvSpPr>
              <p:spPr>
                <a:xfrm>
                  <a:off x="-3254922" y="294931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0" name="Google Shape;4710;p53"/>
                <p:cNvSpPr/>
                <p:nvPr/>
              </p:nvSpPr>
              <p:spPr>
                <a:xfrm>
                  <a:off x="-3238602" y="2910549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93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1" name="Google Shape;4711;p53"/>
                <p:cNvSpPr/>
                <p:nvPr/>
              </p:nvSpPr>
              <p:spPr>
                <a:xfrm>
                  <a:off x="-3256995" y="2945261"/>
                  <a:ext cx="2117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2" name="Google Shape;4712;p53"/>
                <p:cNvSpPr/>
                <p:nvPr/>
              </p:nvSpPr>
              <p:spPr>
                <a:xfrm>
                  <a:off x="-3248835" y="2933000"/>
                  <a:ext cx="2117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40" extrusionOk="0">
                      <a:moveTo>
                        <a:pt x="1" y="139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39"/>
                      </a:lnTo>
                      <a:lnTo>
                        <a:pt x="1" y="13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3" name="Google Shape;4713;p53"/>
                <p:cNvSpPr/>
                <p:nvPr/>
              </p:nvSpPr>
              <p:spPr>
                <a:xfrm>
                  <a:off x="-3252893" y="2914607"/>
                  <a:ext cx="18393" cy="38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881" extrusionOk="0">
                      <a:moveTo>
                        <a:pt x="139" y="556"/>
                      </a:moveTo>
                      <a:lnTo>
                        <a:pt x="0" y="880"/>
                      </a:lnTo>
                      <a:lnTo>
                        <a:pt x="139" y="556"/>
                      </a:lnTo>
                      <a:lnTo>
                        <a:pt x="139" y="556"/>
                      </a:lnTo>
                      <a:lnTo>
                        <a:pt x="417" y="1"/>
                      </a:lnTo>
                      <a:lnTo>
                        <a:pt x="417" y="1"/>
                      </a:lnTo>
                      <a:lnTo>
                        <a:pt x="417" y="1"/>
                      </a:lnTo>
                      <a:lnTo>
                        <a:pt x="139" y="556"/>
                      </a:lnTo>
                      <a:lnTo>
                        <a:pt x="139" y="5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4" name="Google Shape;4714;p53"/>
                <p:cNvSpPr/>
                <p:nvPr/>
              </p:nvSpPr>
              <p:spPr>
                <a:xfrm>
                  <a:off x="-3214123" y="2963610"/>
                  <a:ext cx="14335" cy="32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742" extrusionOk="0">
                      <a:moveTo>
                        <a:pt x="1" y="741"/>
                      </a:moveTo>
                      <a:lnTo>
                        <a:pt x="1" y="741"/>
                      </a:lnTo>
                      <a:lnTo>
                        <a:pt x="325" y="1"/>
                      </a:lnTo>
                      <a:lnTo>
                        <a:pt x="325" y="1"/>
                      </a:lnTo>
                      <a:lnTo>
                        <a:pt x="1" y="741"/>
                      </a:lnTo>
                      <a:lnTo>
                        <a:pt x="1" y="7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5" name="Google Shape;4715;p53"/>
                <p:cNvSpPr/>
                <p:nvPr/>
              </p:nvSpPr>
              <p:spPr>
                <a:xfrm>
                  <a:off x="-3254922" y="2969741"/>
                  <a:ext cx="14335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279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324" y="278"/>
                      </a:lnTo>
                      <a:lnTo>
                        <a:pt x="324" y="278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6" name="Google Shape;4716;p53"/>
                <p:cNvSpPr/>
                <p:nvPr/>
              </p:nvSpPr>
              <p:spPr>
                <a:xfrm>
                  <a:off x="-3259024" y="295747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7" name="Google Shape;4717;p53"/>
                <p:cNvSpPr/>
                <p:nvPr/>
              </p:nvSpPr>
              <p:spPr>
                <a:xfrm>
                  <a:off x="-3259024" y="2957479"/>
                  <a:ext cx="44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40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140"/>
                      </a:lnTo>
                      <a:lnTo>
                        <a:pt x="1" y="14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8" name="Google Shape;4718;p53"/>
                <p:cNvSpPr/>
                <p:nvPr/>
              </p:nvSpPr>
              <p:spPr>
                <a:xfrm>
                  <a:off x="-3261053" y="2955450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9" name="Google Shape;4719;p53"/>
                <p:cNvSpPr/>
                <p:nvPr/>
              </p:nvSpPr>
              <p:spPr>
                <a:xfrm>
                  <a:off x="-3216152" y="301058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0" name="Google Shape;4720;p53"/>
                <p:cNvSpPr/>
                <p:nvPr/>
              </p:nvSpPr>
              <p:spPr>
                <a:xfrm>
                  <a:off x="-3261053" y="296158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1" name="Google Shape;4721;p53"/>
                <p:cNvSpPr/>
                <p:nvPr/>
              </p:nvSpPr>
              <p:spPr>
                <a:xfrm>
                  <a:off x="-3254922" y="296158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2" name="Google Shape;4722;p53"/>
                <p:cNvSpPr/>
                <p:nvPr/>
              </p:nvSpPr>
              <p:spPr>
                <a:xfrm>
                  <a:off x="-3218181" y="300242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3" name="Google Shape;4723;p53"/>
                <p:cNvSpPr/>
                <p:nvPr/>
              </p:nvSpPr>
              <p:spPr>
                <a:xfrm>
                  <a:off x="-3261053" y="2959552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4" name="Google Shape;4724;p53"/>
                <p:cNvSpPr/>
                <p:nvPr/>
              </p:nvSpPr>
              <p:spPr>
                <a:xfrm>
                  <a:off x="-3214123" y="3006483"/>
                  <a:ext cx="2117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5" name="Google Shape;4725;p53"/>
                <p:cNvSpPr/>
                <p:nvPr/>
              </p:nvSpPr>
              <p:spPr>
                <a:xfrm>
                  <a:off x="-3218181" y="3004454"/>
                  <a:ext cx="4102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46" y="93"/>
                      </a:moveTo>
                      <a:lnTo>
                        <a:pt x="0" y="47"/>
                      </a:lnTo>
                      <a:lnTo>
                        <a:pt x="46" y="93"/>
                      </a:lnTo>
                      <a:lnTo>
                        <a:pt x="46" y="93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46" y="93"/>
                      </a:lnTo>
                      <a:lnTo>
                        <a:pt x="46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6" name="Google Shape;4726;p53"/>
                <p:cNvSpPr/>
                <p:nvPr/>
              </p:nvSpPr>
              <p:spPr>
                <a:xfrm>
                  <a:off x="-3254922" y="295747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7" name="Google Shape;4727;p53"/>
                <p:cNvSpPr/>
                <p:nvPr/>
              </p:nvSpPr>
              <p:spPr>
                <a:xfrm>
                  <a:off x="-3216152" y="2998323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8" name="Google Shape;4728;p53"/>
                <p:cNvSpPr/>
                <p:nvPr/>
              </p:nvSpPr>
              <p:spPr>
                <a:xfrm>
                  <a:off x="-3252893" y="2957479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9" name="Google Shape;4729;p53"/>
                <p:cNvSpPr/>
                <p:nvPr/>
              </p:nvSpPr>
              <p:spPr>
                <a:xfrm>
                  <a:off x="-3216152" y="2996294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0" name="Google Shape;4730;p53"/>
                <p:cNvSpPr/>
                <p:nvPr/>
              </p:nvSpPr>
              <p:spPr>
                <a:xfrm>
                  <a:off x="-3254922" y="295747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1" name="Google Shape;4731;p53"/>
                <p:cNvSpPr/>
                <p:nvPr/>
              </p:nvSpPr>
              <p:spPr>
                <a:xfrm>
                  <a:off x="-3259024" y="2949319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2" name="Google Shape;4732;p53"/>
                <p:cNvSpPr/>
                <p:nvPr/>
              </p:nvSpPr>
              <p:spPr>
                <a:xfrm>
                  <a:off x="-3212050" y="3000352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3" name="Google Shape;4733;p53"/>
                <p:cNvSpPr/>
                <p:nvPr/>
              </p:nvSpPr>
              <p:spPr>
                <a:xfrm>
                  <a:off x="-3256995" y="295342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4" name="Google Shape;4734;p53"/>
                <p:cNvSpPr/>
                <p:nvPr/>
              </p:nvSpPr>
              <p:spPr>
                <a:xfrm>
                  <a:off x="-3212050" y="3002425"/>
                  <a:ext cx="44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5" name="Google Shape;4735;p53"/>
                <p:cNvSpPr/>
                <p:nvPr/>
              </p:nvSpPr>
              <p:spPr>
                <a:xfrm>
                  <a:off x="-3216152" y="300035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6" name="Google Shape;4736;p53"/>
                <p:cNvSpPr/>
                <p:nvPr/>
              </p:nvSpPr>
              <p:spPr>
                <a:xfrm>
                  <a:off x="-3214123" y="3002425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7" name="Google Shape;4737;p53"/>
                <p:cNvSpPr/>
                <p:nvPr/>
              </p:nvSpPr>
              <p:spPr>
                <a:xfrm>
                  <a:off x="-3259024" y="2953421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8" name="Google Shape;4738;p53"/>
                <p:cNvSpPr/>
                <p:nvPr/>
              </p:nvSpPr>
              <p:spPr>
                <a:xfrm>
                  <a:off x="-3261053" y="2953421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9" name="Google Shape;4739;p53"/>
                <p:cNvSpPr/>
                <p:nvPr/>
              </p:nvSpPr>
              <p:spPr>
                <a:xfrm>
                  <a:off x="-3254922" y="295747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0" name="Google Shape;4740;p53"/>
                <p:cNvSpPr/>
                <p:nvPr/>
              </p:nvSpPr>
              <p:spPr>
                <a:xfrm>
                  <a:off x="-3259024" y="295342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1" name="Google Shape;4741;p53"/>
                <p:cNvSpPr/>
                <p:nvPr/>
              </p:nvSpPr>
              <p:spPr>
                <a:xfrm>
                  <a:off x="-3256995" y="295342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2" name="Google Shape;4742;p53"/>
                <p:cNvSpPr/>
                <p:nvPr/>
              </p:nvSpPr>
              <p:spPr>
                <a:xfrm>
                  <a:off x="-3212050" y="300242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3" name="Google Shape;4743;p53"/>
                <p:cNvSpPr/>
                <p:nvPr/>
              </p:nvSpPr>
              <p:spPr>
                <a:xfrm>
                  <a:off x="-3259024" y="295342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4" name="Google Shape;4744;p53"/>
                <p:cNvSpPr/>
                <p:nvPr/>
              </p:nvSpPr>
              <p:spPr>
                <a:xfrm>
                  <a:off x="-2960990" y="246757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5" name="Google Shape;4745;p53"/>
                <p:cNvSpPr/>
                <p:nvPr/>
              </p:nvSpPr>
              <p:spPr>
                <a:xfrm>
                  <a:off x="-3056924" y="267783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6" name="Google Shape;4746;p53"/>
                <p:cNvSpPr/>
                <p:nvPr/>
              </p:nvSpPr>
              <p:spPr>
                <a:xfrm>
                  <a:off x="-3093665" y="262270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7" name="Google Shape;4747;p53"/>
                <p:cNvSpPr/>
                <p:nvPr/>
              </p:nvSpPr>
              <p:spPr>
                <a:xfrm>
                  <a:off x="-3095694" y="2622703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93"/>
                      </a:moveTo>
                      <a:lnTo>
                        <a:pt x="0" y="93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8" name="Google Shape;4748;p53"/>
                <p:cNvSpPr/>
                <p:nvPr/>
              </p:nvSpPr>
              <p:spPr>
                <a:xfrm>
                  <a:off x="-3097767" y="2622703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9" name="Google Shape;4749;p53"/>
                <p:cNvSpPr/>
                <p:nvPr/>
              </p:nvSpPr>
              <p:spPr>
                <a:xfrm>
                  <a:off x="-3058953" y="267783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0" name="Google Shape;4750;p53"/>
                <p:cNvSpPr/>
                <p:nvPr/>
              </p:nvSpPr>
              <p:spPr>
                <a:xfrm>
                  <a:off x="-3095694" y="2618601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0" y="94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1" name="Google Shape;4751;p53"/>
                <p:cNvSpPr/>
                <p:nvPr/>
              </p:nvSpPr>
              <p:spPr>
                <a:xfrm>
                  <a:off x="-3042633" y="2636994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2" name="Google Shape;4752;p53"/>
                <p:cNvSpPr/>
                <p:nvPr/>
              </p:nvSpPr>
              <p:spPr>
                <a:xfrm>
                  <a:off x="-3050793" y="2632892"/>
                  <a:ext cx="8204" cy="1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372" extrusionOk="0">
                      <a:moveTo>
                        <a:pt x="0" y="371"/>
                      </a:moveTo>
                      <a:lnTo>
                        <a:pt x="0" y="371"/>
                      </a:lnTo>
                      <a:lnTo>
                        <a:pt x="185" y="1"/>
                      </a:lnTo>
                      <a:lnTo>
                        <a:pt x="185" y="1"/>
                      </a:lnTo>
                      <a:lnTo>
                        <a:pt x="185" y="1"/>
                      </a:lnTo>
                      <a:lnTo>
                        <a:pt x="185" y="1"/>
                      </a:lnTo>
                      <a:lnTo>
                        <a:pt x="0" y="371"/>
                      </a:lnTo>
                      <a:lnTo>
                        <a:pt x="0" y="371"/>
                      </a:lnTo>
                      <a:lnTo>
                        <a:pt x="0" y="371"/>
                      </a:lnTo>
                      <a:lnTo>
                        <a:pt x="0" y="37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3" name="Google Shape;4753;p53"/>
                <p:cNvSpPr/>
                <p:nvPr/>
              </p:nvSpPr>
              <p:spPr>
                <a:xfrm>
                  <a:off x="-3050793" y="2630863"/>
                  <a:ext cx="6175" cy="16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371" extrusionOk="0">
                      <a:moveTo>
                        <a:pt x="0" y="371"/>
                      </a:moveTo>
                      <a:lnTo>
                        <a:pt x="0" y="371"/>
                      </a:lnTo>
                      <a:lnTo>
                        <a:pt x="0" y="371"/>
                      </a:lnTo>
                      <a:lnTo>
                        <a:pt x="0" y="37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0" y="371"/>
                      </a:lnTo>
                      <a:lnTo>
                        <a:pt x="0" y="371"/>
                      </a:lnTo>
                      <a:lnTo>
                        <a:pt x="0" y="371"/>
                      </a:lnTo>
                      <a:lnTo>
                        <a:pt x="0" y="37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4" name="Google Shape;4754;p53"/>
                <p:cNvSpPr/>
                <p:nvPr/>
              </p:nvSpPr>
              <p:spPr>
                <a:xfrm>
                  <a:off x="-3044662" y="2641096"/>
                  <a:ext cx="4102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86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0" y="185"/>
                      </a:lnTo>
                      <a:lnTo>
                        <a:pt x="0" y="185"/>
                      </a:lnTo>
                      <a:lnTo>
                        <a:pt x="0" y="185"/>
                      </a:lnTo>
                      <a:lnTo>
                        <a:pt x="0" y="185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5" name="Google Shape;4755;p53"/>
                <p:cNvSpPr/>
                <p:nvPr/>
              </p:nvSpPr>
              <p:spPr>
                <a:xfrm>
                  <a:off x="-3046735" y="2649256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6" name="Google Shape;4756;p53"/>
                <p:cNvSpPr/>
                <p:nvPr/>
              </p:nvSpPr>
              <p:spPr>
                <a:xfrm>
                  <a:off x="-3099796" y="2612514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7" name="Google Shape;4757;p53"/>
                <p:cNvSpPr/>
                <p:nvPr/>
              </p:nvSpPr>
              <p:spPr>
                <a:xfrm>
                  <a:off x="-3095694" y="2610441"/>
                  <a:ext cx="4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8" name="Google Shape;4758;p53"/>
                <p:cNvSpPr/>
                <p:nvPr/>
              </p:nvSpPr>
              <p:spPr>
                <a:xfrm>
                  <a:off x="-3087534" y="2604355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9" name="Google Shape;4759;p53"/>
                <p:cNvSpPr/>
                <p:nvPr/>
              </p:nvSpPr>
              <p:spPr>
                <a:xfrm>
                  <a:off x="-3040604" y="262883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0" name="Google Shape;4760;p53"/>
                <p:cNvSpPr/>
                <p:nvPr/>
              </p:nvSpPr>
              <p:spPr>
                <a:xfrm>
                  <a:off x="-3097767" y="2614543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1" name="Google Shape;4761;p53"/>
                <p:cNvSpPr/>
                <p:nvPr/>
              </p:nvSpPr>
              <p:spPr>
                <a:xfrm>
                  <a:off x="-3038531" y="2634965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2" name="Google Shape;4762;p53"/>
                <p:cNvSpPr/>
                <p:nvPr/>
              </p:nvSpPr>
              <p:spPr>
                <a:xfrm>
                  <a:off x="-3044662" y="2628834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3" name="Google Shape;4763;p53"/>
                <p:cNvSpPr/>
                <p:nvPr/>
              </p:nvSpPr>
              <p:spPr>
                <a:xfrm>
                  <a:off x="-3042633" y="2628834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4" name="Google Shape;4764;p53"/>
                <p:cNvSpPr/>
                <p:nvPr/>
              </p:nvSpPr>
              <p:spPr>
                <a:xfrm>
                  <a:off x="-3120218" y="2790091"/>
                  <a:ext cx="6175" cy="16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371" extrusionOk="0">
                      <a:moveTo>
                        <a:pt x="140" y="1"/>
                      </a:moveTo>
                      <a:lnTo>
                        <a:pt x="1" y="371"/>
                      </a:lnTo>
                      <a:lnTo>
                        <a:pt x="1" y="371"/>
                      </a:lnTo>
                      <a:lnTo>
                        <a:pt x="140" y="1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5" name="Google Shape;4765;p53"/>
                <p:cNvSpPr/>
                <p:nvPr/>
              </p:nvSpPr>
              <p:spPr>
                <a:xfrm>
                  <a:off x="-3109985" y="2639023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47"/>
                      </a:moveTo>
                      <a:lnTo>
                        <a:pt x="46" y="47"/>
                      </a:lnTo>
                      <a:lnTo>
                        <a:pt x="46" y="1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46" y="47"/>
                      </a:lnTo>
                      <a:lnTo>
                        <a:pt x="46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6" name="Google Shape;4766;p53"/>
                <p:cNvSpPr/>
                <p:nvPr/>
              </p:nvSpPr>
              <p:spPr>
                <a:xfrm>
                  <a:off x="-3109985" y="263902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7" name="Google Shape;4767;p53"/>
                <p:cNvSpPr/>
                <p:nvPr/>
              </p:nvSpPr>
              <p:spPr>
                <a:xfrm>
                  <a:off x="-3109985" y="2639023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8" name="Google Shape;4768;p53"/>
                <p:cNvSpPr/>
                <p:nvPr/>
              </p:nvSpPr>
              <p:spPr>
                <a:xfrm>
                  <a:off x="-3099796" y="263289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9" name="Google Shape;4769;p53"/>
                <p:cNvSpPr/>
                <p:nvPr/>
              </p:nvSpPr>
              <p:spPr>
                <a:xfrm>
                  <a:off x="-3101825" y="2630863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0" name="Google Shape;4770;p53"/>
                <p:cNvSpPr/>
                <p:nvPr/>
              </p:nvSpPr>
              <p:spPr>
                <a:xfrm>
                  <a:off x="-3097767" y="262473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1" name="Google Shape;4771;p53"/>
                <p:cNvSpPr/>
                <p:nvPr/>
              </p:nvSpPr>
              <p:spPr>
                <a:xfrm>
                  <a:off x="-3099796" y="2630863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2" name="Google Shape;4772;p53"/>
                <p:cNvSpPr/>
                <p:nvPr/>
              </p:nvSpPr>
              <p:spPr>
                <a:xfrm>
                  <a:off x="-3093665" y="2618601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94"/>
                      </a:lnTo>
                      <a:lnTo>
                        <a:pt x="0" y="94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3" name="Google Shape;4773;p53"/>
                <p:cNvSpPr/>
                <p:nvPr/>
              </p:nvSpPr>
              <p:spPr>
                <a:xfrm>
                  <a:off x="-3093665" y="2616572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4" name="Google Shape;4774;p53"/>
                <p:cNvSpPr/>
                <p:nvPr/>
              </p:nvSpPr>
              <p:spPr>
                <a:xfrm>
                  <a:off x="-3087534" y="2608412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5" name="Google Shape;4775;p53"/>
                <p:cNvSpPr/>
                <p:nvPr/>
              </p:nvSpPr>
              <p:spPr>
                <a:xfrm>
                  <a:off x="-3093665" y="2614543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6" name="Google Shape;4776;p53"/>
                <p:cNvSpPr/>
                <p:nvPr/>
              </p:nvSpPr>
              <p:spPr>
                <a:xfrm>
                  <a:off x="-3089607" y="2610441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7" name="Google Shape;4777;p53"/>
                <p:cNvSpPr/>
                <p:nvPr/>
              </p:nvSpPr>
              <p:spPr>
                <a:xfrm>
                  <a:off x="-3091636" y="2616572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8" name="Google Shape;4778;p53"/>
                <p:cNvSpPr/>
                <p:nvPr/>
              </p:nvSpPr>
              <p:spPr>
                <a:xfrm>
                  <a:off x="-3052822" y="2647183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0" y="94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9" name="Google Shape;4779;p53"/>
                <p:cNvSpPr/>
                <p:nvPr/>
              </p:nvSpPr>
              <p:spPr>
                <a:xfrm>
                  <a:off x="-3052822" y="2649256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0" name="Google Shape;4780;p53"/>
                <p:cNvSpPr/>
                <p:nvPr/>
              </p:nvSpPr>
              <p:spPr>
                <a:xfrm>
                  <a:off x="-3054895" y="2651285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1" name="Google Shape;4781;p53"/>
                <p:cNvSpPr/>
                <p:nvPr/>
              </p:nvSpPr>
              <p:spPr>
                <a:xfrm>
                  <a:off x="-3073243" y="257167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47" y="0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2" name="Google Shape;4782;p53"/>
                <p:cNvSpPr/>
                <p:nvPr/>
              </p:nvSpPr>
              <p:spPr>
                <a:xfrm>
                  <a:off x="-3073243" y="2575773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3" name="Google Shape;4783;p53"/>
                <p:cNvSpPr/>
                <p:nvPr/>
              </p:nvSpPr>
              <p:spPr>
                <a:xfrm>
                  <a:off x="-3075316" y="2577802"/>
                  <a:ext cx="2117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4" name="Google Shape;4784;p53"/>
                <p:cNvSpPr/>
                <p:nvPr/>
              </p:nvSpPr>
              <p:spPr>
                <a:xfrm>
                  <a:off x="-3071214" y="2573700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5" name="Google Shape;4785;p53"/>
                <p:cNvSpPr/>
                <p:nvPr/>
              </p:nvSpPr>
              <p:spPr>
                <a:xfrm>
                  <a:off x="-3109985" y="2645154"/>
                  <a:ext cx="2073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6" name="Google Shape;4786;p53"/>
                <p:cNvSpPr/>
                <p:nvPr/>
              </p:nvSpPr>
              <p:spPr>
                <a:xfrm>
                  <a:off x="-3103854" y="264515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7" name="Google Shape;4787;p53"/>
                <p:cNvSpPr/>
                <p:nvPr/>
              </p:nvSpPr>
              <p:spPr>
                <a:xfrm>
                  <a:off x="-3107956" y="2643125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8" name="Google Shape;4788;p53"/>
                <p:cNvSpPr/>
                <p:nvPr/>
              </p:nvSpPr>
              <p:spPr>
                <a:xfrm>
                  <a:off x="-3103854" y="264312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9" name="Google Shape;4789;p53"/>
                <p:cNvSpPr/>
                <p:nvPr/>
              </p:nvSpPr>
              <p:spPr>
                <a:xfrm>
                  <a:off x="-3107956" y="2649256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0" name="Google Shape;4790;p53"/>
                <p:cNvSpPr/>
                <p:nvPr/>
              </p:nvSpPr>
              <p:spPr>
                <a:xfrm>
                  <a:off x="-3105927" y="2647183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1" name="Google Shape;4791;p53"/>
                <p:cNvSpPr/>
                <p:nvPr/>
              </p:nvSpPr>
              <p:spPr>
                <a:xfrm>
                  <a:off x="-3103854" y="264515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2" name="Google Shape;4792;p53"/>
                <p:cNvSpPr/>
                <p:nvPr/>
              </p:nvSpPr>
              <p:spPr>
                <a:xfrm>
                  <a:off x="-3105927" y="2645154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3" name="Google Shape;4793;p53"/>
                <p:cNvSpPr/>
                <p:nvPr/>
              </p:nvSpPr>
              <p:spPr>
                <a:xfrm>
                  <a:off x="-3105927" y="2649256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4" name="Google Shape;4794;p53"/>
                <p:cNvSpPr/>
                <p:nvPr/>
              </p:nvSpPr>
              <p:spPr>
                <a:xfrm>
                  <a:off x="-3114087" y="2763583"/>
                  <a:ext cx="14335" cy="28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649" extrusionOk="0">
                      <a:moveTo>
                        <a:pt x="325" y="0"/>
                      </a:moveTo>
                      <a:lnTo>
                        <a:pt x="47" y="555"/>
                      </a:lnTo>
                      <a:lnTo>
                        <a:pt x="1" y="602"/>
                      </a:lnTo>
                      <a:lnTo>
                        <a:pt x="47" y="602"/>
                      </a:lnTo>
                      <a:lnTo>
                        <a:pt x="47" y="648"/>
                      </a:lnTo>
                      <a:lnTo>
                        <a:pt x="93" y="555"/>
                      </a:lnTo>
                      <a:lnTo>
                        <a:pt x="325" y="46"/>
                      </a:lnTo>
                      <a:lnTo>
                        <a:pt x="3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5" name="Google Shape;4795;p53"/>
                <p:cNvSpPr/>
                <p:nvPr/>
              </p:nvSpPr>
              <p:spPr>
                <a:xfrm>
                  <a:off x="-3189599" y="2806455"/>
                  <a:ext cx="69425" cy="149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3379" extrusionOk="0">
                      <a:moveTo>
                        <a:pt x="1574" y="0"/>
                      </a:moveTo>
                      <a:lnTo>
                        <a:pt x="787" y="1620"/>
                      </a:lnTo>
                      <a:lnTo>
                        <a:pt x="0" y="3332"/>
                      </a:lnTo>
                      <a:lnTo>
                        <a:pt x="0" y="3379"/>
                      </a:lnTo>
                      <a:lnTo>
                        <a:pt x="833" y="1666"/>
                      </a:lnTo>
                      <a:lnTo>
                        <a:pt x="1574" y="139"/>
                      </a:lnTo>
                      <a:lnTo>
                        <a:pt x="157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6" name="Google Shape;4796;p53"/>
                <p:cNvSpPr/>
                <p:nvPr/>
              </p:nvSpPr>
              <p:spPr>
                <a:xfrm>
                  <a:off x="-3230443" y="2755379"/>
                  <a:ext cx="73527" cy="155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" h="3519" extrusionOk="0">
                      <a:moveTo>
                        <a:pt x="1620" y="1"/>
                      </a:moveTo>
                      <a:lnTo>
                        <a:pt x="556" y="2223"/>
                      </a:lnTo>
                      <a:lnTo>
                        <a:pt x="463" y="2408"/>
                      </a:lnTo>
                      <a:lnTo>
                        <a:pt x="463" y="2454"/>
                      </a:lnTo>
                      <a:lnTo>
                        <a:pt x="463" y="2500"/>
                      </a:lnTo>
                      <a:lnTo>
                        <a:pt x="0" y="3472"/>
                      </a:lnTo>
                      <a:lnTo>
                        <a:pt x="0" y="3518"/>
                      </a:lnTo>
                      <a:lnTo>
                        <a:pt x="510" y="2500"/>
                      </a:lnTo>
                      <a:lnTo>
                        <a:pt x="510" y="2454"/>
                      </a:lnTo>
                      <a:lnTo>
                        <a:pt x="1667" y="47"/>
                      </a:lnTo>
                      <a:lnTo>
                        <a:pt x="1620" y="47"/>
                      </a:lnTo>
                      <a:lnTo>
                        <a:pt x="162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7" name="Google Shape;4797;p53"/>
                <p:cNvSpPr/>
                <p:nvPr/>
              </p:nvSpPr>
              <p:spPr>
                <a:xfrm>
                  <a:off x="-3193701" y="2792164"/>
                  <a:ext cx="75600" cy="159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" h="3611" extrusionOk="0">
                      <a:moveTo>
                        <a:pt x="1667" y="0"/>
                      </a:moveTo>
                      <a:lnTo>
                        <a:pt x="1" y="3564"/>
                      </a:lnTo>
                      <a:lnTo>
                        <a:pt x="1" y="3610"/>
                      </a:lnTo>
                      <a:lnTo>
                        <a:pt x="93" y="3379"/>
                      </a:lnTo>
                      <a:lnTo>
                        <a:pt x="186" y="3240"/>
                      </a:lnTo>
                      <a:lnTo>
                        <a:pt x="171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8" name="Google Shape;4798;p53"/>
                <p:cNvSpPr/>
                <p:nvPr/>
              </p:nvSpPr>
              <p:spPr>
                <a:xfrm>
                  <a:off x="-3234545" y="2761510"/>
                  <a:ext cx="67440" cy="142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" h="3241" extrusionOk="0">
                      <a:moveTo>
                        <a:pt x="1528" y="1"/>
                      </a:moveTo>
                      <a:lnTo>
                        <a:pt x="1482" y="47"/>
                      </a:lnTo>
                      <a:lnTo>
                        <a:pt x="1482" y="93"/>
                      </a:lnTo>
                      <a:lnTo>
                        <a:pt x="1" y="3194"/>
                      </a:lnTo>
                      <a:lnTo>
                        <a:pt x="1" y="3241"/>
                      </a:lnTo>
                      <a:lnTo>
                        <a:pt x="93" y="3102"/>
                      </a:lnTo>
                      <a:lnTo>
                        <a:pt x="140" y="3055"/>
                      </a:lnTo>
                      <a:lnTo>
                        <a:pt x="325" y="2593"/>
                      </a:lnTo>
                      <a:lnTo>
                        <a:pt x="417" y="2454"/>
                      </a:lnTo>
                      <a:lnTo>
                        <a:pt x="152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9" name="Google Shape;4799;p53"/>
                <p:cNvSpPr/>
                <p:nvPr/>
              </p:nvSpPr>
              <p:spPr>
                <a:xfrm>
                  <a:off x="-3152857" y="2730899"/>
                  <a:ext cx="8204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32" extrusionOk="0">
                      <a:moveTo>
                        <a:pt x="139" y="1"/>
                      </a:moveTo>
                      <a:lnTo>
                        <a:pt x="0" y="232"/>
                      </a:lnTo>
                      <a:lnTo>
                        <a:pt x="0" y="232"/>
                      </a:lnTo>
                      <a:lnTo>
                        <a:pt x="93" y="186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0" name="Google Shape;4800;p53"/>
                <p:cNvSpPr/>
                <p:nvPr/>
              </p:nvSpPr>
              <p:spPr>
                <a:xfrm>
                  <a:off x="-3109985" y="2761510"/>
                  <a:ext cx="6175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325" extrusionOk="0">
                      <a:moveTo>
                        <a:pt x="93" y="1"/>
                      </a:moveTo>
                      <a:lnTo>
                        <a:pt x="0" y="232"/>
                      </a:lnTo>
                      <a:lnTo>
                        <a:pt x="0" y="325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1" name="Google Shape;4801;p53"/>
                <p:cNvSpPr/>
                <p:nvPr/>
              </p:nvSpPr>
              <p:spPr>
                <a:xfrm>
                  <a:off x="-3161017" y="2726797"/>
                  <a:ext cx="10233" cy="20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64" extrusionOk="0">
                      <a:moveTo>
                        <a:pt x="231" y="1"/>
                      </a:moveTo>
                      <a:lnTo>
                        <a:pt x="0" y="418"/>
                      </a:lnTo>
                      <a:lnTo>
                        <a:pt x="46" y="464"/>
                      </a:lnTo>
                      <a:lnTo>
                        <a:pt x="231" y="47"/>
                      </a:lnTo>
                      <a:lnTo>
                        <a:pt x="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2" name="Google Shape;4802;p53"/>
                <p:cNvSpPr/>
                <p:nvPr/>
              </p:nvSpPr>
              <p:spPr>
                <a:xfrm>
                  <a:off x="-3067112" y="2426734"/>
                  <a:ext cx="65367" cy="134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3056" extrusionOk="0">
                      <a:moveTo>
                        <a:pt x="1435" y="0"/>
                      </a:moveTo>
                      <a:lnTo>
                        <a:pt x="0" y="3055"/>
                      </a:lnTo>
                      <a:lnTo>
                        <a:pt x="46" y="3055"/>
                      </a:lnTo>
                      <a:lnTo>
                        <a:pt x="148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3" name="Google Shape;4803;p53"/>
                <p:cNvSpPr/>
                <p:nvPr/>
              </p:nvSpPr>
              <p:spPr>
                <a:xfrm>
                  <a:off x="-3016080" y="2473664"/>
                  <a:ext cx="53105" cy="11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2547" extrusionOk="0">
                      <a:moveTo>
                        <a:pt x="1204" y="1"/>
                      </a:moveTo>
                      <a:lnTo>
                        <a:pt x="185" y="2176"/>
                      </a:lnTo>
                      <a:lnTo>
                        <a:pt x="0" y="2500"/>
                      </a:lnTo>
                      <a:lnTo>
                        <a:pt x="46" y="2546"/>
                      </a:lnTo>
                      <a:lnTo>
                        <a:pt x="139" y="2315"/>
                      </a:lnTo>
                      <a:lnTo>
                        <a:pt x="185" y="2222"/>
                      </a:lnTo>
                      <a:lnTo>
                        <a:pt x="232" y="2176"/>
                      </a:lnTo>
                      <a:lnTo>
                        <a:pt x="1204" y="47"/>
                      </a:lnTo>
                      <a:lnTo>
                        <a:pt x="12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4" name="Google Shape;4804;p53"/>
                <p:cNvSpPr/>
                <p:nvPr/>
              </p:nvSpPr>
              <p:spPr>
                <a:xfrm>
                  <a:off x="-3089607" y="2563511"/>
                  <a:ext cx="16408" cy="36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834" extrusionOk="0">
                      <a:moveTo>
                        <a:pt x="371" y="0"/>
                      </a:moveTo>
                      <a:lnTo>
                        <a:pt x="186" y="278"/>
                      </a:lnTo>
                      <a:lnTo>
                        <a:pt x="1" y="741"/>
                      </a:lnTo>
                      <a:lnTo>
                        <a:pt x="1" y="833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5" name="Google Shape;4805;p53"/>
                <p:cNvSpPr/>
                <p:nvPr/>
              </p:nvSpPr>
              <p:spPr>
                <a:xfrm>
                  <a:off x="-3065084" y="2420603"/>
                  <a:ext cx="59236" cy="128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3" h="2917" extrusionOk="0">
                      <a:moveTo>
                        <a:pt x="1296" y="1"/>
                      </a:moveTo>
                      <a:lnTo>
                        <a:pt x="1065" y="556"/>
                      </a:lnTo>
                      <a:lnTo>
                        <a:pt x="0" y="2778"/>
                      </a:lnTo>
                      <a:lnTo>
                        <a:pt x="0" y="2916"/>
                      </a:lnTo>
                      <a:lnTo>
                        <a:pt x="1111" y="556"/>
                      </a:lnTo>
                      <a:lnTo>
                        <a:pt x="1343" y="47"/>
                      </a:lnTo>
                      <a:lnTo>
                        <a:pt x="12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6" name="Google Shape;4806;p53"/>
                <p:cNvSpPr/>
                <p:nvPr/>
              </p:nvSpPr>
              <p:spPr>
                <a:xfrm>
                  <a:off x="-3020182" y="2469606"/>
                  <a:ext cx="55178" cy="1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2546" extrusionOk="0">
                      <a:moveTo>
                        <a:pt x="1204" y="0"/>
                      </a:moveTo>
                      <a:lnTo>
                        <a:pt x="1158" y="47"/>
                      </a:lnTo>
                      <a:lnTo>
                        <a:pt x="1" y="2546"/>
                      </a:lnTo>
                      <a:lnTo>
                        <a:pt x="47" y="2546"/>
                      </a:lnTo>
                      <a:lnTo>
                        <a:pt x="1204" y="93"/>
                      </a:lnTo>
                      <a:lnTo>
                        <a:pt x="1250" y="47"/>
                      </a:lnTo>
                      <a:lnTo>
                        <a:pt x="12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7" name="Google Shape;4807;p53"/>
                <p:cNvSpPr/>
                <p:nvPr/>
              </p:nvSpPr>
              <p:spPr>
                <a:xfrm>
                  <a:off x="-3097767" y="2610441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8" name="Google Shape;4808;p53"/>
                <p:cNvSpPr/>
                <p:nvPr/>
              </p:nvSpPr>
              <p:spPr>
                <a:xfrm>
                  <a:off x="-3089607" y="2577802"/>
                  <a:ext cx="14335" cy="28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649" extrusionOk="0">
                      <a:moveTo>
                        <a:pt x="325" y="0"/>
                      </a:moveTo>
                      <a:lnTo>
                        <a:pt x="1" y="648"/>
                      </a:lnTo>
                      <a:lnTo>
                        <a:pt x="94" y="648"/>
                      </a:lnTo>
                      <a:lnTo>
                        <a:pt x="94" y="602"/>
                      </a:lnTo>
                      <a:lnTo>
                        <a:pt x="325" y="93"/>
                      </a:lnTo>
                      <a:lnTo>
                        <a:pt x="3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9" name="Google Shape;4809;p53"/>
                <p:cNvSpPr/>
                <p:nvPr/>
              </p:nvSpPr>
              <p:spPr>
                <a:xfrm>
                  <a:off x="-3028342" y="2606384"/>
                  <a:ext cx="4146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47" y="0"/>
                      </a:moveTo>
                      <a:lnTo>
                        <a:pt x="0" y="93"/>
                      </a:lnTo>
                      <a:lnTo>
                        <a:pt x="47" y="139"/>
                      </a:lnTo>
                      <a:lnTo>
                        <a:pt x="93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0" name="Google Shape;4810;p53"/>
                <p:cNvSpPr/>
                <p:nvPr/>
              </p:nvSpPr>
              <p:spPr>
                <a:xfrm>
                  <a:off x="-3028342" y="2585962"/>
                  <a:ext cx="8204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79" extrusionOk="0">
                      <a:moveTo>
                        <a:pt x="139" y="0"/>
                      </a:moveTo>
                      <a:lnTo>
                        <a:pt x="0" y="232"/>
                      </a:lnTo>
                      <a:lnTo>
                        <a:pt x="47" y="278"/>
                      </a:lnTo>
                      <a:lnTo>
                        <a:pt x="186" y="47"/>
                      </a:lnTo>
                      <a:lnTo>
                        <a:pt x="139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1" name="Google Shape;4811;p53"/>
                <p:cNvSpPr/>
                <p:nvPr/>
              </p:nvSpPr>
              <p:spPr>
                <a:xfrm>
                  <a:off x="-3020182" y="2590064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2" name="Google Shape;4812;p53"/>
                <p:cNvSpPr/>
                <p:nvPr/>
              </p:nvSpPr>
              <p:spPr>
                <a:xfrm>
                  <a:off x="-3016080" y="2583933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6" y="93"/>
                      </a:lnTo>
                      <a:lnTo>
                        <a:pt x="46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3" name="Google Shape;4813;p53"/>
                <p:cNvSpPr/>
                <p:nvPr/>
              </p:nvSpPr>
              <p:spPr>
                <a:xfrm>
                  <a:off x="-3022211" y="2581860"/>
                  <a:ext cx="4102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4" name="Google Shape;4814;p53"/>
                <p:cNvSpPr/>
                <p:nvPr/>
              </p:nvSpPr>
              <p:spPr>
                <a:xfrm>
                  <a:off x="-3018153" y="2585962"/>
                  <a:ext cx="414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5" name="Google Shape;4815;p53"/>
                <p:cNvSpPr/>
                <p:nvPr/>
              </p:nvSpPr>
              <p:spPr>
                <a:xfrm>
                  <a:off x="-3022211" y="2583933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6" name="Google Shape;4816;p53"/>
                <p:cNvSpPr/>
                <p:nvPr/>
              </p:nvSpPr>
              <p:spPr>
                <a:xfrm>
                  <a:off x="-3040604" y="2614543"/>
                  <a:ext cx="6175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279" extrusionOk="0">
                      <a:moveTo>
                        <a:pt x="140" y="0"/>
                      </a:moveTo>
                      <a:lnTo>
                        <a:pt x="93" y="47"/>
                      </a:lnTo>
                      <a:lnTo>
                        <a:pt x="1" y="232"/>
                      </a:lnTo>
                      <a:lnTo>
                        <a:pt x="47" y="278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7" name="Google Shape;4817;p53"/>
                <p:cNvSpPr/>
                <p:nvPr/>
              </p:nvSpPr>
              <p:spPr>
                <a:xfrm>
                  <a:off x="-3036502" y="2616572"/>
                  <a:ext cx="8204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325" extrusionOk="0">
                      <a:moveTo>
                        <a:pt x="139" y="1"/>
                      </a:moveTo>
                      <a:lnTo>
                        <a:pt x="0" y="278"/>
                      </a:lnTo>
                      <a:lnTo>
                        <a:pt x="47" y="325"/>
                      </a:lnTo>
                      <a:lnTo>
                        <a:pt x="185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8" name="Google Shape;4818;p53"/>
                <p:cNvSpPr/>
                <p:nvPr/>
              </p:nvSpPr>
              <p:spPr>
                <a:xfrm>
                  <a:off x="-3030371" y="2610441"/>
                  <a:ext cx="4102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46" y="1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93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9" name="Google Shape;4819;p53"/>
                <p:cNvSpPr/>
                <p:nvPr/>
              </p:nvSpPr>
              <p:spPr>
                <a:xfrm>
                  <a:off x="-3034473" y="261454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0" name="Google Shape;4820;p53"/>
                <p:cNvSpPr/>
                <p:nvPr/>
              </p:nvSpPr>
              <p:spPr>
                <a:xfrm>
                  <a:off x="-3030371" y="2616572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47"/>
                      </a:moveTo>
                      <a:lnTo>
                        <a:pt x="46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1" name="Google Shape;4821;p53"/>
                <p:cNvSpPr/>
                <p:nvPr/>
              </p:nvSpPr>
              <p:spPr>
                <a:xfrm>
                  <a:off x="-3030371" y="2614543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6" y="93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2" name="Google Shape;4822;p53"/>
                <p:cNvSpPr/>
                <p:nvPr/>
              </p:nvSpPr>
              <p:spPr>
                <a:xfrm>
                  <a:off x="-3034473" y="2612514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3" name="Google Shape;4823;p53"/>
                <p:cNvSpPr/>
                <p:nvPr/>
              </p:nvSpPr>
              <p:spPr>
                <a:xfrm>
                  <a:off x="-3030371" y="2614543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4" name="Google Shape;4824;p53"/>
                <p:cNvSpPr/>
                <p:nvPr/>
              </p:nvSpPr>
              <p:spPr>
                <a:xfrm>
                  <a:off x="-3212050" y="2959552"/>
                  <a:ext cx="20422" cy="40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926" extrusionOk="0">
                      <a:moveTo>
                        <a:pt x="417" y="0"/>
                      </a:moveTo>
                      <a:lnTo>
                        <a:pt x="0" y="880"/>
                      </a:lnTo>
                      <a:lnTo>
                        <a:pt x="46" y="926"/>
                      </a:lnTo>
                      <a:lnTo>
                        <a:pt x="417" y="139"/>
                      </a:lnTo>
                      <a:lnTo>
                        <a:pt x="463" y="46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5" name="Google Shape;4825;p53"/>
                <p:cNvSpPr/>
                <p:nvPr/>
              </p:nvSpPr>
              <p:spPr>
                <a:xfrm>
                  <a:off x="-3256995" y="2908520"/>
                  <a:ext cx="20466" cy="42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973" extrusionOk="0">
                      <a:moveTo>
                        <a:pt x="417" y="0"/>
                      </a:moveTo>
                      <a:lnTo>
                        <a:pt x="93" y="694"/>
                      </a:lnTo>
                      <a:lnTo>
                        <a:pt x="47" y="833"/>
                      </a:lnTo>
                      <a:lnTo>
                        <a:pt x="1" y="926"/>
                      </a:lnTo>
                      <a:lnTo>
                        <a:pt x="1" y="972"/>
                      </a:lnTo>
                      <a:lnTo>
                        <a:pt x="47" y="926"/>
                      </a:lnTo>
                      <a:lnTo>
                        <a:pt x="93" y="833"/>
                      </a:lnTo>
                      <a:lnTo>
                        <a:pt x="140" y="694"/>
                      </a:lnTo>
                      <a:lnTo>
                        <a:pt x="186" y="694"/>
                      </a:lnTo>
                      <a:lnTo>
                        <a:pt x="232" y="556"/>
                      </a:lnTo>
                      <a:lnTo>
                        <a:pt x="325" y="370"/>
                      </a:lnTo>
                      <a:lnTo>
                        <a:pt x="371" y="324"/>
                      </a:lnTo>
                      <a:lnTo>
                        <a:pt x="417" y="139"/>
                      </a:lnTo>
                      <a:lnTo>
                        <a:pt x="464" y="46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6" name="Google Shape;4826;p53"/>
                <p:cNvSpPr/>
                <p:nvPr/>
              </p:nvSpPr>
              <p:spPr>
                <a:xfrm>
                  <a:off x="-3252893" y="2914607"/>
                  <a:ext cx="20466" cy="42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973" extrusionOk="0">
                      <a:moveTo>
                        <a:pt x="417" y="1"/>
                      </a:moveTo>
                      <a:lnTo>
                        <a:pt x="139" y="556"/>
                      </a:lnTo>
                      <a:lnTo>
                        <a:pt x="0" y="880"/>
                      </a:lnTo>
                      <a:lnTo>
                        <a:pt x="0" y="927"/>
                      </a:lnTo>
                      <a:lnTo>
                        <a:pt x="47" y="973"/>
                      </a:lnTo>
                      <a:lnTo>
                        <a:pt x="47" y="927"/>
                      </a:lnTo>
                      <a:lnTo>
                        <a:pt x="185" y="603"/>
                      </a:lnTo>
                      <a:lnTo>
                        <a:pt x="463" y="47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7" name="Google Shape;4827;p53"/>
                <p:cNvSpPr/>
                <p:nvPr/>
              </p:nvSpPr>
              <p:spPr>
                <a:xfrm>
                  <a:off x="-3216152" y="2955450"/>
                  <a:ext cx="20466" cy="40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927" extrusionOk="0">
                      <a:moveTo>
                        <a:pt x="417" y="1"/>
                      </a:moveTo>
                      <a:lnTo>
                        <a:pt x="0" y="880"/>
                      </a:lnTo>
                      <a:lnTo>
                        <a:pt x="47" y="926"/>
                      </a:lnTo>
                      <a:lnTo>
                        <a:pt x="371" y="186"/>
                      </a:lnTo>
                      <a:lnTo>
                        <a:pt x="463" y="47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8" name="Google Shape;4828;p53"/>
                <p:cNvSpPr/>
                <p:nvPr/>
              </p:nvSpPr>
              <p:spPr>
                <a:xfrm>
                  <a:off x="-3261053" y="2957479"/>
                  <a:ext cx="49048" cy="5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" h="1205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0" y="140"/>
                      </a:lnTo>
                      <a:lnTo>
                        <a:pt x="47" y="186"/>
                      </a:lnTo>
                      <a:lnTo>
                        <a:pt x="185" y="417"/>
                      </a:lnTo>
                      <a:lnTo>
                        <a:pt x="417" y="603"/>
                      </a:lnTo>
                      <a:lnTo>
                        <a:pt x="602" y="788"/>
                      </a:lnTo>
                      <a:lnTo>
                        <a:pt x="972" y="1158"/>
                      </a:lnTo>
                      <a:lnTo>
                        <a:pt x="1018" y="1204"/>
                      </a:lnTo>
                      <a:lnTo>
                        <a:pt x="1065" y="1204"/>
                      </a:lnTo>
                      <a:lnTo>
                        <a:pt x="1111" y="1112"/>
                      </a:lnTo>
                      <a:lnTo>
                        <a:pt x="1065" y="1065"/>
                      </a:lnTo>
                      <a:lnTo>
                        <a:pt x="1018" y="1158"/>
                      </a:lnTo>
                      <a:lnTo>
                        <a:pt x="972" y="1112"/>
                      </a:lnTo>
                      <a:lnTo>
                        <a:pt x="648" y="741"/>
                      </a:lnTo>
                      <a:lnTo>
                        <a:pt x="463" y="556"/>
                      </a:lnTo>
                      <a:lnTo>
                        <a:pt x="139" y="279"/>
                      </a:lnTo>
                      <a:lnTo>
                        <a:pt x="47" y="140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9" name="Google Shape;4829;p53"/>
                <p:cNvSpPr/>
                <p:nvPr/>
              </p:nvSpPr>
              <p:spPr>
                <a:xfrm>
                  <a:off x="-3254922" y="2961581"/>
                  <a:ext cx="36786" cy="40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927" extrusionOk="0">
                      <a:moveTo>
                        <a:pt x="0" y="0"/>
                      </a:moveTo>
                      <a:lnTo>
                        <a:pt x="46" y="93"/>
                      </a:lnTo>
                      <a:lnTo>
                        <a:pt x="93" y="139"/>
                      </a:lnTo>
                      <a:lnTo>
                        <a:pt x="833" y="926"/>
                      </a:lnTo>
                      <a:lnTo>
                        <a:pt x="833" y="880"/>
                      </a:lnTo>
                      <a:lnTo>
                        <a:pt x="787" y="834"/>
                      </a:lnTo>
                      <a:lnTo>
                        <a:pt x="139" y="139"/>
                      </a:lnTo>
                      <a:lnTo>
                        <a:pt x="46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0" name="Google Shape;4830;p53"/>
                <p:cNvSpPr/>
                <p:nvPr/>
              </p:nvSpPr>
              <p:spPr>
                <a:xfrm>
                  <a:off x="-3254922" y="2957479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1" name="Google Shape;4831;p53"/>
                <p:cNvSpPr/>
                <p:nvPr/>
              </p:nvSpPr>
              <p:spPr>
                <a:xfrm>
                  <a:off x="-3212050" y="300242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2" name="Google Shape;4832;p53"/>
                <p:cNvSpPr/>
                <p:nvPr/>
              </p:nvSpPr>
              <p:spPr>
                <a:xfrm>
                  <a:off x="-3218181" y="2998323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3" name="Google Shape;4833;p53"/>
                <p:cNvSpPr/>
                <p:nvPr/>
              </p:nvSpPr>
              <p:spPr>
                <a:xfrm>
                  <a:off x="-3254922" y="2955450"/>
                  <a:ext cx="4102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46" y="93"/>
                      </a:lnTo>
                      <a:lnTo>
                        <a:pt x="46" y="47"/>
                      </a:lnTo>
                      <a:lnTo>
                        <a:pt x="93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4" name="Google Shape;4834;p53"/>
                <p:cNvSpPr/>
                <p:nvPr/>
              </p:nvSpPr>
              <p:spPr>
                <a:xfrm>
                  <a:off x="-3216152" y="2994265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7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5" name="Google Shape;4835;p53"/>
                <p:cNvSpPr/>
                <p:nvPr/>
              </p:nvSpPr>
              <p:spPr>
                <a:xfrm>
                  <a:off x="-3259024" y="2949319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6" name="Google Shape;4836;p53"/>
                <p:cNvSpPr/>
                <p:nvPr/>
              </p:nvSpPr>
              <p:spPr>
                <a:xfrm>
                  <a:off x="-3212050" y="2998323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46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7" name="Google Shape;4837;p53"/>
                <p:cNvSpPr/>
                <p:nvPr/>
              </p:nvSpPr>
              <p:spPr>
                <a:xfrm>
                  <a:off x="-3218181" y="2998323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8" name="Google Shape;4838;p53"/>
                <p:cNvSpPr/>
                <p:nvPr/>
              </p:nvSpPr>
              <p:spPr>
                <a:xfrm>
                  <a:off x="-3214123" y="3002425"/>
                  <a:ext cx="2117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9" name="Google Shape;4839;p53"/>
                <p:cNvSpPr/>
                <p:nvPr/>
              </p:nvSpPr>
              <p:spPr>
                <a:xfrm>
                  <a:off x="-3254922" y="2957479"/>
                  <a:ext cx="2073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6" y="140"/>
                      </a:lnTo>
                      <a:lnTo>
                        <a:pt x="46" y="93"/>
                      </a:lnTo>
                      <a:lnTo>
                        <a:pt x="46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0" name="Google Shape;4840;p53"/>
                <p:cNvSpPr/>
                <p:nvPr/>
              </p:nvSpPr>
              <p:spPr>
                <a:xfrm>
                  <a:off x="-3261053" y="2953421"/>
                  <a:ext cx="4102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47" y="0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1" name="Google Shape;4841;p53"/>
                <p:cNvSpPr/>
                <p:nvPr/>
              </p:nvSpPr>
              <p:spPr>
                <a:xfrm>
                  <a:off x="-3259024" y="2953421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2" name="Google Shape;4842;p53"/>
                <p:cNvSpPr/>
                <p:nvPr/>
              </p:nvSpPr>
              <p:spPr>
                <a:xfrm>
                  <a:off x="-3252893" y="295955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3" name="Google Shape;4843;p53"/>
                <p:cNvSpPr/>
                <p:nvPr/>
              </p:nvSpPr>
              <p:spPr>
                <a:xfrm>
                  <a:off x="-3212050" y="300242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4" name="Google Shape;4844;p53"/>
                <p:cNvSpPr/>
                <p:nvPr/>
              </p:nvSpPr>
              <p:spPr>
                <a:xfrm>
                  <a:off x="-3003862" y="2414472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5" name="Google Shape;4845;p53"/>
                <p:cNvSpPr/>
                <p:nvPr/>
              </p:nvSpPr>
              <p:spPr>
                <a:xfrm>
                  <a:off x="-2999760" y="2418574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7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6" name="Google Shape;4846;p53"/>
                <p:cNvSpPr/>
                <p:nvPr/>
              </p:nvSpPr>
              <p:spPr>
                <a:xfrm>
                  <a:off x="-2965048" y="2461446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7" name="Google Shape;4847;p53"/>
                <p:cNvSpPr/>
                <p:nvPr/>
              </p:nvSpPr>
              <p:spPr>
                <a:xfrm>
                  <a:off x="-2960990" y="2467577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8" name="Google Shape;4848;p53"/>
                <p:cNvSpPr/>
                <p:nvPr/>
              </p:nvSpPr>
              <p:spPr>
                <a:xfrm>
                  <a:off x="-3097767" y="2618601"/>
                  <a:ext cx="4146" cy="8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7" extrusionOk="0">
                      <a:moveTo>
                        <a:pt x="93" y="1"/>
                      </a:moveTo>
                      <a:lnTo>
                        <a:pt x="47" y="94"/>
                      </a:lnTo>
                      <a:lnTo>
                        <a:pt x="1" y="140"/>
                      </a:lnTo>
                      <a:lnTo>
                        <a:pt x="47" y="186"/>
                      </a:lnTo>
                      <a:lnTo>
                        <a:pt x="93" y="94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9" name="Google Shape;4849;p53"/>
                <p:cNvSpPr/>
                <p:nvPr/>
              </p:nvSpPr>
              <p:spPr>
                <a:xfrm>
                  <a:off x="-3105927" y="2628834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0" name="Google Shape;4850;p53"/>
                <p:cNvSpPr/>
                <p:nvPr/>
              </p:nvSpPr>
              <p:spPr>
                <a:xfrm>
                  <a:off x="-3058953" y="2677838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1" name="Google Shape;4851;p53"/>
                <p:cNvSpPr/>
                <p:nvPr/>
              </p:nvSpPr>
              <p:spPr>
                <a:xfrm>
                  <a:off x="-3099796" y="262067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2" name="Google Shape;4852;p53"/>
                <p:cNvSpPr/>
                <p:nvPr/>
              </p:nvSpPr>
              <p:spPr>
                <a:xfrm>
                  <a:off x="-3054895" y="2663547"/>
                  <a:ext cx="4146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3" name="Google Shape;4853;p53"/>
                <p:cNvSpPr/>
                <p:nvPr/>
              </p:nvSpPr>
              <p:spPr>
                <a:xfrm>
                  <a:off x="-3063055" y="267576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4" name="Google Shape;4854;p53"/>
                <p:cNvSpPr/>
                <p:nvPr/>
              </p:nvSpPr>
              <p:spPr>
                <a:xfrm>
                  <a:off x="-3058953" y="2659445"/>
                  <a:ext cx="4102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86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0" y="139"/>
                      </a:lnTo>
                      <a:lnTo>
                        <a:pt x="0" y="186"/>
                      </a:ln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5" name="Google Shape;4855;p53"/>
                <p:cNvSpPr/>
                <p:nvPr/>
              </p:nvSpPr>
              <p:spPr>
                <a:xfrm>
                  <a:off x="-3050793" y="2630863"/>
                  <a:ext cx="8204" cy="1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18" extrusionOk="0">
                      <a:moveTo>
                        <a:pt x="139" y="1"/>
                      </a:moveTo>
                      <a:lnTo>
                        <a:pt x="0" y="371"/>
                      </a:lnTo>
                      <a:lnTo>
                        <a:pt x="0" y="417"/>
                      </a:lnTo>
                      <a:lnTo>
                        <a:pt x="185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6" name="Google Shape;4856;p53"/>
                <p:cNvSpPr/>
                <p:nvPr/>
              </p:nvSpPr>
              <p:spPr>
                <a:xfrm>
                  <a:off x="-3046735" y="2634965"/>
                  <a:ext cx="8248" cy="16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371" extrusionOk="0">
                      <a:moveTo>
                        <a:pt x="140" y="0"/>
                      </a:moveTo>
                      <a:lnTo>
                        <a:pt x="140" y="47"/>
                      </a:lnTo>
                      <a:lnTo>
                        <a:pt x="93" y="93"/>
                      </a:lnTo>
                      <a:lnTo>
                        <a:pt x="1" y="324"/>
                      </a:lnTo>
                      <a:lnTo>
                        <a:pt x="1" y="371"/>
                      </a:lnTo>
                      <a:lnTo>
                        <a:pt x="47" y="324"/>
                      </a:lnTo>
                      <a:lnTo>
                        <a:pt x="140" y="139"/>
                      </a:lnTo>
                      <a:lnTo>
                        <a:pt x="186" y="47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7" name="Google Shape;4857;p53"/>
                <p:cNvSpPr/>
                <p:nvPr/>
              </p:nvSpPr>
              <p:spPr>
                <a:xfrm>
                  <a:off x="-3052822" y="2659445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1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8" name="Google Shape;4858;p53"/>
                <p:cNvSpPr/>
                <p:nvPr/>
              </p:nvSpPr>
              <p:spPr>
                <a:xfrm>
                  <a:off x="-3056924" y="2657416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9" name="Google Shape;4859;p53"/>
                <p:cNvSpPr/>
                <p:nvPr/>
              </p:nvSpPr>
              <p:spPr>
                <a:xfrm>
                  <a:off x="-3050793" y="2659445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0" name="Google Shape;4860;p53"/>
                <p:cNvSpPr/>
                <p:nvPr/>
              </p:nvSpPr>
              <p:spPr>
                <a:xfrm>
                  <a:off x="-3054895" y="2657416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1" name="Google Shape;4861;p53"/>
                <p:cNvSpPr/>
                <p:nvPr/>
              </p:nvSpPr>
              <p:spPr>
                <a:xfrm>
                  <a:off x="-3089607" y="2604355"/>
                  <a:ext cx="4146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94" y="0"/>
                      </a:moveTo>
                      <a:lnTo>
                        <a:pt x="70" y="46"/>
                      </a:lnTo>
                      <a:lnTo>
                        <a:pt x="94" y="46"/>
                      </a:lnTo>
                      <a:lnTo>
                        <a:pt x="94" y="0"/>
                      </a:lnTo>
                      <a:close/>
                      <a:moveTo>
                        <a:pt x="1" y="46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7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2" name="Google Shape;4862;p53"/>
                <p:cNvSpPr/>
                <p:nvPr/>
              </p:nvSpPr>
              <p:spPr>
                <a:xfrm>
                  <a:off x="-3099796" y="2610441"/>
                  <a:ext cx="4146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93" y="1"/>
                      </a:move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1" y="140"/>
                      </a:lnTo>
                      <a:lnTo>
                        <a:pt x="47" y="140"/>
                      </a:lnTo>
                      <a:lnTo>
                        <a:pt x="93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3" name="Google Shape;4863;p53"/>
                <p:cNvSpPr/>
                <p:nvPr/>
              </p:nvSpPr>
              <p:spPr>
                <a:xfrm>
                  <a:off x="-3042633" y="2624732"/>
                  <a:ext cx="414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1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  <a:moveTo>
                        <a:pt x="0" y="47"/>
                      </a:moveTo>
                      <a:lnTo>
                        <a:pt x="47" y="93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4" name="Google Shape;4864;p53"/>
                <p:cNvSpPr/>
                <p:nvPr/>
              </p:nvSpPr>
              <p:spPr>
                <a:xfrm>
                  <a:off x="-3038531" y="2628834"/>
                  <a:ext cx="4102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0" extrusionOk="0">
                      <a:moveTo>
                        <a:pt x="46" y="0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46" y="139"/>
                      </a:lnTo>
                      <a:lnTo>
                        <a:pt x="93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5" name="Google Shape;4865;p53"/>
                <p:cNvSpPr/>
                <p:nvPr/>
              </p:nvSpPr>
              <p:spPr>
                <a:xfrm>
                  <a:off x="-3099796" y="2616572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6" name="Google Shape;4866;p53"/>
                <p:cNvSpPr/>
                <p:nvPr/>
              </p:nvSpPr>
              <p:spPr>
                <a:xfrm>
                  <a:off x="-3040604" y="2632892"/>
                  <a:ext cx="414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94"/>
                      </a:ln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7" name="Google Shape;4867;p53"/>
                <p:cNvSpPr/>
                <p:nvPr/>
              </p:nvSpPr>
              <p:spPr>
                <a:xfrm>
                  <a:off x="-3044662" y="2626805"/>
                  <a:ext cx="4102" cy="6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39" extrusionOk="0">
                      <a:moveTo>
                        <a:pt x="46" y="0"/>
                      </a:moveTo>
                      <a:lnTo>
                        <a:pt x="46" y="46"/>
                      </a:lnTo>
                      <a:lnTo>
                        <a:pt x="0" y="93"/>
                      </a:lnTo>
                      <a:lnTo>
                        <a:pt x="46" y="139"/>
                      </a:lnTo>
                      <a:lnTo>
                        <a:pt x="93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8" name="Google Shape;4868;p53"/>
                <p:cNvSpPr/>
                <p:nvPr/>
              </p:nvSpPr>
              <p:spPr>
                <a:xfrm>
                  <a:off x="-3063055" y="267576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9" name="Google Shape;4869;p53"/>
                <p:cNvSpPr/>
                <p:nvPr/>
              </p:nvSpPr>
              <p:spPr>
                <a:xfrm>
                  <a:off x="-3120218" y="2790091"/>
                  <a:ext cx="8204" cy="22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510" extrusionOk="0">
                      <a:moveTo>
                        <a:pt x="140" y="1"/>
                      </a:moveTo>
                      <a:lnTo>
                        <a:pt x="1" y="371"/>
                      </a:lnTo>
                      <a:lnTo>
                        <a:pt x="1" y="510"/>
                      </a:lnTo>
                      <a:lnTo>
                        <a:pt x="93" y="278"/>
                      </a:lnTo>
                      <a:lnTo>
                        <a:pt x="140" y="93"/>
                      </a:lnTo>
                      <a:lnTo>
                        <a:pt x="140" y="140"/>
                      </a:lnTo>
                      <a:lnTo>
                        <a:pt x="186" y="47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0" name="Google Shape;4870;p53"/>
                <p:cNvSpPr/>
                <p:nvPr/>
              </p:nvSpPr>
              <p:spPr>
                <a:xfrm>
                  <a:off x="-3116116" y="2794193"/>
                  <a:ext cx="2073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47" y="0"/>
                      </a:moveTo>
                      <a:lnTo>
                        <a:pt x="0" y="185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1" name="Google Shape;4871;p53"/>
                <p:cNvSpPr/>
                <p:nvPr/>
              </p:nvSpPr>
              <p:spPr>
                <a:xfrm>
                  <a:off x="-3120218" y="2771743"/>
                  <a:ext cx="10277" cy="20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464" extrusionOk="0">
                      <a:moveTo>
                        <a:pt x="232" y="0"/>
                      </a:moveTo>
                      <a:lnTo>
                        <a:pt x="140" y="139"/>
                      </a:lnTo>
                      <a:lnTo>
                        <a:pt x="140" y="185"/>
                      </a:lnTo>
                      <a:lnTo>
                        <a:pt x="47" y="417"/>
                      </a:lnTo>
                      <a:lnTo>
                        <a:pt x="47" y="370"/>
                      </a:lnTo>
                      <a:lnTo>
                        <a:pt x="1" y="463"/>
                      </a:lnTo>
                      <a:lnTo>
                        <a:pt x="47" y="463"/>
                      </a:lnTo>
                      <a:lnTo>
                        <a:pt x="232" y="93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2" name="Google Shape;4872;p53"/>
                <p:cNvSpPr/>
                <p:nvPr/>
              </p:nvSpPr>
              <p:spPr>
                <a:xfrm>
                  <a:off x="-3118145" y="2777874"/>
                  <a:ext cx="4102" cy="1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278" extrusionOk="0">
                      <a:moveTo>
                        <a:pt x="93" y="0"/>
                      </a:moveTo>
                      <a:lnTo>
                        <a:pt x="0" y="231"/>
                      </a:lnTo>
                      <a:lnTo>
                        <a:pt x="0" y="278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3" name="Google Shape;4873;p53"/>
                <p:cNvSpPr/>
                <p:nvPr/>
              </p:nvSpPr>
              <p:spPr>
                <a:xfrm>
                  <a:off x="-3109985" y="2639023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4" name="Google Shape;4874;p53"/>
                <p:cNvSpPr/>
                <p:nvPr/>
              </p:nvSpPr>
              <p:spPr>
                <a:xfrm>
                  <a:off x="-3109985" y="2639023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5" name="Google Shape;4875;p53"/>
                <p:cNvSpPr/>
                <p:nvPr/>
              </p:nvSpPr>
              <p:spPr>
                <a:xfrm>
                  <a:off x="-3158988" y="2739059"/>
                  <a:ext cx="10233" cy="1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18" extrusionOk="0">
                      <a:moveTo>
                        <a:pt x="232" y="1"/>
                      </a:moveTo>
                      <a:lnTo>
                        <a:pt x="139" y="47"/>
                      </a:lnTo>
                      <a:lnTo>
                        <a:pt x="0" y="371"/>
                      </a:lnTo>
                      <a:lnTo>
                        <a:pt x="0" y="417"/>
                      </a:lnTo>
                      <a:lnTo>
                        <a:pt x="47" y="417"/>
                      </a:lnTo>
                      <a:lnTo>
                        <a:pt x="93" y="325"/>
                      </a:lnTo>
                      <a:lnTo>
                        <a:pt x="47" y="325"/>
                      </a:lnTo>
                      <a:lnTo>
                        <a:pt x="139" y="140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6" name="Google Shape;4876;p53"/>
                <p:cNvSpPr/>
                <p:nvPr/>
              </p:nvSpPr>
              <p:spPr>
                <a:xfrm>
                  <a:off x="-3156959" y="2745190"/>
                  <a:ext cx="4146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93" y="1"/>
                      </a:moveTo>
                      <a:lnTo>
                        <a:pt x="1" y="186"/>
                      </a:lnTo>
                      <a:lnTo>
                        <a:pt x="47" y="186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7" name="Google Shape;4877;p53"/>
                <p:cNvSpPr/>
                <p:nvPr/>
              </p:nvSpPr>
              <p:spPr>
                <a:xfrm>
                  <a:off x="-3103854" y="263902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8" name="Google Shape;4878;p53"/>
                <p:cNvSpPr/>
                <p:nvPr/>
              </p:nvSpPr>
              <p:spPr>
                <a:xfrm>
                  <a:off x="-3101825" y="2634965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9" name="Google Shape;4879;p53"/>
                <p:cNvSpPr/>
                <p:nvPr/>
              </p:nvSpPr>
              <p:spPr>
                <a:xfrm>
                  <a:off x="-3103854" y="2636994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0" name="Google Shape;4880;p53"/>
                <p:cNvSpPr/>
                <p:nvPr/>
              </p:nvSpPr>
              <p:spPr>
                <a:xfrm>
                  <a:off x="-3103854" y="2636994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1" name="Google Shape;4881;p53"/>
                <p:cNvSpPr/>
                <p:nvPr/>
              </p:nvSpPr>
              <p:spPr>
                <a:xfrm>
                  <a:off x="-3101825" y="2636994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2" name="Google Shape;4882;p53"/>
                <p:cNvSpPr/>
                <p:nvPr/>
              </p:nvSpPr>
              <p:spPr>
                <a:xfrm>
                  <a:off x="-3103854" y="2639023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3" name="Google Shape;4883;p53"/>
                <p:cNvSpPr/>
                <p:nvPr/>
              </p:nvSpPr>
              <p:spPr>
                <a:xfrm>
                  <a:off x="-3103854" y="263902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4" name="Google Shape;4884;p53"/>
                <p:cNvSpPr/>
                <p:nvPr/>
              </p:nvSpPr>
              <p:spPr>
                <a:xfrm>
                  <a:off x="-3103854" y="263902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5" name="Google Shape;4885;p53"/>
                <p:cNvSpPr/>
                <p:nvPr/>
              </p:nvSpPr>
              <p:spPr>
                <a:xfrm>
                  <a:off x="-3101825" y="263699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6" name="Google Shape;4886;p53"/>
                <p:cNvSpPr/>
                <p:nvPr/>
              </p:nvSpPr>
              <p:spPr>
                <a:xfrm>
                  <a:off x="-3103854" y="2636994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7" name="Google Shape;4887;p53"/>
                <p:cNvSpPr/>
                <p:nvPr/>
              </p:nvSpPr>
              <p:spPr>
                <a:xfrm>
                  <a:off x="-3101825" y="263699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8" name="Google Shape;4888;p53"/>
                <p:cNvSpPr/>
                <p:nvPr/>
              </p:nvSpPr>
              <p:spPr>
                <a:xfrm>
                  <a:off x="-3103854" y="2639023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9" name="Google Shape;4889;p53"/>
                <p:cNvSpPr/>
                <p:nvPr/>
              </p:nvSpPr>
              <p:spPr>
                <a:xfrm>
                  <a:off x="-3103854" y="2639023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0" name="Google Shape;4890;p53"/>
                <p:cNvSpPr/>
                <p:nvPr/>
              </p:nvSpPr>
              <p:spPr>
                <a:xfrm>
                  <a:off x="-3063055" y="267576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1" name="Google Shape;4891;p53"/>
                <p:cNvSpPr/>
                <p:nvPr/>
              </p:nvSpPr>
              <p:spPr>
                <a:xfrm>
                  <a:off x="-3065084" y="2673736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2" name="Google Shape;4892;p53"/>
                <p:cNvSpPr/>
                <p:nvPr/>
              </p:nvSpPr>
              <p:spPr>
                <a:xfrm>
                  <a:off x="-3065084" y="2677838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3" name="Google Shape;4893;p53"/>
                <p:cNvSpPr/>
                <p:nvPr/>
              </p:nvSpPr>
              <p:spPr>
                <a:xfrm>
                  <a:off x="-3065084" y="2675765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4" name="Google Shape;4894;p53"/>
                <p:cNvSpPr/>
                <p:nvPr/>
              </p:nvSpPr>
              <p:spPr>
                <a:xfrm>
                  <a:off x="-3065084" y="2675765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5" name="Google Shape;4895;p53"/>
                <p:cNvSpPr/>
                <p:nvPr/>
              </p:nvSpPr>
              <p:spPr>
                <a:xfrm>
                  <a:off x="-3065084" y="2675765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6" name="Google Shape;4896;p53"/>
                <p:cNvSpPr/>
                <p:nvPr/>
              </p:nvSpPr>
              <p:spPr>
                <a:xfrm>
                  <a:off x="-3067112" y="2681896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7" name="Google Shape;4897;p53"/>
                <p:cNvSpPr/>
                <p:nvPr/>
              </p:nvSpPr>
              <p:spPr>
                <a:xfrm>
                  <a:off x="-3067112" y="2679867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8" name="Google Shape;4898;p53"/>
                <p:cNvSpPr/>
                <p:nvPr/>
              </p:nvSpPr>
              <p:spPr>
                <a:xfrm>
                  <a:off x="-3067112" y="2679867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9" name="Google Shape;4899;p53"/>
                <p:cNvSpPr/>
                <p:nvPr/>
              </p:nvSpPr>
              <p:spPr>
                <a:xfrm>
                  <a:off x="-3067112" y="2681896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0" name="Google Shape;4900;p53"/>
                <p:cNvSpPr/>
                <p:nvPr/>
              </p:nvSpPr>
              <p:spPr>
                <a:xfrm>
                  <a:off x="-3067112" y="2681896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1" name="Google Shape;4901;p53"/>
                <p:cNvSpPr/>
                <p:nvPr/>
              </p:nvSpPr>
              <p:spPr>
                <a:xfrm>
                  <a:off x="-3101825" y="2624732"/>
                  <a:ext cx="6175" cy="1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233" extrusionOk="0">
                      <a:moveTo>
                        <a:pt x="93" y="1"/>
                      </a:moveTo>
                      <a:lnTo>
                        <a:pt x="93" y="47"/>
                      </a:lnTo>
                      <a:lnTo>
                        <a:pt x="47" y="140"/>
                      </a:lnTo>
                      <a:lnTo>
                        <a:pt x="0" y="186"/>
                      </a:lnTo>
                      <a:lnTo>
                        <a:pt x="47" y="232"/>
                      </a:lnTo>
                      <a:lnTo>
                        <a:pt x="47" y="186"/>
                      </a:lnTo>
                      <a:lnTo>
                        <a:pt x="93" y="93"/>
                      </a:lnTo>
                      <a:lnTo>
                        <a:pt x="139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2" name="Google Shape;4902;p53"/>
                <p:cNvSpPr/>
                <p:nvPr/>
              </p:nvSpPr>
              <p:spPr>
                <a:xfrm>
                  <a:off x="-3101825" y="2632892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47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3" name="Google Shape;4903;p53"/>
                <p:cNvSpPr/>
                <p:nvPr/>
              </p:nvSpPr>
              <p:spPr>
                <a:xfrm>
                  <a:off x="-3099796" y="263496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4" name="Google Shape;4904;p53"/>
                <p:cNvSpPr/>
                <p:nvPr/>
              </p:nvSpPr>
              <p:spPr>
                <a:xfrm>
                  <a:off x="-3099796" y="263496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5" name="Google Shape;4905;p53"/>
                <p:cNvSpPr/>
                <p:nvPr/>
              </p:nvSpPr>
              <p:spPr>
                <a:xfrm>
                  <a:off x="-3101825" y="2632892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6" name="Google Shape;4906;p53"/>
                <p:cNvSpPr/>
                <p:nvPr/>
              </p:nvSpPr>
              <p:spPr>
                <a:xfrm>
                  <a:off x="-3101825" y="2634965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7" name="Google Shape;4907;p53"/>
                <p:cNvSpPr/>
                <p:nvPr/>
              </p:nvSpPr>
              <p:spPr>
                <a:xfrm>
                  <a:off x="-3099796" y="2628834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8" name="Google Shape;4908;p53"/>
                <p:cNvSpPr/>
                <p:nvPr/>
              </p:nvSpPr>
              <p:spPr>
                <a:xfrm>
                  <a:off x="-3065084" y="267783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9" name="Google Shape;4909;p53"/>
                <p:cNvSpPr/>
                <p:nvPr/>
              </p:nvSpPr>
              <p:spPr>
                <a:xfrm>
                  <a:off x="-3065084" y="2675765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0" name="Google Shape;4910;p53"/>
                <p:cNvSpPr/>
                <p:nvPr/>
              </p:nvSpPr>
              <p:spPr>
                <a:xfrm>
                  <a:off x="-3067112" y="2679867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1" name="Google Shape;4911;p53"/>
                <p:cNvSpPr/>
                <p:nvPr/>
              </p:nvSpPr>
              <p:spPr>
                <a:xfrm>
                  <a:off x="-3067112" y="2679867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2" name="Google Shape;4912;p53"/>
                <p:cNvSpPr/>
                <p:nvPr/>
              </p:nvSpPr>
              <p:spPr>
                <a:xfrm>
                  <a:off x="-3067112" y="2677838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46"/>
                      </a:moveTo>
                      <a:lnTo>
                        <a:pt x="46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46" y="46"/>
                      </a:lnTo>
                      <a:lnTo>
                        <a:pt x="46" y="46"/>
                      </a:lnTo>
                      <a:lnTo>
                        <a:pt x="46" y="46"/>
                      </a:lnTo>
                      <a:lnTo>
                        <a:pt x="46" y="46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46"/>
                      </a:lnTo>
                      <a:lnTo>
                        <a:pt x="46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3" name="Google Shape;4913;p53"/>
                <p:cNvSpPr/>
                <p:nvPr/>
              </p:nvSpPr>
              <p:spPr>
                <a:xfrm>
                  <a:off x="-3067112" y="2681896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4" name="Google Shape;4914;p53"/>
                <p:cNvSpPr/>
                <p:nvPr/>
              </p:nvSpPr>
              <p:spPr>
                <a:xfrm>
                  <a:off x="-3067112" y="2677838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0"/>
                      </a:moveTo>
                      <a:lnTo>
                        <a:pt x="0" y="46"/>
                      </a:lnTo>
                      <a:lnTo>
                        <a:pt x="46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5" name="Google Shape;4915;p53"/>
                <p:cNvSpPr/>
                <p:nvPr/>
              </p:nvSpPr>
              <p:spPr>
                <a:xfrm>
                  <a:off x="-3067112" y="2679867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6" name="Google Shape;4916;p53"/>
                <p:cNvSpPr/>
                <p:nvPr/>
              </p:nvSpPr>
              <p:spPr>
                <a:xfrm>
                  <a:off x="-3067112" y="2681896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7" name="Google Shape;4917;p53"/>
                <p:cNvSpPr/>
                <p:nvPr/>
              </p:nvSpPr>
              <p:spPr>
                <a:xfrm>
                  <a:off x="-3093665" y="2616572"/>
                  <a:ext cx="2073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0" y="140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8" name="Google Shape;4918;p53"/>
                <p:cNvSpPr/>
                <p:nvPr/>
              </p:nvSpPr>
              <p:spPr>
                <a:xfrm>
                  <a:off x="-3091636" y="2608412"/>
                  <a:ext cx="414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9" name="Google Shape;4919;p53"/>
                <p:cNvSpPr/>
                <p:nvPr/>
              </p:nvSpPr>
              <p:spPr>
                <a:xfrm>
                  <a:off x="-3093665" y="2610441"/>
                  <a:ext cx="4102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0" extrusionOk="0">
                      <a:moveTo>
                        <a:pt x="93" y="1"/>
                      </a:moveTo>
                      <a:lnTo>
                        <a:pt x="47" y="47"/>
                      </a:lnTo>
                      <a:lnTo>
                        <a:pt x="0" y="93"/>
                      </a:lnTo>
                      <a:lnTo>
                        <a:pt x="0" y="140"/>
                      </a:lnTo>
                      <a:lnTo>
                        <a:pt x="47" y="140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0" name="Google Shape;4920;p53"/>
                <p:cNvSpPr/>
                <p:nvPr/>
              </p:nvSpPr>
              <p:spPr>
                <a:xfrm>
                  <a:off x="-3091636" y="2614543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1" name="Google Shape;4921;p53"/>
                <p:cNvSpPr/>
                <p:nvPr/>
              </p:nvSpPr>
              <p:spPr>
                <a:xfrm>
                  <a:off x="-3091636" y="2610441"/>
                  <a:ext cx="2073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7" y="1"/>
                      </a:moveTo>
                      <a:lnTo>
                        <a:pt x="1" y="140"/>
                      </a:lnTo>
                      <a:lnTo>
                        <a:pt x="1" y="140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2" name="Google Shape;4922;p53"/>
                <p:cNvSpPr/>
                <p:nvPr/>
              </p:nvSpPr>
              <p:spPr>
                <a:xfrm>
                  <a:off x="-3054895" y="2647183"/>
                  <a:ext cx="4146" cy="8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7" extrusionOk="0">
                      <a:moveTo>
                        <a:pt x="93" y="1"/>
                      </a:moveTo>
                      <a:lnTo>
                        <a:pt x="47" y="94"/>
                      </a:lnTo>
                      <a:lnTo>
                        <a:pt x="1" y="140"/>
                      </a:lnTo>
                      <a:lnTo>
                        <a:pt x="47" y="186"/>
                      </a:lnTo>
                      <a:lnTo>
                        <a:pt x="47" y="140"/>
                      </a:lnTo>
                      <a:lnTo>
                        <a:pt x="93" y="94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3" name="Google Shape;4923;p53"/>
                <p:cNvSpPr/>
                <p:nvPr/>
              </p:nvSpPr>
              <p:spPr>
                <a:xfrm>
                  <a:off x="-3056924" y="2655387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4" name="Google Shape;4924;p53"/>
                <p:cNvSpPr/>
                <p:nvPr/>
              </p:nvSpPr>
              <p:spPr>
                <a:xfrm>
                  <a:off x="-3054895" y="2653314"/>
                  <a:ext cx="2117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5" name="Google Shape;4925;p53"/>
                <p:cNvSpPr/>
                <p:nvPr/>
              </p:nvSpPr>
              <p:spPr>
                <a:xfrm>
                  <a:off x="-3054895" y="2651285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6" name="Google Shape;4926;p53"/>
                <p:cNvSpPr/>
                <p:nvPr/>
              </p:nvSpPr>
              <p:spPr>
                <a:xfrm>
                  <a:off x="-3054895" y="2653314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7" name="Google Shape;4927;p53"/>
                <p:cNvSpPr/>
                <p:nvPr/>
              </p:nvSpPr>
              <p:spPr>
                <a:xfrm>
                  <a:off x="-3075316" y="2561482"/>
                  <a:ext cx="10277" cy="20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463" extrusionOk="0">
                      <a:moveTo>
                        <a:pt x="186" y="0"/>
                      </a:moveTo>
                      <a:lnTo>
                        <a:pt x="140" y="46"/>
                      </a:lnTo>
                      <a:lnTo>
                        <a:pt x="94" y="231"/>
                      </a:lnTo>
                      <a:lnTo>
                        <a:pt x="47" y="278"/>
                      </a:lnTo>
                      <a:lnTo>
                        <a:pt x="1" y="370"/>
                      </a:lnTo>
                      <a:lnTo>
                        <a:pt x="1" y="463"/>
                      </a:lnTo>
                      <a:lnTo>
                        <a:pt x="47" y="370"/>
                      </a:lnTo>
                      <a:lnTo>
                        <a:pt x="94" y="324"/>
                      </a:lnTo>
                      <a:lnTo>
                        <a:pt x="94" y="278"/>
                      </a:lnTo>
                      <a:lnTo>
                        <a:pt x="186" y="46"/>
                      </a:lnTo>
                      <a:lnTo>
                        <a:pt x="186" y="93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8" name="Google Shape;4928;p53"/>
                <p:cNvSpPr/>
                <p:nvPr/>
              </p:nvSpPr>
              <p:spPr>
                <a:xfrm>
                  <a:off x="-3071214" y="2563511"/>
                  <a:ext cx="4146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232" extrusionOk="0">
                      <a:moveTo>
                        <a:pt x="93" y="0"/>
                      </a:moveTo>
                      <a:lnTo>
                        <a:pt x="1" y="232"/>
                      </a:lnTo>
                      <a:lnTo>
                        <a:pt x="47" y="185"/>
                      </a:lnTo>
                      <a:lnTo>
                        <a:pt x="93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9" name="Google Shape;4929;p53"/>
                <p:cNvSpPr/>
                <p:nvPr/>
              </p:nvSpPr>
              <p:spPr>
                <a:xfrm>
                  <a:off x="-3032444" y="2596151"/>
                  <a:ext cx="6175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279" extrusionOk="0">
                      <a:moveTo>
                        <a:pt x="93" y="1"/>
                      </a:moveTo>
                      <a:lnTo>
                        <a:pt x="93" y="93"/>
                      </a:lnTo>
                      <a:lnTo>
                        <a:pt x="140" y="47"/>
                      </a:lnTo>
                      <a:lnTo>
                        <a:pt x="93" y="1"/>
                      </a:lnTo>
                      <a:close/>
                      <a:moveTo>
                        <a:pt x="93" y="93"/>
                      </a:moveTo>
                      <a:lnTo>
                        <a:pt x="1" y="279"/>
                      </a:lnTo>
                      <a:lnTo>
                        <a:pt x="47" y="279"/>
                      </a:lnTo>
                      <a:lnTo>
                        <a:pt x="93" y="186"/>
                      </a:lnTo>
                      <a:lnTo>
                        <a:pt x="93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0" name="Google Shape;4930;p53"/>
                <p:cNvSpPr/>
                <p:nvPr/>
              </p:nvSpPr>
              <p:spPr>
                <a:xfrm>
                  <a:off x="-3036502" y="2612514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7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1" name="Google Shape;4931;p53"/>
                <p:cNvSpPr/>
                <p:nvPr/>
              </p:nvSpPr>
              <p:spPr>
                <a:xfrm>
                  <a:off x="-3034473" y="2608412"/>
                  <a:ext cx="414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2" name="Google Shape;4932;p53"/>
                <p:cNvSpPr/>
                <p:nvPr/>
              </p:nvSpPr>
              <p:spPr>
                <a:xfrm>
                  <a:off x="-3036502" y="2612514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6"/>
                      </a:moveTo>
                      <a:lnTo>
                        <a:pt x="47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3" name="Google Shape;4933;p53"/>
                <p:cNvSpPr/>
                <p:nvPr/>
              </p:nvSpPr>
              <p:spPr>
                <a:xfrm>
                  <a:off x="-3036502" y="2610441"/>
                  <a:ext cx="4102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4" name="Google Shape;4934;p53"/>
                <p:cNvSpPr/>
                <p:nvPr/>
              </p:nvSpPr>
              <p:spPr>
                <a:xfrm>
                  <a:off x="-3034473" y="2610441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5" name="Google Shape;4935;p53"/>
                <p:cNvSpPr/>
                <p:nvPr/>
              </p:nvSpPr>
              <p:spPr>
                <a:xfrm>
                  <a:off x="-3109985" y="2645154"/>
                  <a:ext cx="4102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0" extrusionOk="0">
                      <a:moveTo>
                        <a:pt x="46" y="1"/>
                      </a:moveTo>
                      <a:lnTo>
                        <a:pt x="0" y="140"/>
                      </a:lnTo>
                      <a:lnTo>
                        <a:pt x="46" y="140"/>
                      </a:lnTo>
                      <a:lnTo>
                        <a:pt x="93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6" name="Google Shape;4936;p53"/>
                <p:cNvSpPr/>
                <p:nvPr/>
              </p:nvSpPr>
              <p:spPr>
                <a:xfrm>
                  <a:off x="-3107956" y="2643125"/>
                  <a:ext cx="4146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7" name="Google Shape;4937;p53"/>
                <p:cNvSpPr/>
                <p:nvPr/>
              </p:nvSpPr>
              <p:spPr>
                <a:xfrm>
                  <a:off x="-3105927" y="2643125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8" name="Google Shape;4938;p53"/>
                <p:cNvSpPr/>
                <p:nvPr/>
              </p:nvSpPr>
              <p:spPr>
                <a:xfrm>
                  <a:off x="-3103854" y="264312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9" name="Google Shape;4939;p53"/>
                <p:cNvSpPr/>
                <p:nvPr/>
              </p:nvSpPr>
              <p:spPr>
                <a:xfrm>
                  <a:off x="-3105927" y="2641096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0" name="Google Shape;4940;p53"/>
                <p:cNvSpPr/>
                <p:nvPr/>
              </p:nvSpPr>
              <p:spPr>
                <a:xfrm>
                  <a:off x="-3103854" y="2639023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1" name="Google Shape;4941;p53"/>
                <p:cNvSpPr/>
                <p:nvPr/>
              </p:nvSpPr>
              <p:spPr>
                <a:xfrm>
                  <a:off x="-3103854" y="2641096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2" name="Google Shape;4942;p53"/>
                <p:cNvSpPr/>
                <p:nvPr/>
              </p:nvSpPr>
              <p:spPr>
                <a:xfrm>
                  <a:off x="-3101825" y="263902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3" name="Google Shape;4943;p53"/>
                <p:cNvSpPr/>
                <p:nvPr/>
              </p:nvSpPr>
              <p:spPr>
                <a:xfrm>
                  <a:off x="-3103854" y="2641096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4" name="Google Shape;4944;p53"/>
                <p:cNvSpPr/>
                <p:nvPr/>
              </p:nvSpPr>
              <p:spPr>
                <a:xfrm>
                  <a:off x="-3103854" y="2639023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5" name="Google Shape;4945;p53"/>
                <p:cNvSpPr/>
                <p:nvPr/>
              </p:nvSpPr>
              <p:spPr>
                <a:xfrm>
                  <a:off x="-3101825" y="263902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6" name="Google Shape;4946;p53"/>
                <p:cNvSpPr/>
                <p:nvPr/>
              </p:nvSpPr>
              <p:spPr>
                <a:xfrm>
                  <a:off x="-3030371" y="2600253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7" name="Google Shape;4947;p53"/>
                <p:cNvSpPr/>
                <p:nvPr/>
              </p:nvSpPr>
              <p:spPr>
                <a:xfrm>
                  <a:off x="-3034473" y="2608412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8" name="Google Shape;4948;p53"/>
                <p:cNvSpPr/>
                <p:nvPr/>
              </p:nvSpPr>
              <p:spPr>
                <a:xfrm>
                  <a:off x="-3107956" y="2647183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0" y="94"/>
                      </a:lnTo>
                      <a:lnTo>
                        <a:pt x="0" y="94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9" name="Google Shape;4949;p53"/>
                <p:cNvSpPr/>
                <p:nvPr/>
              </p:nvSpPr>
              <p:spPr>
                <a:xfrm>
                  <a:off x="-3105927" y="2645154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0" name="Google Shape;4950;p53"/>
                <p:cNvSpPr/>
                <p:nvPr/>
              </p:nvSpPr>
              <p:spPr>
                <a:xfrm>
                  <a:off x="-3105927" y="2649256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1" name="Google Shape;4951;p53"/>
                <p:cNvSpPr/>
                <p:nvPr/>
              </p:nvSpPr>
              <p:spPr>
                <a:xfrm>
                  <a:off x="-3026313" y="2590064"/>
                  <a:ext cx="10277" cy="1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417" extrusionOk="0">
                      <a:moveTo>
                        <a:pt x="232" y="0"/>
                      </a:moveTo>
                      <a:lnTo>
                        <a:pt x="140" y="46"/>
                      </a:lnTo>
                      <a:lnTo>
                        <a:pt x="47" y="324"/>
                      </a:lnTo>
                      <a:lnTo>
                        <a:pt x="93" y="231"/>
                      </a:lnTo>
                      <a:lnTo>
                        <a:pt x="186" y="139"/>
                      </a:lnTo>
                      <a:lnTo>
                        <a:pt x="232" y="0"/>
                      </a:lnTo>
                      <a:close/>
                      <a:moveTo>
                        <a:pt x="47" y="324"/>
                      </a:moveTo>
                      <a:lnTo>
                        <a:pt x="1" y="370"/>
                      </a:lnTo>
                      <a:lnTo>
                        <a:pt x="1" y="417"/>
                      </a:lnTo>
                      <a:lnTo>
                        <a:pt x="47" y="417"/>
                      </a:lnTo>
                      <a:lnTo>
                        <a:pt x="47" y="370"/>
                      </a:lnTo>
                      <a:lnTo>
                        <a:pt x="93" y="32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2" name="Google Shape;4952;p53"/>
                <p:cNvSpPr/>
                <p:nvPr/>
              </p:nvSpPr>
              <p:spPr>
                <a:xfrm>
                  <a:off x="-3016080" y="259006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3" name="Google Shape;4953;p53"/>
                <p:cNvSpPr/>
                <p:nvPr/>
              </p:nvSpPr>
              <p:spPr>
                <a:xfrm>
                  <a:off x="-3024240" y="2596151"/>
                  <a:ext cx="6131" cy="8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87" extrusionOk="0">
                      <a:moveTo>
                        <a:pt x="139" y="1"/>
                      </a:moveTo>
                      <a:lnTo>
                        <a:pt x="46" y="93"/>
                      </a:lnTo>
                      <a:lnTo>
                        <a:pt x="0" y="186"/>
                      </a:lnTo>
                      <a:lnTo>
                        <a:pt x="46" y="186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4" name="Google Shape;4954;p53"/>
                <p:cNvSpPr/>
                <p:nvPr/>
              </p:nvSpPr>
              <p:spPr>
                <a:xfrm>
                  <a:off x="-1838189" y="2204211"/>
                  <a:ext cx="16364" cy="16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371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186"/>
                      </a:lnTo>
                      <a:lnTo>
                        <a:pt x="278" y="371"/>
                      </a:lnTo>
                      <a:lnTo>
                        <a:pt x="232" y="325"/>
                      </a:lnTo>
                      <a:lnTo>
                        <a:pt x="232" y="278"/>
                      </a:lnTo>
                      <a:lnTo>
                        <a:pt x="324" y="232"/>
                      </a:lnTo>
                      <a:lnTo>
                        <a:pt x="371" y="232"/>
                      </a:lnTo>
                      <a:lnTo>
                        <a:pt x="324" y="186"/>
                      </a:lnTo>
                      <a:lnTo>
                        <a:pt x="232" y="13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5" name="Google Shape;4955;p53"/>
                <p:cNvSpPr/>
                <p:nvPr/>
              </p:nvSpPr>
              <p:spPr>
                <a:xfrm>
                  <a:off x="-1828000" y="2214444"/>
                  <a:ext cx="169505" cy="102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3" h="2315" extrusionOk="0">
                      <a:moveTo>
                        <a:pt x="93" y="0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47" y="139"/>
                      </a:lnTo>
                      <a:lnTo>
                        <a:pt x="464" y="370"/>
                      </a:lnTo>
                      <a:lnTo>
                        <a:pt x="741" y="509"/>
                      </a:lnTo>
                      <a:lnTo>
                        <a:pt x="3518" y="2129"/>
                      </a:lnTo>
                      <a:lnTo>
                        <a:pt x="3576" y="2129"/>
                      </a:lnTo>
                      <a:lnTo>
                        <a:pt x="2917" y="1712"/>
                      </a:lnTo>
                      <a:lnTo>
                        <a:pt x="2037" y="1250"/>
                      </a:lnTo>
                      <a:lnTo>
                        <a:pt x="93" y="93"/>
                      </a:lnTo>
                      <a:lnTo>
                        <a:pt x="93" y="46"/>
                      </a:lnTo>
                      <a:lnTo>
                        <a:pt x="140" y="46"/>
                      </a:lnTo>
                      <a:lnTo>
                        <a:pt x="2361" y="1342"/>
                      </a:lnTo>
                      <a:lnTo>
                        <a:pt x="3426" y="1944"/>
                      </a:lnTo>
                      <a:lnTo>
                        <a:pt x="3379" y="1851"/>
                      </a:lnTo>
                      <a:lnTo>
                        <a:pt x="1158" y="555"/>
                      </a:lnTo>
                      <a:lnTo>
                        <a:pt x="140" y="0"/>
                      </a:lnTo>
                      <a:close/>
                      <a:moveTo>
                        <a:pt x="3576" y="2129"/>
                      </a:moveTo>
                      <a:lnTo>
                        <a:pt x="3627" y="2161"/>
                      </a:lnTo>
                      <a:lnTo>
                        <a:pt x="3627" y="2161"/>
                      </a:lnTo>
                      <a:lnTo>
                        <a:pt x="3611" y="2129"/>
                      </a:lnTo>
                      <a:close/>
                      <a:moveTo>
                        <a:pt x="3627" y="2161"/>
                      </a:moveTo>
                      <a:lnTo>
                        <a:pt x="3657" y="2222"/>
                      </a:lnTo>
                      <a:lnTo>
                        <a:pt x="3703" y="2222"/>
                      </a:lnTo>
                      <a:lnTo>
                        <a:pt x="3703" y="2268"/>
                      </a:lnTo>
                      <a:lnTo>
                        <a:pt x="3796" y="2314"/>
                      </a:lnTo>
                      <a:lnTo>
                        <a:pt x="3842" y="2314"/>
                      </a:lnTo>
                      <a:lnTo>
                        <a:pt x="3796" y="2268"/>
                      </a:lnTo>
                      <a:lnTo>
                        <a:pt x="3627" y="216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6" name="Google Shape;4956;p53"/>
                <p:cNvSpPr/>
                <p:nvPr/>
              </p:nvSpPr>
              <p:spPr>
                <a:xfrm>
                  <a:off x="-1672830" y="2300145"/>
                  <a:ext cx="8204" cy="8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8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185" y="186"/>
                      </a:lnTo>
                      <a:lnTo>
                        <a:pt x="139" y="93"/>
                      </a:lnTo>
                      <a:lnTo>
                        <a:pt x="93" y="9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7" name="Google Shape;4957;p53"/>
                <p:cNvSpPr/>
                <p:nvPr/>
              </p:nvSpPr>
              <p:spPr>
                <a:xfrm>
                  <a:off x="-1823898" y="2216473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8" name="Google Shape;4958;p53"/>
                <p:cNvSpPr/>
                <p:nvPr/>
              </p:nvSpPr>
              <p:spPr>
                <a:xfrm>
                  <a:off x="-1823898" y="221850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9" name="Google Shape;4959;p53"/>
                <p:cNvSpPr/>
                <p:nvPr/>
              </p:nvSpPr>
              <p:spPr>
                <a:xfrm>
                  <a:off x="-1823898" y="221850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0" name="Google Shape;4960;p53"/>
                <p:cNvSpPr/>
                <p:nvPr/>
              </p:nvSpPr>
              <p:spPr>
                <a:xfrm>
                  <a:off x="-1823898" y="221850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1" name="Google Shape;4961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2" name="Google Shape;4962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3" name="Google Shape;4963;p53"/>
                <p:cNvSpPr/>
                <p:nvPr/>
              </p:nvSpPr>
              <p:spPr>
                <a:xfrm>
                  <a:off x="-1823898" y="221850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4" name="Google Shape;4964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5" name="Google Shape;4965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6" name="Google Shape;4966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7" name="Google Shape;4967;p53"/>
                <p:cNvSpPr/>
                <p:nvPr/>
              </p:nvSpPr>
              <p:spPr>
                <a:xfrm>
                  <a:off x="-1823898" y="221850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8" name="Google Shape;4968;p53"/>
                <p:cNvSpPr/>
                <p:nvPr/>
              </p:nvSpPr>
              <p:spPr>
                <a:xfrm>
                  <a:off x="-1823898" y="221850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9" name="Google Shape;4969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0" name="Google Shape;4970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1" name="Google Shape;4971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2" name="Google Shape;4972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3" name="Google Shape;4973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4" name="Google Shape;4974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5" name="Google Shape;4975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6" name="Google Shape;4976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7" name="Google Shape;4977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8" name="Google Shape;4978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9" name="Google Shape;4979;p53"/>
                <p:cNvSpPr/>
                <p:nvPr/>
              </p:nvSpPr>
              <p:spPr>
                <a:xfrm>
                  <a:off x="-1821870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0" name="Google Shape;4980;p53"/>
                <p:cNvSpPr/>
                <p:nvPr/>
              </p:nvSpPr>
              <p:spPr>
                <a:xfrm>
                  <a:off x="-1821870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1" name="Google Shape;4981;p53"/>
                <p:cNvSpPr/>
                <p:nvPr/>
              </p:nvSpPr>
              <p:spPr>
                <a:xfrm>
                  <a:off x="-1823898" y="221647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2" name="Google Shape;4982;p53"/>
                <p:cNvSpPr/>
                <p:nvPr/>
              </p:nvSpPr>
              <p:spPr>
                <a:xfrm>
                  <a:off x="-1823898" y="2216473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3" name="Google Shape;4983;p53"/>
                <p:cNvSpPr/>
                <p:nvPr/>
              </p:nvSpPr>
              <p:spPr>
                <a:xfrm>
                  <a:off x="-1821870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4" name="Google Shape;4984;p53"/>
                <p:cNvSpPr/>
                <p:nvPr/>
              </p:nvSpPr>
              <p:spPr>
                <a:xfrm>
                  <a:off x="-1821870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5" name="Google Shape;4985;p53"/>
                <p:cNvSpPr/>
                <p:nvPr/>
              </p:nvSpPr>
              <p:spPr>
                <a:xfrm>
                  <a:off x="-1821870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6" name="Google Shape;4986;p53"/>
                <p:cNvSpPr/>
                <p:nvPr/>
              </p:nvSpPr>
              <p:spPr>
                <a:xfrm>
                  <a:off x="-1821870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7" name="Google Shape;4987;p53"/>
                <p:cNvSpPr/>
                <p:nvPr/>
              </p:nvSpPr>
              <p:spPr>
                <a:xfrm>
                  <a:off x="-1821870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8" name="Google Shape;4988;p53"/>
                <p:cNvSpPr/>
                <p:nvPr/>
              </p:nvSpPr>
              <p:spPr>
                <a:xfrm>
                  <a:off x="-1821870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9" name="Google Shape;4989;p53"/>
                <p:cNvSpPr/>
                <p:nvPr/>
              </p:nvSpPr>
              <p:spPr>
                <a:xfrm>
                  <a:off x="-1821870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0" name="Google Shape;4990;p53"/>
                <p:cNvSpPr/>
                <p:nvPr/>
              </p:nvSpPr>
              <p:spPr>
                <a:xfrm>
                  <a:off x="-1821870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1" name="Google Shape;4991;p53"/>
                <p:cNvSpPr/>
                <p:nvPr/>
              </p:nvSpPr>
              <p:spPr>
                <a:xfrm>
                  <a:off x="-1821870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2" name="Google Shape;4992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3" name="Google Shape;4993;p53"/>
                <p:cNvSpPr/>
                <p:nvPr/>
              </p:nvSpPr>
              <p:spPr>
                <a:xfrm>
                  <a:off x="-1823898" y="221647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4" name="Google Shape;4994;p53"/>
                <p:cNvSpPr/>
                <p:nvPr/>
              </p:nvSpPr>
              <p:spPr>
                <a:xfrm>
                  <a:off x="-1821870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5" name="Google Shape;4995;p53"/>
                <p:cNvSpPr/>
                <p:nvPr/>
              </p:nvSpPr>
              <p:spPr>
                <a:xfrm>
                  <a:off x="-1823898" y="221850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6" name="Google Shape;4996;p53"/>
                <p:cNvSpPr/>
                <p:nvPr/>
              </p:nvSpPr>
              <p:spPr>
                <a:xfrm>
                  <a:off x="-1821870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7" name="Google Shape;4997;p53"/>
                <p:cNvSpPr/>
                <p:nvPr/>
              </p:nvSpPr>
              <p:spPr>
                <a:xfrm>
                  <a:off x="-1821870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8" name="Google Shape;4998;p53"/>
                <p:cNvSpPr/>
                <p:nvPr/>
              </p:nvSpPr>
              <p:spPr>
                <a:xfrm>
                  <a:off x="-1823898" y="221647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9" name="Google Shape;4999;p53"/>
                <p:cNvSpPr/>
                <p:nvPr/>
              </p:nvSpPr>
              <p:spPr>
                <a:xfrm>
                  <a:off x="-1821870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0" name="Google Shape;5000;p53"/>
                <p:cNvSpPr/>
                <p:nvPr/>
              </p:nvSpPr>
              <p:spPr>
                <a:xfrm>
                  <a:off x="-1821870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1" name="Google Shape;5001;p53"/>
                <p:cNvSpPr/>
                <p:nvPr/>
              </p:nvSpPr>
              <p:spPr>
                <a:xfrm>
                  <a:off x="-1821870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2" name="Google Shape;5002;p53"/>
                <p:cNvSpPr/>
                <p:nvPr/>
              </p:nvSpPr>
              <p:spPr>
                <a:xfrm>
                  <a:off x="-1823898" y="221647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3" name="Google Shape;5003;p53"/>
                <p:cNvSpPr/>
                <p:nvPr/>
              </p:nvSpPr>
              <p:spPr>
                <a:xfrm>
                  <a:off x="-1823898" y="221647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4" name="Google Shape;5004;p53"/>
                <p:cNvSpPr/>
                <p:nvPr/>
              </p:nvSpPr>
              <p:spPr>
                <a:xfrm>
                  <a:off x="-1823898" y="2216473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5" name="Google Shape;5005;p53"/>
                <p:cNvSpPr/>
                <p:nvPr/>
              </p:nvSpPr>
              <p:spPr>
                <a:xfrm>
                  <a:off x="-1821870" y="221647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6" name="Google Shape;5006;p53"/>
                <p:cNvSpPr/>
                <p:nvPr/>
              </p:nvSpPr>
              <p:spPr>
                <a:xfrm>
                  <a:off x="-1821870" y="221647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7" name="Google Shape;5007;p53"/>
                <p:cNvSpPr/>
                <p:nvPr/>
              </p:nvSpPr>
              <p:spPr>
                <a:xfrm>
                  <a:off x="-1821870" y="221647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8" name="Google Shape;5008;p53"/>
                <p:cNvSpPr/>
                <p:nvPr/>
              </p:nvSpPr>
              <p:spPr>
                <a:xfrm>
                  <a:off x="-1823898" y="221647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9" name="Google Shape;5009;p53"/>
                <p:cNvSpPr/>
                <p:nvPr/>
              </p:nvSpPr>
              <p:spPr>
                <a:xfrm>
                  <a:off x="-1821870" y="221647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0" name="Google Shape;5010;p53"/>
                <p:cNvSpPr/>
                <p:nvPr/>
              </p:nvSpPr>
              <p:spPr>
                <a:xfrm>
                  <a:off x="-1823898" y="2216473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1" name="Google Shape;5011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2" name="Google Shape;5012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3" name="Google Shape;5013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4" name="Google Shape;5014;p53"/>
                <p:cNvSpPr/>
                <p:nvPr/>
              </p:nvSpPr>
              <p:spPr>
                <a:xfrm>
                  <a:off x="-1823898" y="221647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5" name="Google Shape;5015;p53"/>
                <p:cNvSpPr/>
                <p:nvPr/>
              </p:nvSpPr>
              <p:spPr>
                <a:xfrm>
                  <a:off x="-1823898" y="221647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6" name="Google Shape;5016;p53"/>
                <p:cNvSpPr/>
                <p:nvPr/>
              </p:nvSpPr>
              <p:spPr>
                <a:xfrm>
                  <a:off x="-1823898" y="221647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7" name="Google Shape;5017;p53"/>
                <p:cNvSpPr/>
                <p:nvPr/>
              </p:nvSpPr>
              <p:spPr>
                <a:xfrm>
                  <a:off x="-1821870" y="221647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8" name="Google Shape;5018;p53"/>
                <p:cNvSpPr/>
                <p:nvPr/>
              </p:nvSpPr>
              <p:spPr>
                <a:xfrm>
                  <a:off x="-1823898" y="2216473"/>
                  <a:ext cx="163330" cy="9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3" h="2222" extrusionOk="0">
                      <a:moveTo>
                        <a:pt x="47" y="0"/>
                      </a:moveTo>
                      <a:lnTo>
                        <a:pt x="47" y="47"/>
                      </a:lnTo>
                      <a:lnTo>
                        <a:pt x="0" y="47"/>
                      </a:lnTo>
                      <a:lnTo>
                        <a:pt x="1944" y="1204"/>
                      </a:lnTo>
                      <a:lnTo>
                        <a:pt x="2824" y="1666"/>
                      </a:lnTo>
                      <a:lnTo>
                        <a:pt x="3703" y="2222"/>
                      </a:lnTo>
                      <a:lnTo>
                        <a:pt x="3703" y="2176"/>
                      </a:lnTo>
                      <a:lnTo>
                        <a:pt x="3657" y="2129"/>
                      </a:lnTo>
                      <a:lnTo>
                        <a:pt x="3610" y="2083"/>
                      </a:lnTo>
                      <a:lnTo>
                        <a:pt x="3425" y="1944"/>
                      </a:lnTo>
                      <a:lnTo>
                        <a:pt x="3333" y="1944"/>
                      </a:lnTo>
                      <a:lnTo>
                        <a:pt x="3333" y="1898"/>
                      </a:lnTo>
                      <a:lnTo>
                        <a:pt x="2268" y="129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9" name="Google Shape;5019;p53"/>
                <p:cNvSpPr/>
                <p:nvPr/>
              </p:nvSpPr>
              <p:spPr>
                <a:xfrm>
                  <a:off x="-1821870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0" name="Google Shape;5020;p53"/>
                <p:cNvSpPr/>
                <p:nvPr/>
              </p:nvSpPr>
              <p:spPr>
                <a:xfrm>
                  <a:off x="-1823898" y="221850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1" name="Google Shape;5021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2" name="Google Shape;5022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3" name="Google Shape;5023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4" name="Google Shape;5024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5" name="Google Shape;5025;p53"/>
                <p:cNvSpPr/>
                <p:nvPr/>
              </p:nvSpPr>
              <p:spPr>
                <a:xfrm>
                  <a:off x="-1823898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6" name="Google Shape;5026;p53"/>
                <p:cNvSpPr/>
                <p:nvPr/>
              </p:nvSpPr>
              <p:spPr>
                <a:xfrm>
                  <a:off x="-1821870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7" name="Google Shape;5027;p53"/>
                <p:cNvSpPr/>
                <p:nvPr/>
              </p:nvSpPr>
              <p:spPr>
                <a:xfrm>
                  <a:off x="-1821870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8" name="Google Shape;5028;p53"/>
                <p:cNvSpPr/>
                <p:nvPr/>
              </p:nvSpPr>
              <p:spPr>
                <a:xfrm>
                  <a:off x="-1821870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9" name="Google Shape;5029;p53"/>
                <p:cNvSpPr/>
                <p:nvPr/>
              </p:nvSpPr>
              <p:spPr>
                <a:xfrm>
                  <a:off x="-1821870" y="22185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0" name="Google Shape;5030;p53"/>
                <p:cNvSpPr/>
                <p:nvPr/>
              </p:nvSpPr>
              <p:spPr>
                <a:xfrm>
                  <a:off x="-1821870" y="221647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1" name="Google Shape;5031;p53"/>
                <p:cNvSpPr/>
                <p:nvPr/>
              </p:nvSpPr>
              <p:spPr>
                <a:xfrm>
                  <a:off x="-1821870" y="221647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2" name="Google Shape;5032;p53"/>
                <p:cNvSpPr/>
                <p:nvPr/>
              </p:nvSpPr>
              <p:spPr>
                <a:xfrm>
                  <a:off x="-1828000" y="2202182"/>
                  <a:ext cx="140923" cy="81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" h="1852" extrusionOk="0">
                      <a:moveTo>
                        <a:pt x="1" y="0"/>
                      </a:moveTo>
                      <a:lnTo>
                        <a:pt x="119" y="72"/>
                      </a:lnTo>
                      <a:lnTo>
                        <a:pt x="119" y="72"/>
                      </a:lnTo>
                      <a:lnTo>
                        <a:pt x="93" y="47"/>
                      </a:lnTo>
                      <a:lnTo>
                        <a:pt x="1" y="0"/>
                      </a:lnTo>
                      <a:close/>
                      <a:moveTo>
                        <a:pt x="119" y="72"/>
                      </a:moveTo>
                      <a:lnTo>
                        <a:pt x="186" y="139"/>
                      </a:lnTo>
                      <a:lnTo>
                        <a:pt x="849" y="517"/>
                      </a:lnTo>
                      <a:lnTo>
                        <a:pt x="849" y="517"/>
                      </a:lnTo>
                      <a:lnTo>
                        <a:pt x="119" y="72"/>
                      </a:lnTo>
                      <a:close/>
                      <a:moveTo>
                        <a:pt x="849" y="517"/>
                      </a:moveTo>
                      <a:lnTo>
                        <a:pt x="1065" y="648"/>
                      </a:lnTo>
                      <a:lnTo>
                        <a:pt x="2963" y="1759"/>
                      </a:lnTo>
                      <a:lnTo>
                        <a:pt x="3009" y="1759"/>
                      </a:lnTo>
                      <a:lnTo>
                        <a:pt x="3194" y="1852"/>
                      </a:lnTo>
                      <a:lnTo>
                        <a:pt x="849" y="5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3" name="Google Shape;5033;p53"/>
                <p:cNvSpPr/>
                <p:nvPr/>
              </p:nvSpPr>
              <p:spPr>
                <a:xfrm>
                  <a:off x="-1846349" y="2189921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47"/>
                      </a:moveTo>
                      <a:lnTo>
                        <a:pt x="46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46" y="93"/>
                      </a:lnTo>
                      <a:lnTo>
                        <a:pt x="46" y="93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46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4" name="Google Shape;5034;p53"/>
                <p:cNvSpPr/>
                <p:nvPr/>
              </p:nvSpPr>
              <p:spPr>
                <a:xfrm>
                  <a:off x="-1697354" y="2279768"/>
                  <a:ext cx="18437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232" extrusionOk="0">
                      <a:moveTo>
                        <a:pt x="1" y="0"/>
                      </a:moveTo>
                      <a:lnTo>
                        <a:pt x="417" y="231"/>
                      </a:lnTo>
                      <a:lnTo>
                        <a:pt x="371" y="185"/>
                      </a:lnTo>
                      <a:lnTo>
                        <a:pt x="325" y="139"/>
                      </a:lnTo>
                      <a:lnTo>
                        <a:pt x="232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5" name="Google Shape;5035;p53"/>
                <p:cNvSpPr/>
                <p:nvPr/>
              </p:nvSpPr>
              <p:spPr>
                <a:xfrm>
                  <a:off x="-1836160" y="2198080"/>
                  <a:ext cx="55178" cy="32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742" extrusionOk="0">
                      <a:moveTo>
                        <a:pt x="1" y="1"/>
                      </a:moveTo>
                      <a:lnTo>
                        <a:pt x="232" y="140"/>
                      </a:lnTo>
                      <a:lnTo>
                        <a:pt x="371" y="232"/>
                      </a:lnTo>
                      <a:lnTo>
                        <a:pt x="1250" y="741"/>
                      </a:lnTo>
                      <a:lnTo>
                        <a:pt x="186" y="9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6" name="Google Shape;5036;p53"/>
                <p:cNvSpPr/>
                <p:nvPr/>
              </p:nvSpPr>
              <p:spPr>
                <a:xfrm>
                  <a:off x="-2258710" y="2441025"/>
                  <a:ext cx="20422" cy="1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417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139" y="186"/>
                      </a:lnTo>
                      <a:lnTo>
                        <a:pt x="139" y="232"/>
                      </a:lnTo>
                      <a:lnTo>
                        <a:pt x="185" y="278"/>
                      </a:lnTo>
                      <a:lnTo>
                        <a:pt x="417" y="417"/>
                      </a:lnTo>
                      <a:lnTo>
                        <a:pt x="417" y="417"/>
                      </a:lnTo>
                      <a:lnTo>
                        <a:pt x="370" y="371"/>
                      </a:lnTo>
                      <a:lnTo>
                        <a:pt x="417" y="324"/>
                      </a:lnTo>
                      <a:lnTo>
                        <a:pt x="463" y="278"/>
                      </a:lnTo>
                      <a:lnTo>
                        <a:pt x="324" y="186"/>
                      </a:lnTo>
                      <a:lnTo>
                        <a:pt x="185" y="139"/>
                      </a:lnTo>
                      <a:lnTo>
                        <a:pt x="93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7" name="Google Shape;5037;p53"/>
                <p:cNvSpPr/>
                <p:nvPr/>
              </p:nvSpPr>
              <p:spPr>
                <a:xfrm>
                  <a:off x="-2242390" y="2455315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8" name="Google Shape;5038;p53"/>
                <p:cNvSpPr/>
                <p:nvPr/>
              </p:nvSpPr>
              <p:spPr>
                <a:xfrm>
                  <a:off x="-2119904" y="2520639"/>
                  <a:ext cx="26553" cy="16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371" extrusionOk="0">
                      <a:moveTo>
                        <a:pt x="0" y="0"/>
                      </a:moveTo>
                      <a:lnTo>
                        <a:pt x="93" y="93"/>
                      </a:lnTo>
                      <a:lnTo>
                        <a:pt x="602" y="371"/>
                      </a:lnTo>
                      <a:lnTo>
                        <a:pt x="602" y="371"/>
                      </a:lnTo>
                      <a:lnTo>
                        <a:pt x="185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9" name="Google Shape;5039;p53"/>
                <p:cNvSpPr/>
                <p:nvPr/>
              </p:nvSpPr>
              <p:spPr>
                <a:xfrm>
                  <a:off x="-2146457" y="2506348"/>
                  <a:ext cx="12306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40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93" y="93"/>
                      </a:lnTo>
                      <a:lnTo>
                        <a:pt x="186" y="139"/>
                      </a:lnTo>
                      <a:lnTo>
                        <a:pt x="278" y="139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0" name="Google Shape;5040;p53"/>
                <p:cNvSpPr/>
                <p:nvPr/>
              </p:nvSpPr>
              <p:spPr>
                <a:xfrm>
                  <a:off x="-2148486" y="2512479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3" y="47"/>
                      </a:lnTo>
                      <a:lnTo>
                        <a:pt x="93" y="47"/>
                      </a:lnTo>
                      <a:lnTo>
                        <a:pt x="93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1" name="Google Shape;5041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2" name="Google Shape;5042;p53"/>
                <p:cNvSpPr/>
                <p:nvPr/>
              </p:nvSpPr>
              <p:spPr>
                <a:xfrm>
                  <a:off x="-2240362" y="2453286"/>
                  <a:ext cx="89891" cy="53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204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93"/>
                      </a:lnTo>
                      <a:lnTo>
                        <a:pt x="93" y="46"/>
                      </a:lnTo>
                      <a:lnTo>
                        <a:pt x="139" y="46"/>
                      </a:lnTo>
                      <a:lnTo>
                        <a:pt x="186" y="139"/>
                      </a:lnTo>
                      <a:lnTo>
                        <a:pt x="325" y="185"/>
                      </a:lnTo>
                      <a:lnTo>
                        <a:pt x="556" y="324"/>
                      </a:lnTo>
                      <a:lnTo>
                        <a:pt x="1111" y="648"/>
                      </a:lnTo>
                      <a:lnTo>
                        <a:pt x="2037" y="1203"/>
                      </a:lnTo>
                      <a:lnTo>
                        <a:pt x="2037" y="115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3" name="Google Shape;5043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4" name="Google Shape;5044;p53"/>
                <p:cNvSpPr/>
                <p:nvPr/>
              </p:nvSpPr>
              <p:spPr>
                <a:xfrm>
                  <a:off x="-2242390" y="2455315"/>
                  <a:ext cx="89847" cy="5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7" h="1251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463" y="371"/>
                      </a:lnTo>
                      <a:lnTo>
                        <a:pt x="741" y="509"/>
                      </a:lnTo>
                      <a:lnTo>
                        <a:pt x="2037" y="1250"/>
                      </a:lnTo>
                      <a:lnTo>
                        <a:pt x="2037" y="1204"/>
                      </a:ln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5" name="Google Shape;5045;p53"/>
                <p:cNvSpPr/>
                <p:nvPr/>
              </p:nvSpPr>
              <p:spPr>
                <a:xfrm>
                  <a:off x="-2150515" y="251045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46"/>
                      </a:lnTo>
                      <a:lnTo>
                        <a:pt x="46" y="46"/>
                      </a:lnTo>
                      <a:lnTo>
                        <a:pt x="46" y="46"/>
                      </a:lnTo>
                      <a:lnTo>
                        <a:pt x="46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6" name="Google Shape;5046;p53"/>
                <p:cNvSpPr/>
                <p:nvPr/>
              </p:nvSpPr>
              <p:spPr>
                <a:xfrm>
                  <a:off x="-2148486" y="2504319"/>
                  <a:ext cx="4102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47" y="93"/>
                      </a:lnTo>
                      <a:lnTo>
                        <a:pt x="93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7" name="Google Shape;5047;p53"/>
                <p:cNvSpPr/>
                <p:nvPr/>
              </p:nvSpPr>
              <p:spPr>
                <a:xfrm>
                  <a:off x="-2152588" y="2508377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8" name="Google Shape;5048;p53"/>
                <p:cNvSpPr/>
                <p:nvPr/>
              </p:nvSpPr>
              <p:spPr>
                <a:xfrm>
                  <a:off x="-2150515" y="2504319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6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9" name="Google Shape;5049;p53"/>
                <p:cNvSpPr/>
                <p:nvPr/>
              </p:nvSpPr>
              <p:spPr>
                <a:xfrm>
                  <a:off x="-2136224" y="2518610"/>
                  <a:ext cx="44946" cy="26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602" extrusionOk="0">
                      <a:moveTo>
                        <a:pt x="1018" y="602"/>
                      </a:moveTo>
                      <a:lnTo>
                        <a:pt x="1018" y="60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018" y="602"/>
                      </a:lnTo>
                      <a:lnTo>
                        <a:pt x="1018" y="602"/>
                      </a:lnTo>
                      <a:lnTo>
                        <a:pt x="1018" y="602"/>
                      </a:lnTo>
                      <a:lnTo>
                        <a:pt x="1018" y="60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0" name="Google Shape;5050;p53"/>
                <p:cNvSpPr/>
                <p:nvPr/>
              </p:nvSpPr>
              <p:spPr>
                <a:xfrm>
                  <a:off x="-2130137" y="2518610"/>
                  <a:ext cx="38859" cy="22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510" extrusionOk="0">
                      <a:moveTo>
                        <a:pt x="1" y="0"/>
                      </a:moveTo>
                      <a:lnTo>
                        <a:pt x="880" y="509"/>
                      </a:lnTo>
                      <a:lnTo>
                        <a:pt x="880" y="463"/>
                      </a:lnTo>
                      <a:lnTo>
                        <a:pt x="834" y="417"/>
                      </a:lnTo>
                      <a:lnTo>
                        <a:pt x="325" y="139"/>
                      </a:lnTo>
                      <a:lnTo>
                        <a:pt x="232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1" name="Google Shape;5051;p53"/>
                <p:cNvSpPr/>
                <p:nvPr/>
              </p:nvSpPr>
              <p:spPr>
                <a:xfrm>
                  <a:off x="-2138297" y="2512479"/>
                  <a:ext cx="8204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3" extrusionOk="0">
                      <a:moveTo>
                        <a:pt x="1" y="0"/>
                      </a:moveTo>
                      <a:lnTo>
                        <a:pt x="93" y="93"/>
                      </a:lnTo>
                      <a:lnTo>
                        <a:pt x="186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2" name="Google Shape;5052;p53"/>
                <p:cNvSpPr/>
                <p:nvPr/>
              </p:nvSpPr>
              <p:spPr>
                <a:xfrm>
                  <a:off x="-2144428" y="2514508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47"/>
                      </a:moveTo>
                      <a:lnTo>
                        <a:pt x="93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93" y="47"/>
                      </a:lnTo>
                      <a:lnTo>
                        <a:pt x="93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3" name="Google Shape;5053;p53"/>
                <p:cNvSpPr/>
                <p:nvPr/>
              </p:nvSpPr>
              <p:spPr>
                <a:xfrm>
                  <a:off x="-2134195" y="2514508"/>
                  <a:ext cx="820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93" y="93"/>
                      </a:lnTo>
                      <a:lnTo>
                        <a:pt x="185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4" name="Google Shape;5054;p53"/>
                <p:cNvSpPr/>
                <p:nvPr/>
              </p:nvSpPr>
              <p:spPr>
                <a:xfrm>
                  <a:off x="-2140326" y="2516537"/>
                  <a:ext cx="4146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93" y="47"/>
                      </a:lnTo>
                      <a:lnTo>
                        <a:pt x="93" y="47"/>
                      </a:lnTo>
                      <a:lnTo>
                        <a:pt x="93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5" name="Google Shape;5055;p53"/>
                <p:cNvSpPr/>
                <p:nvPr/>
              </p:nvSpPr>
              <p:spPr>
                <a:xfrm>
                  <a:off x="-2148486" y="2508377"/>
                  <a:ext cx="10233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40" extrusionOk="0">
                      <a:moveTo>
                        <a:pt x="47" y="1"/>
                      </a:moveTo>
                      <a:lnTo>
                        <a:pt x="0" y="93"/>
                      </a:lnTo>
                      <a:lnTo>
                        <a:pt x="93" y="140"/>
                      </a:lnTo>
                      <a:lnTo>
                        <a:pt x="232" y="93"/>
                      </a:lnTo>
                      <a:lnTo>
                        <a:pt x="139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6" name="Google Shape;5056;p53"/>
                <p:cNvSpPr/>
                <p:nvPr/>
              </p:nvSpPr>
              <p:spPr>
                <a:xfrm>
                  <a:off x="-2240362" y="2455315"/>
                  <a:ext cx="89891" cy="53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204" extrusionOk="0">
                      <a:moveTo>
                        <a:pt x="139" y="0"/>
                      </a:moveTo>
                      <a:lnTo>
                        <a:pt x="139" y="47"/>
                      </a:lnTo>
                      <a:lnTo>
                        <a:pt x="1" y="47"/>
                      </a:lnTo>
                      <a:lnTo>
                        <a:pt x="1991" y="1204"/>
                      </a:lnTo>
                      <a:lnTo>
                        <a:pt x="2037" y="1157"/>
                      </a:lnTo>
                      <a:lnTo>
                        <a:pt x="1111" y="602"/>
                      </a:lnTo>
                      <a:lnTo>
                        <a:pt x="556" y="278"/>
                      </a:lnTo>
                      <a:lnTo>
                        <a:pt x="325" y="139"/>
                      </a:lnTo>
                      <a:lnTo>
                        <a:pt x="186" y="93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7" name="Google Shape;5057;p53"/>
                <p:cNvSpPr/>
                <p:nvPr/>
              </p:nvSpPr>
              <p:spPr>
                <a:xfrm>
                  <a:off x="-2236260" y="2455315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8" name="Google Shape;5058;p53"/>
                <p:cNvSpPr/>
                <p:nvPr/>
              </p:nvSpPr>
              <p:spPr>
                <a:xfrm>
                  <a:off x="-2150515" y="2506348"/>
                  <a:ext cx="4102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0" extrusionOk="0">
                      <a:moveTo>
                        <a:pt x="46" y="0"/>
                      </a:moveTo>
                      <a:lnTo>
                        <a:pt x="0" y="93"/>
                      </a:lnTo>
                      <a:lnTo>
                        <a:pt x="46" y="139"/>
                      </a:lnTo>
                      <a:lnTo>
                        <a:pt x="93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9" name="Google Shape;5059;p53"/>
                <p:cNvSpPr/>
                <p:nvPr/>
              </p:nvSpPr>
              <p:spPr>
                <a:xfrm>
                  <a:off x="-2152588" y="2506348"/>
                  <a:ext cx="414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0" name="Google Shape;5060;p53"/>
                <p:cNvSpPr/>
                <p:nvPr/>
              </p:nvSpPr>
              <p:spPr>
                <a:xfrm>
                  <a:off x="-2136224" y="2518610"/>
                  <a:ext cx="44946" cy="26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602" extrusionOk="0">
                      <a:moveTo>
                        <a:pt x="0" y="0"/>
                      </a:moveTo>
                      <a:lnTo>
                        <a:pt x="1018" y="602"/>
                      </a:lnTo>
                      <a:lnTo>
                        <a:pt x="1018" y="556"/>
                      </a:lnTo>
                      <a:lnTo>
                        <a:pt x="1018" y="509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1" name="Google Shape;5061;p53"/>
                <p:cNvSpPr/>
                <p:nvPr/>
              </p:nvSpPr>
              <p:spPr>
                <a:xfrm>
                  <a:off x="-2144428" y="2512479"/>
                  <a:ext cx="10277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3" extrusionOk="0">
                      <a:moveTo>
                        <a:pt x="140" y="0"/>
                      </a:moveTo>
                      <a:lnTo>
                        <a:pt x="1" y="47"/>
                      </a:lnTo>
                      <a:lnTo>
                        <a:pt x="93" y="93"/>
                      </a:lnTo>
                      <a:lnTo>
                        <a:pt x="232" y="93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2" name="Google Shape;5062;p53"/>
                <p:cNvSpPr/>
                <p:nvPr/>
              </p:nvSpPr>
              <p:spPr>
                <a:xfrm>
                  <a:off x="-2140326" y="2516537"/>
                  <a:ext cx="1023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8" extrusionOk="0">
                      <a:moveTo>
                        <a:pt x="0" y="1"/>
                      </a:moveTo>
                      <a:lnTo>
                        <a:pt x="93" y="47"/>
                      </a:lnTo>
                      <a:lnTo>
                        <a:pt x="232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3" name="Google Shape;5063;p53"/>
                <p:cNvSpPr/>
                <p:nvPr/>
              </p:nvSpPr>
              <p:spPr>
                <a:xfrm>
                  <a:off x="-2240362" y="2457344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4" name="Google Shape;5064;p53"/>
                <p:cNvSpPr/>
                <p:nvPr/>
              </p:nvSpPr>
              <p:spPr>
                <a:xfrm>
                  <a:off x="-2240362" y="2457344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5" name="Google Shape;506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6" name="Google Shape;506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7" name="Google Shape;506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8" name="Google Shape;506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9" name="Google Shape;506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0" name="Google Shape;507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1" name="Google Shape;507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2" name="Google Shape;507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3" name="Google Shape;507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4" name="Google Shape;507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5" name="Google Shape;5075;p53"/>
                <p:cNvSpPr/>
                <p:nvPr/>
              </p:nvSpPr>
              <p:spPr>
                <a:xfrm>
                  <a:off x="-2238333" y="245734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6" name="Google Shape;5076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7" name="Google Shape;507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8" name="Google Shape;5078;p53"/>
                <p:cNvSpPr/>
                <p:nvPr/>
              </p:nvSpPr>
              <p:spPr>
                <a:xfrm>
                  <a:off x="-2238333" y="245734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9" name="Google Shape;507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0" name="Google Shape;5080;p53"/>
                <p:cNvSpPr/>
                <p:nvPr/>
              </p:nvSpPr>
              <p:spPr>
                <a:xfrm>
                  <a:off x="-2238333" y="245734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1" name="Google Shape;508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2" name="Google Shape;508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3" name="Google Shape;508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4" name="Google Shape;508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5" name="Google Shape;508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6" name="Google Shape;508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7" name="Google Shape;508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8" name="Google Shape;508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9" name="Google Shape;508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0" name="Google Shape;509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1" name="Google Shape;509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2" name="Google Shape;509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3" name="Google Shape;509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4" name="Google Shape;509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5" name="Google Shape;509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6" name="Google Shape;509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7" name="Google Shape;509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8" name="Google Shape;509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9" name="Google Shape;509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0" name="Google Shape;510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1" name="Google Shape;510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2" name="Google Shape;510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3" name="Google Shape;510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4" name="Google Shape;5104;p53"/>
                <p:cNvSpPr/>
                <p:nvPr/>
              </p:nvSpPr>
              <p:spPr>
                <a:xfrm>
                  <a:off x="-2234231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5" name="Google Shape;5105;p53"/>
                <p:cNvSpPr/>
                <p:nvPr/>
              </p:nvSpPr>
              <p:spPr>
                <a:xfrm>
                  <a:off x="-2234231" y="2455315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6" name="Google Shape;5106;p53"/>
                <p:cNvSpPr/>
                <p:nvPr/>
              </p:nvSpPr>
              <p:spPr>
                <a:xfrm>
                  <a:off x="-2234231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7" name="Google Shape;5107;p53"/>
                <p:cNvSpPr/>
                <p:nvPr/>
              </p:nvSpPr>
              <p:spPr>
                <a:xfrm>
                  <a:off x="-2234231" y="2455315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8" name="Google Shape;5108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9" name="Google Shape;5109;p53"/>
                <p:cNvSpPr/>
                <p:nvPr/>
              </p:nvSpPr>
              <p:spPr>
                <a:xfrm>
                  <a:off x="-2234231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0" name="Google Shape;5110;p53"/>
                <p:cNvSpPr/>
                <p:nvPr/>
              </p:nvSpPr>
              <p:spPr>
                <a:xfrm>
                  <a:off x="-2234231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1" name="Google Shape;5111;p53"/>
                <p:cNvSpPr/>
                <p:nvPr/>
              </p:nvSpPr>
              <p:spPr>
                <a:xfrm>
                  <a:off x="-2234231" y="2455315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2" name="Google Shape;5112;p53"/>
                <p:cNvSpPr/>
                <p:nvPr/>
              </p:nvSpPr>
              <p:spPr>
                <a:xfrm>
                  <a:off x="-2234231" y="2455315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3" name="Google Shape;5113;p53"/>
                <p:cNvSpPr/>
                <p:nvPr/>
              </p:nvSpPr>
              <p:spPr>
                <a:xfrm>
                  <a:off x="-2234231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4" name="Google Shape;5114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5" name="Google Shape;5115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6" name="Google Shape;5116;p53"/>
                <p:cNvSpPr/>
                <p:nvPr/>
              </p:nvSpPr>
              <p:spPr>
                <a:xfrm>
                  <a:off x="-2234231" y="2455315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7" name="Google Shape;5117;p53"/>
                <p:cNvSpPr/>
                <p:nvPr/>
              </p:nvSpPr>
              <p:spPr>
                <a:xfrm>
                  <a:off x="-2234231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8" name="Google Shape;5118;p53"/>
                <p:cNvSpPr/>
                <p:nvPr/>
              </p:nvSpPr>
              <p:spPr>
                <a:xfrm>
                  <a:off x="-2234231" y="2455315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9" name="Google Shape;5119;p53"/>
                <p:cNvSpPr/>
                <p:nvPr/>
              </p:nvSpPr>
              <p:spPr>
                <a:xfrm>
                  <a:off x="-2234231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0" name="Google Shape;5120;p53"/>
                <p:cNvSpPr/>
                <p:nvPr/>
              </p:nvSpPr>
              <p:spPr>
                <a:xfrm>
                  <a:off x="-2234231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1" name="Google Shape;5121;p53"/>
                <p:cNvSpPr/>
                <p:nvPr/>
              </p:nvSpPr>
              <p:spPr>
                <a:xfrm>
                  <a:off x="-2234231" y="2455315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2" name="Google Shape;5122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3" name="Google Shape;5123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4" name="Google Shape;5124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5" name="Google Shape;5125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6" name="Google Shape;5126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7" name="Google Shape;5127;p53"/>
                <p:cNvSpPr/>
                <p:nvPr/>
              </p:nvSpPr>
              <p:spPr>
                <a:xfrm>
                  <a:off x="-2234231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8" name="Google Shape;5128;p53"/>
                <p:cNvSpPr/>
                <p:nvPr/>
              </p:nvSpPr>
              <p:spPr>
                <a:xfrm>
                  <a:off x="-2234231" y="2455315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9" name="Google Shape;5129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0" name="Google Shape;5130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1" name="Google Shape;5131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2" name="Google Shape;5132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3" name="Google Shape;5133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4" name="Google Shape;5134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5" name="Google Shape;5135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6" name="Google Shape;5136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7" name="Google Shape;5137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8" name="Google Shape;5138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9" name="Google Shape;5139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0" name="Google Shape;5140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1" name="Google Shape;5141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2" name="Google Shape;5142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3" name="Google Shape;5143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4" name="Google Shape;5144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5" name="Google Shape;5145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6" name="Google Shape;5146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7" name="Google Shape;5147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8" name="Google Shape;5148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9" name="Google Shape;5149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0" name="Google Shape;5150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1" name="Google Shape;515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2" name="Google Shape;515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3" name="Google Shape;515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4" name="Google Shape;515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5" name="Google Shape;5155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6" name="Google Shape;5156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7" name="Google Shape;5157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8" name="Google Shape;5158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9" name="Google Shape;5159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0" name="Google Shape;5160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1" name="Google Shape;5161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2" name="Google Shape;5162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3" name="Google Shape;516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4" name="Google Shape;516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5" name="Google Shape;516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6" name="Google Shape;516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7" name="Google Shape;516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8" name="Google Shape;516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9" name="Google Shape;5169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0" name="Google Shape;517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1" name="Google Shape;517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2" name="Google Shape;517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3" name="Google Shape;517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4" name="Google Shape;517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5" name="Google Shape;5175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6" name="Google Shape;5176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7" name="Google Shape;5177;p53"/>
                <p:cNvSpPr/>
                <p:nvPr/>
              </p:nvSpPr>
              <p:spPr>
                <a:xfrm>
                  <a:off x="-2238333" y="2455315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8" name="Google Shape;517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9" name="Google Shape;517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0" name="Google Shape;518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1" name="Google Shape;518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2" name="Google Shape;518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3" name="Google Shape;518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4" name="Google Shape;518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5" name="Google Shape;518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6" name="Google Shape;518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7" name="Google Shape;518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8" name="Google Shape;518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9" name="Google Shape;518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0" name="Google Shape;519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1" name="Google Shape;519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2" name="Google Shape;519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3" name="Google Shape;519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4" name="Google Shape;519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5" name="Google Shape;519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6" name="Google Shape;519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7" name="Google Shape;519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8" name="Google Shape;519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9" name="Google Shape;519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0" name="Google Shape;520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1" name="Google Shape;520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2" name="Google Shape;520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3" name="Google Shape;520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4" name="Google Shape;520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5" name="Google Shape;520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6" name="Google Shape;520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7" name="Google Shape;520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8" name="Google Shape;520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9" name="Google Shape;520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0" name="Google Shape;521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1" name="Google Shape;521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2" name="Google Shape;521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3" name="Google Shape;521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4" name="Google Shape;521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5" name="Google Shape;521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6" name="Google Shape;521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7" name="Google Shape;521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8" name="Google Shape;521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9" name="Google Shape;521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0" name="Google Shape;522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1" name="Google Shape;522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2" name="Google Shape;522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3" name="Google Shape;522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4" name="Google Shape;522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5" name="Google Shape;522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6" name="Google Shape;522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7" name="Google Shape;522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8" name="Google Shape;5228;p53"/>
                <p:cNvSpPr/>
                <p:nvPr/>
              </p:nvSpPr>
              <p:spPr>
                <a:xfrm>
                  <a:off x="-2240362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9" name="Google Shape;522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0" name="Google Shape;523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1" name="Google Shape;523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2" name="Google Shape;523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3" name="Google Shape;523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4" name="Google Shape;523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5" name="Google Shape;523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6" name="Google Shape;523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7" name="Google Shape;523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8" name="Google Shape;523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9" name="Google Shape;523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0" name="Google Shape;524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1" name="Google Shape;5241;p53"/>
                <p:cNvSpPr/>
                <p:nvPr/>
              </p:nvSpPr>
              <p:spPr>
                <a:xfrm>
                  <a:off x="-2236260" y="2455315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2" name="Google Shape;5242;p53"/>
                <p:cNvSpPr/>
                <p:nvPr/>
              </p:nvSpPr>
              <p:spPr>
                <a:xfrm>
                  <a:off x="-2238333" y="2455315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3" name="Google Shape;5243;p53"/>
                <p:cNvSpPr/>
                <p:nvPr/>
              </p:nvSpPr>
              <p:spPr>
                <a:xfrm>
                  <a:off x="-2236260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4" name="Google Shape;5244;p53"/>
                <p:cNvSpPr/>
                <p:nvPr/>
              </p:nvSpPr>
              <p:spPr>
                <a:xfrm>
                  <a:off x="-2240362" y="2455315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5" name="Google Shape;5245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6" name="Google Shape;5246;p53"/>
                <p:cNvSpPr/>
                <p:nvPr/>
              </p:nvSpPr>
              <p:spPr>
                <a:xfrm>
                  <a:off x="-2236260" y="2455315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7" name="Google Shape;5247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8" name="Google Shape;5248;p53"/>
                <p:cNvSpPr/>
                <p:nvPr/>
              </p:nvSpPr>
              <p:spPr>
                <a:xfrm>
                  <a:off x="-2236260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9" name="Google Shape;5249;p53"/>
                <p:cNvSpPr/>
                <p:nvPr/>
              </p:nvSpPr>
              <p:spPr>
                <a:xfrm>
                  <a:off x="-2236260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0" name="Google Shape;5250;p53"/>
                <p:cNvSpPr/>
                <p:nvPr/>
              </p:nvSpPr>
              <p:spPr>
                <a:xfrm>
                  <a:off x="-2236260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1" name="Google Shape;5251;p53"/>
                <p:cNvSpPr/>
                <p:nvPr/>
              </p:nvSpPr>
              <p:spPr>
                <a:xfrm>
                  <a:off x="-2236260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2" name="Google Shape;5252;p53"/>
                <p:cNvSpPr/>
                <p:nvPr/>
              </p:nvSpPr>
              <p:spPr>
                <a:xfrm>
                  <a:off x="-2236260" y="245531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3" name="Google Shape;5253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4" name="Google Shape;5254;p53"/>
                <p:cNvSpPr/>
                <p:nvPr/>
              </p:nvSpPr>
              <p:spPr>
                <a:xfrm>
                  <a:off x="-2238333" y="245734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5" name="Google Shape;525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6" name="Google Shape;5256;p53"/>
                <p:cNvSpPr/>
                <p:nvPr/>
              </p:nvSpPr>
              <p:spPr>
                <a:xfrm>
                  <a:off x="-2238333" y="2455315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7" name="Google Shape;5257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8" name="Google Shape;5258;p53"/>
                <p:cNvSpPr/>
                <p:nvPr/>
              </p:nvSpPr>
              <p:spPr>
                <a:xfrm>
                  <a:off x="-2236260" y="2455315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9" name="Google Shape;5259;p53"/>
                <p:cNvSpPr/>
                <p:nvPr/>
              </p:nvSpPr>
              <p:spPr>
                <a:xfrm>
                  <a:off x="-2236260" y="2455315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0" name="Google Shape;5260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1" name="Google Shape;5261;p53"/>
                <p:cNvSpPr/>
                <p:nvPr/>
              </p:nvSpPr>
              <p:spPr>
                <a:xfrm>
                  <a:off x="-2236260" y="2455315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2" name="Google Shape;5262;p53"/>
                <p:cNvSpPr/>
                <p:nvPr/>
              </p:nvSpPr>
              <p:spPr>
                <a:xfrm>
                  <a:off x="-2236260" y="2455315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3" name="Google Shape;526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4" name="Google Shape;5264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5" name="Google Shape;5265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6" name="Google Shape;526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7" name="Google Shape;526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8" name="Google Shape;526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9" name="Google Shape;526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0" name="Google Shape;527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1" name="Google Shape;527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2" name="Google Shape;527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3" name="Google Shape;527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4" name="Google Shape;527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5" name="Google Shape;5275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6" name="Google Shape;5276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7" name="Google Shape;5277;p53"/>
                <p:cNvSpPr/>
                <p:nvPr/>
              </p:nvSpPr>
              <p:spPr>
                <a:xfrm>
                  <a:off x="-2238333" y="245734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8" name="Google Shape;5278;p53"/>
                <p:cNvSpPr/>
                <p:nvPr/>
              </p:nvSpPr>
              <p:spPr>
                <a:xfrm>
                  <a:off x="-2238333" y="245734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9" name="Google Shape;5279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0" name="Google Shape;5280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1" name="Google Shape;5281;p53"/>
                <p:cNvSpPr/>
                <p:nvPr/>
              </p:nvSpPr>
              <p:spPr>
                <a:xfrm>
                  <a:off x="-2238333" y="2455315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2" name="Google Shape;5282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3" name="Google Shape;5283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4" name="Google Shape;5284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5" name="Google Shape;5285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6" name="Google Shape;5286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7" name="Google Shape;5287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8" name="Google Shape;528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9" name="Google Shape;5289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0" name="Google Shape;5290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1" name="Google Shape;5291;p53"/>
                <p:cNvSpPr/>
                <p:nvPr/>
              </p:nvSpPr>
              <p:spPr>
                <a:xfrm>
                  <a:off x="-2238333" y="245734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2" name="Google Shape;529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3" name="Google Shape;5293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4" name="Google Shape;5294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5" name="Google Shape;529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6" name="Google Shape;529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7" name="Google Shape;529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8" name="Google Shape;529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9" name="Google Shape;529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0" name="Google Shape;530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1" name="Google Shape;530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2" name="Google Shape;530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3" name="Google Shape;530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4" name="Google Shape;530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5" name="Google Shape;530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6" name="Google Shape;530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7" name="Google Shape;530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8" name="Google Shape;530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9" name="Google Shape;530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0" name="Google Shape;531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1" name="Google Shape;531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2" name="Google Shape;531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4" name="Google Shape;531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5" name="Google Shape;531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6" name="Google Shape;531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7" name="Google Shape;531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9" name="Google Shape;531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0" name="Google Shape;532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4" name="Google Shape;532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5" name="Google Shape;532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6" name="Google Shape;532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7" name="Google Shape;532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8" name="Google Shape;532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9" name="Google Shape;532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3" name="Google Shape;5333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4" name="Google Shape;533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5" name="Google Shape;533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7" name="Google Shape;533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8" name="Google Shape;533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0" name="Google Shape;534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1" name="Google Shape;534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2" name="Google Shape;534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4" name="Google Shape;534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5" name="Google Shape;534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0" name="Google Shape;535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1" name="Google Shape;535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2" name="Google Shape;535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3" name="Google Shape;535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4" name="Google Shape;535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5" name="Google Shape;535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6" name="Google Shape;535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7" name="Google Shape;535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8" name="Google Shape;535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9" name="Google Shape;535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0" name="Google Shape;536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1" name="Google Shape;536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2" name="Google Shape;536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3" name="Google Shape;536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4" name="Google Shape;536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5" name="Google Shape;536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6" name="Google Shape;536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7" name="Google Shape;536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8" name="Google Shape;536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9" name="Google Shape;536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0" name="Google Shape;537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1" name="Google Shape;537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2" name="Google Shape;537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3" name="Google Shape;537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4" name="Google Shape;5374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5" name="Google Shape;5375;p53"/>
                <p:cNvSpPr/>
                <p:nvPr/>
              </p:nvSpPr>
              <p:spPr>
                <a:xfrm>
                  <a:off x="-2238333" y="245734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6" name="Google Shape;5376;p53"/>
                <p:cNvSpPr/>
                <p:nvPr/>
              </p:nvSpPr>
              <p:spPr>
                <a:xfrm>
                  <a:off x="-2238333" y="245734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7" name="Google Shape;5377;p53"/>
                <p:cNvSpPr/>
                <p:nvPr/>
              </p:nvSpPr>
              <p:spPr>
                <a:xfrm>
                  <a:off x="-2238333" y="245734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8" name="Google Shape;5378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9" name="Google Shape;5379;p53"/>
                <p:cNvSpPr/>
                <p:nvPr/>
              </p:nvSpPr>
              <p:spPr>
                <a:xfrm>
                  <a:off x="-2238333" y="245734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0" name="Google Shape;5380;p53"/>
                <p:cNvSpPr/>
                <p:nvPr/>
              </p:nvSpPr>
              <p:spPr>
                <a:xfrm>
                  <a:off x="-2238333" y="245734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1" name="Google Shape;5381;p53"/>
                <p:cNvSpPr/>
                <p:nvPr/>
              </p:nvSpPr>
              <p:spPr>
                <a:xfrm>
                  <a:off x="-2238333" y="245734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2" name="Google Shape;5382;p53"/>
                <p:cNvSpPr/>
                <p:nvPr/>
              </p:nvSpPr>
              <p:spPr>
                <a:xfrm>
                  <a:off x="-2238333" y="245734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3" name="Google Shape;5383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4" name="Google Shape;5384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5" name="Google Shape;5385;p53"/>
                <p:cNvSpPr/>
                <p:nvPr/>
              </p:nvSpPr>
              <p:spPr>
                <a:xfrm>
                  <a:off x="-2238333" y="245734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6" name="Google Shape;5386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7" name="Google Shape;538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8" name="Google Shape;538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9" name="Google Shape;538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0" name="Google Shape;539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1" name="Google Shape;539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2" name="Google Shape;539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3" name="Google Shape;539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4" name="Google Shape;539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5" name="Google Shape;539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6" name="Google Shape;539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7" name="Google Shape;539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8" name="Google Shape;539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9" name="Google Shape;539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0" name="Google Shape;5400;p53"/>
                <p:cNvSpPr/>
                <p:nvPr/>
              </p:nvSpPr>
              <p:spPr>
                <a:xfrm>
                  <a:off x="-2238333" y="245734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1" name="Google Shape;540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2" name="Google Shape;540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3" name="Google Shape;540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4" name="Google Shape;540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5" name="Google Shape;540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6" name="Google Shape;540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7" name="Google Shape;540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8" name="Google Shape;540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9" name="Google Shape;540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0" name="Google Shape;541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1" name="Google Shape;541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2" name="Google Shape;541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3" name="Google Shape;541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4" name="Google Shape;5414;p53"/>
                <p:cNvSpPr/>
                <p:nvPr/>
              </p:nvSpPr>
              <p:spPr>
                <a:xfrm>
                  <a:off x="-2238333" y="245734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5" name="Google Shape;5415;p53"/>
                <p:cNvSpPr/>
                <p:nvPr/>
              </p:nvSpPr>
              <p:spPr>
                <a:xfrm>
                  <a:off x="-2238333" y="245734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6" name="Google Shape;5416;p53"/>
                <p:cNvSpPr/>
                <p:nvPr/>
              </p:nvSpPr>
              <p:spPr>
                <a:xfrm>
                  <a:off x="-2236260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7" name="Google Shape;541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8" name="Google Shape;541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9" name="Google Shape;541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0" name="Google Shape;542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1" name="Google Shape;542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2" name="Google Shape;542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3" name="Google Shape;542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5" name="Google Shape;542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6" name="Google Shape;542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7" name="Google Shape;542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8" name="Google Shape;542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9" name="Google Shape;542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0" name="Google Shape;543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1" name="Google Shape;543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2" name="Google Shape;543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3" name="Google Shape;543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4" name="Google Shape;543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5" name="Google Shape;543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6" name="Google Shape;543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7" name="Google Shape;543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8" name="Google Shape;543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9" name="Google Shape;543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0" name="Google Shape;544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2" name="Google Shape;544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3" name="Google Shape;544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6" name="Google Shape;544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7" name="Google Shape;544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9" name="Google Shape;544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0" name="Google Shape;545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2" name="Google Shape;545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3" name="Google Shape;545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4" name="Google Shape;545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5" name="Google Shape;545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6" name="Google Shape;545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9" name="Google Shape;545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0" name="Google Shape;546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2" name="Google Shape;546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3" name="Google Shape;546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4" name="Google Shape;546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6" name="Google Shape;546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0" name="Google Shape;547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1" name="Google Shape;547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8" name="Google Shape;547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9" name="Google Shape;547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0" name="Google Shape;548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1" name="Google Shape;548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2" name="Google Shape;548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3" name="Google Shape;548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4" name="Google Shape;548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5" name="Google Shape;548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6" name="Google Shape;548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7" name="Google Shape;548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8" name="Google Shape;548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9" name="Google Shape;548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0" name="Google Shape;549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1" name="Google Shape;549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2" name="Google Shape;549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3" name="Google Shape;549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4" name="Google Shape;549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5" name="Google Shape;549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6" name="Google Shape;549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7" name="Google Shape;549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8" name="Google Shape;549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9" name="Google Shape;549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0" name="Google Shape;550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1" name="Google Shape;550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2" name="Google Shape;550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3" name="Google Shape;550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4" name="Google Shape;550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5" name="Google Shape;550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6" name="Google Shape;550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7" name="Google Shape;550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8" name="Google Shape;550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9" name="Google Shape;550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0" name="Google Shape;551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1" name="Google Shape;551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2" name="Google Shape;551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3" name="Google Shape;551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4" name="Google Shape;551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5" name="Google Shape;551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6" name="Google Shape;551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7" name="Google Shape;551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8" name="Google Shape;551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9" name="Google Shape;5519;p53"/>
                <p:cNvSpPr/>
                <p:nvPr/>
              </p:nvSpPr>
              <p:spPr>
                <a:xfrm>
                  <a:off x="-2238333" y="245734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0" name="Google Shape;5520;p53"/>
                <p:cNvSpPr/>
                <p:nvPr/>
              </p:nvSpPr>
              <p:spPr>
                <a:xfrm>
                  <a:off x="-2238333" y="245734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1" name="Google Shape;5521;p53"/>
                <p:cNvSpPr/>
                <p:nvPr/>
              </p:nvSpPr>
              <p:spPr>
                <a:xfrm>
                  <a:off x="-2238333" y="245734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2" name="Google Shape;552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3" name="Google Shape;552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4" name="Google Shape;552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5" name="Google Shape;552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6" name="Google Shape;552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7" name="Google Shape;552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8" name="Google Shape;552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9" name="Google Shape;552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0" name="Google Shape;553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1" name="Google Shape;553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2" name="Google Shape;553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3" name="Google Shape;553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4" name="Google Shape;553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5" name="Google Shape;553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6" name="Google Shape;553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7" name="Google Shape;553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8" name="Google Shape;553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9" name="Google Shape;553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0" name="Google Shape;554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1" name="Google Shape;554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2" name="Google Shape;554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3" name="Google Shape;554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4" name="Google Shape;554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5" name="Google Shape;554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6" name="Google Shape;554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7" name="Google Shape;554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8" name="Google Shape;554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9" name="Google Shape;554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0" name="Google Shape;555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1" name="Google Shape;555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2" name="Google Shape;555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3" name="Google Shape;5553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4" name="Google Shape;5554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5" name="Google Shape;5555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6" name="Google Shape;5556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7" name="Google Shape;5557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8" name="Google Shape;5558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9" name="Google Shape;5559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0" name="Google Shape;5560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1" name="Google Shape;5561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2" name="Google Shape;5562;p53"/>
                <p:cNvSpPr/>
                <p:nvPr/>
              </p:nvSpPr>
              <p:spPr>
                <a:xfrm>
                  <a:off x="-2238333" y="245734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3" name="Google Shape;5563;p53"/>
                <p:cNvSpPr/>
                <p:nvPr/>
              </p:nvSpPr>
              <p:spPr>
                <a:xfrm>
                  <a:off x="-1636089" y="2361410"/>
                  <a:ext cx="22495" cy="22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510" extrusionOk="0">
                      <a:moveTo>
                        <a:pt x="509" y="0"/>
                      </a:moveTo>
                      <a:lnTo>
                        <a:pt x="463" y="47"/>
                      </a:lnTo>
                      <a:lnTo>
                        <a:pt x="417" y="93"/>
                      </a:lnTo>
                      <a:lnTo>
                        <a:pt x="185" y="278"/>
                      </a:lnTo>
                      <a:lnTo>
                        <a:pt x="0" y="509"/>
                      </a:lnTo>
                      <a:lnTo>
                        <a:pt x="278" y="278"/>
                      </a:lnTo>
                      <a:lnTo>
                        <a:pt x="50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4" name="Google Shape;5564;p53"/>
                <p:cNvSpPr/>
                <p:nvPr/>
              </p:nvSpPr>
              <p:spPr>
                <a:xfrm>
                  <a:off x="-1697354" y="2387963"/>
                  <a:ext cx="44990" cy="26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602" extrusionOk="0">
                      <a:moveTo>
                        <a:pt x="1019" y="0"/>
                      </a:moveTo>
                      <a:lnTo>
                        <a:pt x="927" y="46"/>
                      </a:lnTo>
                      <a:lnTo>
                        <a:pt x="741" y="139"/>
                      </a:lnTo>
                      <a:lnTo>
                        <a:pt x="1" y="602"/>
                      </a:lnTo>
                      <a:lnTo>
                        <a:pt x="1" y="602"/>
                      </a:lnTo>
                      <a:lnTo>
                        <a:pt x="186" y="509"/>
                      </a:lnTo>
                      <a:lnTo>
                        <a:pt x="603" y="278"/>
                      </a:lnTo>
                      <a:lnTo>
                        <a:pt x="101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5" name="Google Shape;5565;p53"/>
                <p:cNvSpPr/>
                <p:nvPr/>
              </p:nvSpPr>
              <p:spPr>
                <a:xfrm>
                  <a:off x="-1907615" y="2526770"/>
                  <a:ext cx="14335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186" extrusionOk="0">
                      <a:moveTo>
                        <a:pt x="325" y="0"/>
                      </a:moveTo>
                      <a:lnTo>
                        <a:pt x="1" y="185"/>
                      </a:lnTo>
                      <a:lnTo>
                        <a:pt x="1" y="185"/>
                      </a:lnTo>
                      <a:lnTo>
                        <a:pt x="186" y="93"/>
                      </a:lnTo>
                      <a:lnTo>
                        <a:pt x="3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6" name="Google Shape;5566;p53"/>
                <p:cNvSpPr/>
                <p:nvPr/>
              </p:nvSpPr>
              <p:spPr>
                <a:xfrm>
                  <a:off x="-1911672" y="2534929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7" name="Google Shape;5567;p53"/>
                <p:cNvSpPr/>
                <p:nvPr/>
              </p:nvSpPr>
              <p:spPr>
                <a:xfrm>
                  <a:off x="-1911672" y="253695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8" name="Google Shape;5568;p53"/>
                <p:cNvSpPr/>
                <p:nvPr/>
              </p:nvSpPr>
              <p:spPr>
                <a:xfrm>
                  <a:off x="-1746313" y="2379759"/>
                  <a:ext cx="106167" cy="61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" h="1390" extrusionOk="0">
                      <a:moveTo>
                        <a:pt x="2407" y="1"/>
                      </a:moveTo>
                      <a:lnTo>
                        <a:pt x="2360" y="47"/>
                      </a:lnTo>
                      <a:lnTo>
                        <a:pt x="2360" y="47"/>
                      </a:lnTo>
                      <a:lnTo>
                        <a:pt x="2360" y="47"/>
                      </a:lnTo>
                      <a:lnTo>
                        <a:pt x="2407" y="1"/>
                      </a:lnTo>
                      <a:close/>
                      <a:moveTo>
                        <a:pt x="2360" y="47"/>
                      </a:moveTo>
                      <a:lnTo>
                        <a:pt x="2129" y="186"/>
                      </a:lnTo>
                      <a:lnTo>
                        <a:pt x="1713" y="464"/>
                      </a:lnTo>
                      <a:lnTo>
                        <a:pt x="1296" y="695"/>
                      </a:lnTo>
                      <a:lnTo>
                        <a:pt x="1111" y="788"/>
                      </a:lnTo>
                      <a:lnTo>
                        <a:pt x="324" y="1204"/>
                      </a:lnTo>
                      <a:lnTo>
                        <a:pt x="0" y="1389"/>
                      </a:lnTo>
                      <a:lnTo>
                        <a:pt x="185" y="1389"/>
                      </a:lnTo>
                      <a:lnTo>
                        <a:pt x="879" y="973"/>
                      </a:lnTo>
                      <a:lnTo>
                        <a:pt x="1666" y="556"/>
                      </a:lnTo>
                      <a:lnTo>
                        <a:pt x="2083" y="325"/>
                      </a:lnTo>
                      <a:lnTo>
                        <a:pt x="236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9" name="Google Shape;5569;p53"/>
                <p:cNvSpPr/>
                <p:nvPr/>
              </p:nvSpPr>
              <p:spPr>
                <a:xfrm>
                  <a:off x="-1729994" y="2385890"/>
                  <a:ext cx="87818" cy="5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1" h="1205" extrusionOk="0">
                      <a:moveTo>
                        <a:pt x="1990" y="1"/>
                      </a:moveTo>
                      <a:lnTo>
                        <a:pt x="1852" y="140"/>
                      </a:lnTo>
                      <a:lnTo>
                        <a:pt x="926" y="695"/>
                      </a:lnTo>
                      <a:lnTo>
                        <a:pt x="0" y="1204"/>
                      </a:lnTo>
                      <a:lnTo>
                        <a:pt x="93" y="1204"/>
                      </a:lnTo>
                      <a:lnTo>
                        <a:pt x="1343" y="464"/>
                      </a:lnTo>
                      <a:lnTo>
                        <a:pt x="1528" y="371"/>
                      </a:lnTo>
                      <a:lnTo>
                        <a:pt x="1574" y="325"/>
                      </a:lnTo>
                      <a:lnTo>
                        <a:pt x="1667" y="278"/>
                      </a:lnTo>
                      <a:lnTo>
                        <a:pt x="1852" y="186"/>
                      </a:lnTo>
                      <a:lnTo>
                        <a:pt x="199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0" name="Google Shape;5570;p53"/>
                <p:cNvSpPr/>
                <p:nvPr/>
              </p:nvSpPr>
              <p:spPr>
                <a:xfrm>
                  <a:off x="-1791259" y="2441025"/>
                  <a:ext cx="53150" cy="30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695" extrusionOk="0">
                      <a:moveTo>
                        <a:pt x="1019" y="0"/>
                      </a:moveTo>
                      <a:lnTo>
                        <a:pt x="1" y="602"/>
                      </a:lnTo>
                      <a:lnTo>
                        <a:pt x="1" y="695"/>
                      </a:lnTo>
                      <a:lnTo>
                        <a:pt x="12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1" name="Google Shape;5571;p53"/>
                <p:cNvSpPr/>
                <p:nvPr/>
              </p:nvSpPr>
              <p:spPr>
                <a:xfrm>
                  <a:off x="-1638118" y="2373672"/>
                  <a:ext cx="10233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232" extrusionOk="0">
                      <a:moveTo>
                        <a:pt x="185" y="0"/>
                      </a:moveTo>
                      <a:lnTo>
                        <a:pt x="93" y="93"/>
                      </a:lnTo>
                      <a:lnTo>
                        <a:pt x="46" y="139"/>
                      </a:lnTo>
                      <a:lnTo>
                        <a:pt x="0" y="231"/>
                      </a:lnTo>
                      <a:lnTo>
                        <a:pt x="46" y="231"/>
                      </a:lnTo>
                      <a:lnTo>
                        <a:pt x="2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2" name="Google Shape;5572;p53"/>
                <p:cNvSpPr/>
                <p:nvPr/>
              </p:nvSpPr>
              <p:spPr>
                <a:xfrm>
                  <a:off x="-1791259" y="2438996"/>
                  <a:ext cx="65367" cy="36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34" extrusionOk="0">
                      <a:moveTo>
                        <a:pt x="1389" y="0"/>
                      </a:moveTo>
                      <a:lnTo>
                        <a:pt x="1343" y="46"/>
                      </a:lnTo>
                      <a:lnTo>
                        <a:pt x="1" y="787"/>
                      </a:lnTo>
                      <a:lnTo>
                        <a:pt x="1" y="833"/>
                      </a:lnTo>
                      <a:lnTo>
                        <a:pt x="148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3" name="Google Shape;5573;p53"/>
                <p:cNvSpPr/>
                <p:nvPr/>
              </p:nvSpPr>
              <p:spPr>
                <a:xfrm>
                  <a:off x="-1830029" y="2490028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46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4" name="Google Shape;5574;p53"/>
                <p:cNvSpPr/>
                <p:nvPr/>
              </p:nvSpPr>
              <p:spPr>
                <a:xfrm>
                  <a:off x="-1828000" y="2490028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5" name="Google Shape;5575;p53"/>
                <p:cNvSpPr/>
                <p:nvPr/>
              </p:nvSpPr>
              <p:spPr>
                <a:xfrm>
                  <a:off x="-1821870" y="2471635"/>
                  <a:ext cx="24524" cy="16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371" extrusionOk="0">
                      <a:moveTo>
                        <a:pt x="556" y="1"/>
                      </a:moveTo>
                      <a:lnTo>
                        <a:pt x="1" y="325"/>
                      </a:lnTo>
                      <a:lnTo>
                        <a:pt x="1" y="371"/>
                      </a:lnTo>
                      <a:lnTo>
                        <a:pt x="556" y="47"/>
                      </a:lnTo>
                      <a:lnTo>
                        <a:pt x="5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6" name="Google Shape;5576;p53"/>
                <p:cNvSpPr/>
                <p:nvPr/>
              </p:nvSpPr>
              <p:spPr>
                <a:xfrm>
                  <a:off x="-1821870" y="2477766"/>
                  <a:ext cx="26597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325" extrusionOk="0">
                      <a:moveTo>
                        <a:pt x="1" y="324"/>
                      </a:moveTo>
                      <a:lnTo>
                        <a:pt x="1" y="324"/>
                      </a:lnTo>
                      <a:lnTo>
                        <a:pt x="1" y="324"/>
                      </a:lnTo>
                      <a:lnTo>
                        <a:pt x="602" y="0"/>
                      </a:lnTo>
                      <a:lnTo>
                        <a:pt x="602" y="0"/>
                      </a:lnTo>
                      <a:lnTo>
                        <a:pt x="602" y="0"/>
                      </a:lnTo>
                      <a:lnTo>
                        <a:pt x="1" y="324"/>
                      </a:lnTo>
                      <a:lnTo>
                        <a:pt x="1" y="32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7" name="Google Shape;5577;p53"/>
                <p:cNvSpPr/>
                <p:nvPr/>
              </p:nvSpPr>
              <p:spPr>
                <a:xfrm>
                  <a:off x="-1795317" y="2467577"/>
                  <a:ext cx="4102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93" y="0"/>
                      </a:moveTo>
                      <a:lnTo>
                        <a:pt x="0" y="46"/>
                      </a:lnTo>
                      <a:lnTo>
                        <a:pt x="47" y="93"/>
                      </a:lnTo>
                      <a:lnTo>
                        <a:pt x="93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8" name="Google Shape;5578;p53"/>
                <p:cNvSpPr/>
                <p:nvPr/>
              </p:nvSpPr>
              <p:spPr>
                <a:xfrm>
                  <a:off x="-1793288" y="2473664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9" name="Google Shape;5579;p53"/>
                <p:cNvSpPr/>
                <p:nvPr/>
              </p:nvSpPr>
              <p:spPr>
                <a:xfrm>
                  <a:off x="-1825927" y="2487955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0" name="Google Shape;5580;p53"/>
                <p:cNvSpPr/>
                <p:nvPr/>
              </p:nvSpPr>
              <p:spPr>
                <a:xfrm>
                  <a:off x="-1823898" y="2494086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1" name="Google Shape;5581;p53"/>
                <p:cNvSpPr/>
                <p:nvPr/>
              </p:nvSpPr>
              <p:spPr>
                <a:xfrm>
                  <a:off x="-1825927" y="2494086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2" name="Google Shape;5582;p53"/>
                <p:cNvSpPr/>
                <p:nvPr/>
              </p:nvSpPr>
              <p:spPr>
                <a:xfrm>
                  <a:off x="-1828000" y="2487955"/>
                  <a:ext cx="2117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3" name="Google Shape;5583;p53"/>
                <p:cNvSpPr/>
                <p:nvPr/>
              </p:nvSpPr>
              <p:spPr>
                <a:xfrm>
                  <a:off x="-1795317" y="2475737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4" name="Google Shape;5584;p53"/>
                <p:cNvSpPr/>
                <p:nvPr/>
              </p:nvSpPr>
              <p:spPr>
                <a:xfrm>
                  <a:off x="-1821870" y="2492057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5" name="Google Shape;5585;p53"/>
                <p:cNvSpPr/>
                <p:nvPr/>
              </p:nvSpPr>
              <p:spPr>
                <a:xfrm>
                  <a:off x="-1821870" y="2485926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6" name="Google Shape;5586;p53"/>
                <p:cNvSpPr/>
                <p:nvPr/>
              </p:nvSpPr>
              <p:spPr>
                <a:xfrm>
                  <a:off x="-1797390" y="2469606"/>
                  <a:ext cx="4146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94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7" name="Google Shape;5587;p53"/>
                <p:cNvSpPr/>
                <p:nvPr/>
              </p:nvSpPr>
              <p:spPr>
                <a:xfrm>
                  <a:off x="-1825927" y="2485926"/>
                  <a:ext cx="4102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8" name="Google Shape;5588;p53"/>
                <p:cNvSpPr/>
                <p:nvPr/>
              </p:nvSpPr>
              <p:spPr>
                <a:xfrm>
                  <a:off x="-1823898" y="2492057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9" name="Google Shape;5589;p53"/>
                <p:cNvSpPr/>
                <p:nvPr/>
              </p:nvSpPr>
              <p:spPr>
                <a:xfrm>
                  <a:off x="-1907615" y="2516537"/>
                  <a:ext cx="32728" cy="22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" h="510" extrusionOk="0">
                      <a:moveTo>
                        <a:pt x="741" y="1"/>
                      </a:moveTo>
                      <a:lnTo>
                        <a:pt x="325" y="232"/>
                      </a:lnTo>
                      <a:lnTo>
                        <a:pt x="186" y="325"/>
                      </a:lnTo>
                      <a:lnTo>
                        <a:pt x="1" y="417"/>
                      </a:lnTo>
                      <a:lnTo>
                        <a:pt x="1" y="510"/>
                      </a:lnTo>
                      <a:lnTo>
                        <a:pt x="695" y="93"/>
                      </a:lnTo>
                      <a:lnTo>
                        <a:pt x="741" y="47"/>
                      </a:lnTo>
                      <a:lnTo>
                        <a:pt x="7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0" name="Google Shape;5590;p53"/>
                <p:cNvSpPr/>
                <p:nvPr/>
              </p:nvSpPr>
              <p:spPr>
                <a:xfrm>
                  <a:off x="-1907615" y="2522668"/>
                  <a:ext cx="34757" cy="20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464" extrusionOk="0">
                      <a:moveTo>
                        <a:pt x="788" y="1"/>
                      </a:moveTo>
                      <a:lnTo>
                        <a:pt x="140" y="325"/>
                      </a:lnTo>
                      <a:lnTo>
                        <a:pt x="1" y="417"/>
                      </a:lnTo>
                      <a:lnTo>
                        <a:pt x="1" y="464"/>
                      </a:lnTo>
                      <a:lnTo>
                        <a:pt x="7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1" name="Google Shape;5591;p53"/>
                <p:cNvSpPr/>
                <p:nvPr/>
              </p:nvSpPr>
              <p:spPr>
                <a:xfrm>
                  <a:off x="-1868800" y="2492057"/>
                  <a:ext cx="36786" cy="22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510" extrusionOk="0">
                      <a:moveTo>
                        <a:pt x="787" y="0"/>
                      </a:moveTo>
                      <a:lnTo>
                        <a:pt x="0" y="463"/>
                      </a:lnTo>
                      <a:lnTo>
                        <a:pt x="0" y="510"/>
                      </a:lnTo>
                      <a:lnTo>
                        <a:pt x="833" y="47"/>
                      </a:lnTo>
                      <a:lnTo>
                        <a:pt x="787" y="47"/>
                      </a:lnTo>
                      <a:lnTo>
                        <a:pt x="7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2" name="Google Shape;5592;p53"/>
                <p:cNvSpPr/>
                <p:nvPr/>
              </p:nvSpPr>
              <p:spPr>
                <a:xfrm>
                  <a:off x="-1866771" y="2496159"/>
                  <a:ext cx="36786" cy="22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510" extrusionOk="0">
                      <a:moveTo>
                        <a:pt x="833" y="0"/>
                      </a:moveTo>
                      <a:lnTo>
                        <a:pt x="0" y="509"/>
                      </a:lnTo>
                      <a:lnTo>
                        <a:pt x="0" y="509"/>
                      </a:lnTo>
                      <a:lnTo>
                        <a:pt x="833" y="46"/>
                      </a:lnTo>
                      <a:lnTo>
                        <a:pt x="8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3" name="Google Shape;5593;p53"/>
                <p:cNvSpPr/>
                <p:nvPr/>
              </p:nvSpPr>
              <p:spPr>
                <a:xfrm>
                  <a:off x="-1872902" y="2520639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4" name="Google Shape;5594;p53"/>
                <p:cNvSpPr/>
                <p:nvPr/>
              </p:nvSpPr>
              <p:spPr>
                <a:xfrm>
                  <a:off x="-1874931" y="2514508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5" name="Google Shape;5595;p53"/>
                <p:cNvSpPr/>
                <p:nvPr/>
              </p:nvSpPr>
              <p:spPr>
                <a:xfrm>
                  <a:off x="-1868800" y="2512479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6" name="Google Shape;5596;p53"/>
                <p:cNvSpPr/>
                <p:nvPr/>
              </p:nvSpPr>
              <p:spPr>
                <a:xfrm>
                  <a:off x="-1866771" y="251861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7" name="Google Shape;5597;p53"/>
                <p:cNvSpPr/>
                <p:nvPr/>
              </p:nvSpPr>
              <p:spPr>
                <a:xfrm>
                  <a:off x="-1870873" y="252063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8" name="Google Shape;5598;p53"/>
                <p:cNvSpPr/>
                <p:nvPr/>
              </p:nvSpPr>
              <p:spPr>
                <a:xfrm>
                  <a:off x="-1872902" y="2514508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9" name="Google Shape;5599;p53"/>
                <p:cNvSpPr/>
                <p:nvPr/>
              </p:nvSpPr>
              <p:spPr>
                <a:xfrm>
                  <a:off x="-1872902" y="2520639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0" name="Google Shape;5600;p53"/>
                <p:cNvSpPr/>
                <p:nvPr/>
              </p:nvSpPr>
              <p:spPr>
                <a:xfrm>
                  <a:off x="-1870873" y="2514508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1" name="Google Shape;5601;p53"/>
                <p:cNvSpPr/>
                <p:nvPr/>
              </p:nvSpPr>
              <p:spPr>
                <a:xfrm>
                  <a:off x="-1870873" y="2512479"/>
                  <a:ext cx="2117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2" name="Google Shape;5602;p53"/>
                <p:cNvSpPr/>
                <p:nvPr/>
              </p:nvSpPr>
              <p:spPr>
                <a:xfrm>
                  <a:off x="-1870873" y="2518610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3" name="Google Shape;5603;p53"/>
                <p:cNvSpPr/>
                <p:nvPr/>
              </p:nvSpPr>
              <p:spPr>
                <a:xfrm>
                  <a:off x="-1872902" y="2514508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4" name="Google Shape;5604;p53"/>
                <p:cNvSpPr/>
                <p:nvPr/>
              </p:nvSpPr>
              <p:spPr>
                <a:xfrm>
                  <a:off x="-1870873" y="2520639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5" name="Google Shape;5605;p53"/>
                <p:cNvSpPr/>
                <p:nvPr/>
              </p:nvSpPr>
              <p:spPr>
                <a:xfrm>
                  <a:off x="-1828000" y="249615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6" name="Google Shape;5606;p53"/>
                <p:cNvSpPr/>
                <p:nvPr/>
              </p:nvSpPr>
              <p:spPr>
                <a:xfrm>
                  <a:off x="-1832058" y="2490028"/>
                  <a:ext cx="4102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46" y="0"/>
                      </a:moveTo>
                      <a:lnTo>
                        <a:pt x="0" y="46"/>
                      </a:lnTo>
                      <a:lnTo>
                        <a:pt x="46" y="46"/>
                      </a:lnTo>
                      <a:lnTo>
                        <a:pt x="46" y="93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7" name="Google Shape;5607;p53"/>
                <p:cNvSpPr/>
                <p:nvPr/>
              </p:nvSpPr>
              <p:spPr>
                <a:xfrm>
                  <a:off x="-1828000" y="249615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8" name="Google Shape;5608;p53"/>
                <p:cNvSpPr/>
                <p:nvPr/>
              </p:nvSpPr>
              <p:spPr>
                <a:xfrm>
                  <a:off x="-1828000" y="249205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9" name="Google Shape;5609;p53"/>
                <p:cNvSpPr/>
                <p:nvPr/>
              </p:nvSpPr>
              <p:spPr>
                <a:xfrm>
                  <a:off x="-1828000" y="249205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0" name="Google Shape;5610;p53"/>
                <p:cNvSpPr/>
                <p:nvPr/>
              </p:nvSpPr>
              <p:spPr>
                <a:xfrm>
                  <a:off x="-1828000" y="2494086"/>
                  <a:ext cx="4146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1" name="Google Shape;5611;p53"/>
                <p:cNvSpPr/>
                <p:nvPr/>
              </p:nvSpPr>
              <p:spPr>
                <a:xfrm>
                  <a:off x="-1830029" y="2496159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2" name="Google Shape;5612;p53"/>
                <p:cNvSpPr/>
                <p:nvPr/>
              </p:nvSpPr>
              <p:spPr>
                <a:xfrm>
                  <a:off x="-1834131" y="2492057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3" name="Google Shape;5613;p53"/>
                <p:cNvSpPr/>
                <p:nvPr/>
              </p:nvSpPr>
              <p:spPr>
                <a:xfrm>
                  <a:off x="-1828000" y="249615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4" name="Google Shape;5614;p53"/>
                <p:cNvSpPr/>
                <p:nvPr/>
              </p:nvSpPr>
              <p:spPr>
                <a:xfrm>
                  <a:off x="-1828000" y="249615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5" name="Google Shape;5615;p53"/>
                <p:cNvSpPr/>
                <p:nvPr/>
              </p:nvSpPr>
              <p:spPr>
                <a:xfrm>
                  <a:off x="-1913745" y="2545118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6" name="Google Shape;5616;p53"/>
                <p:cNvSpPr/>
                <p:nvPr/>
              </p:nvSpPr>
              <p:spPr>
                <a:xfrm>
                  <a:off x="-1909643" y="254106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7" name="Google Shape;5617;p53"/>
                <p:cNvSpPr/>
                <p:nvPr/>
              </p:nvSpPr>
              <p:spPr>
                <a:xfrm>
                  <a:off x="-1911672" y="2534929"/>
                  <a:ext cx="4102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0" extrusionOk="0">
                      <a:moveTo>
                        <a:pt x="93" y="0"/>
                      </a:moveTo>
                      <a:lnTo>
                        <a:pt x="0" y="47"/>
                      </a:lnTo>
                      <a:lnTo>
                        <a:pt x="0" y="139"/>
                      </a:lnTo>
                      <a:lnTo>
                        <a:pt x="93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8" name="Google Shape;5618;p53"/>
                <p:cNvSpPr/>
                <p:nvPr/>
              </p:nvSpPr>
              <p:spPr>
                <a:xfrm>
                  <a:off x="-1909643" y="254308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9" name="Google Shape;5619;p53"/>
                <p:cNvSpPr/>
                <p:nvPr/>
              </p:nvSpPr>
              <p:spPr>
                <a:xfrm>
                  <a:off x="-1909643" y="254308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0" name="Google Shape;5620;p53"/>
                <p:cNvSpPr/>
                <p:nvPr/>
              </p:nvSpPr>
              <p:spPr>
                <a:xfrm>
                  <a:off x="-1909643" y="2543089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1" name="Google Shape;5621;p53"/>
                <p:cNvSpPr/>
                <p:nvPr/>
              </p:nvSpPr>
              <p:spPr>
                <a:xfrm>
                  <a:off x="-1911672" y="2536958"/>
                  <a:ext cx="4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2" name="Google Shape;5622;p53"/>
                <p:cNvSpPr/>
                <p:nvPr/>
              </p:nvSpPr>
              <p:spPr>
                <a:xfrm>
                  <a:off x="-1911672" y="254106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3" name="Google Shape;5623;p53"/>
                <p:cNvSpPr/>
                <p:nvPr/>
              </p:nvSpPr>
              <p:spPr>
                <a:xfrm>
                  <a:off x="-1913745" y="2545118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4" name="Google Shape;5624;p53"/>
                <p:cNvSpPr/>
                <p:nvPr/>
              </p:nvSpPr>
              <p:spPr>
                <a:xfrm>
                  <a:off x="-1911672" y="254106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5" name="Google Shape;5625;p53"/>
                <p:cNvSpPr/>
                <p:nvPr/>
              </p:nvSpPr>
              <p:spPr>
                <a:xfrm>
                  <a:off x="-1913745" y="2543089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6" name="Google Shape;5626;p53"/>
                <p:cNvSpPr/>
                <p:nvPr/>
              </p:nvSpPr>
              <p:spPr>
                <a:xfrm>
                  <a:off x="-1913745" y="2545118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7" name="Google Shape;5627;p53"/>
                <p:cNvSpPr/>
                <p:nvPr/>
              </p:nvSpPr>
              <p:spPr>
                <a:xfrm>
                  <a:off x="-1738154" y="2379759"/>
                  <a:ext cx="102109" cy="61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5" h="1390" extrusionOk="0">
                      <a:moveTo>
                        <a:pt x="2222" y="1"/>
                      </a:moveTo>
                      <a:lnTo>
                        <a:pt x="1898" y="325"/>
                      </a:lnTo>
                      <a:lnTo>
                        <a:pt x="1481" y="556"/>
                      </a:lnTo>
                      <a:lnTo>
                        <a:pt x="694" y="973"/>
                      </a:lnTo>
                      <a:lnTo>
                        <a:pt x="0" y="1389"/>
                      </a:lnTo>
                      <a:lnTo>
                        <a:pt x="185" y="1343"/>
                      </a:lnTo>
                      <a:lnTo>
                        <a:pt x="1111" y="834"/>
                      </a:lnTo>
                      <a:lnTo>
                        <a:pt x="2037" y="279"/>
                      </a:lnTo>
                      <a:lnTo>
                        <a:pt x="2175" y="140"/>
                      </a:lnTo>
                      <a:lnTo>
                        <a:pt x="2222" y="93"/>
                      </a:lnTo>
                      <a:lnTo>
                        <a:pt x="2268" y="93"/>
                      </a:lnTo>
                      <a:lnTo>
                        <a:pt x="23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8" name="Google Shape;5628;p53"/>
                <p:cNvSpPr/>
                <p:nvPr/>
              </p:nvSpPr>
              <p:spPr>
                <a:xfrm>
                  <a:off x="-1791259" y="2438996"/>
                  <a:ext cx="61309" cy="34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787" extrusionOk="0">
                      <a:moveTo>
                        <a:pt x="1389" y="0"/>
                      </a:moveTo>
                      <a:lnTo>
                        <a:pt x="1204" y="46"/>
                      </a:lnTo>
                      <a:lnTo>
                        <a:pt x="1" y="741"/>
                      </a:lnTo>
                      <a:lnTo>
                        <a:pt x="1" y="787"/>
                      </a:lnTo>
                      <a:lnTo>
                        <a:pt x="1343" y="46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9" name="Google Shape;5629;p53"/>
                <p:cNvSpPr/>
                <p:nvPr/>
              </p:nvSpPr>
              <p:spPr>
                <a:xfrm>
                  <a:off x="-1821870" y="2473664"/>
                  <a:ext cx="26597" cy="1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418" extrusionOk="0">
                      <a:moveTo>
                        <a:pt x="556" y="1"/>
                      </a:moveTo>
                      <a:lnTo>
                        <a:pt x="1" y="325"/>
                      </a:lnTo>
                      <a:lnTo>
                        <a:pt x="1" y="417"/>
                      </a:lnTo>
                      <a:lnTo>
                        <a:pt x="602" y="93"/>
                      </a:lnTo>
                      <a:lnTo>
                        <a:pt x="5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0" name="Google Shape;5630;p53"/>
                <p:cNvSpPr/>
                <p:nvPr/>
              </p:nvSpPr>
              <p:spPr>
                <a:xfrm>
                  <a:off x="-1793288" y="2471635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1" name="Google Shape;5631;p53"/>
                <p:cNvSpPr/>
                <p:nvPr/>
              </p:nvSpPr>
              <p:spPr>
                <a:xfrm>
                  <a:off x="-1825927" y="2490028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6" y="93"/>
                      </a:moveTo>
                      <a:lnTo>
                        <a:pt x="46" y="93"/>
                      </a:lnTo>
                      <a:lnTo>
                        <a:pt x="46" y="93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93"/>
                      </a:lnTo>
                      <a:lnTo>
                        <a:pt x="46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2" name="Google Shape;5632;p53"/>
                <p:cNvSpPr/>
                <p:nvPr/>
              </p:nvSpPr>
              <p:spPr>
                <a:xfrm>
                  <a:off x="-1828000" y="2490028"/>
                  <a:ext cx="4146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93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3" name="Google Shape;5633;p53"/>
                <p:cNvSpPr/>
                <p:nvPr/>
              </p:nvSpPr>
              <p:spPr>
                <a:xfrm>
                  <a:off x="-1797390" y="2471635"/>
                  <a:ext cx="4146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94" y="1"/>
                      </a:moveTo>
                      <a:lnTo>
                        <a:pt x="1" y="47"/>
                      </a:lnTo>
                      <a:lnTo>
                        <a:pt x="47" y="139"/>
                      </a:lnTo>
                      <a:lnTo>
                        <a:pt x="94" y="93"/>
                      </a:lnTo>
                      <a:lnTo>
                        <a:pt x="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4" name="Google Shape;5634;p53"/>
                <p:cNvSpPr/>
                <p:nvPr/>
              </p:nvSpPr>
              <p:spPr>
                <a:xfrm>
                  <a:off x="-1821870" y="2487955"/>
                  <a:ext cx="4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5" name="Google Shape;5635;p53"/>
                <p:cNvSpPr/>
                <p:nvPr/>
              </p:nvSpPr>
              <p:spPr>
                <a:xfrm>
                  <a:off x="-1825927" y="2487955"/>
                  <a:ext cx="4102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0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46" y="140"/>
                      </a:lnTo>
                      <a:lnTo>
                        <a:pt x="93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6" name="Google Shape;5636;p53"/>
                <p:cNvSpPr/>
                <p:nvPr/>
              </p:nvSpPr>
              <p:spPr>
                <a:xfrm>
                  <a:off x="-1907615" y="2518610"/>
                  <a:ext cx="34757" cy="22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510" extrusionOk="0">
                      <a:moveTo>
                        <a:pt x="741" y="0"/>
                      </a:moveTo>
                      <a:lnTo>
                        <a:pt x="695" y="46"/>
                      </a:lnTo>
                      <a:lnTo>
                        <a:pt x="1" y="463"/>
                      </a:lnTo>
                      <a:lnTo>
                        <a:pt x="1" y="509"/>
                      </a:lnTo>
                      <a:lnTo>
                        <a:pt x="140" y="417"/>
                      </a:lnTo>
                      <a:lnTo>
                        <a:pt x="788" y="93"/>
                      </a:lnTo>
                      <a:lnTo>
                        <a:pt x="74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7" name="Google Shape;5637;p53"/>
                <p:cNvSpPr/>
                <p:nvPr/>
              </p:nvSpPr>
              <p:spPr>
                <a:xfrm>
                  <a:off x="-1868800" y="2494086"/>
                  <a:ext cx="38815" cy="2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" h="557" extrusionOk="0">
                      <a:moveTo>
                        <a:pt x="833" y="1"/>
                      </a:moveTo>
                      <a:lnTo>
                        <a:pt x="0" y="464"/>
                      </a:lnTo>
                      <a:lnTo>
                        <a:pt x="46" y="556"/>
                      </a:lnTo>
                      <a:lnTo>
                        <a:pt x="879" y="47"/>
                      </a:lnTo>
                      <a:lnTo>
                        <a:pt x="8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8" name="Google Shape;5638;p53"/>
                <p:cNvSpPr/>
                <p:nvPr/>
              </p:nvSpPr>
              <p:spPr>
                <a:xfrm>
                  <a:off x="-1874931" y="2518610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47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9" name="Google Shape;5639;p53"/>
                <p:cNvSpPr/>
                <p:nvPr/>
              </p:nvSpPr>
              <p:spPr>
                <a:xfrm>
                  <a:off x="-1868800" y="2514508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93"/>
                      </a:moveTo>
                      <a:lnTo>
                        <a:pt x="46" y="9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0" name="Google Shape;5640;p53"/>
                <p:cNvSpPr/>
                <p:nvPr/>
              </p:nvSpPr>
              <p:spPr>
                <a:xfrm>
                  <a:off x="-1872902" y="2516537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1" name="Google Shape;5641;p53"/>
                <p:cNvSpPr/>
                <p:nvPr/>
              </p:nvSpPr>
              <p:spPr>
                <a:xfrm>
                  <a:off x="-1870873" y="2516537"/>
                  <a:ext cx="4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2" name="Google Shape;5642;p53"/>
                <p:cNvSpPr/>
                <p:nvPr/>
              </p:nvSpPr>
              <p:spPr>
                <a:xfrm>
                  <a:off x="-1870873" y="2514508"/>
                  <a:ext cx="4146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139"/>
                      </a:lnTo>
                      <a:lnTo>
                        <a:pt x="93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3" name="Google Shape;5643;p53"/>
                <p:cNvSpPr/>
                <p:nvPr/>
              </p:nvSpPr>
              <p:spPr>
                <a:xfrm>
                  <a:off x="-1870873" y="2516537"/>
                  <a:ext cx="4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4" name="Google Shape;5644;p53"/>
                <p:cNvSpPr/>
                <p:nvPr/>
              </p:nvSpPr>
              <p:spPr>
                <a:xfrm>
                  <a:off x="-1830029" y="2492057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5" name="Google Shape;5645;p53"/>
                <p:cNvSpPr/>
                <p:nvPr/>
              </p:nvSpPr>
              <p:spPr>
                <a:xfrm>
                  <a:off x="-1828000" y="2492057"/>
                  <a:ext cx="4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1" y="93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6" name="Google Shape;5646;p53"/>
                <p:cNvSpPr/>
                <p:nvPr/>
              </p:nvSpPr>
              <p:spPr>
                <a:xfrm>
                  <a:off x="-1828000" y="2492057"/>
                  <a:ext cx="2117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7" name="Google Shape;5647;p53"/>
                <p:cNvSpPr/>
                <p:nvPr/>
              </p:nvSpPr>
              <p:spPr>
                <a:xfrm>
                  <a:off x="-1832058" y="2494086"/>
                  <a:ext cx="4102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0" y="1"/>
                      </a:moveTo>
                      <a:lnTo>
                        <a:pt x="46" y="47"/>
                      </a:lnTo>
                      <a:lnTo>
                        <a:pt x="93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8" name="Google Shape;5648;p53"/>
                <p:cNvSpPr/>
                <p:nvPr/>
              </p:nvSpPr>
              <p:spPr>
                <a:xfrm>
                  <a:off x="-1911672" y="2538987"/>
                  <a:ext cx="4102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46" y="94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9" name="Google Shape;5649;p53"/>
                <p:cNvSpPr/>
                <p:nvPr/>
              </p:nvSpPr>
              <p:spPr>
                <a:xfrm>
                  <a:off x="-1909643" y="254308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0" name="Google Shape;5650;p53"/>
                <p:cNvSpPr/>
                <p:nvPr/>
              </p:nvSpPr>
              <p:spPr>
                <a:xfrm>
                  <a:off x="-1909643" y="254308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1" name="Google Shape;5651;p53"/>
                <p:cNvSpPr/>
                <p:nvPr/>
              </p:nvSpPr>
              <p:spPr>
                <a:xfrm>
                  <a:off x="-1911672" y="254106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47"/>
                      </a:move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47"/>
                      </a:lnTo>
                      <a:lnTo>
                        <a:pt x="46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2" name="Google Shape;5652;p53"/>
                <p:cNvSpPr/>
                <p:nvPr/>
              </p:nvSpPr>
              <p:spPr>
                <a:xfrm>
                  <a:off x="-1909643" y="254308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3" name="Google Shape;5653;p53"/>
                <p:cNvSpPr/>
                <p:nvPr/>
              </p:nvSpPr>
              <p:spPr>
                <a:xfrm>
                  <a:off x="-1911672" y="254106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47"/>
                      </a:moveTo>
                      <a:lnTo>
                        <a:pt x="46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47"/>
                      </a:lnTo>
                      <a:lnTo>
                        <a:pt x="46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4" name="Google Shape;5654;p53"/>
                <p:cNvSpPr/>
                <p:nvPr/>
              </p:nvSpPr>
              <p:spPr>
                <a:xfrm>
                  <a:off x="-1913745" y="2541060"/>
                  <a:ext cx="4146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47" y="47"/>
                      </a:lnTo>
                      <a:lnTo>
                        <a:pt x="47" y="70"/>
                      </a:lnTo>
                      <a:lnTo>
                        <a:pt x="47" y="70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  <a:moveTo>
                        <a:pt x="47" y="7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7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5" name="Google Shape;5655;p53"/>
                <p:cNvSpPr/>
                <p:nvPr/>
              </p:nvSpPr>
              <p:spPr>
                <a:xfrm>
                  <a:off x="-1917803" y="2471635"/>
                  <a:ext cx="38815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" h="325" extrusionOk="0">
                      <a:moveTo>
                        <a:pt x="833" y="1"/>
                      </a:moveTo>
                      <a:lnTo>
                        <a:pt x="556" y="47"/>
                      </a:lnTo>
                      <a:lnTo>
                        <a:pt x="463" y="47"/>
                      </a:lnTo>
                      <a:lnTo>
                        <a:pt x="0" y="93"/>
                      </a:lnTo>
                      <a:lnTo>
                        <a:pt x="47" y="325"/>
                      </a:lnTo>
                      <a:lnTo>
                        <a:pt x="880" y="232"/>
                      </a:lnTo>
                      <a:lnTo>
                        <a:pt x="8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6" name="Google Shape;5656;p53"/>
                <p:cNvSpPr/>
                <p:nvPr/>
              </p:nvSpPr>
              <p:spPr>
                <a:xfrm>
                  <a:off x="-1601376" y="230424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7" name="Google Shape;5657;p53"/>
                <p:cNvSpPr/>
                <p:nvPr/>
              </p:nvSpPr>
              <p:spPr>
                <a:xfrm>
                  <a:off x="-1793288" y="2449184"/>
                  <a:ext cx="8204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86" y="1"/>
                      </a:moveTo>
                      <a:lnTo>
                        <a:pt x="1" y="47"/>
                      </a:lnTo>
                      <a:lnTo>
                        <a:pt x="1" y="139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8" name="Google Shape;5658;p53"/>
                <p:cNvSpPr/>
                <p:nvPr/>
              </p:nvSpPr>
              <p:spPr>
                <a:xfrm>
                  <a:off x="-1862713" y="2457344"/>
                  <a:ext cx="32728" cy="2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" h="557" extrusionOk="0">
                      <a:moveTo>
                        <a:pt x="649" y="1"/>
                      </a:moveTo>
                      <a:lnTo>
                        <a:pt x="371" y="47"/>
                      </a:lnTo>
                      <a:lnTo>
                        <a:pt x="1" y="510"/>
                      </a:lnTo>
                      <a:lnTo>
                        <a:pt x="417" y="510"/>
                      </a:lnTo>
                      <a:lnTo>
                        <a:pt x="464" y="556"/>
                      </a:lnTo>
                      <a:lnTo>
                        <a:pt x="510" y="556"/>
                      </a:lnTo>
                      <a:lnTo>
                        <a:pt x="741" y="417"/>
                      </a:lnTo>
                      <a:lnTo>
                        <a:pt x="6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9" name="Google Shape;5659;p53"/>
                <p:cNvSpPr/>
                <p:nvPr/>
              </p:nvSpPr>
              <p:spPr>
                <a:xfrm>
                  <a:off x="-1874931" y="2451213"/>
                  <a:ext cx="40844" cy="30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696" extrusionOk="0">
                      <a:moveTo>
                        <a:pt x="926" y="1"/>
                      </a:moveTo>
                      <a:lnTo>
                        <a:pt x="602" y="186"/>
                      </a:lnTo>
                      <a:lnTo>
                        <a:pt x="417" y="279"/>
                      </a:lnTo>
                      <a:lnTo>
                        <a:pt x="371" y="279"/>
                      </a:lnTo>
                      <a:lnTo>
                        <a:pt x="185" y="371"/>
                      </a:lnTo>
                      <a:lnTo>
                        <a:pt x="0" y="417"/>
                      </a:lnTo>
                      <a:lnTo>
                        <a:pt x="47" y="695"/>
                      </a:lnTo>
                      <a:lnTo>
                        <a:pt x="278" y="649"/>
                      </a:lnTo>
                      <a:lnTo>
                        <a:pt x="648" y="186"/>
                      </a:lnTo>
                      <a:lnTo>
                        <a:pt x="926" y="140"/>
                      </a:lnTo>
                      <a:lnTo>
                        <a:pt x="9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0" name="Google Shape;5660;p53"/>
                <p:cNvSpPr/>
                <p:nvPr/>
              </p:nvSpPr>
              <p:spPr>
                <a:xfrm>
                  <a:off x="-1828000" y="2416545"/>
                  <a:ext cx="28626" cy="40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926" extrusionOk="0">
                      <a:moveTo>
                        <a:pt x="140" y="0"/>
                      </a:moveTo>
                      <a:lnTo>
                        <a:pt x="93" y="46"/>
                      </a:lnTo>
                      <a:lnTo>
                        <a:pt x="140" y="139"/>
                      </a:lnTo>
                      <a:lnTo>
                        <a:pt x="140" y="231"/>
                      </a:lnTo>
                      <a:lnTo>
                        <a:pt x="140" y="278"/>
                      </a:lnTo>
                      <a:lnTo>
                        <a:pt x="186" y="278"/>
                      </a:lnTo>
                      <a:lnTo>
                        <a:pt x="140" y="417"/>
                      </a:lnTo>
                      <a:lnTo>
                        <a:pt x="140" y="509"/>
                      </a:lnTo>
                      <a:lnTo>
                        <a:pt x="1" y="648"/>
                      </a:lnTo>
                      <a:lnTo>
                        <a:pt x="47" y="926"/>
                      </a:lnTo>
                      <a:lnTo>
                        <a:pt x="649" y="787"/>
                      </a:lnTo>
                      <a:lnTo>
                        <a:pt x="510" y="46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1" name="Google Shape;5661;p53"/>
                <p:cNvSpPr/>
                <p:nvPr/>
              </p:nvSpPr>
              <p:spPr>
                <a:xfrm>
                  <a:off x="-1825927" y="2451213"/>
                  <a:ext cx="26553" cy="20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464" extrusionOk="0">
                      <a:moveTo>
                        <a:pt x="602" y="1"/>
                      </a:moveTo>
                      <a:lnTo>
                        <a:pt x="0" y="140"/>
                      </a:lnTo>
                      <a:lnTo>
                        <a:pt x="46" y="464"/>
                      </a:lnTo>
                      <a:lnTo>
                        <a:pt x="602" y="140"/>
                      </a:lnTo>
                      <a:lnTo>
                        <a:pt x="6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2" name="Google Shape;5662;p53"/>
                <p:cNvSpPr/>
                <p:nvPr/>
              </p:nvSpPr>
              <p:spPr>
                <a:xfrm>
                  <a:off x="-1797390" y="2451213"/>
                  <a:ext cx="414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94" y="93"/>
                      </a:lnTo>
                      <a:lnTo>
                        <a:pt x="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3" name="Google Shape;5663;p53"/>
                <p:cNvSpPr/>
                <p:nvPr/>
              </p:nvSpPr>
              <p:spPr>
                <a:xfrm>
                  <a:off x="-1801448" y="2418574"/>
                  <a:ext cx="8204" cy="3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741" extrusionOk="0">
                      <a:moveTo>
                        <a:pt x="0" y="0"/>
                      </a:moveTo>
                      <a:lnTo>
                        <a:pt x="93" y="741"/>
                      </a:lnTo>
                      <a:lnTo>
                        <a:pt x="186" y="741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4" name="Google Shape;5664;p53"/>
                <p:cNvSpPr/>
                <p:nvPr/>
              </p:nvSpPr>
              <p:spPr>
                <a:xfrm>
                  <a:off x="-1881062" y="2471635"/>
                  <a:ext cx="2073" cy="1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33" extrusionOk="0">
                      <a:moveTo>
                        <a:pt x="47" y="23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232"/>
                      </a:lnTo>
                      <a:lnTo>
                        <a:pt x="47" y="2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5" name="Google Shape;5665;p53"/>
                <p:cNvSpPr/>
                <p:nvPr/>
              </p:nvSpPr>
              <p:spPr>
                <a:xfrm>
                  <a:off x="-1834131" y="2457344"/>
                  <a:ext cx="4146" cy="1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18" extrusionOk="0">
                      <a:moveTo>
                        <a:pt x="1" y="1"/>
                      </a:moveTo>
                      <a:lnTo>
                        <a:pt x="93" y="41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6" name="Google Shape;5666;p53"/>
                <p:cNvSpPr/>
                <p:nvPr/>
              </p:nvSpPr>
              <p:spPr>
                <a:xfrm>
                  <a:off x="-1874931" y="2469606"/>
                  <a:ext cx="2073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79" extrusionOk="0">
                      <a:moveTo>
                        <a:pt x="47" y="278"/>
                      </a:moveTo>
                      <a:lnTo>
                        <a:pt x="47" y="27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27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7" name="Google Shape;5667;p53"/>
                <p:cNvSpPr/>
                <p:nvPr/>
              </p:nvSpPr>
              <p:spPr>
                <a:xfrm>
                  <a:off x="-1834131" y="2451213"/>
                  <a:ext cx="2117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40" extrusionOk="0">
                      <a:moveTo>
                        <a:pt x="1" y="1"/>
                      </a:moveTo>
                      <a:lnTo>
                        <a:pt x="1" y="140"/>
                      </a:lnTo>
                      <a:lnTo>
                        <a:pt x="47" y="14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8" name="Google Shape;5668;p53"/>
                <p:cNvSpPr/>
                <p:nvPr/>
              </p:nvSpPr>
              <p:spPr>
                <a:xfrm>
                  <a:off x="-1881062" y="2471635"/>
                  <a:ext cx="4102" cy="1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233" extrusionOk="0">
                      <a:moveTo>
                        <a:pt x="0" y="1"/>
                      </a:moveTo>
                      <a:lnTo>
                        <a:pt x="47" y="232"/>
                      </a:lnTo>
                      <a:lnTo>
                        <a:pt x="93" y="232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9" name="Google Shape;5669;p53"/>
                <p:cNvSpPr/>
                <p:nvPr/>
              </p:nvSpPr>
              <p:spPr>
                <a:xfrm>
                  <a:off x="-1877004" y="2469606"/>
                  <a:ext cx="2117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279" extrusionOk="0">
                      <a:moveTo>
                        <a:pt x="47" y="278"/>
                      </a:moveTo>
                      <a:lnTo>
                        <a:pt x="47" y="278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278"/>
                      </a:lnTo>
                      <a:lnTo>
                        <a:pt x="47" y="27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0" name="Google Shape;5670;p53"/>
                <p:cNvSpPr/>
                <p:nvPr/>
              </p:nvSpPr>
              <p:spPr>
                <a:xfrm>
                  <a:off x="-1877004" y="2469606"/>
                  <a:ext cx="2117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279" extrusionOk="0">
                      <a:moveTo>
                        <a:pt x="47" y="278"/>
                      </a:moveTo>
                      <a:lnTo>
                        <a:pt x="47" y="278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278"/>
                      </a:lnTo>
                      <a:lnTo>
                        <a:pt x="47" y="27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1" name="Google Shape;5671;p53"/>
                <p:cNvSpPr/>
                <p:nvPr/>
              </p:nvSpPr>
              <p:spPr>
                <a:xfrm>
                  <a:off x="-1877004" y="2469606"/>
                  <a:ext cx="4146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279" extrusionOk="0">
                      <a:moveTo>
                        <a:pt x="1" y="0"/>
                      </a:moveTo>
                      <a:lnTo>
                        <a:pt x="47" y="278"/>
                      </a:lnTo>
                      <a:lnTo>
                        <a:pt x="94" y="278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2" name="Google Shape;5672;p53"/>
                <p:cNvSpPr/>
                <p:nvPr/>
              </p:nvSpPr>
              <p:spPr>
                <a:xfrm>
                  <a:off x="-1832058" y="2457344"/>
                  <a:ext cx="4102" cy="1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1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6" y="417"/>
                      </a:lnTo>
                      <a:lnTo>
                        <a:pt x="93" y="37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3" name="Google Shape;5673;p53"/>
                <p:cNvSpPr/>
                <p:nvPr/>
              </p:nvSpPr>
              <p:spPr>
                <a:xfrm>
                  <a:off x="-1834131" y="2449184"/>
                  <a:ext cx="4146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186"/>
                      </a:lnTo>
                      <a:lnTo>
                        <a:pt x="93" y="18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4" name="Google Shape;5674;p53"/>
                <p:cNvSpPr/>
                <p:nvPr/>
              </p:nvSpPr>
              <p:spPr>
                <a:xfrm>
                  <a:off x="-1799419" y="2451213"/>
                  <a:ext cx="2073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1" y="1"/>
                      </a:moveTo>
                      <a:lnTo>
                        <a:pt x="1" y="140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5" name="Google Shape;5675;p53"/>
                <p:cNvSpPr/>
                <p:nvPr/>
              </p:nvSpPr>
              <p:spPr>
                <a:xfrm>
                  <a:off x="-1828000" y="2445082"/>
                  <a:ext cx="2117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279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" y="279"/>
                      </a:lnTo>
                      <a:lnTo>
                        <a:pt x="47" y="27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6" name="Google Shape;5676;p53"/>
                <p:cNvSpPr/>
                <p:nvPr/>
              </p:nvSpPr>
              <p:spPr>
                <a:xfrm>
                  <a:off x="-1828000" y="2457344"/>
                  <a:ext cx="4146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325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93" y="325"/>
                      </a:lnTo>
                      <a:lnTo>
                        <a:pt x="93" y="325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7" name="Google Shape;5677;p53"/>
                <p:cNvSpPr/>
                <p:nvPr/>
              </p:nvSpPr>
              <p:spPr>
                <a:xfrm>
                  <a:off x="-1879033" y="2469606"/>
                  <a:ext cx="4146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279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278"/>
                      </a:lnTo>
                      <a:lnTo>
                        <a:pt x="93" y="278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8" name="Google Shape;5678;p53"/>
                <p:cNvSpPr/>
                <p:nvPr/>
              </p:nvSpPr>
              <p:spPr>
                <a:xfrm>
                  <a:off x="-1830029" y="2457344"/>
                  <a:ext cx="6175" cy="16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371" extrusionOk="0">
                      <a:moveTo>
                        <a:pt x="0" y="1"/>
                      </a:moveTo>
                      <a:lnTo>
                        <a:pt x="47" y="371"/>
                      </a:lnTo>
                      <a:lnTo>
                        <a:pt x="139" y="325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9" name="Google Shape;5679;p53"/>
                <p:cNvSpPr/>
                <p:nvPr/>
              </p:nvSpPr>
              <p:spPr>
                <a:xfrm>
                  <a:off x="-1877004" y="2469606"/>
                  <a:ext cx="2117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279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278"/>
                      </a:lnTo>
                      <a:lnTo>
                        <a:pt x="47" y="278"/>
                      </a:lnTo>
                      <a:lnTo>
                        <a:pt x="47" y="278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0" name="Google Shape;5680;p53"/>
                <p:cNvSpPr/>
                <p:nvPr/>
              </p:nvSpPr>
              <p:spPr>
                <a:xfrm>
                  <a:off x="-1832058" y="2447155"/>
                  <a:ext cx="4102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232" extrusionOk="0">
                      <a:moveTo>
                        <a:pt x="93" y="0"/>
                      </a:moveTo>
                      <a:lnTo>
                        <a:pt x="0" y="47"/>
                      </a:lnTo>
                      <a:lnTo>
                        <a:pt x="46" y="232"/>
                      </a:lnTo>
                      <a:lnTo>
                        <a:pt x="93" y="232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1" name="Google Shape;5681;p53"/>
                <p:cNvSpPr/>
                <p:nvPr/>
              </p:nvSpPr>
              <p:spPr>
                <a:xfrm>
                  <a:off x="-1877004" y="2469606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2" name="Google Shape;5682;p53"/>
                <p:cNvSpPr/>
                <p:nvPr/>
              </p:nvSpPr>
              <p:spPr>
                <a:xfrm>
                  <a:off x="-1830029" y="2457344"/>
                  <a:ext cx="2073" cy="16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371" extrusionOk="0">
                      <a:moveTo>
                        <a:pt x="47" y="371"/>
                      </a:moveTo>
                      <a:lnTo>
                        <a:pt x="47" y="371"/>
                      </a:lnTo>
                      <a:lnTo>
                        <a:pt x="47" y="37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371"/>
                      </a:lnTo>
                      <a:lnTo>
                        <a:pt x="47" y="37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3" name="Google Shape;5683;p53"/>
                <p:cNvSpPr/>
                <p:nvPr/>
              </p:nvSpPr>
              <p:spPr>
                <a:xfrm>
                  <a:off x="-1832058" y="2449184"/>
                  <a:ext cx="2073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46" y="186"/>
                      </a:moveTo>
                      <a:lnTo>
                        <a:pt x="46" y="186"/>
                      </a:lnTo>
                      <a:lnTo>
                        <a:pt x="46" y="186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86"/>
                      </a:lnTo>
                      <a:lnTo>
                        <a:pt x="46" y="18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4" name="Google Shape;5684;p53"/>
                <p:cNvSpPr/>
                <p:nvPr/>
              </p:nvSpPr>
              <p:spPr>
                <a:xfrm>
                  <a:off x="-1889222" y="2496159"/>
                  <a:ext cx="12262" cy="1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78" extrusionOk="0">
                      <a:moveTo>
                        <a:pt x="278" y="0"/>
                      </a:moveTo>
                      <a:lnTo>
                        <a:pt x="0" y="278"/>
                      </a:lnTo>
                      <a:lnTo>
                        <a:pt x="278" y="139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5" name="Google Shape;5685;p53"/>
                <p:cNvSpPr/>
                <p:nvPr/>
              </p:nvSpPr>
              <p:spPr>
                <a:xfrm>
                  <a:off x="-1915774" y="2487955"/>
                  <a:ext cx="38815" cy="34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" h="788" extrusionOk="0">
                      <a:moveTo>
                        <a:pt x="834" y="1"/>
                      </a:moveTo>
                      <a:lnTo>
                        <a:pt x="1" y="93"/>
                      </a:lnTo>
                      <a:lnTo>
                        <a:pt x="139" y="788"/>
                      </a:lnTo>
                      <a:lnTo>
                        <a:pt x="602" y="464"/>
                      </a:lnTo>
                      <a:lnTo>
                        <a:pt x="880" y="186"/>
                      </a:lnTo>
                      <a:lnTo>
                        <a:pt x="8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6" name="Google Shape;5686;p53"/>
                <p:cNvSpPr/>
                <p:nvPr/>
              </p:nvSpPr>
              <p:spPr>
                <a:xfrm>
                  <a:off x="-1870873" y="2485926"/>
                  <a:ext cx="22495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279" extrusionOk="0">
                      <a:moveTo>
                        <a:pt x="417" y="1"/>
                      </a:move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1" y="278"/>
                      </a:lnTo>
                      <a:lnTo>
                        <a:pt x="51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7" name="Google Shape;5687;p53"/>
                <p:cNvSpPr/>
                <p:nvPr/>
              </p:nvSpPr>
              <p:spPr>
                <a:xfrm>
                  <a:off x="-1872902" y="2487955"/>
                  <a:ext cx="4146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8" name="Google Shape;5688;p53"/>
                <p:cNvSpPr/>
                <p:nvPr/>
              </p:nvSpPr>
              <p:spPr>
                <a:xfrm>
                  <a:off x="-1877004" y="2496159"/>
                  <a:ext cx="2117" cy="6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39" extrusionOk="0">
                      <a:moveTo>
                        <a:pt x="1" y="0"/>
                      </a:moveTo>
                      <a:lnTo>
                        <a:pt x="1" y="139"/>
                      </a:lnTo>
                      <a:lnTo>
                        <a:pt x="47" y="13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9" name="Google Shape;5689;p53"/>
                <p:cNvSpPr/>
                <p:nvPr/>
              </p:nvSpPr>
              <p:spPr>
                <a:xfrm>
                  <a:off x="-1879033" y="2487955"/>
                  <a:ext cx="2073" cy="8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7" extrusionOk="0">
                      <a:moveTo>
                        <a:pt x="1" y="1"/>
                      </a:moveTo>
                      <a:lnTo>
                        <a:pt x="47" y="18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0" name="Google Shape;5690;p53"/>
                <p:cNvSpPr/>
                <p:nvPr/>
              </p:nvSpPr>
              <p:spPr>
                <a:xfrm>
                  <a:off x="-1870873" y="2490028"/>
                  <a:ext cx="44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86" extrusionOk="0">
                      <a:moveTo>
                        <a:pt x="1" y="185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185"/>
                      </a:lnTo>
                      <a:lnTo>
                        <a:pt x="1" y="1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1" name="Google Shape;5691;p53"/>
                <p:cNvSpPr/>
                <p:nvPr/>
              </p:nvSpPr>
              <p:spPr>
                <a:xfrm>
                  <a:off x="-1872902" y="2487955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47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47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2" name="Google Shape;5692;p53"/>
                <p:cNvSpPr/>
                <p:nvPr/>
              </p:nvSpPr>
              <p:spPr>
                <a:xfrm>
                  <a:off x="-1877004" y="2487955"/>
                  <a:ext cx="2117" cy="8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87" extrusionOk="0">
                      <a:moveTo>
                        <a:pt x="1" y="1"/>
                      </a:moveTo>
                      <a:lnTo>
                        <a:pt x="1" y="186"/>
                      </a:lnTo>
                      <a:lnTo>
                        <a:pt x="47" y="14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3" name="Google Shape;5693;p53"/>
                <p:cNvSpPr/>
                <p:nvPr/>
              </p:nvSpPr>
              <p:spPr>
                <a:xfrm>
                  <a:off x="-1874931" y="2492057"/>
                  <a:ext cx="2073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47" y="186"/>
                      </a:moveTo>
                      <a:lnTo>
                        <a:pt x="47" y="18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186"/>
                      </a:lnTo>
                      <a:lnTo>
                        <a:pt x="47" y="18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4" name="Google Shape;5694;p53"/>
                <p:cNvSpPr/>
                <p:nvPr/>
              </p:nvSpPr>
              <p:spPr>
                <a:xfrm>
                  <a:off x="-1877004" y="2494086"/>
                  <a:ext cx="2117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86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186"/>
                      </a:lnTo>
                      <a:lnTo>
                        <a:pt x="47" y="14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5" name="Google Shape;5695;p53"/>
                <p:cNvSpPr/>
                <p:nvPr/>
              </p:nvSpPr>
              <p:spPr>
                <a:xfrm>
                  <a:off x="-1874931" y="2492057"/>
                  <a:ext cx="2073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186"/>
                      </a:lnTo>
                      <a:lnTo>
                        <a:pt x="47" y="186"/>
                      </a:lnTo>
                      <a:lnTo>
                        <a:pt x="47" y="18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6" name="Google Shape;5696;p53"/>
                <p:cNvSpPr/>
                <p:nvPr/>
              </p:nvSpPr>
              <p:spPr>
                <a:xfrm>
                  <a:off x="-1874931" y="2487955"/>
                  <a:ext cx="4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0" y="93"/>
                      </a:moveTo>
                      <a:lnTo>
                        <a:pt x="0" y="9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7" name="Google Shape;5697;p53"/>
                <p:cNvSpPr/>
                <p:nvPr/>
              </p:nvSpPr>
              <p:spPr>
                <a:xfrm>
                  <a:off x="-1874931" y="2487955"/>
                  <a:ext cx="4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0" y="93"/>
                      </a:moveTo>
                      <a:lnTo>
                        <a:pt x="0" y="9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8" name="Google Shape;5698;p53"/>
                <p:cNvSpPr/>
                <p:nvPr/>
              </p:nvSpPr>
              <p:spPr>
                <a:xfrm>
                  <a:off x="-1874931" y="2490028"/>
                  <a:ext cx="4102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232" extrusionOk="0">
                      <a:moveTo>
                        <a:pt x="93" y="0"/>
                      </a:moveTo>
                      <a:lnTo>
                        <a:pt x="0" y="46"/>
                      </a:lnTo>
                      <a:lnTo>
                        <a:pt x="47" y="232"/>
                      </a:lnTo>
                      <a:lnTo>
                        <a:pt x="93" y="185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9" name="Google Shape;5699;p53"/>
                <p:cNvSpPr/>
                <p:nvPr/>
              </p:nvSpPr>
              <p:spPr>
                <a:xfrm>
                  <a:off x="-1874931" y="2487955"/>
                  <a:ext cx="4102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0" name="Google Shape;5700;p53"/>
                <p:cNvSpPr/>
                <p:nvPr/>
              </p:nvSpPr>
              <p:spPr>
                <a:xfrm>
                  <a:off x="-1874931" y="2492057"/>
                  <a:ext cx="2073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47" y="186"/>
                      </a:moveTo>
                      <a:lnTo>
                        <a:pt x="47" y="18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186"/>
                      </a:lnTo>
                      <a:lnTo>
                        <a:pt x="47" y="18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1" name="Google Shape;5701;p53"/>
                <p:cNvSpPr/>
                <p:nvPr/>
              </p:nvSpPr>
              <p:spPr>
                <a:xfrm>
                  <a:off x="-1874931" y="2492057"/>
                  <a:ext cx="2073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0" y="186"/>
                      </a:lnTo>
                      <a:lnTo>
                        <a:pt x="47" y="1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2" name="Google Shape;5702;p53"/>
                <p:cNvSpPr/>
                <p:nvPr/>
              </p:nvSpPr>
              <p:spPr>
                <a:xfrm>
                  <a:off x="-1874931" y="2487955"/>
                  <a:ext cx="4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3" name="Google Shape;5703;p53"/>
                <p:cNvSpPr/>
                <p:nvPr/>
              </p:nvSpPr>
              <p:spPr>
                <a:xfrm>
                  <a:off x="-1874931" y="2487955"/>
                  <a:ext cx="44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40" extrusionOk="0">
                      <a:moveTo>
                        <a:pt x="0" y="93"/>
                      </a:moveTo>
                      <a:lnTo>
                        <a:pt x="0" y="9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40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4" name="Google Shape;5704;p53"/>
                <p:cNvSpPr/>
                <p:nvPr/>
              </p:nvSpPr>
              <p:spPr>
                <a:xfrm>
                  <a:off x="-1915774" y="2481868"/>
                  <a:ext cx="36786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186" extrusionOk="0">
                      <a:moveTo>
                        <a:pt x="834" y="0"/>
                      </a:moveTo>
                      <a:lnTo>
                        <a:pt x="1" y="93"/>
                      </a:lnTo>
                      <a:lnTo>
                        <a:pt x="1" y="185"/>
                      </a:lnTo>
                      <a:lnTo>
                        <a:pt x="834" y="93"/>
                      </a:lnTo>
                      <a:lnTo>
                        <a:pt x="8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5" name="Google Shape;5705;p53"/>
                <p:cNvSpPr/>
                <p:nvPr/>
              </p:nvSpPr>
              <p:spPr>
                <a:xfrm>
                  <a:off x="-1866771" y="2479795"/>
                  <a:ext cx="26597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94" extrusionOk="0">
                      <a:moveTo>
                        <a:pt x="93" y="1"/>
                      </a:moveTo>
                      <a:lnTo>
                        <a:pt x="0" y="93"/>
                      </a:lnTo>
                      <a:lnTo>
                        <a:pt x="278" y="47"/>
                      </a:lnTo>
                      <a:lnTo>
                        <a:pt x="463" y="47"/>
                      </a:lnTo>
                      <a:lnTo>
                        <a:pt x="509" y="93"/>
                      </a:lnTo>
                      <a:lnTo>
                        <a:pt x="602" y="47"/>
                      </a:lnTo>
                      <a:lnTo>
                        <a:pt x="556" y="47"/>
                      </a:lnTo>
                      <a:lnTo>
                        <a:pt x="50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6" name="Google Shape;5706;p53"/>
                <p:cNvSpPr/>
                <p:nvPr/>
              </p:nvSpPr>
              <p:spPr>
                <a:xfrm>
                  <a:off x="-1872902" y="2479795"/>
                  <a:ext cx="1023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4" extrusionOk="0">
                      <a:moveTo>
                        <a:pt x="232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39" y="93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7" name="Google Shape;5707;p53"/>
                <p:cNvSpPr/>
                <p:nvPr/>
              </p:nvSpPr>
              <p:spPr>
                <a:xfrm>
                  <a:off x="-1879033" y="2481868"/>
                  <a:ext cx="44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93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8" name="Google Shape;5708;p53"/>
                <p:cNvSpPr/>
                <p:nvPr/>
              </p:nvSpPr>
              <p:spPr>
                <a:xfrm>
                  <a:off x="-1872902" y="2481868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9" name="Google Shape;5709;p53"/>
                <p:cNvSpPr/>
                <p:nvPr/>
              </p:nvSpPr>
              <p:spPr>
                <a:xfrm>
                  <a:off x="-1874931" y="2481868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0" name="Google Shape;5710;p53"/>
                <p:cNvSpPr/>
                <p:nvPr/>
              </p:nvSpPr>
              <p:spPr>
                <a:xfrm>
                  <a:off x="-1874931" y="2481868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1" name="Google Shape;5711;p53"/>
                <p:cNvSpPr/>
                <p:nvPr/>
              </p:nvSpPr>
              <p:spPr>
                <a:xfrm>
                  <a:off x="-1879033" y="2481868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2" name="Google Shape;5712;p53"/>
                <p:cNvSpPr/>
                <p:nvPr/>
              </p:nvSpPr>
              <p:spPr>
                <a:xfrm>
                  <a:off x="-1874931" y="2481868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3" name="Google Shape;5713;p53"/>
                <p:cNvSpPr/>
                <p:nvPr/>
              </p:nvSpPr>
              <p:spPr>
                <a:xfrm>
                  <a:off x="-1874931" y="2481868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4" name="Google Shape;5714;p53"/>
                <p:cNvSpPr/>
                <p:nvPr/>
              </p:nvSpPr>
              <p:spPr>
                <a:xfrm>
                  <a:off x="-1877004" y="2481868"/>
                  <a:ext cx="2117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5" name="Google Shape;5715;p53"/>
                <p:cNvSpPr/>
                <p:nvPr/>
              </p:nvSpPr>
              <p:spPr>
                <a:xfrm>
                  <a:off x="-1872902" y="2483897"/>
                  <a:ext cx="6175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93" y="93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6" name="Google Shape;5716;p53"/>
                <p:cNvSpPr/>
                <p:nvPr/>
              </p:nvSpPr>
              <p:spPr>
                <a:xfrm>
                  <a:off x="-1868800" y="2481868"/>
                  <a:ext cx="24524" cy="6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139" extrusionOk="0">
                      <a:moveTo>
                        <a:pt x="324" y="0"/>
                      </a:moveTo>
                      <a:lnTo>
                        <a:pt x="46" y="46"/>
                      </a:lnTo>
                      <a:lnTo>
                        <a:pt x="0" y="139"/>
                      </a:lnTo>
                      <a:lnTo>
                        <a:pt x="370" y="93"/>
                      </a:lnTo>
                      <a:lnTo>
                        <a:pt x="463" y="93"/>
                      </a:lnTo>
                      <a:lnTo>
                        <a:pt x="555" y="46"/>
                      </a:lnTo>
                      <a:lnTo>
                        <a:pt x="50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7" name="Google Shape;5717;p53"/>
                <p:cNvSpPr/>
                <p:nvPr/>
              </p:nvSpPr>
              <p:spPr>
                <a:xfrm>
                  <a:off x="-1879033" y="2485926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8" name="Google Shape;5718;p53"/>
                <p:cNvSpPr/>
                <p:nvPr/>
              </p:nvSpPr>
              <p:spPr>
                <a:xfrm>
                  <a:off x="-1872902" y="2483897"/>
                  <a:ext cx="44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93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9" name="Google Shape;5719;p53"/>
                <p:cNvSpPr/>
                <p:nvPr/>
              </p:nvSpPr>
              <p:spPr>
                <a:xfrm>
                  <a:off x="-1874931" y="2483897"/>
                  <a:ext cx="44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0" y="93"/>
                      </a:move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0" name="Google Shape;5720;p53"/>
                <p:cNvSpPr/>
                <p:nvPr/>
              </p:nvSpPr>
              <p:spPr>
                <a:xfrm>
                  <a:off x="-1874931" y="2483897"/>
                  <a:ext cx="44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1" name="Google Shape;5721;p53"/>
                <p:cNvSpPr/>
                <p:nvPr/>
              </p:nvSpPr>
              <p:spPr>
                <a:xfrm>
                  <a:off x="-1879033" y="2485926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2" name="Google Shape;5722;p53"/>
                <p:cNvSpPr/>
                <p:nvPr/>
              </p:nvSpPr>
              <p:spPr>
                <a:xfrm>
                  <a:off x="-1874931" y="2483897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3" name="Google Shape;5723;p53"/>
                <p:cNvSpPr/>
                <p:nvPr/>
              </p:nvSpPr>
              <p:spPr>
                <a:xfrm>
                  <a:off x="-1877004" y="2483897"/>
                  <a:ext cx="2117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4" name="Google Shape;5724;p53"/>
                <p:cNvSpPr/>
                <p:nvPr/>
              </p:nvSpPr>
              <p:spPr>
                <a:xfrm>
                  <a:off x="-1874931" y="2483897"/>
                  <a:ext cx="44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5" name="Google Shape;5725;p53"/>
                <p:cNvSpPr/>
                <p:nvPr/>
              </p:nvSpPr>
              <p:spPr>
                <a:xfrm>
                  <a:off x="-1934123" y="2475737"/>
                  <a:ext cx="12262" cy="1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78" extrusionOk="0">
                      <a:moveTo>
                        <a:pt x="231" y="0"/>
                      </a:moveTo>
                      <a:lnTo>
                        <a:pt x="0" y="139"/>
                      </a:lnTo>
                      <a:lnTo>
                        <a:pt x="93" y="185"/>
                      </a:lnTo>
                      <a:lnTo>
                        <a:pt x="185" y="278"/>
                      </a:lnTo>
                      <a:lnTo>
                        <a:pt x="278" y="278"/>
                      </a:lnTo>
                      <a:lnTo>
                        <a:pt x="2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6" name="Google Shape;5726;p53"/>
                <p:cNvSpPr/>
                <p:nvPr/>
              </p:nvSpPr>
              <p:spPr>
                <a:xfrm>
                  <a:off x="-1921905" y="2494086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7" name="Google Shape;5727;p53"/>
                <p:cNvSpPr/>
                <p:nvPr/>
              </p:nvSpPr>
              <p:spPr>
                <a:xfrm>
                  <a:off x="-1925963" y="2487955"/>
                  <a:ext cx="4102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0" y="1"/>
                      </a:moveTo>
                      <a:lnTo>
                        <a:pt x="46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8" name="Google Shape;5728;p53"/>
                <p:cNvSpPr/>
                <p:nvPr/>
              </p:nvSpPr>
              <p:spPr>
                <a:xfrm>
                  <a:off x="-1923934" y="2490028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9" name="Google Shape;5729;p53"/>
                <p:cNvSpPr/>
                <p:nvPr/>
              </p:nvSpPr>
              <p:spPr>
                <a:xfrm>
                  <a:off x="-1919832" y="2475737"/>
                  <a:ext cx="4102" cy="1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278" extrusionOk="0">
                      <a:moveTo>
                        <a:pt x="0" y="0"/>
                      </a:moveTo>
                      <a:lnTo>
                        <a:pt x="0" y="139"/>
                      </a:lnTo>
                      <a:lnTo>
                        <a:pt x="0" y="278"/>
                      </a:lnTo>
                      <a:lnTo>
                        <a:pt x="93" y="232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0" name="Google Shape;5730;p53"/>
                <p:cNvSpPr/>
                <p:nvPr/>
              </p:nvSpPr>
              <p:spPr>
                <a:xfrm>
                  <a:off x="-1917803" y="2492057"/>
                  <a:ext cx="8204" cy="30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695" extrusionOk="0">
                      <a:moveTo>
                        <a:pt x="0" y="0"/>
                      </a:moveTo>
                      <a:lnTo>
                        <a:pt x="47" y="278"/>
                      </a:lnTo>
                      <a:lnTo>
                        <a:pt x="47" y="324"/>
                      </a:lnTo>
                      <a:lnTo>
                        <a:pt x="93" y="371"/>
                      </a:lnTo>
                      <a:lnTo>
                        <a:pt x="139" y="602"/>
                      </a:lnTo>
                      <a:lnTo>
                        <a:pt x="139" y="695"/>
                      </a:lnTo>
                      <a:lnTo>
                        <a:pt x="185" y="695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1" name="Google Shape;5731;p53"/>
                <p:cNvSpPr/>
                <p:nvPr/>
              </p:nvSpPr>
              <p:spPr>
                <a:xfrm>
                  <a:off x="-1919832" y="2485926"/>
                  <a:ext cx="4102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46" y="93"/>
                      </a:lnTo>
                      <a:lnTo>
                        <a:pt x="93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2" name="Google Shape;5732;p53"/>
                <p:cNvSpPr/>
                <p:nvPr/>
              </p:nvSpPr>
              <p:spPr>
                <a:xfrm>
                  <a:off x="-1917803" y="2490028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3" name="Google Shape;5733;p53"/>
                <p:cNvSpPr/>
                <p:nvPr/>
              </p:nvSpPr>
              <p:spPr>
                <a:xfrm>
                  <a:off x="-1923934" y="2475737"/>
                  <a:ext cx="4146" cy="1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278" extrusionOk="0">
                      <a:moveTo>
                        <a:pt x="0" y="0"/>
                      </a:moveTo>
                      <a:lnTo>
                        <a:pt x="47" y="278"/>
                      </a:lnTo>
                      <a:lnTo>
                        <a:pt x="93" y="278"/>
                      </a:lnTo>
                      <a:lnTo>
                        <a:pt x="93" y="13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4" name="Google Shape;5734;p53"/>
                <p:cNvSpPr/>
                <p:nvPr/>
              </p:nvSpPr>
              <p:spPr>
                <a:xfrm>
                  <a:off x="-1921905" y="2492057"/>
                  <a:ext cx="6175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279" extrusionOk="0">
                      <a:moveTo>
                        <a:pt x="93" y="0"/>
                      </a:moveTo>
                      <a:lnTo>
                        <a:pt x="1" y="47"/>
                      </a:lnTo>
                      <a:lnTo>
                        <a:pt x="47" y="93"/>
                      </a:lnTo>
                      <a:lnTo>
                        <a:pt x="93" y="139"/>
                      </a:lnTo>
                      <a:lnTo>
                        <a:pt x="93" y="186"/>
                      </a:lnTo>
                      <a:lnTo>
                        <a:pt x="130" y="223"/>
                      </a:lnTo>
                      <a:lnTo>
                        <a:pt x="93" y="0"/>
                      </a:lnTo>
                      <a:close/>
                      <a:moveTo>
                        <a:pt x="130" y="223"/>
                      </a:moveTo>
                      <a:lnTo>
                        <a:pt x="140" y="278"/>
                      </a:lnTo>
                      <a:lnTo>
                        <a:pt x="140" y="232"/>
                      </a:lnTo>
                      <a:lnTo>
                        <a:pt x="130" y="22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5" name="Google Shape;5735;p53"/>
                <p:cNvSpPr/>
                <p:nvPr/>
              </p:nvSpPr>
              <p:spPr>
                <a:xfrm>
                  <a:off x="-1921905" y="2487955"/>
                  <a:ext cx="4146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6" name="Google Shape;5736;p53"/>
                <p:cNvSpPr/>
                <p:nvPr/>
              </p:nvSpPr>
              <p:spPr>
                <a:xfrm>
                  <a:off x="-1921905" y="2490028"/>
                  <a:ext cx="4146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7" name="Google Shape;5737;p53"/>
                <p:cNvSpPr/>
                <p:nvPr/>
              </p:nvSpPr>
              <p:spPr>
                <a:xfrm>
                  <a:off x="-1652409" y="2318538"/>
                  <a:ext cx="22495" cy="42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973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231" y="278"/>
                      </a:lnTo>
                      <a:lnTo>
                        <a:pt x="370" y="463"/>
                      </a:lnTo>
                      <a:lnTo>
                        <a:pt x="463" y="741"/>
                      </a:lnTo>
                      <a:lnTo>
                        <a:pt x="417" y="972"/>
                      </a:lnTo>
                      <a:lnTo>
                        <a:pt x="463" y="972"/>
                      </a:lnTo>
                      <a:lnTo>
                        <a:pt x="509" y="926"/>
                      </a:lnTo>
                      <a:lnTo>
                        <a:pt x="509" y="648"/>
                      </a:lnTo>
                      <a:lnTo>
                        <a:pt x="417" y="417"/>
                      </a:lnTo>
                      <a:lnTo>
                        <a:pt x="231" y="1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8" name="Google Shape;5738;p53"/>
                <p:cNvSpPr/>
                <p:nvPr/>
              </p:nvSpPr>
              <p:spPr>
                <a:xfrm>
                  <a:off x="-1652409" y="2310378"/>
                  <a:ext cx="30655" cy="44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1019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185" y="232"/>
                      </a:lnTo>
                      <a:lnTo>
                        <a:pt x="370" y="417"/>
                      </a:lnTo>
                      <a:lnTo>
                        <a:pt x="509" y="556"/>
                      </a:lnTo>
                      <a:lnTo>
                        <a:pt x="555" y="741"/>
                      </a:lnTo>
                      <a:lnTo>
                        <a:pt x="602" y="880"/>
                      </a:lnTo>
                      <a:lnTo>
                        <a:pt x="602" y="1019"/>
                      </a:lnTo>
                      <a:lnTo>
                        <a:pt x="648" y="1019"/>
                      </a:lnTo>
                      <a:lnTo>
                        <a:pt x="694" y="972"/>
                      </a:lnTo>
                      <a:lnTo>
                        <a:pt x="648" y="833"/>
                      </a:lnTo>
                      <a:lnTo>
                        <a:pt x="602" y="648"/>
                      </a:lnTo>
                      <a:lnTo>
                        <a:pt x="509" y="509"/>
                      </a:lnTo>
                      <a:lnTo>
                        <a:pt x="417" y="371"/>
                      </a:lnTo>
                      <a:lnTo>
                        <a:pt x="231" y="1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9" name="Google Shape;5739;p53"/>
                <p:cNvSpPr/>
                <p:nvPr/>
              </p:nvSpPr>
              <p:spPr>
                <a:xfrm>
                  <a:off x="-1652409" y="2314436"/>
                  <a:ext cx="26553" cy="44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1020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231" y="279"/>
                      </a:lnTo>
                      <a:lnTo>
                        <a:pt x="417" y="510"/>
                      </a:lnTo>
                      <a:lnTo>
                        <a:pt x="509" y="741"/>
                      </a:lnTo>
                      <a:lnTo>
                        <a:pt x="509" y="1019"/>
                      </a:lnTo>
                      <a:lnTo>
                        <a:pt x="555" y="1019"/>
                      </a:lnTo>
                      <a:lnTo>
                        <a:pt x="555" y="973"/>
                      </a:lnTo>
                      <a:lnTo>
                        <a:pt x="602" y="927"/>
                      </a:lnTo>
                      <a:lnTo>
                        <a:pt x="602" y="788"/>
                      </a:lnTo>
                      <a:lnTo>
                        <a:pt x="555" y="649"/>
                      </a:lnTo>
                      <a:lnTo>
                        <a:pt x="509" y="464"/>
                      </a:lnTo>
                      <a:lnTo>
                        <a:pt x="370" y="325"/>
                      </a:lnTo>
                      <a:lnTo>
                        <a:pt x="185" y="14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0" name="Google Shape;5740;p53"/>
                <p:cNvSpPr/>
                <p:nvPr/>
              </p:nvSpPr>
              <p:spPr>
                <a:xfrm>
                  <a:off x="-1660613" y="2322640"/>
                  <a:ext cx="10277" cy="6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39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94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  <a:moveTo>
                        <a:pt x="186" y="46"/>
                      </a:moveTo>
                      <a:lnTo>
                        <a:pt x="186" y="93"/>
                      </a:lnTo>
                      <a:lnTo>
                        <a:pt x="232" y="46"/>
                      </a:lnTo>
                      <a:close/>
                      <a:moveTo>
                        <a:pt x="94" y="93"/>
                      </a:moveTo>
                      <a:lnTo>
                        <a:pt x="140" y="139"/>
                      </a:lnTo>
                      <a:lnTo>
                        <a:pt x="186" y="139"/>
                      </a:lnTo>
                      <a:lnTo>
                        <a:pt x="186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1" name="Google Shape;5741;p53"/>
                <p:cNvSpPr/>
                <p:nvPr/>
              </p:nvSpPr>
              <p:spPr>
                <a:xfrm>
                  <a:off x="-1658539" y="232264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2" name="Google Shape;5742;p53"/>
                <p:cNvSpPr/>
                <p:nvPr/>
              </p:nvSpPr>
              <p:spPr>
                <a:xfrm>
                  <a:off x="-1840218" y="2187892"/>
                  <a:ext cx="100036" cy="59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" h="1343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231" y="185"/>
                      </a:lnTo>
                      <a:lnTo>
                        <a:pt x="417" y="278"/>
                      </a:lnTo>
                      <a:lnTo>
                        <a:pt x="537" y="318"/>
                      </a:lnTo>
                      <a:lnTo>
                        <a:pt x="0" y="0"/>
                      </a:lnTo>
                      <a:close/>
                      <a:moveTo>
                        <a:pt x="537" y="318"/>
                      </a:moveTo>
                      <a:lnTo>
                        <a:pt x="2268" y="1343"/>
                      </a:lnTo>
                      <a:lnTo>
                        <a:pt x="2268" y="1343"/>
                      </a:lnTo>
                      <a:lnTo>
                        <a:pt x="555" y="324"/>
                      </a:lnTo>
                      <a:lnTo>
                        <a:pt x="537" y="3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3" name="Google Shape;5743;p53"/>
                <p:cNvSpPr/>
                <p:nvPr/>
              </p:nvSpPr>
              <p:spPr>
                <a:xfrm>
                  <a:off x="-1652409" y="232264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4" name="Google Shape;5744;p53"/>
                <p:cNvSpPr/>
                <p:nvPr/>
              </p:nvSpPr>
              <p:spPr>
                <a:xfrm>
                  <a:off x="-1693252" y="2273637"/>
                  <a:ext cx="18393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32" extrusionOk="0">
                      <a:moveTo>
                        <a:pt x="0" y="0"/>
                      </a:moveTo>
                      <a:lnTo>
                        <a:pt x="278" y="185"/>
                      </a:lnTo>
                      <a:lnTo>
                        <a:pt x="301" y="185"/>
                      </a:lnTo>
                      <a:lnTo>
                        <a:pt x="232" y="139"/>
                      </a:lnTo>
                      <a:lnTo>
                        <a:pt x="93" y="47"/>
                      </a:lnTo>
                      <a:lnTo>
                        <a:pt x="0" y="0"/>
                      </a:lnTo>
                      <a:close/>
                      <a:moveTo>
                        <a:pt x="301" y="185"/>
                      </a:moveTo>
                      <a:lnTo>
                        <a:pt x="371" y="232"/>
                      </a:lnTo>
                      <a:lnTo>
                        <a:pt x="417" y="232"/>
                      </a:lnTo>
                      <a:lnTo>
                        <a:pt x="324" y="1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5" name="Google Shape;5745;p53"/>
                <p:cNvSpPr/>
                <p:nvPr/>
              </p:nvSpPr>
              <p:spPr>
                <a:xfrm>
                  <a:off x="-1668772" y="2287927"/>
                  <a:ext cx="12306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325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140" y="139"/>
                      </a:lnTo>
                      <a:lnTo>
                        <a:pt x="279" y="324"/>
                      </a:lnTo>
                      <a:lnTo>
                        <a:pt x="232" y="232"/>
                      </a:lnTo>
                      <a:lnTo>
                        <a:pt x="186" y="185"/>
                      </a:lnTo>
                      <a:lnTo>
                        <a:pt x="140" y="93"/>
                      </a:lnTo>
                      <a:lnTo>
                        <a:pt x="93" y="93"/>
                      </a:lnTo>
                      <a:lnTo>
                        <a:pt x="93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6" name="Google Shape;5746;p53"/>
                <p:cNvSpPr/>
                <p:nvPr/>
              </p:nvSpPr>
              <p:spPr>
                <a:xfrm>
                  <a:off x="-1652409" y="2310378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7" name="Google Shape;5747;p53"/>
                <p:cNvSpPr/>
                <p:nvPr/>
              </p:nvSpPr>
              <p:spPr>
                <a:xfrm>
                  <a:off x="-1652409" y="2318538"/>
                  <a:ext cx="4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8" name="Google Shape;5748;p53"/>
                <p:cNvSpPr/>
                <p:nvPr/>
              </p:nvSpPr>
              <p:spPr>
                <a:xfrm>
                  <a:off x="-1652409" y="2314436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9" name="Google Shape;5749;p53"/>
                <p:cNvSpPr/>
                <p:nvPr/>
              </p:nvSpPr>
              <p:spPr>
                <a:xfrm>
                  <a:off x="-1652409" y="2314436"/>
                  <a:ext cx="4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0" name="Google Shape;5750;p53"/>
                <p:cNvSpPr/>
                <p:nvPr/>
              </p:nvSpPr>
              <p:spPr>
                <a:xfrm>
                  <a:off x="-1658539" y="2320567"/>
                  <a:ext cx="61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93" y="1"/>
                      </a:moveTo>
                      <a:lnTo>
                        <a:pt x="93" y="47"/>
                      </a:lnTo>
                      <a:lnTo>
                        <a:pt x="93" y="93"/>
                      </a:lnTo>
                      <a:lnTo>
                        <a:pt x="47" y="93"/>
                      </a:ln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7" y="140"/>
                      </a:lnTo>
                      <a:lnTo>
                        <a:pt x="139" y="140"/>
                      </a:lnTo>
                      <a:lnTo>
                        <a:pt x="139" y="93"/>
                      </a:lnTo>
                      <a:lnTo>
                        <a:pt x="139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1" name="Google Shape;5751;p53"/>
                <p:cNvSpPr/>
                <p:nvPr/>
              </p:nvSpPr>
              <p:spPr>
                <a:xfrm>
                  <a:off x="-1654482" y="2318538"/>
                  <a:ext cx="2117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2" name="Google Shape;5752;p53"/>
                <p:cNvSpPr/>
                <p:nvPr/>
              </p:nvSpPr>
              <p:spPr>
                <a:xfrm>
                  <a:off x="-1654482" y="2316509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3" name="Google Shape;5753;p53"/>
                <p:cNvSpPr/>
                <p:nvPr/>
              </p:nvSpPr>
              <p:spPr>
                <a:xfrm>
                  <a:off x="-1658539" y="2320567"/>
                  <a:ext cx="4102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93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4" name="Google Shape;5754;p53"/>
                <p:cNvSpPr/>
                <p:nvPr/>
              </p:nvSpPr>
              <p:spPr>
                <a:xfrm>
                  <a:off x="-1656511" y="2320567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5" name="Google Shape;5755;p53"/>
                <p:cNvSpPr/>
                <p:nvPr/>
              </p:nvSpPr>
              <p:spPr>
                <a:xfrm>
                  <a:off x="-1654482" y="2320567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6" name="Google Shape;5756;p53"/>
                <p:cNvSpPr/>
                <p:nvPr/>
              </p:nvSpPr>
              <p:spPr>
                <a:xfrm>
                  <a:off x="-1654482" y="2318538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7" name="Google Shape;5757;p53"/>
                <p:cNvSpPr/>
                <p:nvPr/>
              </p:nvSpPr>
              <p:spPr>
                <a:xfrm>
                  <a:off x="-1654482" y="2322640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8" name="Google Shape;5758;p53"/>
                <p:cNvSpPr/>
                <p:nvPr/>
              </p:nvSpPr>
              <p:spPr>
                <a:xfrm>
                  <a:off x="-1654482" y="2320567"/>
                  <a:ext cx="4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9" name="Google Shape;5759;p53"/>
                <p:cNvSpPr/>
                <p:nvPr/>
              </p:nvSpPr>
              <p:spPr>
                <a:xfrm>
                  <a:off x="-1654482" y="232056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0" name="Google Shape;5760;p53"/>
                <p:cNvSpPr/>
                <p:nvPr/>
              </p:nvSpPr>
              <p:spPr>
                <a:xfrm>
                  <a:off x="-2142355" y="2449184"/>
                  <a:ext cx="18393" cy="4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1066" extrusionOk="0">
                      <a:moveTo>
                        <a:pt x="324" y="1"/>
                      </a:moveTo>
                      <a:lnTo>
                        <a:pt x="278" y="232"/>
                      </a:lnTo>
                      <a:lnTo>
                        <a:pt x="185" y="648"/>
                      </a:lnTo>
                      <a:lnTo>
                        <a:pt x="0" y="1019"/>
                      </a:lnTo>
                      <a:lnTo>
                        <a:pt x="93" y="1065"/>
                      </a:lnTo>
                      <a:lnTo>
                        <a:pt x="232" y="648"/>
                      </a:lnTo>
                      <a:lnTo>
                        <a:pt x="370" y="278"/>
                      </a:lnTo>
                      <a:lnTo>
                        <a:pt x="417" y="47"/>
                      </a:lnTo>
                      <a:lnTo>
                        <a:pt x="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1" name="Google Shape;5761;p53"/>
                <p:cNvSpPr/>
                <p:nvPr/>
              </p:nvSpPr>
              <p:spPr>
                <a:xfrm>
                  <a:off x="-2144428" y="2447155"/>
                  <a:ext cx="16408" cy="46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1065" extrusionOk="0">
                      <a:moveTo>
                        <a:pt x="325" y="0"/>
                      </a:moveTo>
                      <a:lnTo>
                        <a:pt x="279" y="278"/>
                      </a:lnTo>
                      <a:lnTo>
                        <a:pt x="140" y="648"/>
                      </a:lnTo>
                      <a:lnTo>
                        <a:pt x="1" y="1018"/>
                      </a:lnTo>
                      <a:lnTo>
                        <a:pt x="47" y="1065"/>
                      </a:lnTo>
                      <a:lnTo>
                        <a:pt x="232" y="694"/>
                      </a:lnTo>
                      <a:lnTo>
                        <a:pt x="325" y="278"/>
                      </a:lnTo>
                      <a:lnTo>
                        <a:pt x="371" y="47"/>
                      </a:lnTo>
                      <a:lnTo>
                        <a:pt x="3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2" name="Google Shape;5762;p53"/>
                <p:cNvSpPr/>
                <p:nvPr/>
              </p:nvSpPr>
              <p:spPr>
                <a:xfrm>
                  <a:off x="-2103584" y="2514508"/>
                  <a:ext cx="12306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86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232" y="186"/>
                      </a:lnTo>
                      <a:lnTo>
                        <a:pt x="232" y="139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3" name="Google Shape;5763;p53"/>
                <p:cNvSpPr/>
                <p:nvPr/>
              </p:nvSpPr>
              <p:spPr>
                <a:xfrm>
                  <a:off x="-2113773" y="2508377"/>
                  <a:ext cx="2452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94" extrusionOk="0">
                      <a:moveTo>
                        <a:pt x="556" y="1"/>
                      </a:moveTo>
                      <a:lnTo>
                        <a:pt x="0" y="47"/>
                      </a:lnTo>
                      <a:lnTo>
                        <a:pt x="93" y="93"/>
                      </a:lnTo>
                      <a:lnTo>
                        <a:pt x="139" y="93"/>
                      </a:lnTo>
                      <a:lnTo>
                        <a:pt x="509" y="47"/>
                      </a:lnTo>
                      <a:lnTo>
                        <a:pt x="5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4" name="Google Shape;5764;p53"/>
                <p:cNvSpPr/>
                <p:nvPr/>
              </p:nvSpPr>
              <p:spPr>
                <a:xfrm>
                  <a:off x="-2107642" y="2510450"/>
                  <a:ext cx="16364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93" extrusionOk="0">
                      <a:moveTo>
                        <a:pt x="370" y="0"/>
                      </a:moveTo>
                      <a:lnTo>
                        <a:pt x="0" y="46"/>
                      </a:lnTo>
                      <a:lnTo>
                        <a:pt x="93" y="93"/>
                      </a:lnTo>
                      <a:lnTo>
                        <a:pt x="370" y="93"/>
                      </a:ln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5" name="Google Shape;5765;p53"/>
                <p:cNvSpPr/>
                <p:nvPr/>
              </p:nvSpPr>
              <p:spPr>
                <a:xfrm>
                  <a:off x="-2085191" y="2541060"/>
                  <a:ext cx="8204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3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139" y="93"/>
                      </a:lnTo>
                      <a:lnTo>
                        <a:pt x="185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6" name="Google Shape;5766;p53"/>
                <p:cNvSpPr/>
                <p:nvPr/>
              </p:nvSpPr>
              <p:spPr>
                <a:xfrm>
                  <a:off x="-2079104" y="2545118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7" name="Google Shape;5767;p53"/>
                <p:cNvSpPr/>
                <p:nvPr/>
              </p:nvSpPr>
              <p:spPr>
                <a:xfrm>
                  <a:off x="-2070900" y="2549220"/>
                  <a:ext cx="77585" cy="1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9" h="417" extrusionOk="0">
                      <a:moveTo>
                        <a:pt x="0" y="0"/>
                      </a:moveTo>
                      <a:lnTo>
                        <a:pt x="509" y="232"/>
                      </a:lnTo>
                      <a:lnTo>
                        <a:pt x="787" y="324"/>
                      </a:lnTo>
                      <a:lnTo>
                        <a:pt x="1111" y="371"/>
                      </a:lnTo>
                      <a:lnTo>
                        <a:pt x="1435" y="417"/>
                      </a:lnTo>
                      <a:lnTo>
                        <a:pt x="1759" y="417"/>
                      </a:lnTo>
                      <a:lnTo>
                        <a:pt x="1713" y="232"/>
                      </a:lnTo>
                      <a:lnTo>
                        <a:pt x="1157" y="232"/>
                      </a:lnTo>
                      <a:lnTo>
                        <a:pt x="926" y="186"/>
                      </a:lnTo>
                      <a:lnTo>
                        <a:pt x="741" y="186"/>
                      </a:lnTo>
                      <a:lnTo>
                        <a:pt x="555" y="139"/>
                      </a:lnTo>
                      <a:lnTo>
                        <a:pt x="370" y="93"/>
                      </a:lnTo>
                      <a:lnTo>
                        <a:pt x="232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8" name="Google Shape;5768;p53"/>
                <p:cNvSpPr/>
                <p:nvPr/>
              </p:nvSpPr>
              <p:spPr>
                <a:xfrm>
                  <a:off x="-2079104" y="2545118"/>
                  <a:ext cx="8248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48" extrusionOk="0">
                      <a:moveTo>
                        <a:pt x="1" y="1"/>
                      </a:moveTo>
                      <a:lnTo>
                        <a:pt x="94" y="47"/>
                      </a:lnTo>
                      <a:lnTo>
                        <a:pt x="186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9" name="Google Shape;5769;p53"/>
                <p:cNvSpPr/>
                <p:nvPr/>
              </p:nvSpPr>
              <p:spPr>
                <a:xfrm>
                  <a:off x="-2070900" y="2549220"/>
                  <a:ext cx="6131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" extrusionOk="0">
                      <a:moveTo>
                        <a:pt x="139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0" name="Google Shape;5770;p53"/>
                <p:cNvSpPr/>
                <p:nvPr/>
              </p:nvSpPr>
              <p:spPr>
                <a:xfrm>
                  <a:off x="-2075002" y="2547191"/>
                  <a:ext cx="820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1" y="0"/>
                      </a:moveTo>
                      <a:lnTo>
                        <a:pt x="93" y="46"/>
                      </a:lnTo>
                      <a:lnTo>
                        <a:pt x="186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1" name="Google Shape;5771;p53"/>
                <p:cNvSpPr/>
                <p:nvPr/>
              </p:nvSpPr>
              <p:spPr>
                <a:xfrm>
                  <a:off x="-1987229" y="2551249"/>
                  <a:ext cx="40888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" h="325" extrusionOk="0">
                      <a:moveTo>
                        <a:pt x="880" y="1"/>
                      </a:moveTo>
                      <a:lnTo>
                        <a:pt x="741" y="47"/>
                      </a:lnTo>
                      <a:lnTo>
                        <a:pt x="649" y="93"/>
                      </a:lnTo>
                      <a:lnTo>
                        <a:pt x="556" y="93"/>
                      </a:lnTo>
                      <a:lnTo>
                        <a:pt x="417" y="140"/>
                      </a:lnTo>
                      <a:lnTo>
                        <a:pt x="140" y="140"/>
                      </a:lnTo>
                      <a:lnTo>
                        <a:pt x="47" y="186"/>
                      </a:lnTo>
                      <a:lnTo>
                        <a:pt x="1" y="186"/>
                      </a:lnTo>
                      <a:lnTo>
                        <a:pt x="1" y="325"/>
                      </a:lnTo>
                      <a:lnTo>
                        <a:pt x="556" y="232"/>
                      </a:lnTo>
                      <a:lnTo>
                        <a:pt x="926" y="93"/>
                      </a:lnTo>
                      <a:lnTo>
                        <a:pt x="9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2" name="Google Shape;5772;p53"/>
                <p:cNvSpPr/>
                <p:nvPr/>
              </p:nvSpPr>
              <p:spPr>
                <a:xfrm>
                  <a:off x="-1995388" y="2559409"/>
                  <a:ext cx="2073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1" y="1"/>
                      </a:moveTo>
                      <a:lnTo>
                        <a:pt x="47" y="18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3" name="Google Shape;5773;p53"/>
                <p:cNvSpPr/>
                <p:nvPr/>
              </p:nvSpPr>
              <p:spPr>
                <a:xfrm>
                  <a:off x="-1940254" y="2543089"/>
                  <a:ext cx="20466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232" extrusionOk="0">
                      <a:moveTo>
                        <a:pt x="463" y="1"/>
                      </a:moveTo>
                      <a:lnTo>
                        <a:pt x="278" y="47"/>
                      </a:lnTo>
                      <a:lnTo>
                        <a:pt x="185" y="93"/>
                      </a:lnTo>
                      <a:lnTo>
                        <a:pt x="139" y="93"/>
                      </a:lnTo>
                      <a:lnTo>
                        <a:pt x="0" y="139"/>
                      </a:lnTo>
                      <a:lnTo>
                        <a:pt x="0" y="232"/>
                      </a:lnTo>
                      <a:lnTo>
                        <a:pt x="4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4" name="Google Shape;5774;p53"/>
                <p:cNvSpPr/>
                <p:nvPr/>
              </p:nvSpPr>
              <p:spPr>
                <a:xfrm>
                  <a:off x="-1930065" y="255738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5" name="Google Shape;5775;p53"/>
                <p:cNvSpPr/>
                <p:nvPr/>
              </p:nvSpPr>
              <p:spPr>
                <a:xfrm>
                  <a:off x="-1919832" y="254308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6" name="Google Shape;5776;p53"/>
                <p:cNvSpPr/>
                <p:nvPr/>
              </p:nvSpPr>
              <p:spPr>
                <a:xfrm>
                  <a:off x="-1919832" y="254308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7" name="Google Shape;5777;p53"/>
                <p:cNvSpPr/>
                <p:nvPr/>
              </p:nvSpPr>
              <p:spPr>
                <a:xfrm>
                  <a:off x="-1940254" y="2549220"/>
                  <a:ext cx="44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8" name="Google Shape;5778;p53"/>
                <p:cNvSpPr/>
                <p:nvPr/>
              </p:nvSpPr>
              <p:spPr>
                <a:xfrm>
                  <a:off x="-1989258" y="2559409"/>
                  <a:ext cx="2073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0" y="1"/>
                      </a:moveTo>
                      <a:lnTo>
                        <a:pt x="0" y="140"/>
                      </a:lnTo>
                      <a:lnTo>
                        <a:pt x="47" y="14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9" name="Google Shape;5779;p53"/>
                <p:cNvSpPr/>
                <p:nvPr/>
              </p:nvSpPr>
              <p:spPr>
                <a:xfrm>
                  <a:off x="-1946385" y="2551249"/>
                  <a:ext cx="4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0" name="Google Shape;5780;p53"/>
                <p:cNvSpPr/>
                <p:nvPr/>
              </p:nvSpPr>
              <p:spPr>
                <a:xfrm>
                  <a:off x="-1993360" y="2559409"/>
                  <a:ext cx="2117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86" extrusionOk="0">
                      <a:moveTo>
                        <a:pt x="1" y="1"/>
                      </a:moveTo>
                      <a:lnTo>
                        <a:pt x="1" y="186"/>
                      </a:lnTo>
                      <a:lnTo>
                        <a:pt x="47" y="14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1" name="Google Shape;5781;p53"/>
                <p:cNvSpPr/>
                <p:nvPr/>
              </p:nvSpPr>
              <p:spPr>
                <a:xfrm>
                  <a:off x="-1946385" y="2551249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2" name="Google Shape;5782;p53"/>
                <p:cNvSpPr/>
                <p:nvPr/>
              </p:nvSpPr>
              <p:spPr>
                <a:xfrm>
                  <a:off x="-1993360" y="2559409"/>
                  <a:ext cx="2117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40" extrusionOk="0">
                      <a:moveTo>
                        <a:pt x="1" y="1"/>
                      </a:moveTo>
                      <a:lnTo>
                        <a:pt x="47" y="14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3" name="Google Shape;5783;p53"/>
                <p:cNvSpPr/>
                <p:nvPr/>
              </p:nvSpPr>
              <p:spPr>
                <a:xfrm>
                  <a:off x="-1991286" y="2559409"/>
                  <a:ext cx="2073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0" y="1"/>
                      </a:moveTo>
                      <a:lnTo>
                        <a:pt x="46" y="140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4" name="Google Shape;5784;p53"/>
                <p:cNvSpPr/>
                <p:nvPr/>
              </p:nvSpPr>
              <p:spPr>
                <a:xfrm>
                  <a:off x="-1942327" y="2551249"/>
                  <a:ext cx="2117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5" name="Google Shape;5785;p53"/>
                <p:cNvSpPr/>
                <p:nvPr/>
              </p:nvSpPr>
              <p:spPr>
                <a:xfrm>
                  <a:off x="-1991286" y="2559409"/>
                  <a:ext cx="2073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0" y="1"/>
                      </a:moveTo>
                      <a:lnTo>
                        <a:pt x="0" y="140"/>
                      </a:lnTo>
                      <a:lnTo>
                        <a:pt x="46" y="14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6" name="Google Shape;5786;p53"/>
                <p:cNvSpPr/>
                <p:nvPr/>
              </p:nvSpPr>
              <p:spPr>
                <a:xfrm>
                  <a:off x="-1944356" y="2551249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7" name="Google Shape;5787;p53"/>
                <p:cNvSpPr/>
                <p:nvPr/>
              </p:nvSpPr>
              <p:spPr>
                <a:xfrm>
                  <a:off x="-2085191" y="2543089"/>
                  <a:ext cx="6131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139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8" name="Google Shape;5788;p53"/>
                <p:cNvSpPr/>
                <p:nvPr/>
              </p:nvSpPr>
              <p:spPr>
                <a:xfrm>
                  <a:off x="-2085191" y="2545118"/>
                  <a:ext cx="6131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" extrusionOk="0">
                      <a:moveTo>
                        <a:pt x="139" y="1"/>
                      </a:move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9" name="Google Shape;5789;p53"/>
                <p:cNvSpPr/>
                <p:nvPr/>
              </p:nvSpPr>
              <p:spPr>
                <a:xfrm>
                  <a:off x="-2007650" y="257370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0" name="Google Shape;5790;p53"/>
                <p:cNvSpPr/>
                <p:nvPr/>
              </p:nvSpPr>
              <p:spPr>
                <a:xfrm>
                  <a:off x="-2017839" y="2571671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1" name="Google Shape;5791;p53"/>
                <p:cNvSpPr/>
                <p:nvPr/>
              </p:nvSpPr>
              <p:spPr>
                <a:xfrm>
                  <a:off x="-2079104" y="2551249"/>
                  <a:ext cx="44990" cy="1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41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40" y="140"/>
                      </a:lnTo>
                      <a:lnTo>
                        <a:pt x="325" y="232"/>
                      </a:lnTo>
                      <a:lnTo>
                        <a:pt x="556" y="325"/>
                      </a:lnTo>
                      <a:lnTo>
                        <a:pt x="1019" y="417"/>
                      </a:lnTo>
                      <a:lnTo>
                        <a:pt x="603" y="278"/>
                      </a:lnTo>
                      <a:lnTo>
                        <a:pt x="232" y="14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2" name="Google Shape;5792;p53"/>
                <p:cNvSpPr/>
                <p:nvPr/>
              </p:nvSpPr>
              <p:spPr>
                <a:xfrm>
                  <a:off x="-2075002" y="2549220"/>
                  <a:ext cx="81687" cy="20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2" h="464" extrusionOk="0">
                      <a:moveTo>
                        <a:pt x="93" y="0"/>
                      </a:moveTo>
                      <a:lnTo>
                        <a:pt x="1" y="47"/>
                      </a:lnTo>
                      <a:lnTo>
                        <a:pt x="556" y="278"/>
                      </a:lnTo>
                      <a:lnTo>
                        <a:pt x="880" y="371"/>
                      </a:lnTo>
                      <a:lnTo>
                        <a:pt x="1204" y="417"/>
                      </a:lnTo>
                      <a:lnTo>
                        <a:pt x="1528" y="463"/>
                      </a:lnTo>
                      <a:lnTo>
                        <a:pt x="1852" y="463"/>
                      </a:lnTo>
                      <a:lnTo>
                        <a:pt x="1852" y="417"/>
                      </a:lnTo>
                      <a:lnTo>
                        <a:pt x="1528" y="417"/>
                      </a:lnTo>
                      <a:lnTo>
                        <a:pt x="1204" y="371"/>
                      </a:lnTo>
                      <a:lnTo>
                        <a:pt x="880" y="324"/>
                      </a:lnTo>
                      <a:lnTo>
                        <a:pt x="602" y="232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3" name="Google Shape;5793;p53"/>
                <p:cNvSpPr/>
                <p:nvPr/>
              </p:nvSpPr>
              <p:spPr>
                <a:xfrm>
                  <a:off x="-2085191" y="2545118"/>
                  <a:ext cx="1023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4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93" y="93"/>
                      </a:lnTo>
                      <a:lnTo>
                        <a:pt x="232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4" name="Google Shape;5794;p53"/>
                <p:cNvSpPr/>
                <p:nvPr/>
              </p:nvSpPr>
              <p:spPr>
                <a:xfrm>
                  <a:off x="-2081133" y="255124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5" name="Google Shape;5795;p53"/>
                <p:cNvSpPr/>
                <p:nvPr/>
              </p:nvSpPr>
              <p:spPr>
                <a:xfrm>
                  <a:off x="-2075002" y="2549220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0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6" name="Google Shape;5796;p53"/>
                <p:cNvSpPr/>
                <p:nvPr/>
              </p:nvSpPr>
              <p:spPr>
                <a:xfrm>
                  <a:off x="-2083162" y="2549220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7" name="Google Shape;5797;p53"/>
                <p:cNvSpPr/>
                <p:nvPr/>
              </p:nvSpPr>
              <p:spPr>
                <a:xfrm>
                  <a:off x="-2081133" y="2547191"/>
                  <a:ext cx="10277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3" extrusionOk="0">
                      <a:moveTo>
                        <a:pt x="140" y="0"/>
                      </a:moveTo>
                      <a:lnTo>
                        <a:pt x="1" y="46"/>
                      </a:lnTo>
                      <a:lnTo>
                        <a:pt x="140" y="93"/>
                      </a:lnTo>
                      <a:lnTo>
                        <a:pt x="232" y="46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8" name="Google Shape;5798;p53"/>
                <p:cNvSpPr/>
                <p:nvPr/>
              </p:nvSpPr>
              <p:spPr>
                <a:xfrm>
                  <a:off x="-1987229" y="2555351"/>
                  <a:ext cx="40888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" h="325" extrusionOk="0">
                      <a:moveTo>
                        <a:pt x="926" y="0"/>
                      </a:moveTo>
                      <a:lnTo>
                        <a:pt x="556" y="139"/>
                      </a:lnTo>
                      <a:lnTo>
                        <a:pt x="1" y="232"/>
                      </a:lnTo>
                      <a:lnTo>
                        <a:pt x="47" y="324"/>
                      </a:lnTo>
                      <a:lnTo>
                        <a:pt x="602" y="185"/>
                      </a:lnTo>
                      <a:lnTo>
                        <a:pt x="926" y="93"/>
                      </a:lnTo>
                      <a:lnTo>
                        <a:pt x="9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9" name="Google Shape;5799;p53"/>
                <p:cNvSpPr/>
                <p:nvPr/>
              </p:nvSpPr>
              <p:spPr>
                <a:xfrm>
                  <a:off x="-1970909" y="2561482"/>
                  <a:ext cx="26597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186" extrusionOk="0">
                      <a:moveTo>
                        <a:pt x="556" y="0"/>
                      </a:moveTo>
                      <a:lnTo>
                        <a:pt x="279" y="93"/>
                      </a:lnTo>
                      <a:lnTo>
                        <a:pt x="1" y="185"/>
                      </a:lnTo>
                      <a:lnTo>
                        <a:pt x="279" y="139"/>
                      </a:lnTo>
                      <a:lnTo>
                        <a:pt x="603" y="46"/>
                      </a:lnTo>
                      <a:lnTo>
                        <a:pt x="5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0" name="Google Shape;5800;p53"/>
                <p:cNvSpPr/>
                <p:nvPr/>
              </p:nvSpPr>
              <p:spPr>
                <a:xfrm>
                  <a:off x="-1993360" y="2567569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1" name="Google Shape;5801;p53"/>
                <p:cNvSpPr/>
                <p:nvPr/>
              </p:nvSpPr>
              <p:spPr>
                <a:xfrm>
                  <a:off x="-1938225" y="2551249"/>
                  <a:ext cx="12306" cy="1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33" extrusionOk="0">
                      <a:moveTo>
                        <a:pt x="278" y="1"/>
                      </a:moveTo>
                      <a:lnTo>
                        <a:pt x="0" y="140"/>
                      </a:lnTo>
                      <a:lnTo>
                        <a:pt x="0" y="232"/>
                      </a:lnTo>
                      <a:lnTo>
                        <a:pt x="47" y="186"/>
                      </a:lnTo>
                      <a:lnTo>
                        <a:pt x="93" y="140"/>
                      </a:lnTo>
                      <a:lnTo>
                        <a:pt x="186" y="140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2" name="Google Shape;5802;p53"/>
                <p:cNvSpPr/>
                <p:nvPr/>
              </p:nvSpPr>
              <p:spPr>
                <a:xfrm>
                  <a:off x="-1921905" y="2543089"/>
                  <a:ext cx="2117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3" name="Google Shape;5803;p53"/>
                <p:cNvSpPr/>
                <p:nvPr/>
              </p:nvSpPr>
              <p:spPr>
                <a:xfrm>
                  <a:off x="-1940254" y="2543089"/>
                  <a:ext cx="20466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279" extrusionOk="0">
                      <a:moveTo>
                        <a:pt x="463" y="1"/>
                      </a:moveTo>
                      <a:lnTo>
                        <a:pt x="0" y="232"/>
                      </a:lnTo>
                      <a:lnTo>
                        <a:pt x="0" y="278"/>
                      </a:lnTo>
                      <a:lnTo>
                        <a:pt x="417" y="93"/>
                      </a:lnTo>
                      <a:lnTo>
                        <a:pt x="4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4" name="Google Shape;5804;p53"/>
                <p:cNvSpPr/>
                <p:nvPr/>
              </p:nvSpPr>
              <p:spPr>
                <a:xfrm>
                  <a:off x="-1930065" y="2549220"/>
                  <a:ext cx="8204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86" extrusionOk="0">
                      <a:moveTo>
                        <a:pt x="186" y="0"/>
                      </a:moveTo>
                      <a:lnTo>
                        <a:pt x="93" y="47"/>
                      </a:lnTo>
                      <a:lnTo>
                        <a:pt x="1" y="186"/>
                      </a:lnTo>
                      <a:lnTo>
                        <a:pt x="1" y="186"/>
                      </a:lnTo>
                      <a:lnTo>
                        <a:pt x="47" y="139"/>
                      </a:lnTo>
                      <a:lnTo>
                        <a:pt x="93" y="93"/>
                      </a:lnTo>
                      <a:lnTo>
                        <a:pt x="139" y="47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5" name="Google Shape;5805;p53"/>
                <p:cNvSpPr/>
                <p:nvPr/>
              </p:nvSpPr>
              <p:spPr>
                <a:xfrm>
                  <a:off x="-1940254" y="2557380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6" name="Google Shape;5806;p53"/>
                <p:cNvSpPr/>
                <p:nvPr/>
              </p:nvSpPr>
              <p:spPr>
                <a:xfrm>
                  <a:off x="-1940254" y="2553278"/>
                  <a:ext cx="4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94"/>
                      </a:lnTo>
                      <a:lnTo>
                        <a:pt x="0" y="94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7" name="Google Shape;5807;p53"/>
                <p:cNvSpPr/>
                <p:nvPr/>
              </p:nvSpPr>
              <p:spPr>
                <a:xfrm>
                  <a:off x="-1946385" y="2555351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8" name="Google Shape;5808;p53"/>
                <p:cNvSpPr/>
                <p:nvPr/>
              </p:nvSpPr>
              <p:spPr>
                <a:xfrm>
                  <a:off x="-1989258" y="2565540"/>
                  <a:ext cx="4102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0" y="1"/>
                      </a:moveTo>
                      <a:lnTo>
                        <a:pt x="47" y="93"/>
                      </a:lnTo>
                      <a:lnTo>
                        <a:pt x="93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9" name="Google Shape;5809;p53"/>
                <p:cNvSpPr/>
                <p:nvPr/>
              </p:nvSpPr>
              <p:spPr>
                <a:xfrm>
                  <a:off x="-1946385" y="2561482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0" name="Google Shape;5810;p53"/>
                <p:cNvSpPr/>
                <p:nvPr/>
              </p:nvSpPr>
              <p:spPr>
                <a:xfrm>
                  <a:off x="-1993360" y="2565540"/>
                  <a:ext cx="2117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1" name="Google Shape;5811;p53"/>
                <p:cNvSpPr/>
                <p:nvPr/>
              </p:nvSpPr>
              <p:spPr>
                <a:xfrm>
                  <a:off x="-1944356" y="2559409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2" name="Google Shape;5812;p53"/>
                <p:cNvSpPr/>
                <p:nvPr/>
              </p:nvSpPr>
              <p:spPr>
                <a:xfrm>
                  <a:off x="-1989258" y="2565540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3" name="Google Shape;5813;p53"/>
                <p:cNvSpPr/>
                <p:nvPr/>
              </p:nvSpPr>
              <p:spPr>
                <a:xfrm>
                  <a:off x="-1991286" y="2565540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4" name="Google Shape;5814;p53"/>
                <p:cNvSpPr/>
                <p:nvPr/>
              </p:nvSpPr>
              <p:spPr>
                <a:xfrm>
                  <a:off x="-1946385" y="2555351"/>
                  <a:ext cx="4102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0" y="0"/>
                      </a:moveTo>
                      <a:lnTo>
                        <a:pt x="47" y="93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5" name="Google Shape;5815;p53"/>
                <p:cNvSpPr/>
                <p:nvPr/>
              </p:nvSpPr>
              <p:spPr>
                <a:xfrm>
                  <a:off x="-1942327" y="2553278"/>
                  <a:ext cx="2117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4"/>
                      </a:lnTo>
                      <a:lnTo>
                        <a:pt x="47" y="94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6" name="Google Shape;5816;p53"/>
                <p:cNvSpPr/>
                <p:nvPr/>
              </p:nvSpPr>
              <p:spPr>
                <a:xfrm>
                  <a:off x="-1942327" y="2559409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7" name="Google Shape;5817;p53"/>
                <p:cNvSpPr/>
                <p:nvPr/>
              </p:nvSpPr>
              <p:spPr>
                <a:xfrm>
                  <a:off x="-1944356" y="255535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8" name="Google Shape;5818;p53"/>
                <p:cNvSpPr/>
                <p:nvPr/>
              </p:nvSpPr>
              <p:spPr>
                <a:xfrm>
                  <a:off x="-1942327" y="2559409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9" name="Google Shape;5819;p53"/>
                <p:cNvSpPr/>
                <p:nvPr/>
              </p:nvSpPr>
              <p:spPr>
                <a:xfrm>
                  <a:off x="-1991286" y="2565540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46" y="93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0" name="Google Shape;5820;p53"/>
                <p:cNvSpPr/>
                <p:nvPr/>
              </p:nvSpPr>
              <p:spPr>
                <a:xfrm>
                  <a:off x="-2079104" y="2551249"/>
                  <a:ext cx="85789" cy="20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5" h="464" extrusionOk="0">
                      <a:moveTo>
                        <a:pt x="1" y="1"/>
                      </a:moveTo>
                      <a:lnTo>
                        <a:pt x="232" y="140"/>
                      </a:lnTo>
                      <a:lnTo>
                        <a:pt x="603" y="278"/>
                      </a:lnTo>
                      <a:lnTo>
                        <a:pt x="1019" y="417"/>
                      </a:lnTo>
                      <a:lnTo>
                        <a:pt x="1251" y="417"/>
                      </a:lnTo>
                      <a:lnTo>
                        <a:pt x="1389" y="463"/>
                      </a:lnTo>
                      <a:lnTo>
                        <a:pt x="1945" y="463"/>
                      </a:lnTo>
                      <a:lnTo>
                        <a:pt x="1945" y="417"/>
                      </a:lnTo>
                      <a:lnTo>
                        <a:pt x="1621" y="417"/>
                      </a:lnTo>
                      <a:lnTo>
                        <a:pt x="1297" y="371"/>
                      </a:lnTo>
                      <a:lnTo>
                        <a:pt x="973" y="325"/>
                      </a:lnTo>
                      <a:lnTo>
                        <a:pt x="649" y="232"/>
                      </a:lnTo>
                      <a:lnTo>
                        <a:pt x="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1" name="Google Shape;5821;p53"/>
                <p:cNvSpPr/>
                <p:nvPr/>
              </p:nvSpPr>
              <p:spPr>
                <a:xfrm>
                  <a:off x="-2085191" y="2547191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46" y="23"/>
                      </a:lnTo>
                      <a:lnTo>
                        <a:pt x="46" y="23"/>
                      </a:lnTo>
                      <a:lnTo>
                        <a:pt x="46" y="0"/>
                      </a:lnTo>
                      <a:close/>
                      <a:moveTo>
                        <a:pt x="46" y="23"/>
                      </a:moveTo>
                      <a:lnTo>
                        <a:pt x="46" y="46"/>
                      </a:lnTo>
                      <a:lnTo>
                        <a:pt x="93" y="46"/>
                      </a:lnTo>
                      <a:lnTo>
                        <a:pt x="46" y="2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2" name="Google Shape;5822;p53"/>
                <p:cNvSpPr/>
                <p:nvPr/>
              </p:nvSpPr>
              <p:spPr>
                <a:xfrm>
                  <a:off x="-2079104" y="2551249"/>
                  <a:ext cx="4146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94" y="1"/>
                      </a:lnTo>
                      <a:lnTo>
                        <a:pt x="94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3" name="Google Shape;5823;p53"/>
                <p:cNvSpPr/>
                <p:nvPr/>
              </p:nvSpPr>
              <p:spPr>
                <a:xfrm>
                  <a:off x="-2083162" y="2549220"/>
                  <a:ext cx="820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0" y="0"/>
                      </a:moveTo>
                      <a:lnTo>
                        <a:pt x="93" y="47"/>
                      </a:lnTo>
                      <a:lnTo>
                        <a:pt x="186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4" name="Google Shape;5824;p53"/>
                <p:cNvSpPr/>
                <p:nvPr/>
              </p:nvSpPr>
              <p:spPr>
                <a:xfrm>
                  <a:off x="-1985200" y="2559409"/>
                  <a:ext cx="38859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279" extrusionOk="0">
                      <a:moveTo>
                        <a:pt x="880" y="1"/>
                      </a:moveTo>
                      <a:lnTo>
                        <a:pt x="556" y="93"/>
                      </a:lnTo>
                      <a:lnTo>
                        <a:pt x="1" y="232"/>
                      </a:lnTo>
                      <a:lnTo>
                        <a:pt x="1" y="278"/>
                      </a:lnTo>
                      <a:lnTo>
                        <a:pt x="325" y="232"/>
                      </a:lnTo>
                      <a:lnTo>
                        <a:pt x="603" y="140"/>
                      </a:lnTo>
                      <a:lnTo>
                        <a:pt x="880" y="47"/>
                      </a:ln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5" name="Google Shape;5825;p53"/>
                <p:cNvSpPr/>
                <p:nvPr/>
              </p:nvSpPr>
              <p:spPr>
                <a:xfrm>
                  <a:off x="-1993360" y="2569642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6" name="Google Shape;5826;p53"/>
                <p:cNvSpPr/>
                <p:nvPr/>
              </p:nvSpPr>
              <p:spPr>
                <a:xfrm>
                  <a:off x="-1925963" y="2547191"/>
                  <a:ext cx="4102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93" y="0"/>
                      </a:move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7" name="Google Shape;5827;p53"/>
                <p:cNvSpPr/>
                <p:nvPr/>
              </p:nvSpPr>
              <p:spPr>
                <a:xfrm>
                  <a:off x="-1940254" y="2547191"/>
                  <a:ext cx="18393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32" extrusionOk="0">
                      <a:moveTo>
                        <a:pt x="417" y="0"/>
                      </a:moveTo>
                      <a:lnTo>
                        <a:pt x="0" y="185"/>
                      </a:lnTo>
                      <a:lnTo>
                        <a:pt x="46" y="232"/>
                      </a:lnTo>
                      <a:lnTo>
                        <a:pt x="324" y="93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8" name="Google Shape;5828;p53"/>
                <p:cNvSpPr/>
                <p:nvPr/>
              </p:nvSpPr>
              <p:spPr>
                <a:xfrm>
                  <a:off x="-1940254" y="2555351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6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9" name="Google Shape;5829;p53"/>
                <p:cNvSpPr/>
                <p:nvPr/>
              </p:nvSpPr>
              <p:spPr>
                <a:xfrm>
                  <a:off x="-1987229" y="2569642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0" name="Google Shape;5830;p53"/>
                <p:cNvSpPr/>
                <p:nvPr/>
              </p:nvSpPr>
              <p:spPr>
                <a:xfrm>
                  <a:off x="-1946385" y="2559409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1" name="Google Shape;5831;p53"/>
                <p:cNvSpPr/>
                <p:nvPr/>
              </p:nvSpPr>
              <p:spPr>
                <a:xfrm>
                  <a:off x="-1993360" y="2569642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2" name="Google Shape;5832;p53"/>
                <p:cNvSpPr/>
                <p:nvPr/>
              </p:nvSpPr>
              <p:spPr>
                <a:xfrm>
                  <a:off x="-1989258" y="2569642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3" name="Google Shape;5833;p53"/>
                <p:cNvSpPr/>
                <p:nvPr/>
              </p:nvSpPr>
              <p:spPr>
                <a:xfrm>
                  <a:off x="-1944356" y="2557380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4" name="Google Shape;5834;p53"/>
                <p:cNvSpPr/>
                <p:nvPr/>
              </p:nvSpPr>
              <p:spPr>
                <a:xfrm>
                  <a:off x="-1991286" y="2569642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6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5" name="Google Shape;5835;p53"/>
                <p:cNvSpPr/>
                <p:nvPr/>
              </p:nvSpPr>
              <p:spPr>
                <a:xfrm>
                  <a:off x="-1942327" y="2557380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6" name="Google Shape;5836;p53"/>
                <p:cNvSpPr/>
                <p:nvPr/>
              </p:nvSpPr>
              <p:spPr>
                <a:xfrm>
                  <a:off x="-1942327" y="2557380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7" name="Google Shape;5837;p53"/>
                <p:cNvSpPr/>
                <p:nvPr/>
              </p:nvSpPr>
              <p:spPr>
                <a:xfrm>
                  <a:off x="-1989258" y="2569642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8" name="Google Shape;5838;p53"/>
                <p:cNvSpPr/>
                <p:nvPr/>
              </p:nvSpPr>
              <p:spPr>
                <a:xfrm>
                  <a:off x="-2085191" y="2541060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9" name="Google Shape;5839;p53"/>
                <p:cNvSpPr/>
                <p:nvPr/>
              </p:nvSpPr>
              <p:spPr>
                <a:xfrm>
                  <a:off x="-2085191" y="2541060"/>
                  <a:ext cx="44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0" y="93"/>
                      </a:move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0" name="Google Shape;5840;p53"/>
                <p:cNvSpPr/>
                <p:nvPr/>
              </p:nvSpPr>
              <p:spPr>
                <a:xfrm>
                  <a:off x="-2085191" y="254511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1" name="Google Shape;5841;p53"/>
                <p:cNvSpPr/>
                <p:nvPr/>
              </p:nvSpPr>
              <p:spPr>
                <a:xfrm>
                  <a:off x="-2081133" y="2551249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2" name="Google Shape;5842;p53"/>
                <p:cNvSpPr/>
                <p:nvPr/>
              </p:nvSpPr>
              <p:spPr>
                <a:xfrm>
                  <a:off x="-2085191" y="2545118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3" name="Google Shape;5843;p53"/>
                <p:cNvSpPr/>
                <p:nvPr/>
              </p:nvSpPr>
              <p:spPr>
                <a:xfrm>
                  <a:off x="-2081133" y="255124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4" name="Google Shape;5844;p53"/>
                <p:cNvSpPr/>
                <p:nvPr/>
              </p:nvSpPr>
              <p:spPr>
                <a:xfrm>
                  <a:off x="-2081133" y="255124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5" name="Google Shape;5845;p53"/>
                <p:cNvSpPr/>
                <p:nvPr/>
              </p:nvSpPr>
              <p:spPr>
                <a:xfrm>
                  <a:off x="-2083162" y="254922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6" name="Google Shape;5846;p53"/>
                <p:cNvSpPr/>
                <p:nvPr/>
              </p:nvSpPr>
              <p:spPr>
                <a:xfrm>
                  <a:off x="-2085191" y="2545118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7" name="Google Shape;5847;p53"/>
                <p:cNvSpPr/>
                <p:nvPr/>
              </p:nvSpPr>
              <p:spPr>
                <a:xfrm>
                  <a:off x="-1919832" y="254308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8" name="Google Shape;5848;p53"/>
                <p:cNvSpPr/>
                <p:nvPr/>
              </p:nvSpPr>
              <p:spPr>
                <a:xfrm>
                  <a:off x="-1921905" y="255327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9" name="Google Shape;5849;p53"/>
                <p:cNvSpPr/>
                <p:nvPr/>
              </p:nvSpPr>
              <p:spPr>
                <a:xfrm>
                  <a:off x="-1919832" y="254308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0" name="Google Shape;5850;p53"/>
                <p:cNvSpPr/>
                <p:nvPr/>
              </p:nvSpPr>
              <p:spPr>
                <a:xfrm>
                  <a:off x="-1919832" y="254308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1" name="Google Shape;5851;p53"/>
                <p:cNvSpPr/>
                <p:nvPr/>
              </p:nvSpPr>
              <p:spPr>
                <a:xfrm>
                  <a:off x="-1919832" y="254106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2" name="Google Shape;5852;p53"/>
                <p:cNvSpPr/>
                <p:nvPr/>
              </p:nvSpPr>
              <p:spPr>
                <a:xfrm>
                  <a:off x="-1919832" y="2543089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3" name="Google Shape;5853;p53"/>
                <p:cNvSpPr/>
                <p:nvPr/>
              </p:nvSpPr>
              <p:spPr>
                <a:xfrm>
                  <a:off x="-1923934" y="2551249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4" name="Google Shape;5854;p53"/>
                <p:cNvSpPr/>
                <p:nvPr/>
              </p:nvSpPr>
              <p:spPr>
                <a:xfrm>
                  <a:off x="-1919832" y="254719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6" y="46"/>
                      </a:lnTo>
                      <a:lnTo>
                        <a:pt x="46" y="46"/>
                      </a:lnTo>
                      <a:lnTo>
                        <a:pt x="46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5" name="Google Shape;5855;p53"/>
                <p:cNvSpPr/>
                <p:nvPr/>
              </p:nvSpPr>
              <p:spPr>
                <a:xfrm>
                  <a:off x="-1919832" y="254308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6" name="Google Shape;5856;p53"/>
                <p:cNvSpPr/>
                <p:nvPr/>
              </p:nvSpPr>
              <p:spPr>
                <a:xfrm>
                  <a:off x="-1919832" y="254308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7" name="Google Shape;5857;p53"/>
                <p:cNvSpPr/>
                <p:nvPr/>
              </p:nvSpPr>
              <p:spPr>
                <a:xfrm>
                  <a:off x="-1919832" y="254106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8" name="Google Shape;5858;p53"/>
                <p:cNvSpPr/>
                <p:nvPr/>
              </p:nvSpPr>
              <p:spPr>
                <a:xfrm>
                  <a:off x="-1919832" y="254719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9" name="Google Shape;5859;p53"/>
                <p:cNvSpPr/>
                <p:nvPr/>
              </p:nvSpPr>
              <p:spPr>
                <a:xfrm>
                  <a:off x="-2083162" y="2487955"/>
                  <a:ext cx="59236" cy="1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3" h="418" extrusionOk="0">
                      <a:moveTo>
                        <a:pt x="371" y="1"/>
                      </a:moveTo>
                      <a:lnTo>
                        <a:pt x="278" y="47"/>
                      </a:lnTo>
                      <a:lnTo>
                        <a:pt x="232" y="93"/>
                      </a:lnTo>
                      <a:lnTo>
                        <a:pt x="186" y="140"/>
                      </a:lnTo>
                      <a:lnTo>
                        <a:pt x="47" y="325"/>
                      </a:lnTo>
                      <a:lnTo>
                        <a:pt x="47" y="413"/>
                      </a:lnTo>
                      <a:lnTo>
                        <a:pt x="47" y="413"/>
                      </a:lnTo>
                      <a:lnTo>
                        <a:pt x="1343" y="279"/>
                      </a:lnTo>
                      <a:lnTo>
                        <a:pt x="972" y="186"/>
                      </a:lnTo>
                      <a:lnTo>
                        <a:pt x="833" y="93"/>
                      </a:lnTo>
                      <a:lnTo>
                        <a:pt x="695" y="47"/>
                      </a:lnTo>
                      <a:lnTo>
                        <a:pt x="602" y="1"/>
                      </a:lnTo>
                      <a:close/>
                      <a:moveTo>
                        <a:pt x="47" y="413"/>
                      </a:moveTo>
                      <a:lnTo>
                        <a:pt x="0" y="417"/>
                      </a:lnTo>
                      <a:lnTo>
                        <a:pt x="47" y="417"/>
                      </a:lnTo>
                      <a:lnTo>
                        <a:pt x="47" y="41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0" name="Google Shape;5860;p53"/>
                <p:cNvSpPr/>
                <p:nvPr/>
              </p:nvSpPr>
              <p:spPr>
                <a:xfrm>
                  <a:off x="-2083162" y="2500217"/>
                  <a:ext cx="71498" cy="1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" h="233" extrusionOk="0">
                      <a:moveTo>
                        <a:pt x="1343" y="1"/>
                      </a:moveTo>
                      <a:lnTo>
                        <a:pt x="0" y="139"/>
                      </a:lnTo>
                      <a:lnTo>
                        <a:pt x="0" y="232"/>
                      </a:lnTo>
                      <a:lnTo>
                        <a:pt x="1620" y="47"/>
                      </a:lnTo>
                      <a:lnTo>
                        <a:pt x="157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1" name="Google Shape;5861;p53"/>
                <p:cNvSpPr/>
                <p:nvPr/>
              </p:nvSpPr>
              <p:spPr>
                <a:xfrm>
                  <a:off x="-2042319" y="2534929"/>
                  <a:ext cx="42872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" h="140" extrusionOk="0">
                      <a:moveTo>
                        <a:pt x="972" y="0"/>
                      </a:moveTo>
                      <a:lnTo>
                        <a:pt x="972" y="0"/>
                      </a:lnTo>
                      <a:lnTo>
                        <a:pt x="0" y="139"/>
                      </a:lnTo>
                      <a:lnTo>
                        <a:pt x="0" y="139"/>
                      </a:lnTo>
                      <a:lnTo>
                        <a:pt x="0" y="139"/>
                      </a:lnTo>
                      <a:lnTo>
                        <a:pt x="97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2" name="Google Shape;5862;p53"/>
                <p:cNvSpPr/>
                <p:nvPr/>
              </p:nvSpPr>
              <p:spPr>
                <a:xfrm>
                  <a:off x="-2085191" y="2502246"/>
                  <a:ext cx="81687" cy="1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2" h="233" extrusionOk="0">
                      <a:moveTo>
                        <a:pt x="1666" y="1"/>
                      </a:moveTo>
                      <a:lnTo>
                        <a:pt x="46" y="186"/>
                      </a:lnTo>
                      <a:lnTo>
                        <a:pt x="0" y="232"/>
                      </a:lnTo>
                      <a:lnTo>
                        <a:pt x="18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3" name="Google Shape;5863;p53"/>
                <p:cNvSpPr/>
                <p:nvPr/>
              </p:nvSpPr>
              <p:spPr>
                <a:xfrm>
                  <a:off x="-2021941" y="2541060"/>
                  <a:ext cx="24568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" h="93" extrusionOk="0">
                      <a:moveTo>
                        <a:pt x="510" y="0"/>
                      </a:moveTo>
                      <a:lnTo>
                        <a:pt x="1" y="93"/>
                      </a:lnTo>
                      <a:lnTo>
                        <a:pt x="556" y="93"/>
                      </a:lnTo>
                      <a:lnTo>
                        <a:pt x="5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4" name="Google Shape;5864;p53"/>
                <p:cNvSpPr/>
                <p:nvPr/>
              </p:nvSpPr>
              <p:spPr>
                <a:xfrm>
                  <a:off x="-2042319" y="2534929"/>
                  <a:ext cx="42872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" h="186" extrusionOk="0">
                      <a:moveTo>
                        <a:pt x="972" y="0"/>
                      </a:moveTo>
                      <a:lnTo>
                        <a:pt x="0" y="139"/>
                      </a:lnTo>
                      <a:lnTo>
                        <a:pt x="46" y="139"/>
                      </a:lnTo>
                      <a:lnTo>
                        <a:pt x="185" y="186"/>
                      </a:lnTo>
                      <a:lnTo>
                        <a:pt x="972" y="93"/>
                      </a:lnTo>
                      <a:lnTo>
                        <a:pt x="97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5" name="Google Shape;5865;p53"/>
                <p:cNvSpPr/>
                <p:nvPr/>
              </p:nvSpPr>
              <p:spPr>
                <a:xfrm>
                  <a:off x="-2021941" y="2541060"/>
                  <a:ext cx="22495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93" extrusionOk="0">
                      <a:moveTo>
                        <a:pt x="510" y="0"/>
                      </a:moveTo>
                      <a:lnTo>
                        <a:pt x="510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5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6" name="Google Shape;5866;p53"/>
                <p:cNvSpPr/>
                <p:nvPr/>
              </p:nvSpPr>
              <p:spPr>
                <a:xfrm>
                  <a:off x="-2034159" y="2538987"/>
                  <a:ext cx="34713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140" extrusionOk="0">
                      <a:moveTo>
                        <a:pt x="787" y="1"/>
                      </a:moveTo>
                      <a:lnTo>
                        <a:pt x="0" y="94"/>
                      </a:lnTo>
                      <a:lnTo>
                        <a:pt x="46" y="94"/>
                      </a:lnTo>
                      <a:lnTo>
                        <a:pt x="185" y="140"/>
                      </a:lnTo>
                      <a:lnTo>
                        <a:pt x="278" y="140"/>
                      </a:lnTo>
                      <a:lnTo>
                        <a:pt x="787" y="47"/>
                      </a:lnTo>
                      <a:lnTo>
                        <a:pt x="7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7" name="Google Shape;5867;p53"/>
                <p:cNvSpPr/>
                <p:nvPr/>
              </p:nvSpPr>
              <p:spPr>
                <a:xfrm>
                  <a:off x="-1964778" y="2492057"/>
                  <a:ext cx="820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186" y="0"/>
                      </a:moveTo>
                      <a:lnTo>
                        <a:pt x="140" y="47"/>
                      </a:ln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186" y="47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8" name="Google Shape;5868;p53"/>
                <p:cNvSpPr/>
                <p:nvPr/>
              </p:nvSpPr>
              <p:spPr>
                <a:xfrm>
                  <a:off x="-1995388" y="2494086"/>
                  <a:ext cx="38815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" h="186" extrusionOk="0">
                      <a:moveTo>
                        <a:pt x="880" y="1"/>
                      </a:moveTo>
                      <a:lnTo>
                        <a:pt x="695" y="47"/>
                      </a:lnTo>
                      <a:lnTo>
                        <a:pt x="325" y="140"/>
                      </a:lnTo>
                      <a:lnTo>
                        <a:pt x="1" y="186"/>
                      </a:lnTo>
                      <a:lnTo>
                        <a:pt x="1" y="186"/>
                      </a:lnTo>
                      <a:lnTo>
                        <a:pt x="880" y="93"/>
                      </a:ln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9" name="Google Shape;5869;p53"/>
                <p:cNvSpPr/>
                <p:nvPr/>
              </p:nvSpPr>
              <p:spPr>
                <a:xfrm>
                  <a:off x="-1991286" y="2528798"/>
                  <a:ext cx="40844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40" extrusionOk="0">
                      <a:moveTo>
                        <a:pt x="926" y="1"/>
                      </a:moveTo>
                      <a:lnTo>
                        <a:pt x="0" y="139"/>
                      </a:lnTo>
                      <a:lnTo>
                        <a:pt x="0" y="139"/>
                      </a:lnTo>
                      <a:lnTo>
                        <a:pt x="926" y="1"/>
                      </a:lnTo>
                      <a:lnTo>
                        <a:pt x="9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0" name="Google Shape;5870;p53"/>
                <p:cNvSpPr/>
                <p:nvPr/>
              </p:nvSpPr>
              <p:spPr>
                <a:xfrm>
                  <a:off x="-1989258" y="2534929"/>
                  <a:ext cx="40888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" h="232" extrusionOk="0">
                      <a:moveTo>
                        <a:pt x="880" y="0"/>
                      </a:moveTo>
                      <a:lnTo>
                        <a:pt x="0" y="139"/>
                      </a:lnTo>
                      <a:lnTo>
                        <a:pt x="0" y="232"/>
                      </a:lnTo>
                      <a:lnTo>
                        <a:pt x="93" y="232"/>
                      </a:lnTo>
                      <a:lnTo>
                        <a:pt x="371" y="186"/>
                      </a:lnTo>
                      <a:lnTo>
                        <a:pt x="648" y="139"/>
                      </a:lnTo>
                      <a:lnTo>
                        <a:pt x="926" y="93"/>
                      </a:lnTo>
                      <a:lnTo>
                        <a:pt x="88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1" name="Google Shape;5871;p53"/>
                <p:cNvSpPr/>
                <p:nvPr/>
              </p:nvSpPr>
              <p:spPr>
                <a:xfrm>
                  <a:off x="-1991286" y="2528798"/>
                  <a:ext cx="40844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86" extrusionOk="0">
                      <a:moveTo>
                        <a:pt x="926" y="1"/>
                      </a:moveTo>
                      <a:lnTo>
                        <a:pt x="0" y="139"/>
                      </a:lnTo>
                      <a:lnTo>
                        <a:pt x="0" y="186"/>
                      </a:lnTo>
                      <a:lnTo>
                        <a:pt x="926" y="93"/>
                      </a:lnTo>
                      <a:lnTo>
                        <a:pt x="9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2" name="Google Shape;5872;p53"/>
                <p:cNvSpPr/>
                <p:nvPr/>
              </p:nvSpPr>
              <p:spPr>
                <a:xfrm>
                  <a:off x="-1989258" y="2534929"/>
                  <a:ext cx="3881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" h="140" extrusionOk="0">
                      <a:moveTo>
                        <a:pt x="880" y="0"/>
                      </a:moveTo>
                      <a:lnTo>
                        <a:pt x="880" y="0"/>
                      </a:lnTo>
                      <a:lnTo>
                        <a:pt x="0" y="139"/>
                      </a:lnTo>
                      <a:lnTo>
                        <a:pt x="0" y="139"/>
                      </a:lnTo>
                      <a:lnTo>
                        <a:pt x="88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3" name="Google Shape;5873;p53"/>
                <p:cNvSpPr/>
                <p:nvPr/>
              </p:nvSpPr>
              <p:spPr>
                <a:xfrm>
                  <a:off x="-1991286" y="2532900"/>
                  <a:ext cx="40844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86" extrusionOk="0">
                      <a:moveTo>
                        <a:pt x="926" y="0"/>
                      </a:moveTo>
                      <a:lnTo>
                        <a:pt x="0" y="93"/>
                      </a:lnTo>
                      <a:lnTo>
                        <a:pt x="46" y="185"/>
                      </a:lnTo>
                      <a:lnTo>
                        <a:pt x="926" y="46"/>
                      </a:lnTo>
                      <a:lnTo>
                        <a:pt x="9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4" name="Google Shape;5874;p53"/>
                <p:cNvSpPr/>
                <p:nvPr/>
              </p:nvSpPr>
              <p:spPr>
                <a:xfrm>
                  <a:off x="-2003548" y="2502246"/>
                  <a:ext cx="6175" cy="32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42" extrusionOk="0">
                      <a:moveTo>
                        <a:pt x="0" y="1"/>
                      </a:moveTo>
                      <a:lnTo>
                        <a:pt x="93" y="741"/>
                      </a:lnTo>
                      <a:lnTo>
                        <a:pt x="139" y="74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5" name="Google Shape;5875;p53"/>
                <p:cNvSpPr/>
                <p:nvPr/>
              </p:nvSpPr>
              <p:spPr>
                <a:xfrm>
                  <a:off x="-2003548" y="2502246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6" name="Google Shape;5876;p53"/>
                <p:cNvSpPr/>
                <p:nvPr/>
              </p:nvSpPr>
              <p:spPr>
                <a:xfrm>
                  <a:off x="-1999490" y="2534929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7" name="Google Shape;5877;p53"/>
                <p:cNvSpPr/>
                <p:nvPr/>
              </p:nvSpPr>
              <p:spPr>
                <a:xfrm>
                  <a:off x="-1999490" y="2541060"/>
                  <a:ext cx="4146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1" y="0"/>
                      </a:moveTo>
                      <a:lnTo>
                        <a:pt x="47" y="93"/>
                      </a:lnTo>
                      <a:lnTo>
                        <a:pt x="94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8" name="Google Shape;5878;p53"/>
                <p:cNvSpPr/>
                <p:nvPr/>
              </p:nvSpPr>
              <p:spPr>
                <a:xfrm>
                  <a:off x="-1999490" y="2534929"/>
                  <a:ext cx="2117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9" name="Google Shape;5879;p53"/>
                <p:cNvSpPr/>
                <p:nvPr/>
              </p:nvSpPr>
              <p:spPr>
                <a:xfrm>
                  <a:off x="-1999490" y="2541060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0" name="Google Shape;5880;p53"/>
                <p:cNvSpPr/>
                <p:nvPr/>
              </p:nvSpPr>
              <p:spPr>
                <a:xfrm>
                  <a:off x="-1999490" y="2538987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1" name="Google Shape;5881;p53"/>
                <p:cNvSpPr/>
                <p:nvPr/>
              </p:nvSpPr>
              <p:spPr>
                <a:xfrm>
                  <a:off x="-1948414" y="2487955"/>
                  <a:ext cx="14335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48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2" name="Google Shape;5882;p53"/>
                <p:cNvSpPr/>
                <p:nvPr/>
              </p:nvSpPr>
              <p:spPr>
                <a:xfrm>
                  <a:off x="-1948414" y="2494086"/>
                  <a:ext cx="30655" cy="36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834" extrusionOk="0">
                      <a:moveTo>
                        <a:pt x="463" y="1"/>
                      </a:moveTo>
                      <a:lnTo>
                        <a:pt x="0" y="47"/>
                      </a:lnTo>
                      <a:lnTo>
                        <a:pt x="46" y="371"/>
                      </a:lnTo>
                      <a:lnTo>
                        <a:pt x="93" y="741"/>
                      </a:lnTo>
                      <a:lnTo>
                        <a:pt x="93" y="788"/>
                      </a:lnTo>
                      <a:lnTo>
                        <a:pt x="463" y="788"/>
                      </a:lnTo>
                      <a:lnTo>
                        <a:pt x="509" y="834"/>
                      </a:lnTo>
                      <a:lnTo>
                        <a:pt x="694" y="741"/>
                      </a:lnTo>
                      <a:lnTo>
                        <a:pt x="694" y="649"/>
                      </a:lnTo>
                      <a:lnTo>
                        <a:pt x="694" y="556"/>
                      </a:lnTo>
                      <a:lnTo>
                        <a:pt x="694" y="510"/>
                      </a:lnTo>
                      <a:lnTo>
                        <a:pt x="648" y="464"/>
                      </a:lnTo>
                      <a:lnTo>
                        <a:pt x="648" y="417"/>
                      </a:lnTo>
                      <a:lnTo>
                        <a:pt x="648" y="371"/>
                      </a:lnTo>
                      <a:lnTo>
                        <a:pt x="602" y="325"/>
                      </a:lnTo>
                      <a:lnTo>
                        <a:pt x="602" y="278"/>
                      </a:lnTo>
                      <a:lnTo>
                        <a:pt x="602" y="232"/>
                      </a:lnTo>
                      <a:lnTo>
                        <a:pt x="555" y="186"/>
                      </a:lnTo>
                      <a:lnTo>
                        <a:pt x="555" y="140"/>
                      </a:lnTo>
                      <a:lnTo>
                        <a:pt x="509" y="93"/>
                      </a:lnTo>
                      <a:lnTo>
                        <a:pt x="463" y="47"/>
                      </a:lnTo>
                      <a:lnTo>
                        <a:pt x="4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3" name="Google Shape;5883;p53"/>
                <p:cNvSpPr/>
                <p:nvPr/>
              </p:nvSpPr>
              <p:spPr>
                <a:xfrm>
                  <a:off x="-1948414" y="2487955"/>
                  <a:ext cx="16364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140" extrusionOk="0">
                      <a:moveTo>
                        <a:pt x="324" y="1"/>
                      </a:moveTo>
                      <a:lnTo>
                        <a:pt x="0" y="47"/>
                      </a:lnTo>
                      <a:lnTo>
                        <a:pt x="0" y="140"/>
                      </a:lnTo>
                      <a:lnTo>
                        <a:pt x="370" y="93"/>
                      </a:lnTo>
                      <a:lnTo>
                        <a:pt x="324" y="47"/>
                      </a:lnTo>
                      <a:lnTo>
                        <a:pt x="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4" name="Google Shape;5884;p53"/>
                <p:cNvSpPr/>
                <p:nvPr/>
              </p:nvSpPr>
              <p:spPr>
                <a:xfrm>
                  <a:off x="-1944356" y="2528798"/>
                  <a:ext cx="1027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" extrusionOk="0">
                      <a:moveTo>
                        <a:pt x="232" y="1"/>
                      </a:moveTo>
                      <a:lnTo>
                        <a:pt x="232" y="1"/>
                      </a:lnTo>
                      <a:lnTo>
                        <a:pt x="232" y="1"/>
                      </a:lnTo>
                      <a:lnTo>
                        <a:pt x="232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39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232" y="1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5" name="Google Shape;5885;p53"/>
                <p:cNvSpPr/>
                <p:nvPr/>
              </p:nvSpPr>
              <p:spPr>
                <a:xfrm>
                  <a:off x="-1925963" y="253082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6" name="Google Shape;5886;p53"/>
                <p:cNvSpPr/>
                <p:nvPr/>
              </p:nvSpPr>
              <p:spPr>
                <a:xfrm>
                  <a:off x="-1934123" y="2528798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7" name="Google Shape;5887;p53"/>
                <p:cNvSpPr/>
                <p:nvPr/>
              </p:nvSpPr>
              <p:spPr>
                <a:xfrm>
                  <a:off x="-1930065" y="2528798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1"/>
                      </a:move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8" name="Google Shape;5888;p53"/>
                <p:cNvSpPr/>
                <p:nvPr/>
              </p:nvSpPr>
              <p:spPr>
                <a:xfrm>
                  <a:off x="-1948414" y="2492057"/>
                  <a:ext cx="20422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94" extrusionOk="0">
                      <a:moveTo>
                        <a:pt x="370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63" y="47"/>
                      </a:lnTo>
                      <a:lnTo>
                        <a:pt x="417" y="47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9" name="Google Shape;5889;p53"/>
                <p:cNvSpPr/>
                <p:nvPr/>
              </p:nvSpPr>
              <p:spPr>
                <a:xfrm>
                  <a:off x="-1942327" y="2534929"/>
                  <a:ext cx="6175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0" name="Google Shape;5890;p53"/>
                <p:cNvSpPr/>
                <p:nvPr/>
              </p:nvSpPr>
              <p:spPr>
                <a:xfrm>
                  <a:off x="-1932094" y="2528798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1" name="Google Shape;5891;p53"/>
                <p:cNvSpPr/>
                <p:nvPr/>
              </p:nvSpPr>
              <p:spPr>
                <a:xfrm>
                  <a:off x="-1934123" y="252879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2" name="Google Shape;5892;p53"/>
                <p:cNvSpPr/>
                <p:nvPr/>
              </p:nvSpPr>
              <p:spPr>
                <a:xfrm>
                  <a:off x="-1925963" y="253082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3" name="Google Shape;5893;p53"/>
                <p:cNvSpPr/>
                <p:nvPr/>
              </p:nvSpPr>
              <p:spPr>
                <a:xfrm>
                  <a:off x="-1934123" y="2530827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4" name="Google Shape;5894;p53"/>
                <p:cNvSpPr/>
                <p:nvPr/>
              </p:nvSpPr>
              <p:spPr>
                <a:xfrm>
                  <a:off x="-1932094" y="2530827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5" name="Google Shape;5895;p53"/>
                <p:cNvSpPr/>
                <p:nvPr/>
              </p:nvSpPr>
              <p:spPr>
                <a:xfrm>
                  <a:off x="-1938225" y="2530827"/>
                  <a:ext cx="4146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6" name="Google Shape;5896;p53"/>
                <p:cNvSpPr/>
                <p:nvPr/>
              </p:nvSpPr>
              <p:spPr>
                <a:xfrm>
                  <a:off x="-1944356" y="2528798"/>
                  <a:ext cx="18437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94" extrusionOk="0">
                      <a:moveTo>
                        <a:pt x="1" y="1"/>
                      </a:moveTo>
                      <a:lnTo>
                        <a:pt x="47" y="93"/>
                      </a:lnTo>
                      <a:lnTo>
                        <a:pt x="139" y="47"/>
                      </a:lnTo>
                      <a:lnTo>
                        <a:pt x="325" y="47"/>
                      </a:lnTo>
                      <a:lnTo>
                        <a:pt x="325" y="93"/>
                      </a:lnTo>
                      <a:lnTo>
                        <a:pt x="417" y="47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7" name="Google Shape;5897;p53"/>
                <p:cNvSpPr/>
                <p:nvPr/>
              </p:nvSpPr>
              <p:spPr>
                <a:xfrm>
                  <a:off x="-1942327" y="2534929"/>
                  <a:ext cx="6175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140" y="0"/>
                      </a:move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9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40" y="0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8" name="Google Shape;5898;p53"/>
                <p:cNvSpPr/>
                <p:nvPr/>
              </p:nvSpPr>
              <p:spPr>
                <a:xfrm>
                  <a:off x="-1942327" y="2530827"/>
                  <a:ext cx="1230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94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40" y="93"/>
                      </a:lnTo>
                      <a:lnTo>
                        <a:pt x="186" y="47"/>
                      </a:lnTo>
                      <a:lnTo>
                        <a:pt x="279" y="47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9" name="Google Shape;5899;p53"/>
                <p:cNvSpPr/>
                <p:nvPr/>
              </p:nvSpPr>
              <p:spPr>
                <a:xfrm>
                  <a:off x="-1934123" y="253082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0" name="Google Shape;5900;p53"/>
                <p:cNvSpPr/>
                <p:nvPr/>
              </p:nvSpPr>
              <p:spPr>
                <a:xfrm>
                  <a:off x="-1932094" y="253082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1" name="Google Shape;5901;p53"/>
                <p:cNvSpPr/>
                <p:nvPr/>
              </p:nvSpPr>
              <p:spPr>
                <a:xfrm>
                  <a:off x="-1950487" y="2490028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2" name="Google Shape;5902;p53"/>
                <p:cNvSpPr/>
                <p:nvPr/>
              </p:nvSpPr>
              <p:spPr>
                <a:xfrm>
                  <a:off x="-1950487" y="2496159"/>
                  <a:ext cx="6175" cy="3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41" extrusionOk="0">
                      <a:moveTo>
                        <a:pt x="1" y="0"/>
                      </a:moveTo>
                      <a:lnTo>
                        <a:pt x="140" y="741"/>
                      </a:lnTo>
                      <a:lnTo>
                        <a:pt x="140" y="694"/>
                      </a:lnTo>
                      <a:lnTo>
                        <a:pt x="93" y="324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3" name="Google Shape;5903;p53"/>
                <p:cNvSpPr/>
                <p:nvPr/>
              </p:nvSpPr>
              <p:spPr>
                <a:xfrm>
                  <a:off x="-1950487" y="2490028"/>
                  <a:ext cx="2117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4" name="Google Shape;5904;p53"/>
                <p:cNvSpPr/>
                <p:nvPr/>
              </p:nvSpPr>
              <p:spPr>
                <a:xfrm>
                  <a:off x="-1944356" y="252879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5" name="Google Shape;5905;p53"/>
                <p:cNvSpPr/>
                <p:nvPr/>
              </p:nvSpPr>
              <p:spPr>
                <a:xfrm>
                  <a:off x="-1950487" y="2494086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6" name="Google Shape;5906;p53"/>
                <p:cNvSpPr/>
                <p:nvPr/>
              </p:nvSpPr>
              <p:spPr>
                <a:xfrm>
                  <a:off x="-1944356" y="2534929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7" name="Google Shape;5907;p53"/>
                <p:cNvSpPr/>
                <p:nvPr/>
              </p:nvSpPr>
              <p:spPr>
                <a:xfrm>
                  <a:off x="-1944356" y="2528798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8" name="Google Shape;5908;p53"/>
                <p:cNvSpPr/>
                <p:nvPr/>
              </p:nvSpPr>
              <p:spPr>
                <a:xfrm>
                  <a:off x="-1944356" y="253492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9" name="Google Shape;5909;p53"/>
                <p:cNvSpPr/>
                <p:nvPr/>
              </p:nvSpPr>
              <p:spPr>
                <a:xfrm>
                  <a:off x="-1944356" y="253290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0" name="Google Shape;5910;p53"/>
                <p:cNvSpPr/>
                <p:nvPr/>
              </p:nvSpPr>
              <p:spPr>
                <a:xfrm>
                  <a:off x="-1997417" y="2502246"/>
                  <a:ext cx="6175" cy="32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42" extrusionOk="0">
                      <a:moveTo>
                        <a:pt x="0" y="1"/>
                      </a:moveTo>
                      <a:lnTo>
                        <a:pt x="93" y="741"/>
                      </a:lnTo>
                      <a:lnTo>
                        <a:pt x="139" y="74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1" name="Google Shape;5911;p53"/>
                <p:cNvSpPr/>
                <p:nvPr/>
              </p:nvSpPr>
              <p:spPr>
                <a:xfrm>
                  <a:off x="-1956618" y="2498188"/>
                  <a:ext cx="6175" cy="30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695" extrusionOk="0">
                      <a:moveTo>
                        <a:pt x="1" y="0"/>
                      </a:moveTo>
                      <a:lnTo>
                        <a:pt x="140" y="695"/>
                      </a:lnTo>
                      <a:lnTo>
                        <a:pt x="94" y="278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2" name="Google Shape;5912;p53"/>
                <p:cNvSpPr/>
                <p:nvPr/>
              </p:nvSpPr>
              <p:spPr>
                <a:xfrm>
                  <a:off x="-1956618" y="2492057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3" name="Google Shape;5913;p53"/>
                <p:cNvSpPr/>
                <p:nvPr/>
              </p:nvSpPr>
              <p:spPr>
                <a:xfrm>
                  <a:off x="-1956618" y="2494086"/>
                  <a:ext cx="2117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4" name="Google Shape;5914;p53"/>
                <p:cNvSpPr/>
                <p:nvPr/>
              </p:nvSpPr>
              <p:spPr>
                <a:xfrm>
                  <a:off x="-1997417" y="2502246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5" name="Google Shape;5915;p53"/>
                <p:cNvSpPr/>
                <p:nvPr/>
              </p:nvSpPr>
              <p:spPr>
                <a:xfrm>
                  <a:off x="-1950487" y="252879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6" name="Google Shape;5916;p53"/>
                <p:cNvSpPr/>
                <p:nvPr/>
              </p:nvSpPr>
              <p:spPr>
                <a:xfrm>
                  <a:off x="-1993360" y="2534929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7" name="Google Shape;5917;p53"/>
                <p:cNvSpPr/>
                <p:nvPr/>
              </p:nvSpPr>
              <p:spPr>
                <a:xfrm>
                  <a:off x="-1950487" y="2534929"/>
                  <a:ext cx="2117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8" name="Google Shape;5918;p53"/>
                <p:cNvSpPr/>
                <p:nvPr/>
              </p:nvSpPr>
              <p:spPr>
                <a:xfrm>
                  <a:off x="-1993360" y="2541060"/>
                  <a:ext cx="4146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1" y="0"/>
                      </a:moveTo>
                      <a:lnTo>
                        <a:pt x="47" y="93"/>
                      </a:lnTo>
                      <a:lnTo>
                        <a:pt x="93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9" name="Google Shape;5919;p53"/>
                <p:cNvSpPr/>
                <p:nvPr/>
              </p:nvSpPr>
              <p:spPr>
                <a:xfrm>
                  <a:off x="-1993360" y="2534929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0" name="Google Shape;5920;p53"/>
                <p:cNvSpPr/>
                <p:nvPr/>
              </p:nvSpPr>
              <p:spPr>
                <a:xfrm>
                  <a:off x="-1950487" y="2528798"/>
                  <a:ext cx="2117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1" name="Google Shape;5921;p53"/>
                <p:cNvSpPr/>
                <p:nvPr/>
              </p:nvSpPr>
              <p:spPr>
                <a:xfrm>
                  <a:off x="-1993360" y="2541060"/>
                  <a:ext cx="4146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93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2" name="Google Shape;5922;p53"/>
                <p:cNvSpPr/>
                <p:nvPr/>
              </p:nvSpPr>
              <p:spPr>
                <a:xfrm>
                  <a:off x="-1950487" y="2534929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3" name="Google Shape;5923;p53"/>
                <p:cNvSpPr/>
                <p:nvPr/>
              </p:nvSpPr>
              <p:spPr>
                <a:xfrm>
                  <a:off x="-1993360" y="2536958"/>
                  <a:ext cx="414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93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4" name="Google Shape;5924;p53"/>
                <p:cNvSpPr/>
                <p:nvPr/>
              </p:nvSpPr>
              <p:spPr>
                <a:xfrm>
                  <a:off x="-1950487" y="2532900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5" name="Google Shape;5925;p53"/>
                <p:cNvSpPr/>
                <p:nvPr/>
              </p:nvSpPr>
              <p:spPr>
                <a:xfrm>
                  <a:off x="-2001519" y="2502246"/>
                  <a:ext cx="6175" cy="32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42" extrusionOk="0">
                      <a:moveTo>
                        <a:pt x="1" y="1"/>
                      </a:moveTo>
                      <a:lnTo>
                        <a:pt x="93" y="741"/>
                      </a:lnTo>
                      <a:lnTo>
                        <a:pt x="140" y="74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6" name="Google Shape;5926;p53"/>
                <p:cNvSpPr/>
                <p:nvPr/>
              </p:nvSpPr>
              <p:spPr>
                <a:xfrm>
                  <a:off x="-2003548" y="2502246"/>
                  <a:ext cx="4102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7" name="Google Shape;5927;p53"/>
                <p:cNvSpPr/>
                <p:nvPr/>
              </p:nvSpPr>
              <p:spPr>
                <a:xfrm>
                  <a:off x="-1997417" y="253492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8" name="Google Shape;5928;p53"/>
                <p:cNvSpPr/>
                <p:nvPr/>
              </p:nvSpPr>
              <p:spPr>
                <a:xfrm>
                  <a:off x="-1997417" y="2541060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9" name="Google Shape;5929;p53"/>
                <p:cNvSpPr/>
                <p:nvPr/>
              </p:nvSpPr>
              <p:spPr>
                <a:xfrm>
                  <a:off x="-1997417" y="2534929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0" name="Google Shape;5930;p53"/>
                <p:cNvSpPr/>
                <p:nvPr/>
              </p:nvSpPr>
              <p:spPr>
                <a:xfrm>
                  <a:off x="-1997417" y="2541060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1" name="Google Shape;5931;p53"/>
                <p:cNvSpPr/>
                <p:nvPr/>
              </p:nvSpPr>
              <p:spPr>
                <a:xfrm>
                  <a:off x="-1997417" y="2538987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2" name="Google Shape;5932;p53"/>
                <p:cNvSpPr/>
                <p:nvPr/>
              </p:nvSpPr>
              <p:spPr>
                <a:xfrm>
                  <a:off x="-1954545" y="249205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3" name="Google Shape;5933;p53"/>
                <p:cNvSpPr/>
                <p:nvPr/>
              </p:nvSpPr>
              <p:spPr>
                <a:xfrm>
                  <a:off x="-1954545" y="2498188"/>
                  <a:ext cx="6175" cy="30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695" extrusionOk="0">
                      <a:moveTo>
                        <a:pt x="0" y="0"/>
                      </a:moveTo>
                      <a:lnTo>
                        <a:pt x="47" y="278"/>
                      </a:lnTo>
                      <a:lnTo>
                        <a:pt x="93" y="695"/>
                      </a:lnTo>
                      <a:lnTo>
                        <a:pt x="139" y="695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4" name="Google Shape;5934;p53"/>
                <p:cNvSpPr/>
                <p:nvPr/>
              </p:nvSpPr>
              <p:spPr>
                <a:xfrm>
                  <a:off x="-1999490" y="2502246"/>
                  <a:ext cx="4146" cy="32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742" extrusionOk="0">
                      <a:moveTo>
                        <a:pt x="94" y="741"/>
                      </a:moveTo>
                      <a:lnTo>
                        <a:pt x="94" y="74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94" y="741"/>
                      </a:lnTo>
                      <a:lnTo>
                        <a:pt x="94" y="7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5" name="Google Shape;5935;p53"/>
                <p:cNvSpPr/>
                <p:nvPr/>
              </p:nvSpPr>
              <p:spPr>
                <a:xfrm>
                  <a:off x="-1997417" y="2502246"/>
                  <a:ext cx="4102" cy="32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742" extrusionOk="0">
                      <a:moveTo>
                        <a:pt x="93" y="741"/>
                      </a:moveTo>
                      <a:lnTo>
                        <a:pt x="93" y="74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93" y="741"/>
                      </a:lnTo>
                      <a:lnTo>
                        <a:pt x="93" y="7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6" name="Google Shape;5936;p53"/>
                <p:cNvSpPr/>
                <p:nvPr/>
              </p:nvSpPr>
              <p:spPr>
                <a:xfrm>
                  <a:off x="-1954545" y="2492057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7" name="Google Shape;5937;p53"/>
                <p:cNvSpPr/>
                <p:nvPr/>
              </p:nvSpPr>
              <p:spPr>
                <a:xfrm>
                  <a:off x="-1999490" y="2502246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8" name="Google Shape;5938;p53"/>
                <p:cNvSpPr/>
                <p:nvPr/>
              </p:nvSpPr>
              <p:spPr>
                <a:xfrm>
                  <a:off x="-1999490" y="2502246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9" name="Google Shape;5939;p53"/>
                <p:cNvSpPr/>
                <p:nvPr/>
              </p:nvSpPr>
              <p:spPr>
                <a:xfrm>
                  <a:off x="-1993360" y="253492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0" name="Google Shape;5940;p53"/>
                <p:cNvSpPr/>
                <p:nvPr/>
              </p:nvSpPr>
              <p:spPr>
                <a:xfrm>
                  <a:off x="-1954545" y="2494086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1" name="Google Shape;5941;p53"/>
                <p:cNvSpPr/>
                <p:nvPr/>
              </p:nvSpPr>
              <p:spPr>
                <a:xfrm>
                  <a:off x="-1995388" y="253492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2" name="Google Shape;5942;p53"/>
                <p:cNvSpPr/>
                <p:nvPr/>
              </p:nvSpPr>
              <p:spPr>
                <a:xfrm>
                  <a:off x="-1950487" y="2528798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3" name="Google Shape;5943;p53"/>
                <p:cNvSpPr/>
                <p:nvPr/>
              </p:nvSpPr>
              <p:spPr>
                <a:xfrm>
                  <a:off x="-1948414" y="2534929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4" name="Google Shape;5944;p53"/>
                <p:cNvSpPr/>
                <p:nvPr/>
              </p:nvSpPr>
              <p:spPr>
                <a:xfrm>
                  <a:off x="-1993360" y="2541060"/>
                  <a:ext cx="2117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47" y="93"/>
                      </a:moveTo>
                      <a:lnTo>
                        <a:pt x="47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93"/>
                      </a:lnTo>
                      <a:lnTo>
                        <a:pt x="47" y="93"/>
                      </a:lnTo>
                      <a:lnTo>
                        <a:pt x="47" y="93"/>
                      </a:lnTo>
                      <a:lnTo>
                        <a:pt x="47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5" name="Google Shape;5945;p53"/>
                <p:cNvSpPr/>
                <p:nvPr/>
              </p:nvSpPr>
              <p:spPr>
                <a:xfrm>
                  <a:off x="-1995388" y="2541060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6" name="Google Shape;5946;p53"/>
                <p:cNvSpPr/>
                <p:nvPr/>
              </p:nvSpPr>
              <p:spPr>
                <a:xfrm>
                  <a:off x="-1950487" y="2528798"/>
                  <a:ext cx="414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1" y="1"/>
                      </a:moveTo>
                      <a:lnTo>
                        <a:pt x="47" y="93"/>
                      </a:lnTo>
                      <a:lnTo>
                        <a:pt x="93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7" name="Google Shape;5947;p53"/>
                <p:cNvSpPr/>
                <p:nvPr/>
              </p:nvSpPr>
              <p:spPr>
                <a:xfrm>
                  <a:off x="-1993360" y="2534929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8" name="Google Shape;5948;p53"/>
                <p:cNvSpPr/>
                <p:nvPr/>
              </p:nvSpPr>
              <p:spPr>
                <a:xfrm>
                  <a:off x="-1995388" y="2534929"/>
                  <a:ext cx="44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9" name="Google Shape;5949;p53"/>
                <p:cNvSpPr/>
                <p:nvPr/>
              </p:nvSpPr>
              <p:spPr>
                <a:xfrm>
                  <a:off x="-1993360" y="254106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0" name="Google Shape;5950;p53"/>
                <p:cNvSpPr/>
                <p:nvPr/>
              </p:nvSpPr>
              <p:spPr>
                <a:xfrm>
                  <a:off x="-1948414" y="253492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1" name="Google Shape;5951;p53"/>
                <p:cNvSpPr/>
                <p:nvPr/>
              </p:nvSpPr>
              <p:spPr>
                <a:xfrm>
                  <a:off x="-1995388" y="2541060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2" name="Google Shape;5952;p53"/>
                <p:cNvSpPr/>
                <p:nvPr/>
              </p:nvSpPr>
              <p:spPr>
                <a:xfrm>
                  <a:off x="-1948414" y="253290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6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3" name="Google Shape;5953;p53"/>
                <p:cNvSpPr/>
                <p:nvPr/>
              </p:nvSpPr>
              <p:spPr>
                <a:xfrm>
                  <a:off x="-1995388" y="2538987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4" name="Google Shape;5954;p53"/>
                <p:cNvSpPr/>
                <p:nvPr/>
              </p:nvSpPr>
              <p:spPr>
                <a:xfrm>
                  <a:off x="-1993360" y="2536958"/>
                  <a:ext cx="4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5" name="Google Shape;5955;p53"/>
                <p:cNvSpPr/>
                <p:nvPr/>
              </p:nvSpPr>
              <p:spPr>
                <a:xfrm>
                  <a:off x="-1952516" y="2490028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6" name="Google Shape;5956;p53"/>
                <p:cNvSpPr/>
                <p:nvPr/>
              </p:nvSpPr>
              <p:spPr>
                <a:xfrm>
                  <a:off x="-1950487" y="2496159"/>
                  <a:ext cx="6175" cy="3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41" extrusionOk="0">
                      <a:moveTo>
                        <a:pt x="1" y="0"/>
                      </a:moveTo>
                      <a:lnTo>
                        <a:pt x="93" y="741"/>
                      </a:lnTo>
                      <a:lnTo>
                        <a:pt x="140" y="74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7" name="Google Shape;5957;p53"/>
                <p:cNvSpPr/>
                <p:nvPr/>
              </p:nvSpPr>
              <p:spPr>
                <a:xfrm>
                  <a:off x="-1950487" y="2490028"/>
                  <a:ext cx="44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8" name="Google Shape;5958;p53"/>
                <p:cNvSpPr/>
                <p:nvPr/>
              </p:nvSpPr>
              <p:spPr>
                <a:xfrm>
                  <a:off x="-1950487" y="2494086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9" name="Google Shape;5959;p53"/>
                <p:cNvSpPr/>
                <p:nvPr/>
              </p:nvSpPr>
              <p:spPr>
                <a:xfrm>
                  <a:off x="-1946385" y="2528798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0" name="Google Shape;5960;p53"/>
                <p:cNvSpPr/>
                <p:nvPr/>
              </p:nvSpPr>
              <p:spPr>
                <a:xfrm>
                  <a:off x="-1946385" y="2534929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1" name="Google Shape;5961;p53"/>
                <p:cNvSpPr/>
                <p:nvPr/>
              </p:nvSpPr>
              <p:spPr>
                <a:xfrm>
                  <a:off x="-1946385" y="2528798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2" name="Google Shape;5962;p53"/>
                <p:cNvSpPr/>
                <p:nvPr/>
              </p:nvSpPr>
              <p:spPr>
                <a:xfrm>
                  <a:off x="-1946385" y="253492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3" name="Google Shape;5963;p53"/>
                <p:cNvSpPr/>
                <p:nvPr/>
              </p:nvSpPr>
              <p:spPr>
                <a:xfrm>
                  <a:off x="-1946385" y="253290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4" name="Google Shape;5964;p53"/>
                <p:cNvSpPr/>
                <p:nvPr/>
              </p:nvSpPr>
              <p:spPr>
                <a:xfrm>
                  <a:off x="-1954545" y="2490028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5" name="Google Shape;5965;p53"/>
                <p:cNvSpPr/>
                <p:nvPr/>
              </p:nvSpPr>
              <p:spPr>
                <a:xfrm>
                  <a:off x="-1954545" y="2490028"/>
                  <a:ext cx="4102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93" y="0"/>
                      </a:moveTo>
                      <a:lnTo>
                        <a:pt x="0" y="46"/>
                      </a:lnTo>
                      <a:lnTo>
                        <a:pt x="47" y="93"/>
                      </a:lnTo>
                      <a:lnTo>
                        <a:pt x="93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6" name="Google Shape;5966;p53"/>
                <p:cNvSpPr/>
                <p:nvPr/>
              </p:nvSpPr>
              <p:spPr>
                <a:xfrm>
                  <a:off x="-1999490" y="2502246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7" name="Google Shape;5967;p53"/>
                <p:cNvSpPr/>
                <p:nvPr/>
              </p:nvSpPr>
              <p:spPr>
                <a:xfrm>
                  <a:off x="-1952516" y="2494086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8" name="Google Shape;5968;p53"/>
                <p:cNvSpPr/>
                <p:nvPr/>
              </p:nvSpPr>
              <p:spPr>
                <a:xfrm>
                  <a:off x="-1948414" y="2528798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9" name="Google Shape;5969;p53"/>
                <p:cNvSpPr/>
                <p:nvPr/>
              </p:nvSpPr>
              <p:spPr>
                <a:xfrm>
                  <a:off x="-1995388" y="253492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0" name="Google Shape;5970;p53"/>
                <p:cNvSpPr/>
                <p:nvPr/>
              </p:nvSpPr>
              <p:spPr>
                <a:xfrm>
                  <a:off x="-1993360" y="2541060"/>
                  <a:ext cx="2117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1" name="Google Shape;5971;p53"/>
                <p:cNvSpPr/>
                <p:nvPr/>
              </p:nvSpPr>
              <p:spPr>
                <a:xfrm>
                  <a:off x="-1946385" y="2534929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2" name="Google Shape;5972;p53"/>
                <p:cNvSpPr/>
                <p:nvPr/>
              </p:nvSpPr>
              <p:spPr>
                <a:xfrm>
                  <a:off x="-1995388" y="2534929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3" name="Google Shape;5973;p53"/>
                <p:cNvSpPr/>
                <p:nvPr/>
              </p:nvSpPr>
              <p:spPr>
                <a:xfrm>
                  <a:off x="-1948414" y="2528798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46" y="93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4" name="Google Shape;5974;p53"/>
                <p:cNvSpPr/>
                <p:nvPr/>
              </p:nvSpPr>
              <p:spPr>
                <a:xfrm>
                  <a:off x="-1946385" y="253492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5" name="Google Shape;5975;p53"/>
                <p:cNvSpPr/>
                <p:nvPr/>
              </p:nvSpPr>
              <p:spPr>
                <a:xfrm>
                  <a:off x="-1993360" y="254106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6" name="Google Shape;5976;p53"/>
                <p:cNvSpPr/>
                <p:nvPr/>
              </p:nvSpPr>
              <p:spPr>
                <a:xfrm>
                  <a:off x="-1946385" y="2532900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7" name="Google Shape;5977;p53"/>
                <p:cNvSpPr/>
                <p:nvPr/>
              </p:nvSpPr>
              <p:spPr>
                <a:xfrm>
                  <a:off x="-1995388" y="2536958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8" name="Google Shape;5978;p53"/>
                <p:cNvSpPr/>
                <p:nvPr/>
              </p:nvSpPr>
              <p:spPr>
                <a:xfrm>
                  <a:off x="-1946385" y="2487955"/>
                  <a:ext cx="12306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39" y="1"/>
                      </a:lnTo>
                      <a:lnTo>
                        <a:pt x="185" y="1"/>
                      </a:lnTo>
                      <a:lnTo>
                        <a:pt x="185" y="1"/>
                      </a:lnTo>
                      <a:lnTo>
                        <a:pt x="278" y="1"/>
                      </a:lnTo>
                      <a:lnTo>
                        <a:pt x="278" y="1"/>
                      </a:lnTo>
                      <a:lnTo>
                        <a:pt x="278" y="1"/>
                      </a:lnTo>
                      <a:lnTo>
                        <a:pt x="232" y="1"/>
                      </a:lnTo>
                      <a:lnTo>
                        <a:pt x="232" y="1"/>
                      </a:lnTo>
                      <a:lnTo>
                        <a:pt x="232" y="1"/>
                      </a:lnTo>
                      <a:lnTo>
                        <a:pt x="232" y="1"/>
                      </a:lnTo>
                      <a:lnTo>
                        <a:pt x="185" y="1"/>
                      </a:lnTo>
                      <a:lnTo>
                        <a:pt x="185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9" name="Google Shape;5979;p53"/>
                <p:cNvSpPr/>
                <p:nvPr/>
              </p:nvSpPr>
              <p:spPr>
                <a:xfrm>
                  <a:off x="-1925963" y="249818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0" name="Google Shape;5980;p53"/>
                <p:cNvSpPr/>
                <p:nvPr/>
              </p:nvSpPr>
              <p:spPr>
                <a:xfrm>
                  <a:off x="-1921905" y="250431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1" name="Google Shape;5981;p53"/>
                <p:cNvSpPr/>
                <p:nvPr/>
              </p:nvSpPr>
              <p:spPr>
                <a:xfrm>
                  <a:off x="-1923934" y="2502246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2" name="Google Shape;5982;p53"/>
                <p:cNvSpPr/>
                <p:nvPr/>
              </p:nvSpPr>
              <p:spPr>
                <a:xfrm>
                  <a:off x="-1921905" y="2508377"/>
                  <a:ext cx="4146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279" extrusionOk="0">
                      <a:moveTo>
                        <a:pt x="1" y="1"/>
                      </a:moveTo>
                      <a:lnTo>
                        <a:pt x="47" y="140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  <a:moveTo>
                        <a:pt x="47" y="140"/>
                      </a:moveTo>
                      <a:lnTo>
                        <a:pt x="93" y="278"/>
                      </a:lnTo>
                      <a:lnTo>
                        <a:pt x="93" y="232"/>
                      </a:lnTo>
                      <a:lnTo>
                        <a:pt x="93" y="186"/>
                      </a:lnTo>
                      <a:lnTo>
                        <a:pt x="47" y="14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3" name="Google Shape;5983;p53"/>
                <p:cNvSpPr/>
                <p:nvPr/>
              </p:nvSpPr>
              <p:spPr>
                <a:xfrm>
                  <a:off x="-1928036" y="2496159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4" name="Google Shape;5984;p53"/>
                <p:cNvSpPr/>
                <p:nvPr/>
              </p:nvSpPr>
              <p:spPr>
                <a:xfrm>
                  <a:off x="-1921905" y="250634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5" name="Google Shape;5985;p53"/>
                <p:cNvSpPr/>
                <p:nvPr/>
              </p:nvSpPr>
              <p:spPr>
                <a:xfrm>
                  <a:off x="-1928036" y="2494086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6" name="Google Shape;5986;p53"/>
                <p:cNvSpPr/>
                <p:nvPr/>
              </p:nvSpPr>
              <p:spPr>
                <a:xfrm>
                  <a:off x="-1934123" y="2487955"/>
                  <a:ext cx="4102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6" y="93"/>
                      </a:lnTo>
                      <a:lnTo>
                        <a:pt x="93" y="9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7" name="Google Shape;5987;p53"/>
                <p:cNvSpPr/>
                <p:nvPr/>
              </p:nvSpPr>
              <p:spPr>
                <a:xfrm>
                  <a:off x="-1930065" y="2492057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8" name="Google Shape;5988;p53"/>
                <p:cNvSpPr/>
                <p:nvPr/>
              </p:nvSpPr>
              <p:spPr>
                <a:xfrm>
                  <a:off x="-2083162" y="2494086"/>
                  <a:ext cx="8204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79" extrusionOk="0">
                      <a:moveTo>
                        <a:pt x="186" y="1"/>
                      </a:moveTo>
                      <a:lnTo>
                        <a:pt x="47" y="186"/>
                      </a:lnTo>
                      <a:lnTo>
                        <a:pt x="47" y="209"/>
                      </a:lnTo>
                      <a:lnTo>
                        <a:pt x="47" y="209"/>
                      </a:lnTo>
                      <a:lnTo>
                        <a:pt x="186" y="1"/>
                      </a:lnTo>
                      <a:close/>
                      <a:moveTo>
                        <a:pt x="47" y="209"/>
                      </a:moveTo>
                      <a:lnTo>
                        <a:pt x="0" y="278"/>
                      </a:lnTo>
                      <a:lnTo>
                        <a:pt x="47" y="278"/>
                      </a:lnTo>
                      <a:lnTo>
                        <a:pt x="47" y="20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9" name="Google Shape;5989;p53"/>
                <p:cNvSpPr/>
                <p:nvPr/>
              </p:nvSpPr>
              <p:spPr>
                <a:xfrm>
                  <a:off x="-2072974" y="2490028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0" name="Google Shape;5990;p53"/>
                <p:cNvSpPr/>
                <p:nvPr/>
              </p:nvSpPr>
              <p:spPr>
                <a:xfrm>
                  <a:off x="-2066843" y="2487955"/>
                  <a:ext cx="1027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" extrusionOk="0">
                      <a:moveTo>
                        <a:pt x="140" y="1"/>
                      </a:moveTo>
                      <a:lnTo>
                        <a:pt x="140" y="1"/>
                      </a:lnTo>
                      <a:lnTo>
                        <a:pt x="232" y="1"/>
                      </a:lnTo>
                      <a:lnTo>
                        <a:pt x="232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93" y="1"/>
                      </a:lnTo>
                      <a:lnTo>
                        <a:pt x="140" y="1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1" name="Google Shape;5991;p53"/>
                <p:cNvSpPr/>
                <p:nvPr/>
              </p:nvSpPr>
              <p:spPr>
                <a:xfrm>
                  <a:off x="-2072974" y="249205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2" name="Google Shape;5992;p53"/>
                <p:cNvSpPr/>
                <p:nvPr/>
              </p:nvSpPr>
              <p:spPr>
                <a:xfrm>
                  <a:off x="-2087264" y="2512479"/>
                  <a:ext cx="2117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325" extrusionOk="0">
                      <a:moveTo>
                        <a:pt x="47" y="0"/>
                      </a:moveTo>
                      <a:lnTo>
                        <a:pt x="1" y="185"/>
                      </a:lnTo>
                      <a:lnTo>
                        <a:pt x="1" y="278"/>
                      </a:lnTo>
                      <a:lnTo>
                        <a:pt x="1" y="324"/>
                      </a:lnTo>
                      <a:lnTo>
                        <a:pt x="47" y="185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3" name="Google Shape;5993;p53"/>
                <p:cNvSpPr/>
                <p:nvPr/>
              </p:nvSpPr>
              <p:spPr>
                <a:xfrm>
                  <a:off x="-2085191" y="2506348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0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4" name="Google Shape;5994;p53"/>
                <p:cNvSpPr/>
                <p:nvPr/>
              </p:nvSpPr>
              <p:spPr>
                <a:xfrm>
                  <a:off x="-2085191" y="251045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5" name="Google Shape;5995;p53"/>
                <p:cNvSpPr/>
                <p:nvPr/>
              </p:nvSpPr>
              <p:spPr>
                <a:xfrm>
                  <a:off x="-1793288" y="2445082"/>
                  <a:ext cx="28626" cy="1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372" extrusionOk="0">
                      <a:moveTo>
                        <a:pt x="602" y="1"/>
                      </a:moveTo>
                      <a:lnTo>
                        <a:pt x="1" y="371"/>
                      </a:lnTo>
                      <a:lnTo>
                        <a:pt x="1" y="371"/>
                      </a:lnTo>
                      <a:lnTo>
                        <a:pt x="6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6" name="Google Shape;5996;p53"/>
                <p:cNvSpPr/>
                <p:nvPr/>
              </p:nvSpPr>
              <p:spPr>
                <a:xfrm>
                  <a:off x="-1766735" y="2387963"/>
                  <a:ext cx="100080" cy="57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9" h="1296" extrusionOk="0">
                      <a:moveTo>
                        <a:pt x="2268" y="0"/>
                      </a:moveTo>
                      <a:lnTo>
                        <a:pt x="0" y="1296"/>
                      </a:lnTo>
                      <a:lnTo>
                        <a:pt x="47" y="1296"/>
                      </a:lnTo>
                      <a:lnTo>
                        <a:pt x="926" y="787"/>
                      </a:lnTo>
                      <a:lnTo>
                        <a:pt x="226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7" name="Google Shape;5997;p53"/>
                <p:cNvSpPr/>
                <p:nvPr/>
              </p:nvSpPr>
              <p:spPr>
                <a:xfrm>
                  <a:off x="-2142355" y="2500217"/>
                  <a:ext cx="20466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279" extrusionOk="0">
                      <a:moveTo>
                        <a:pt x="0" y="1"/>
                      </a:moveTo>
                      <a:lnTo>
                        <a:pt x="417" y="278"/>
                      </a:lnTo>
                      <a:lnTo>
                        <a:pt x="463" y="278"/>
                      </a:lnTo>
                      <a:lnTo>
                        <a:pt x="417" y="23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8" name="Google Shape;5998;p53"/>
                <p:cNvSpPr/>
                <p:nvPr/>
              </p:nvSpPr>
              <p:spPr>
                <a:xfrm>
                  <a:off x="-2234231" y="2447155"/>
                  <a:ext cx="87818" cy="51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1" h="1158" extrusionOk="0">
                      <a:moveTo>
                        <a:pt x="0" y="0"/>
                      </a:moveTo>
                      <a:lnTo>
                        <a:pt x="602" y="371"/>
                      </a:lnTo>
                      <a:lnTo>
                        <a:pt x="1991" y="1157"/>
                      </a:lnTo>
                      <a:lnTo>
                        <a:pt x="1991" y="11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9" name="Google Shape;5999;p53"/>
                <p:cNvSpPr/>
                <p:nvPr/>
              </p:nvSpPr>
              <p:spPr>
                <a:xfrm>
                  <a:off x="-2144428" y="2500217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0" name="Google Shape;6000;p53"/>
                <p:cNvSpPr/>
                <p:nvPr/>
              </p:nvSpPr>
              <p:spPr>
                <a:xfrm>
                  <a:off x="-2146457" y="2498188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1" name="Google Shape;6001;p53"/>
                <p:cNvSpPr/>
                <p:nvPr/>
              </p:nvSpPr>
              <p:spPr>
                <a:xfrm>
                  <a:off x="-1834131" y="2481868"/>
                  <a:ext cx="4146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2" name="Google Shape;6002;p53"/>
                <p:cNvSpPr/>
                <p:nvPr/>
              </p:nvSpPr>
              <p:spPr>
                <a:xfrm>
                  <a:off x="-1830029" y="248186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3" name="Google Shape;6003;p53"/>
                <p:cNvSpPr/>
                <p:nvPr/>
              </p:nvSpPr>
              <p:spPr>
                <a:xfrm>
                  <a:off x="-1823898" y="2463475"/>
                  <a:ext cx="26553" cy="16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371" extrusionOk="0">
                      <a:moveTo>
                        <a:pt x="602" y="1"/>
                      </a:moveTo>
                      <a:lnTo>
                        <a:pt x="0" y="324"/>
                      </a:lnTo>
                      <a:lnTo>
                        <a:pt x="0" y="371"/>
                      </a:lnTo>
                      <a:lnTo>
                        <a:pt x="602" y="47"/>
                      </a:lnTo>
                      <a:lnTo>
                        <a:pt x="6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4" name="Google Shape;6004;p53"/>
                <p:cNvSpPr/>
                <p:nvPr/>
              </p:nvSpPr>
              <p:spPr>
                <a:xfrm>
                  <a:off x="-1795317" y="2461446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5" name="Google Shape;6005;p53"/>
                <p:cNvSpPr/>
                <p:nvPr/>
              </p:nvSpPr>
              <p:spPr>
                <a:xfrm>
                  <a:off x="-1830029" y="248186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6" name="Google Shape;6006;p53"/>
                <p:cNvSpPr/>
                <p:nvPr/>
              </p:nvSpPr>
              <p:spPr>
                <a:xfrm>
                  <a:off x="-1830029" y="2479795"/>
                  <a:ext cx="4146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7" name="Google Shape;6007;p53"/>
                <p:cNvSpPr/>
                <p:nvPr/>
              </p:nvSpPr>
              <p:spPr>
                <a:xfrm>
                  <a:off x="-1823898" y="2477766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8" name="Google Shape;6008;p53"/>
                <p:cNvSpPr/>
                <p:nvPr/>
              </p:nvSpPr>
              <p:spPr>
                <a:xfrm>
                  <a:off x="-1797390" y="2461446"/>
                  <a:ext cx="2117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9" name="Google Shape;6009;p53"/>
                <p:cNvSpPr/>
                <p:nvPr/>
              </p:nvSpPr>
              <p:spPr>
                <a:xfrm>
                  <a:off x="-1825927" y="2479795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0" name="Google Shape;6010;p53"/>
                <p:cNvSpPr/>
                <p:nvPr/>
              </p:nvSpPr>
              <p:spPr>
                <a:xfrm>
                  <a:off x="-1825927" y="2479795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1" name="Google Shape;6011;p53"/>
                <p:cNvSpPr/>
                <p:nvPr/>
              </p:nvSpPr>
              <p:spPr>
                <a:xfrm>
                  <a:off x="-1901484" y="2508377"/>
                  <a:ext cx="26597" cy="16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371" extrusionOk="0">
                      <a:moveTo>
                        <a:pt x="602" y="1"/>
                      </a:moveTo>
                      <a:lnTo>
                        <a:pt x="1" y="325"/>
                      </a:lnTo>
                      <a:lnTo>
                        <a:pt x="1" y="371"/>
                      </a:lnTo>
                      <a:lnTo>
                        <a:pt x="93" y="325"/>
                      </a:lnTo>
                      <a:lnTo>
                        <a:pt x="139" y="278"/>
                      </a:lnTo>
                      <a:lnTo>
                        <a:pt x="278" y="186"/>
                      </a:lnTo>
                      <a:lnTo>
                        <a:pt x="602" y="47"/>
                      </a:lnTo>
                      <a:lnTo>
                        <a:pt x="6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2" name="Google Shape;6012;p53"/>
                <p:cNvSpPr/>
                <p:nvPr/>
              </p:nvSpPr>
              <p:spPr>
                <a:xfrm>
                  <a:off x="-2115846" y="2516537"/>
                  <a:ext cx="14335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186" extrusionOk="0">
                      <a:moveTo>
                        <a:pt x="1" y="1"/>
                      </a:moveTo>
                      <a:lnTo>
                        <a:pt x="93" y="47"/>
                      </a:lnTo>
                      <a:lnTo>
                        <a:pt x="47" y="1"/>
                      </a:lnTo>
                      <a:close/>
                      <a:moveTo>
                        <a:pt x="93" y="47"/>
                      </a:moveTo>
                      <a:lnTo>
                        <a:pt x="140" y="93"/>
                      </a:lnTo>
                      <a:lnTo>
                        <a:pt x="325" y="186"/>
                      </a:lnTo>
                      <a:lnTo>
                        <a:pt x="325" y="186"/>
                      </a:lnTo>
                      <a:lnTo>
                        <a:pt x="93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3" name="Google Shape;6013;p53"/>
                <p:cNvSpPr/>
                <p:nvPr/>
              </p:nvSpPr>
              <p:spPr>
                <a:xfrm>
                  <a:off x="-2077031" y="2538987"/>
                  <a:ext cx="14335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94" extrusionOk="0">
                      <a:moveTo>
                        <a:pt x="0" y="1"/>
                      </a:moveTo>
                      <a:lnTo>
                        <a:pt x="278" y="94"/>
                      </a:lnTo>
                      <a:lnTo>
                        <a:pt x="324" y="94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4" name="Google Shape;6014;p53"/>
                <p:cNvSpPr/>
                <p:nvPr/>
              </p:nvSpPr>
              <p:spPr>
                <a:xfrm>
                  <a:off x="-1909643" y="2522668"/>
                  <a:ext cx="8204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86" y="1"/>
                      </a:moveTo>
                      <a:lnTo>
                        <a:pt x="0" y="140"/>
                      </a:lnTo>
                      <a:lnTo>
                        <a:pt x="93" y="93"/>
                      </a:lnTo>
                      <a:lnTo>
                        <a:pt x="186" y="47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5" name="Google Shape;6015;p53"/>
                <p:cNvSpPr/>
                <p:nvPr/>
              </p:nvSpPr>
              <p:spPr>
                <a:xfrm>
                  <a:off x="-1868800" y="2487955"/>
                  <a:ext cx="28626" cy="1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418" extrusionOk="0">
                      <a:moveTo>
                        <a:pt x="648" y="1"/>
                      </a:moveTo>
                      <a:lnTo>
                        <a:pt x="0" y="371"/>
                      </a:lnTo>
                      <a:lnTo>
                        <a:pt x="0" y="417"/>
                      </a:lnTo>
                      <a:lnTo>
                        <a:pt x="648" y="47"/>
                      </a:lnTo>
                      <a:lnTo>
                        <a:pt x="64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6" name="Google Shape;6016;p53"/>
                <p:cNvSpPr/>
                <p:nvPr/>
              </p:nvSpPr>
              <p:spPr>
                <a:xfrm>
                  <a:off x="-1874931" y="2508377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7" name="Google Shape;6017;p53"/>
                <p:cNvSpPr/>
                <p:nvPr/>
              </p:nvSpPr>
              <p:spPr>
                <a:xfrm>
                  <a:off x="-1868800" y="2504319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8" name="Google Shape;6018;p53"/>
                <p:cNvSpPr/>
                <p:nvPr/>
              </p:nvSpPr>
              <p:spPr>
                <a:xfrm>
                  <a:off x="-1872902" y="2506348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9" name="Google Shape;6019;p53"/>
                <p:cNvSpPr/>
                <p:nvPr/>
              </p:nvSpPr>
              <p:spPr>
                <a:xfrm>
                  <a:off x="-1874931" y="2506348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0" name="Google Shape;6020;p53"/>
                <p:cNvSpPr/>
                <p:nvPr/>
              </p:nvSpPr>
              <p:spPr>
                <a:xfrm>
                  <a:off x="-1872902" y="2504319"/>
                  <a:ext cx="4146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93" y="0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1" name="Google Shape;6021;p53"/>
                <p:cNvSpPr/>
                <p:nvPr/>
              </p:nvSpPr>
              <p:spPr>
                <a:xfrm>
                  <a:off x="-1872902" y="2506348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2" name="Google Shape;6022;p53"/>
                <p:cNvSpPr/>
                <p:nvPr/>
              </p:nvSpPr>
              <p:spPr>
                <a:xfrm>
                  <a:off x="-2124006" y="2512479"/>
                  <a:ext cx="6175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1" y="0"/>
                      </a:moveTo>
                      <a:lnTo>
                        <a:pt x="93" y="47"/>
                      </a:lnTo>
                      <a:lnTo>
                        <a:pt x="140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3" name="Google Shape;6023;p53"/>
                <p:cNvSpPr/>
                <p:nvPr/>
              </p:nvSpPr>
              <p:spPr>
                <a:xfrm>
                  <a:off x="-1838189" y="2485926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4" name="Google Shape;6024;p53"/>
                <p:cNvSpPr/>
                <p:nvPr/>
              </p:nvSpPr>
              <p:spPr>
                <a:xfrm>
                  <a:off x="-2119904" y="2514508"/>
                  <a:ext cx="6175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0" y="1"/>
                      </a:moveTo>
                      <a:lnTo>
                        <a:pt x="93" y="47"/>
                      </a:lnTo>
                      <a:lnTo>
                        <a:pt x="139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5" name="Google Shape;6025;p53"/>
                <p:cNvSpPr/>
                <p:nvPr/>
              </p:nvSpPr>
              <p:spPr>
                <a:xfrm>
                  <a:off x="-2064814" y="2543089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6" name="Google Shape;6026;p53"/>
                <p:cNvSpPr/>
                <p:nvPr/>
              </p:nvSpPr>
              <p:spPr>
                <a:xfrm>
                  <a:off x="-1840218" y="2485926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7" name="Google Shape;6027;p53"/>
                <p:cNvSpPr/>
                <p:nvPr/>
              </p:nvSpPr>
              <p:spPr>
                <a:xfrm>
                  <a:off x="-2050523" y="2547191"/>
                  <a:ext cx="53150" cy="6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139" extrusionOk="0">
                      <a:moveTo>
                        <a:pt x="1" y="0"/>
                      </a:moveTo>
                      <a:lnTo>
                        <a:pt x="140" y="46"/>
                      </a:lnTo>
                      <a:lnTo>
                        <a:pt x="232" y="46"/>
                      </a:lnTo>
                      <a:lnTo>
                        <a:pt x="186" y="0"/>
                      </a:lnTo>
                      <a:close/>
                      <a:moveTo>
                        <a:pt x="279" y="46"/>
                      </a:moveTo>
                      <a:lnTo>
                        <a:pt x="325" y="93"/>
                      </a:lnTo>
                      <a:lnTo>
                        <a:pt x="603" y="93"/>
                      </a:lnTo>
                      <a:lnTo>
                        <a:pt x="556" y="46"/>
                      </a:lnTo>
                      <a:close/>
                      <a:moveTo>
                        <a:pt x="603" y="93"/>
                      </a:moveTo>
                      <a:lnTo>
                        <a:pt x="649" y="139"/>
                      </a:lnTo>
                      <a:lnTo>
                        <a:pt x="1204" y="139"/>
                      </a:lnTo>
                      <a:lnTo>
                        <a:pt x="1204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8" name="Google Shape;6028;p53"/>
                <p:cNvSpPr/>
                <p:nvPr/>
              </p:nvSpPr>
              <p:spPr>
                <a:xfrm>
                  <a:off x="-2064814" y="2543089"/>
                  <a:ext cx="1027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47" extrusionOk="0">
                      <a:moveTo>
                        <a:pt x="1" y="1"/>
                      </a:moveTo>
                      <a:lnTo>
                        <a:pt x="94" y="47"/>
                      </a:lnTo>
                      <a:lnTo>
                        <a:pt x="232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9" name="Google Shape;6029;p53"/>
                <p:cNvSpPr/>
                <p:nvPr/>
              </p:nvSpPr>
              <p:spPr>
                <a:xfrm>
                  <a:off x="-2050523" y="2547191"/>
                  <a:ext cx="6175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140" y="0"/>
                      </a:move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0" name="Google Shape;6030;p53"/>
                <p:cNvSpPr/>
                <p:nvPr/>
              </p:nvSpPr>
              <p:spPr>
                <a:xfrm>
                  <a:off x="-2058683" y="2545118"/>
                  <a:ext cx="12306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48" extrusionOk="0">
                      <a:moveTo>
                        <a:pt x="1" y="1"/>
                      </a:moveTo>
                      <a:lnTo>
                        <a:pt x="186" y="47"/>
                      </a:lnTo>
                      <a:lnTo>
                        <a:pt x="278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1" name="Google Shape;6031;p53"/>
                <p:cNvSpPr/>
                <p:nvPr/>
              </p:nvSpPr>
              <p:spPr>
                <a:xfrm>
                  <a:off x="-1989258" y="2547191"/>
                  <a:ext cx="36786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93" extrusionOk="0">
                      <a:moveTo>
                        <a:pt x="741" y="0"/>
                      </a:moveTo>
                      <a:lnTo>
                        <a:pt x="667" y="19"/>
                      </a:lnTo>
                      <a:lnTo>
                        <a:pt x="667" y="19"/>
                      </a:lnTo>
                      <a:lnTo>
                        <a:pt x="834" y="0"/>
                      </a:lnTo>
                      <a:close/>
                      <a:moveTo>
                        <a:pt x="667" y="19"/>
                      </a:moveTo>
                      <a:lnTo>
                        <a:pt x="417" y="46"/>
                      </a:lnTo>
                      <a:lnTo>
                        <a:pt x="324" y="46"/>
                      </a:lnTo>
                      <a:lnTo>
                        <a:pt x="209" y="75"/>
                      </a:lnTo>
                      <a:lnTo>
                        <a:pt x="209" y="75"/>
                      </a:lnTo>
                      <a:lnTo>
                        <a:pt x="556" y="46"/>
                      </a:lnTo>
                      <a:lnTo>
                        <a:pt x="667" y="19"/>
                      </a:lnTo>
                      <a:close/>
                      <a:moveTo>
                        <a:pt x="209" y="75"/>
                      </a:moveTo>
                      <a:lnTo>
                        <a:pt x="0" y="93"/>
                      </a:lnTo>
                      <a:lnTo>
                        <a:pt x="139" y="93"/>
                      </a:lnTo>
                      <a:lnTo>
                        <a:pt x="209" y="7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2" name="Google Shape;6032;p53"/>
                <p:cNvSpPr/>
                <p:nvPr/>
              </p:nvSpPr>
              <p:spPr>
                <a:xfrm>
                  <a:off x="-1997417" y="2551249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3" name="Google Shape;6033;p53"/>
                <p:cNvSpPr/>
                <p:nvPr/>
              </p:nvSpPr>
              <p:spPr>
                <a:xfrm>
                  <a:off x="-1917803" y="253290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4" name="Google Shape;6034;p53"/>
                <p:cNvSpPr/>
                <p:nvPr/>
              </p:nvSpPr>
              <p:spPr>
                <a:xfrm>
                  <a:off x="-1911672" y="2528798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5" name="Google Shape;6035;p53"/>
                <p:cNvSpPr/>
                <p:nvPr/>
              </p:nvSpPr>
              <p:spPr>
                <a:xfrm>
                  <a:off x="-1991286" y="255124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6" name="Google Shape;6036;p53"/>
                <p:cNvSpPr/>
                <p:nvPr/>
              </p:nvSpPr>
              <p:spPr>
                <a:xfrm>
                  <a:off x="-1995388" y="2551249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7" name="Google Shape;6037;p53"/>
                <p:cNvSpPr/>
                <p:nvPr/>
              </p:nvSpPr>
              <p:spPr>
                <a:xfrm>
                  <a:off x="-1993360" y="2551249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8" name="Google Shape;6038;p53"/>
                <p:cNvSpPr/>
                <p:nvPr/>
              </p:nvSpPr>
              <p:spPr>
                <a:xfrm>
                  <a:off x="-1991286" y="255124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9" name="Google Shape;6039;p53"/>
                <p:cNvSpPr/>
                <p:nvPr/>
              </p:nvSpPr>
              <p:spPr>
                <a:xfrm>
                  <a:off x="-1913745" y="2530827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0" name="Google Shape;6040;p53"/>
                <p:cNvSpPr/>
                <p:nvPr/>
              </p:nvSpPr>
              <p:spPr>
                <a:xfrm>
                  <a:off x="-1993360" y="2551249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1" name="Google Shape;6041;p53"/>
                <p:cNvSpPr/>
                <p:nvPr/>
              </p:nvSpPr>
              <p:spPr>
                <a:xfrm>
                  <a:off x="-1634060" y="236754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2" name="Google Shape;6042;p53"/>
                <p:cNvSpPr/>
                <p:nvPr/>
              </p:nvSpPr>
              <p:spPr>
                <a:xfrm>
                  <a:off x="-1632031" y="236754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3" name="Google Shape;6043;p53"/>
                <p:cNvSpPr/>
                <p:nvPr/>
              </p:nvSpPr>
              <p:spPr>
                <a:xfrm>
                  <a:off x="-2142355" y="2500217"/>
                  <a:ext cx="18393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79" extrusionOk="0">
                      <a:moveTo>
                        <a:pt x="417" y="278"/>
                      </a:moveTo>
                      <a:lnTo>
                        <a:pt x="417" y="278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17" y="27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4" name="Google Shape;6044;p53"/>
                <p:cNvSpPr/>
                <p:nvPr/>
              </p:nvSpPr>
              <p:spPr>
                <a:xfrm>
                  <a:off x="-2250550" y="2438996"/>
                  <a:ext cx="16364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186" extrusionOk="0">
                      <a:moveTo>
                        <a:pt x="0" y="0"/>
                      </a:moveTo>
                      <a:lnTo>
                        <a:pt x="232" y="139"/>
                      </a:lnTo>
                      <a:lnTo>
                        <a:pt x="370" y="185"/>
                      </a:lnTo>
                      <a:lnTo>
                        <a:pt x="185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5" name="Google Shape;6045;p53"/>
                <p:cNvSpPr/>
                <p:nvPr/>
              </p:nvSpPr>
              <p:spPr>
                <a:xfrm>
                  <a:off x="-2260783" y="2432865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6" name="Google Shape;6046;p53"/>
                <p:cNvSpPr/>
                <p:nvPr/>
              </p:nvSpPr>
              <p:spPr>
                <a:xfrm>
                  <a:off x="-2207678" y="2463475"/>
                  <a:ext cx="61265" cy="34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788" extrusionOk="0">
                      <a:moveTo>
                        <a:pt x="0" y="1"/>
                      </a:moveTo>
                      <a:lnTo>
                        <a:pt x="1389" y="787"/>
                      </a:lnTo>
                      <a:lnTo>
                        <a:pt x="1389" y="78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7" name="Google Shape;6047;p53"/>
                <p:cNvSpPr/>
                <p:nvPr/>
              </p:nvSpPr>
              <p:spPr>
                <a:xfrm>
                  <a:off x="-2144428" y="2500217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8" name="Google Shape;6048;p53"/>
                <p:cNvSpPr/>
                <p:nvPr/>
              </p:nvSpPr>
              <p:spPr>
                <a:xfrm>
                  <a:off x="-2146457" y="2498188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7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47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9" name="Google Shape;6049;p53"/>
                <p:cNvSpPr/>
                <p:nvPr/>
              </p:nvSpPr>
              <p:spPr>
                <a:xfrm>
                  <a:off x="-2115846" y="2516537"/>
                  <a:ext cx="22495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325" extrusionOk="0">
                      <a:moveTo>
                        <a:pt x="1" y="1"/>
                      </a:moveTo>
                      <a:lnTo>
                        <a:pt x="128" y="82"/>
                      </a:lnTo>
                      <a:lnTo>
                        <a:pt x="128" y="82"/>
                      </a:lnTo>
                      <a:lnTo>
                        <a:pt x="93" y="47"/>
                      </a:lnTo>
                      <a:lnTo>
                        <a:pt x="1" y="1"/>
                      </a:lnTo>
                      <a:close/>
                      <a:moveTo>
                        <a:pt x="128" y="82"/>
                      </a:moveTo>
                      <a:lnTo>
                        <a:pt x="140" y="93"/>
                      </a:lnTo>
                      <a:lnTo>
                        <a:pt x="171" y="109"/>
                      </a:lnTo>
                      <a:lnTo>
                        <a:pt x="171" y="109"/>
                      </a:lnTo>
                      <a:lnTo>
                        <a:pt x="128" y="82"/>
                      </a:lnTo>
                      <a:close/>
                      <a:moveTo>
                        <a:pt x="171" y="109"/>
                      </a:moveTo>
                      <a:lnTo>
                        <a:pt x="510" y="325"/>
                      </a:lnTo>
                      <a:lnTo>
                        <a:pt x="510" y="279"/>
                      </a:lnTo>
                      <a:lnTo>
                        <a:pt x="417" y="232"/>
                      </a:lnTo>
                      <a:lnTo>
                        <a:pt x="325" y="186"/>
                      </a:lnTo>
                      <a:lnTo>
                        <a:pt x="171" y="10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0" name="Google Shape;6050;p53"/>
                <p:cNvSpPr/>
                <p:nvPr/>
              </p:nvSpPr>
              <p:spPr>
                <a:xfrm>
                  <a:off x="-2124006" y="2512479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47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3" y="47"/>
                      </a:lnTo>
                      <a:lnTo>
                        <a:pt x="93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1" name="Google Shape;6051;p53"/>
                <p:cNvSpPr/>
                <p:nvPr/>
              </p:nvSpPr>
              <p:spPr>
                <a:xfrm>
                  <a:off x="-2119904" y="2514508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1"/>
                      </a:moveTo>
                      <a:lnTo>
                        <a:pt x="93" y="47"/>
                      </a:lnTo>
                      <a:lnTo>
                        <a:pt x="93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2" name="Google Shape;6052;p53"/>
                <p:cNvSpPr/>
                <p:nvPr/>
              </p:nvSpPr>
              <p:spPr>
                <a:xfrm>
                  <a:off x="-1793288" y="2445082"/>
                  <a:ext cx="28626" cy="1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372" extrusionOk="0">
                      <a:moveTo>
                        <a:pt x="1" y="371"/>
                      </a:moveTo>
                      <a:lnTo>
                        <a:pt x="649" y="1"/>
                      </a:lnTo>
                      <a:lnTo>
                        <a:pt x="649" y="1"/>
                      </a:lnTo>
                      <a:lnTo>
                        <a:pt x="1" y="371"/>
                      </a:lnTo>
                      <a:lnTo>
                        <a:pt x="1" y="37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3" name="Google Shape;6053;p53"/>
                <p:cNvSpPr/>
                <p:nvPr/>
              </p:nvSpPr>
              <p:spPr>
                <a:xfrm>
                  <a:off x="-1666699" y="2383861"/>
                  <a:ext cx="1023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4" extrusionOk="0">
                      <a:moveTo>
                        <a:pt x="232" y="0"/>
                      </a:moveTo>
                      <a:lnTo>
                        <a:pt x="232" y="0"/>
                      </a:lnTo>
                      <a:lnTo>
                        <a:pt x="185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185" y="0"/>
                      </a:lnTo>
                      <a:lnTo>
                        <a:pt x="185" y="0"/>
                      </a:lnTo>
                      <a:lnTo>
                        <a:pt x="232" y="0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4" name="Google Shape;6054;p53"/>
                <p:cNvSpPr/>
                <p:nvPr/>
              </p:nvSpPr>
              <p:spPr>
                <a:xfrm>
                  <a:off x="-1764706" y="2422632"/>
                  <a:ext cx="38815" cy="22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" h="510" extrusionOk="0">
                      <a:moveTo>
                        <a:pt x="880" y="1"/>
                      </a:moveTo>
                      <a:lnTo>
                        <a:pt x="1" y="510"/>
                      </a:lnTo>
                      <a:lnTo>
                        <a:pt x="1" y="510"/>
                      </a:ln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5" name="Google Shape;6055;p53"/>
                <p:cNvSpPr/>
                <p:nvPr/>
              </p:nvSpPr>
              <p:spPr>
                <a:xfrm>
                  <a:off x="-1834131" y="2481868"/>
                  <a:ext cx="4146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6" name="Google Shape;6056;p53"/>
                <p:cNvSpPr/>
                <p:nvPr/>
              </p:nvSpPr>
              <p:spPr>
                <a:xfrm>
                  <a:off x="-1830029" y="248186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7" name="Google Shape;6057;p53"/>
                <p:cNvSpPr/>
                <p:nvPr/>
              </p:nvSpPr>
              <p:spPr>
                <a:xfrm>
                  <a:off x="-1823898" y="2465504"/>
                  <a:ext cx="26553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325" extrusionOk="0">
                      <a:moveTo>
                        <a:pt x="602" y="1"/>
                      </a:moveTo>
                      <a:lnTo>
                        <a:pt x="602" y="1"/>
                      </a:lnTo>
                      <a:lnTo>
                        <a:pt x="0" y="325"/>
                      </a:lnTo>
                      <a:lnTo>
                        <a:pt x="0" y="325"/>
                      </a:lnTo>
                      <a:lnTo>
                        <a:pt x="6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8" name="Google Shape;6058;p53"/>
                <p:cNvSpPr/>
                <p:nvPr/>
              </p:nvSpPr>
              <p:spPr>
                <a:xfrm>
                  <a:off x="-1795317" y="2461446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9" name="Google Shape;6059;p53"/>
                <p:cNvSpPr/>
                <p:nvPr/>
              </p:nvSpPr>
              <p:spPr>
                <a:xfrm>
                  <a:off x="-1830029" y="2481868"/>
                  <a:ext cx="4146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0" name="Google Shape;6060;p53"/>
                <p:cNvSpPr/>
                <p:nvPr/>
              </p:nvSpPr>
              <p:spPr>
                <a:xfrm>
                  <a:off x="-1797390" y="2463475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47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1" name="Google Shape;6061;p53"/>
                <p:cNvSpPr/>
                <p:nvPr/>
              </p:nvSpPr>
              <p:spPr>
                <a:xfrm>
                  <a:off x="-1823898" y="247979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2" name="Google Shape;6062;p53"/>
                <p:cNvSpPr/>
                <p:nvPr/>
              </p:nvSpPr>
              <p:spPr>
                <a:xfrm>
                  <a:off x="-1825927" y="2479795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3" name="Google Shape;6063;p53"/>
                <p:cNvSpPr/>
                <p:nvPr/>
              </p:nvSpPr>
              <p:spPr>
                <a:xfrm>
                  <a:off x="-1825927" y="248186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4" name="Google Shape;6064;p53"/>
                <p:cNvSpPr/>
                <p:nvPr/>
              </p:nvSpPr>
              <p:spPr>
                <a:xfrm>
                  <a:off x="-1903513" y="2510450"/>
                  <a:ext cx="28626" cy="14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324" extrusionOk="0">
                      <a:moveTo>
                        <a:pt x="648" y="0"/>
                      </a:moveTo>
                      <a:lnTo>
                        <a:pt x="324" y="139"/>
                      </a:lnTo>
                      <a:lnTo>
                        <a:pt x="185" y="231"/>
                      </a:lnTo>
                      <a:lnTo>
                        <a:pt x="185" y="231"/>
                      </a:lnTo>
                      <a:lnTo>
                        <a:pt x="648" y="0"/>
                      </a:lnTo>
                      <a:close/>
                      <a:moveTo>
                        <a:pt x="185" y="231"/>
                      </a:moveTo>
                      <a:lnTo>
                        <a:pt x="0" y="324"/>
                      </a:lnTo>
                      <a:lnTo>
                        <a:pt x="47" y="324"/>
                      </a:lnTo>
                      <a:lnTo>
                        <a:pt x="139" y="278"/>
                      </a:lnTo>
                      <a:lnTo>
                        <a:pt x="185" y="2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5" name="Google Shape;6065;p53"/>
                <p:cNvSpPr/>
                <p:nvPr/>
              </p:nvSpPr>
              <p:spPr>
                <a:xfrm>
                  <a:off x="-1909643" y="2524696"/>
                  <a:ext cx="820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139" y="1"/>
                      </a:moveTo>
                      <a:lnTo>
                        <a:pt x="0" y="94"/>
                      </a:lnTo>
                      <a:lnTo>
                        <a:pt x="93" y="47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6" name="Google Shape;6066;p53"/>
                <p:cNvSpPr/>
                <p:nvPr/>
              </p:nvSpPr>
              <p:spPr>
                <a:xfrm>
                  <a:off x="-1868800" y="2490028"/>
                  <a:ext cx="28626" cy="16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371" extrusionOk="0">
                      <a:moveTo>
                        <a:pt x="0" y="370"/>
                      </a:moveTo>
                      <a:lnTo>
                        <a:pt x="648" y="0"/>
                      </a:lnTo>
                      <a:lnTo>
                        <a:pt x="648" y="0"/>
                      </a:lnTo>
                      <a:lnTo>
                        <a:pt x="0" y="370"/>
                      </a:lnTo>
                      <a:lnTo>
                        <a:pt x="0" y="37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7" name="Google Shape;6067;p53"/>
                <p:cNvSpPr/>
                <p:nvPr/>
              </p:nvSpPr>
              <p:spPr>
                <a:xfrm>
                  <a:off x="-1874931" y="2508377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8" name="Google Shape;6068;p53"/>
                <p:cNvSpPr/>
                <p:nvPr/>
              </p:nvSpPr>
              <p:spPr>
                <a:xfrm>
                  <a:off x="-1868800" y="250634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9" name="Google Shape;6069;p53"/>
                <p:cNvSpPr/>
                <p:nvPr/>
              </p:nvSpPr>
              <p:spPr>
                <a:xfrm>
                  <a:off x="-1874931" y="2508377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0" name="Google Shape;6070;p53"/>
                <p:cNvSpPr/>
                <p:nvPr/>
              </p:nvSpPr>
              <p:spPr>
                <a:xfrm>
                  <a:off x="-1872902" y="250837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1" name="Google Shape;6071;p53"/>
                <p:cNvSpPr/>
                <p:nvPr/>
              </p:nvSpPr>
              <p:spPr>
                <a:xfrm>
                  <a:off x="-1872902" y="2506348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47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2" name="Google Shape;6072;p53"/>
                <p:cNvSpPr/>
                <p:nvPr/>
              </p:nvSpPr>
              <p:spPr>
                <a:xfrm>
                  <a:off x="-1872902" y="250837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3" name="Google Shape;6073;p53"/>
                <p:cNvSpPr/>
                <p:nvPr/>
              </p:nvSpPr>
              <p:spPr>
                <a:xfrm>
                  <a:off x="-1838189" y="2485926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47"/>
                      </a:move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4" name="Google Shape;6074;p53"/>
                <p:cNvSpPr/>
                <p:nvPr/>
              </p:nvSpPr>
              <p:spPr>
                <a:xfrm>
                  <a:off x="-1840218" y="2487955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5" name="Google Shape;6075;p53"/>
                <p:cNvSpPr/>
                <p:nvPr/>
              </p:nvSpPr>
              <p:spPr>
                <a:xfrm>
                  <a:off x="-1911672" y="2528798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0" y="47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6" name="Google Shape;6076;p53"/>
                <p:cNvSpPr/>
                <p:nvPr/>
              </p:nvSpPr>
              <p:spPr>
                <a:xfrm>
                  <a:off x="-1911672" y="253082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7" name="Google Shape;6077;p53"/>
                <p:cNvSpPr/>
                <p:nvPr/>
              </p:nvSpPr>
              <p:spPr>
                <a:xfrm>
                  <a:off x="-1913745" y="2530827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8" name="Google Shape;6078;p53"/>
                <p:cNvSpPr/>
                <p:nvPr/>
              </p:nvSpPr>
              <p:spPr>
                <a:xfrm>
                  <a:off x="-1627929" y="2363439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9" name="Google Shape;6079;p53"/>
                <p:cNvSpPr/>
                <p:nvPr/>
              </p:nvSpPr>
              <p:spPr>
                <a:xfrm>
                  <a:off x="-1632031" y="2365468"/>
                  <a:ext cx="4146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0" name="Google Shape;6080;p53"/>
                <p:cNvSpPr/>
                <p:nvPr/>
              </p:nvSpPr>
              <p:spPr>
                <a:xfrm>
                  <a:off x="-1666699" y="2371599"/>
                  <a:ext cx="26553" cy="1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372" extrusionOk="0">
                      <a:moveTo>
                        <a:pt x="602" y="1"/>
                      </a:moveTo>
                      <a:lnTo>
                        <a:pt x="0" y="371"/>
                      </a:lnTo>
                      <a:lnTo>
                        <a:pt x="0" y="371"/>
                      </a:lnTo>
                      <a:lnTo>
                        <a:pt x="185" y="278"/>
                      </a:lnTo>
                      <a:lnTo>
                        <a:pt x="509" y="93"/>
                      </a:lnTo>
                      <a:lnTo>
                        <a:pt x="555" y="47"/>
                      </a:lnTo>
                      <a:lnTo>
                        <a:pt x="6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1" name="Google Shape;6081;p53"/>
                <p:cNvSpPr/>
                <p:nvPr/>
              </p:nvSpPr>
              <p:spPr>
                <a:xfrm>
                  <a:off x="-1632031" y="236754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2" name="Google Shape;6082;p53"/>
                <p:cNvSpPr/>
                <p:nvPr/>
              </p:nvSpPr>
              <p:spPr>
                <a:xfrm>
                  <a:off x="-1632031" y="2367541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3" name="Google Shape;6083;p53"/>
                <p:cNvSpPr/>
                <p:nvPr/>
              </p:nvSpPr>
              <p:spPr>
                <a:xfrm>
                  <a:off x="-1658539" y="2375701"/>
                  <a:ext cx="14335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186" extrusionOk="0">
                      <a:moveTo>
                        <a:pt x="324" y="0"/>
                      </a:moveTo>
                      <a:lnTo>
                        <a:pt x="0" y="185"/>
                      </a:lnTo>
                      <a:lnTo>
                        <a:pt x="47" y="185"/>
                      </a:lnTo>
                      <a:lnTo>
                        <a:pt x="32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4" name="Google Shape;6084;p53"/>
                <p:cNvSpPr/>
                <p:nvPr/>
              </p:nvSpPr>
              <p:spPr>
                <a:xfrm>
                  <a:off x="-1627929" y="2363439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5" name="Google Shape;6085;p53"/>
                <p:cNvSpPr/>
                <p:nvPr/>
              </p:nvSpPr>
              <p:spPr>
                <a:xfrm>
                  <a:off x="-1632031" y="2365468"/>
                  <a:ext cx="4146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6" name="Google Shape;6086;p53"/>
                <p:cNvSpPr/>
                <p:nvPr/>
              </p:nvSpPr>
              <p:spPr>
                <a:xfrm>
                  <a:off x="-2142355" y="2500217"/>
                  <a:ext cx="18393" cy="1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33" extrusionOk="0">
                      <a:moveTo>
                        <a:pt x="417" y="23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17" y="2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7" name="Google Shape;6087;p53"/>
                <p:cNvSpPr/>
                <p:nvPr/>
              </p:nvSpPr>
              <p:spPr>
                <a:xfrm>
                  <a:off x="-2258710" y="243286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8" name="Google Shape;6088;p53"/>
                <p:cNvSpPr/>
                <p:nvPr/>
              </p:nvSpPr>
              <p:spPr>
                <a:xfrm>
                  <a:off x="-2258710" y="243286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9" name="Google Shape;6089;p53"/>
                <p:cNvSpPr/>
                <p:nvPr/>
              </p:nvSpPr>
              <p:spPr>
                <a:xfrm>
                  <a:off x="-2254652" y="2434894"/>
                  <a:ext cx="108240" cy="6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" h="1436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278" y="186"/>
                      </a:lnTo>
                      <a:lnTo>
                        <a:pt x="371" y="232"/>
                      </a:lnTo>
                      <a:lnTo>
                        <a:pt x="463" y="278"/>
                      </a:lnTo>
                      <a:lnTo>
                        <a:pt x="2454" y="143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0" name="Google Shape;6090;p53"/>
                <p:cNvSpPr/>
                <p:nvPr/>
              </p:nvSpPr>
              <p:spPr>
                <a:xfrm>
                  <a:off x="-2144428" y="2500217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1" name="Google Shape;6091;p53"/>
                <p:cNvSpPr/>
                <p:nvPr/>
              </p:nvSpPr>
              <p:spPr>
                <a:xfrm>
                  <a:off x="-2146457" y="2498188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2" name="Google Shape;6092;p53"/>
                <p:cNvSpPr/>
                <p:nvPr/>
              </p:nvSpPr>
              <p:spPr>
                <a:xfrm>
                  <a:off x="-2111744" y="2518610"/>
                  <a:ext cx="16364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186" extrusionOk="0">
                      <a:moveTo>
                        <a:pt x="0" y="0"/>
                      </a:moveTo>
                      <a:lnTo>
                        <a:pt x="232" y="139"/>
                      </a:lnTo>
                      <a:lnTo>
                        <a:pt x="371" y="185"/>
                      </a:lnTo>
                      <a:lnTo>
                        <a:pt x="139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3" name="Google Shape;6093;p53"/>
                <p:cNvSpPr/>
                <p:nvPr/>
              </p:nvSpPr>
              <p:spPr>
                <a:xfrm>
                  <a:off x="-2260783" y="2430792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4" name="Google Shape;6094;p53"/>
                <p:cNvSpPr/>
                <p:nvPr/>
              </p:nvSpPr>
              <p:spPr>
                <a:xfrm>
                  <a:off x="-2252623" y="2436923"/>
                  <a:ext cx="10277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40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232" y="14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5" name="Google Shape;6095;p53"/>
                <p:cNvSpPr/>
                <p:nvPr/>
              </p:nvSpPr>
              <p:spPr>
                <a:xfrm>
                  <a:off x="-2101555" y="2524696"/>
                  <a:ext cx="820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1" y="1"/>
                      </a:moveTo>
                      <a:lnTo>
                        <a:pt x="93" y="47"/>
                      </a:lnTo>
                      <a:lnTo>
                        <a:pt x="186" y="94"/>
                      </a:lnTo>
                      <a:lnTo>
                        <a:pt x="140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6" name="Google Shape;6096;p53"/>
                <p:cNvSpPr/>
                <p:nvPr/>
              </p:nvSpPr>
              <p:spPr>
                <a:xfrm>
                  <a:off x="-2081133" y="2536958"/>
                  <a:ext cx="16364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140" extrusionOk="0">
                      <a:moveTo>
                        <a:pt x="1" y="1"/>
                      </a:moveTo>
                      <a:lnTo>
                        <a:pt x="75" y="28"/>
                      </a:lnTo>
                      <a:lnTo>
                        <a:pt x="75" y="28"/>
                      </a:lnTo>
                      <a:lnTo>
                        <a:pt x="47" y="1"/>
                      </a:lnTo>
                      <a:close/>
                      <a:moveTo>
                        <a:pt x="75" y="28"/>
                      </a:moveTo>
                      <a:lnTo>
                        <a:pt x="93" y="47"/>
                      </a:lnTo>
                      <a:lnTo>
                        <a:pt x="371" y="140"/>
                      </a:lnTo>
                      <a:lnTo>
                        <a:pt x="75" y="2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7" name="Google Shape;6097;p53"/>
                <p:cNvSpPr/>
                <p:nvPr/>
              </p:nvSpPr>
              <p:spPr>
                <a:xfrm>
                  <a:off x="-2052552" y="2547191"/>
                  <a:ext cx="820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1" y="0"/>
                      </a:moveTo>
                      <a:lnTo>
                        <a:pt x="186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8" name="Google Shape;6098;p53"/>
                <p:cNvSpPr/>
                <p:nvPr/>
              </p:nvSpPr>
              <p:spPr>
                <a:xfrm>
                  <a:off x="-2019868" y="2553278"/>
                  <a:ext cx="22495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1" extrusionOk="0">
                      <a:moveTo>
                        <a:pt x="139" y="1"/>
                      </a:moveTo>
                      <a:lnTo>
                        <a:pt x="139" y="1"/>
                      </a:lnTo>
                      <a:lnTo>
                        <a:pt x="232" y="1"/>
                      </a:lnTo>
                      <a:lnTo>
                        <a:pt x="232" y="1"/>
                      </a:lnTo>
                      <a:lnTo>
                        <a:pt x="232" y="1"/>
                      </a:lnTo>
                      <a:lnTo>
                        <a:pt x="232" y="1"/>
                      </a:lnTo>
                      <a:lnTo>
                        <a:pt x="370" y="1"/>
                      </a:lnTo>
                      <a:lnTo>
                        <a:pt x="370" y="1"/>
                      </a:lnTo>
                      <a:lnTo>
                        <a:pt x="463" y="1"/>
                      </a:lnTo>
                      <a:lnTo>
                        <a:pt x="463" y="1"/>
                      </a:lnTo>
                      <a:lnTo>
                        <a:pt x="509" y="1"/>
                      </a:lnTo>
                      <a:lnTo>
                        <a:pt x="509" y="1"/>
                      </a:lnTo>
                      <a:lnTo>
                        <a:pt x="509" y="1"/>
                      </a:lnTo>
                      <a:lnTo>
                        <a:pt x="509" y="1"/>
                      </a:lnTo>
                      <a:lnTo>
                        <a:pt x="509" y="1"/>
                      </a:lnTo>
                      <a:lnTo>
                        <a:pt x="509" y="1"/>
                      </a:lnTo>
                      <a:lnTo>
                        <a:pt x="509" y="1"/>
                      </a:lnTo>
                      <a:lnTo>
                        <a:pt x="278" y="1"/>
                      </a:lnTo>
                      <a:lnTo>
                        <a:pt x="278" y="1"/>
                      </a:lnTo>
                      <a:lnTo>
                        <a:pt x="278" y="1"/>
                      </a:lnTo>
                      <a:lnTo>
                        <a:pt x="232" y="1"/>
                      </a:lnTo>
                      <a:lnTo>
                        <a:pt x="232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9" name="Google Shape;6099;p53"/>
                <p:cNvSpPr/>
                <p:nvPr/>
              </p:nvSpPr>
              <p:spPr>
                <a:xfrm>
                  <a:off x="-2034159" y="2551249"/>
                  <a:ext cx="4102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0" name="Google Shape;6100;p53"/>
                <p:cNvSpPr/>
                <p:nvPr/>
              </p:nvSpPr>
              <p:spPr>
                <a:xfrm>
                  <a:off x="-2058683" y="254511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1" name="Google Shape;6101;p53"/>
                <p:cNvSpPr/>
                <p:nvPr/>
              </p:nvSpPr>
              <p:spPr>
                <a:xfrm>
                  <a:off x="-2052552" y="2547191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2" name="Google Shape;6102;p53"/>
                <p:cNvSpPr/>
                <p:nvPr/>
              </p:nvSpPr>
              <p:spPr>
                <a:xfrm>
                  <a:off x="-2058683" y="2545118"/>
                  <a:ext cx="820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8" extrusionOk="0">
                      <a:moveTo>
                        <a:pt x="1" y="1"/>
                      </a:moveTo>
                      <a:lnTo>
                        <a:pt x="93" y="24"/>
                      </a:lnTo>
                      <a:lnTo>
                        <a:pt x="93" y="24"/>
                      </a:lnTo>
                      <a:lnTo>
                        <a:pt x="47" y="1"/>
                      </a:lnTo>
                      <a:close/>
                      <a:moveTo>
                        <a:pt x="93" y="24"/>
                      </a:moveTo>
                      <a:lnTo>
                        <a:pt x="140" y="47"/>
                      </a:lnTo>
                      <a:lnTo>
                        <a:pt x="186" y="47"/>
                      </a:lnTo>
                      <a:lnTo>
                        <a:pt x="93" y="2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3" name="Google Shape;6103;p53"/>
                <p:cNvSpPr/>
                <p:nvPr/>
              </p:nvSpPr>
              <p:spPr>
                <a:xfrm>
                  <a:off x="-1989258" y="2545118"/>
                  <a:ext cx="40888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" h="186" extrusionOk="0">
                      <a:moveTo>
                        <a:pt x="926" y="1"/>
                      </a:moveTo>
                      <a:lnTo>
                        <a:pt x="834" y="47"/>
                      </a:lnTo>
                      <a:lnTo>
                        <a:pt x="741" y="47"/>
                      </a:lnTo>
                      <a:lnTo>
                        <a:pt x="556" y="93"/>
                      </a:lnTo>
                      <a:lnTo>
                        <a:pt x="741" y="93"/>
                      </a:lnTo>
                      <a:lnTo>
                        <a:pt x="880" y="47"/>
                      </a:lnTo>
                      <a:lnTo>
                        <a:pt x="926" y="1"/>
                      </a:lnTo>
                      <a:close/>
                      <a:moveTo>
                        <a:pt x="556" y="93"/>
                      </a:moveTo>
                      <a:lnTo>
                        <a:pt x="0" y="140"/>
                      </a:lnTo>
                      <a:lnTo>
                        <a:pt x="47" y="186"/>
                      </a:lnTo>
                      <a:lnTo>
                        <a:pt x="186" y="186"/>
                      </a:lnTo>
                      <a:lnTo>
                        <a:pt x="278" y="140"/>
                      </a:lnTo>
                      <a:lnTo>
                        <a:pt x="463" y="140"/>
                      </a:lnTo>
                      <a:lnTo>
                        <a:pt x="556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4" name="Google Shape;6104;p53"/>
                <p:cNvSpPr/>
                <p:nvPr/>
              </p:nvSpPr>
              <p:spPr>
                <a:xfrm>
                  <a:off x="-1997417" y="2553278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5" name="Google Shape;6105;p53"/>
                <p:cNvSpPr/>
                <p:nvPr/>
              </p:nvSpPr>
              <p:spPr>
                <a:xfrm>
                  <a:off x="-1917803" y="253290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6" name="Google Shape;6106;p53"/>
                <p:cNvSpPr/>
                <p:nvPr/>
              </p:nvSpPr>
              <p:spPr>
                <a:xfrm>
                  <a:off x="-1917803" y="253492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7" name="Google Shape;6107;p53"/>
                <p:cNvSpPr/>
                <p:nvPr/>
              </p:nvSpPr>
              <p:spPr>
                <a:xfrm>
                  <a:off x="-1928036" y="2536958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8" name="Google Shape;6108;p53"/>
                <p:cNvSpPr/>
                <p:nvPr/>
              </p:nvSpPr>
              <p:spPr>
                <a:xfrm>
                  <a:off x="-1942327" y="2543089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9" name="Google Shape;6109;p53"/>
                <p:cNvSpPr/>
                <p:nvPr/>
              </p:nvSpPr>
              <p:spPr>
                <a:xfrm>
                  <a:off x="-1919832" y="253492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0" name="Google Shape;6110;p53"/>
                <p:cNvSpPr/>
                <p:nvPr/>
              </p:nvSpPr>
              <p:spPr>
                <a:xfrm>
                  <a:off x="-1921905" y="253695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1" name="Google Shape;6111;p53"/>
                <p:cNvSpPr/>
                <p:nvPr/>
              </p:nvSpPr>
              <p:spPr>
                <a:xfrm>
                  <a:off x="-1921905" y="2534929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2" name="Google Shape;6112;p53"/>
                <p:cNvSpPr/>
                <p:nvPr/>
              </p:nvSpPr>
              <p:spPr>
                <a:xfrm>
                  <a:off x="-1925963" y="2536958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3" name="Google Shape;6113;p53"/>
                <p:cNvSpPr/>
                <p:nvPr/>
              </p:nvSpPr>
              <p:spPr>
                <a:xfrm>
                  <a:off x="-1925963" y="2536958"/>
                  <a:ext cx="4102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4" name="Google Shape;6114;p53"/>
                <p:cNvSpPr/>
                <p:nvPr/>
              </p:nvSpPr>
              <p:spPr>
                <a:xfrm>
                  <a:off x="-1942327" y="2543089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5" name="Google Shape;6115;p53"/>
                <p:cNvSpPr/>
                <p:nvPr/>
              </p:nvSpPr>
              <p:spPr>
                <a:xfrm>
                  <a:off x="-1991286" y="2551249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6" name="Google Shape;6116;p53"/>
                <p:cNvSpPr/>
                <p:nvPr/>
              </p:nvSpPr>
              <p:spPr>
                <a:xfrm>
                  <a:off x="-1948414" y="2545118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7" name="Google Shape;6117;p53"/>
                <p:cNvSpPr/>
                <p:nvPr/>
              </p:nvSpPr>
              <p:spPr>
                <a:xfrm>
                  <a:off x="-1995388" y="2553278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8" name="Google Shape;6118;p53"/>
                <p:cNvSpPr/>
                <p:nvPr/>
              </p:nvSpPr>
              <p:spPr>
                <a:xfrm>
                  <a:off x="-1946385" y="2545118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9" name="Google Shape;6119;p53"/>
                <p:cNvSpPr/>
                <p:nvPr/>
              </p:nvSpPr>
              <p:spPr>
                <a:xfrm>
                  <a:off x="-1991286" y="2551249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0" name="Google Shape;6120;p53"/>
                <p:cNvSpPr/>
                <p:nvPr/>
              </p:nvSpPr>
              <p:spPr>
                <a:xfrm>
                  <a:off x="-1993360" y="2553278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1" name="Google Shape;6121;p53"/>
                <p:cNvSpPr/>
                <p:nvPr/>
              </p:nvSpPr>
              <p:spPr>
                <a:xfrm>
                  <a:off x="-1944356" y="2545118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2" name="Google Shape;6122;p53"/>
                <p:cNvSpPr/>
                <p:nvPr/>
              </p:nvSpPr>
              <p:spPr>
                <a:xfrm>
                  <a:off x="-1993360" y="2551249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3" name="Google Shape;6123;p53"/>
                <p:cNvSpPr/>
                <p:nvPr/>
              </p:nvSpPr>
              <p:spPr>
                <a:xfrm>
                  <a:off x="-1944356" y="254511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4" name="Google Shape;6124;p53"/>
                <p:cNvSpPr/>
                <p:nvPr/>
              </p:nvSpPr>
              <p:spPr>
                <a:xfrm>
                  <a:off x="-2087264" y="2532900"/>
                  <a:ext cx="24568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" h="232" extrusionOk="0">
                      <a:moveTo>
                        <a:pt x="1" y="0"/>
                      </a:moveTo>
                      <a:lnTo>
                        <a:pt x="47" y="46"/>
                      </a:lnTo>
                      <a:lnTo>
                        <a:pt x="232" y="139"/>
                      </a:lnTo>
                      <a:lnTo>
                        <a:pt x="325" y="139"/>
                      </a:lnTo>
                      <a:lnTo>
                        <a:pt x="371" y="157"/>
                      </a:lnTo>
                      <a:lnTo>
                        <a:pt x="371" y="157"/>
                      </a:lnTo>
                      <a:lnTo>
                        <a:pt x="186" y="46"/>
                      </a:lnTo>
                      <a:lnTo>
                        <a:pt x="1" y="0"/>
                      </a:lnTo>
                      <a:close/>
                      <a:moveTo>
                        <a:pt x="371" y="157"/>
                      </a:moveTo>
                      <a:lnTo>
                        <a:pt x="417" y="185"/>
                      </a:lnTo>
                      <a:lnTo>
                        <a:pt x="441" y="185"/>
                      </a:lnTo>
                      <a:lnTo>
                        <a:pt x="371" y="157"/>
                      </a:lnTo>
                      <a:close/>
                      <a:moveTo>
                        <a:pt x="441" y="185"/>
                      </a:moveTo>
                      <a:lnTo>
                        <a:pt x="556" y="232"/>
                      </a:lnTo>
                      <a:lnTo>
                        <a:pt x="464" y="1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5" name="Google Shape;6125;p53"/>
                <p:cNvSpPr/>
                <p:nvPr/>
              </p:nvSpPr>
              <p:spPr>
                <a:xfrm>
                  <a:off x="-2062741" y="254308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6" name="Google Shape;6126;p53"/>
                <p:cNvSpPr/>
                <p:nvPr/>
              </p:nvSpPr>
              <p:spPr>
                <a:xfrm>
                  <a:off x="-2044392" y="2547191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7" name="Google Shape;6127;p53"/>
                <p:cNvSpPr/>
                <p:nvPr/>
              </p:nvSpPr>
              <p:spPr>
                <a:xfrm>
                  <a:off x="-2036232" y="2549220"/>
                  <a:ext cx="1027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" extrusionOk="0">
                      <a:moveTo>
                        <a:pt x="232" y="0"/>
                      </a:moveTo>
                      <a:lnTo>
                        <a:pt x="232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232" y="0"/>
                      </a:lnTo>
                      <a:lnTo>
                        <a:pt x="232" y="0"/>
                      </a:lnTo>
                      <a:lnTo>
                        <a:pt x="232" y="0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8" name="Google Shape;6128;p53"/>
                <p:cNvSpPr/>
                <p:nvPr/>
              </p:nvSpPr>
              <p:spPr>
                <a:xfrm>
                  <a:off x="-2007650" y="2551249"/>
                  <a:ext cx="1027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" extrusionOk="0">
                      <a:moveTo>
                        <a:pt x="232" y="1"/>
                      </a:moveTo>
                      <a:lnTo>
                        <a:pt x="232" y="1"/>
                      </a:lnTo>
                      <a:lnTo>
                        <a:pt x="232" y="1"/>
                      </a:lnTo>
                      <a:lnTo>
                        <a:pt x="232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40" y="1"/>
                      </a:lnTo>
                      <a:lnTo>
                        <a:pt x="140" y="1"/>
                      </a:lnTo>
                      <a:lnTo>
                        <a:pt x="232" y="1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9" name="Google Shape;6129;p53"/>
                <p:cNvSpPr/>
                <p:nvPr/>
              </p:nvSpPr>
              <p:spPr>
                <a:xfrm>
                  <a:off x="-2019868" y="2551249"/>
                  <a:ext cx="6175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139" y="1"/>
                      </a:moveTo>
                      <a:lnTo>
                        <a:pt x="139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0" name="Google Shape;6130;p53"/>
                <p:cNvSpPr/>
                <p:nvPr/>
              </p:nvSpPr>
              <p:spPr>
                <a:xfrm>
                  <a:off x="-2062741" y="2543089"/>
                  <a:ext cx="1226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47" extrusionOk="0">
                      <a:moveTo>
                        <a:pt x="0" y="1"/>
                      </a:moveTo>
                      <a:lnTo>
                        <a:pt x="185" y="47"/>
                      </a:lnTo>
                      <a:lnTo>
                        <a:pt x="278" y="47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1" name="Google Shape;6131;p53"/>
                <p:cNvSpPr/>
                <p:nvPr/>
              </p:nvSpPr>
              <p:spPr>
                <a:xfrm>
                  <a:off x="-2044392" y="254719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2" name="Google Shape;6132;p53"/>
                <p:cNvSpPr/>
                <p:nvPr/>
              </p:nvSpPr>
              <p:spPr>
                <a:xfrm>
                  <a:off x="-2054581" y="2545118"/>
                  <a:ext cx="1023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8" extrusionOk="0">
                      <a:moveTo>
                        <a:pt x="0" y="1"/>
                      </a:moveTo>
                      <a:lnTo>
                        <a:pt x="185" y="47"/>
                      </a:lnTo>
                      <a:lnTo>
                        <a:pt x="232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3" name="Google Shape;6133;p53"/>
                <p:cNvSpPr/>
                <p:nvPr/>
              </p:nvSpPr>
              <p:spPr>
                <a:xfrm>
                  <a:off x="-1970909" y="2545118"/>
                  <a:ext cx="22539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94" extrusionOk="0">
                      <a:moveTo>
                        <a:pt x="510" y="1"/>
                      </a:moveTo>
                      <a:lnTo>
                        <a:pt x="279" y="47"/>
                      </a:lnTo>
                      <a:lnTo>
                        <a:pt x="232" y="47"/>
                      </a:lnTo>
                      <a:lnTo>
                        <a:pt x="1" y="93"/>
                      </a:lnTo>
                      <a:lnTo>
                        <a:pt x="418" y="47"/>
                      </a:lnTo>
                      <a:lnTo>
                        <a:pt x="51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4" name="Google Shape;6134;p53"/>
                <p:cNvSpPr/>
                <p:nvPr/>
              </p:nvSpPr>
              <p:spPr>
                <a:xfrm>
                  <a:off x="-1983127" y="2549220"/>
                  <a:ext cx="820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185" y="0"/>
                      </a:moveTo>
                      <a:lnTo>
                        <a:pt x="185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185" y="0"/>
                      </a:lnTo>
                      <a:lnTo>
                        <a:pt x="185" y="0"/>
                      </a:lnTo>
                      <a:lnTo>
                        <a:pt x="185" y="0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5" name="Google Shape;6135;p53"/>
                <p:cNvSpPr/>
                <p:nvPr/>
              </p:nvSpPr>
              <p:spPr>
                <a:xfrm>
                  <a:off x="-1989258" y="2551249"/>
                  <a:ext cx="4102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6" name="Google Shape;6136;p53"/>
                <p:cNvSpPr/>
                <p:nvPr/>
              </p:nvSpPr>
              <p:spPr>
                <a:xfrm>
                  <a:off x="-1997417" y="255124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7" name="Google Shape;6137;p53"/>
                <p:cNvSpPr/>
                <p:nvPr/>
              </p:nvSpPr>
              <p:spPr>
                <a:xfrm>
                  <a:off x="-1919832" y="2530827"/>
                  <a:ext cx="4102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93" y="1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8" name="Google Shape;6138;p53"/>
                <p:cNvSpPr/>
                <p:nvPr/>
              </p:nvSpPr>
              <p:spPr>
                <a:xfrm>
                  <a:off x="-1919832" y="253492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9" name="Google Shape;6139;p53"/>
                <p:cNvSpPr/>
                <p:nvPr/>
              </p:nvSpPr>
              <p:spPr>
                <a:xfrm>
                  <a:off x="-1942327" y="2536958"/>
                  <a:ext cx="16408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140" extrusionOk="0">
                      <a:moveTo>
                        <a:pt x="371" y="1"/>
                      </a:moveTo>
                      <a:lnTo>
                        <a:pt x="248" y="47"/>
                      </a:lnTo>
                      <a:lnTo>
                        <a:pt x="279" y="47"/>
                      </a:lnTo>
                      <a:lnTo>
                        <a:pt x="371" y="1"/>
                      </a:lnTo>
                      <a:close/>
                      <a:moveTo>
                        <a:pt x="232" y="47"/>
                      </a:moveTo>
                      <a:lnTo>
                        <a:pt x="1" y="140"/>
                      </a:lnTo>
                      <a:lnTo>
                        <a:pt x="248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0" name="Google Shape;6140;p53"/>
                <p:cNvSpPr/>
                <p:nvPr/>
              </p:nvSpPr>
              <p:spPr>
                <a:xfrm>
                  <a:off x="-1919832" y="253492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1" name="Google Shape;6141;p53"/>
                <p:cNvSpPr/>
                <p:nvPr/>
              </p:nvSpPr>
              <p:spPr>
                <a:xfrm>
                  <a:off x="-1923934" y="2534929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2" name="Google Shape;6142;p53"/>
                <p:cNvSpPr/>
                <p:nvPr/>
              </p:nvSpPr>
              <p:spPr>
                <a:xfrm>
                  <a:off x="-1923934" y="2534929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0" y="0"/>
                      </a:moveTo>
                      <a:lnTo>
                        <a:pt x="47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3" name="Google Shape;6143;p53"/>
                <p:cNvSpPr/>
                <p:nvPr/>
              </p:nvSpPr>
              <p:spPr>
                <a:xfrm>
                  <a:off x="-1925963" y="253695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4" name="Google Shape;6144;p53"/>
                <p:cNvSpPr/>
                <p:nvPr/>
              </p:nvSpPr>
              <p:spPr>
                <a:xfrm>
                  <a:off x="-1925963" y="253695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5" name="Google Shape;6145;p53"/>
                <p:cNvSpPr/>
                <p:nvPr/>
              </p:nvSpPr>
              <p:spPr>
                <a:xfrm>
                  <a:off x="-1925963" y="2534929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6" name="Google Shape;6146;p53"/>
                <p:cNvSpPr/>
                <p:nvPr/>
              </p:nvSpPr>
              <p:spPr>
                <a:xfrm>
                  <a:off x="-1942327" y="254308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7" name="Google Shape;6147;p53"/>
                <p:cNvSpPr/>
                <p:nvPr/>
              </p:nvSpPr>
              <p:spPr>
                <a:xfrm>
                  <a:off x="-1911672" y="253082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8" name="Google Shape;6148;p53"/>
                <p:cNvSpPr/>
                <p:nvPr/>
              </p:nvSpPr>
              <p:spPr>
                <a:xfrm>
                  <a:off x="-1991286" y="255124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9" name="Google Shape;6149;p53"/>
                <p:cNvSpPr/>
                <p:nvPr/>
              </p:nvSpPr>
              <p:spPr>
                <a:xfrm>
                  <a:off x="-1948414" y="2545118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0" name="Google Shape;6150;p53"/>
                <p:cNvSpPr/>
                <p:nvPr/>
              </p:nvSpPr>
              <p:spPr>
                <a:xfrm>
                  <a:off x="-1995388" y="255124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1" name="Google Shape;6151;p53"/>
                <p:cNvSpPr/>
                <p:nvPr/>
              </p:nvSpPr>
              <p:spPr>
                <a:xfrm>
                  <a:off x="-1993360" y="255124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2" name="Google Shape;6152;p53"/>
                <p:cNvSpPr/>
                <p:nvPr/>
              </p:nvSpPr>
              <p:spPr>
                <a:xfrm>
                  <a:off x="-1991286" y="255124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3" name="Google Shape;6153;p53"/>
                <p:cNvSpPr/>
                <p:nvPr/>
              </p:nvSpPr>
              <p:spPr>
                <a:xfrm>
                  <a:off x="-1946385" y="2543089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4" name="Google Shape;6154;p53"/>
                <p:cNvSpPr/>
                <p:nvPr/>
              </p:nvSpPr>
              <p:spPr>
                <a:xfrm>
                  <a:off x="-1915774" y="2530827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5" name="Google Shape;6155;p53"/>
                <p:cNvSpPr/>
                <p:nvPr/>
              </p:nvSpPr>
              <p:spPr>
                <a:xfrm>
                  <a:off x="-1944356" y="254308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6" name="Google Shape;6156;p53"/>
                <p:cNvSpPr/>
                <p:nvPr/>
              </p:nvSpPr>
              <p:spPr>
                <a:xfrm>
                  <a:off x="-1944356" y="2543089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7" name="Google Shape;6157;p53"/>
                <p:cNvSpPr/>
                <p:nvPr/>
              </p:nvSpPr>
              <p:spPr>
                <a:xfrm>
                  <a:off x="-1993360" y="2551249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8" name="Google Shape;6158;p53"/>
                <p:cNvSpPr/>
                <p:nvPr/>
              </p:nvSpPr>
              <p:spPr>
                <a:xfrm>
                  <a:off x="-1915774" y="253290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9" name="Google Shape;6159;p53"/>
                <p:cNvSpPr/>
                <p:nvPr/>
              </p:nvSpPr>
              <p:spPr>
                <a:xfrm>
                  <a:off x="-1915774" y="2530827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0" name="Google Shape;6160;p53"/>
                <p:cNvSpPr/>
                <p:nvPr/>
              </p:nvSpPr>
              <p:spPr>
                <a:xfrm>
                  <a:off x="-2085191" y="2534929"/>
                  <a:ext cx="8204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3" extrusionOk="0">
                      <a:moveTo>
                        <a:pt x="0" y="0"/>
                      </a:moveTo>
                      <a:lnTo>
                        <a:pt x="185" y="93"/>
                      </a:lnTo>
                      <a:lnTo>
                        <a:pt x="139" y="47"/>
                      </a:lnTo>
                      <a:lnTo>
                        <a:pt x="93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1" name="Google Shape;6161;p53"/>
                <p:cNvSpPr/>
                <p:nvPr/>
              </p:nvSpPr>
              <p:spPr>
                <a:xfrm>
                  <a:off x="-1952516" y="2545118"/>
                  <a:ext cx="4146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2" name="Google Shape;6162;p53"/>
                <p:cNvSpPr/>
                <p:nvPr/>
              </p:nvSpPr>
              <p:spPr>
                <a:xfrm>
                  <a:off x="-1919832" y="253492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3" name="Google Shape;6163;p53"/>
                <p:cNvSpPr/>
                <p:nvPr/>
              </p:nvSpPr>
              <p:spPr>
                <a:xfrm>
                  <a:off x="-1915774" y="253290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4" name="Google Shape;6164;p53"/>
                <p:cNvSpPr/>
                <p:nvPr/>
              </p:nvSpPr>
              <p:spPr>
                <a:xfrm>
                  <a:off x="-1942327" y="2536958"/>
                  <a:ext cx="16408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140" extrusionOk="0">
                      <a:moveTo>
                        <a:pt x="371" y="1"/>
                      </a:moveTo>
                      <a:lnTo>
                        <a:pt x="1" y="140"/>
                      </a:lnTo>
                      <a:lnTo>
                        <a:pt x="140" y="140"/>
                      </a:lnTo>
                      <a:lnTo>
                        <a:pt x="140" y="93"/>
                      </a:lnTo>
                      <a:lnTo>
                        <a:pt x="186" y="93"/>
                      </a:lnTo>
                      <a:lnTo>
                        <a:pt x="279" y="47"/>
                      </a:lnTo>
                      <a:lnTo>
                        <a:pt x="325" y="47"/>
                      </a:lnTo>
                      <a:lnTo>
                        <a:pt x="3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5" name="Google Shape;6165;p53"/>
                <p:cNvSpPr/>
                <p:nvPr/>
              </p:nvSpPr>
              <p:spPr>
                <a:xfrm>
                  <a:off x="-1919832" y="253492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6" name="Google Shape;6166;p53"/>
                <p:cNvSpPr/>
                <p:nvPr/>
              </p:nvSpPr>
              <p:spPr>
                <a:xfrm>
                  <a:off x="-1921905" y="253695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7" name="Google Shape;6167;p53"/>
                <p:cNvSpPr/>
                <p:nvPr/>
              </p:nvSpPr>
              <p:spPr>
                <a:xfrm>
                  <a:off x="-1921905" y="2534929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8" name="Google Shape;6168;p53"/>
                <p:cNvSpPr/>
                <p:nvPr/>
              </p:nvSpPr>
              <p:spPr>
                <a:xfrm>
                  <a:off x="-1925963" y="253695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9" name="Google Shape;6169;p53"/>
                <p:cNvSpPr/>
                <p:nvPr/>
              </p:nvSpPr>
              <p:spPr>
                <a:xfrm>
                  <a:off x="-1925963" y="2536958"/>
                  <a:ext cx="4102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0" name="Google Shape;6170;p53"/>
                <p:cNvSpPr/>
                <p:nvPr/>
              </p:nvSpPr>
              <p:spPr>
                <a:xfrm>
                  <a:off x="-1942327" y="2543089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1" name="Google Shape;6171;p53"/>
                <p:cNvSpPr/>
                <p:nvPr/>
              </p:nvSpPr>
              <p:spPr>
                <a:xfrm>
                  <a:off x="-1948414" y="2545118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2" name="Google Shape;6172;p53"/>
                <p:cNvSpPr/>
                <p:nvPr/>
              </p:nvSpPr>
              <p:spPr>
                <a:xfrm>
                  <a:off x="-1946385" y="2545118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3" name="Google Shape;6173;p53"/>
                <p:cNvSpPr/>
                <p:nvPr/>
              </p:nvSpPr>
              <p:spPr>
                <a:xfrm>
                  <a:off x="-1944356" y="2543089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4" name="Google Shape;6174;p53"/>
                <p:cNvSpPr/>
                <p:nvPr/>
              </p:nvSpPr>
              <p:spPr>
                <a:xfrm>
                  <a:off x="-1944356" y="2543089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5" name="Google Shape;6175;p53"/>
                <p:cNvSpPr/>
                <p:nvPr/>
              </p:nvSpPr>
              <p:spPr>
                <a:xfrm>
                  <a:off x="-1766735" y="2516537"/>
                  <a:ext cx="820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139" y="1"/>
                      </a:moveTo>
                      <a:lnTo>
                        <a:pt x="124" y="32"/>
                      </a:lnTo>
                      <a:lnTo>
                        <a:pt x="124" y="32"/>
                      </a:lnTo>
                      <a:lnTo>
                        <a:pt x="185" y="1"/>
                      </a:lnTo>
                      <a:close/>
                      <a:moveTo>
                        <a:pt x="124" y="32"/>
                      </a:moveTo>
                      <a:lnTo>
                        <a:pt x="0" y="93"/>
                      </a:lnTo>
                      <a:lnTo>
                        <a:pt x="93" y="93"/>
                      </a:lnTo>
                      <a:lnTo>
                        <a:pt x="124" y="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6" name="Google Shape;6176;p53"/>
                <p:cNvSpPr/>
                <p:nvPr/>
              </p:nvSpPr>
              <p:spPr>
                <a:xfrm>
                  <a:off x="-1748386" y="2502246"/>
                  <a:ext cx="34757" cy="102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2316" extrusionOk="0">
                      <a:moveTo>
                        <a:pt x="278" y="1"/>
                      </a:moveTo>
                      <a:lnTo>
                        <a:pt x="1" y="140"/>
                      </a:lnTo>
                      <a:lnTo>
                        <a:pt x="140" y="186"/>
                      </a:lnTo>
                      <a:lnTo>
                        <a:pt x="232" y="232"/>
                      </a:lnTo>
                      <a:lnTo>
                        <a:pt x="371" y="371"/>
                      </a:lnTo>
                      <a:lnTo>
                        <a:pt x="417" y="510"/>
                      </a:lnTo>
                      <a:lnTo>
                        <a:pt x="556" y="741"/>
                      </a:lnTo>
                      <a:lnTo>
                        <a:pt x="649" y="1019"/>
                      </a:lnTo>
                      <a:lnTo>
                        <a:pt x="695" y="1251"/>
                      </a:lnTo>
                      <a:lnTo>
                        <a:pt x="695" y="1482"/>
                      </a:lnTo>
                      <a:lnTo>
                        <a:pt x="649" y="1713"/>
                      </a:lnTo>
                      <a:lnTo>
                        <a:pt x="556" y="1852"/>
                      </a:lnTo>
                      <a:lnTo>
                        <a:pt x="371" y="2176"/>
                      </a:lnTo>
                      <a:lnTo>
                        <a:pt x="464" y="2315"/>
                      </a:lnTo>
                      <a:lnTo>
                        <a:pt x="602" y="2084"/>
                      </a:lnTo>
                      <a:lnTo>
                        <a:pt x="695" y="1898"/>
                      </a:lnTo>
                      <a:lnTo>
                        <a:pt x="741" y="1713"/>
                      </a:lnTo>
                      <a:lnTo>
                        <a:pt x="788" y="1436"/>
                      </a:lnTo>
                      <a:lnTo>
                        <a:pt x="788" y="1204"/>
                      </a:lnTo>
                      <a:lnTo>
                        <a:pt x="788" y="973"/>
                      </a:lnTo>
                      <a:lnTo>
                        <a:pt x="695" y="741"/>
                      </a:lnTo>
                      <a:lnTo>
                        <a:pt x="649" y="556"/>
                      </a:lnTo>
                      <a:lnTo>
                        <a:pt x="510" y="325"/>
                      </a:lnTo>
                      <a:lnTo>
                        <a:pt x="417" y="140"/>
                      </a:lnTo>
                      <a:lnTo>
                        <a:pt x="325" y="47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7" name="Google Shape;6177;p53"/>
                <p:cNvSpPr/>
                <p:nvPr/>
              </p:nvSpPr>
              <p:spPr>
                <a:xfrm>
                  <a:off x="-1781026" y="2522668"/>
                  <a:ext cx="14335" cy="2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557" extrusionOk="0">
                      <a:moveTo>
                        <a:pt x="185" y="1"/>
                      </a:moveTo>
                      <a:lnTo>
                        <a:pt x="0" y="325"/>
                      </a:lnTo>
                      <a:lnTo>
                        <a:pt x="47" y="556"/>
                      </a:lnTo>
                      <a:lnTo>
                        <a:pt x="324" y="140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8" name="Google Shape;6178;p53"/>
                <p:cNvSpPr/>
                <p:nvPr/>
              </p:nvSpPr>
              <p:spPr>
                <a:xfrm>
                  <a:off x="-1787157" y="2545118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9" name="Google Shape;6179;p53"/>
                <p:cNvSpPr/>
                <p:nvPr/>
              </p:nvSpPr>
              <p:spPr>
                <a:xfrm>
                  <a:off x="-1783099" y="2536958"/>
                  <a:ext cx="4146" cy="1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233" extrusionOk="0">
                      <a:moveTo>
                        <a:pt x="47" y="1"/>
                      </a:moveTo>
                      <a:lnTo>
                        <a:pt x="1" y="93"/>
                      </a:lnTo>
                      <a:lnTo>
                        <a:pt x="1" y="232"/>
                      </a:lnTo>
                      <a:lnTo>
                        <a:pt x="94" y="232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0" name="Google Shape;6180;p53"/>
                <p:cNvSpPr/>
                <p:nvPr/>
              </p:nvSpPr>
              <p:spPr>
                <a:xfrm>
                  <a:off x="-1785128" y="2541060"/>
                  <a:ext cx="2073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47" y="139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1" name="Google Shape;6181;p53"/>
                <p:cNvSpPr/>
                <p:nvPr/>
              </p:nvSpPr>
              <p:spPr>
                <a:xfrm>
                  <a:off x="-1766735" y="2516537"/>
                  <a:ext cx="820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185" y="1"/>
                      </a:moveTo>
                      <a:lnTo>
                        <a:pt x="185" y="1"/>
                      </a:lnTo>
                      <a:lnTo>
                        <a:pt x="185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2" name="Google Shape;6182;p53"/>
                <p:cNvSpPr/>
                <p:nvPr/>
              </p:nvSpPr>
              <p:spPr>
                <a:xfrm>
                  <a:off x="-1748386" y="2502246"/>
                  <a:ext cx="12306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40" extrusionOk="0">
                      <a:moveTo>
                        <a:pt x="278" y="1"/>
                      </a:moveTo>
                      <a:lnTo>
                        <a:pt x="278" y="1"/>
                      </a:lnTo>
                      <a:lnTo>
                        <a:pt x="1" y="140"/>
                      </a:lnTo>
                      <a:lnTo>
                        <a:pt x="1" y="140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3" name="Google Shape;6183;p53"/>
                <p:cNvSpPr/>
                <p:nvPr/>
              </p:nvSpPr>
              <p:spPr>
                <a:xfrm>
                  <a:off x="-1772866" y="2522668"/>
                  <a:ext cx="4102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4" name="Google Shape;6184;p53"/>
                <p:cNvSpPr/>
                <p:nvPr/>
              </p:nvSpPr>
              <p:spPr>
                <a:xfrm>
                  <a:off x="-1762677" y="2498188"/>
                  <a:ext cx="20466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279" extrusionOk="0">
                      <a:moveTo>
                        <a:pt x="279" y="0"/>
                      </a:moveTo>
                      <a:lnTo>
                        <a:pt x="93" y="139"/>
                      </a:lnTo>
                      <a:lnTo>
                        <a:pt x="1" y="232"/>
                      </a:lnTo>
                      <a:lnTo>
                        <a:pt x="1" y="278"/>
                      </a:ln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5" name="Google Shape;6185;p53"/>
                <p:cNvSpPr/>
                <p:nvPr/>
              </p:nvSpPr>
              <p:spPr>
                <a:xfrm>
                  <a:off x="-1762677" y="2498188"/>
                  <a:ext cx="20466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279" extrusionOk="0">
                      <a:moveTo>
                        <a:pt x="1" y="278"/>
                      </a:moveTo>
                      <a:lnTo>
                        <a:pt x="1" y="278"/>
                      </a:lnTo>
                      <a:lnTo>
                        <a:pt x="464" y="0"/>
                      </a:lnTo>
                      <a:lnTo>
                        <a:pt x="464" y="0"/>
                      </a:lnTo>
                      <a:lnTo>
                        <a:pt x="1" y="27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6" name="Google Shape;6186;p53"/>
                <p:cNvSpPr/>
                <p:nvPr/>
              </p:nvSpPr>
              <p:spPr>
                <a:xfrm>
                  <a:off x="-1758575" y="2498188"/>
                  <a:ext cx="8204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86" y="0"/>
                      </a:moveTo>
                      <a:lnTo>
                        <a:pt x="124" y="47"/>
                      </a:lnTo>
                      <a:lnTo>
                        <a:pt x="139" y="47"/>
                      </a:lnTo>
                      <a:lnTo>
                        <a:pt x="186" y="0"/>
                      </a:lnTo>
                      <a:close/>
                      <a:moveTo>
                        <a:pt x="47" y="47"/>
                      </a:moveTo>
                      <a:lnTo>
                        <a:pt x="0" y="139"/>
                      </a:lnTo>
                      <a:lnTo>
                        <a:pt x="0" y="139"/>
                      </a:lnTo>
                      <a:lnTo>
                        <a:pt x="124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7" name="Google Shape;6187;p53"/>
                <p:cNvSpPr/>
                <p:nvPr/>
              </p:nvSpPr>
              <p:spPr>
                <a:xfrm>
                  <a:off x="-1768808" y="2512479"/>
                  <a:ext cx="8248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93" extrusionOk="0">
                      <a:moveTo>
                        <a:pt x="186" y="0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8" name="Google Shape;6188;p53"/>
                <p:cNvSpPr/>
                <p:nvPr/>
              </p:nvSpPr>
              <p:spPr>
                <a:xfrm>
                  <a:off x="-1768808" y="2512479"/>
                  <a:ext cx="12306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86" extrusionOk="0">
                      <a:moveTo>
                        <a:pt x="186" y="0"/>
                      </a:move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47" y="185"/>
                      </a:lnTo>
                      <a:lnTo>
                        <a:pt x="232" y="93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9" name="Google Shape;6189;p53"/>
                <p:cNvSpPr/>
                <p:nvPr/>
              </p:nvSpPr>
              <p:spPr>
                <a:xfrm>
                  <a:off x="-1772866" y="2520639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0" name="Google Shape;6190;p53"/>
                <p:cNvSpPr/>
                <p:nvPr/>
              </p:nvSpPr>
              <p:spPr>
                <a:xfrm>
                  <a:off x="-1756546" y="2500217"/>
                  <a:ext cx="20466" cy="1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233" extrusionOk="0">
                      <a:moveTo>
                        <a:pt x="417" y="1"/>
                      </a:moveTo>
                      <a:lnTo>
                        <a:pt x="1" y="232"/>
                      </a:lnTo>
                      <a:lnTo>
                        <a:pt x="93" y="232"/>
                      </a:lnTo>
                      <a:lnTo>
                        <a:pt x="186" y="186"/>
                      </a:lnTo>
                      <a:lnTo>
                        <a:pt x="463" y="47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1" name="Google Shape;6191;p53"/>
                <p:cNvSpPr/>
                <p:nvPr/>
              </p:nvSpPr>
              <p:spPr>
                <a:xfrm>
                  <a:off x="-1768808" y="2512479"/>
                  <a:ext cx="8248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93" extrusionOk="0">
                      <a:moveTo>
                        <a:pt x="94" y="0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2" name="Google Shape;6192;p53"/>
                <p:cNvSpPr/>
                <p:nvPr/>
              </p:nvSpPr>
              <p:spPr>
                <a:xfrm>
                  <a:off x="-1762677" y="2498188"/>
                  <a:ext cx="24568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" h="279" extrusionOk="0">
                      <a:moveTo>
                        <a:pt x="464" y="0"/>
                      </a:moveTo>
                      <a:lnTo>
                        <a:pt x="1" y="278"/>
                      </a:lnTo>
                      <a:lnTo>
                        <a:pt x="140" y="278"/>
                      </a:lnTo>
                      <a:lnTo>
                        <a:pt x="556" y="47"/>
                      </a:ln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3" name="Google Shape;6193;p53"/>
                <p:cNvSpPr/>
                <p:nvPr/>
              </p:nvSpPr>
              <p:spPr>
                <a:xfrm>
                  <a:off x="-1756546" y="2500217"/>
                  <a:ext cx="18437" cy="1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233" extrusionOk="0">
                      <a:moveTo>
                        <a:pt x="417" y="1"/>
                      </a:moveTo>
                      <a:lnTo>
                        <a:pt x="417" y="1"/>
                      </a:lnTo>
                      <a:lnTo>
                        <a:pt x="1" y="232"/>
                      </a:lnTo>
                      <a:lnTo>
                        <a:pt x="1" y="232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4" name="Google Shape;6194;p53"/>
                <p:cNvSpPr/>
                <p:nvPr/>
              </p:nvSpPr>
              <p:spPr>
                <a:xfrm>
                  <a:off x="-1760604" y="251247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5" name="Google Shape;6195;p53"/>
                <p:cNvSpPr/>
                <p:nvPr/>
              </p:nvSpPr>
              <p:spPr>
                <a:xfrm>
                  <a:off x="-1768808" y="2522668"/>
                  <a:ext cx="2117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40" extrusionOk="0">
                      <a:moveTo>
                        <a:pt x="1" y="1"/>
                      </a:moveTo>
                      <a:lnTo>
                        <a:pt x="47" y="140"/>
                      </a:lnTo>
                      <a:lnTo>
                        <a:pt x="47" y="9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6" name="Google Shape;6196;p53"/>
                <p:cNvSpPr/>
                <p:nvPr/>
              </p:nvSpPr>
              <p:spPr>
                <a:xfrm>
                  <a:off x="-1766735" y="2520639"/>
                  <a:ext cx="4102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7" name="Google Shape;6197;p53"/>
                <p:cNvSpPr/>
                <p:nvPr/>
              </p:nvSpPr>
              <p:spPr>
                <a:xfrm>
                  <a:off x="-1768808" y="2520639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8" name="Google Shape;6198;p53"/>
                <p:cNvSpPr/>
                <p:nvPr/>
              </p:nvSpPr>
              <p:spPr>
                <a:xfrm>
                  <a:off x="-1768808" y="2520639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9" name="Google Shape;6199;p53"/>
                <p:cNvSpPr/>
                <p:nvPr/>
              </p:nvSpPr>
              <p:spPr>
                <a:xfrm>
                  <a:off x="-1768808" y="2522668"/>
                  <a:ext cx="414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1" y="1"/>
                      </a:moveTo>
                      <a:lnTo>
                        <a:pt x="47" y="93"/>
                      </a:lnTo>
                      <a:lnTo>
                        <a:pt x="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0" name="Google Shape;6200;p53"/>
                <p:cNvSpPr/>
                <p:nvPr/>
              </p:nvSpPr>
              <p:spPr>
                <a:xfrm>
                  <a:off x="-1768808" y="2520639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1" name="Google Shape;6201;p53"/>
                <p:cNvSpPr/>
                <p:nvPr/>
              </p:nvSpPr>
              <p:spPr>
                <a:xfrm>
                  <a:off x="-1768808" y="2520639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2" name="Google Shape;6202;p53"/>
                <p:cNvSpPr/>
                <p:nvPr/>
              </p:nvSpPr>
              <p:spPr>
                <a:xfrm>
                  <a:off x="-1764706" y="251045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3" name="Google Shape;6203;p53"/>
                <p:cNvSpPr/>
                <p:nvPr/>
              </p:nvSpPr>
              <p:spPr>
                <a:xfrm>
                  <a:off x="-1764706" y="251045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46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4" name="Google Shape;6204;p53"/>
                <p:cNvSpPr/>
                <p:nvPr/>
              </p:nvSpPr>
              <p:spPr>
                <a:xfrm>
                  <a:off x="-1770837" y="2518610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93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5" name="Google Shape;6205;p53"/>
                <p:cNvSpPr/>
                <p:nvPr/>
              </p:nvSpPr>
              <p:spPr>
                <a:xfrm>
                  <a:off x="-1758575" y="2510450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6" name="Google Shape;6206;p53"/>
                <p:cNvSpPr/>
                <p:nvPr/>
              </p:nvSpPr>
              <p:spPr>
                <a:xfrm>
                  <a:off x="-1764706" y="2510450"/>
                  <a:ext cx="820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139" y="46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7" name="Google Shape;6207;p53"/>
                <p:cNvSpPr/>
                <p:nvPr/>
              </p:nvSpPr>
              <p:spPr>
                <a:xfrm>
                  <a:off x="-1758575" y="251045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8" name="Google Shape;6208;p53"/>
                <p:cNvSpPr/>
                <p:nvPr/>
              </p:nvSpPr>
              <p:spPr>
                <a:xfrm>
                  <a:off x="-1768808" y="2520639"/>
                  <a:ext cx="6175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94" y="47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9" name="Google Shape;6209;p53"/>
                <p:cNvSpPr/>
                <p:nvPr/>
              </p:nvSpPr>
              <p:spPr>
                <a:xfrm>
                  <a:off x="-1768808" y="252063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0" name="Google Shape;6210;p53"/>
                <p:cNvSpPr/>
                <p:nvPr/>
              </p:nvSpPr>
              <p:spPr>
                <a:xfrm>
                  <a:off x="-1768808" y="252063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1" name="Google Shape;6211;p53"/>
                <p:cNvSpPr/>
                <p:nvPr/>
              </p:nvSpPr>
              <p:spPr>
                <a:xfrm>
                  <a:off x="-1889222" y="2659445"/>
                  <a:ext cx="10233" cy="1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233" extrusionOk="0">
                      <a:moveTo>
                        <a:pt x="0" y="1"/>
                      </a:moveTo>
                      <a:lnTo>
                        <a:pt x="0" y="186"/>
                      </a:lnTo>
                      <a:lnTo>
                        <a:pt x="47" y="186"/>
                      </a:lnTo>
                      <a:lnTo>
                        <a:pt x="93" y="232"/>
                      </a:lnTo>
                      <a:lnTo>
                        <a:pt x="232" y="232"/>
                      </a:lnTo>
                      <a:lnTo>
                        <a:pt x="232" y="93"/>
                      </a:lnTo>
                      <a:lnTo>
                        <a:pt x="139" y="93"/>
                      </a:lnTo>
                      <a:lnTo>
                        <a:pt x="93" y="47"/>
                      </a:lnTo>
                      <a:lnTo>
                        <a:pt x="47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2" name="Google Shape;6212;p53"/>
                <p:cNvSpPr/>
                <p:nvPr/>
              </p:nvSpPr>
              <p:spPr>
                <a:xfrm>
                  <a:off x="-1754517" y="2569642"/>
                  <a:ext cx="6175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232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47" y="139"/>
                      </a:lnTo>
                      <a:lnTo>
                        <a:pt x="47" y="185"/>
                      </a:lnTo>
                      <a:lnTo>
                        <a:pt x="47" y="232"/>
                      </a:lnTo>
                      <a:lnTo>
                        <a:pt x="140" y="232"/>
                      </a:lnTo>
                      <a:lnTo>
                        <a:pt x="94" y="13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3" name="Google Shape;6213;p53"/>
                <p:cNvSpPr/>
                <p:nvPr/>
              </p:nvSpPr>
              <p:spPr>
                <a:xfrm>
                  <a:off x="-1905541" y="2645154"/>
                  <a:ext cx="10233" cy="1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1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12" y="47"/>
                      </a:lnTo>
                      <a:lnTo>
                        <a:pt x="0" y="1"/>
                      </a:lnTo>
                      <a:close/>
                      <a:moveTo>
                        <a:pt x="12" y="47"/>
                      </a:moveTo>
                      <a:lnTo>
                        <a:pt x="46" y="186"/>
                      </a:lnTo>
                      <a:lnTo>
                        <a:pt x="139" y="325"/>
                      </a:lnTo>
                      <a:lnTo>
                        <a:pt x="231" y="417"/>
                      </a:lnTo>
                      <a:lnTo>
                        <a:pt x="231" y="278"/>
                      </a:lnTo>
                      <a:lnTo>
                        <a:pt x="185" y="232"/>
                      </a:lnTo>
                      <a:lnTo>
                        <a:pt x="139" y="232"/>
                      </a:lnTo>
                      <a:lnTo>
                        <a:pt x="139" y="186"/>
                      </a:lnTo>
                      <a:lnTo>
                        <a:pt x="93" y="186"/>
                      </a:lnTo>
                      <a:lnTo>
                        <a:pt x="93" y="140"/>
                      </a:lnTo>
                      <a:lnTo>
                        <a:pt x="46" y="140"/>
                      </a:lnTo>
                      <a:lnTo>
                        <a:pt x="46" y="93"/>
                      </a:lnTo>
                      <a:lnTo>
                        <a:pt x="46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4" name="Google Shape;6214;p53"/>
                <p:cNvSpPr/>
                <p:nvPr/>
              </p:nvSpPr>
              <p:spPr>
                <a:xfrm>
                  <a:off x="-1893324" y="2659445"/>
                  <a:ext cx="4146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1" y="1"/>
                      </a:moveTo>
                      <a:lnTo>
                        <a:pt x="47" y="139"/>
                      </a:lnTo>
                      <a:lnTo>
                        <a:pt x="93" y="186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5" name="Google Shape;6215;p53"/>
                <p:cNvSpPr/>
                <p:nvPr/>
              </p:nvSpPr>
              <p:spPr>
                <a:xfrm>
                  <a:off x="-1895353" y="2657416"/>
                  <a:ext cx="4102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86" extrusionOk="0">
                      <a:moveTo>
                        <a:pt x="0" y="0"/>
                      </a:moveTo>
                      <a:lnTo>
                        <a:pt x="0" y="139"/>
                      </a:lnTo>
                      <a:lnTo>
                        <a:pt x="47" y="185"/>
                      </a:lnTo>
                      <a:lnTo>
                        <a:pt x="93" y="185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6" name="Google Shape;6216;p53"/>
                <p:cNvSpPr/>
                <p:nvPr/>
              </p:nvSpPr>
              <p:spPr>
                <a:xfrm>
                  <a:off x="-1877004" y="2665576"/>
                  <a:ext cx="26597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186" extrusionOk="0">
                      <a:moveTo>
                        <a:pt x="47" y="0"/>
                      </a:moveTo>
                      <a:lnTo>
                        <a:pt x="1" y="139"/>
                      </a:lnTo>
                      <a:lnTo>
                        <a:pt x="47" y="139"/>
                      </a:lnTo>
                      <a:lnTo>
                        <a:pt x="232" y="186"/>
                      </a:lnTo>
                      <a:lnTo>
                        <a:pt x="418" y="186"/>
                      </a:lnTo>
                      <a:lnTo>
                        <a:pt x="556" y="139"/>
                      </a:lnTo>
                      <a:lnTo>
                        <a:pt x="603" y="139"/>
                      </a:lnTo>
                      <a:lnTo>
                        <a:pt x="603" y="47"/>
                      </a:lnTo>
                      <a:lnTo>
                        <a:pt x="5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7" name="Google Shape;6217;p53"/>
                <p:cNvSpPr/>
                <p:nvPr/>
              </p:nvSpPr>
              <p:spPr>
                <a:xfrm>
                  <a:off x="-1766735" y="2626805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8" name="Google Shape;6218;p53"/>
                <p:cNvSpPr/>
                <p:nvPr/>
              </p:nvSpPr>
              <p:spPr>
                <a:xfrm>
                  <a:off x="-1768808" y="2616572"/>
                  <a:ext cx="12306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86" extrusionOk="0">
                      <a:moveTo>
                        <a:pt x="47" y="1"/>
                      </a:move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47" y="186"/>
                      </a:lnTo>
                      <a:lnTo>
                        <a:pt x="140" y="186"/>
                      </a:lnTo>
                      <a:lnTo>
                        <a:pt x="186" y="140"/>
                      </a:lnTo>
                      <a:lnTo>
                        <a:pt x="279" y="47"/>
                      </a:lnTo>
                      <a:lnTo>
                        <a:pt x="27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9" name="Google Shape;6219;p53"/>
                <p:cNvSpPr/>
                <p:nvPr/>
              </p:nvSpPr>
              <p:spPr>
                <a:xfrm>
                  <a:off x="-1844320" y="2649256"/>
                  <a:ext cx="40888" cy="22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" h="510" extrusionOk="0">
                      <a:moveTo>
                        <a:pt x="880" y="0"/>
                      </a:moveTo>
                      <a:lnTo>
                        <a:pt x="834" y="47"/>
                      </a:lnTo>
                      <a:lnTo>
                        <a:pt x="787" y="47"/>
                      </a:lnTo>
                      <a:lnTo>
                        <a:pt x="741" y="93"/>
                      </a:lnTo>
                      <a:lnTo>
                        <a:pt x="695" y="93"/>
                      </a:lnTo>
                      <a:lnTo>
                        <a:pt x="648" y="139"/>
                      </a:lnTo>
                      <a:lnTo>
                        <a:pt x="556" y="139"/>
                      </a:lnTo>
                      <a:lnTo>
                        <a:pt x="510" y="185"/>
                      </a:lnTo>
                      <a:lnTo>
                        <a:pt x="463" y="185"/>
                      </a:lnTo>
                      <a:lnTo>
                        <a:pt x="417" y="232"/>
                      </a:lnTo>
                      <a:lnTo>
                        <a:pt x="324" y="232"/>
                      </a:lnTo>
                      <a:lnTo>
                        <a:pt x="232" y="278"/>
                      </a:lnTo>
                      <a:lnTo>
                        <a:pt x="139" y="278"/>
                      </a:lnTo>
                      <a:lnTo>
                        <a:pt x="93" y="324"/>
                      </a:lnTo>
                      <a:lnTo>
                        <a:pt x="0" y="324"/>
                      </a:lnTo>
                      <a:lnTo>
                        <a:pt x="0" y="509"/>
                      </a:lnTo>
                      <a:lnTo>
                        <a:pt x="47" y="509"/>
                      </a:lnTo>
                      <a:lnTo>
                        <a:pt x="139" y="463"/>
                      </a:lnTo>
                      <a:lnTo>
                        <a:pt x="417" y="417"/>
                      </a:lnTo>
                      <a:lnTo>
                        <a:pt x="556" y="370"/>
                      </a:lnTo>
                      <a:lnTo>
                        <a:pt x="695" y="278"/>
                      </a:lnTo>
                      <a:lnTo>
                        <a:pt x="741" y="278"/>
                      </a:lnTo>
                      <a:lnTo>
                        <a:pt x="880" y="185"/>
                      </a:lnTo>
                      <a:lnTo>
                        <a:pt x="926" y="185"/>
                      </a:lnTo>
                      <a:lnTo>
                        <a:pt x="9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0" name="Google Shape;6220;p53"/>
                <p:cNvSpPr/>
                <p:nvPr/>
              </p:nvSpPr>
              <p:spPr>
                <a:xfrm>
                  <a:off x="-1803477" y="2649256"/>
                  <a:ext cx="44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86" extrusionOk="0">
                      <a:moveTo>
                        <a:pt x="0" y="0"/>
                      </a:moveTo>
                      <a:lnTo>
                        <a:pt x="0" y="185"/>
                      </a:lnTo>
                      <a:lnTo>
                        <a:pt x="0" y="18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1" name="Google Shape;6221;p53"/>
                <p:cNvSpPr/>
                <p:nvPr/>
              </p:nvSpPr>
              <p:spPr>
                <a:xfrm>
                  <a:off x="-1797390" y="2626805"/>
                  <a:ext cx="24568" cy="26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" h="602" extrusionOk="0">
                      <a:moveTo>
                        <a:pt x="510" y="0"/>
                      </a:moveTo>
                      <a:lnTo>
                        <a:pt x="510" y="46"/>
                      </a:lnTo>
                      <a:lnTo>
                        <a:pt x="464" y="46"/>
                      </a:lnTo>
                      <a:lnTo>
                        <a:pt x="418" y="93"/>
                      </a:lnTo>
                      <a:lnTo>
                        <a:pt x="418" y="139"/>
                      </a:lnTo>
                      <a:lnTo>
                        <a:pt x="325" y="139"/>
                      </a:lnTo>
                      <a:lnTo>
                        <a:pt x="325" y="185"/>
                      </a:lnTo>
                      <a:lnTo>
                        <a:pt x="279" y="185"/>
                      </a:lnTo>
                      <a:lnTo>
                        <a:pt x="279" y="232"/>
                      </a:lnTo>
                      <a:lnTo>
                        <a:pt x="232" y="278"/>
                      </a:lnTo>
                      <a:lnTo>
                        <a:pt x="186" y="278"/>
                      </a:lnTo>
                      <a:lnTo>
                        <a:pt x="140" y="324"/>
                      </a:lnTo>
                      <a:lnTo>
                        <a:pt x="94" y="324"/>
                      </a:lnTo>
                      <a:lnTo>
                        <a:pt x="94" y="370"/>
                      </a:lnTo>
                      <a:lnTo>
                        <a:pt x="47" y="370"/>
                      </a:lnTo>
                      <a:lnTo>
                        <a:pt x="1" y="417"/>
                      </a:lnTo>
                      <a:lnTo>
                        <a:pt x="1" y="602"/>
                      </a:lnTo>
                      <a:lnTo>
                        <a:pt x="140" y="509"/>
                      </a:lnTo>
                      <a:lnTo>
                        <a:pt x="186" y="509"/>
                      </a:lnTo>
                      <a:lnTo>
                        <a:pt x="279" y="417"/>
                      </a:lnTo>
                      <a:lnTo>
                        <a:pt x="325" y="417"/>
                      </a:lnTo>
                      <a:lnTo>
                        <a:pt x="418" y="324"/>
                      </a:lnTo>
                      <a:lnTo>
                        <a:pt x="464" y="278"/>
                      </a:lnTo>
                      <a:lnTo>
                        <a:pt x="556" y="232"/>
                      </a:lnTo>
                      <a:lnTo>
                        <a:pt x="556" y="185"/>
                      </a:lnTo>
                      <a:lnTo>
                        <a:pt x="5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2" name="Google Shape;6222;p53"/>
                <p:cNvSpPr/>
                <p:nvPr/>
              </p:nvSpPr>
              <p:spPr>
                <a:xfrm>
                  <a:off x="-1770837" y="2620674"/>
                  <a:ext cx="4146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93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3" name="Google Shape;6223;p53"/>
                <p:cNvSpPr/>
                <p:nvPr/>
              </p:nvSpPr>
              <p:spPr>
                <a:xfrm>
                  <a:off x="-1770837" y="2626805"/>
                  <a:ext cx="4146" cy="6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39" extrusionOk="0">
                      <a:moveTo>
                        <a:pt x="1" y="0"/>
                      </a:moveTo>
                      <a:lnTo>
                        <a:pt x="47" y="139"/>
                      </a:lnTo>
                      <a:lnTo>
                        <a:pt x="47" y="93"/>
                      </a:lnTo>
                      <a:lnTo>
                        <a:pt x="93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4" name="Google Shape;6224;p53"/>
                <p:cNvSpPr/>
                <p:nvPr/>
              </p:nvSpPr>
              <p:spPr>
                <a:xfrm>
                  <a:off x="-1852480" y="2665576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5" name="Google Shape;6225;p53"/>
                <p:cNvSpPr/>
                <p:nvPr/>
              </p:nvSpPr>
              <p:spPr>
                <a:xfrm>
                  <a:off x="-1844320" y="2663547"/>
                  <a:ext cx="44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86" extrusionOk="0">
                      <a:moveTo>
                        <a:pt x="0" y="185"/>
                      </a:moveTo>
                      <a:lnTo>
                        <a:pt x="0" y="185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6" name="Google Shape;6226;p53"/>
                <p:cNvSpPr/>
                <p:nvPr/>
              </p:nvSpPr>
              <p:spPr>
                <a:xfrm>
                  <a:off x="-1848422" y="2667605"/>
                  <a:ext cx="2117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93"/>
                      </a:moveTo>
                      <a:lnTo>
                        <a:pt x="47" y="93"/>
                      </a:lnTo>
                      <a:lnTo>
                        <a:pt x="47" y="93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93"/>
                      </a:lnTo>
                      <a:lnTo>
                        <a:pt x="47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7" name="Google Shape;6227;p53"/>
                <p:cNvSpPr/>
                <p:nvPr/>
              </p:nvSpPr>
              <p:spPr>
                <a:xfrm>
                  <a:off x="-1850451" y="2663547"/>
                  <a:ext cx="2073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0"/>
                      </a:lnTo>
                      <a:close/>
                      <a:moveTo>
                        <a:pt x="1" y="46"/>
                      </a:moveTo>
                      <a:lnTo>
                        <a:pt x="1" y="185"/>
                      </a:lnTo>
                      <a:lnTo>
                        <a:pt x="47" y="185"/>
                      </a:lnTo>
                      <a:lnTo>
                        <a:pt x="47" y="93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8" name="Google Shape;6228;p53"/>
                <p:cNvSpPr/>
                <p:nvPr/>
              </p:nvSpPr>
              <p:spPr>
                <a:xfrm>
                  <a:off x="-1848422" y="2663547"/>
                  <a:ext cx="4146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47" y="0"/>
                      </a:moveTo>
                      <a:lnTo>
                        <a:pt x="47" y="46"/>
                      </a:lnTo>
                      <a:lnTo>
                        <a:pt x="47" y="93"/>
                      </a:lnTo>
                      <a:lnTo>
                        <a:pt x="1" y="93"/>
                      </a:lnTo>
                      <a:lnTo>
                        <a:pt x="47" y="185"/>
                      </a:lnTo>
                      <a:lnTo>
                        <a:pt x="93" y="185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9" name="Google Shape;6229;p53"/>
                <p:cNvSpPr/>
                <p:nvPr/>
              </p:nvSpPr>
              <p:spPr>
                <a:xfrm>
                  <a:off x="-1803477" y="2647183"/>
                  <a:ext cx="4102" cy="1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233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0" y="232"/>
                      </a:lnTo>
                      <a:lnTo>
                        <a:pt x="93" y="186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0" name="Google Shape;6230;p53"/>
                <p:cNvSpPr/>
                <p:nvPr/>
              </p:nvSpPr>
              <p:spPr>
                <a:xfrm>
                  <a:off x="-1772866" y="2622703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1" name="Google Shape;6231;p53"/>
                <p:cNvSpPr/>
                <p:nvPr/>
              </p:nvSpPr>
              <p:spPr>
                <a:xfrm>
                  <a:off x="-1799419" y="2645154"/>
                  <a:ext cx="2073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1" y="1"/>
                      </a:moveTo>
                      <a:lnTo>
                        <a:pt x="47" y="18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2" name="Google Shape;6232;p53"/>
                <p:cNvSpPr/>
                <p:nvPr/>
              </p:nvSpPr>
              <p:spPr>
                <a:xfrm>
                  <a:off x="-1772866" y="2626805"/>
                  <a:ext cx="4102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86" extrusionOk="0">
                      <a:moveTo>
                        <a:pt x="0" y="0"/>
                      </a:moveTo>
                      <a:lnTo>
                        <a:pt x="0" y="185"/>
                      </a:lnTo>
                      <a:lnTo>
                        <a:pt x="47" y="139"/>
                      </a:lnTo>
                      <a:lnTo>
                        <a:pt x="93" y="139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3" name="Google Shape;6233;p53"/>
                <p:cNvSpPr/>
                <p:nvPr/>
              </p:nvSpPr>
              <p:spPr>
                <a:xfrm>
                  <a:off x="-1801448" y="2645154"/>
                  <a:ext cx="4102" cy="1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233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232"/>
                      </a:lnTo>
                      <a:lnTo>
                        <a:pt x="93" y="232"/>
                      </a:lnTo>
                      <a:lnTo>
                        <a:pt x="93" y="18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4" name="Google Shape;6234;p53"/>
                <p:cNvSpPr/>
                <p:nvPr/>
              </p:nvSpPr>
              <p:spPr>
                <a:xfrm>
                  <a:off x="-1848422" y="2667605"/>
                  <a:ext cx="2117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5" name="Google Shape;6235;p53"/>
                <p:cNvSpPr/>
                <p:nvPr/>
              </p:nvSpPr>
              <p:spPr>
                <a:xfrm>
                  <a:off x="-1801448" y="2647183"/>
                  <a:ext cx="2073" cy="8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7" extrusionOk="0">
                      <a:moveTo>
                        <a:pt x="47" y="186"/>
                      </a:moveTo>
                      <a:lnTo>
                        <a:pt x="47" y="186"/>
                      </a:lnTo>
                      <a:lnTo>
                        <a:pt x="47" y="186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86"/>
                      </a:lnTo>
                      <a:lnTo>
                        <a:pt x="47" y="18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6" name="Google Shape;6236;p53"/>
                <p:cNvSpPr/>
                <p:nvPr/>
              </p:nvSpPr>
              <p:spPr>
                <a:xfrm>
                  <a:off x="-1879033" y="2663547"/>
                  <a:ext cx="2073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1" y="0"/>
                      </a:moveTo>
                      <a:lnTo>
                        <a:pt x="1" y="139"/>
                      </a:lnTo>
                      <a:lnTo>
                        <a:pt x="1" y="185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7" name="Google Shape;6237;p53"/>
                <p:cNvSpPr/>
                <p:nvPr/>
              </p:nvSpPr>
              <p:spPr>
                <a:xfrm>
                  <a:off x="-1879033" y="2663547"/>
                  <a:ext cx="4146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47" y="0"/>
                      </a:moveTo>
                      <a:lnTo>
                        <a:pt x="1" y="185"/>
                      </a:lnTo>
                      <a:lnTo>
                        <a:pt x="47" y="185"/>
                      </a:lnTo>
                      <a:lnTo>
                        <a:pt x="93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8" name="Google Shape;6238;p53"/>
                <p:cNvSpPr/>
                <p:nvPr/>
              </p:nvSpPr>
              <p:spPr>
                <a:xfrm>
                  <a:off x="-1846349" y="267170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9" name="Google Shape;6239;p53"/>
                <p:cNvSpPr/>
                <p:nvPr/>
              </p:nvSpPr>
              <p:spPr>
                <a:xfrm>
                  <a:off x="-1850451" y="2663547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0" name="Google Shape;6240;p53"/>
                <p:cNvSpPr/>
                <p:nvPr/>
              </p:nvSpPr>
              <p:spPr>
                <a:xfrm>
                  <a:off x="-1848422" y="2663547"/>
                  <a:ext cx="44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1" name="Google Shape;6241;p53"/>
                <p:cNvSpPr/>
                <p:nvPr/>
              </p:nvSpPr>
              <p:spPr>
                <a:xfrm>
                  <a:off x="-1848422" y="267170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2" name="Google Shape;6242;p53"/>
                <p:cNvSpPr/>
                <p:nvPr/>
              </p:nvSpPr>
              <p:spPr>
                <a:xfrm>
                  <a:off x="-1848422" y="2663547"/>
                  <a:ext cx="2117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3" name="Google Shape;6243;p53"/>
                <p:cNvSpPr/>
                <p:nvPr/>
              </p:nvSpPr>
              <p:spPr>
                <a:xfrm>
                  <a:off x="-1846349" y="2671707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4" name="Google Shape;6244;p53"/>
                <p:cNvSpPr/>
                <p:nvPr/>
              </p:nvSpPr>
              <p:spPr>
                <a:xfrm>
                  <a:off x="-1848422" y="2663547"/>
                  <a:ext cx="44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5" name="Google Shape;6245;p53"/>
                <p:cNvSpPr/>
                <p:nvPr/>
              </p:nvSpPr>
              <p:spPr>
                <a:xfrm>
                  <a:off x="-1848422" y="2671707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6" name="Google Shape;6246;p53"/>
                <p:cNvSpPr/>
                <p:nvPr/>
              </p:nvSpPr>
              <p:spPr>
                <a:xfrm>
                  <a:off x="-1752444" y="2579831"/>
                  <a:ext cx="4102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0" y="1"/>
                      </a:move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7" name="Google Shape;6247;p53"/>
                <p:cNvSpPr/>
                <p:nvPr/>
              </p:nvSpPr>
              <p:spPr>
                <a:xfrm>
                  <a:off x="-1756546" y="2583933"/>
                  <a:ext cx="8204" cy="20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64" extrusionOk="0">
                      <a:moveTo>
                        <a:pt x="93" y="0"/>
                      </a:moveTo>
                      <a:lnTo>
                        <a:pt x="93" y="46"/>
                      </a:lnTo>
                      <a:lnTo>
                        <a:pt x="93" y="93"/>
                      </a:lnTo>
                      <a:lnTo>
                        <a:pt x="93" y="139"/>
                      </a:lnTo>
                      <a:lnTo>
                        <a:pt x="93" y="185"/>
                      </a:lnTo>
                      <a:lnTo>
                        <a:pt x="47" y="185"/>
                      </a:lnTo>
                      <a:lnTo>
                        <a:pt x="47" y="232"/>
                      </a:lnTo>
                      <a:lnTo>
                        <a:pt x="47" y="278"/>
                      </a:lnTo>
                      <a:lnTo>
                        <a:pt x="47" y="324"/>
                      </a:lnTo>
                      <a:lnTo>
                        <a:pt x="1" y="370"/>
                      </a:lnTo>
                      <a:lnTo>
                        <a:pt x="1" y="417"/>
                      </a:lnTo>
                      <a:lnTo>
                        <a:pt x="140" y="463"/>
                      </a:lnTo>
                      <a:lnTo>
                        <a:pt x="140" y="370"/>
                      </a:lnTo>
                      <a:lnTo>
                        <a:pt x="186" y="370"/>
                      </a:lnTo>
                      <a:lnTo>
                        <a:pt x="186" y="278"/>
                      </a:lnTo>
                      <a:lnTo>
                        <a:pt x="186" y="139"/>
                      </a:lnTo>
                      <a:lnTo>
                        <a:pt x="186" y="46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8" name="Google Shape;6248;p53"/>
                <p:cNvSpPr/>
                <p:nvPr/>
              </p:nvSpPr>
              <p:spPr>
                <a:xfrm>
                  <a:off x="-1762677" y="2606384"/>
                  <a:ext cx="10277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40" extrusionOk="0">
                      <a:moveTo>
                        <a:pt x="93" y="0"/>
                      </a:moveTo>
                      <a:lnTo>
                        <a:pt x="47" y="47"/>
                      </a:lnTo>
                      <a:lnTo>
                        <a:pt x="47" y="93"/>
                      </a:lnTo>
                      <a:lnTo>
                        <a:pt x="1" y="139"/>
                      </a:lnTo>
                      <a:lnTo>
                        <a:pt x="186" y="139"/>
                      </a:lnTo>
                      <a:lnTo>
                        <a:pt x="232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9" name="Google Shape;6249;p53"/>
                <p:cNvSpPr/>
                <p:nvPr/>
              </p:nvSpPr>
              <p:spPr>
                <a:xfrm>
                  <a:off x="-1758575" y="2602282"/>
                  <a:ext cx="820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186" y="93"/>
                      </a:lnTo>
                      <a:lnTo>
                        <a:pt x="186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0" name="Google Shape;6250;p53"/>
                <p:cNvSpPr/>
                <p:nvPr/>
              </p:nvSpPr>
              <p:spPr>
                <a:xfrm>
                  <a:off x="-1758575" y="2604355"/>
                  <a:ext cx="8204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3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139" y="93"/>
                      </a:lnTo>
                      <a:lnTo>
                        <a:pt x="186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1" name="Google Shape;6251;p53"/>
                <p:cNvSpPr/>
                <p:nvPr/>
              </p:nvSpPr>
              <p:spPr>
                <a:xfrm>
                  <a:off x="-1752444" y="2579831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2" name="Google Shape;6252;p53"/>
                <p:cNvSpPr/>
                <p:nvPr/>
              </p:nvSpPr>
              <p:spPr>
                <a:xfrm>
                  <a:off x="-1752444" y="2581860"/>
                  <a:ext cx="4102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3" name="Google Shape;6253;p53"/>
                <p:cNvSpPr/>
                <p:nvPr/>
              </p:nvSpPr>
              <p:spPr>
                <a:xfrm>
                  <a:off x="-1764706" y="2612514"/>
                  <a:ext cx="1023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186" y="46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4" name="Google Shape;6254;p53"/>
                <p:cNvSpPr/>
                <p:nvPr/>
              </p:nvSpPr>
              <p:spPr>
                <a:xfrm>
                  <a:off x="-1766735" y="2624732"/>
                  <a:ext cx="4102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5" name="Google Shape;6255;p53"/>
                <p:cNvSpPr/>
                <p:nvPr/>
              </p:nvSpPr>
              <p:spPr>
                <a:xfrm>
                  <a:off x="-1774895" y="2626805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6" name="Google Shape;6256;p53"/>
                <p:cNvSpPr/>
                <p:nvPr/>
              </p:nvSpPr>
              <p:spPr>
                <a:xfrm>
                  <a:off x="-1770837" y="2624732"/>
                  <a:ext cx="4146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7" name="Google Shape;6257;p53"/>
                <p:cNvSpPr/>
                <p:nvPr/>
              </p:nvSpPr>
              <p:spPr>
                <a:xfrm>
                  <a:off x="-1772866" y="2624732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8" name="Google Shape;6258;p53"/>
                <p:cNvSpPr/>
                <p:nvPr/>
              </p:nvSpPr>
              <p:spPr>
                <a:xfrm>
                  <a:off x="-1764706" y="2614543"/>
                  <a:ext cx="820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86" y="47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9" name="Google Shape;6259;p53"/>
                <p:cNvSpPr/>
                <p:nvPr/>
              </p:nvSpPr>
              <p:spPr>
                <a:xfrm>
                  <a:off x="-1764706" y="2616572"/>
                  <a:ext cx="820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" extrusionOk="0">
                      <a:moveTo>
                        <a:pt x="1" y="1"/>
                      </a:move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0" name="Google Shape;6260;p53"/>
                <p:cNvSpPr/>
                <p:nvPr/>
              </p:nvSpPr>
              <p:spPr>
                <a:xfrm>
                  <a:off x="-1764706" y="2616572"/>
                  <a:ext cx="820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1" name="Google Shape;6261;p53"/>
                <p:cNvSpPr/>
                <p:nvPr/>
              </p:nvSpPr>
              <p:spPr>
                <a:xfrm>
                  <a:off x="-1887193" y="2667605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47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2" name="Google Shape;6262;p53"/>
                <p:cNvSpPr/>
                <p:nvPr/>
              </p:nvSpPr>
              <p:spPr>
                <a:xfrm>
                  <a:off x="-1756546" y="2567569"/>
                  <a:ext cx="8204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79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  <a:moveTo>
                        <a:pt x="47" y="47"/>
                      </a:moveTo>
                      <a:lnTo>
                        <a:pt x="93" y="117"/>
                      </a:lnTo>
                      <a:lnTo>
                        <a:pt x="93" y="117"/>
                      </a:lnTo>
                      <a:lnTo>
                        <a:pt x="93" y="93"/>
                      </a:lnTo>
                      <a:lnTo>
                        <a:pt x="47" y="47"/>
                      </a:lnTo>
                      <a:close/>
                      <a:moveTo>
                        <a:pt x="93" y="117"/>
                      </a:moveTo>
                      <a:lnTo>
                        <a:pt x="93" y="140"/>
                      </a:lnTo>
                      <a:lnTo>
                        <a:pt x="140" y="186"/>
                      </a:lnTo>
                      <a:lnTo>
                        <a:pt x="140" y="186"/>
                      </a:lnTo>
                      <a:lnTo>
                        <a:pt x="93" y="117"/>
                      </a:lnTo>
                      <a:close/>
                      <a:moveTo>
                        <a:pt x="140" y="186"/>
                      </a:moveTo>
                      <a:lnTo>
                        <a:pt x="140" y="232"/>
                      </a:lnTo>
                      <a:lnTo>
                        <a:pt x="186" y="279"/>
                      </a:lnTo>
                      <a:lnTo>
                        <a:pt x="186" y="279"/>
                      </a:lnTo>
                      <a:lnTo>
                        <a:pt x="140" y="18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3" name="Google Shape;6263;p53"/>
                <p:cNvSpPr/>
                <p:nvPr/>
              </p:nvSpPr>
              <p:spPr>
                <a:xfrm>
                  <a:off x="-1756546" y="256554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4" name="Google Shape;6264;p53"/>
                <p:cNvSpPr/>
                <p:nvPr/>
              </p:nvSpPr>
              <p:spPr>
                <a:xfrm>
                  <a:off x="-1907615" y="2641096"/>
                  <a:ext cx="8204" cy="1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17" extrusionOk="0">
                      <a:moveTo>
                        <a:pt x="1" y="0"/>
                      </a:moveTo>
                      <a:lnTo>
                        <a:pt x="62" y="154"/>
                      </a:lnTo>
                      <a:lnTo>
                        <a:pt x="62" y="154"/>
                      </a:lnTo>
                      <a:lnTo>
                        <a:pt x="47" y="93"/>
                      </a:lnTo>
                      <a:lnTo>
                        <a:pt x="1" y="0"/>
                      </a:lnTo>
                      <a:close/>
                      <a:moveTo>
                        <a:pt x="62" y="154"/>
                      </a:moveTo>
                      <a:lnTo>
                        <a:pt x="93" y="278"/>
                      </a:lnTo>
                      <a:lnTo>
                        <a:pt x="93" y="232"/>
                      </a:lnTo>
                      <a:lnTo>
                        <a:pt x="62" y="154"/>
                      </a:lnTo>
                      <a:close/>
                      <a:moveTo>
                        <a:pt x="93" y="278"/>
                      </a:moveTo>
                      <a:lnTo>
                        <a:pt x="93" y="324"/>
                      </a:lnTo>
                      <a:lnTo>
                        <a:pt x="124" y="324"/>
                      </a:lnTo>
                      <a:lnTo>
                        <a:pt x="93" y="278"/>
                      </a:lnTo>
                      <a:close/>
                      <a:moveTo>
                        <a:pt x="124" y="324"/>
                      </a:moveTo>
                      <a:lnTo>
                        <a:pt x="140" y="347"/>
                      </a:lnTo>
                      <a:lnTo>
                        <a:pt x="140" y="347"/>
                      </a:lnTo>
                      <a:lnTo>
                        <a:pt x="140" y="324"/>
                      </a:lnTo>
                      <a:close/>
                      <a:moveTo>
                        <a:pt x="140" y="347"/>
                      </a:moveTo>
                      <a:lnTo>
                        <a:pt x="140" y="370"/>
                      </a:lnTo>
                      <a:lnTo>
                        <a:pt x="186" y="417"/>
                      </a:lnTo>
                      <a:lnTo>
                        <a:pt x="140" y="3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5" name="Google Shape;6265;p53"/>
                <p:cNvSpPr/>
                <p:nvPr/>
              </p:nvSpPr>
              <p:spPr>
                <a:xfrm>
                  <a:off x="-1893324" y="2665576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6" name="Google Shape;6266;p53"/>
                <p:cNvSpPr/>
                <p:nvPr/>
              </p:nvSpPr>
              <p:spPr>
                <a:xfrm>
                  <a:off x="-1762677" y="262473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7" name="Google Shape;6267;p53"/>
                <p:cNvSpPr/>
                <p:nvPr/>
              </p:nvSpPr>
              <p:spPr>
                <a:xfrm>
                  <a:off x="-1764706" y="2626805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8" name="Google Shape;6268;p53"/>
                <p:cNvSpPr/>
                <p:nvPr/>
              </p:nvSpPr>
              <p:spPr>
                <a:xfrm>
                  <a:off x="-1756546" y="2616572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9" name="Google Shape;6269;p53"/>
                <p:cNvSpPr/>
                <p:nvPr/>
              </p:nvSpPr>
              <p:spPr>
                <a:xfrm>
                  <a:off x="-1877004" y="2671707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0" name="Google Shape;6270;p53"/>
                <p:cNvSpPr/>
                <p:nvPr/>
              </p:nvSpPr>
              <p:spPr>
                <a:xfrm>
                  <a:off x="-1866771" y="2673736"/>
                  <a:ext cx="820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1" name="Google Shape;6271;p53"/>
                <p:cNvSpPr/>
                <p:nvPr/>
              </p:nvSpPr>
              <p:spPr>
                <a:xfrm>
                  <a:off x="-1760604" y="2618601"/>
                  <a:ext cx="4102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0" y="94"/>
                      </a:moveTo>
                      <a:lnTo>
                        <a:pt x="0" y="94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0" y="94"/>
                      </a:lnTo>
                      <a:lnTo>
                        <a:pt x="0" y="9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2" name="Google Shape;6272;p53"/>
                <p:cNvSpPr/>
                <p:nvPr/>
              </p:nvSpPr>
              <p:spPr>
                <a:xfrm>
                  <a:off x="-1858611" y="2671707"/>
                  <a:ext cx="6175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93" y="0"/>
                      </a:moveTo>
                      <a:lnTo>
                        <a:pt x="70" y="23"/>
                      </a:lnTo>
                      <a:lnTo>
                        <a:pt x="139" y="0"/>
                      </a:lnTo>
                      <a:close/>
                      <a:moveTo>
                        <a:pt x="70" y="23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70" y="2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3" name="Google Shape;6273;p53"/>
                <p:cNvSpPr/>
                <p:nvPr/>
              </p:nvSpPr>
              <p:spPr>
                <a:xfrm>
                  <a:off x="-1803477" y="2657416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4" name="Google Shape;6274;p53"/>
                <p:cNvSpPr/>
                <p:nvPr/>
              </p:nvSpPr>
              <p:spPr>
                <a:xfrm>
                  <a:off x="-1819841" y="2661474"/>
                  <a:ext cx="6175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40" y="1"/>
                      </a:moveTo>
                      <a:lnTo>
                        <a:pt x="70" y="47"/>
                      </a:lnTo>
                      <a:lnTo>
                        <a:pt x="93" y="47"/>
                      </a:lnTo>
                      <a:lnTo>
                        <a:pt x="140" y="1"/>
                      </a:lnTo>
                      <a:close/>
                      <a:moveTo>
                        <a:pt x="47" y="47"/>
                      </a:moveTo>
                      <a:lnTo>
                        <a:pt x="1" y="93"/>
                      </a:lnTo>
                      <a:lnTo>
                        <a:pt x="7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5" name="Google Shape;6275;p53"/>
                <p:cNvSpPr/>
                <p:nvPr/>
              </p:nvSpPr>
              <p:spPr>
                <a:xfrm>
                  <a:off x="-1825927" y="2665576"/>
                  <a:ext cx="6131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6" name="Google Shape;6276;p53"/>
                <p:cNvSpPr/>
                <p:nvPr/>
              </p:nvSpPr>
              <p:spPr>
                <a:xfrm>
                  <a:off x="-1842291" y="2669678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7" name="Google Shape;6277;p53"/>
                <p:cNvSpPr/>
                <p:nvPr/>
              </p:nvSpPr>
              <p:spPr>
                <a:xfrm>
                  <a:off x="-1811637" y="2657416"/>
                  <a:ext cx="6131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93" extrusionOk="0">
                      <a:moveTo>
                        <a:pt x="139" y="0"/>
                      </a:moveTo>
                      <a:lnTo>
                        <a:pt x="46" y="47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8" name="Google Shape;6278;p53"/>
                <p:cNvSpPr/>
                <p:nvPr/>
              </p:nvSpPr>
              <p:spPr>
                <a:xfrm>
                  <a:off x="-1803477" y="2657416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9" name="Google Shape;6279;p53"/>
                <p:cNvSpPr/>
                <p:nvPr/>
              </p:nvSpPr>
              <p:spPr>
                <a:xfrm>
                  <a:off x="-1797390" y="2649256"/>
                  <a:ext cx="6175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40" y="0"/>
                      </a:moveTo>
                      <a:lnTo>
                        <a:pt x="1" y="93"/>
                      </a:lnTo>
                      <a:lnTo>
                        <a:pt x="94" y="47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0" name="Google Shape;6280;p53"/>
                <p:cNvSpPr/>
                <p:nvPr/>
              </p:nvSpPr>
              <p:spPr>
                <a:xfrm>
                  <a:off x="-1783099" y="2641096"/>
                  <a:ext cx="4146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94" y="0"/>
                      </a:moveTo>
                      <a:lnTo>
                        <a:pt x="47" y="46"/>
                      </a:lnTo>
                      <a:lnTo>
                        <a:pt x="1" y="9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1" name="Google Shape;6281;p53"/>
                <p:cNvSpPr/>
                <p:nvPr/>
              </p:nvSpPr>
              <p:spPr>
                <a:xfrm>
                  <a:off x="-1783099" y="2645154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2" name="Google Shape;6282;p53"/>
                <p:cNvSpPr/>
                <p:nvPr/>
              </p:nvSpPr>
              <p:spPr>
                <a:xfrm>
                  <a:off x="-1789186" y="2645154"/>
                  <a:ext cx="4102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0" y="93"/>
                      </a:moveTo>
                      <a:lnTo>
                        <a:pt x="0" y="93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3" name="Google Shape;6283;p53"/>
                <p:cNvSpPr/>
                <p:nvPr/>
              </p:nvSpPr>
              <p:spPr>
                <a:xfrm>
                  <a:off x="-1776968" y="2636994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1"/>
                      </a:moveTo>
                      <a:lnTo>
                        <a:pt x="47" y="24"/>
                      </a:lnTo>
                      <a:lnTo>
                        <a:pt x="47" y="24"/>
                      </a:lnTo>
                      <a:lnTo>
                        <a:pt x="93" y="1"/>
                      </a:lnTo>
                      <a:close/>
                      <a:moveTo>
                        <a:pt x="47" y="24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2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4" name="Google Shape;6284;p53"/>
                <p:cNvSpPr/>
                <p:nvPr/>
              </p:nvSpPr>
              <p:spPr>
                <a:xfrm>
                  <a:off x="-1768808" y="2630863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5" name="Google Shape;6285;p53"/>
                <p:cNvSpPr/>
                <p:nvPr/>
              </p:nvSpPr>
              <p:spPr>
                <a:xfrm>
                  <a:off x="-1850451" y="267170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6" name="Google Shape;6286;p53"/>
                <p:cNvSpPr/>
                <p:nvPr/>
              </p:nvSpPr>
              <p:spPr>
                <a:xfrm>
                  <a:off x="-1850451" y="2671707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7" name="Google Shape;6287;p53"/>
                <p:cNvSpPr/>
                <p:nvPr/>
              </p:nvSpPr>
              <p:spPr>
                <a:xfrm>
                  <a:off x="-1803477" y="2655387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46" y="0"/>
                      </a:moveTo>
                      <a:lnTo>
                        <a:pt x="46" y="23"/>
                      </a:lnTo>
                      <a:lnTo>
                        <a:pt x="46" y="23"/>
                      </a:lnTo>
                      <a:lnTo>
                        <a:pt x="93" y="0"/>
                      </a:lnTo>
                      <a:close/>
                      <a:moveTo>
                        <a:pt x="46" y="23"/>
                      </a:moveTo>
                      <a:lnTo>
                        <a:pt x="0" y="46"/>
                      </a:lnTo>
                      <a:lnTo>
                        <a:pt x="46" y="46"/>
                      </a:lnTo>
                      <a:lnTo>
                        <a:pt x="46" y="2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8" name="Google Shape;6288;p53"/>
                <p:cNvSpPr/>
                <p:nvPr/>
              </p:nvSpPr>
              <p:spPr>
                <a:xfrm>
                  <a:off x="-1797390" y="265331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9" name="Google Shape;6289;p53"/>
                <p:cNvSpPr/>
                <p:nvPr/>
              </p:nvSpPr>
              <p:spPr>
                <a:xfrm>
                  <a:off x="-1770837" y="263289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0" name="Google Shape;6290;p53"/>
                <p:cNvSpPr/>
                <p:nvPr/>
              </p:nvSpPr>
              <p:spPr>
                <a:xfrm>
                  <a:off x="-1799419" y="2655387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1" name="Google Shape;6291;p53"/>
                <p:cNvSpPr/>
                <p:nvPr/>
              </p:nvSpPr>
              <p:spPr>
                <a:xfrm>
                  <a:off x="-1799419" y="265538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2" name="Google Shape;6292;p53"/>
                <p:cNvSpPr/>
                <p:nvPr/>
              </p:nvSpPr>
              <p:spPr>
                <a:xfrm>
                  <a:off x="-1877004" y="267170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3" name="Google Shape;6293;p53"/>
                <p:cNvSpPr/>
                <p:nvPr/>
              </p:nvSpPr>
              <p:spPr>
                <a:xfrm>
                  <a:off x="-1848422" y="267170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4" name="Google Shape;6294;p53"/>
                <p:cNvSpPr/>
                <p:nvPr/>
              </p:nvSpPr>
              <p:spPr>
                <a:xfrm>
                  <a:off x="-1846349" y="267170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5" name="Google Shape;6295;p53"/>
                <p:cNvSpPr/>
                <p:nvPr/>
              </p:nvSpPr>
              <p:spPr>
                <a:xfrm>
                  <a:off x="-1846349" y="267170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6" name="Google Shape;6296;p53"/>
                <p:cNvSpPr/>
                <p:nvPr/>
              </p:nvSpPr>
              <p:spPr>
                <a:xfrm>
                  <a:off x="-1848422" y="2671707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7" name="Google Shape;6297;p53"/>
                <p:cNvSpPr/>
                <p:nvPr/>
              </p:nvSpPr>
              <p:spPr>
                <a:xfrm>
                  <a:off x="-1748386" y="257983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8" name="Google Shape;6298;p53"/>
                <p:cNvSpPr/>
                <p:nvPr/>
              </p:nvSpPr>
              <p:spPr>
                <a:xfrm>
                  <a:off x="-1756546" y="2567569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9" name="Google Shape;6299;p53"/>
                <p:cNvSpPr/>
                <p:nvPr/>
              </p:nvSpPr>
              <p:spPr>
                <a:xfrm>
                  <a:off x="-1756546" y="256964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0" name="Google Shape;6300;p53"/>
                <p:cNvSpPr/>
                <p:nvPr/>
              </p:nvSpPr>
              <p:spPr>
                <a:xfrm>
                  <a:off x="-1756546" y="256554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1" name="Google Shape;6301;p53"/>
                <p:cNvSpPr/>
                <p:nvPr/>
              </p:nvSpPr>
              <p:spPr>
                <a:xfrm>
                  <a:off x="-1756546" y="2565540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2" name="Google Shape;6302;p53"/>
                <p:cNvSpPr/>
                <p:nvPr/>
              </p:nvSpPr>
              <p:spPr>
                <a:xfrm>
                  <a:off x="-1750415" y="2600253"/>
                  <a:ext cx="4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3" name="Google Shape;6303;p53"/>
                <p:cNvSpPr/>
                <p:nvPr/>
              </p:nvSpPr>
              <p:spPr>
                <a:xfrm>
                  <a:off x="-1748386" y="2590064"/>
                  <a:ext cx="44" cy="6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39" extrusionOk="0">
                      <a:moveTo>
                        <a:pt x="1" y="93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139"/>
                      </a:lnTo>
                      <a:lnTo>
                        <a:pt x="1" y="139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4" name="Google Shape;6304;p53"/>
                <p:cNvSpPr/>
                <p:nvPr/>
              </p:nvSpPr>
              <p:spPr>
                <a:xfrm>
                  <a:off x="-1748386" y="2585962"/>
                  <a:ext cx="4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1" y="93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5" name="Google Shape;6305;p53"/>
                <p:cNvSpPr/>
                <p:nvPr/>
              </p:nvSpPr>
              <p:spPr>
                <a:xfrm>
                  <a:off x="-1748386" y="2583933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6" name="Google Shape;6306;p53"/>
                <p:cNvSpPr/>
                <p:nvPr/>
              </p:nvSpPr>
              <p:spPr>
                <a:xfrm>
                  <a:off x="-1748386" y="2596151"/>
                  <a:ext cx="2117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93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7" name="Google Shape;6307;p53"/>
                <p:cNvSpPr/>
                <p:nvPr/>
              </p:nvSpPr>
              <p:spPr>
                <a:xfrm>
                  <a:off x="-1754517" y="261251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8" name="Google Shape;6308;p53"/>
                <p:cNvSpPr/>
                <p:nvPr/>
              </p:nvSpPr>
              <p:spPr>
                <a:xfrm>
                  <a:off x="-1754517" y="2608412"/>
                  <a:ext cx="2117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9" name="Google Shape;6309;p53"/>
                <p:cNvSpPr/>
                <p:nvPr/>
              </p:nvSpPr>
              <p:spPr>
                <a:xfrm>
                  <a:off x="-1750415" y="2604355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0" name="Google Shape;6310;p53"/>
                <p:cNvSpPr/>
                <p:nvPr/>
              </p:nvSpPr>
              <p:spPr>
                <a:xfrm>
                  <a:off x="-1752444" y="2606384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1" name="Google Shape;6311;p53"/>
                <p:cNvSpPr/>
                <p:nvPr/>
              </p:nvSpPr>
              <p:spPr>
                <a:xfrm>
                  <a:off x="-1748386" y="2579831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2" name="Google Shape;6312;p53"/>
                <p:cNvSpPr/>
                <p:nvPr/>
              </p:nvSpPr>
              <p:spPr>
                <a:xfrm>
                  <a:off x="-1748386" y="2581860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3" name="Google Shape;6313;p53"/>
                <p:cNvSpPr/>
                <p:nvPr/>
              </p:nvSpPr>
              <p:spPr>
                <a:xfrm>
                  <a:off x="-1756546" y="2612514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4" name="Google Shape;6314;p53"/>
                <p:cNvSpPr/>
                <p:nvPr/>
              </p:nvSpPr>
              <p:spPr>
                <a:xfrm>
                  <a:off x="-1764706" y="2624732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5" name="Google Shape;6315;p53"/>
                <p:cNvSpPr/>
                <p:nvPr/>
              </p:nvSpPr>
              <p:spPr>
                <a:xfrm>
                  <a:off x="-1756546" y="2614543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6" name="Google Shape;6316;p53"/>
                <p:cNvSpPr/>
                <p:nvPr/>
              </p:nvSpPr>
              <p:spPr>
                <a:xfrm>
                  <a:off x="-1756546" y="261657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7" name="Google Shape;6317;p53"/>
                <p:cNvSpPr/>
                <p:nvPr/>
              </p:nvSpPr>
              <p:spPr>
                <a:xfrm>
                  <a:off x="-1756546" y="261657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8" name="Google Shape;6318;p53"/>
                <p:cNvSpPr/>
                <p:nvPr/>
              </p:nvSpPr>
              <p:spPr>
                <a:xfrm>
                  <a:off x="-1840218" y="267170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9" name="Google Shape;6319;p53"/>
                <p:cNvSpPr/>
                <p:nvPr/>
              </p:nvSpPr>
              <p:spPr>
                <a:xfrm>
                  <a:off x="-1783099" y="264718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0" name="Google Shape;6320;p53"/>
                <p:cNvSpPr/>
                <p:nvPr/>
              </p:nvSpPr>
              <p:spPr>
                <a:xfrm>
                  <a:off x="-1746313" y="259822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1" name="Google Shape;6321;p53"/>
                <p:cNvSpPr/>
                <p:nvPr/>
              </p:nvSpPr>
              <p:spPr>
                <a:xfrm>
                  <a:off x="-1758575" y="257983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2" name="Google Shape;6322;p53"/>
                <p:cNvSpPr/>
                <p:nvPr/>
              </p:nvSpPr>
              <p:spPr>
                <a:xfrm>
                  <a:off x="-1897382" y="2594122"/>
                  <a:ext cx="40844" cy="6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436" extrusionOk="0">
                      <a:moveTo>
                        <a:pt x="370" y="1"/>
                      </a:moveTo>
                      <a:lnTo>
                        <a:pt x="185" y="186"/>
                      </a:lnTo>
                      <a:lnTo>
                        <a:pt x="0" y="417"/>
                      </a:lnTo>
                      <a:lnTo>
                        <a:pt x="139" y="1343"/>
                      </a:lnTo>
                      <a:lnTo>
                        <a:pt x="232" y="1343"/>
                      </a:lnTo>
                      <a:lnTo>
                        <a:pt x="324" y="1389"/>
                      </a:lnTo>
                      <a:lnTo>
                        <a:pt x="370" y="1389"/>
                      </a:lnTo>
                      <a:lnTo>
                        <a:pt x="463" y="1435"/>
                      </a:lnTo>
                      <a:lnTo>
                        <a:pt x="509" y="1435"/>
                      </a:lnTo>
                      <a:lnTo>
                        <a:pt x="556" y="1343"/>
                      </a:lnTo>
                      <a:lnTo>
                        <a:pt x="741" y="1111"/>
                      </a:lnTo>
                      <a:lnTo>
                        <a:pt x="926" y="926"/>
                      </a:lnTo>
                      <a:lnTo>
                        <a:pt x="926" y="787"/>
                      </a:lnTo>
                      <a:lnTo>
                        <a:pt x="741" y="695"/>
                      </a:lnTo>
                      <a:lnTo>
                        <a:pt x="648" y="556"/>
                      </a:ln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3" name="Google Shape;6323;p53"/>
                <p:cNvSpPr/>
                <p:nvPr/>
              </p:nvSpPr>
              <p:spPr>
                <a:xfrm>
                  <a:off x="-1776968" y="2559409"/>
                  <a:ext cx="18437" cy="34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788" extrusionOk="0">
                      <a:moveTo>
                        <a:pt x="1" y="1"/>
                      </a:moveTo>
                      <a:lnTo>
                        <a:pt x="93" y="788"/>
                      </a:lnTo>
                      <a:lnTo>
                        <a:pt x="279" y="464"/>
                      </a:lnTo>
                      <a:lnTo>
                        <a:pt x="371" y="464"/>
                      </a:lnTo>
                      <a:lnTo>
                        <a:pt x="417" y="325"/>
                      </a:lnTo>
                      <a:lnTo>
                        <a:pt x="417" y="278"/>
                      </a:lnTo>
                      <a:lnTo>
                        <a:pt x="371" y="278"/>
                      </a:lnTo>
                      <a:lnTo>
                        <a:pt x="325" y="140"/>
                      </a:lnTo>
                      <a:lnTo>
                        <a:pt x="279" y="93"/>
                      </a:lnTo>
                      <a:lnTo>
                        <a:pt x="232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4" name="Google Shape;6324;p53"/>
                <p:cNvSpPr/>
                <p:nvPr/>
              </p:nvSpPr>
              <p:spPr>
                <a:xfrm>
                  <a:off x="-1811637" y="2557380"/>
                  <a:ext cx="12262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32" extrusionOk="0">
                      <a:moveTo>
                        <a:pt x="139" y="1"/>
                      </a:moveTo>
                      <a:lnTo>
                        <a:pt x="0" y="47"/>
                      </a:lnTo>
                      <a:lnTo>
                        <a:pt x="93" y="186"/>
                      </a:lnTo>
                      <a:lnTo>
                        <a:pt x="278" y="232"/>
                      </a:lnTo>
                      <a:lnTo>
                        <a:pt x="278" y="186"/>
                      </a:lnTo>
                      <a:lnTo>
                        <a:pt x="278" y="139"/>
                      </a:lnTo>
                      <a:lnTo>
                        <a:pt x="278" y="93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5" name="Google Shape;6325;p53"/>
                <p:cNvSpPr/>
                <p:nvPr/>
              </p:nvSpPr>
              <p:spPr>
                <a:xfrm>
                  <a:off x="-1807579" y="2559409"/>
                  <a:ext cx="30655" cy="42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973" extrusionOk="0">
                      <a:moveTo>
                        <a:pt x="556" y="1"/>
                      </a:moveTo>
                      <a:lnTo>
                        <a:pt x="417" y="186"/>
                      </a:lnTo>
                      <a:lnTo>
                        <a:pt x="371" y="232"/>
                      </a:lnTo>
                      <a:lnTo>
                        <a:pt x="325" y="278"/>
                      </a:lnTo>
                      <a:lnTo>
                        <a:pt x="232" y="232"/>
                      </a:lnTo>
                      <a:lnTo>
                        <a:pt x="1" y="186"/>
                      </a:lnTo>
                      <a:lnTo>
                        <a:pt x="93" y="325"/>
                      </a:lnTo>
                      <a:lnTo>
                        <a:pt x="278" y="371"/>
                      </a:lnTo>
                      <a:lnTo>
                        <a:pt x="371" y="510"/>
                      </a:lnTo>
                      <a:lnTo>
                        <a:pt x="417" y="602"/>
                      </a:lnTo>
                      <a:lnTo>
                        <a:pt x="417" y="741"/>
                      </a:lnTo>
                      <a:lnTo>
                        <a:pt x="371" y="834"/>
                      </a:lnTo>
                      <a:lnTo>
                        <a:pt x="325" y="973"/>
                      </a:lnTo>
                      <a:lnTo>
                        <a:pt x="325" y="973"/>
                      </a:lnTo>
                      <a:lnTo>
                        <a:pt x="695" y="926"/>
                      </a:lnTo>
                      <a:lnTo>
                        <a:pt x="5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6" name="Google Shape;6326;p53"/>
                <p:cNvSpPr/>
                <p:nvPr/>
              </p:nvSpPr>
              <p:spPr>
                <a:xfrm>
                  <a:off x="-1781026" y="2557380"/>
                  <a:ext cx="8204" cy="40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27" extrusionOk="0">
                      <a:moveTo>
                        <a:pt x="0" y="1"/>
                      </a:moveTo>
                      <a:lnTo>
                        <a:pt x="139" y="926"/>
                      </a:lnTo>
                      <a:lnTo>
                        <a:pt x="185" y="834"/>
                      </a:lnTo>
                      <a:lnTo>
                        <a:pt x="93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7" name="Google Shape;6327;p53"/>
                <p:cNvSpPr/>
                <p:nvPr/>
              </p:nvSpPr>
              <p:spPr>
                <a:xfrm>
                  <a:off x="-1856582" y="2628834"/>
                  <a:ext cx="44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40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139"/>
                      </a:lnTo>
                      <a:lnTo>
                        <a:pt x="1" y="139"/>
                      </a:lnTo>
                      <a:lnTo>
                        <a:pt x="1" y="9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8" name="Google Shape;6328;p53"/>
                <p:cNvSpPr/>
                <p:nvPr/>
              </p:nvSpPr>
              <p:spPr>
                <a:xfrm>
                  <a:off x="-1852480" y="2628834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9" name="Google Shape;6329;p53"/>
                <p:cNvSpPr/>
                <p:nvPr/>
              </p:nvSpPr>
              <p:spPr>
                <a:xfrm>
                  <a:off x="-1856582" y="2628834"/>
                  <a:ext cx="2117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0" name="Google Shape;6330;p53"/>
                <p:cNvSpPr/>
                <p:nvPr/>
              </p:nvSpPr>
              <p:spPr>
                <a:xfrm>
                  <a:off x="-1852480" y="2628834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1" name="Google Shape;6331;p53"/>
                <p:cNvSpPr/>
                <p:nvPr/>
              </p:nvSpPr>
              <p:spPr>
                <a:xfrm>
                  <a:off x="-1783099" y="2557380"/>
                  <a:ext cx="8248" cy="42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973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40" y="972"/>
                      </a:lnTo>
                      <a:lnTo>
                        <a:pt x="186" y="92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2" name="Google Shape;6332;p53"/>
                <p:cNvSpPr/>
                <p:nvPr/>
              </p:nvSpPr>
              <p:spPr>
                <a:xfrm>
                  <a:off x="-1811637" y="255940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3" name="Google Shape;6333;p53"/>
                <p:cNvSpPr/>
                <p:nvPr/>
              </p:nvSpPr>
              <p:spPr>
                <a:xfrm>
                  <a:off x="-1854509" y="2628834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4" name="Google Shape;6334;p53"/>
                <p:cNvSpPr/>
                <p:nvPr/>
              </p:nvSpPr>
              <p:spPr>
                <a:xfrm>
                  <a:off x="-1905541" y="2620674"/>
                  <a:ext cx="8204" cy="28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649" extrusionOk="0">
                      <a:moveTo>
                        <a:pt x="93" y="0"/>
                      </a:moveTo>
                      <a:lnTo>
                        <a:pt x="0" y="232"/>
                      </a:lnTo>
                      <a:lnTo>
                        <a:pt x="0" y="371"/>
                      </a:lnTo>
                      <a:lnTo>
                        <a:pt x="0" y="417"/>
                      </a:lnTo>
                      <a:lnTo>
                        <a:pt x="46" y="463"/>
                      </a:lnTo>
                      <a:lnTo>
                        <a:pt x="93" y="509"/>
                      </a:lnTo>
                      <a:lnTo>
                        <a:pt x="93" y="556"/>
                      </a:lnTo>
                      <a:lnTo>
                        <a:pt x="139" y="602"/>
                      </a:lnTo>
                      <a:lnTo>
                        <a:pt x="185" y="648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5" name="Google Shape;6335;p53"/>
                <p:cNvSpPr/>
                <p:nvPr/>
              </p:nvSpPr>
              <p:spPr>
                <a:xfrm>
                  <a:off x="-1899455" y="2612514"/>
                  <a:ext cx="8204" cy="40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26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140" y="880"/>
                      </a:lnTo>
                      <a:lnTo>
                        <a:pt x="179" y="880"/>
                      </a:lnTo>
                      <a:lnTo>
                        <a:pt x="47" y="0"/>
                      </a:lnTo>
                      <a:close/>
                      <a:moveTo>
                        <a:pt x="179" y="880"/>
                      </a:moveTo>
                      <a:lnTo>
                        <a:pt x="186" y="926"/>
                      </a:lnTo>
                      <a:lnTo>
                        <a:pt x="186" y="88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6" name="Google Shape;6336;p53"/>
                <p:cNvSpPr/>
                <p:nvPr/>
              </p:nvSpPr>
              <p:spPr>
                <a:xfrm>
                  <a:off x="-1901484" y="2616572"/>
                  <a:ext cx="8204" cy="34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788" extrusionOk="0">
                      <a:moveTo>
                        <a:pt x="47" y="1"/>
                      </a:moveTo>
                      <a:lnTo>
                        <a:pt x="1" y="93"/>
                      </a:lnTo>
                      <a:lnTo>
                        <a:pt x="93" y="741"/>
                      </a:lnTo>
                      <a:lnTo>
                        <a:pt x="139" y="741"/>
                      </a:lnTo>
                      <a:lnTo>
                        <a:pt x="186" y="788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7" name="Google Shape;6337;p53"/>
                <p:cNvSpPr/>
                <p:nvPr/>
              </p:nvSpPr>
              <p:spPr>
                <a:xfrm>
                  <a:off x="-1870873" y="2639023"/>
                  <a:ext cx="18437" cy="1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418" extrusionOk="0">
                      <a:moveTo>
                        <a:pt x="325" y="1"/>
                      </a:moveTo>
                      <a:lnTo>
                        <a:pt x="47" y="371"/>
                      </a:lnTo>
                      <a:lnTo>
                        <a:pt x="1" y="417"/>
                      </a:lnTo>
                      <a:lnTo>
                        <a:pt x="417" y="417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8" name="Google Shape;6338;p53"/>
                <p:cNvSpPr/>
                <p:nvPr/>
              </p:nvSpPr>
              <p:spPr>
                <a:xfrm>
                  <a:off x="-1850451" y="2616572"/>
                  <a:ext cx="44946" cy="38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881" extrusionOk="0">
                      <a:moveTo>
                        <a:pt x="926" y="1"/>
                      </a:moveTo>
                      <a:lnTo>
                        <a:pt x="695" y="140"/>
                      </a:lnTo>
                      <a:lnTo>
                        <a:pt x="417" y="232"/>
                      </a:lnTo>
                      <a:lnTo>
                        <a:pt x="371" y="232"/>
                      </a:lnTo>
                      <a:lnTo>
                        <a:pt x="325" y="278"/>
                      </a:lnTo>
                      <a:lnTo>
                        <a:pt x="139" y="278"/>
                      </a:lnTo>
                      <a:lnTo>
                        <a:pt x="1" y="371"/>
                      </a:lnTo>
                      <a:lnTo>
                        <a:pt x="93" y="880"/>
                      </a:lnTo>
                      <a:lnTo>
                        <a:pt x="232" y="880"/>
                      </a:lnTo>
                      <a:lnTo>
                        <a:pt x="278" y="834"/>
                      </a:lnTo>
                      <a:lnTo>
                        <a:pt x="371" y="834"/>
                      </a:lnTo>
                      <a:lnTo>
                        <a:pt x="417" y="788"/>
                      </a:lnTo>
                      <a:lnTo>
                        <a:pt x="556" y="788"/>
                      </a:lnTo>
                      <a:lnTo>
                        <a:pt x="556" y="741"/>
                      </a:lnTo>
                      <a:lnTo>
                        <a:pt x="649" y="741"/>
                      </a:lnTo>
                      <a:lnTo>
                        <a:pt x="695" y="695"/>
                      </a:lnTo>
                      <a:lnTo>
                        <a:pt x="741" y="695"/>
                      </a:lnTo>
                      <a:lnTo>
                        <a:pt x="741" y="649"/>
                      </a:lnTo>
                      <a:lnTo>
                        <a:pt x="834" y="649"/>
                      </a:lnTo>
                      <a:lnTo>
                        <a:pt x="880" y="602"/>
                      </a:lnTo>
                      <a:lnTo>
                        <a:pt x="926" y="602"/>
                      </a:lnTo>
                      <a:lnTo>
                        <a:pt x="973" y="556"/>
                      </a:lnTo>
                      <a:lnTo>
                        <a:pt x="1019" y="556"/>
                      </a:lnTo>
                      <a:lnTo>
                        <a:pt x="9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9" name="Google Shape;6339;p53"/>
                <p:cNvSpPr/>
                <p:nvPr/>
              </p:nvSpPr>
              <p:spPr>
                <a:xfrm>
                  <a:off x="-1809608" y="2616572"/>
                  <a:ext cx="4102" cy="2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557" extrusionOk="0">
                      <a:moveTo>
                        <a:pt x="93" y="556"/>
                      </a:moveTo>
                      <a:lnTo>
                        <a:pt x="93" y="556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93" y="5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0" name="Google Shape;6340;p53"/>
                <p:cNvSpPr/>
                <p:nvPr/>
              </p:nvSpPr>
              <p:spPr>
                <a:xfrm>
                  <a:off x="-1803477" y="2604355"/>
                  <a:ext cx="24524" cy="32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741" extrusionOk="0">
                      <a:moveTo>
                        <a:pt x="556" y="0"/>
                      </a:moveTo>
                      <a:lnTo>
                        <a:pt x="139" y="46"/>
                      </a:lnTo>
                      <a:lnTo>
                        <a:pt x="0" y="185"/>
                      </a:lnTo>
                      <a:lnTo>
                        <a:pt x="93" y="741"/>
                      </a:lnTo>
                      <a:lnTo>
                        <a:pt x="139" y="694"/>
                      </a:lnTo>
                      <a:lnTo>
                        <a:pt x="232" y="648"/>
                      </a:lnTo>
                      <a:lnTo>
                        <a:pt x="278" y="602"/>
                      </a:lnTo>
                      <a:lnTo>
                        <a:pt x="370" y="509"/>
                      </a:lnTo>
                      <a:lnTo>
                        <a:pt x="417" y="509"/>
                      </a:lnTo>
                      <a:lnTo>
                        <a:pt x="463" y="463"/>
                      </a:lnTo>
                      <a:lnTo>
                        <a:pt x="463" y="417"/>
                      </a:lnTo>
                      <a:lnTo>
                        <a:pt x="417" y="417"/>
                      </a:lnTo>
                      <a:lnTo>
                        <a:pt x="417" y="370"/>
                      </a:lnTo>
                      <a:lnTo>
                        <a:pt x="417" y="324"/>
                      </a:lnTo>
                      <a:lnTo>
                        <a:pt x="417" y="278"/>
                      </a:lnTo>
                      <a:lnTo>
                        <a:pt x="463" y="278"/>
                      </a:lnTo>
                      <a:lnTo>
                        <a:pt x="417" y="231"/>
                      </a:lnTo>
                      <a:lnTo>
                        <a:pt x="417" y="185"/>
                      </a:lnTo>
                      <a:lnTo>
                        <a:pt x="5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1" name="Google Shape;6341;p53"/>
                <p:cNvSpPr/>
                <p:nvPr/>
              </p:nvSpPr>
              <p:spPr>
                <a:xfrm>
                  <a:off x="-1783099" y="2616572"/>
                  <a:ext cx="61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" y="140"/>
                      </a:lnTo>
                      <a:lnTo>
                        <a:pt x="47" y="140"/>
                      </a:lnTo>
                      <a:lnTo>
                        <a:pt x="47" y="93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2" name="Google Shape;6342;p53"/>
                <p:cNvSpPr/>
                <p:nvPr/>
              </p:nvSpPr>
              <p:spPr>
                <a:xfrm>
                  <a:off x="-1856582" y="2639023"/>
                  <a:ext cx="4146" cy="1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18" extrusionOk="0">
                      <a:moveTo>
                        <a:pt x="1" y="1"/>
                      </a:moveTo>
                      <a:lnTo>
                        <a:pt x="93" y="41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3" name="Google Shape;6343;p53"/>
                <p:cNvSpPr/>
                <p:nvPr/>
              </p:nvSpPr>
              <p:spPr>
                <a:xfrm>
                  <a:off x="-1850451" y="2632892"/>
                  <a:ext cx="4146" cy="22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511" extrusionOk="0">
                      <a:moveTo>
                        <a:pt x="93" y="510"/>
                      </a:moveTo>
                      <a:lnTo>
                        <a:pt x="93" y="510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93" y="51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4" name="Google Shape;6344;p53"/>
                <p:cNvSpPr/>
                <p:nvPr/>
              </p:nvSpPr>
              <p:spPr>
                <a:xfrm>
                  <a:off x="-1852480" y="2636994"/>
                  <a:ext cx="4102" cy="1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18" extrusionOk="0">
                      <a:moveTo>
                        <a:pt x="93" y="417"/>
                      </a:moveTo>
                      <a:lnTo>
                        <a:pt x="93" y="417"/>
                      </a:lnTo>
                      <a:lnTo>
                        <a:pt x="93" y="41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93" y="417"/>
                      </a:lnTo>
                      <a:lnTo>
                        <a:pt x="93" y="41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5" name="Google Shape;6345;p53"/>
                <p:cNvSpPr/>
                <p:nvPr/>
              </p:nvSpPr>
              <p:spPr>
                <a:xfrm>
                  <a:off x="-1854509" y="2636994"/>
                  <a:ext cx="4102" cy="20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64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46" y="463"/>
                      </a:lnTo>
                      <a:lnTo>
                        <a:pt x="93" y="463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6" name="Google Shape;6346;p53"/>
                <p:cNvSpPr/>
                <p:nvPr/>
              </p:nvSpPr>
              <p:spPr>
                <a:xfrm>
                  <a:off x="-1809608" y="2616572"/>
                  <a:ext cx="6175" cy="2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557" extrusionOk="0">
                      <a:moveTo>
                        <a:pt x="0" y="1"/>
                      </a:moveTo>
                      <a:lnTo>
                        <a:pt x="93" y="556"/>
                      </a:lnTo>
                      <a:lnTo>
                        <a:pt x="93" y="510"/>
                      </a:lnTo>
                      <a:lnTo>
                        <a:pt x="139" y="510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7" name="Google Shape;6347;p53"/>
                <p:cNvSpPr/>
                <p:nvPr/>
              </p:nvSpPr>
              <p:spPr>
                <a:xfrm>
                  <a:off x="-1852480" y="2632892"/>
                  <a:ext cx="6175" cy="22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511" extrusionOk="0">
                      <a:moveTo>
                        <a:pt x="47" y="1"/>
                      </a:moveTo>
                      <a:lnTo>
                        <a:pt x="0" y="94"/>
                      </a:lnTo>
                      <a:lnTo>
                        <a:pt x="93" y="510"/>
                      </a:lnTo>
                      <a:lnTo>
                        <a:pt x="139" y="51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8" name="Google Shape;6348;p53"/>
                <p:cNvSpPr/>
                <p:nvPr/>
              </p:nvSpPr>
              <p:spPr>
                <a:xfrm>
                  <a:off x="-1803477" y="2612514"/>
                  <a:ext cx="4102" cy="24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556" extrusionOk="0">
                      <a:moveTo>
                        <a:pt x="93" y="556"/>
                      </a:moveTo>
                      <a:lnTo>
                        <a:pt x="93" y="556"/>
                      </a:lnTo>
                      <a:lnTo>
                        <a:pt x="93" y="556"/>
                      </a:lnTo>
                      <a:lnTo>
                        <a:pt x="93" y="556"/>
                      </a:lnTo>
                      <a:lnTo>
                        <a:pt x="93" y="556"/>
                      </a:lnTo>
                      <a:lnTo>
                        <a:pt x="93" y="55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3" y="5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9" name="Google Shape;6349;p53"/>
                <p:cNvSpPr/>
                <p:nvPr/>
              </p:nvSpPr>
              <p:spPr>
                <a:xfrm>
                  <a:off x="-1805550" y="2612514"/>
                  <a:ext cx="6175" cy="26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602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47" y="602"/>
                      </a:lnTo>
                      <a:lnTo>
                        <a:pt x="140" y="55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0" name="Google Shape;6350;p53"/>
                <p:cNvSpPr/>
                <p:nvPr/>
              </p:nvSpPr>
              <p:spPr>
                <a:xfrm>
                  <a:off x="-1852480" y="2636994"/>
                  <a:ext cx="4102" cy="20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64" extrusionOk="0">
                      <a:moveTo>
                        <a:pt x="0" y="1"/>
                      </a:moveTo>
                      <a:lnTo>
                        <a:pt x="47" y="463"/>
                      </a:lnTo>
                      <a:lnTo>
                        <a:pt x="93" y="41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1" name="Google Shape;6351;p53"/>
                <p:cNvSpPr/>
                <p:nvPr/>
              </p:nvSpPr>
              <p:spPr>
                <a:xfrm>
                  <a:off x="-1805550" y="2616572"/>
                  <a:ext cx="2117" cy="22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510" extrusionOk="0">
                      <a:moveTo>
                        <a:pt x="47" y="510"/>
                      </a:moveTo>
                      <a:lnTo>
                        <a:pt x="47" y="510"/>
                      </a:lnTo>
                      <a:lnTo>
                        <a:pt x="47" y="510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510"/>
                      </a:lnTo>
                      <a:lnTo>
                        <a:pt x="47" y="51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2" name="Google Shape;6352;p53"/>
                <p:cNvSpPr/>
                <p:nvPr/>
              </p:nvSpPr>
              <p:spPr>
                <a:xfrm>
                  <a:off x="-1874931" y="2634965"/>
                  <a:ext cx="18393" cy="22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510" extrusionOk="0">
                      <a:moveTo>
                        <a:pt x="417" y="0"/>
                      </a:moveTo>
                      <a:lnTo>
                        <a:pt x="232" y="185"/>
                      </a:lnTo>
                      <a:lnTo>
                        <a:pt x="47" y="417"/>
                      </a:lnTo>
                      <a:lnTo>
                        <a:pt x="0" y="509"/>
                      </a:lnTo>
                      <a:lnTo>
                        <a:pt x="47" y="509"/>
                      </a:lnTo>
                      <a:lnTo>
                        <a:pt x="93" y="417"/>
                      </a:lnTo>
                      <a:lnTo>
                        <a:pt x="232" y="232"/>
                      </a:lnTo>
                      <a:lnTo>
                        <a:pt x="417" y="47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3" name="Google Shape;6353;p53"/>
                <p:cNvSpPr/>
                <p:nvPr/>
              </p:nvSpPr>
              <p:spPr>
                <a:xfrm>
                  <a:off x="-1844320" y="262680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4" name="Google Shape;6354;p53"/>
                <p:cNvSpPr/>
                <p:nvPr/>
              </p:nvSpPr>
              <p:spPr>
                <a:xfrm>
                  <a:off x="-1850451" y="2628834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5" name="Google Shape;6355;p53"/>
                <p:cNvSpPr/>
                <p:nvPr/>
              </p:nvSpPr>
              <p:spPr>
                <a:xfrm>
                  <a:off x="-1795317" y="2600253"/>
                  <a:ext cx="1839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94" extrusionOk="0">
                      <a:moveTo>
                        <a:pt x="417" y="0"/>
                      </a:moveTo>
                      <a:lnTo>
                        <a:pt x="47" y="47"/>
                      </a:lnTo>
                      <a:lnTo>
                        <a:pt x="0" y="93"/>
                      </a:lnTo>
                      <a:lnTo>
                        <a:pt x="371" y="47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6" name="Google Shape;6356;p53"/>
                <p:cNvSpPr/>
                <p:nvPr/>
              </p:nvSpPr>
              <p:spPr>
                <a:xfrm>
                  <a:off x="-1856582" y="2632892"/>
                  <a:ext cx="2117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" y="94"/>
                      </a:lnTo>
                      <a:lnTo>
                        <a:pt x="47" y="9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7" name="Google Shape;6357;p53"/>
                <p:cNvSpPr/>
                <p:nvPr/>
              </p:nvSpPr>
              <p:spPr>
                <a:xfrm>
                  <a:off x="-1850451" y="2628834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8" name="Google Shape;6358;p53"/>
                <p:cNvSpPr/>
                <p:nvPr/>
              </p:nvSpPr>
              <p:spPr>
                <a:xfrm>
                  <a:off x="-1856582" y="2632892"/>
                  <a:ext cx="414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1" y="1"/>
                      </a:moveTo>
                      <a:lnTo>
                        <a:pt x="47" y="94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9" name="Google Shape;6359;p53"/>
                <p:cNvSpPr/>
                <p:nvPr/>
              </p:nvSpPr>
              <p:spPr>
                <a:xfrm>
                  <a:off x="-1852480" y="2630863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0" name="Google Shape;6360;p53"/>
                <p:cNvSpPr/>
                <p:nvPr/>
              </p:nvSpPr>
              <p:spPr>
                <a:xfrm>
                  <a:off x="-1852480" y="2628834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1" name="Google Shape;6361;p53"/>
                <p:cNvSpPr/>
                <p:nvPr/>
              </p:nvSpPr>
              <p:spPr>
                <a:xfrm>
                  <a:off x="-1776968" y="260025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2" name="Google Shape;6362;p53"/>
                <p:cNvSpPr/>
                <p:nvPr/>
              </p:nvSpPr>
              <p:spPr>
                <a:xfrm>
                  <a:off x="-1854509" y="2630863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46" y="93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3" name="Google Shape;6363;p53"/>
                <p:cNvSpPr/>
                <p:nvPr/>
              </p:nvSpPr>
              <p:spPr>
                <a:xfrm>
                  <a:off x="-1872902" y="2636994"/>
                  <a:ext cx="16364" cy="20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464" extrusionOk="0">
                      <a:moveTo>
                        <a:pt x="371" y="1"/>
                      </a:moveTo>
                      <a:lnTo>
                        <a:pt x="186" y="186"/>
                      </a:lnTo>
                      <a:lnTo>
                        <a:pt x="47" y="371"/>
                      </a:lnTo>
                      <a:lnTo>
                        <a:pt x="1" y="463"/>
                      </a:lnTo>
                      <a:lnTo>
                        <a:pt x="47" y="463"/>
                      </a:lnTo>
                      <a:lnTo>
                        <a:pt x="93" y="417"/>
                      </a:lnTo>
                      <a:lnTo>
                        <a:pt x="371" y="47"/>
                      </a:lnTo>
                      <a:lnTo>
                        <a:pt x="3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4" name="Google Shape;6364;p53"/>
                <p:cNvSpPr/>
                <p:nvPr/>
              </p:nvSpPr>
              <p:spPr>
                <a:xfrm>
                  <a:off x="-1850451" y="2628834"/>
                  <a:ext cx="6175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5" name="Google Shape;6365;p53"/>
                <p:cNvSpPr/>
                <p:nvPr/>
              </p:nvSpPr>
              <p:spPr>
                <a:xfrm>
                  <a:off x="-1797390" y="2602282"/>
                  <a:ext cx="18437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94" extrusionOk="0">
                      <a:moveTo>
                        <a:pt x="418" y="1"/>
                      </a:move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418" y="47"/>
                      </a:lnTo>
                      <a:lnTo>
                        <a:pt x="4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6" name="Google Shape;6366;p53"/>
                <p:cNvSpPr/>
                <p:nvPr/>
              </p:nvSpPr>
              <p:spPr>
                <a:xfrm>
                  <a:off x="-1856582" y="2636994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7" name="Google Shape;6367;p53"/>
                <p:cNvSpPr/>
                <p:nvPr/>
              </p:nvSpPr>
              <p:spPr>
                <a:xfrm>
                  <a:off x="-1850451" y="2630863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8" name="Google Shape;6368;p53"/>
                <p:cNvSpPr/>
                <p:nvPr/>
              </p:nvSpPr>
              <p:spPr>
                <a:xfrm>
                  <a:off x="-1854509" y="2634965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9" name="Google Shape;6369;p53"/>
                <p:cNvSpPr/>
                <p:nvPr/>
              </p:nvSpPr>
              <p:spPr>
                <a:xfrm>
                  <a:off x="-1852480" y="2632892"/>
                  <a:ext cx="4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94"/>
                      </a:lnTo>
                      <a:lnTo>
                        <a:pt x="0" y="94"/>
                      </a:lnTo>
                      <a:lnTo>
                        <a:pt x="0" y="94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0" name="Google Shape;6370;p53"/>
                <p:cNvSpPr/>
                <p:nvPr/>
              </p:nvSpPr>
              <p:spPr>
                <a:xfrm>
                  <a:off x="-1852480" y="2630863"/>
                  <a:ext cx="2073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0" y="140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1" name="Google Shape;6371;p53"/>
                <p:cNvSpPr/>
                <p:nvPr/>
              </p:nvSpPr>
              <p:spPr>
                <a:xfrm>
                  <a:off x="-1852480" y="2632892"/>
                  <a:ext cx="4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0" y="94"/>
                      </a:moveTo>
                      <a:lnTo>
                        <a:pt x="0" y="94"/>
                      </a:lnTo>
                      <a:lnTo>
                        <a:pt x="0" y="94"/>
                      </a:lnTo>
                      <a:lnTo>
                        <a:pt x="0" y="94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94"/>
                      </a:lnTo>
                      <a:lnTo>
                        <a:pt x="0" y="9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2" name="Google Shape;6372;p53"/>
                <p:cNvSpPr/>
                <p:nvPr/>
              </p:nvSpPr>
              <p:spPr>
                <a:xfrm>
                  <a:off x="-1758575" y="257983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3" name="Google Shape;6373;p53"/>
                <p:cNvSpPr/>
                <p:nvPr/>
              </p:nvSpPr>
              <p:spPr>
                <a:xfrm>
                  <a:off x="-1760604" y="2573700"/>
                  <a:ext cx="2073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6" y="1"/>
                      </a:moveTo>
                      <a:lnTo>
                        <a:pt x="0" y="140"/>
                      </a:lnTo>
                      <a:lnTo>
                        <a:pt x="46" y="140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4" name="Google Shape;6374;p53"/>
                <p:cNvSpPr/>
                <p:nvPr/>
              </p:nvSpPr>
              <p:spPr>
                <a:xfrm>
                  <a:off x="-1770837" y="2583933"/>
                  <a:ext cx="12306" cy="16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371" extrusionOk="0">
                      <a:moveTo>
                        <a:pt x="232" y="0"/>
                      </a:moveTo>
                      <a:lnTo>
                        <a:pt x="1" y="370"/>
                      </a:lnTo>
                      <a:lnTo>
                        <a:pt x="140" y="370"/>
                      </a:lnTo>
                      <a:lnTo>
                        <a:pt x="186" y="324"/>
                      </a:lnTo>
                      <a:lnTo>
                        <a:pt x="186" y="278"/>
                      </a:lnTo>
                      <a:lnTo>
                        <a:pt x="232" y="93"/>
                      </a:lnTo>
                      <a:lnTo>
                        <a:pt x="278" y="93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5" name="Google Shape;6375;p53"/>
                <p:cNvSpPr/>
                <p:nvPr/>
              </p:nvSpPr>
              <p:spPr>
                <a:xfrm>
                  <a:off x="-1772866" y="2600253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6" name="Google Shape;6376;p53"/>
                <p:cNvSpPr/>
                <p:nvPr/>
              </p:nvSpPr>
              <p:spPr>
                <a:xfrm>
                  <a:off x="-1770837" y="2604355"/>
                  <a:ext cx="4146" cy="6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39" extrusionOk="0">
                      <a:moveTo>
                        <a:pt x="1" y="0"/>
                      </a:moveTo>
                      <a:lnTo>
                        <a:pt x="1" y="139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7" name="Google Shape;6377;p53"/>
                <p:cNvSpPr/>
                <p:nvPr/>
              </p:nvSpPr>
              <p:spPr>
                <a:xfrm>
                  <a:off x="-1778997" y="2606384"/>
                  <a:ext cx="4146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47" y="0"/>
                      </a:moveTo>
                      <a:lnTo>
                        <a:pt x="1" y="139"/>
                      </a:lnTo>
                      <a:lnTo>
                        <a:pt x="93" y="139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8" name="Google Shape;6378;p53"/>
                <p:cNvSpPr/>
                <p:nvPr/>
              </p:nvSpPr>
              <p:spPr>
                <a:xfrm>
                  <a:off x="-1772866" y="2604355"/>
                  <a:ext cx="2073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0" y="0"/>
                      </a:moveTo>
                      <a:lnTo>
                        <a:pt x="0" y="185"/>
                      </a:lnTo>
                      <a:lnTo>
                        <a:pt x="47" y="185"/>
                      </a:lnTo>
                      <a:lnTo>
                        <a:pt x="47" y="139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9" name="Google Shape;6379;p53"/>
                <p:cNvSpPr/>
                <p:nvPr/>
              </p:nvSpPr>
              <p:spPr>
                <a:xfrm>
                  <a:off x="-1776968" y="2604355"/>
                  <a:ext cx="4146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185"/>
                      </a:lnTo>
                      <a:lnTo>
                        <a:pt x="93" y="185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0" name="Google Shape;6380;p53"/>
                <p:cNvSpPr/>
                <p:nvPr/>
              </p:nvSpPr>
              <p:spPr>
                <a:xfrm>
                  <a:off x="-1770837" y="2600253"/>
                  <a:ext cx="6175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40" y="47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1" name="Google Shape;6381;p53"/>
                <p:cNvSpPr/>
                <p:nvPr/>
              </p:nvSpPr>
              <p:spPr>
                <a:xfrm>
                  <a:off x="-1772866" y="2600253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2" name="Google Shape;6382;p53"/>
                <p:cNvSpPr/>
                <p:nvPr/>
              </p:nvSpPr>
              <p:spPr>
                <a:xfrm>
                  <a:off x="-1770837" y="2602282"/>
                  <a:ext cx="6175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3" name="Google Shape;6383;p53"/>
                <p:cNvSpPr/>
                <p:nvPr/>
              </p:nvSpPr>
              <p:spPr>
                <a:xfrm>
                  <a:off x="-1772866" y="2602282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4" name="Google Shape;6384;p53"/>
                <p:cNvSpPr/>
                <p:nvPr/>
              </p:nvSpPr>
              <p:spPr>
                <a:xfrm>
                  <a:off x="-1774895" y="2604355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5" name="Google Shape;6385;p53"/>
                <p:cNvSpPr/>
                <p:nvPr/>
              </p:nvSpPr>
              <p:spPr>
                <a:xfrm>
                  <a:off x="-1772866" y="2579831"/>
                  <a:ext cx="12306" cy="16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371" extrusionOk="0">
                      <a:moveTo>
                        <a:pt x="186" y="1"/>
                      </a:moveTo>
                      <a:lnTo>
                        <a:pt x="0" y="325"/>
                      </a:lnTo>
                      <a:lnTo>
                        <a:pt x="0" y="371"/>
                      </a:lnTo>
                      <a:lnTo>
                        <a:pt x="232" y="47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6" name="Google Shape;6386;p53"/>
                <p:cNvSpPr/>
                <p:nvPr/>
              </p:nvSpPr>
              <p:spPr>
                <a:xfrm>
                  <a:off x="-1774895" y="2594122"/>
                  <a:ext cx="2073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6" y="1"/>
                      </a:moveTo>
                      <a:lnTo>
                        <a:pt x="0" y="93"/>
                      </a:lnTo>
                      <a:lnTo>
                        <a:pt x="0" y="139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7" name="Google Shape;6387;p53"/>
                <p:cNvSpPr/>
                <p:nvPr/>
              </p:nvSpPr>
              <p:spPr>
                <a:xfrm>
                  <a:off x="-1776968" y="2598224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8" name="Google Shape;6388;p53"/>
                <p:cNvSpPr/>
                <p:nvPr/>
              </p:nvSpPr>
              <p:spPr>
                <a:xfrm>
                  <a:off x="-1785128" y="2604355"/>
                  <a:ext cx="8204" cy="1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78" extrusionOk="0">
                      <a:moveTo>
                        <a:pt x="140" y="0"/>
                      </a:moveTo>
                      <a:lnTo>
                        <a:pt x="1" y="185"/>
                      </a:lnTo>
                      <a:lnTo>
                        <a:pt x="1" y="231"/>
                      </a:lnTo>
                      <a:lnTo>
                        <a:pt x="47" y="278"/>
                      </a:lnTo>
                      <a:lnTo>
                        <a:pt x="47" y="231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9" name="Google Shape;6389;p53"/>
                <p:cNvSpPr/>
                <p:nvPr/>
              </p:nvSpPr>
              <p:spPr>
                <a:xfrm>
                  <a:off x="-1778997" y="2600253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0" name="Google Shape;6390;p53"/>
                <p:cNvSpPr/>
                <p:nvPr/>
              </p:nvSpPr>
              <p:spPr>
                <a:xfrm>
                  <a:off x="-1774895" y="260025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1" name="Google Shape;6391;p53"/>
                <p:cNvSpPr/>
                <p:nvPr/>
              </p:nvSpPr>
              <p:spPr>
                <a:xfrm>
                  <a:off x="-1776968" y="2600253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2" name="Google Shape;6392;p53"/>
                <p:cNvSpPr/>
                <p:nvPr/>
              </p:nvSpPr>
              <p:spPr>
                <a:xfrm>
                  <a:off x="-1778997" y="2602282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3" name="Google Shape;6393;p53"/>
                <p:cNvSpPr/>
                <p:nvPr/>
              </p:nvSpPr>
              <p:spPr>
                <a:xfrm>
                  <a:off x="-1776968" y="2602282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4" name="Google Shape;6394;p53"/>
                <p:cNvSpPr/>
                <p:nvPr/>
              </p:nvSpPr>
              <p:spPr>
                <a:xfrm>
                  <a:off x="-1762677" y="2579831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5" name="Google Shape;6395;p53"/>
                <p:cNvSpPr/>
                <p:nvPr/>
              </p:nvSpPr>
              <p:spPr>
                <a:xfrm>
                  <a:off x="-1772866" y="2581860"/>
                  <a:ext cx="14335" cy="1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418" extrusionOk="0">
                      <a:moveTo>
                        <a:pt x="232" y="1"/>
                      </a:moveTo>
                      <a:lnTo>
                        <a:pt x="0" y="325"/>
                      </a:lnTo>
                      <a:lnTo>
                        <a:pt x="47" y="417"/>
                      </a:lnTo>
                      <a:lnTo>
                        <a:pt x="278" y="47"/>
                      </a:lnTo>
                      <a:lnTo>
                        <a:pt x="324" y="47"/>
                      </a:lnTo>
                      <a:lnTo>
                        <a:pt x="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6" name="Google Shape;6396;p53"/>
                <p:cNvSpPr/>
                <p:nvPr/>
              </p:nvSpPr>
              <p:spPr>
                <a:xfrm>
                  <a:off x="-1774895" y="2596151"/>
                  <a:ext cx="4102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46" y="1"/>
                      </a:moveTo>
                      <a:lnTo>
                        <a:pt x="0" y="93"/>
                      </a:lnTo>
                      <a:lnTo>
                        <a:pt x="93" y="93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7" name="Google Shape;6397;p53"/>
                <p:cNvSpPr/>
                <p:nvPr/>
              </p:nvSpPr>
              <p:spPr>
                <a:xfrm>
                  <a:off x="-1783099" y="2604355"/>
                  <a:ext cx="8248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232" extrusionOk="0">
                      <a:moveTo>
                        <a:pt x="140" y="0"/>
                      </a:moveTo>
                      <a:lnTo>
                        <a:pt x="1" y="231"/>
                      </a:lnTo>
                      <a:lnTo>
                        <a:pt x="186" y="231"/>
                      </a:lnTo>
                      <a:lnTo>
                        <a:pt x="186" y="185"/>
                      </a:lnTo>
                      <a:lnTo>
                        <a:pt x="94" y="185"/>
                      </a:lnTo>
                      <a:lnTo>
                        <a:pt x="140" y="46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8" name="Google Shape;6398;p53"/>
                <p:cNvSpPr/>
                <p:nvPr/>
              </p:nvSpPr>
              <p:spPr>
                <a:xfrm>
                  <a:off x="-1772866" y="261251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9" name="Google Shape;6399;p53"/>
                <p:cNvSpPr/>
                <p:nvPr/>
              </p:nvSpPr>
              <p:spPr>
                <a:xfrm>
                  <a:off x="-1774895" y="2612514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6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0" name="Google Shape;6400;p53"/>
                <p:cNvSpPr/>
                <p:nvPr/>
              </p:nvSpPr>
              <p:spPr>
                <a:xfrm>
                  <a:off x="-1776968" y="2604355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1" name="Google Shape;6401;p53"/>
                <p:cNvSpPr/>
                <p:nvPr/>
              </p:nvSpPr>
              <p:spPr>
                <a:xfrm>
                  <a:off x="-1774895" y="2600253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2" name="Google Shape;6402;p53"/>
                <p:cNvSpPr/>
                <p:nvPr/>
              </p:nvSpPr>
              <p:spPr>
                <a:xfrm>
                  <a:off x="-1774895" y="2600253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3" name="Google Shape;6403;p53"/>
                <p:cNvSpPr/>
                <p:nvPr/>
              </p:nvSpPr>
              <p:spPr>
                <a:xfrm>
                  <a:off x="-1776968" y="260435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4" name="Google Shape;6404;p53"/>
                <p:cNvSpPr/>
                <p:nvPr/>
              </p:nvSpPr>
              <p:spPr>
                <a:xfrm>
                  <a:off x="-1774895" y="2602282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5" name="Google Shape;6405;p53"/>
                <p:cNvSpPr/>
                <p:nvPr/>
              </p:nvSpPr>
              <p:spPr>
                <a:xfrm>
                  <a:off x="-1776968" y="2602282"/>
                  <a:ext cx="4146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6" name="Google Shape;6406;p53"/>
                <p:cNvSpPr/>
                <p:nvPr/>
              </p:nvSpPr>
              <p:spPr>
                <a:xfrm>
                  <a:off x="-1783099" y="262473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7" name="Google Shape;6407;p53"/>
                <p:cNvSpPr/>
                <p:nvPr/>
              </p:nvSpPr>
              <p:spPr>
                <a:xfrm>
                  <a:off x="-1783099" y="2622703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8" name="Google Shape;6408;p53"/>
                <p:cNvSpPr/>
                <p:nvPr/>
              </p:nvSpPr>
              <p:spPr>
                <a:xfrm>
                  <a:off x="-1785128" y="2620674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9" name="Google Shape;6409;p53"/>
                <p:cNvSpPr/>
                <p:nvPr/>
              </p:nvSpPr>
              <p:spPr>
                <a:xfrm>
                  <a:off x="-1785128" y="2622703"/>
                  <a:ext cx="4146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0" name="Google Shape;6410;p53"/>
                <p:cNvSpPr/>
                <p:nvPr/>
              </p:nvSpPr>
              <p:spPr>
                <a:xfrm>
                  <a:off x="-1785128" y="2620674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1" name="Google Shape;6411;p53"/>
                <p:cNvSpPr/>
                <p:nvPr/>
              </p:nvSpPr>
              <p:spPr>
                <a:xfrm>
                  <a:off x="-1785128" y="262067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2" name="Google Shape;6412;p53"/>
                <p:cNvSpPr/>
                <p:nvPr/>
              </p:nvSpPr>
              <p:spPr>
                <a:xfrm>
                  <a:off x="-1785128" y="2620674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3" name="Google Shape;6413;p53"/>
                <p:cNvSpPr/>
                <p:nvPr/>
              </p:nvSpPr>
              <p:spPr>
                <a:xfrm>
                  <a:off x="-1785128" y="2620674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4" name="Google Shape;6414;p53"/>
                <p:cNvSpPr/>
                <p:nvPr/>
              </p:nvSpPr>
              <p:spPr>
                <a:xfrm>
                  <a:off x="-1785128" y="261860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5" name="Google Shape;6415;p53"/>
                <p:cNvSpPr/>
                <p:nvPr/>
              </p:nvSpPr>
              <p:spPr>
                <a:xfrm>
                  <a:off x="-1785128" y="261860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6" name="Google Shape;6416;p53"/>
                <p:cNvSpPr/>
                <p:nvPr/>
              </p:nvSpPr>
              <p:spPr>
                <a:xfrm>
                  <a:off x="-1785128" y="2620674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7" name="Google Shape;6417;p53"/>
                <p:cNvSpPr/>
                <p:nvPr/>
              </p:nvSpPr>
              <p:spPr>
                <a:xfrm>
                  <a:off x="-1785128" y="2620674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8" name="Google Shape;6418;p53"/>
                <p:cNvSpPr/>
                <p:nvPr/>
              </p:nvSpPr>
              <p:spPr>
                <a:xfrm>
                  <a:off x="-1785128" y="2618601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9" name="Google Shape;6419;p53"/>
                <p:cNvSpPr/>
                <p:nvPr/>
              </p:nvSpPr>
              <p:spPr>
                <a:xfrm>
                  <a:off x="-1785128" y="2618601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0" name="Google Shape;6420;p53"/>
                <p:cNvSpPr/>
                <p:nvPr/>
              </p:nvSpPr>
              <p:spPr>
                <a:xfrm>
                  <a:off x="-1783099" y="261454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1" name="Google Shape;6421;p53"/>
                <p:cNvSpPr/>
                <p:nvPr/>
              </p:nvSpPr>
              <p:spPr>
                <a:xfrm>
                  <a:off x="-1785128" y="261657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2" name="Google Shape;6422;p53"/>
                <p:cNvSpPr/>
                <p:nvPr/>
              </p:nvSpPr>
              <p:spPr>
                <a:xfrm>
                  <a:off x="-1783099" y="2614543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3" name="Google Shape;6423;p53"/>
                <p:cNvSpPr/>
                <p:nvPr/>
              </p:nvSpPr>
              <p:spPr>
                <a:xfrm>
                  <a:off x="-1785128" y="261657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4" name="Google Shape;6424;p53"/>
                <p:cNvSpPr/>
                <p:nvPr/>
              </p:nvSpPr>
              <p:spPr>
                <a:xfrm>
                  <a:off x="-1785128" y="261860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5" name="Google Shape;6425;p53"/>
                <p:cNvSpPr/>
                <p:nvPr/>
              </p:nvSpPr>
              <p:spPr>
                <a:xfrm>
                  <a:off x="-1785128" y="2618601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6" name="Google Shape;6426;p53"/>
                <p:cNvSpPr/>
                <p:nvPr/>
              </p:nvSpPr>
              <p:spPr>
                <a:xfrm>
                  <a:off x="-1785128" y="2616572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7" name="Google Shape;6427;p53"/>
                <p:cNvSpPr/>
                <p:nvPr/>
              </p:nvSpPr>
              <p:spPr>
                <a:xfrm>
                  <a:off x="-1785128" y="2618601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8" name="Google Shape;6428;p53"/>
                <p:cNvSpPr/>
                <p:nvPr/>
              </p:nvSpPr>
              <p:spPr>
                <a:xfrm>
                  <a:off x="-1783099" y="2614543"/>
                  <a:ext cx="8248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" extrusionOk="0">
                      <a:moveTo>
                        <a:pt x="186" y="0"/>
                      </a:moveTo>
                      <a:lnTo>
                        <a:pt x="186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9" name="Google Shape;6429;p53"/>
                <p:cNvSpPr/>
                <p:nvPr/>
              </p:nvSpPr>
              <p:spPr>
                <a:xfrm>
                  <a:off x="-1774895" y="2614543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0" name="Google Shape;6430;p53"/>
                <p:cNvSpPr/>
                <p:nvPr/>
              </p:nvSpPr>
              <p:spPr>
                <a:xfrm>
                  <a:off x="-1785128" y="2616572"/>
                  <a:ext cx="1027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" extrusionOk="0">
                      <a:moveTo>
                        <a:pt x="232" y="1"/>
                      </a:moveTo>
                      <a:lnTo>
                        <a:pt x="232" y="1"/>
                      </a:lnTo>
                      <a:lnTo>
                        <a:pt x="232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1" name="Google Shape;6431;p53"/>
                <p:cNvSpPr/>
                <p:nvPr/>
              </p:nvSpPr>
              <p:spPr>
                <a:xfrm>
                  <a:off x="-1783099" y="2614543"/>
                  <a:ext cx="8248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86" y="47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2" name="Google Shape;6432;p53"/>
                <p:cNvSpPr/>
                <p:nvPr/>
              </p:nvSpPr>
              <p:spPr>
                <a:xfrm>
                  <a:off x="-1774895" y="2614543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3" name="Google Shape;6433;p53"/>
                <p:cNvSpPr/>
                <p:nvPr/>
              </p:nvSpPr>
              <p:spPr>
                <a:xfrm>
                  <a:off x="-1785128" y="2616572"/>
                  <a:ext cx="4146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93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4" name="Google Shape;6434;p53"/>
                <p:cNvSpPr/>
                <p:nvPr/>
              </p:nvSpPr>
              <p:spPr>
                <a:xfrm>
                  <a:off x="-1799419" y="256756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5" name="Google Shape;6435;p53"/>
                <p:cNvSpPr/>
                <p:nvPr/>
              </p:nvSpPr>
              <p:spPr>
                <a:xfrm>
                  <a:off x="-1807579" y="2565540"/>
                  <a:ext cx="1023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4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232" y="93"/>
                      </a:lnTo>
                      <a:lnTo>
                        <a:pt x="232" y="47"/>
                      </a:lnTo>
                      <a:lnTo>
                        <a:pt x="186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6" name="Google Shape;6436;p53"/>
                <p:cNvSpPr/>
                <p:nvPr/>
              </p:nvSpPr>
              <p:spPr>
                <a:xfrm>
                  <a:off x="-1799419" y="2565540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7" name="Google Shape;6437;p53"/>
                <p:cNvSpPr/>
                <p:nvPr/>
              </p:nvSpPr>
              <p:spPr>
                <a:xfrm>
                  <a:off x="-1799419" y="256351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8" name="Google Shape;6438;p53"/>
                <p:cNvSpPr/>
                <p:nvPr/>
              </p:nvSpPr>
              <p:spPr>
                <a:xfrm>
                  <a:off x="-1799419" y="2561482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9" name="Google Shape;6439;p53"/>
                <p:cNvSpPr/>
                <p:nvPr/>
              </p:nvSpPr>
              <p:spPr>
                <a:xfrm>
                  <a:off x="-1799419" y="256351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0" name="Google Shape;6440;p53"/>
                <p:cNvSpPr/>
                <p:nvPr/>
              </p:nvSpPr>
              <p:spPr>
                <a:xfrm>
                  <a:off x="-1801448" y="2557380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1" name="Google Shape;6441;p53"/>
                <p:cNvSpPr/>
                <p:nvPr/>
              </p:nvSpPr>
              <p:spPr>
                <a:xfrm>
                  <a:off x="-1805550" y="2557380"/>
                  <a:ext cx="6175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140" y="1"/>
                      </a:moveTo>
                      <a:lnTo>
                        <a:pt x="140" y="1"/>
                      </a:lnTo>
                      <a:lnTo>
                        <a:pt x="140" y="1"/>
                      </a:lnTo>
                      <a:lnTo>
                        <a:pt x="140" y="1"/>
                      </a:lnTo>
                      <a:lnTo>
                        <a:pt x="140" y="1"/>
                      </a:lnTo>
                      <a:lnTo>
                        <a:pt x="140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2" name="Google Shape;6442;p53"/>
                <p:cNvSpPr/>
                <p:nvPr/>
              </p:nvSpPr>
              <p:spPr>
                <a:xfrm>
                  <a:off x="-1805550" y="2557380"/>
                  <a:ext cx="6175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140" y="1"/>
                      </a:moveTo>
                      <a:lnTo>
                        <a:pt x="140" y="1"/>
                      </a:lnTo>
                      <a:lnTo>
                        <a:pt x="140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40" y="1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3" name="Google Shape;6443;p53"/>
                <p:cNvSpPr/>
                <p:nvPr/>
              </p:nvSpPr>
              <p:spPr>
                <a:xfrm>
                  <a:off x="-1795317" y="2557380"/>
                  <a:ext cx="8204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32" extrusionOk="0">
                      <a:moveTo>
                        <a:pt x="47" y="1"/>
                      </a:moveTo>
                      <a:lnTo>
                        <a:pt x="0" y="93"/>
                      </a:lnTo>
                      <a:lnTo>
                        <a:pt x="0" y="186"/>
                      </a:lnTo>
                      <a:lnTo>
                        <a:pt x="47" y="232"/>
                      </a:lnTo>
                      <a:lnTo>
                        <a:pt x="93" y="186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4" name="Google Shape;6444;p53"/>
                <p:cNvSpPr/>
                <p:nvPr/>
              </p:nvSpPr>
              <p:spPr>
                <a:xfrm>
                  <a:off x="-1797390" y="2567569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5" name="Google Shape;6445;p53"/>
                <p:cNvSpPr/>
                <p:nvPr/>
              </p:nvSpPr>
              <p:spPr>
                <a:xfrm>
                  <a:off x="-1797390" y="2557380"/>
                  <a:ext cx="14335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325" extrusionOk="0">
                      <a:moveTo>
                        <a:pt x="279" y="1"/>
                      </a:moveTo>
                      <a:lnTo>
                        <a:pt x="140" y="232"/>
                      </a:lnTo>
                      <a:lnTo>
                        <a:pt x="94" y="278"/>
                      </a:lnTo>
                      <a:lnTo>
                        <a:pt x="1" y="278"/>
                      </a:lnTo>
                      <a:lnTo>
                        <a:pt x="94" y="324"/>
                      </a:lnTo>
                      <a:lnTo>
                        <a:pt x="140" y="278"/>
                      </a:lnTo>
                      <a:lnTo>
                        <a:pt x="186" y="232"/>
                      </a:lnTo>
                      <a:lnTo>
                        <a:pt x="325" y="47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6" name="Google Shape;6446;p53"/>
                <p:cNvSpPr/>
                <p:nvPr/>
              </p:nvSpPr>
              <p:spPr>
                <a:xfrm>
                  <a:off x="-1799419" y="2563511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7" name="Google Shape;6447;p53"/>
                <p:cNvSpPr/>
                <p:nvPr/>
              </p:nvSpPr>
              <p:spPr>
                <a:xfrm>
                  <a:off x="-1799419" y="2557380"/>
                  <a:ext cx="4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8" name="Google Shape;6448;p53"/>
                <p:cNvSpPr/>
                <p:nvPr/>
              </p:nvSpPr>
              <p:spPr>
                <a:xfrm>
                  <a:off x="-1783099" y="2557380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9" name="Google Shape;6449;p53"/>
                <p:cNvSpPr/>
                <p:nvPr/>
              </p:nvSpPr>
              <p:spPr>
                <a:xfrm>
                  <a:off x="-1797390" y="2565540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0" name="Google Shape;6450;p53"/>
                <p:cNvSpPr/>
                <p:nvPr/>
              </p:nvSpPr>
              <p:spPr>
                <a:xfrm>
                  <a:off x="-1797390" y="2567569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1" name="Google Shape;6451;p53"/>
                <p:cNvSpPr/>
                <p:nvPr/>
              </p:nvSpPr>
              <p:spPr>
                <a:xfrm>
                  <a:off x="-1797390" y="256554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2" name="Google Shape;6452;p53"/>
                <p:cNvSpPr/>
                <p:nvPr/>
              </p:nvSpPr>
              <p:spPr>
                <a:xfrm>
                  <a:off x="-1799419" y="256554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3" name="Google Shape;6453;p53"/>
                <p:cNvSpPr/>
                <p:nvPr/>
              </p:nvSpPr>
              <p:spPr>
                <a:xfrm>
                  <a:off x="-1797390" y="2563511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4" name="Google Shape;6454;p53"/>
                <p:cNvSpPr/>
                <p:nvPr/>
              </p:nvSpPr>
              <p:spPr>
                <a:xfrm>
                  <a:off x="-1799419" y="2565540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5" name="Google Shape;6455;p53"/>
                <p:cNvSpPr/>
                <p:nvPr/>
              </p:nvSpPr>
              <p:spPr>
                <a:xfrm>
                  <a:off x="-1799419" y="256351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6" name="Google Shape;6456;p53"/>
                <p:cNvSpPr/>
                <p:nvPr/>
              </p:nvSpPr>
              <p:spPr>
                <a:xfrm>
                  <a:off x="-1797390" y="256351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7" name="Google Shape;6457;p53"/>
                <p:cNvSpPr/>
                <p:nvPr/>
              </p:nvSpPr>
              <p:spPr>
                <a:xfrm>
                  <a:off x="-1799419" y="2563511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8" name="Google Shape;6458;p53"/>
                <p:cNvSpPr/>
                <p:nvPr/>
              </p:nvSpPr>
              <p:spPr>
                <a:xfrm>
                  <a:off x="-1799419" y="2563511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9" name="Google Shape;6459;p53"/>
                <p:cNvSpPr/>
                <p:nvPr/>
              </p:nvSpPr>
              <p:spPr>
                <a:xfrm>
                  <a:off x="-1797390" y="2561482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0" name="Google Shape;6460;p53"/>
                <p:cNvSpPr/>
                <p:nvPr/>
              </p:nvSpPr>
              <p:spPr>
                <a:xfrm>
                  <a:off x="-1797390" y="256351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1" name="Google Shape;6461;p53"/>
                <p:cNvSpPr/>
                <p:nvPr/>
              </p:nvSpPr>
              <p:spPr>
                <a:xfrm>
                  <a:off x="-1799419" y="2561482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2" name="Google Shape;6462;p53"/>
                <p:cNvSpPr/>
                <p:nvPr/>
              </p:nvSpPr>
              <p:spPr>
                <a:xfrm>
                  <a:off x="-1799419" y="2563511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3" name="Google Shape;6463;p53"/>
                <p:cNvSpPr/>
                <p:nvPr/>
              </p:nvSpPr>
              <p:spPr>
                <a:xfrm>
                  <a:off x="-1799419" y="256148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4" name="Google Shape;6464;p53"/>
                <p:cNvSpPr/>
                <p:nvPr/>
              </p:nvSpPr>
              <p:spPr>
                <a:xfrm>
                  <a:off x="-1799419" y="256148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5" name="Google Shape;6465;p53"/>
                <p:cNvSpPr/>
                <p:nvPr/>
              </p:nvSpPr>
              <p:spPr>
                <a:xfrm>
                  <a:off x="-1797390" y="255940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6" name="Google Shape;6466;p53"/>
                <p:cNvSpPr/>
                <p:nvPr/>
              </p:nvSpPr>
              <p:spPr>
                <a:xfrm>
                  <a:off x="-1797390" y="2559409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7" name="Google Shape;6467;p53"/>
                <p:cNvSpPr/>
                <p:nvPr/>
              </p:nvSpPr>
              <p:spPr>
                <a:xfrm>
                  <a:off x="-1799419" y="256148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8" name="Google Shape;6468;p53"/>
                <p:cNvSpPr/>
                <p:nvPr/>
              </p:nvSpPr>
              <p:spPr>
                <a:xfrm>
                  <a:off x="-1799419" y="255940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9" name="Google Shape;6469;p53"/>
                <p:cNvSpPr/>
                <p:nvPr/>
              </p:nvSpPr>
              <p:spPr>
                <a:xfrm>
                  <a:off x="-1799419" y="2559409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0" name="Google Shape;6470;p53"/>
                <p:cNvSpPr/>
                <p:nvPr/>
              </p:nvSpPr>
              <p:spPr>
                <a:xfrm>
                  <a:off x="-1799419" y="2557380"/>
                  <a:ext cx="4146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1" name="Google Shape;6471;p53"/>
                <p:cNvSpPr/>
                <p:nvPr/>
              </p:nvSpPr>
              <p:spPr>
                <a:xfrm>
                  <a:off x="-1799419" y="255738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2" name="Google Shape;6472;p53"/>
                <p:cNvSpPr/>
                <p:nvPr/>
              </p:nvSpPr>
              <p:spPr>
                <a:xfrm>
                  <a:off x="-1799419" y="2557380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3" name="Google Shape;6473;p53"/>
                <p:cNvSpPr/>
                <p:nvPr/>
              </p:nvSpPr>
              <p:spPr>
                <a:xfrm>
                  <a:off x="-1799419" y="255940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4" name="Google Shape;6474;p53"/>
                <p:cNvSpPr/>
                <p:nvPr/>
              </p:nvSpPr>
              <p:spPr>
                <a:xfrm>
                  <a:off x="-1797390" y="2557380"/>
                  <a:ext cx="12306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79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1" y="186"/>
                      </a:lnTo>
                      <a:lnTo>
                        <a:pt x="1" y="232"/>
                      </a:lnTo>
                      <a:lnTo>
                        <a:pt x="47" y="232"/>
                      </a:lnTo>
                      <a:lnTo>
                        <a:pt x="47" y="278"/>
                      </a:lnTo>
                      <a:lnTo>
                        <a:pt x="94" y="278"/>
                      </a:lnTo>
                      <a:lnTo>
                        <a:pt x="140" y="232"/>
                      </a:lnTo>
                      <a:lnTo>
                        <a:pt x="279" y="1"/>
                      </a:lnTo>
                      <a:lnTo>
                        <a:pt x="232" y="1"/>
                      </a:lnTo>
                      <a:lnTo>
                        <a:pt x="140" y="186"/>
                      </a:lnTo>
                      <a:lnTo>
                        <a:pt x="94" y="232"/>
                      </a:lnTo>
                      <a:lnTo>
                        <a:pt x="47" y="186"/>
                      </a:lnTo>
                      <a:lnTo>
                        <a:pt x="47" y="93"/>
                      </a:lnTo>
                      <a:lnTo>
                        <a:pt x="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5" name="Google Shape;6475;p53"/>
                <p:cNvSpPr/>
                <p:nvPr/>
              </p:nvSpPr>
              <p:spPr>
                <a:xfrm>
                  <a:off x="-1797390" y="2557380"/>
                  <a:ext cx="4146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94" y="1"/>
                      </a:lnTo>
                      <a:lnTo>
                        <a:pt x="94" y="1"/>
                      </a:lnTo>
                      <a:lnTo>
                        <a:pt x="94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6" name="Google Shape;6476;p53"/>
                <p:cNvSpPr/>
                <p:nvPr/>
              </p:nvSpPr>
              <p:spPr>
                <a:xfrm>
                  <a:off x="-1795317" y="2567569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7" name="Google Shape;6477;p53"/>
                <p:cNvSpPr/>
                <p:nvPr/>
              </p:nvSpPr>
              <p:spPr>
                <a:xfrm>
                  <a:off x="-1891295" y="2590064"/>
                  <a:ext cx="8248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86" extrusionOk="0">
                      <a:moveTo>
                        <a:pt x="140" y="0"/>
                      </a:moveTo>
                      <a:lnTo>
                        <a:pt x="47" y="93"/>
                      </a:lnTo>
                      <a:lnTo>
                        <a:pt x="1" y="185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8" name="Google Shape;6478;p53"/>
                <p:cNvSpPr/>
                <p:nvPr/>
              </p:nvSpPr>
              <p:spPr>
                <a:xfrm>
                  <a:off x="-1897382" y="2592093"/>
                  <a:ext cx="16364" cy="20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464" extrusionOk="0">
                      <a:moveTo>
                        <a:pt x="324" y="0"/>
                      </a:moveTo>
                      <a:lnTo>
                        <a:pt x="0" y="371"/>
                      </a:lnTo>
                      <a:lnTo>
                        <a:pt x="0" y="463"/>
                      </a:lnTo>
                      <a:lnTo>
                        <a:pt x="185" y="232"/>
                      </a:lnTo>
                      <a:lnTo>
                        <a:pt x="370" y="47"/>
                      </a:lnTo>
                      <a:lnTo>
                        <a:pt x="32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9" name="Google Shape;6479;p53"/>
                <p:cNvSpPr/>
                <p:nvPr/>
              </p:nvSpPr>
              <p:spPr>
                <a:xfrm>
                  <a:off x="-1778997" y="2557380"/>
                  <a:ext cx="1230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94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278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0" name="Google Shape;6480;p53"/>
                <p:cNvSpPr/>
                <p:nvPr/>
              </p:nvSpPr>
              <p:spPr>
                <a:xfrm>
                  <a:off x="-1811637" y="2557380"/>
                  <a:ext cx="6131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1" name="Google Shape;6481;p53"/>
                <p:cNvSpPr/>
                <p:nvPr/>
              </p:nvSpPr>
              <p:spPr>
                <a:xfrm>
                  <a:off x="-1781026" y="2555351"/>
                  <a:ext cx="4102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93" y="93"/>
                      </a:lnTo>
                      <a:lnTo>
                        <a:pt x="47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2" name="Google Shape;6482;p53"/>
                <p:cNvSpPr/>
                <p:nvPr/>
              </p:nvSpPr>
              <p:spPr>
                <a:xfrm>
                  <a:off x="-1811637" y="2557380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3" name="Google Shape;6483;p53"/>
                <p:cNvSpPr/>
                <p:nvPr/>
              </p:nvSpPr>
              <p:spPr>
                <a:xfrm>
                  <a:off x="-1781026" y="2555351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4" name="Google Shape;6484;p53"/>
                <p:cNvSpPr/>
                <p:nvPr/>
              </p:nvSpPr>
              <p:spPr>
                <a:xfrm>
                  <a:off x="-1811637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5" name="Google Shape;6485;p53"/>
                <p:cNvSpPr/>
                <p:nvPr/>
              </p:nvSpPr>
              <p:spPr>
                <a:xfrm>
                  <a:off x="-1885164" y="259006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6" name="Google Shape;6486;p53"/>
                <p:cNvSpPr/>
                <p:nvPr/>
              </p:nvSpPr>
              <p:spPr>
                <a:xfrm>
                  <a:off x="-1905541" y="2616572"/>
                  <a:ext cx="4102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325" extrusionOk="0">
                      <a:moveTo>
                        <a:pt x="93" y="1"/>
                      </a:moveTo>
                      <a:lnTo>
                        <a:pt x="46" y="140"/>
                      </a:lnTo>
                      <a:lnTo>
                        <a:pt x="0" y="325"/>
                      </a:lnTo>
                      <a:lnTo>
                        <a:pt x="0" y="325"/>
                      </a:lnTo>
                      <a:lnTo>
                        <a:pt x="93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7" name="Google Shape;6487;p53"/>
                <p:cNvSpPr/>
                <p:nvPr/>
              </p:nvSpPr>
              <p:spPr>
                <a:xfrm>
                  <a:off x="-1899455" y="2608412"/>
                  <a:ext cx="2117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86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" y="186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8" name="Google Shape;6488;p53"/>
                <p:cNvSpPr/>
                <p:nvPr/>
              </p:nvSpPr>
              <p:spPr>
                <a:xfrm>
                  <a:off x="-1901484" y="2612514"/>
                  <a:ext cx="2073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1" y="185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9" name="Google Shape;6489;p53"/>
                <p:cNvSpPr/>
                <p:nvPr/>
              </p:nvSpPr>
              <p:spPr>
                <a:xfrm>
                  <a:off x="-1811637" y="2553278"/>
                  <a:ext cx="14291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1" extrusionOk="0">
                      <a:moveTo>
                        <a:pt x="324" y="1"/>
                      </a:moveTo>
                      <a:lnTo>
                        <a:pt x="278" y="1"/>
                      </a:lnTo>
                      <a:lnTo>
                        <a:pt x="278" y="1"/>
                      </a:lnTo>
                      <a:lnTo>
                        <a:pt x="278" y="1"/>
                      </a:lnTo>
                      <a:lnTo>
                        <a:pt x="278" y="1"/>
                      </a:lnTo>
                      <a:lnTo>
                        <a:pt x="231" y="1"/>
                      </a:lnTo>
                      <a:lnTo>
                        <a:pt x="231" y="1"/>
                      </a:lnTo>
                      <a:lnTo>
                        <a:pt x="231" y="1"/>
                      </a:lnTo>
                      <a:lnTo>
                        <a:pt x="185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93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324" y="1"/>
                      </a:lnTo>
                      <a:lnTo>
                        <a:pt x="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0" name="Google Shape;6490;p53"/>
                <p:cNvSpPr/>
                <p:nvPr/>
              </p:nvSpPr>
              <p:spPr>
                <a:xfrm>
                  <a:off x="-1805550" y="2555351"/>
                  <a:ext cx="820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" extrusionOk="0">
                      <a:moveTo>
                        <a:pt x="186" y="0"/>
                      </a:moveTo>
                      <a:lnTo>
                        <a:pt x="186" y="0"/>
                      </a:lnTo>
                      <a:lnTo>
                        <a:pt x="186" y="0"/>
                      </a:lnTo>
                      <a:lnTo>
                        <a:pt x="1" y="0"/>
                      </a:lnTo>
                      <a:lnTo>
                        <a:pt x="186" y="0"/>
                      </a:lnTo>
                      <a:lnTo>
                        <a:pt x="186" y="0"/>
                      </a:lnTo>
                      <a:lnTo>
                        <a:pt x="186" y="0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1" name="Google Shape;6491;p53"/>
                <p:cNvSpPr/>
                <p:nvPr/>
              </p:nvSpPr>
              <p:spPr>
                <a:xfrm>
                  <a:off x="-1811637" y="2553278"/>
                  <a:ext cx="4102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93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2" name="Google Shape;6492;p53"/>
                <p:cNvSpPr/>
                <p:nvPr/>
              </p:nvSpPr>
              <p:spPr>
                <a:xfrm>
                  <a:off x="-1811637" y="255327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3" name="Google Shape;6493;p53"/>
                <p:cNvSpPr/>
                <p:nvPr/>
              </p:nvSpPr>
              <p:spPr>
                <a:xfrm>
                  <a:off x="-1813710" y="2553278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4" name="Google Shape;6494;p53"/>
                <p:cNvSpPr/>
                <p:nvPr/>
              </p:nvSpPr>
              <p:spPr>
                <a:xfrm>
                  <a:off x="-1811637" y="2555351"/>
                  <a:ext cx="14291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47" extrusionOk="0">
                      <a:moveTo>
                        <a:pt x="139" y="0"/>
                      </a:moveTo>
                      <a:lnTo>
                        <a:pt x="0" y="47"/>
                      </a:lnTo>
                      <a:lnTo>
                        <a:pt x="278" y="47"/>
                      </a:lnTo>
                      <a:lnTo>
                        <a:pt x="32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5" name="Google Shape;6495;p53"/>
                <p:cNvSpPr/>
                <p:nvPr/>
              </p:nvSpPr>
              <p:spPr>
                <a:xfrm>
                  <a:off x="-1811637" y="2557380"/>
                  <a:ext cx="6131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" extrusionOk="0">
                      <a:moveTo>
                        <a:pt x="139" y="1"/>
                      </a:move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6" name="Google Shape;6496;p53"/>
                <p:cNvSpPr/>
                <p:nvPr/>
              </p:nvSpPr>
              <p:spPr>
                <a:xfrm>
                  <a:off x="-1811637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7" name="Google Shape;6497;p53"/>
                <p:cNvSpPr/>
                <p:nvPr/>
              </p:nvSpPr>
              <p:spPr>
                <a:xfrm>
                  <a:off x="-1811637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8" name="Google Shape;6498;p53"/>
                <p:cNvSpPr/>
                <p:nvPr/>
              </p:nvSpPr>
              <p:spPr>
                <a:xfrm>
                  <a:off x="-1811637" y="2557380"/>
                  <a:ext cx="1023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231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9" name="Google Shape;6499;p53"/>
                <p:cNvSpPr/>
                <p:nvPr/>
              </p:nvSpPr>
              <p:spPr>
                <a:xfrm>
                  <a:off x="-1811637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0" name="Google Shape;6500;p53"/>
                <p:cNvSpPr/>
                <p:nvPr/>
              </p:nvSpPr>
              <p:spPr>
                <a:xfrm>
                  <a:off x="-1811637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1" name="Google Shape;6501;p53"/>
                <p:cNvSpPr/>
                <p:nvPr/>
              </p:nvSpPr>
              <p:spPr>
                <a:xfrm>
                  <a:off x="-1793288" y="2555351"/>
                  <a:ext cx="820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39" y="47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2" name="Google Shape;6502;p53"/>
                <p:cNvSpPr/>
                <p:nvPr/>
              </p:nvSpPr>
              <p:spPr>
                <a:xfrm>
                  <a:off x="-1785128" y="2557380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3" name="Google Shape;6503;p53"/>
                <p:cNvSpPr/>
                <p:nvPr/>
              </p:nvSpPr>
              <p:spPr>
                <a:xfrm>
                  <a:off x="-1781026" y="255535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4" name="Google Shape;6504;p53"/>
                <p:cNvSpPr/>
                <p:nvPr/>
              </p:nvSpPr>
              <p:spPr>
                <a:xfrm>
                  <a:off x="-1783099" y="2555351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5" name="Google Shape;6505;p53"/>
                <p:cNvSpPr/>
                <p:nvPr/>
              </p:nvSpPr>
              <p:spPr>
                <a:xfrm>
                  <a:off x="-1797390" y="2555351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6" name="Google Shape;6506;p53"/>
                <p:cNvSpPr/>
                <p:nvPr/>
              </p:nvSpPr>
              <p:spPr>
                <a:xfrm>
                  <a:off x="-1799419" y="2555351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7" name="Google Shape;6507;p53"/>
                <p:cNvSpPr/>
                <p:nvPr/>
              </p:nvSpPr>
              <p:spPr>
                <a:xfrm>
                  <a:off x="-1787157" y="2555351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8" name="Google Shape;6508;p53"/>
                <p:cNvSpPr/>
                <p:nvPr/>
              </p:nvSpPr>
              <p:spPr>
                <a:xfrm>
                  <a:off x="-1785128" y="255535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9" name="Google Shape;6509;p53"/>
                <p:cNvSpPr/>
                <p:nvPr/>
              </p:nvSpPr>
              <p:spPr>
                <a:xfrm>
                  <a:off x="-1795317" y="255535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0" name="Google Shape;6510;p53"/>
                <p:cNvSpPr/>
                <p:nvPr/>
              </p:nvSpPr>
              <p:spPr>
                <a:xfrm>
                  <a:off x="-1897382" y="2590064"/>
                  <a:ext cx="14335" cy="1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417" extrusionOk="0">
                      <a:moveTo>
                        <a:pt x="324" y="0"/>
                      </a:moveTo>
                      <a:lnTo>
                        <a:pt x="139" y="185"/>
                      </a:lnTo>
                      <a:lnTo>
                        <a:pt x="0" y="370"/>
                      </a:lnTo>
                      <a:lnTo>
                        <a:pt x="0" y="417"/>
                      </a:lnTo>
                      <a:lnTo>
                        <a:pt x="324" y="46"/>
                      </a:lnTo>
                      <a:lnTo>
                        <a:pt x="32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1" name="Google Shape;6511;p53"/>
                <p:cNvSpPr/>
                <p:nvPr/>
              </p:nvSpPr>
              <p:spPr>
                <a:xfrm>
                  <a:off x="-1778997" y="2555351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2" name="Google Shape;6512;p53"/>
                <p:cNvSpPr/>
                <p:nvPr/>
              </p:nvSpPr>
              <p:spPr>
                <a:xfrm>
                  <a:off x="-1781026" y="255535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3" name="Google Shape;6513;p53"/>
                <p:cNvSpPr/>
                <p:nvPr/>
              </p:nvSpPr>
              <p:spPr>
                <a:xfrm>
                  <a:off x="-1903513" y="2614543"/>
                  <a:ext cx="2073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47" y="0"/>
                      </a:moveTo>
                      <a:lnTo>
                        <a:pt x="0" y="186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4" name="Google Shape;6514;p53"/>
                <p:cNvSpPr/>
                <p:nvPr/>
              </p:nvSpPr>
              <p:spPr>
                <a:xfrm>
                  <a:off x="-1899455" y="2606384"/>
                  <a:ext cx="2117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5" name="Google Shape;6515;p53"/>
                <p:cNvSpPr/>
                <p:nvPr/>
              </p:nvSpPr>
              <p:spPr>
                <a:xfrm>
                  <a:off x="-1901484" y="2610441"/>
                  <a:ext cx="2073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1" y="140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6" name="Google Shape;6516;p53"/>
                <p:cNvSpPr/>
                <p:nvPr/>
              </p:nvSpPr>
              <p:spPr>
                <a:xfrm>
                  <a:off x="-1807579" y="2553278"/>
                  <a:ext cx="12306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" extrusionOk="0">
                      <a:moveTo>
                        <a:pt x="232" y="1"/>
                      </a:moveTo>
                      <a:lnTo>
                        <a:pt x="278" y="1"/>
                      </a:lnTo>
                      <a:lnTo>
                        <a:pt x="278" y="1"/>
                      </a:lnTo>
                      <a:lnTo>
                        <a:pt x="232" y="1"/>
                      </a:lnTo>
                      <a:lnTo>
                        <a:pt x="232" y="1"/>
                      </a:lnTo>
                      <a:lnTo>
                        <a:pt x="232" y="1"/>
                      </a:lnTo>
                      <a:lnTo>
                        <a:pt x="1" y="1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7" name="Google Shape;6517;p53"/>
                <p:cNvSpPr/>
                <p:nvPr/>
              </p:nvSpPr>
              <p:spPr>
                <a:xfrm>
                  <a:off x="-1811637" y="2553278"/>
                  <a:ext cx="1636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324" y="47"/>
                      </a:ln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8" name="Google Shape;6518;p53"/>
                <p:cNvSpPr/>
                <p:nvPr/>
              </p:nvSpPr>
              <p:spPr>
                <a:xfrm>
                  <a:off x="-1811637" y="2553278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9" name="Google Shape;6519;p53"/>
                <p:cNvSpPr/>
                <p:nvPr/>
              </p:nvSpPr>
              <p:spPr>
                <a:xfrm>
                  <a:off x="-1813710" y="2553278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0" name="Google Shape;6520;p53"/>
                <p:cNvSpPr/>
                <p:nvPr/>
              </p:nvSpPr>
              <p:spPr>
                <a:xfrm>
                  <a:off x="-1811637" y="2555351"/>
                  <a:ext cx="6131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1" name="Google Shape;6521;p53"/>
                <p:cNvSpPr/>
                <p:nvPr/>
              </p:nvSpPr>
              <p:spPr>
                <a:xfrm>
                  <a:off x="-1811637" y="2555351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2" name="Google Shape;6522;p53"/>
                <p:cNvSpPr/>
                <p:nvPr/>
              </p:nvSpPr>
              <p:spPr>
                <a:xfrm>
                  <a:off x="-1813710" y="2555351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3" name="Google Shape;6523;p53"/>
                <p:cNvSpPr/>
                <p:nvPr/>
              </p:nvSpPr>
              <p:spPr>
                <a:xfrm>
                  <a:off x="-1811637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4" name="Google Shape;6524;p53"/>
                <p:cNvSpPr/>
                <p:nvPr/>
              </p:nvSpPr>
              <p:spPr>
                <a:xfrm>
                  <a:off x="-1811637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5" name="Google Shape;6525;p53"/>
                <p:cNvSpPr/>
                <p:nvPr/>
              </p:nvSpPr>
              <p:spPr>
                <a:xfrm>
                  <a:off x="-1811637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6" name="Google Shape;6526;p53"/>
                <p:cNvSpPr/>
                <p:nvPr/>
              </p:nvSpPr>
              <p:spPr>
                <a:xfrm>
                  <a:off x="-1793288" y="2553278"/>
                  <a:ext cx="820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86" y="47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7" name="Google Shape;6527;p53"/>
                <p:cNvSpPr/>
                <p:nvPr/>
              </p:nvSpPr>
              <p:spPr>
                <a:xfrm>
                  <a:off x="-1785128" y="255327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8" name="Google Shape;6528;p53"/>
                <p:cNvSpPr/>
                <p:nvPr/>
              </p:nvSpPr>
              <p:spPr>
                <a:xfrm>
                  <a:off x="-1781026" y="255535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9" name="Google Shape;6529;p53"/>
                <p:cNvSpPr/>
                <p:nvPr/>
              </p:nvSpPr>
              <p:spPr>
                <a:xfrm>
                  <a:off x="-1783099" y="2555351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0" name="Google Shape;6530;p53"/>
                <p:cNvSpPr/>
                <p:nvPr/>
              </p:nvSpPr>
              <p:spPr>
                <a:xfrm>
                  <a:off x="-1797390" y="2553278"/>
                  <a:ext cx="4146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1" name="Google Shape;6531;p53"/>
                <p:cNvSpPr/>
                <p:nvPr/>
              </p:nvSpPr>
              <p:spPr>
                <a:xfrm>
                  <a:off x="-1785128" y="2553278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2" name="Google Shape;6532;p53"/>
                <p:cNvSpPr/>
                <p:nvPr/>
              </p:nvSpPr>
              <p:spPr>
                <a:xfrm>
                  <a:off x="-1785128" y="2553278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3" name="Google Shape;6533;p53"/>
                <p:cNvSpPr/>
                <p:nvPr/>
              </p:nvSpPr>
              <p:spPr>
                <a:xfrm>
                  <a:off x="-1795317" y="2553278"/>
                  <a:ext cx="4102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4" name="Google Shape;6534;p53"/>
                <p:cNvSpPr/>
                <p:nvPr/>
              </p:nvSpPr>
              <p:spPr>
                <a:xfrm>
                  <a:off x="-1899455" y="2596151"/>
                  <a:ext cx="6175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93" y="1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5" name="Google Shape;6535;p53"/>
                <p:cNvSpPr/>
                <p:nvPr/>
              </p:nvSpPr>
              <p:spPr>
                <a:xfrm>
                  <a:off x="-1893324" y="2594122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6" name="Google Shape;6536;p53"/>
                <p:cNvSpPr/>
                <p:nvPr/>
              </p:nvSpPr>
              <p:spPr>
                <a:xfrm>
                  <a:off x="-1766735" y="2561482"/>
                  <a:ext cx="6175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232" extrusionOk="0">
                      <a:moveTo>
                        <a:pt x="0" y="0"/>
                      </a:moveTo>
                      <a:lnTo>
                        <a:pt x="47" y="46"/>
                      </a:lnTo>
                      <a:lnTo>
                        <a:pt x="93" y="93"/>
                      </a:lnTo>
                      <a:lnTo>
                        <a:pt x="139" y="231"/>
                      </a:lnTo>
                      <a:lnTo>
                        <a:pt x="139" y="139"/>
                      </a:lnTo>
                      <a:lnTo>
                        <a:pt x="93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7" name="Google Shape;6537;p53"/>
                <p:cNvSpPr/>
                <p:nvPr/>
              </p:nvSpPr>
              <p:spPr>
                <a:xfrm>
                  <a:off x="-1891295" y="2587991"/>
                  <a:ext cx="61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140" y="1"/>
                      </a:moveTo>
                      <a:lnTo>
                        <a:pt x="94" y="47"/>
                      </a:lnTo>
                      <a:lnTo>
                        <a:pt x="1" y="93"/>
                      </a:lnTo>
                      <a:lnTo>
                        <a:pt x="1" y="140"/>
                      </a:lnTo>
                      <a:lnTo>
                        <a:pt x="47" y="140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8" name="Google Shape;6538;p53"/>
                <p:cNvSpPr/>
                <p:nvPr/>
              </p:nvSpPr>
              <p:spPr>
                <a:xfrm>
                  <a:off x="-1895353" y="2592093"/>
                  <a:ext cx="4102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47" y="0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9" name="Google Shape;6539;p53"/>
                <p:cNvSpPr/>
                <p:nvPr/>
              </p:nvSpPr>
              <p:spPr>
                <a:xfrm>
                  <a:off x="-1905541" y="2630863"/>
                  <a:ext cx="2073" cy="1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33" extrusionOk="0">
                      <a:moveTo>
                        <a:pt x="46" y="232"/>
                      </a:moveTo>
                      <a:lnTo>
                        <a:pt x="46" y="232"/>
                      </a:lnTo>
                      <a:lnTo>
                        <a:pt x="46" y="232"/>
                      </a:lnTo>
                      <a:lnTo>
                        <a:pt x="46" y="232"/>
                      </a:lnTo>
                      <a:lnTo>
                        <a:pt x="46" y="232"/>
                      </a:lnTo>
                      <a:lnTo>
                        <a:pt x="46" y="232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46" y="232"/>
                      </a:lnTo>
                      <a:lnTo>
                        <a:pt x="46" y="2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0" name="Google Shape;6540;p53"/>
                <p:cNvSpPr/>
                <p:nvPr/>
              </p:nvSpPr>
              <p:spPr>
                <a:xfrm>
                  <a:off x="-1901484" y="2600253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1" name="Google Shape;6541;p53"/>
                <p:cNvSpPr/>
                <p:nvPr/>
              </p:nvSpPr>
              <p:spPr>
                <a:xfrm>
                  <a:off x="-1901484" y="2604355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2" name="Google Shape;6542;p53"/>
                <p:cNvSpPr/>
                <p:nvPr/>
              </p:nvSpPr>
              <p:spPr>
                <a:xfrm>
                  <a:off x="-1893324" y="2592093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3" name="Google Shape;6543;p53"/>
                <p:cNvSpPr/>
                <p:nvPr/>
              </p:nvSpPr>
              <p:spPr>
                <a:xfrm>
                  <a:off x="-1887193" y="2587991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4" name="Google Shape;6544;p53"/>
                <p:cNvSpPr/>
                <p:nvPr/>
              </p:nvSpPr>
              <p:spPr>
                <a:xfrm>
                  <a:off x="-1893324" y="2592093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5" name="Google Shape;6545;p53"/>
                <p:cNvSpPr/>
                <p:nvPr/>
              </p:nvSpPr>
              <p:spPr>
                <a:xfrm>
                  <a:off x="-1891295" y="2587991"/>
                  <a:ext cx="414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94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6" name="Google Shape;6546;p53"/>
                <p:cNvSpPr/>
                <p:nvPr/>
              </p:nvSpPr>
              <p:spPr>
                <a:xfrm>
                  <a:off x="-1887193" y="2587991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7" name="Google Shape;6547;p53"/>
                <p:cNvSpPr/>
                <p:nvPr/>
              </p:nvSpPr>
              <p:spPr>
                <a:xfrm>
                  <a:off x="-1891295" y="2585962"/>
                  <a:ext cx="6175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40" y="0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94" y="47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8" name="Google Shape;6548;p53"/>
                <p:cNvSpPr/>
                <p:nvPr/>
              </p:nvSpPr>
              <p:spPr>
                <a:xfrm>
                  <a:off x="-1811637" y="2551249"/>
                  <a:ext cx="14291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9" name="Google Shape;6549;p53"/>
                <p:cNvSpPr/>
                <p:nvPr/>
              </p:nvSpPr>
              <p:spPr>
                <a:xfrm>
                  <a:off x="-1813710" y="2549220"/>
                  <a:ext cx="820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0" name="Google Shape;6550;p53"/>
                <p:cNvSpPr/>
                <p:nvPr/>
              </p:nvSpPr>
              <p:spPr>
                <a:xfrm>
                  <a:off x="-1813710" y="2549220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1" name="Google Shape;6551;p53"/>
                <p:cNvSpPr/>
                <p:nvPr/>
              </p:nvSpPr>
              <p:spPr>
                <a:xfrm>
                  <a:off x="-1813710" y="2551249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2" name="Google Shape;6552;p53"/>
                <p:cNvSpPr/>
                <p:nvPr/>
              </p:nvSpPr>
              <p:spPr>
                <a:xfrm>
                  <a:off x="-1815739" y="2551249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3" name="Google Shape;6553;p53"/>
                <p:cNvSpPr/>
                <p:nvPr/>
              </p:nvSpPr>
              <p:spPr>
                <a:xfrm>
                  <a:off x="-1815739" y="254922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4" name="Google Shape;6554;p53"/>
                <p:cNvSpPr/>
                <p:nvPr/>
              </p:nvSpPr>
              <p:spPr>
                <a:xfrm>
                  <a:off x="-1793288" y="254922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5" name="Google Shape;6555;p53"/>
                <p:cNvSpPr/>
                <p:nvPr/>
              </p:nvSpPr>
              <p:spPr>
                <a:xfrm>
                  <a:off x="-1789186" y="254922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6" name="Google Shape;6556;p53"/>
                <p:cNvSpPr/>
                <p:nvPr/>
              </p:nvSpPr>
              <p:spPr>
                <a:xfrm>
                  <a:off x="-1793288" y="2549220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7" name="Google Shape;6557;p53"/>
                <p:cNvSpPr/>
                <p:nvPr/>
              </p:nvSpPr>
              <p:spPr>
                <a:xfrm>
                  <a:off x="-1791259" y="2549220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8" name="Google Shape;6558;p53"/>
                <p:cNvSpPr/>
                <p:nvPr/>
              </p:nvSpPr>
              <p:spPr>
                <a:xfrm>
                  <a:off x="-1897382" y="2594122"/>
                  <a:ext cx="8204" cy="1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33" extrusionOk="0">
                      <a:moveTo>
                        <a:pt x="185" y="1"/>
                      </a:moveTo>
                      <a:lnTo>
                        <a:pt x="93" y="47"/>
                      </a:lnTo>
                      <a:lnTo>
                        <a:pt x="0" y="186"/>
                      </a:lnTo>
                      <a:lnTo>
                        <a:pt x="0" y="232"/>
                      </a:lnTo>
                      <a:lnTo>
                        <a:pt x="139" y="93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9" name="Google Shape;6559;p53"/>
                <p:cNvSpPr/>
                <p:nvPr/>
              </p:nvSpPr>
              <p:spPr>
                <a:xfrm>
                  <a:off x="-1774895" y="2557380"/>
                  <a:ext cx="12262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140" extrusionOk="0">
                      <a:moveTo>
                        <a:pt x="0" y="1"/>
                      </a:moveTo>
                      <a:lnTo>
                        <a:pt x="185" y="93"/>
                      </a:lnTo>
                      <a:lnTo>
                        <a:pt x="278" y="139"/>
                      </a:lnTo>
                      <a:lnTo>
                        <a:pt x="185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0" name="Google Shape;6560;p53"/>
                <p:cNvSpPr/>
                <p:nvPr/>
              </p:nvSpPr>
              <p:spPr>
                <a:xfrm>
                  <a:off x="-1889222" y="2587991"/>
                  <a:ext cx="4102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0" extrusionOk="0">
                      <a:moveTo>
                        <a:pt x="93" y="1"/>
                      </a:move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1" name="Google Shape;6561;p53"/>
                <p:cNvSpPr/>
                <p:nvPr/>
              </p:nvSpPr>
              <p:spPr>
                <a:xfrm>
                  <a:off x="-1903513" y="2612514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2" name="Google Shape;6562;p53"/>
                <p:cNvSpPr/>
                <p:nvPr/>
              </p:nvSpPr>
              <p:spPr>
                <a:xfrm>
                  <a:off x="-1907615" y="2622703"/>
                  <a:ext cx="4146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279" extrusionOk="0">
                      <a:moveTo>
                        <a:pt x="93" y="1"/>
                      </a:moveTo>
                      <a:lnTo>
                        <a:pt x="1" y="186"/>
                      </a:lnTo>
                      <a:lnTo>
                        <a:pt x="47" y="278"/>
                      </a:lnTo>
                      <a:lnTo>
                        <a:pt x="47" y="186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3" name="Google Shape;6563;p53"/>
                <p:cNvSpPr/>
                <p:nvPr/>
              </p:nvSpPr>
              <p:spPr>
                <a:xfrm>
                  <a:off x="-1901484" y="2602282"/>
                  <a:ext cx="4146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93" y="1"/>
                      </a:moveTo>
                      <a:lnTo>
                        <a:pt x="1" y="93"/>
                      </a:lnTo>
                      <a:lnTo>
                        <a:pt x="47" y="140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4" name="Google Shape;6564;p53"/>
                <p:cNvSpPr/>
                <p:nvPr/>
              </p:nvSpPr>
              <p:spPr>
                <a:xfrm>
                  <a:off x="-1901484" y="2606384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5" name="Google Shape;6565;p53"/>
                <p:cNvSpPr/>
                <p:nvPr/>
              </p:nvSpPr>
              <p:spPr>
                <a:xfrm>
                  <a:off x="-1811637" y="2551249"/>
                  <a:ext cx="1636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47" extrusionOk="0">
                      <a:moveTo>
                        <a:pt x="324" y="1"/>
                      </a:moveTo>
                      <a:lnTo>
                        <a:pt x="0" y="47"/>
                      </a:lnTo>
                      <a:lnTo>
                        <a:pt x="370" y="47"/>
                      </a:ln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6" name="Google Shape;6566;p53"/>
                <p:cNvSpPr/>
                <p:nvPr/>
              </p:nvSpPr>
              <p:spPr>
                <a:xfrm>
                  <a:off x="-1813710" y="2553278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7" name="Google Shape;6567;p53"/>
                <p:cNvSpPr/>
                <p:nvPr/>
              </p:nvSpPr>
              <p:spPr>
                <a:xfrm>
                  <a:off x="-1813710" y="2553278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8" name="Google Shape;6568;p53"/>
                <p:cNvSpPr/>
                <p:nvPr/>
              </p:nvSpPr>
              <p:spPr>
                <a:xfrm>
                  <a:off x="-1795317" y="2551249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9" name="Google Shape;6569;p53"/>
                <p:cNvSpPr/>
                <p:nvPr/>
              </p:nvSpPr>
              <p:spPr>
                <a:xfrm>
                  <a:off x="-1811637" y="255327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0" name="Google Shape;6570;p53"/>
                <p:cNvSpPr/>
                <p:nvPr/>
              </p:nvSpPr>
              <p:spPr>
                <a:xfrm>
                  <a:off x="-1811637" y="255327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1" name="Google Shape;6571;p53"/>
                <p:cNvSpPr/>
                <p:nvPr/>
              </p:nvSpPr>
              <p:spPr>
                <a:xfrm>
                  <a:off x="-1813710" y="2553278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2" name="Google Shape;6572;p53"/>
                <p:cNvSpPr/>
                <p:nvPr/>
              </p:nvSpPr>
              <p:spPr>
                <a:xfrm>
                  <a:off x="-1791259" y="2551249"/>
                  <a:ext cx="6175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40" y="47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3" name="Google Shape;6573;p53"/>
                <p:cNvSpPr/>
                <p:nvPr/>
              </p:nvSpPr>
              <p:spPr>
                <a:xfrm>
                  <a:off x="-1785128" y="2551249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4" name="Google Shape;6574;p53"/>
                <p:cNvSpPr/>
                <p:nvPr/>
              </p:nvSpPr>
              <p:spPr>
                <a:xfrm>
                  <a:off x="-1781026" y="255327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5" name="Google Shape;6575;p53"/>
                <p:cNvSpPr/>
                <p:nvPr/>
              </p:nvSpPr>
              <p:spPr>
                <a:xfrm>
                  <a:off x="-1795317" y="2551249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6" name="Google Shape;6576;p53"/>
                <p:cNvSpPr/>
                <p:nvPr/>
              </p:nvSpPr>
              <p:spPr>
                <a:xfrm>
                  <a:off x="-1781026" y="255327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7" name="Google Shape;6577;p53"/>
                <p:cNvSpPr/>
                <p:nvPr/>
              </p:nvSpPr>
              <p:spPr>
                <a:xfrm>
                  <a:off x="-1783099" y="2551249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8" name="Google Shape;6578;p53"/>
                <p:cNvSpPr/>
                <p:nvPr/>
              </p:nvSpPr>
              <p:spPr>
                <a:xfrm>
                  <a:off x="-1793288" y="2551249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9" name="Google Shape;6579;p53"/>
                <p:cNvSpPr/>
                <p:nvPr/>
              </p:nvSpPr>
              <p:spPr>
                <a:xfrm>
                  <a:off x="-1778997" y="2553278"/>
                  <a:ext cx="12306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40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93" y="94"/>
                      </a:lnTo>
                      <a:lnTo>
                        <a:pt x="278" y="140"/>
                      </a:lnTo>
                      <a:lnTo>
                        <a:pt x="232" y="9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0" name="Google Shape;6580;p53"/>
                <p:cNvSpPr/>
                <p:nvPr/>
              </p:nvSpPr>
              <p:spPr>
                <a:xfrm>
                  <a:off x="-1897382" y="2598224"/>
                  <a:ext cx="6131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86" extrusionOk="0">
                      <a:moveTo>
                        <a:pt x="139" y="0"/>
                      </a:moveTo>
                      <a:lnTo>
                        <a:pt x="0" y="139"/>
                      </a:lnTo>
                      <a:lnTo>
                        <a:pt x="0" y="185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1" name="Google Shape;6581;p53"/>
                <p:cNvSpPr/>
                <p:nvPr/>
              </p:nvSpPr>
              <p:spPr>
                <a:xfrm>
                  <a:off x="-1781026" y="2553278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2" name="Google Shape;6582;p53"/>
                <p:cNvSpPr/>
                <p:nvPr/>
              </p:nvSpPr>
              <p:spPr>
                <a:xfrm>
                  <a:off x="-1907615" y="2612514"/>
                  <a:ext cx="6175" cy="1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17" extrusionOk="0">
                      <a:moveTo>
                        <a:pt x="93" y="0"/>
                      </a:moveTo>
                      <a:lnTo>
                        <a:pt x="93" y="46"/>
                      </a:lnTo>
                      <a:lnTo>
                        <a:pt x="47" y="232"/>
                      </a:lnTo>
                      <a:lnTo>
                        <a:pt x="1" y="417"/>
                      </a:lnTo>
                      <a:lnTo>
                        <a:pt x="93" y="232"/>
                      </a:lnTo>
                      <a:lnTo>
                        <a:pt x="140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3" name="Google Shape;6583;p53"/>
                <p:cNvSpPr/>
                <p:nvPr/>
              </p:nvSpPr>
              <p:spPr>
                <a:xfrm>
                  <a:off x="-1899455" y="2604355"/>
                  <a:ext cx="2117" cy="6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39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4" name="Google Shape;6584;p53"/>
                <p:cNvSpPr/>
                <p:nvPr/>
              </p:nvSpPr>
              <p:spPr>
                <a:xfrm>
                  <a:off x="-1903513" y="2608412"/>
                  <a:ext cx="4102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0" extrusionOk="0">
                      <a:moveTo>
                        <a:pt x="93" y="1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  <a:moveTo>
                        <a:pt x="47" y="47"/>
                      </a:moveTo>
                      <a:lnTo>
                        <a:pt x="0" y="93"/>
                      </a:lnTo>
                      <a:lnTo>
                        <a:pt x="47" y="139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5" name="Google Shape;6585;p53"/>
                <p:cNvSpPr/>
                <p:nvPr/>
              </p:nvSpPr>
              <p:spPr>
                <a:xfrm>
                  <a:off x="-1797390" y="2553278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6" name="Google Shape;6586;p53"/>
                <p:cNvSpPr/>
                <p:nvPr/>
              </p:nvSpPr>
              <p:spPr>
                <a:xfrm>
                  <a:off x="-1795317" y="255327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7" name="Google Shape;6587;p53"/>
                <p:cNvSpPr/>
                <p:nvPr/>
              </p:nvSpPr>
              <p:spPr>
                <a:xfrm>
                  <a:off x="-1791259" y="2553278"/>
                  <a:ext cx="6175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140" y="1"/>
                      </a:moveTo>
                      <a:lnTo>
                        <a:pt x="140" y="1"/>
                      </a:lnTo>
                      <a:lnTo>
                        <a:pt x="140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40" y="1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8" name="Google Shape;6588;p53"/>
                <p:cNvSpPr/>
                <p:nvPr/>
              </p:nvSpPr>
              <p:spPr>
                <a:xfrm>
                  <a:off x="-1785128" y="2553278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9" name="Google Shape;6589;p53"/>
                <p:cNvSpPr/>
                <p:nvPr/>
              </p:nvSpPr>
              <p:spPr>
                <a:xfrm>
                  <a:off x="-1781026" y="2553278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0" name="Google Shape;6590;p53"/>
                <p:cNvSpPr/>
                <p:nvPr/>
              </p:nvSpPr>
              <p:spPr>
                <a:xfrm>
                  <a:off x="-1783099" y="2553278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1" name="Google Shape;6591;p53"/>
                <p:cNvSpPr/>
                <p:nvPr/>
              </p:nvSpPr>
              <p:spPr>
                <a:xfrm>
                  <a:off x="-1795317" y="2551249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2" name="Google Shape;6592;p53"/>
                <p:cNvSpPr/>
                <p:nvPr/>
              </p:nvSpPr>
              <p:spPr>
                <a:xfrm>
                  <a:off x="-1781026" y="255327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3" name="Google Shape;6593;p53"/>
                <p:cNvSpPr/>
                <p:nvPr/>
              </p:nvSpPr>
              <p:spPr>
                <a:xfrm>
                  <a:off x="-1785128" y="2553278"/>
                  <a:ext cx="4146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4" name="Google Shape;6594;p53"/>
                <p:cNvSpPr/>
                <p:nvPr/>
              </p:nvSpPr>
              <p:spPr>
                <a:xfrm>
                  <a:off x="-1793288" y="2551249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5" name="Google Shape;6595;p53"/>
                <p:cNvSpPr/>
                <p:nvPr/>
              </p:nvSpPr>
              <p:spPr>
                <a:xfrm>
                  <a:off x="-1899455" y="2596151"/>
                  <a:ext cx="61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140" y="1"/>
                      </a:moveTo>
                      <a:lnTo>
                        <a:pt x="47" y="93"/>
                      </a:lnTo>
                      <a:lnTo>
                        <a:pt x="1" y="93"/>
                      </a:lnTo>
                      <a:lnTo>
                        <a:pt x="47" y="140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6" name="Google Shape;6596;p53"/>
                <p:cNvSpPr/>
                <p:nvPr/>
              </p:nvSpPr>
              <p:spPr>
                <a:xfrm>
                  <a:off x="-1893324" y="2592093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7" name="Google Shape;6597;p53"/>
                <p:cNvSpPr/>
                <p:nvPr/>
              </p:nvSpPr>
              <p:spPr>
                <a:xfrm>
                  <a:off x="-1903513" y="2608412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8" name="Google Shape;6598;p53"/>
                <p:cNvSpPr/>
                <p:nvPr/>
              </p:nvSpPr>
              <p:spPr>
                <a:xfrm>
                  <a:off x="-1901484" y="2600253"/>
                  <a:ext cx="4146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9" name="Google Shape;6599;p53"/>
                <p:cNvSpPr/>
                <p:nvPr/>
              </p:nvSpPr>
              <p:spPr>
                <a:xfrm>
                  <a:off x="-1903513" y="2604355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46"/>
                      </a:moveTo>
                      <a:lnTo>
                        <a:pt x="47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47" y="46"/>
                      </a:lnTo>
                      <a:lnTo>
                        <a:pt x="47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0" name="Google Shape;6600;p53"/>
                <p:cNvSpPr/>
                <p:nvPr/>
              </p:nvSpPr>
              <p:spPr>
                <a:xfrm>
                  <a:off x="-1891295" y="2590064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4" y="0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94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1" name="Google Shape;6601;p53"/>
                <p:cNvSpPr/>
                <p:nvPr/>
              </p:nvSpPr>
              <p:spPr>
                <a:xfrm>
                  <a:off x="-1891295" y="2587991"/>
                  <a:ext cx="6175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94" y="1"/>
                      </a:move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94" y="47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2" name="Google Shape;6602;p53"/>
                <p:cNvSpPr/>
                <p:nvPr/>
              </p:nvSpPr>
              <p:spPr>
                <a:xfrm>
                  <a:off x="-1887193" y="2585962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3" name="Google Shape;6603;p53"/>
                <p:cNvSpPr/>
                <p:nvPr/>
              </p:nvSpPr>
              <p:spPr>
                <a:xfrm>
                  <a:off x="-1811637" y="2549220"/>
                  <a:ext cx="1839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7" extrusionOk="0">
                      <a:moveTo>
                        <a:pt x="139" y="0"/>
                      </a:moveTo>
                      <a:lnTo>
                        <a:pt x="0" y="47"/>
                      </a:lnTo>
                      <a:lnTo>
                        <a:pt x="370" y="47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4" name="Google Shape;6604;p53"/>
                <p:cNvSpPr/>
                <p:nvPr/>
              </p:nvSpPr>
              <p:spPr>
                <a:xfrm>
                  <a:off x="-1813710" y="2551249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5" name="Google Shape;6605;p53"/>
                <p:cNvSpPr/>
                <p:nvPr/>
              </p:nvSpPr>
              <p:spPr>
                <a:xfrm>
                  <a:off x="-1815739" y="255124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6" name="Google Shape;6606;p53"/>
                <p:cNvSpPr/>
                <p:nvPr/>
              </p:nvSpPr>
              <p:spPr>
                <a:xfrm>
                  <a:off x="-1795317" y="254922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7" name="Google Shape;6607;p53"/>
                <p:cNvSpPr/>
                <p:nvPr/>
              </p:nvSpPr>
              <p:spPr>
                <a:xfrm>
                  <a:off x="-1789186" y="2549220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8" name="Google Shape;6608;p53"/>
                <p:cNvSpPr/>
                <p:nvPr/>
              </p:nvSpPr>
              <p:spPr>
                <a:xfrm>
                  <a:off x="-1795317" y="2549220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9" name="Google Shape;6609;p53"/>
                <p:cNvSpPr/>
                <p:nvPr/>
              </p:nvSpPr>
              <p:spPr>
                <a:xfrm>
                  <a:off x="-1791259" y="2549220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0" name="Google Shape;6610;p53"/>
                <p:cNvSpPr/>
                <p:nvPr/>
              </p:nvSpPr>
              <p:spPr>
                <a:xfrm>
                  <a:off x="-1778997" y="2553278"/>
                  <a:ext cx="4146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1" name="Google Shape;6611;p53"/>
                <p:cNvSpPr/>
                <p:nvPr/>
              </p:nvSpPr>
              <p:spPr>
                <a:xfrm>
                  <a:off x="-1897382" y="2596151"/>
                  <a:ext cx="4102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0" extrusionOk="0">
                      <a:moveTo>
                        <a:pt x="0" y="140"/>
                      </a:move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0" y="140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2" name="Google Shape;6612;p53"/>
                <p:cNvSpPr/>
                <p:nvPr/>
              </p:nvSpPr>
              <p:spPr>
                <a:xfrm>
                  <a:off x="-1778997" y="255327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3" name="Google Shape;6613;p53"/>
                <p:cNvSpPr/>
                <p:nvPr/>
              </p:nvSpPr>
              <p:spPr>
                <a:xfrm>
                  <a:off x="-1907615" y="2610441"/>
                  <a:ext cx="4146" cy="1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233" extrusionOk="0">
                      <a:moveTo>
                        <a:pt x="93" y="1"/>
                      </a:moveTo>
                      <a:lnTo>
                        <a:pt x="1" y="232"/>
                      </a:lnTo>
                      <a:lnTo>
                        <a:pt x="93" y="93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4" name="Google Shape;6614;p53"/>
                <p:cNvSpPr/>
                <p:nvPr/>
              </p:nvSpPr>
              <p:spPr>
                <a:xfrm>
                  <a:off x="-1901484" y="2602282"/>
                  <a:ext cx="414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5" name="Google Shape;6615;p53"/>
                <p:cNvSpPr/>
                <p:nvPr/>
              </p:nvSpPr>
              <p:spPr>
                <a:xfrm>
                  <a:off x="-1903513" y="2606384"/>
                  <a:ext cx="2073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0" y="139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6" name="Google Shape;6616;p53"/>
                <p:cNvSpPr/>
                <p:nvPr/>
              </p:nvSpPr>
              <p:spPr>
                <a:xfrm>
                  <a:off x="-1797390" y="2551249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7" name="Google Shape;6617;p53"/>
                <p:cNvSpPr/>
                <p:nvPr/>
              </p:nvSpPr>
              <p:spPr>
                <a:xfrm>
                  <a:off x="-1795317" y="255124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8" name="Google Shape;6618;p53"/>
                <p:cNvSpPr/>
                <p:nvPr/>
              </p:nvSpPr>
              <p:spPr>
                <a:xfrm>
                  <a:off x="-1791259" y="2551249"/>
                  <a:ext cx="6175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140" y="1"/>
                      </a:moveTo>
                      <a:lnTo>
                        <a:pt x="140" y="1"/>
                      </a:lnTo>
                      <a:lnTo>
                        <a:pt x="140" y="1"/>
                      </a:lnTo>
                      <a:lnTo>
                        <a:pt x="140" y="1"/>
                      </a:lnTo>
                      <a:lnTo>
                        <a:pt x="140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40" y="1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9" name="Google Shape;6619;p53"/>
                <p:cNvSpPr/>
                <p:nvPr/>
              </p:nvSpPr>
              <p:spPr>
                <a:xfrm>
                  <a:off x="-1785128" y="255124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0" name="Google Shape;6620;p53"/>
                <p:cNvSpPr/>
                <p:nvPr/>
              </p:nvSpPr>
              <p:spPr>
                <a:xfrm>
                  <a:off x="-1781026" y="2551249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1" name="Google Shape;6621;p53"/>
                <p:cNvSpPr/>
                <p:nvPr/>
              </p:nvSpPr>
              <p:spPr>
                <a:xfrm>
                  <a:off x="-1795317" y="2551249"/>
                  <a:ext cx="4102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2" name="Google Shape;6622;p53"/>
                <p:cNvSpPr/>
                <p:nvPr/>
              </p:nvSpPr>
              <p:spPr>
                <a:xfrm>
                  <a:off x="-1781026" y="2551249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3" name="Google Shape;6623;p53"/>
                <p:cNvSpPr/>
                <p:nvPr/>
              </p:nvSpPr>
              <p:spPr>
                <a:xfrm>
                  <a:off x="-1783099" y="2551249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4" name="Google Shape;6624;p53"/>
                <p:cNvSpPr/>
                <p:nvPr/>
              </p:nvSpPr>
              <p:spPr>
                <a:xfrm>
                  <a:off x="-1793288" y="2551249"/>
                  <a:ext cx="4146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5" name="Google Shape;6625;p53"/>
                <p:cNvSpPr/>
                <p:nvPr/>
              </p:nvSpPr>
              <p:spPr>
                <a:xfrm>
                  <a:off x="-1778997" y="2553278"/>
                  <a:ext cx="1023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4" extrusionOk="0">
                      <a:moveTo>
                        <a:pt x="1" y="1"/>
                      </a:moveTo>
                      <a:lnTo>
                        <a:pt x="232" y="94"/>
                      </a:lnTo>
                      <a:lnTo>
                        <a:pt x="232" y="94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6" name="Google Shape;6626;p53"/>
                <p:cNvSpPr/>
                <p:nvPr/>
              </p:nvSpPr>
              <p:spPr>
                <a:xfrm>
                  <a:off x="-1778997" y="255327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7" name="Google Shape;6627;p53"/>
                <p:cNvSpPr/>
                <p:nvPr/>
              </p:nvSpPr>
              <p:spPr>
                <a:xfrm>
                  <a:off x="-1907615" y="2614543"/>
                  <a:ext cx="4146" cy="16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371" extrusionOk="0">
                      <a:moveTo>
                        <a:pt x="93" y="0"/>
                      </a:moveTo>
                      <a:lnTo>
                        <a:pt x="1" y="139"/>
                      </a:lnTo>
                      <a:lnTo>
                        <a:pt x="1" y="371"/>
                      </a:lnTo>
                      <a:lnTo>
                        <a:pt x="47" y="18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8" name="Google Shape;6628;p53"/>
                <p:cNvSpPr/>
                <p:nvPr/>
              </p:nvSpPr>
              <p:spPr>
                <a:xfrm>
                  <a:off x="-1781026" y="2553278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9" name="Google Shape;6629;p53"/>
                <p:cNvSpPr/>
                <p:nvPr/>
              </p:nvSpPr>
              <p:spPr>
                <a:xfrm>
                  <a:off x="-1874931" y="2657416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0" name="Google Shape;6630;p53"/>
                <p:cNvSpPr/>
                <p:nvPr/>
              </p:nvSpPr>
              <p:spPr>
                <a:xfrm>
                  <a:off x="-1760604" y="2571671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1" name="Google Shape;6631;p53"/>
                <p:cNvSpPr/>
                <p:nvPr/>
              </p:nvSpPr>
              <p:spPr>
                <a:xfrm>
                  <a:off x="-1887193" y="2653314"/>
                  <a:ext cx="4146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93" y="47"/>
                      </a:lnTo>
                      <a:lnTo>
                        <a:pt x="93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2" name="Google Shape;6632;p53"/>
                <p:cNvSpPr/>
                <p:nvPr/>
              </p:nvSpPr>
              <p:spPr>
                <a:xfrm>
                  <a:off x="-1881062" y="2655387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3" y="46"/>
                      </a:lnTo>
                      <a:lnTo>
                        <a:pt x="93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3" name="Google Shape;6633;p53"/>
                <p:cNvSpPr/>
                <p:nvPr/>
              </p:nvSpPr>
              <p:spPr>
                <a:xfrm>
                  <a:off x="-1891295" y="2653314"/>
                  <a:ext cx="4146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94" y="1"/>
                      </a:lnTo>
                      <a:lnTo>
                        <a:pt x="94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4" name="Google Shape;6634;p53"/>
                <p:cNvSpPr/>
                <p:nvPr/>
              </p:nvSpPr>
              <p:spPr>
                <a:xfrm>
                  <a:off x="-1901484" y="2643125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5" name="Google Shape;6635;p53"/>
                <p:cNvSpPr/>
                <p:nvPr/>
              </p:nvSpPr>
              <p:spPr>
                <a:xfrm>
                  <a:off x="-1899455" y="264718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6" name="Google Shape;6636;p53"/>
                <p:cNvSpPr/>
                <p:nvPr/>
              </p:nvSpPr>
              <p:spPr>
                <a:xfrm>
                  <a:off x="-1891295" y="2651285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7" name="Google Shape;6637;p53"/>
                <p:cNvSpPr/>
                <p:nvPr/>
              </p:nvSpPr>
              <p:spPr>
                <a:xfrm>
                  <a:off x="-1897382" y="2649256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8" name="Google Shape;6638;p53"/>
                <p:cNvSpPr/>
                <p:nvPr/>
              </p:nvSpPr>
              <p:spPr>
                <a:xfrm>
                  <a:off x="-1856582" y="2657416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9" name="Google Shape;6639;p53"/>
                <p:cNvSpPr/>
                <p:nvPr/>
              </p:nvSpPr>
              <p:spPr>
                <a:xfrm>
                  <a:off x="-1870873" y="2657416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0" name="Google Shape;6640;p53"/>
                <p:cNvSpPr/>
                <p:nvPr/>
              </p:nvSpPr>
              <p:spPr>
                <a:xfrm>
                  <a:off x="-1862713" y="2657416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1" name="Google Shape;6641;p53"/>
                <p:cNvSpPr/>
                <p:nvPr/>
              </p:nvSpPr>
              <p:spPr>
                <a:xfrm>
                  <a:off x="-1813710" y="2643125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2" name="Google Shape;6642;p53"/>
                <p:cNvSpPr/>
                <p:nvPr/>
              </p:nvSpPr>
              <p:spPr>
                <a:xfrm>
                  <a:off x="-1842291" y="2653314"/>
                  <a:ext cx="4146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3" name="Google Shape;6643;p53"/>
                <p:cNvSpPr/>
                <p:nvPr/>
              </p:nvSpPr>
              <p:spPr>
                <a:xfrm>
                  <a:off x="-1836160" y="2651285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4" name="Google Shape;6644;p53"/>
                <p:cNvSpPr/>
                <p:nvPr/>
              </p:nvSpPr>
              <p:spPr>
                <a:xfrm>
                  <a:off x="-1828000" y="2649256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0"/>
                      </a:moveTo>
                      <a:lnTo>
                        <a:pt x="47" y="23"/>
                      </a:lnTo>
                      <a:lnTo>
                        <a:pt x="47" y="23"/>
                      </a:lnTo>
                      <a:lnTo>
                        <a:pt x="93" y="0"/>
                      </a:lnTo>
                      <a:close/>
                      <a:moveTo>
                        <a:pt x="47" y="23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2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5" name="Google Shape;6645;p53"/>
                <p:cNvSpPr/>
                <p:nvPr/>
              </p:nvSpPr>
              <p:spPr>
                <a:xfrm>
                  <a:off x="-1807579" y="2641096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6" name="Google Shape;6646;p53"/>
                <p:cNvSpPr/>
                <p:nvPr/>
              </p:nvSpPr>
              <p:spPr>
                <a:xfrm>
                  <a:off x="-1821870" y="2645154"/>
                  <a:ext cx="414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93" y="1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  <a:moveTo>
                        <a:pt x="47" y="47"/>
                      </a:moveTo>
                      <a:lnTo>
                        <a:pt x="1" y="93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7" name="Google Shape;6647;p53"/>
                <p:cNvSpPr/>
                <p:nvPr/>
              </p:nvSpPr>
              <p:spPr>
                <a:xfrm>
                  <a:off x="-1805550" y="2641096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8" name="Google Shape;6648;p53"/>
                <p:cNvSpPr/>
                <p:nvPr/>
              </p:nvSpPr>
              <p:spPr>
                <a:xfrm>
                  <a:off x="-1781026" y="2620674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9" name="Google Shape;6649;p53"/>
                <p:cNvSpPr/>
                <p:nvPr/>
              </p:nvSpPr>
              <p:spPr>
                <a:xfrm>
                  <a:off x="-1787157" y="2626805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0" name="Google Shape;6650;p53"/>
                <p:cNvSpPr/>
                <p:nvPr/>
              </p:nvSpPr>
              <p:spPr>
                <a:xfrm>
                  <a:off x="-1799419" y="2634965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1" name="Google Shape;6651;p53"/>
                <p:cNvSpPr/>
                <p:nvPr/>
              </p:nvSpPr>
              <p:spPr>
                <a:xfrm>
                  <a:off x="-1793288" y="2630863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2" name="Google Shape;6652;p53"/>
                <p:cNvSpPr/>
                <p:nvPr/>
              </p:nvSpPr>
              <p:spPr>
                <a:xfrm>
                  <a:off x="-1776968" y="2616572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3" name="Google Shape;6653;p53"/>
                <p:cNvSpPr/>
                <p:nvPr/>
              </p:nvSpPr>
              <p:spPr>
                <a:xfrm>
                  <a:off x="-1848422" y="2655387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4" name="Google Shape;6654;p53"/>
                <p:cNvSpPr/>
                <p:nvPr/>
              </p:nvSpPr>
              <p:spPr>
                <a:xfrm>
                  <a:off x="-1805550" y="2639023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5" name="Google Shape;6655;p53"/>
                <p:cNvSpPr/>
                <p:nvPr/>
              </p:nvSpPr>
              <p:spPr>
                <a:xfrm>
                  <a:off x="-1848422" y="2655387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6" name="Google Shape;6656;p53"/>
                <p:cNvSpPr/>
                <p:nvPr/>
              </p:nvSpPr>
              <p:spPr>
                <a:xfrm>
                  <a:off x="-1799419" y="263699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7" name="Google Shape;6657;p53"/>
                <p:cNvSpPr/>
                <p:nvPr/>
              </p:nvSpPr>
              <p:spPr>
                <a:xfrm>
                  <a:off x="-1850451" y="2655387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8" name="Google Shape;6658;p53"/>
                <p:cNvSpPr/>
                <p:nvPr/>
              </p:nvSpPr>
              <p:spPr>
                <a:xfrm>
                  <a:off x="-1799419" y="263699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9" name="Google Shape;6659;p53"/>
                <p:cNvSpPr/>
                <p:nvPr/>
              </p:nvSpPr>
              <p:spPr>
                <a:xfrm>
                  <a:off x="-1874931" y="2657416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0" name="Google Shape;6660;p53"/>
                <p:cNvSpPr/>
                <p:nvPr/>
              </p:nvSpPr>
              <p:spPr>
                <a:xfrm>
                  <a:off x="-1872902" y="2657416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1" name="Google Shape;6661;p53"/>
                <p:cNvSpPr/>
                <p:nvPr/>
              </p:nvSpPr>
              <p:spPr>
                <a:xfrm>
                  <a:off x="-1758575" y="257577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2" name="Google Shape;6662;p53"/>
                <p:cNvSpPr/>
                <p:nvPr/>
              </p:nvSpPr>
              <p:spPr>
                <a:xfrm>
                  <a:off x="-1764706" y="2598224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3" name="Google Shape;6663;p53"/>
                <p:cNvSpPr/>
                <p:nvPr/>
              </p:nvSpPr>
              <p:spPr>
                <a:xfrm>
                  <a:off x="-1758575" y="2583933"/>
                  <a:ext cx="44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0" y="93"/>
                      </a:moveTo>
                      <a:lnTo>
                        <a:pt x="0" y="93"/>
                      </a:lnTo>
                      <a:lnTo>
                        <a:pt x="0" y="0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4" name="Google Shape;6664;p53"/>
                <p:cNvSpPr/>
                <p:nvPr/>
              </p:nvSpPr>
              <p:spPr>
                <a:xfrm>
                  <a:off x="-1762677" y="2587991"/>
                  <a:ext cx="2117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86" extrusionOk="0">
                      <a:moveTo>
                        <a:pt x="1" y="186"/>
                      </a:moveTo>
                      <a:lnTo>
                        <a:pt x="1" y="186"/>
                      </a:lnTo>
                      <a:lnTo>
                        <a:pt x="47" y="1"/>
                      </a:lnTo>
                      <a:lnTo>
                        <a:pt x="1" y="18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5" name="Google Shape;6665;p53"/>
                <p:cNvSpPr/>
                <p:nvPr/>
              </p:nvSpPr>
              <p:spPr>
                <a:xfrm>
                  <a:off x="-1770837" y="2610441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6" name="Google Shape;6666;p53"/>
                <p:cNvSpPr/>
                <p:nvPr/>
              </p:nvSpPr>
              <p:spPr>
                <a:xfrm>
                  <a:off x="-1764706" y="2600253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7" name="Google Shape;6667;p53"/>
                <p:cNvSpPr/>
                <p:nvPr/>
              </p:nvSpPr>
              <p:spPr>
                <a:xfrm>
                  <a:off x="-1764706" y="260228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8" name="Google Shape;6668;p53"/>
                <p:cNvSpPr/>
                <p:nvPr/>
              </p:nvSpPr>
              <p:spPr>
                <a:xfrm>
                  <a:off x="-1758575" y="257983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9" name="Google Shape;6669;p53"/>
                <p:cNvSpPr/>
                <p:nvPr/>
              </p:nvSpPr>
              <p:spPr>
                <a:xfrm>
                  <a:off x="-1760604" y="257167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0" name="Google Shape;6670;p53"/>
                <p:cNvSpPr/>
                <p:nvPr/>
              </p:nvSpPr>
              <p:spPr>
                <a:xfrm>
                  <a:off x="-1905541" y="2639023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1" name="Google Shape;6671;p53"/>
                <p:cNvSpPr/>
                <p:nvPr/>
              </p:nvSpPr>
              <p:spPr>
                <a:xfrm>
                  <a:off x="-1877004" y="2557380"/>
                  <a:ext cx="8248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86" extrusionOk="0">
                      <a:moveTo>
                        <a:pt x="186" y="1"/>
                      </a:moveTo>
                      <a:lnTo>
                        <a:pt x="94" y="93"/>
                      </a:lnTo>
                      <a:lnTo>
                        <a:pt x="94" y="93"/>
                      </a:lnTo>
                      <a:lnTo>
                        <a:pt x="186" y="47"/>
                      </a:lnTo>
                      <a:lnTo>
                        <a:pt x="186" y="1"/>
                      </a:lnTo>
                      <a:close/>
                      <a:moveTo>
                        <a:pt x="94" y="93"/>
                      </a:moveTo>
                      <a:lnTo>
                        <a:pt x="1" y="186"/>
                      </a:lnTo>
                      <a:lnTo>
                        <a:pt x="94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2" name="Google Shape;6672;p53"/>
                <p:cNvSpPr/>
                <p:nvPr/>
              </p:nvSpPr>
              <p:spPr>
                <a:xfrm>
                  <a:off x="-1862713" y="2545118"/>
                  <a:ext cx="18437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86" extrusionOk="0">
                      <a:moveTo>
                        <a:pt x="417" y="1"/>
                      </a:moveTo>
                      <a:lnTo>
                        <a:pt x="232" y="93"/>
                      </a:lnTo>
                      <a:lnTo>
                        <a:pt x="1" y="186"/>
                      </a:lnTo>
                      <a:lnTo>
                        <a:pt x="186" y="140"/>
                      </a:lnTo>
                      <a:lnTo>
                        <a:pt x="325" y="93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3" name="Google Shape;6673;p53"/>
                <p:cNvSpPr/>
                <p:nvPr/>
              </p:nvSpPr>
              <p:spPr>
                <a:xfrm>
                  <a:off x="-1868800" y="2555351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4" name="Google Shape;6674;p53"/>
                <p:cNvSpPr/>
                <p:nvPr/>
              </p:nvSpPr>
              <p:spPr>
                <a:xfrm>
                  <a:off x="-1862713" y="255327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5" name="Google Shape;6675;p53"/>
                <p:cNvSpPr/>
                <p:nvPr/>
              </p:nvSpPr>
              <p:spPr>
                <a:xfrm>
                  <a:off x="-1866771" y="255535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6" name="Google Shape;6676;p53"/>
                <p:cNvSpPr/>
                <p:nvPr/>
              </p:nvSpPr>
              <p:spPr>
                <a:xfrm>
                  <a:off x="-1864742" y="2553278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7" name="Google Shape;6677;p53"/>
                <p:cNvSpPr/>
                <p:nvPr/>
              </p:nvSpPr>
              <p:spPr>
                <a:xfrm>
                  <a:off x="-1864742" y="2553278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8" name="Google Shape;6678;p53"/>
                <p:cNvSpPr/>
                <p:nvPr/>
              </p:nvSpPr>
              <p:spPr>
                <a:xfrm>
                  <a:off x="-1866771" y="2553278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94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9" name="Google Shape;6679;p53"/>
                <p:cNvSpPr/>
                <p:nvPr/>
              </p:nvSpPr>
              <p:spPr>
                <a:xfrm>
                  <a:off x="-1883091" y="2571671"/>
                  <a:ext cx="6131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40" extrusionOk="0">
                      <a:moveTo>
                        <a:pt x="139" y="0"/>
                      </a:moveTo>
                      <a:lnTo>
                        <a:pt x="0" y="93"/>
                      </a:lnTo>
                      <a:lnTo>
                        <a:pt x="0" y="139"/>
                      </a:lnTo>
                      <a:lnTo>
                        <a:pt x="139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0" name="Google Shape;6680;p53"/>
                <p:cNvSpPr/>
                <p:nvPr/>
              </p:nvSpPr>
              <p:spPr>
                <a:xfrm>
                  <a:off x="-1836160" y="2545118"/>
                  <a:ext cx="6175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39" y="1"/>
                      </a:moveTo>
                      <a:lnTo>
                        <a:pt x="1" y="47"/>
                      </a:lnTo>
                      <a:lnTo>
                        <a:pt x="93" y="93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1" name="Google Shape;6681;p53"/>
                <p:cNvSpPr/>
                <p:nvPr/>
              </p:nvSpPr>
              <p:spPr>
                <a:xfrm>
                  <a:off x="-1881062" y="2561482"/>
                  <a:ext cx="8204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32" extrusionOk="0">
                      <a:moveTo>
                        <a:pt x="186" y="0"/>
                      </a:moveTo>
                      <a:lnTo>
                        <a:pt x="93" y="93"/>
                      </a:lnTo>
                      <a:lnTo>
                        <a:pt x="47" y="139"/>
                      </a:lnTo>
                      <a:lnTo>
                        <a:pt x="0" y="231"/>
                      </a:lnTo>
                      <a:lnTo>
                        <a:pt x="139" y="139"/>
                      </a:lnTo>
                      <a:lnTo>
                        <a:pt x="139" y="93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2" name="Google Shape;6682;p53"/>
                <p:cNvSpPr/>
                <p:nvPr/>
              </p:nvSpPr>
              <p:spPr>
                <a:xfrm>
                  <a:off x="-1848422" y="2545118"/>
                  <a:ext cx="1230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94" extrusionOk="0">
                      <a:moveTo>
                        <a:pt x="93" y="1"/>
                      </a:moveTo>
                      <a:lnTo>
                        <a:pt x="1" y="93"/>
                      </a:lnTo>
                      <a:lnTo>
                        <a:pt x="186" y="47"/>
                      </a:lnTo>
                      <a:lnTo>
                        <a:pt x="27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3" name="Google Shape;6683;p53"/>
                <p:cNvSpPr/>
                <p:nvPr/>
              </p:nvSpPr>
              <p:spPr>
                <a:xfrm>
                  <a:off x="-1883091" y="2567569"/>
                  <a:ext cx="8204" cy="8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87" extrusionOk="0">
                      <a:moveTo>
                        <a:pt x="185" y="1"/>
                      </a:moveTo>
                      <a:lnTo>
                        <a:pt x="46" y="93"/>
                      </a:lnTo>
                      <a:lnTo>
                        <a:pt x="0" y="186"/>
                      </a:lnTo>
                      <a:lnTo>
                        <a:pt x="139" y="93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4" name="Google Shape;6684;p53"/>
                <p:cNvSpPr/>
                <p:nvPr/>
              </p:nvSpPr>
              <p:spPr>
                <a:xfrm>
                  <a:off x="-1840218" y="2545118"/>
                  <a:ext cx="1023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8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5" name="Google Shape;6685;p53"/>
                <p:cNvSpPr/>
                <p:nvPr/>
              </p:nvSpPr>
              <p:spPr>
                <a:xfrm>
                  <a:off x="-1825927" y="254719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6" name="Google Shape;6686;p53"/>
                <p:cNvSpPr/>
                <p:nvPr/>
              </p:nvSpPr>
              <p:spPr>
                <a:xfrm>
                  <a:off x="-1825927" y="254719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7" name="Google Shape;6687;p53"/>
                <p:cNvSpPr/>
                <p:nvPr/>
              </p:nvSpPr>
              <p:spPr>
                <a:xfrm>
                  <a:off x="-1825927" y="254719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8" name="Google Shape;6688;p53"/>
                <p:cNvSpPr/>
                <p:nvPr/>
              </p:nvSpPr>
              <p:spPr>
                <a:xfrm>
                  <a:off x="-1832058" y="2545118"/>
                  <a:ext cx="4102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46" y="1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93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9" name="Google Shape;6689;p53"/>
                <p:cNvSpPr/>
                <p:nvPr/>
              </p:nvSpPr>
              <p:spPr>
                <a:xfrm>
                  <a:off x="-1830029" y="2547191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0" name="Google Shape;6690;p53"/>
                <p:cNvSpPr/>
                <p:nvPr/>
              </p:nvSpPr>
              <p:spPr>
                <a:xfrm>
                  <a:off x="-1828000" y="2547191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1" name="Google Shape;6691;p53"/>
                <p:cNvSpPr/>
                <p:nvPr/>
              </p:nvSpPr>
              <p:spPr>
                <a:xfrm>
                  <a:off x="-1828000" y="2547191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2" name="Google Shape;6692;p53"/>
                <p:cNvSpPr/>
                <p:nvPr/>
              </p:nvSpPr>
              <p:spPr>
                <a:xfrm>
                  <a:off x="-1877004" y="2585962"/>
                  <a:ext cx="1433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140" extrusionOk="0">
                      <a:moveTo>
                        <a:pt x="140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94" y="139"/>
                      </a:lnTo>
                      <a:lnTo>
                        <a:pt x="325" y="139"/>
                      </a:lnTo>
                      <a:lnTo>
                        <a:pt x="279" y="47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3" name="Google Shape;6693;p53"/>
                <p:cNvSpPr/>
                <p:nvPr/>
              </p:nvSpPr>
              <p:spPr>
                <a:xfrm>
                  <a:off x="-1825927" y="2559409"/>
                  <a:ext cx="8204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85" y="1"/>
                      </a:moveTo>
                      <a:lnTo>
                        <a:pt x="46" y="47"/>
                      </a:lnTo>
                      <a:lnTo>
                        <a:pt x="0" y="140"/>
                      </a:lnTo>
                      <a:lnTo>
                        <a:pt x="139" y="140"/>
                      </a:lnTo>
                      <a:lnTo>
                        <a:pt x="139" y="93"/>
                      </a:lnTo>
                      <a:lnTo>
                        <a:pt x="185" y="47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4" name="Google Shape;6694;p53"/>
                <p:cNvSpPr/>
                <p:nvPr/>
              </p:nvSpPr>
              <p:spPr>
                <a:xfrm>
                  <a:off x="-1856582" y="2583933"/>
                  <a:ext cx="12306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86" extrusionOk="0">
                      <a:moveTo>
                        <a:pt x="278" y="0"/>
                      </a:moveTo>
                      <a:lnTo>
                        <a:pt x="1" y="93"/>
                      </a:lnTo>
                      <a:lnTo>
                        <a:pt x="1" y="185"/>
                      </a:lnTo>
                      <a:lnTo>
                        <a:pt x="47" y="139"/>
                      </a:lnTo>
                      <a:lnTo>
                        <a:pt x="93" y="139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5" name="Google Shape;6695;p53"/>
                <p:cNvSpPr/>
                <p:nvPr/>
              </p:nvSpPr>
              <p:spPr>
                <a:xfrm>
                  <a:off x="-1838189" y="2567569"/>
                  <a:ext cx="18393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79" extrusionOk="0">
                      <a:moveTo>
                        <a:pt x="278" y="1"/>
                      </a:moveTo>
                      <a:lnTo>
                        <a:pt x="232" y="47"/>
                      </a:lnTo>
                      <a:lnTo>
                        <a:pt x="139" y="186"/>
                      </a:lnTo>
                      <a:lnTo>
                        <a:pt x="0" y="279"/>
                      </a:lnTo>
                      <a:lnTo>
                        <a:pt x="278" y="186"/>
                      </a:lnTo>
                      <a:lnTo>
                        <a:pt x="278" y="140"/>
                      </a:lnTo>
                      <a:lnTo>
                        <a:pt x="371" y="47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6" name="Google Shape;6696;p53"/>
                <p:cNvSpPr/>
                <p:nvPr/>
              </p:nvSpPr>
              <p:spPr>
                <a:xfrm>
                  <a:off x="-1864742" y="2587991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1"/>
                      </a:move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7" name="Google Shape;6697;p53"/>
                <p:cNvSpPr/>
                <p:nvPr/>
              </p:nvSpPr>
              <p:spPr>
                <a:xfrm>
                  <a:off x="-1856582" y="2587991"/>
                  <a:ext cx="4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1" y="93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8" name="Google Shape;6698;p53"/>
                <p:cNvSpPr/>
                <p:nvPr/>
              </p:nvSpPr>
              <p:spPr>
                <a:xfrm>
                  <a:off x="-1860640" y="2587991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93"/>
                      </a:moveTo>
                      <a:lnTo>
                        <a:pt x="47" y="9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93"/>
                      </a:lnTo>
                      <a:lnTo>
                        <a:pt x="47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9" name="Google Shape;6699;p53"/>
                <p:cNvSpPr/>
                <p:nvPr/>
              </p:nvSpPr>
              <p:spPr>
                <a:xfrm>
                  <a:off x="-1862713" y="2587991"/>
                  <a:ext cx="2117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0" name="Google Shape;6700;p53"/>
                <p:cNvSpPr/>
                <p:nvPr/>
              </p:nvSpPr>
              <p:spPr>
                <a:xfrm>
                  <a:off x="-1860640" y="2587991"/>
                  <a:ext cx="4102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0" y="1"/>
                      </a:moveTo>
                      <a:lnTo>
                        <a:pt x="47" y="93"/>
                      </a:lnTo>
                      <a:lnTo>
                        <a:pt x="93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1" name="Google Shape;6701;p53"/>
                <p:cNvSpPr/>
                <p:nvPr/>
              </p:nvSpPr>
              <p:spPr>
                <a:xfrm>
                  <a:off x="-1860640" y="2587991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2" name="Google Shape;6702;p53"/>
                <p:cNvSpPr/>
                <p:nvPr/>
              </p:nvSpPr>
              <p:spPr>
                <a:xfrm>
                  <a:off x="-1825927" y="2565540"/>
                  <a:ext cx="6131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139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3" name="Google Shape;6703;p53"/>
                <p:cNvSpPr/>
                <p:nvPr/>
              </p:nvSpPr>
              <p:spPr>
                <a:xfrm>
                  <a:off x="-1879033" y="2583933"/>
                  <a:ext cx="8204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40" y="0"/>
                      </a:moveTo>
                      <a:lnTo>
                        <a:pt x="1" y="93"/>
                      </a:lnTo>
                      <a:lnTo>
                        <a:pt x="47" y="139"/>
                      </a:lnTo>
                      <a:lnTo>
                        <a:pt x="186" y="46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4" name="Google Shape;6704;p53"/>
                <p:cNvSpPr/>
                <p:nvPr/>
              </p:nvSpPr>
              <p:spPr>
                <a:xfrm>
                  <a:off x="-1825927" y="2557380"/>
                  <a:ext cx="4102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93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5" name="Google Shape;6705;p53"/>
                <p:cNvSpPr/>
                <p:nvPr/>
              </p:nvSpPr>
              <p:spPr>
                <a:xfrm>
                  <a:off x="-1823898" y="2557380"/>
                  <a:ext cx="6175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39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139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6" name="Google Shape;6706;p53"/>
                <p:cNvSpPr/>
                <p:nvPr/>
              </p:nvSpPr>
              <p:spPr>
                <a:xfrm>
                  <a:off x="-1817768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7" name="Google Shape;6707;p53"/>
                <p:cNvSpPr/>
                <p:nvPr/>
              </p:nvSpPr>
              <p:spPr>
                <a:xfrm>
                  <a:off x="-1817768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8" name="Google Shape;6708;p53"/>
                <p:cNvSpPr/>
                <p:nvPr/>
              </p:nvSpPr>
              <p:spPr>
                <a:xfrm>
                  <a:off x="-1881062" y="2581860"/>
                  <a:ext cx="6175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39" y="1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9" name="Google Shape;6709;p53"/>
                <p:cNvSpPr/>
                <p:nvPr/>
              </p:nvSpPr>
              <p:spPr>
                <a:xfrm>
                  <a:off x="-1879033" y="2581860"/>
                  <a:ext cx="414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0" name="Google Shape;6710;p53"/>
                <p:cNvSpPr/>
                <p:nvPr/>
              </p:nvSpPr>
              <p:spPr>
                <a:xfrm>
                  <a:off x="-1879033" y="2581860"/>
                  <a:ext cx="414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1" y="93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1" name="Google Shape;6711;p53"/>
                <p:cNvSpPr/>
                <p:nvPr/>
              </p:nvSpPr>
              <p:spPr>
                <a:xfrm>
                  <a:off x="-1819841" y="2555351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2" name="Google Shape;6712;p53"/>
                <p:cNvSpPr/>
                <p:nvPr/>
              </p:nvSpPr>
              <p:spPr>
                <a:xfrm>
                  <a:off x="-1817768" y="255535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3" name="Google Shape;6713;p53"/>
                <p:cNvSpPr/>
                <p:nvPr/>
              </p:nvSpPr>
              <p:spPr>
                <a:xfrm>
                  <a:off x="-1817768" y="255535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4" name="Google Shape;6714;p53"/>
                <p:cNvSpPr/>
                <p:nvPr/>
              </p:nvSpPr>
              <p:spPr>
                <a:xfrm>
                  <a:off x="-1823898" y="2555351"/>
                  <a:ext cx="6175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139" y="0"/>
                      </a:moveTo>
                      <a:lnTo>
                        <a:pt x="139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5" name="Google Shape;6715;p53"/>
                <p:cNvSpPr/>
                <p:nvPr/>
              </p:nvSpPr>
              <p:spPr>
                <a:xfrm>
                  <a:off x="-1817768" y="255535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6" name="Google Shape;6716;p53"/>
                <p:cNvSpPr/>
                <p:nvPr/>
              </p:nvSpPr>
              <p:spPr>
                <a:xfrm>
                  <a:off x="-1817768" y="255535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7" name="Google Shape;6717;p53"/>
                <p:cNvSpPr/>
                <p:nvPr/>
              </p:nvSpPr>
              <p:spPr>
                <a:xfrm>
                  <a:off x="-1825927" y="2557380"/>
                  <a:ext cx="4102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8" name="Google Shape;6718;p53"/>
                <p:cNvSpPr/>
                <p:nvPr/>
              </p:nvSpPr>
              <p:spPr>
                <a:xfrm>
                  <a:off x="-1825927" y="2555351"/>
                  <a:ext cx="6131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9" name="Google Shape;6719;p53"/>
                <p:cNvSpPr/>
                <p:nvPr/>
              </p:nvSpPr>
              <p:spPr>
                <a:xfrm>
                  <a:off x="-1881062" y="2583933"/>
                  <a:ext cx="8204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3" extrusionOk="0">
                      <a:moveTo>
                        <a:pt x="186" y="0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0" name="Google Shape;6720;p53"/>
                <p:cNvSpPr/>
                <p:nvPr/>
              </p:nvSpPr>
              <p:spPr>
                <a:xfrm>
                  <a:off x="-1823898" y="2557380"/>
                  <a:ext cx="6175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1" name="Google Shape;6721;p53"/>
                <p:cNvSpPr/>
                <p:nvPr/>
              </p:nvSpPr>
              <p:spPr>
                <a:xfrm>
                  <a:off x="-1817768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2" name="Google Shape;6722;p53"/>
                <p:cNvSpPr/>
                <p:nvPr/>
              </p:nvSpPr>
              <p:spPr>
                <a:xfrm>
                  <a:off x="-1817768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3" name="Google Shape;6723;p53"/>
                <p:cNvSpPr/>
                <p:nvPr/>
              </p:nvSpPr>
              <p:spPr>
                <a:xfrm>
                  <a:off x="-1881062" y="2581860"/>
                  <a:ext cx="8204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39" y="1"/>
                      </a:moveTo>
                      <a:lnTo>
                        <a:pt x="0" y="93"/>
                      </a:lnTo>
                      <a:lnTo>
                        <a:pt x="0" y="140"/>
                      </a:lnTo>
                      <a:lnTo>
                        <a:pt x="186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4" name="Google Shape;6724;p53"/>
                <p:cNvSpPr/>
                <p:nvPr/>
              </p:nvSpPr>
              <p:spPr>
                <a:xfrm>
                  <a:off x="-1819841" y="2555351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5" name="Google Shape;6725;p53"/>
                <p:cNvSpPr/>
                <p:nvPr/>
              </p:nvSpPr>
              <p:spPr>
                <a:xfrm>
                  <a:off x="-1817768" y="255535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6" name="Google Shape;6726;p53"/>
                <p:cNvSpPr/>
                <p:nvPr/>
              </p:nvSpPr>
              <p:spPr>
                <a:xfrm>
                  <a:off x="-1817768" y="255535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7" name="Google Shape;6727;p53"/>
                <p:cNvSpPr/>
                <p:nvPr/>
              </p:nvSpPr>
              <p:spPr>
                <a:xfrm>
                  <a:off x="-1821870" y="2557380"/>
                  <a:ext cx="4146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8" name="Google Shape;6728;p53"/>
                <p:cNvSpPr/>
                <p:nvPr/>
              </p:nvSpPr>
              <p:spPr>
                <a:xfrm>
                  <a:off x="-1817768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9" name="Google Shape;6729;p53"/>
                <p:cNvSpPr/>
                <p:nvPr/>
              </p:nvSpPr>
              <p:spPr>
                <a:xfrm>
                  <a:off x="-1817768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0" name="Google Shape;6730;p53"/>
                <p:cNvSpPr/>
                <p:nvPr/>
              </p:nvSpPr>
              <p:spPr>
                <a:xfrm>
                  <a:off x="-1821870" y="2555351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1" name="Google Shape;6731;p53"/>
                <p:cNvSpPr/>
                <p:nvPr/>
              </p:nvSpPr>
              <p:spPr>
                <a:xfrm>
                  <a:off x="-1817768" y="2555351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2" name="Google Shape;6732;p53"/>
                <p:cNvSpPr/>
                <p:nvPr/>
              </p:nvSpPr>
              <p:spPr>
                <a:xfrm>
                  <a:off x="-1817768" y="2555351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3" name="Google Shape;6733;p53"/>
                <p:cNvSpPr/>
                <p:nvPr/>
              </p:nvSpPr>
              <p:spPr>
                <a:xfrm>
                  <a:off x="-1883091" y="2581860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4" name="Google Shape;6734;p53"/>
                <p:cNvSpPr/>
                <p:nvPr/>
              </p:nvSpPr>
              <p:spPr>
                <a:xfrm>
                  <a:off x="-1881062" y="2583933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5" name="Google Shape;6735;p53"/>
                <p:cNvSpPr/>
                <p:nvPr/>
              </p:nvSpPr>
              <p:spPr>
                <a:xfrm>
                  <a:off x="-1883091" y="2579831"/>
                  <a:ext cx="6131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40" extrusionOk="0">
                      <a:moveTo>
                        <a:pt x="139" y="1"/>
                      </a:moveTo>
                      <a:lnTo>
                        <a:pt x="0" y="93"/>
                      </a:lnTo>
                      <a:lnTo>
                        <a:pt x="46" y="139"/>
                      </a:lnTo>
                      <a:lnTo>
                        <a:pt x="93" y="93"/>
                      </a:lnTo>
                      <a:lnTo>
                        <a:pt x="139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6" name="Google Shape;6736;p53"/>
                <p:cNvSpPr/>
                <p:nvPr/>
              </p:nvSpPr>
              <p:spPr>
                <a:xfrm>
                  <a:off x="-1883091" y="2581860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7" name="Google Shape;6737;p53"/>
                <p:cNvSpPr/>
                <p:nvPr/>
              </p:nvSpPr>
              <p:spPr>
                <a:xfrm>
                  <a:off x="-1881062" y="2577802"/>
                  <a:ext cx="4102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0" y="93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8" name="Google Shape;6738;p53"/>
                <p:cNvSpPr/>
                <p:nvPr/>
              </p:nvSpPr>
              <p:spPr>
                <a:xfrm>
                  <a:off x="-1883091" y="2577802"/>
                  <a:ext cx="6131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40" extrusionOk="0">
                      <a:moveTo>
                        <a:pt x="139" y="0"/>
                      </a:moveTo>
                      <a:lnTo>
                        <a:pt x="46" y="93"/>
                      </a:lnTo>
                      <a:lnTo>
                        <a:pt x="139" y="47"/>
                      </a:lnTo>
                      <a:lnTo>
                        <a:pt x="139" y="0"/>
                      </a:lnTo>
                      <a:close/>
                      <a:moveTo>
                        <a:pt x="0" y="93"/>
                      </a:moveTo>
                      <a:lnTo>
                        <a:pt x="0" y="139"/>
                      </a:lnTo>
                      <a:lnTo>
                        <a:pt x="46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9" name="Google Shape;6739;p53"/>
                <p:cNvSpPr/>
                <p:nvPr/>
              </p:nvSpPr>
              <p:spPr>
                <a:xfrm>
                  <a:off x="-1819841" y="255327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0" name="Google Shape;6740;p53"/>
                <p:cNvSpPr/>
                <p:nvPr/>
              </p:nvSpPr>
              <p:spPr>
                <a:xfrm>
                  <a:off x="-1823898" y="2551249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1" name="Google Shape;6741;p53"/>
                <p:cNvSpPr/>
                <p:nvPr/>
              </p:nvSpPr>
              <p:spPr>
                <a:xfrm>
                  <a:off x="-1823898" y="2551249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2" name="Google Shape;6742;p53"/>
                <p:cNvSpPr/>
                <p:nvPr/>
              </p:nvSpPr>
              <p:spPr>
                <a:xfrm>
                  <a:off x="-1825927" y="2551249"/>
                  <a:ext cx="6131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3" name="Google Shape;6743;p53"/>
                <p:cNvSpPr/>
                <p:nvPr/>
              </p:nvSpPr>
              <p:spPr>
                <a:xfrm>
                  <a:off x="-1828000" y="2551249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4" name="Google Shape;6744;p53"/>
                <p:cNvSpPr/>
                <p:nvPr/>
              </p:nvSpPr>
              <p:spPr>
                <a:xfrm>
                  <a:off x="-1823898" y="2553278"/>
                  <a:ext cx="6175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8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5" name="Google Shape;6745;p53"/>
                <p:cNvSpPr/>
                <p:nvPr/>
              </p:nvSpPr>
              <p:spPr>
                <a:xfrm>
                  <a:off x="-1823898" y="255327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6" name="Google Shape;6746;p53"/>
                <p:cNvSpPr/>
                <p:nvPr/>
              </p:nvSpPr>
              <p:spPr>
                <a:xfrm>
                  <a:off x="-1825927" y="2553278"/>
                  <a:ext cx="6131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7" name="Google Shape;6747;p53"/>
                <p:cNvSpPr/>
                <p:nvPr/>
              </p:nvSpPr>
              <p:spPr>
                <a:xfrm>
                  <a:off x="-1823898" y="255327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8" name="Google Shape;6748;p53"/>
                <p:cNvSpPr/>
                <p:nvPr/>
              </p:nvSpPr>
              <p:spPr>
                <a:xfrm>
                  <a:off x="-1825927" y="2553278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9" name="Google Shape;6749;p53"/>
                <p:cNvSpPr/>
                <p:nvPr/>
              </p:nvSpPr>
              <p:spPr>
                <a:xfrm>
                  <a:off x="-1828000" y="2553278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0" name="Google Shape;6750;p53"/>
                <p:cNvSpPr/>
                <p:nvPr/>
              </p:nvSpPr>
              <p:spPr>
                <a:xfrm>
                  <a:off x="-1823898" y="2555351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1" name="Google Shape;6751;p53"/>
                <p:cNvSpPr/>
                <p:nvPr/>
              </p:nvSpPr>
              <p:spPr>
                <a:xfrm>
                  <a:off x="-1825927" y="2555351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2" name="Google Shape;6752;p53"/>
                <p:cNvSpPr/>
                <p:nvPr/>
              </p:nvSpPr>
              <p:spPr>
                <a:xfrm>
                  <a:off x="-1881062" y="258596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3" name="Google Shape;6753;p53"/>
                <p:cNvSpPr/>
                <p:nvPr/>
              </p:nvSpPr>
              <p:spPr>
                <a:xfrm>
                  <a:off x="-1881062" y="258596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4" name="Google Shape;6754;p53"/>
                <p:cNvSpPr/>
                <p:nvPr/>
              </p:nvSpPr>
              <p:spPr>
                <a:xfrm>
                  <a:off x="-1881062" y="2581860"/>
                  <a:ext cx="6175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39" y="1"/>
                      </a:moveTo>
                      <a:lnTo>
                        <a:pt x="47" y="47"/>
                      </a:ln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5" name="Google Shape;6755;p53"/>
                <p:cNvSpPr/>
                <p:nvPr/>
              </p:nvSpPr>
              <p:spPr>
                <a:xfrm>
                  <a:off x="-1879033" y="2581860"/>
                  <a:ext cx="4146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6" name="Google Shape;6756;p53"/>
                <p:cNvSpPr/>
                <p:nvPr/>
              </p:nvSpPr>
              <p:spPr>
                <a:xfrm>
                  <a:off x="-1821870" y="2553278"/>
                  <a:ext cx="4146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7" name="Google Shape;6757;p53"/>
                <p:cNvSpPr/>
                <p:nvPr/>
              </p:nvSpPr>
              <p:spPr>
                <a:xfrm>
                  <a:off x="-1817768" y="2553278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8" name="Google Shape;6758;p53"/>
                <p:cNvSpPr/>
                <p:nvPr/>
              </p:nvSpPr>
              <p:spPr>
                <a:xfrm>
                  <a:off x="-1817768" y="2553278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9" name="Google Shape;6759;p53"/>
                <p:cNvSpPr/>
                <p:nvPr/>
              </p:nvSpPr>
              <p:spPr>
                <a:xfrm>
                  <a:off x="-1825927" y="2555351"/>
                  <a:ext cx="6131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39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0" name="Google Shape;6760;p53"/>
                <p:cNvSpPr/>
                <p:nvPr/>
              </p:nvSpPr>
              <p:spPr>
                <a:xfrm>
                  <a:off x="-1825927" y="2555351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1" name="Google Shape;6761;p53"/>
                <p:cNvSpPr/>
                <p:nvPr/>
              </p:nvSpPr>
              <p:spPr>
                <a:xfrm>
                  <a:off x="-1825927" y="2555351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2" name="Google Shape;6762;p53"/>
                <p:cNvSpPr/>
                <p:nvPr/>
              </p:nvSpPr>
              <p:spPr>
                <a:xfrm>
                  <a:off x="-1881062" y="2579831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3" name="Google Shape;6763;p53"/>
                <p:cNvSpPr/>
                <p:nvPr/>
              </p:nvSpPr>
              <p:spPr>
                <a:xfrm>
                  <a:off x="-1883091" y="2579831"/>
                  <a:ext cx="6131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94" extrusionOk="0">
                      <a:moveTo>
                        <a:pt x="139" y="1"/>
                      </a:moveTo>
                      <a:lnTo>
                        <a:pt x="46" y="47"/>
                      </a:lnTo>
                      <a:lnTo>
                        <a:pt x="0" y="93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4" name="Google Shape;6764;p53"/>
                <p:cNvSpPr/>
                <p:nvPr/>
              </p:nvSpPr>
              <p:spPr>
                <a:xfrm>
                  <a:off x="-1881062" y="2579831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5" name="Google Shape;6765;p53"/>
                <p:cNvSpPr/>
                <p:nvPr/>
              </p:nvSpPr>
              <p:spPr>
                <a:xfrm>
                  <a:off x="-1819841" y="2551249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6" name="Google Shape;6766;p53"/>
                <p:cNvSpPr/>
                <p:nvPr/>
              </p:nvSpPr>
              <p:spPr>
                <a:xfrm>
                  <a:off x="-1823898" y="2551249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7" name="Google Shape;6767;p53"/>
                <p:cNvSpPr/>
                <p:nvPr/>
              </p:nvSpPr>
              <p:spPr>
                <a:xfrm>
                  <a:off x="-1819841" y="255327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8" name="Google Shape;6768;p53"/>
                <p:cNvSpPr/>
                <p:nvPr/>
              </p:nvSpPr>
              <p:spPr>
                <a:xfrm>
                  <a:off x="-1825927" y="2553278"/>
                  <a:ext cx="6131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9" name="Google Shape;6769;p53"/>
                <p:cNvSpPr/>
                <p:nvPr/>
              </p:nvSpPr>
              <p:spPr>
                <a:xfrm>
                  <a:off x="-1825927" y="2553278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0" name="Google Shape;6770;p53"/>
                <p:cNvSpPr/>
                <p:nvPr/>
              </p:nvSpPr>
              <p:spPr>
                <a:xfrm>
                  <a:off x="-1825927" y="2553278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1" name="Google Shape;6771;p53"/>
                <p:cNvSpPr/>
                <p:nvPr/>
              </p:nvSpPr>
              <p:spPr>
                <a:xfrm>
                  <a:off x="-1883091" y="2573700"/>
                  <a:ext cx="6131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40" extrusionOk="0">
                      <a:moveTo>
                        <a:pt x="139" y="1"/>
                      </a:moveTo>
                      <a:lnTo>
                        <a:pt x="0" y="93"/>
                      </a:lnTo>
                      <a:lnTo>
                        <a:pt x="0" y="140"/>
                      </a:lnTo>
                      <a:lnTo>
                        <a:pt x="139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2" name="Google Shape;6772;p53"/>
                <p:cNvSpPr/>
                <p:nvPr/>
              </p:nvSpPr>
              <p:spPr>
                <a:xfrm>
                  <a:off x="-1823898" y="2549220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3" name="Google Shape;6773;p53"/>
                <p:cNvSpPr/>
                <p:nvPr/>
              </p:nvSpPr>
              <p:spPr>
                <a:xfrm>
                  <a:off x="-1823898" y="2549220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4" name="Google Shape;6774;p53"/>
                <p:cNvSpPr/>
                <p:nvPr/>
              </p:nvSpPr>
              <p:spPr>
                <a:xfrm>
                  <a:off x="-1828000" y="2547191"/>
                  <a:ext cx="4146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93" y="0"/>
                      </a:moveTo>
                      <a:lnTo>
                        <a:pt x="47" y="46"/>
                      </a:lnTo>
                      <a:lnTo>
                        <a:pt x="1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5" name="Google Shape;6775;p53"/>
                <p:cNvSpPr/>
                <p:nvPr/>
              </p:nvSpPr>
              <p:spPr>
                <a:xfrm>
                  <a:off x="-1828000" y="2547191"/>
                  <a:ext cx="6175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93" y="0"/>
                      </a:moveTo>
                      <a:lnTo>
                        <a:pt x="1" y="93"/>
                      </a:lnTo>
                      <a:lnTo>
                        <a:pt x="93" y="46"/>
                      </a:lnTo>
                      <a:lnTo>
                        <a:pt x="140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6" name="Google Shape;6776;p53"/>
                <p:cNvSpPr/>
                <p:nvPr/>
              </p:nvSpPr>
              <p:spPr>
                <a:xfrm>
                  <a:off x="-1832058" y="2549220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7" name="Google Shape;6777;p53"/>
                <p:cNvSpPr/>
                <p:nvPr/>
              </p:nvSpPr>
              <p:spPr>
                <a:xfrm>
                  <a:off x="-1830029" y="254922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8" name="Google Shape;6778;p53"/>
                <p:cNvSpPr/>
                <p:nvPr/>
              </p:nvSpPr>
              <p:spPr>
                <a:xfrm>
                  <a:off x="-1830029" y="254922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9" name="Google Shape;6779;p53"/>
                <p:cNvSpPr/>
                <p:nvPr/>
              </p:nvSpPr>
              <p:spPr>
                <a:xfrm>
                  <a:off x="-1830029" y="2549220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0" name="Google Shape;6780;p53"/>
                <p:cNvSpPr/>
                <p:nvPr/>
              </p:nvSpPr>
              <p:spPr>
                <a:xfrm>
                  <a:off x="-1830029" y="2549220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1" name="Google Shape;6781;p53"/>
                <p:cNvSpPr/>
                <p:nvPr/>
              </p:nvSpPr>
              <p:spPr>
                <a:xfrm>
                  <a:off x="-1830029" y="2549220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2" name="Google Shape;6782;p53"/>
                <p:cNvSpPr/>
                <p:nvPr/>
              </p:nvSpPr>
              <p:spPr>
                <a:xfrm>
                  <a:off x="-1830029" y="255124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3" name="Google Shape;6783;p53"/>
                <p:cNvSpPr/>
                <p:nvPr/>
              </p:nvSpPr>
              <p:spPr>
                <a:xfrm>
                  <a:off x="-1883091" y="2575773"/>
                  <a:ext cx="6131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93" extrusionOk="0">
                      <a:moveTo>
                        <a:pt x="139" y="0"/>
                      </a:move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93" y="46"/>
                      </a:lnTo>
                      <a:lnTo>
                        <a:pt x="139" y="46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4" name="Google Shape;6784;p53"/>
                <p:cNvSpPr/>
                <p:nvPr/>
              </p:nvSpPr>
              <p:spPr>
                <a:xfrm>
                  <a:off x="-1883091" y="2577802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5" name="Google Shape;6785;p53"/>
                <p:cNvSpPr/>
                <p:nvPr/>
              </p:nvSpPr>
              <p:spPr>
                <a:xfrm>
                  <a:off x="-1883091" y="2577802"/>
                  <a:ext cx="4102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93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6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6" name="Google Shape;6786;p53"/>
                <p:cNvSpPr/>
                <p:nvPr/>
              </p:nvSpPr>
              <p:spPr>
                <a:xfrm>
                  <a:off x="-1828000" y="2549220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47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7" name="Google Shape;6787;p53"/>
                <p:cNvSpPr/>
                <p:nvPr/>
              </p:nvSpPr>
              <p:spPr>
                <a:xfrm>
                  <a:off x="-1821870" y="2549220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8" name="Google Shape;6788;p53"/>
                <p:cNvSpPr/>
                <p:nvPr/>
              </p:nvSpPr>
              <p:spPr>
                <a:xfrm>
                  <a:off x="-1828000" y="2549220"/>
                  <a:ext cx="6175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93" y="0"/>
                      </a:moveTo>
                      <a:lnTo>
                        <a:pt x="1" y="47"/>
                      </a:lnTo>
                      <a:lnTo>
                        <a:pt x="140" y="47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9" name="Google Shape;6789;p53"/>
                <p:cNvSpPr/>
                <p:nvPr/>
              </p:nvSpPr>
              <p:spPr>
                <a:xfrm>
                  <a:off x="-1828000" y="2549220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0" name="Google Shape;6790;p53"/>
                <p:cNvSpPr/>
                <p:nvPr/>
              </p:nvSpPr>
              <p:spPr>
                <a:xfrm>
                  <a:off x="-1830029" y="255124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1" name="Google Shape;6791;p53"/>
                <p:cNvSpPr/>
                <p:nvPr/>
              </p:nvSpPr>
              <p:spPr>
                <a:xfrm>
                  <a:off x="-1830029" y="255124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2" name="Google Shape;6792;p53"/>
                <p:cNvSpPr/>
                <p:nvPr/>
              </p:nvSpPr>
              <p:spPr>
                <a:xfrm>
                  <a:off x="-1879033" y="257780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3" name="Google Shape;6793;p53"/>
                <p:cNvSpPr/>
                <p:nvPr/>
              </p:nvSpPr>
              <p:spPr>
                <a:xfrm>
                  <a:off x="-1879033" y="257780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4" name="Google Shape;6794;p53"/>
                <p:cNvSpPr/>
                <p:nvPr/>
              </p:nvSpPr>
              <p:spPr>
                <a:xfrm>
                  <a:off x="-1883091" y="2577802"/>
                  <a:ext cx="6131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93" extrusionOk="0">
                      <a:moveTo>
                        <a:pt x="93" y="0"/>
                      </a:moveTo>
                      <a:lnTo>
                        <a:pt x="46" y="47"/>
                      </a:ln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5" name="Google Shape;6795;p53"/>
                <p:cNvSpPr/>
                <p:nvPr/>
              </p:nvSpPr>
              <p:spPr>
                <a:xfrm>
                  <a:off x="-1883091" y="2581860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6" name="Google Shape;6796;p53"/>
                <p:cNvSpPr/>
                <p:nvPr/>
              </p:nvSpPr>
              <p:spPr>
                <a:xfrm>
                  <a:off x="-1828000" y="255124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7" name="Google Shape;6797;p53"/>
                <p:cNvSpPr/>
                <p:nvPr/>
              </p:nvSpPr>
              <p:spPr>
                <a:xfrm>
                  <a:off x="-1821870" y="254922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8" name="Google Shape;6798;p53"/>
                <p:cNvSpPr/>
                <p:nvPr/>
              </p:nvSpPr>
              <p:spPr>
                <a:xfrm>
                  <a:off x="-1828000" y="2551249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9" name="Google Shape;6799;p53"/>
                <p:cNvSpPr/>
                <p:nvPr/>
              </p:nvSpPr>
              <p:spPr>
                <a:xfrm>
                  <a:off x="-1828000" y="255124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0" name="Google Shape;6800;p53"/>
                <p:cNvSpPr/>
                <p:nvPr/>
              </p:nvSpPr>
              <p:spPr>
                <a:xfrm>
                  <a:off x="-1852480" y="2575773"/>
                  <a:ext cx="26597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325" extrusionOk="0">
                      <a:moveTo>
                        <a:pt x="602" y="0"/>
                      </a:moveTo>
                      <a:lnTo>
                        <a:pt x="324" y="93"/>
                      </a:lnTo>
                      <a:lnTo>
                        <a:pt x="185" y="185"/>
                      </a:lnTo>
                      <a:lnTo>
                        <a:pt x="0" y="324"/>
                      </a:lnTo>
                      <a:lnTo>
                        <a:pt x="93" y="324"/>
                      </a:lnTo>
                      <a:lnTo>
                        <a:pt x="93" y="278"/>
                      </a:lnTo>
                      <a:lnTo>
                        <a:pt x="324" y="139"/>
                      </a:lnTo>
                      <a:lnTo>
                        <a:pt x="509" y="46"/>
                      </a:lnTo>
                      <a:lnTo>
                        <a:pt x="6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1" name="Google Shape;6801;p53"/>
                <p:cNvSpPr/>
                <p:nvPr/>
              </p:nvSpPr>
              <p:spPr>
                <a:xfrm>
                  <a:off x="-1848422" y="2577802"/>
                  <a:ext cx="18437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232" extrusionOk="0">
                      <a:moveTo>
                        <a:pt x="417" y="0"/>
                      </a:moveTo>
                      <a:lnTo>
                        <a:pt x="232" y="93"/>
                      </a:lnTo>
                      <a:lnTo>
                        <a:pt x="1" y="232"/>
                      </a:lnTo>
                      <a:lnTo>
                        <a:pt x="140" y="185"/>
                      </a:lnTo>
                      <a:lnTo>
                        <a:pt x="186" y="185"/>
                      </a:lnTo>
                      <a:lnTo>
                        <a:pt x="279" y="139"/>
                      </a:lnTo>
                      <a:lnTo>
                        <a:pt x="279" y="93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2" name="Google Shape;6802;p53"/>
                <p:cNvSpPr/>
                <p:nvPr/>
              </p:nvSpPr>
              <p:spPr>
                <a:xfrm>
                  <a:off x="-1877004" y="2590064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3" name="Google Shape;6803;p53"/>
                <p:cNvSpPr/>
                <p:nvPr/>
              </p:nvSpPr>
              <p:spPr>
                <a:xfrm>
                  <a:off x="-1872902" y="2592093"/>
                  <a:ext cx="6175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139" y="0"/>
                      </a:moveTo>
                      <a:lnTo>
                        <a:pt x="139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4" name="Google Shape;6804;p53"/>
                <p:cNvSpPr/>
                <p:nvPr/>
              </p:nvSpPr>
              <p:spPr>
                <a:xfrm>
                  <a:off x="-1817768" y="2559409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5" name="Google Shape;6805;p53"/>
                <p:cNvSpPr/>
                <p:nvPr/>
              </p:nvSpPr>
              <p:spPr>
                <a:xfrm>
                  <a:off x="-1819841" y="2563511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6" name="Google Shape;6806;p53"/>
                <p:cNvSpPr/>
                <p:nvPr/>
              </p:nvSpPr>
              <p:spPr>
                <a:xfrm>
                  <a:off x="-1854509" y="2590064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7" name="Google Shape;6807;p53"/>
                <p:cNvSpPr/>
                <p:nvPr/>
              </p:nvSpPr>
              <p:spPr>
                <a:xfrm>
                  <a:off x="-1825927" y="257370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8" name="Google Shape;6808;p53"/>
                <p:cNvSpPr/>
                <p:nvPr/>
              </p:nvSpPr>
              <p:spPr>
                <a:xfrm>
                  <a:off x="-1860640" y="259209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9" name="Google Shape;6809;p53"/>
                <p:cNvSpPr/>
                <p:nvPr/>
              </p:nvSpPr>
              <p:spPr>
                <a:xfrm>
                  <a:off x="-1819841" y="256554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0" name="Google Shape;6810;p53"/>
                <p:cNvSpPr/>
                <p:nvPr/>
              </p:nvSpPr>
              <p:spPr>
                <a:xfrm>
                  <a:off x="-1879033" y="2587991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1" name="Google Shape;6811;p53"/>
                <p:cNvSpPr/>
                <p:nvPr/>
              </p:nvSpPr>
              <p:spPr>
                <a:xfrm>
                  <a:off x="-1881062" y="258596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2" name="Google Shape;6812;p53"/>
                <p:cNvSpPr/>
                <p:nvPr/>
              </p:nvSpPr>
              <p:spPr>
                <a:xfrm>
                  <a:off x="-1879033" y="258799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3" name="Google Shape;6813;p53"/>
                <p:cNvSpPr/>
                <p:nvPr/>
              </p:nvSpPr>
              <p:spPr>
                <a:xfrm>
                  <a:off x="-1817768" y="2555351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4" name="Google Shape;6814;p53"/>
                <p:cNvSpPr/>
                <p:nvPr/>
              </p:nvSpPr>
              <p:spPr>
                <a:xfrm>
                  <a:off x="-1881062" y="258596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5" name="Google Shape;6815;p53"/>
                <p:cNvSpPr/>
                <p:nvPr/>
              </p:nvSpPr>
              <p:spPr>
                <a:xfrm>
                  <a:off x="-1883091" y="2583933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46"/>
                      </a:moveTo>
                      <a:lnTo>
                        <a:pt x="46" y="46"/>
                      </a:lnTo>
                      <a:lnTo>
                        <a:pt x="46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46"/>
                      </a:lnTo>
                      <a:lnTo>
                        <a:pt x="46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6" name="Google Shape;6816;p53"/>
                <p:cNvSpPr/>
                <p:nvPr/>
              </p:nvSpPr>
              <p:spPr>
                <a:xfrm>
                  <a:off x="-1881062" y="258596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7" name="Google Shape;6817;p53"/>
                <p:cNvSpPr/>
                <p:nvPr/>
              </p:nvSpPr>
              <p:spPr>
                <a:xfrm>
                  <a:off x="-1881062" y="258596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8" name="Google Shape;6818;p53"/>
                <p:cNvSpPr/>
                <p:nvPr/>
              </p:nvSpPr>
              <p:spPr>
                <a:xfrm>
                  <a:off x="-1881062" y="258596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9" name="Google Shape;6819;p53"/>
                <p:cNvSpPr/>
                <p:nvPr/>
              </p:nvSpPr>
              <p:spPr>
                <a:xfrm>
                  <a:off x="-1848422" y="2587991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0" name="Google Shape;6820;p53"/>
                <p:cNvSpPr/>
                <p:nvPr/>
              </p:nvSpPr>
              <p:spPr>
                <a:xfrm>
                  <a:off x="-1842291" y="2585962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1" name="Google Shape;6821;p53"/>
                <p:cNvSpPr/>
                <p:nvPr/>
              </p:nvSpPr>
              <p:spPr>
                <a:xfrm>
                  <a:off x="-1836160" y="2577802"/>
                  <a:ext cx="61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139" y="0"/>
                      </a:move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2" name="Google Shape;6822;p53"/>
                <p:cNvSpPr/>
                <p:nvPr/>
              </p:nvSpPr>
              <p:spPr>
                <a:xfrm>
                  <a:off x="-1848422" y="258799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3" name="Google Shape;6823;p53"/>
                <p:cNvSpPr/>
                <p:nvPr/>
              </p:nvSpPr>
              <p:spPr>
                <a:xfrm>
                  <a:off x="-1848422" y="2551249"/>
                  <a:ext cx="10277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4" extrusionOk="0">
                      <a:moveTo>
                        <a:pt x="140" y="1"/>
                      </a:moveTo>
                      <a:lnTo>
                        <a:pt x="1" y="93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4" name="Google Shape;6824;p53"/>
                <p:cNvSpPr/>
                <p:nvPr/>
              </p:nvSpPr>
              <p:spPr>
                <a:xfrm>
                  <a:off x="-1860640" y="2553278"/>
                  <a:ext cx="10233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40" extrusionOk="0">
                      <a:moveTo>
                        <a:pt x="232" y="1"/>
                      </a:moveTo>
                      <a:lnTo>
                        <a:pt x="0" y="94"/>
                      </a:lnTo>
                      <a:lnTo>
                        <a:pt x="0" y="140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5" name="Google Shape;6825;p53"/>
                <p:cNvSpPr/>
                <p:nvPr/>
              </p:nvSpPr>
              <p:spPr>
                <a:xfrm>
                  <a:off x="-1866771" y="2561482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6" name="Google Shape;6826;p53"/>
                <p:cNvSpPr/>
                <p:nvPr/>
              </p:nvSpPr>
              <p:spPr>
                <a:xfrm>
                  <a:off x="-1860640" y="2557380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7" name="Google Shape;6827;p53"/>
                <p:cNvSpPr/>
                <p:nvPr/>
              </p:nvSpPr>
              <p:spPr>
                <a:xfrm>
                  <a:off x="-1864742" y="2559409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8" name="Google Shape;6828;p53"/>
                <p:cNvSpPr/>
                <p:nvPr/>
              </p:nvSpPr>
              <p:spPr>
                <a:xfrm>
                  <a:off x="-1866771" y="2561482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9" name="Google Shape;6829;p53"/>
                <p:cNvSpPr/>
                <p:nvPr/>
              </p:nvSpPr>
              <p:spPr>
                <a:xfrm>
                  <a:off x="-1864742" y="2557380"/>
                  <a:ext cx="414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0" name="Google Shape;6830;p53"/>
                <p:cNvSpPr/>
                <p:nvPr/>
              </p:nvSpPr>
              <p:spPr>
                <a:xfrm>
                  <a:off x="-1864742" y="2559409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1" name="Google Shape;6831;p53"/>
                <p:cNvSpPr/>
                <p:nvPr/>
              </p:nvSpPr>
              <p:spPr>
                <a:xfrm>
                  <a:off x="-1870873" y="2563511"/>
                  <a:ext cx="4146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93" y="0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2" name="Google Shape;6832;p53"/>
                <p:cNvSpPr/>
                <p:nvPr/>
              </p:nvSpPr>
              <p:spPr>
                <a:xfrm>
                  <a:off x="-1860640" y="2551249"/>
                  <a:ext cx="18393" cy="1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33" extrusionOk="0">
                      <a:moveTo>
                        <a:pt x="417" y="1"/>
                      </a:moveTo>
                      <a:lnTo>
                        <a:pt x="232" y="47"/>
                      </a:lnTo>
                      <a:lnTo>
                        <a:pt x="0" y="186"/>
                      </a:lnTo>
                      <a:lnTo>
                        <a:pt x="0" y="232"/>
                      </a:lnTo>
                      <a:lnTo>
                        <a:pt x="278" y="93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3" name="Google Shape;6833;p53"/>
                <p:cNvSpPr/>
                <p:nvPr/>
              </p:nvSpPr>
              <p:spPr>
                <a:xfrm>
                  <a:off x="-1866771" y="2563511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4" name="Google Shape;6834;p53"/>
                <p:cNvSpPr/>
                <p:nvPr/>
              </p:nvSpPr>
              <p:spPr>
                <a:xfrm>
                  <a:off x="-1860640" y="2559409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5" name="Google Shape;6835;p53"/>
                <p:cNvSpPr/>
                <p:nvPr/>
              </p:nvSpPr>
              <p:spPr>
                <a:xfrm>
                  <a:off x="-1866771" y="2561482"/>
                  <a:ext cx="2073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0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6" name="Google Shape;6836;p53"/>
                <p:cNvSpPr/>
                <p:nvPr/>
              </p:nvSpPr>
              <p:spPr>
                <a:xfrm>
                  <a:off x="-1864742" y="2561482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6"/>
                      </a:moveTo>
                      <a:lnTo>
                        <a:pt x="47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46"/>
                      </a:lnTo>
                      <a:lnTo>
                        <a:pt x="47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7" name="Google Shape;6837;p53"/>
                <p:cNvSpPr/>
                <p:nvPr/>
              </p:nvSpPr>
              <p:spPr>
                <a:xfrm>
                  <a:off x="-1864742" y="2559409"/>
                  <a:ext cx="414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47" y="93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8" name="Google Shape;6838;p53"/>
                <p:cNvSpPr/>
                <p:nvPr/>
              </p:nvSpPr>
              <p:spPr>
                <a:xfrm>
                  <a:off x="-1864742" y="2561482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9" name="Google Shape;6839;p53"/>
                <p:cNvSpPr/>
                <p:nvPr/>
              </p:nvSpPr>
              <p:spPr>
                <a:xfrm>
                  <a:off x="-1866771" y="2579831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0" name="Google Shape;6840;p53"/>
                <p:cNvSpPr/>
                <p:nvPr/>
              </p:nvSpPr>
              <p:spPr>
                <a:xfrm>
                  <a:off x="-1832058" y="256351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1" name="Google Shape;6841;p53"/>
                <p:cNvSpPr/>
                <p:nvPr/>
              </p:nvSpPr>
              <p:spPr>
                <a:xfrm>
                  <a:off x="-1858611" y="2565540"/>
                  <a:ext cx="28626" cy="1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418" extrusionOk="0">
                      <a:moveTo>
                        <a:pt x="556" y="1"/>
                      </a:moveTo>
                      <a:lnTo>
                        <a:pt x="278" y="93"/>
                      </a:lnTo>
                      <a:lnTo>
                        <a:pt x="1" y="232"/>
                      </a:lnTo>
                      <a:lnTo>
                        <a:pt x="47" y="417"/>
                      </a:lnTo>
                      <a:lnTo>
                        <a:pt x="186" y="371"/>
                      </a:lnTo>
                      <a:lnTo>
                        <a:pt x="371" y="278"/>
                      </a:lnTo>
                      <a:lnTo>
                        <a:pt x="510" y="186"/>
                      </a:lnTo>
                      <a:lnTo>
                        <a:pt x="602" y="47"/>
                      </a:lnTo>
                      <a:lnTo>
                        <a:pt x="648" y="47"/>
                      </a:lnTo>
                      <a:lnTo>
                        <a:pt x="5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2" name="Google Shape;6842;p53"/>
                <p:cNvSpPr/>
                <p:nvPr/>
              </p:nvSpPr>
              <p:spPr>
                <a:xfrm>
                  <a:off x="-1864742" y="2579831"/>
                  <a:ext cx="2073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3" name="Google Shape;6843;p53"/>
                <p:cNvSpPr/>
                <p:nvPr/>
              </p:nvSpPr>
              <p:spPr>
                <a:xfrm>
                  <a:off x="-1858611" y="2575773"/>
                  <a:ext cx="2073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47" y="185"/>
                      </a:moveTo>
                      <a:lnTo>
                        <a:pt x="47" y="185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1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4" name="Google Shape;6844;p53"/>
                <p:cNvSpPr/>
                <p:nvPr/>
              </p:nvSpPr>
              <p:spPr>
                <a:xfrm>
                  <a:off x="-1860640" y="2577802"/>
                  <a:ext cx="44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40" extrusionOk="0">
                      <a:moveTo>
                        <a:pt x="0" y="139"/>
                      </a:moveTo>
                      <a:lnTo>
                        <a:pt x="0" y="139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39"/>
                      </a:ln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5" name="Google Shape;6845;p53"/>
                <p:cNvSpPr/>
                <p:nvPr/>
              </p:nvSpPr>
              <p:spPr>
                <a:xfrm>
                  <a:off x="-1864742" y="2579831"/>
                  <a:ext cx="414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1" y="1"/>
                      </a:moveTo>
                      <a:lnTo>
                        <a:pt x="47" y="93"/>
                      </a:lnTo>
                      <a:lnTo>
                        <a:pt x="93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6" name="Google Shape;6846;p53"/>
                <p:cNvSpPr/>
                <p:nvPr/>
              </p:nvSpPr>
              <p:spPr>
                <a:xfrm>
                  <a:off x="-1860640" y="2575773"/>
                  <a:ext cx="4102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86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0" y="185"/>
                      </a:lnTo>
                      <a:lnTo>
                        <a:pt x="93" y="185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7" name="Google Shape;6847;p53"/>
                <p:cNvSpPr/>
                <p:nvPr/>
              </p:nvSpPr>
              <p:spPr>
                <a:xfrm>
                  <a:off x="-1862713" y="2577802"/>
                  <a:ext cx="2117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40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139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8" name="Google Shape;6848;p53"/>
                <p:cNvSpPr/>
                <p:nvPr/>
              </p:nvSpPr>
              <p:spPr>
                <a:xfrm>
                  <a:off x="-1830029" y="256554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9" name="Google Shape;6849;p53"/>
                <p:cNvSpPr/>
                <p:nvPr/>
              </p:nvSpPr>
              <p:spPr>
                <a:xfrm>
                  <a:off x="-1834131" y="2565540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1"/>
                      </a:move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0" name="Google Shape;6850;p53"/>
                <p:cNvSpPr/>
                <p:nvPr/>
              </p:nvSpPr>
              <p:spPr>
                <a:xfrm>
                  <a:off x="-1834131" y="2563511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1" name="Google Shape;6851;p53"/>
                <p:cNvSpPr/>
                <p:nvPr/>
              </p:nvSpPr>
              <p:spPr>
                <a:xfrm>
                  <a:off x="-1868800" y="2577802"/>
                  <a:ext cx="4102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93" y="0"/>
                      </a:moveTo>
                      <a:lnTo>
                        <a:pt x="46" y="47"/>
                      </a:ln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2" name="Google Shape;6852;p53"/>
                <p:cNvSpPr/>
                <p:nvPr/>
              </p:nvSpPr>
              <p:spPr>
                <a:xfrm>
                  <a:off x="-1832058" y="2557380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3" name="Google Shape;6853;p53"/>
                <p:cNvSpPr/>
                <p:nvPr/>
              </p:nvSpPr>
              <p:spPr>
                <a:xfrm>
                  <a:off x="-1832058" y="2561482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6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4" name="Google Shape;6854;p53"/>
                <p:cNvSpPr/>
                <p:nvPr/>
              </p:nvSpPr>
              <p:spPr>
                <a:xfrm>
                  <a:off x="-1858611" y="2563511"/>
                  <a:ext cx="24524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279" extrusionOk="0">
                      <a:moveTo>
                        <a:pt x="556" y="0"/>
                      </a:moveTo>
                      <a:lnTo>
                        <a:pt x="232" y="139"/>
                      </a:lnTo>
                      <a:lnTo>
                        <a:pt x="1" y="278"/>
                      </a:lnTo>
                      <a:lnTo>
                        <a:pt x="1" y="278"/>
                      </a:lnTo>
                      <a:lnTo>
                        <a:pt x="278" y="139"/>
                      </a:lnTo>
                      <a:lnTo>
                        <a:pt x="556" y="47"/>
                      </a:lnTo>
                      <a:lnTo>
                        <a:pt x="5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5" name="Google Shape;6855;p53"/>
                <p:cNvSpPr/>
                <p:nvPr/>
              </p:nvSpPr>
              <p:spPr>
                <a:xfrm>
                  <a:off x="-1864742" y="2577802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6" name="Google Shape;6856;p53"/>
                <p:cNvSpPr/>
                <p:nvPr/>
              </p:nvSpPr>
              <p:spPr>
                <a:xfrm>
                  <a:off x="-1858611" y="257577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7" name="Google Shape;6857;p53"/>
                <p:cNvSpPr/>
                <p:nvPr/>
              </p:nvSpPr>
              <p:spPr>
                <a:xfrm>
                  <a:off x="-1860640" y="2575773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8" name="Google Shape;6858;p53"/>
                <p:cNvSpPr/>
                <p:nvPr/>
              </p:nvSpPr>
              <p:spPr>
                <a:xfrm>
                  <a:off x="-1864742" y="2577802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9" name="Google Shape;6859;p53"/>
                <p:cNvSpPr/>
                <p:nvPr/>
              </p:nvSpPr>
              <p:spPr>
                <a:xfrm>
                  <a:off x="-1860640" y="2575773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0" name="Google Shape;6860;p53"/>
                <p:cNvSpPr/>
                <p:nvPr/>
              </p:nvSpPr>
              <p:spPr>
                <a:xfrm>
                  <a:off x="-1862713" y="2575773"/>
                  <a:ext cx="2117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1" name="Google Shape;6861;p53"/>
                <p:cNvSpPr/>
                <p:nvPr/>
              </p:nvSpPr>
              <p:spPr>
                <a:xfrm>
                  <a:off x="-1866771" y="2577802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2" name="Google Shape;6862;p53"/>
                <p:cNvSpPr/>
                <p:nvPr/>
              </p:nvSpPr>
              <p:spPr>
                <a:xfrm>
                  <a:off x="-1832058" y="2557380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3" name="Google Shape;6863;p53"/>
                <p:cNvSpPr/>
                <p:nvPr/>
              </p:nvSpPr>
              <p:spPr>
                <a:xfrm>
                  <a:off x="-1842291" y="2559409"/>
                  <a:ext cx="820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186" y="1"/>
                      </a:moveTo>
                      <a:lnTo>
                        <a:pt x="1" y="93"/>
                      </a:lnTo>
                      <a:lnTo>
                        <a:pt x="186" y="47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4" name="Google Shape;6864;p53"/>
                <p:cNvSpPr/>
                <p:nvPr/>
              </p:nvSpPr>
              <p:spPr>
                <a:xfrm>
                  <a:off x="-1858611" y="2569642"/>
                  <a:ext cx="10233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40" extrusionOk="0">
                      <a:moveTo>
                        <a:pt x="232" y="0"/>
                      </a:move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5" name="Google Shape;6865;p53"/>
                <p:cNvSpPr/>
                <p:nvPr/>
              </p:nvSpPr>
              <p:spPr>
                <a:xfrm>
                  <a:off x="-1864742" y="257780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6" name="Google Shape;6866;p53"/>
                <p:cNvSpPr/>
                <p:nvPr/>
              </p:nvSpPr>
              <p:spPr>
                <a:xfrm>
                  <a:off x="-1858611" y="2573700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7" name="Google Shape;6867;p53"/>
                <p:cNvSpPr/>
                <p:nvPr/>
              </p:nvSpPr>
              <p:spPr>
                <a:xfrm>
                  <a:off x="-1864742" y="257780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8" name="Google Shape;6868;p53"/>
                <p:cNvSpPr/>
                <p:nvPr/>
              </p:nvSpPr>
              <p:spPr>
                <a:xfrm>
                  <a:off x="-1860640" y="257577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9" name="Google Shape;6869;p53"/>
                <p:cNvSpPr/>
                <p:nvPr/>
              </p:nvSpPr>
              <p:spPr>
                <a:xfrm>
                  <a:off x="-1860640" y="2573700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0" name="Google Shape;6870;p53"/>
                <p:cNvSpPr/>
                <p:nvPr/>
              </p:nvSpPr>
              <p:spPr>
                <a:xfrm>
                  <a:off x="-1862713" y="2575773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46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1" name="Google Shape;6871;p53"/>
                <p:cNvSpPr/>
                <p:nvPr/>
              </p:nvSpPr>
              <p:spPr>
                <a:xfrm>
                  <a:off x="-1842291" y="2559409"/>
                  <a:ext cx="820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186" y="1"/>
                      </a:moveTo>
                      <a:lnTo>
                        <a:pt x="186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2" name="Google Shape;6872;p53"/>
                <p:cNvSpPr/>
                <p:nvPr/>
              </p:nvSpPr>
              <p:spPr>
                <a:xfrm>
                  <a:off x="-1872902" y="2575773"/>
                  <a:ext cx="8204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3" extrusionOk="0">
                      <a:moveTo>
                        <a:pt x="186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3" name="Google Shape;6873;p53"/>
                <p:cNvSpPr/>
                <p:nvPr/>
              </p:nvSpPr>
              <p:spPr>
                <a:xfrm>
                  <a:off x="-1858611" y="2559409"/>
                  <a:ext cx="24524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279" extrusionOk="0">
                      <a:moveTo>
                        <a:pt x="463" y="1"/>
                      </a:moveTo>
                      <a:lnTo>
                        <a:pt x="417" y="47"/>
                      </a:lnTo>
                      <a:lnTo>
                        <a:pt x="371" y="47"/>
                      </a:lnTo>
                      <a:lnTo>
                        <a:pt x="1" y="278"/>
                      </a:lnTo>
                      <a:lnTo>
                        <a:pt x="371" y="93"/>
                      </a:lnTo>
                      <a:lnTo>
                        <a:pt x="5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4" name="Google Shape;6874;p53"/>
                <p:cNvSpPr/>
                <p:nvPr/>
              </p:nvSpPr>
              <p:spPr>
                <a:xfrm>
                  <a:off x="-1864742" y="257577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5" name="Google Shape;6875;p53"/>
                <p:cNvSpPr/>
                <p:nvPr/>
              </p:nvSpPr>
              <p:spPr>
                <a:xfrm>
                  <a:off x="-1858611" y="257167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6" name="Google Shape;6876;p53"/>
                <p:cNvSpPr/>
                <p:nvPr/>
              </p:nvSpPr>
              <p:spPr>
                <a:xfrm>
                  <a:off x="-1864742" y="2573700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7" name="Google Shape;6877;p53"/>
                <p:cNvSpPr/>
                <p:nvPr/>
              </p:nvSpPr>
              <p:spPr>
                <a:xfrm>
                  <a:off x="-1862713" y="257370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8" name="Google Shape;6878;p53"/>
                <p:cNvSpPr/>
                <p:nvPr/>
              </p:nvSpPr>
              <p:spPr>
                <a:xfrm>
                  <a:off x="-1862713" y="2571671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4" y="0"/>
                      </a:moveTo>
                      <a:lnTo>
                        <a:pt x="94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9" name="Google Shape;6879;p53"/>
                <p:cNvSpPr/>
                <p:nvPr/>
              </p:nvSpPr>
              <p:spPr>
                <a:xfrm>
                  <a:off x="-1862713" y="257370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0" name="Google Shape;6880;p53"/>
                <p:cNvSpPr/>
                <p:nvPr/>
              </p:nvSpPr>
              <p:spPr>
                <a:xfrm>
                  <a:off x="-1872902" y="2573700"/>
                  <a:ext cx="8204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39" y="1"/>
                      </a:moveTo>
                      <a:lnTo>
                        <a:pt x="1" y="140"/>
                      </a:lnTo>
                      <a:lnTo>
                        <a:pt x="186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1" name="Google Shape;6881;p53"/>
                <p:cNvSpPr/>
                <p:nvPr/>
              </p:nvSpPr>
              <p:spPr>
                <a:xfrm>
                  <a:off x="-1858611" y="2561482"/>
                  <a:ext cx="16364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232" extrusionOk="0">
                      <a:moveTo>
                        <a:pt x="371" y="0"/>
                      </a:moveTo>
                      <a:lnTo>
                        <a:pt x="232" y="46"/>
                      </a:lnTo>
                      <a:lnTo>
                        <a:pt x="1" y="185"/>
                      </a:lnTo>
                      <a:lnTo>
                        <a:pt x="1" y="231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2" name="Google Shape;6882;p53"/>
                <p:cNvSpPr/>
                <p:nvPr/>
              </p:nvSpPr>
              <p:spPr>
                <a:xfrm>
                  <a:off x="-1866771" y="2573700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3" name="Google Shape;6883;p53"/>
                <p:cNvSpPr/>
                <p:nvPr/>
              </p:nvSpPr>
              <p:spPr>
                <a:xfrm>
                  <a:off x="-1858611" y="2569642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4" name="Google Shape;6884;p53"/>
                <p:cNvSpPr/>
                <p:nvPr/>
              </p:nvSpPr>
              <p:spPr>
                <a:xfrm>
                  <a:off x="-1864742" y="2573700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5" name="Google Shape;6885;p53"/>
                <p:cNvSpPr/>
                <p:nvPr/>
              </p:nvSpPr>
              <p:spPr>
                <a:xfrm>
                  <a:off x="-1862713" y="2571671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6" name="Google Shape;6886;p53"/>
                <p:cNvSpPr/>
                <p:nvPr/>
              </p:nvSpPr>
              <p:spPr>
                <a:xfrm>
                  <a:off x="-1862713" y="2569642"/>
                  <a:ext cx="4146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94" y="0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94" y="46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7" name="Google Shape;6887;p53"/>
                <p:cNvSpPr/>
                <p:nvPr/>
              </p:nvSpPr>
              <p:spPr>
                <a:xfrm>
                  <a:off x="-1862713" y="2571671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8" name="Google Shape;6888;p53"/>
                <p:cNvSpPr/>
                <p:nvPr/>
              </p:nvSpPr>
              <p:spPr>
                <a:xfrm>
                  <a:off x="-1834131" y="256554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9" name="Google Shape;6889;p53"/>
                <p:cNvSpPr/>
                <p:nvPr/>
              </p:nvSpPr>
              <p:spPr>
                <a:xfrm>
                  <a:off x="-1834131" y="2563511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0" name="Google Shape;6890;p53"/>
                <p:cNvSpPr/>
                <p:nvPr/>
              </p:nvSpPr>
              <p:spPr>
                <a:xfrm>
                  <a:off x="-1834131" y="2563511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1" name="Google Shape;6891;p53"/>
                <p:cNvSpPr/>
                <p:nvPr/>
              </p:nvSpPr>
              <p:spPr>
                <a:xfrm>
                  <a:off x="-1834131" y="2561482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2" name="Google Shape;6892;p53"/>
                <p:cNvSpPr/>
                <p:nvPr/>
              </p:nvSpPr>
              <p:spPr>
                <a:xfrm>
                  <a:off x="-1832058" y="256148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3" name="Google Shape;6893;p53"/>
                <p:cNvSpPr/>
                <p:nvPr/>
              </p:nvSpPr>
              <p:spPr>
                <a:xfrm>
                  <a:off x="-1834131" y="255940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4" name="Google Shape;6894;p53"/>
                <p:cNvSpPr/>
                <p:nvPr/>
              </p:nvSpPr>
              <p:spPr>
                <a:xfrm>
                  <a:off x="-1834131" y="255940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5" name="Google Shape;6895;p53"/>
                <p:cNvSpPr/>
                <p:nvPr/>
              </p:nvSpPr>
              <p:spPr>
                <a:xfrm>
                  <a:off x="-1834131" y="2559409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6" name="Google Shape;6896;p53"/>
                <p:cNvSpPr/>
                <p:nvPr/>
              </p:nvSpPr>
              <p:spPr>
                <a:xfrm>
                  <a:off x="-1834131" y="2559409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7" name="Google Shape;6897;p53"/>
                <p:cNvSpPr/>
                <p:nvPr/>
              </p:nvSpPr>
              <p:spPr>
                <a:xfrm>
                  <a:off x="-1834131" y="2559409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8" name="Google Shape;6898;p53"/>
                <p:cNvSpPr/>
                <p:nvPr/>
              </p:nvSpPr>
              <p:spPr>
                <a:xfrm>
                  <a:off x="-1834131" y="255940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9" name="Google Shape;6899;p53"/>
                <p:cNvSpPr/>
                <p:nvPr/>
              </p:nvSpPr>
              <p:spPr>
                <a:xfrm>
                  <a:off x="-1834131" y="2559409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0" name="Google Shape;6900;p53"/>
                <p:cNvSpPr/>
                <p:nvPr/>
              </p:nvSpPr>
              <p:spPr>
                <a:xfrm>
                  <a:off x="-1834131" y="255940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1" name="Google Shape;6901;p53"/>
                <p:cNvSpPr/>
                <p:nvPr/>
              </p:nvSpPr>
              <p:spPr>
                <a:xfrm>
                  <a:off x="-1834131" y="255940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2" name="Google Shape;6902;p53"/>
                <p:cNvSpPr/>
                <p:nvPr/>
              </p:nvSpPr>
              <p:spPr>
                <a:xfrm>
                  <a:off x="-1832058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3" name="Google Shape;6903;p53"/>
                <p:cNvSpPr/>
                <p:nvPr/>
              </p:nvSpPr>
              <p:spPr>
                <a:xfrm>
                  <a:off x="-1834131" y="2557380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4" name="Google Shape;6904;p53"/>
                <p:cNvSpPr/>
                <p:nvPr/>
              </p:nvSpPr>
              <p:spPr>
                <a:xfrm>
                  <a:off x="-1834131" y="255940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5" name="Google Shape;6905;p53"/>
                <p:cNvSpPr/>
                <p:nvPr/>
              </p:nvSpPr>
              <p:spPr>
                <a:xfrm>
                  <a:off x="-1834131" y="255940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6" name="Google Shape;6906;p53"/>
                <p:cNvSpPr/>
                <p:nvPr/>
              </p:nvSpPr>
              <p:spPr>
                <a:xfrm>
                  <a:off x="-1870873" y="2579831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7" name="Google Shape;6907;p53"/>
                <p:cNvSpPr/>
                <p:nvPr/>
              </p:nvSpPr>
              <p:spPr>
                <a:xfrm>
                  <a:off x="-1832058" y="2559409"/>
                  <a:ext cx="4102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8" name="Google Shape;6908;p53"/>
                <p:cNvSpPr/>
                <p:nvPr/>
              </p:nvSpPr>
              <p:spPr>
                <a:xfrm>
                  <a:off x="-1848422" y="2561482"/>
                  <a:ext cx="14335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186" extrusionOk="0">
                      <a:moveTo>
                        <a:pt x="325" y="0"/>
                      </a:moveTo>
                      <a:lnTo>
                        <a:pt x="1" y="185"/>
                      </a:lnTo>
                      <a:lnTo>
                        <a:pt x="1" y="185"/>
                      </a:lnTo>
                      <a:lnTo>
                        <a:pt x="325" y="46"/>
                      </a:lnTo>
                      <a:lnTo>
                        <a:pt x="3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9" name="Google Shape;6909;p53"/>
                <p:cNvSpPr/>
                <p:nvPr/>
              </p:nvSpPr>
              <p:spPr>
                <a:xfrm>
                  <a:off x="-1870873" y="2577802"/>
                  <a:ext cx="6175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40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93" y="47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0" name="Google Shape;6910;p53"/>
                <p:cNvSpPr/>
                <p:nvPr/>
              </p:nvSpPr>
              <p:spPr>
                <a:xfrm>
                  <a:off x="-1858611" y="2561482"/>
                  <a:ext cx="24524" cy="1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278" extrusionOk="0">
                      <a:moveTo>
                        <a:pt x="556" y="0"/>
                      </a:moveTo>
                      <a:lnTo>
                        <a:pt x="371" y="46"/>
                      </a:lnTo>
                      <a:lnTo>
                        <a:pt x="1" y="278"/>
                      </a:lnTo>
                      <a:lnTo>
                        <a:pt x="232" y="185"/>
                      </a:lnTo>
                      <a:lnTo>
                        <a:pt x="5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1" name="Google Shape;6911;p53"/>
                <p:cNvSpPr/>
                <p:nvPr/>
              </p:nvSpPr>
              <p:spPr>
                <a:xfrm>
                  <a:off x="-1832058" y="255940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2" name="Google Shape;6912;p53"/>
                <p:cNvSpPr/>
                <p:nvPr/>
              </p:nvSpPr>
              <p:spPr>
                <a:xfrm>
                  <a:off x="-1864742" y="2575773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3" name="Google Shape;6913;p53"/>
                <p:cNvSpPr/>
                <p:nvPr/>
              </p:nvSpPr>
              <p:spPr>
                <a:xfrm>
                  <a:off x="-1858611" y="257370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4" name="Google Shape;6914;p53"/>
                <p:cNvSpPr/>
                <p:nvPr/>
              </p:nvSpPr>
              <p:spPr>
                <a:xfrm>
                  <a:off x="-1862713" y="2575773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5" name="Google Shape;6915;p53"/>
                <p:cNvSpPr/>
                <p:nvPr/>
              </p:nvSpPr>
              <p:spPr>
                <a:xfrm>
                  <a:off x="-1864742" y="2575773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53"/>
                <p:cNvSpPr/>
                <p:nvPr/>
              </p:nvSpPr>
              <p:spPr>
                <a:xfrm>
                  <a:off x="-1862713" y="2573700"/>
                  <a:ext cx="4146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94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53"/>
                <p:cNvSpPr/>
                <p:nvPr/>
              </p:nvSpPr>
              <p:spPr>
                <a:xfrm>
                  <a:off x="-1862713" y="2575773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53"/>
                <p:cNvSpPr/>
                <p:nvPr/>
              </p:nvSpPr>
              <p:spPr>
                <a:xfrm>
                  <a:off x="-1870873" y="2577802"/>
                  <a:ext cx="6175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1" y="47"/>
                      </a:move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53"/>
                <p:cNvSpPr/>
                <p:nvPr/>
              </p:nvSpPr>
              <p:spPr>
                <a:xfrm>
                  <a:off x="-1858611" y="2563511"/>
                  <a:ext cx="16364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232" extrusionOk="0">
                      <a:moveTo>
                        <a:pt x="1" y="232"/>
                      </a:moveTo>
                      <a:lnTo>
                        <a:pt x="371" y="0"/>
                      </a:lnTo>
                      <a:lnTo>
                        <a:pt x="371" y="0"/>
                      </a:lnTo>
                      <a:lnTo>
                        <a:pt x="371" y="0"/>
                      </a:lnTo>
                      <a:lnTo>
                        <a:pt x="1" y="232"/>
                      </a:lnTo>
                      <a:lnTo>
                        <a:pt x="1" y="2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53"/>
                <p:cNvSpPr/>
                <p:nvPr/>
              </p:nvSpPr>
              <p:spPr>
                <a:xfrm>
                  <a:off x="-1864742" y="2575773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53"/>
                <p:cNvSpPr/>
                <p:nvPr/>
              </p:nvSpPr>
              <p:spPr>
                <a:xfrm>
                  <a:off x="-1858611" y="257370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53"/>
                <p:cNvSpPr/>
                <p:nvPr/>
              </p:nvSpPr>
              <p:spPr>
                <a:xfrm>
                  <a:off x="-1864742" y="2575773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53"/>
                <p:cNvSpPr/>
                <p:nvPr/>
              </p:nvSpPr>
              <p:spPr>
                <a:xfrm>
                  <a:off x="-1862713" y="257577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53"/>
                <p:cNvSpPr/>
                <p:nvPr/>
              </p:nvSpPr>
              <p:spPr>
                <a:xfrm>
                  <a:off x="-1862713" y="2573700"/>
                  <a:ext cx="4146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1" y="47"/>
                      </a:moveTo>
                      <a:lnTo>
                        <a:pt x="94" y="1"/>
                      </a:lnTo>
                      <a:lnTo>
                        <a:pt x="94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53"/>
                <p:cNvSpPr/>
                <p:nvPr/>
              </p:nvSpPr>
              <p:spPr>
                <a:xfrm>
                  <a:off x="-1862713" y="2575773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53"/>
                <p:cNvSpPr/>
                <p:nvPr/>
              </p:nvSpPr>
              <p:spPr>
                <a:xfrm>
                  <a:off x="-1870873" y="2575773"/>
                  <a:ext cx="6175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40" y="0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40" y="46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53"/>
                <p:cNvSpPr/>
                <p:nvPr/>
              </p:nvSpPr>
              <p:spPr>
                <a:xfrm>
                  <a:off x="-1858611" y="2563511"/>
                  <a:ext cx="16364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232" extrusionOk="0">
                      <a:moveTo>
                        <a:pt x="371" y="0"/>
                      </a:moveTo>
                      <a:lnTo>
                        <a:pt x="1" y="185"/>
                      </a:lnTo>
                      <a:lnTo>
                        <a:pt x="1" y="232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53"/>
                <p:cNvSpPr/>
                <p:nvPr/>
              </p:nvSpPr>
              <p:spPr>
                <a:xfrm>
                  <a:off x="-1864742" y="2575773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53"/>
                <p:cNvSpPr/>
                <p:nvPr/>
              </p:nvSpPr>
              <p:spPr>
                <a:xfrm>
                  <a:off x="-1858611" y="2571671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53"/>
                <p:cNvSpPr/>
                <p:nvPr/>
              </p:nvSpPr>
              <p:spPr>
                <a:xfrm>
                  <a:off x="-1862713" y="2573700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53"/>
                <p:cNvSpPr/>
                <p:nvPr/>
              </p:nvSpPr>
              <p:spPr>
                <a:xfrm>
                  <a:off x="-1864742" y="2573700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53"/>
                <p:cNvSpPr/>
                <p:nvPr/>
              </p:nvSpPr>
              <p:spPr>
                <a:xfrm>
                  <a:off x="-1862713" y="2571671"/>
                  <a:ext cx="4146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94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94" y="47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53"/>
                <p:cNvSpPr/>
                <p:nvPr/>
              </p:nvSpPr>
              <p:spPr>
                <a:xfrm>
                  <a:off x="-1862713" y="2573700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53"/>
                <p:cNvSpPr/>
                <p:nvPr/>
              </p:nvSpPr>
              <p:spPr>
                <a:xfrm>
                  <a:off x="-1834131" y="256148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53"/>
                <p:cNvSpPr/>
                <p:nvPr/>
              </p:nvSpPr>
              <p:spPr>
                <a:xfrm>
                  <a:off x="-1834131" y="256351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53"/>
                <p:cNvSpPr/>
                <p:nvPr/>
              </p:nvSpPr>
              <p:spPr>
                <a:xfrm>
                  <a:off x="-1834131" y="2561482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53"/>
                <p:cNvSpPr/>
                <p:nvPr/>
              </p:nvSpPr>
              <p:spPr>
                <a:xfrm>
                  <a:off x="-1834131" y="256148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53"/>
                <p:cNvSpPr/>
                <p:nvPr/>
              </p:nvSpPr>
              <p:spPr>
                <a:xfrm>
                  <a:off x="-1834131" y="2561482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53"/>
                <p:cNvSpPr/>
                <p:nvPr/>
              </p:nvSpPr>
              <p:spPr>
                <a:xfrm>
                  <a:off x="-1834131" y="256148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53"/>
                <p:cNvSpPr/>
                <p:nvPr/>
              </p:nvSpPr>
              <p:spPr>
                <a:xfrm>
                  <a:off x="-1834131" y="2561482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53"/>
                <p:cNvSpPr/>
                <p:nvPr/>
              </p:nvSpPr>
              <p:spPr>
                <a:xfrm>
                  <a:off x="-1834131" y="256148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53"/>
                <p:cNvSpPr/>
                <p:nvPr/>
              </p:nvSpPr>
              <p:spPr>
                <a:xfrm>
                  <a:off x="-1834131" y="2559409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53"/>
                <p:cNvSpPr/>
                <p:nvPr/>
              </p:nvSpPr>
              <p:spPr>
                <a:xfrm>
                  <a:off x="-1834131" y="2559409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4" name="Google Shape;6944;p53"/>
                <p:cNvSpPr/>
                <p:nvPr/>
              </p:nvSpPr>
              <p:spPr>
                <a:xfrm>
                  <a:off x="-1834131" y="2561482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5" name="Google Shape;6945;p53"/>
                <p:cNvSpPr/>
                <p:nvPr/>
              </p:nvSpPr>
              <p:spPr>
                <a:xfrm>
                  <a:off x="-1834131" y="256148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6" name="Google Shape;6946;p53"/>
                <p:cNvSpPr/>
                <p:nvPr/>
              </p:nvSpPr>
              <p:spPr>
                <a:xfrm>
                  <a:off x="-1832058" y="255940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7" name="Google Shape;6947;p53"/>
                <p:cNvSpPr/>
                <p:nvPr/>
              </p:nvSpPr>
              <p:spPr>
                <a:xfrm>
                  <a:off x="-1834131" y="2559409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8" name="Google Shape;6948;p53"/>
                <p:cNvSpPr/>
                <p:nvPr/>
              </p:nvSpPr>
              <p:spPr>
                <a:xfrm>
                  <a:off x="-1832058" y="255535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9" name="Google Shape;6949;p53"/>
                <p:cNvSpPr/>
                <p:nvPr/>
              </p:nvSpPr>
              <p:spPr>
                <a:xfrm>
                  <a:off x="-1832058" y="255535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0" name="Google Shape;6950;p53"/>
                <p:cNvSpPr/>
                <p:nvPr/>
              </p:nvSpPr>
              <p:spPr>
                <a:xfrm>
                  <a:off x="-1872902" y="2569642"/>
                  <a:ext cx="6175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39" y="0"/>
                      </a:moveTo>
                      <a:lnTo>
                        <a:pt x="139" y="0"/>
                      </a:lnTo>
                      <a:lnTo>
                        <a:pt x="1" y="93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1" name="Google Shape;6951;p53"/>
                <p:cNvSpPr/>
                <p:nvPr/>
              </p:nvSpPr>
              <p:spPr>
                <a:xfrm>
                  <a:off x="-1860640" y="2559409"/>
                  <a:ext cx="14335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186" extrusionOk="0">
                      <a:moveTo>
                        <a:pt x="324" y="1"/>
                      </a:moveTo>
                      <a:lnTo>
                        <a:pt x="0" y="140"/>
                      </a:lnTo>
                      <a:lnTo>
                        <a:pt x="0" y="186"/>
                      </a:lnTo>
                      <a:lnTo>
                        <a:pt x="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2" name="Google Shape;6952;p53"/>
                <p:cNvSpPr/>
                <p:nvPr/>
              </p:nvSpPr>
              <p:spPr>
                <a:xfrm>
                  <a:off x="-1866771" y="256964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3" name="Google Shape;6953;p53"/>
                <p:cNvSpPr/>
                <p:nvPr/>
              </p:nvSpPr>
              <p:spPr>
                <a:xfrm>
                  <a:off x="-1860640" y="2565540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4" name="Google Shape;6954;p53"/>
                <p:cNvSpPr/>
                <p:nvPr/>
              </p:nvSpPr>
              <p:spPr>
                <a:xfrm>
                  <a:off x="-1864742" y="2567569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5" name="Google Shape;6955;p53"/>
                <p:cNvSpPr/>
                <p:nvPr/>
              </p:nvSpPr>
              <p:spPr>
                <a:xfrm>
                  <a:off x="-1862713" y="256756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6" name="Google Shape;6956;p53"/>
                <p:cNvSpPr/>
                <p:nvPr/>
              </p:nvSpPr>
              <p:spPr>
                <a:xfrm>
                  <a:off x="-1862713" y="2565540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7" name="Google Shape;6957;p53"/>
                <p:cNvSpPr/>
                <p:nvPr/>
              </p:nvSpPr>
              <p:spPr>
                <a:xfrm>
                  <a:off x="-1864742" y="2567569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8" name="Google Shape;6958;p53"/>
                <p:cNvSpPr/>
                <p:nvPr/>
              </p:nvSpPr>
              <p:spPr>
                <a:xfrm>
                  <a:off x="-1872902" y="2573700"/>
                  <a:ext cx="6175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39" y="1"/>
                      </a:moveTo>
                      <a:lnTo>
                        <a:pt x="139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9" name="Google Shape;6959;p53"/>
                <p:cNvSpPr/>
                <p:nvPr/>
              </p:nvSpPr>
              <p:spPr>
                <a:xfrm>
                  <a:off x="-1858611" y="2559409"/>
                  <a:ext cx="18437" cy="1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233" extrusionOk="0">
                      <a:moveTo>
                        <a:pt x="1" y="232"/>
                      </a:moveTo>
                      <a:lnTo>
                        <a:pt x="417" y="1"/>
                      </a:lnTo>
                      <a:lnTo>
                        <a:pt x="417" y="1"/>
                      </a:lnTo>
                      <a:lnTo>
                        <a:pt x="417" y="1"/>
                      </a:lnTo>
                      <a:lnTo>
                        <a:pt x="1" y="232"/>
                      </a:lnTo>
                      <a:lnTo>
                        <a:pt x="1" y="2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0" name="Google Shape;6960;p53"/>
                <p:cNvSpPr/>
                <p:nvPr/>
              </p:nvSpPr>
              <p:spPr>
                <a:xfrm>
                  <a:off x="-1836160" y="255535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1" name="Google Shape;6961;p53"/>
                <p:cNvSpPr/>
                <p:nvPr/>
              </p:nvSpPr>
              <p:spPr>
                <a:xfrm>
                  <a:off x="-1866771" y="2573700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2" name="Google Shape;6962;p53"/>
                <p:cNvSpPr/>
                <p:nvPr/>
              </p:nvSpPr>
              <p:spPr>
                <a:xfrm>
                  <a:off x="-1858611" y="256964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3" name="Google Shape;6963;p53"/>
                <p:cNvSpPr/>
                <p:nvPr/>
              </p:nvSpPr>
              <p:spPr>
                <a:xfrm>
                  <a:off x="-1862713" y="257167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4" name="Google Shape;6964;p53"/>
                <p:cNvSpPr/>
                <p:nvPr/>
              </p:nvSpPr>
              <p:spPr>
                <a:xfrm>
                  <a:off x="-1864742" y="257167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5" name="Google Shape;6965;p53"/>
                <p:cNvSpPr/>
                <p:nvPr/>
              </p:nvSpPr>
              <p:spPr>
                <a:xfrm>
                  <a:off x="-1862713" y="2569642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6" name="Google Shape;6966;p53"/>
                <p:cNvSpPr/>
                <p:nvPr/>
              </p:nvSpPr>
              <p:spPr>
                <a:xfrm>
                  <a:off x="-1860640" y="256964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7" name="Google Shape;6967;p53"/>
                <p:cNvSpPr/>
                <p:nvPr/>
              </p:nvSpPr>
              <p:spPr>
                <a:xfrm>
                  <a:off x="-1862713" y="257167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8" name="Google Shape;6968;p53"/>
                <p:cNvSpPr/>
                <p:nvPr/>
              </p:nvSpPr>
              <p:spPr>
                <a:xfrm>
                  <a:off x="-1832058" y="255535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9" name="Google Shape;6969;p53"/>
                <p:cNvSpPr/>
                <p:nvPr/>
              </p:nvSpPr>
              <p:spPr>
                <a:xfrm>
                  <a:off x="-1840218" y="2557380"/>
                  <a:ext cx="6131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139" y="1"/>
                      </a:moveTo>
                      <a:lnTo>
                        <a:pt x="0" y="47"/>
                      </a:lnTo>
                      <a:lnTo>
                        <a:pt x="139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0" name="Google Shape;6970;p53"/>
                <p:cNvSpPr/>
                <p:nvPr/>
              </p:nvSpPr>
              <p:spPr>
                <a:xfrm>
                  <a:off x="-1872902" y="2573700"/>
                  <a:ext cx="6175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1" name="Google Shape;6971;p53"/>
                <p:cNvSpPr/>
                <p:nvPr/>
              </p:nvSpPr>
              <p:spPr>
                <a:xfrm>
                  <a:off x="-1840218" y="2557380"/>
                  <a:ext cx="6131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46" y="1"/>
                      </a:moveTo>
                      <a:lnTo>
                        <a:pt x="46" y="31"/>
                      </a:lnTo>
                      <a:lnTo>
                        <a:pt x="46" y="31"/>
                      </a:lnTo>
                      <a:lnTo>
                        <a:pt x="139" y="1"/>
                      </a:lnTo>
                      <a:close/>
                      <a:moveTo>
                        <a:pt x="46" y="31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2" name="Google Shape;6972;p53"/>
                <p:cNvSpPr/>
                <p:nvPr/>
              </p:nvSpPr>
              <p:spPr>
                <a:xfrm>
                  <a:off x="-1836160" y="255535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3" name="Google Shape;6973;p53"/>
                <p:cNvSpPr/>
                <p:nvPr/>
              </p:nvSpPr>
              <p:spPr>
                <a:xfrm>
                  <a:off x="-1866771" y="2573700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4" name="Google Shape;6974;p53"/>
                <p:cNvSpPr/>
                <p:nvPr/>
              </p:nvSpPr>
              <p:spPr>
                <a:xfrm>
                  <a:off x="-1858611" y="256964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5" name="Google Shape;6975;p53"/>
                <p:cNvSpPr/>
                <p:nvPr/>
              </p:nvSpPr>
              <p:spPr>
                <a:xfrm>
                  <a:off x="-1864742" y="257167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6" name="Google Shape;6976;p53"/>
                <p:cNvSpPr/>
                <p:nvPr/>
              </p:nvSpPr>
              <p:spPr>
                <a:xfrm>
                  <a:off x="-1862713" y="257167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7" name="Google Shape;6977;p53"/>
                <p:cNvSpPr/>
                <p:nvPr/>
              </p:nvSpPr>
              <p:spPr>
                <a:xfrm>
                  <a:off x="-1862713" y="2569642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8" name="Google Shape;6978;p53"/>
                <p:cNvSpPr/>
                <p:nvPr/>
              </p:nvSpPr>
              <p:spPr>
                <a:xfrm>
                  <a:off x="-1860640" y="256964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9" name="Google Shape;6979;p53"/>
                <p:cNvSpPr/>
                <p:nvPr/>
              </p:nvSpPr>
              <p:spPr>
                <a:xfrm>
                  <a:off x="-1862713" y="257167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0" name="Google Shape;6980;p53"/>
                <p:cNvSpPr/>
                <p:nvPr/>
              </p:nvSpPr>
              <p:spPr>
                <a:xfrm>
                  <a:off x="-1872902" y="2569642"/>
                  <a:ext cx="6175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39" y="0"/>
                      </a:moveTo>
                      <a:lnTo>
                        <a:pt x="139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1" name="Google Shape;6981;p53"/>
                <p:cNvSpPr/>
                <p:nvPr/>
              </p:nvSpPr>
              <p:spPr>
                <a:xfrm>
                  <a:off x="-1860640" y="2559409"/>
                  <a:ext cx="14335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186" extrusionOk="0">
                      <a:moveTo>
                        <a:pt x="0" y="186"/>
                      </a:moveTo>
                      <a:lnTo>
                        <a:pt x="324" y="1"/>
                      </a:lnTo>
                      <a:lnTo>
                        <a:pt x="324" y="1"/>
                      </a:lnTo>
                      <a:lnTo>
                        <a:pt x="324" y="1"/>
                      </a:lnTo>
                      <a:lnTo>
                        <a:pt x="0" y="186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2" name="Google Shape;6982;p53"/>
                <p:cNvSpPr/>
                <p:nvPr/>
              </p:nvSpPr>
              <p:spPr>
                <a:xfrm>
                  <a:off x="-1866771" y="256964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3" name="Google Shape;6983;p53"/>
                <p:cNvSpPr/>
                <p:nvPr/>
              </p:nvSpPr>
              <p:spPr>
                <a:xfrm>
                  <a:off x="-1860640" y="256756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4" name="Google Shape;6984;p53"/>
                <p:cNvSpPr/>
                <p:nvPr/>
              </p:nvSpPr>
              <p:spPr>
                <a:xfrm>
                  <a:off x="-1862713" y="256756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5" name="Google Shape;6985;p53"/>
                <p:cNvSpPr/>
                <p:nvPr/>
              </p:nvSpPr>
              <p:spPr>
                <a:xfrm>
                  <a:off x="-1864742" y="256964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6" name="Google Shape;6986;p53"/>
                <p:cNvSpPr/>
                <p:nvPr/>
              </p:nvSpPr>
              <p:spPr>
                <a:xfrm>
                  <a:off x="-1862713" y="2567569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7" name="Google Shape;6987;p53"/>
                <p:cNvSpPr/>
                <p:nvPr/>
              </p:nvSpPr>
              <p:spPr>
                <a:xfrm>
                  <a:off x="-1862713" y="2567569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8" name="Google Shape;6988;p53"/>
                <p:cNvSpPr/>
                <p:nvPr/>
              </p:nvSpPr>
              <p:spPr>
                <a:xfrm>
                  <a:off x="-1872902" y="2569642"/>
                  <a:ext cx="61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139" y="0"/>
                      </a:move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139" y="46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9" name="Google Shape;6989;p53"/>
                <p:cNvSpPr/>
                <p:nvPr/>
              </p:nvSpPr>
              <p:spPr>
                <a:xfrm>
                  <a:off x="-1860640" y="2555351"/>
                  <a:ext cx="24524" cy="1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278" extrusionOk="0">
                      <a:moveTo>
                        <a:pt x="556" y="0"/>
                      </a:moveTo>
                      <a:lnTo>
                        <a:pt x="324" y="93"/>
                      </a:lnTo>
                      <a:lnTo>
                        <a:pt x="0" y="278"/>
                      </a:lnTo>
                      <a:lnTo>
                        <a:pt x="417" y="93"/>
                      </a:lnTo>
                      <a:lnTo>
                        <a:pt x="5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0" name="Google Shape;6990;p53"/>
                <p:cNvSpPr/>
                <p:nvPr/>
              </p:nvSpPr>
              <p:spPr>
                <a:xfrm>
                  <a:off x="-1860640" y="2565540"/>
                  <a:ext cx="6175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39" y="1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1" name="Google Shape;6991;p53"/>
                <p:cNvSpPr/>
                <p:nvPr/>
              </p:nvSpPr>
              <p:spPr>
                <a:xfrm>
                  <a:off x="-1866771" y="2569642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2" name="Google Shape;6992;p53"/>
                <p:cNvSpPr/>
                <p:nvPr/>
              </p:nvSpPr>
              <p:spPr>
                <a:xfrm>
                  <a:off x="-1860640" y="2567569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47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47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3" name="Google Shape;6993;p53"/>
                <p:cNvSpPr/>
                <p:nvPr/>
              </p:nvSpPr>
              <p:spPr>
                <a:xfrm>
                  <a:off x="-1860640" y="256756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4" name="Google Shape;6994;p53"/>
                <p:cNvSpPr/>
                <p:nvPr/>
              </p:nvSpPr>
              <p:spPr>
                <a:xfrm>
                  <a:off x="-1864742" y="2571671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5" name="Google Shape;6995;p53"/>
                <p:cNvSpPr/>
                <p:nvPr/>
              </p:nvSpPr>
              <p:spPr>
                <a:xfrm>
                  <a:off x="-1862713" y="256964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6" name="Google Shape;6996;p53"/>
                <p:cNvSpPr/>
                <p:nvPr/>
              </p:nvSpPr>
              <p:spPr>
                <a:xfrm>
                  <a:off x="-1864742" y="2569642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7" name="Google Shape;6997;p53"/>
                <p:cNvSpPr/>
                <p:nvPr/>
              </p:nvSpPr>
              <p:spPr>
                <a:xfrm>
                  <a:off x="-1862713" y="2567569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8" name="Google Shape;6998;p53"/>
                <p:cNvSpPr/>
                <p:nvPr/>
              </p:nvSpPr>
              <p:spPr>
                <a:xfrm>
                  <a:off x="-1862713" y="2567569"/>
                  <a:ext cx="4146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94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9" name="Google Shape;6999;p53"/>
                <p:cNvSpPr/>
                <p:nvPr/>
              </p:nvSpPr>
              <p:spPr>
                <a:xfrm>
                  <a:off x="-1862713" y="2567569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0" name="Google Shape;7000;p53"/>
                <p:cNvSpPr/>
                <p:nvPr/>
              </p:nvSpPr>
              <p:spPr>
                <a:xfrm>
                  <a:off x="-1862713" y="2567569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1" name="Google Shape;7001;p53"/>
                <p:cNvSpPr/>
                <p:nvPr/>
              </p:nvSpPr>
              <p:spPr>
                <a:xfrm>
                  <a:off x="-1862713" y="2569642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2" name="Google Shape;7002;p53"/>
                <p:cNvSpPr/>
                <p:nvPr/>
              </p:nvSpPr>
              <p:spPr>
                <a:xfrm>
                  <a:off x="-1872902" y="2571671"/>
                  <a:ext cx="61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139" y="0"/>
                      </a:moveTo>
                      <a:lnTo>
                        <a:pt x="1" y="139"/>
                      </a:lnTo>
                      <a:lnTo>
                        <a:pt x="139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3" name="Google Shape;7003;p53"/>
                <p:cNvSpPr/>
                <p:nvPr/>
              </p:nvSpPr>
              <p:spPr>
                <a:xfrm>
                  <a:off x="-1858611" y="2559409"/>
                  <a:ext cx="18437" cy="1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233" extrusionOk="0">
                      <a:moveTo>
                        <a:pt x="324" y="1"/>
                      </a:moveTo>
                      <a:lnTo>
                        <a:pt x="232" y="47"/>
                      </a:lnTo>
                      <a:lnTo>
                        <a:pt x="232" y="93"/>
                      </a:lnTo>
                      <a:lnTo>
                        <a:pt x="93" y="140"/>
                      </a:lnTo>
                      <a:lnTo>
                        <a:pt x="1" y="232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4" name="Google Shape;7004;p53"/>
                <p:cNvSpPr/>
                <p:nvPr/>
              </p:nvSpPr>
              <p:spPr>
                <a:xfrm>
                  <a:off x="-1842291" y="2555351"/>
                  <a:ext cx="8204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3" extrusionOk="0">
                      <a:moveTo>
                        <a:pt x="140" y="0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40" y="47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5" name="Google Shape;7005;p53"/>
                <p:cNvSpPr/>
                <p:nvPr/>
              </p:nvSpPr>
              <p:spPr>
                <a:xfrm>
                  <a:off x="-1866771" y="257167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6" name="Google Shape;7006;p53"/>
                <p:cNvSpPr/>
                <p:nvPr/>
              </p:nvSpPr>
              <p:spPr>
                <a:xfrm>
                  <a:off x="-1858611" y="256964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7" name="Google Shape;7007;p53"/>
                <p:cNvSpPr/>
                <p:nvPr/>
              </p:nvSpPr>
              <p:spPr>
                <a:xfrm>
                  <a:off x="-1862713" y="2569642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8" name="Google Shape;7008;p53"/>
                <p:cNvSpPr/>
                <p:nvPr/>
              </p:nvSpPr>
              <p:spPr>
                <a:xfrm>
                  <a:off x="-1864742" y="257167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9" name="Google Shape;7009;p53"/>
                <p:cNvSpPr/>
                <p:nvPr/>
              </p:nvSpPr>
              <p:spPr>
                <a:xfrm>
                  <a:off x="-1862713" y="2569642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0" name="Google Shape;7010;p53"/>
                <p:cNvSpPr/>
                <p:nvPr/>
              </p:nvSpPr>
              <p:spPr>
                <a:xfrm>
                  <a:off x="-1862713" y="2569642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1" name="Google Shape;7011;p53"/>
                <p:cNvSpPr/>
                <p:nvPr/>
              </p:nvSpPr>
              <p:spPr>
                <a:xfrm>
                  <a:off x="-1834131" y="255535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2" name="Google Shape;7012;p53"/>
                <p:cNvSpPr/>
                <p:nvPr/>
              </p:nvSpPr>
              <p:spPr>
                <a:xfrm>
                  <a:off x="-1834131" y="255535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3" name="Google Shape;7013;p53"/>
                <p:cNvSpPr/>
                <p:nvPr/>
              </p:nvSpPr>
              <p:spPr>
                <a:xfrm>
                  <a:off x="-1834131" y="2553278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4" name="Google Shape;7014;p53"/>
                <p:cNvSpPr/>
                <p:nvPr/>
              </p:nvSpPr>
              <p:spPr>
                <a:xfrm>
                  <a:off x="-1832058" y="255327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53"/>
                <p:cNvSpPr/>
                <p:nvPr/>
              </p:nvSpPr>
              <p:spPr>
                <a:xfrm>
                  <a:off x="-1832058" y="255327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53"/>
                <p:cNvSpPr/>
                <p:nvPr/>
              </p:nvSpPr>
              <p:spPr>
                <a:xfrm>
                  <a:off x="-1832058" y="255327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53"/>
                <p:cNvSpPr/>
                <p:nvPr/>
              </p:nvSpPr>
              <p:spPr>
                <a:xfrm>
                  <a:off x="-1834131" y="255535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53"/>
                <p:cNvSpPr/>
                <p:nvPr/>
              </p:nvSpPr>
              <p:spPr>
                <a:xfrm>
                  <a:off x="-1834131" y="255535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53"/>
                <p:cNvSpPr/>
                <p:nvPr/>
              </p:nvSpPr>
              <p:spPr>
                <a:xfrm>
                  <a:off x="-1834131" y="2553278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53"/>
                <p:cNvSpPr/>
                <p:nvPr/>
              </p:nvSpPr>
              <p:spPr>
                <a:xfrm>
                  <a:off x="-1834131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53"/>
                <p:cNvSpPr/>
                <p:nvPr/>
              </p:nvSpPr>
              <p:spPr>
                <a:xfrm>
                  <a:off x="-1834131" y="255535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53"/>
                <p:cNvSpPr/>
                <p:nvPr/>
              </p:nvSpPr>
              <p:spPr>
                <a:xfrm>
                  <a:off x="-1834131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53"/>
                <p:cNvSpPr/>
                <p:nvPr/>
              </p:nvSpPr>
              <p:spPr>
                <a:xfrm>
                  <a:off x="-1834131" y="2557380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53"/>
                <p:cNvSpPr/>
                <p:nvPr/>
              </p:nvSpPr>
              <p:spPr>
                <a:xfrm>
                  <a:off x="-1834131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53"/>
                <p:cNvSpPr/>
                <p:nvPr/>
              </p:nvSpPr>
              <p:spPr>
                <a:xfrm>
                  <a:off x="-1834131" y="2557380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53"/>
                <p:cNvSpPr/>
                <p:nvPr/>
              </p:nvSpPr>
              <p:spPr>
                <a:xfrm>
                  <a:off x="-1834131" y="2553278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47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53"/>
                <p:cNvSpPr/>
                <p:nvPr/>
              </p:nvSpPr>
              <p:spPr>
                <a:xfrm>
                  <a:off x="-1830029" y="255535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53"/>
                <p:cNvSpPr/>
                <p:nvPr/>
              </p:nvSpPr>
              <p:spPr>
                <a:xfrm>
                  <a:off x="-1834131" y="2553278"/>
                  <a:ext cx="4146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53"/>
                <p:cNvSpPr/>
                <p:nvPr/>
              </p:nvSpPr>
              <p:spPr>
                <a:xfrm>
                  <a:off x="-1834131" y="2553278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53"/>
                <p:cNvSpPr/>
                <p:nvPr/>
              </p:nvSpPr>
              <p:spPr>
                <a:xfrm>
                  <a:off x="-1830029" y="2555351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53"/>
                <p:cNvSpPr/>
                <p:nvPr/>
              </p:nvSpPr>
              <p:spPr>
                <a:xfrm>
                  <a:off x="-1830029" y="255535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53"/>
                <p:cNvSpPr/>
                <p:nvPr/>
              </p:nvSpPr>
              <p:spPr>
                <a:xfrm>
                  <a:off x="-1834131" y="2555351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53"/>
                <p:cNvSpPr/>
                <p:nvPr/>
              </p:nvSpPr>
              <p:spPr>
                <a:xfrm>
                  <a:off x="-1834131" y="2555351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53"/>
                <p:cNvSpPr/>
                <p:nvPr/>
              </p:nvSpPr>
              <p:spPr>
                <a:xfrm>
                  <a:off x="-1830029" y="2555351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53"/>
                <p:cNvSpPr/>
                <p:nvPr/>
              </p:nvSpPr>
              <p:spPr>
                <a:xfrm>
                  <a:off x="-1830029" y="255535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53"/>
                <p:cNvSpPr/>
                <p:nvPr/>
              </p:nvSpPr>
              <p:spPr>
                <a:xfrm>
                  <a:off x="-1832058" y="2555351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53"/>
                <p:cNvSpPr/>
                <p:nvPr/>
              </p:nvSpPr>
              <p:spPr>
                <a:xfrm>
                  <a:off x="-1834131" y="2555351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53"/>
                <p:cNvSpPr/>
                <p:nvPr/>
              </p:nvSpPr>
              <p:spPr>
                <a:xfrm>
                  <a:off x="-1832058" y="255535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53"/>
                <p:cNvSpPr/>
                <p:nvPr/>
              </p:nvSpPr>
              <p:spPr>
                <a:xfrm>
                  <a:off x="-1834131" y="2557380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53"/>
                <p:cNvSpPr/>
                <p:nvPr/>
              </p:nvSpPr>
              <p:spPr>
                <a:xfrm>
                  <a:off x="-1834131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53"/>
                <p:cNvSpPr/>
                <p:nvPr/>
              </p:nvSpPr>
              <p:spPr>
                <a:xfrm>
                  <a:off x="-1832058" y="2557380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53"/>
                <p:cNvSpPr/>
                <p:nvPr/>
              </p:nvSpPr>
              <p:spPr>
                <a:xfrm>
                  <a:off x="-1832058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3" name="Google Shape;7043;p53"/>
                <p:cNvSpPr/>
                <p:nvPr/>
              </p:nvSpPr>
              <p:spPr>
                <a:xfrm>
                  <a:off x="-1860640" y="256964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4" name="Google Shape;7044;p53"/>
                <p:cNvSpPr/>
                <p:nvPr/>
              </p:nvSpPr>
              <p:spPr>
                <a:xfrm>
                  <a:off x="-1832058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53"/>
                <p:cNvSpPr/>
                <p:nvPr/>
              </p:nvSpPr>
              <p:spPr>
                <a:xfrm>
                  <a:off x="-1842291" y="2559409"/>
                  <a:ext cx="4146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53"/>
                <p:cNvSpPr/>
                <p:nvPr/>
              </p:nvSpPr>
              <p:spPr>
                <a:xfrm>
                  <a:off x="-1872902" y="2573700"/>
                  <a:ext cx="61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139" y="1"/>
                      </a:moveTo>
                      <a:lnTo>
                        <a:pt x="1" y="93"/>
                      </a:lnTo>
                      <a:lnTo>
                        <a:pt x="1" y="140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7" name="Google Shape;7047;p53"/>
                <p:cNvSpPr/>
                <p:nvPr/>
              </p:nvSpPr>
              <p:spPr>
                <a:xfrm>
                  <a:off x="-1858611" y="2559409"/>
                  <a:ext cx="18437" cy="1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233" extrusionOk="0">
                      <a:moveTo>
                        <a:pt x="417" y="1"/>
                      </a:moveTo>
                      <a:lnTo>
                        <a:pt x="278" y="78"/>
                      </a:lnTo>
                      <a:lnTo>
                        <a:pt x="371" y="47"/>
                      </a:lnTo>
                      <a:lnTo>
                        <a:pt x="417" y="1"/>
                      </a:lnTo>
                      <a:close/>
                      <a:moveTo>
                        <a:pt x="278" y="78"/>
                      </a:moveTo>
                      <a:lnTo>
                        <a:pt x="232" y="93"/>
                      </a:lnTo>
                      <a:lnTo>
                        <a:pt x="1" y="232"/>
                      </a:lnTo>
                      <a:lnTo>
                        <a:pt x="1" y="232"/>
                      </a:lnTo>
                      <a:lnTo>
                        <a:pt x="278" y="7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8" name="Google Shape;7048;p53"/>
                <p:cNvSpPr/>
                <p:nvPr/>
              </p:nvSpPr>
              <p:spPr>
                <a:xfrm>
                  <a:off x="-1866771" y="2573700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9" name="Google Shape;7049;p53"/>
                <p:cNvSpPr/>
                <p:nvPr/>
              </p:nvSpPr>
              <p:spPr>
                <a:xfrm>
                  <a:off x="-1858611" y="256964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0" name="Google Shape;7050;p53"/>
                <p:cNvSpPr/>
                <p:nvPr/>
              </p:nvSpPr>
              <p:spPr>
                <a:xfrm>
                  <a:off x="-1862713" y="257167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1" name="Google Shape;7051;p53"/>
                <p:cNvSpPr/>
                <p:nvPr/>
              </p:nvSpPr>
              <p:spPr>
                <a:xfrm>
                  <a:off x="-1864742" y="257167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2" name="Google Shape;7052;p53"/>
                <p:cNvSpPr/>
                <p:nvPr/>
              </p:nvSpPr>
              <p:spPr>
                <a:xfrm>
                  <a:off x="-1862713" y="2569642"/>
                  <a:ext cx="4146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3" name="Google Shape;7053;p53"/>
                <p:cNvSpPr/>
                <p:nvPr/>
              </p:nvSpPr>
              <p:spPr>
                <a:xfrm>
                  <a:off x="-1862713" y="2571671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4" name="Google Shape;7054;p53"/>
                <p:cNvSpPr/>
                <p:nvPr/>
              </p:nvSpPr>
              <p:spPr>
                <a:xfrm>
                  <a:off x="-1860640" y="256964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5" name="Google Shape;7055;p53"/>
                <p:cNvSpPr/>
                <p:nvPr/>
              </p:nvSpPr>
              <p:spPr>
                <a:xfrm>
                  <a:off x="-1834131" y="255940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6" name="Google Shape;7056;p53"/>
                <p:cNvSpPr/>
                <p:nvPr/>
              </p:nvSpPr>
              <p:spPr>
                <a:xfrm>
                  <a:off x="-1832058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7" name="Google Shape;7057;p53"/>
                <p:cNvSpPr/>
                <p:nvPr/>
              </p:nvSpPr>
              <p:spPr>
                <a:xfrm>
                  <a:off x="-1832058" y="255738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8" name="Google Shape;7058;p53"/>
                <p:cNvSpPr/>
                <p:nvPr/>
              </p:nvSpPr>
              <p:spPr>
                <a:xfrm>
                  <a:off x="-1834131" y="2557380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9" name="Google Shape;7059;p53"/>
                <p:cNvSpPr/>
                <p:nvPr/>
              </p:nvSpPr>
              <p:spPr>
                <a:xfrm>
                  <a:off x="-1834131" y="2557380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0" name="Google Shape;7060;p53"/>
                <p:cNvSpPr/>
                <p:nvPr/>
              </p:nvSpPr>
              <p:spPr>
                <a:xfrm>
                  <a:off x="-1834131" y="2557380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1" name="Google Shape;7061;p53"/>
                <p:cNvSpPr/>
                <p:nvPr/>
              </p:nvSpPr>
              <p:spPr>
                <a:xfrm>
                  <a:off x="-1834131" y="2557380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2" name="Google Shape;7062;p53"/>
                <p:cNvSpPr/>
                <p:nvPr/>
              </p:nvSpPr>
              <p:spPr>
                <a:xfrm>
                  <a:off x="-1840218" y="2557380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47"/>
                      </a:move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3" name="Google Shape;7063;p53"/>
                <p:cNvSpPr/>
                <p:nvPr/>
              </p:nvSpPr>
              <p:spPr>
                <a:xfrm>
                  <a:off x="-1840218" y="2555351"/>
                  <a:ext cx="6131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93" extrusionOk="0">
                      <a:moveTo>
                        <a:pt x="139" y="0"/>
                      </a:moveTo>
                      <a:lnTo>
                        <a:pt x="93" y="47"/>
                      </a:lnTo>
                      <a:lnTo>
                        <a:pt x="139" y="47"/>
                      </a:lnTo>
                      <a:lnTo>
                        <a:pt x="139" y="0"/>
                      </a:lnTo>
                      <a:close/>
                      <a:moveTo>
                        <a:pt x="46" y="47"/>
                      </a:moveTo>
                      <a:lnTo>
                        <a:pt x="46" y="70"/>
                      </a:lnTo>
                      <a:lnTo>
                        <a:pt x="46" y="70"/>
                      </a:lnTo>
                      <a:lnTo>
                        <a:pt x="93" y="47"/>
                      </a:lnTo>
                      <a:close/>
                      <a:moveTo>
                        <a:pt x="46" y="70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46" y="7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4" name="Google Shape;7064;p53"/>
                <p:cNvSpPr/>
                <p:nvPr/>
              </p:nvSpPr>
              <p:spPr>
                <a:xfrm>
                  <a:off x="-1872902" y="2571671"/>
                  <a:ext cx="6175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" y="93"/>
                      </a:move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5" name="Google Shape;7065;p53"/>
                <p:cNvSpPr/>
                <p:nvPr/>
              </p:nvSpPr>
              <p:spPr>
                <a:xfrm>
                  <a:off x="-1860640" y="2559409"/>
                  <a:ext cx="18393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186" extrusionOk="0">
                      <a:moveTo>
                        <a:pt x="417" y="1"/>
                      </a:moveTo>
                      <a:lnTo>
                        <a:pt x="0" y="186"/>
                      </a:lnTo>
                      <a:lnTo>
                        <a:pt x="139" y="140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6" name="Google Shape;7066;p53"/>
                <p:cNvSpPr/>
                <p:nvPr/>
              </p:nvSpPr>
              <p:spPr>
                <a:xfrm>
                  <a:off x="-1866771" y="2569642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7" name="Google Shape;7067;p53"/>
                <p:cNvSpPr/>
                <p:nvPr/>
              </p:nvSpPr>
              <p:spPr>
                <a:xfrm>
                  <a:off x="-1860640" y="256756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8" name="Google Shape;7068;p53"/>
                <p:cNvSpPr/>
                <p:nvPr/>
              </p:nvSpPr>
              <p:spPr>
                <a:xfrm>
                  <a:off x="-1862713" y="2569642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9" name="Google Shape;7069;p53"/>
                <p:cNvSpPr/>
                <p:nvPr/>
              </p:nvSpPr>
              <p:spPr>
                <a:xfrm>
                  <a:off x="-1864742" y="2569642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0" name="Google Shape;7070;p53"/>
                <p:cNvSpPr/>
                <p:nvPr/>
              </p:nvSpPr>
              <p:spPr>
                <a:xfrm>
                  <a:off x="-1862713" y="2567569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1" name="Google Shape;7071;p53"/>
                <p:cNvSpPr/>
                <p:nvPr/>
              </p:nvSpPr>
              <p:spPr>
                <a:xfrm>
                  <a:off x="-1862713" y="2569642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2" name="Google Shape;7072;p53"/>
                <p:cNvSpPr/>
                <p:nvPr/>
              </p:nvSpPr>
              <p:spPr>
                <a:xfrm>
                  <a:off x="-1872902" y="2571671"/>
                  <a:ext cx="61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139" y="0"/>
                      </a:move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3" name="Google Shape;7073;p53"/>
                <p:cNvSpPr/>
                <p:nvPr/>
              </p:nvSpPr>
              <p:spPr>
                <a:xfrm>
                  <a:off x="-1854509" y="2557380"/>
                  <a:ext cx="18393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186" extrusionOk="0">
                      <a:moveTo>
                        <a:pt x="417" y="1"/>
                      </a:moveTo>
                      <a:lnTo>
                        <a:pt x="278" y="47"/>
                      </a:lnTo>
                      <a:lnTo>
                        <a:pt x="324" y="47"/>
                      </a:lnTo>
                      <a:lnTo>
                        <a:pt x="417" y="1"/>
                      </a:lnTo>
                      <a:close/>
                      <a:moveTo>
                        <a:pt x="231" y="47"/>
                      </a:moveTo>
                      <a:lnTo>
                        <a:pt x="139" y="93"/>
                      </a:lnTo>
                      <a:lnTo>
                        <a:pt x="139" y="116"/>
                      </a:lnTo>
                      <a:lnTo>
                        <a:pt x="139" y="116"/>
                      </a:lnTo>
                      <a:lnTo>
                        <a:pt x="278" y="47"/>
                      </a:lnTo>
                      <a:close/>
                      <a:moveTo>
                        <a:pt x="139" y="116"/>
                      </a:moveTo>
                      <a:lnTo>
                        <a:pt x="0" y="186"/>
                      </a:lnTo>
                      <a:lnTo>
                        <a:pt x="139" y="139"/>
                      </a:lnTo>
                      <a:lnTo>
                        <a:pt x="139" y="11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4" name="Google Shape;7074;p53"/>
                <p:cNvSpPr/>
                <p:nvPr/>
              </p:nvSpPr>
              <p:spPr>
                <a:xfrm>
                  <a:off x="-1866771" y="2571671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5" name="Google Shape;7075;p53"/>
                <p:cNvSpPr/>
                <p:nvPr/>
              </p:nvSpPr>
              <p:spPr>
                <a:xfrm>
                  <a:off x="-1864742" y="257167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6" name="Google Shape;7076;p53"/>
                <p:cNvSpPr/>
                <p:nvPr/>
              </p:nvSpPr>
              <p:spPr>
                <a:xfrm>
                  <a:off x="-1834131" y="255535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7" name="Google Shape;7077;p53"/>
                <p:cNvSpPr/>
                <p:nvPr/>
              </p:nvSpPr>
              <p:spPr>
                <a:xfrm>
                  <a:off x="-1834131" y="2555351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8" name="Google Shape;7078;p53"/>
                <p:cNvSpPr/>
                <p:nvPr/>
              </p:nvSpPr>
              <p:spPr>
                <a:xfrm>
                  <a:off x="-1834131" y="255535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9" name="Google Shape;7079;p53"/>
                <p:cNvSpPr/>
                <p:nvPr/>
              </p:nvSpPr>
              <p:spPr>
                <a:xfrm>
                  <a:off x="-1832058" y="2555351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0" name="Google Shape;7080;p53"/>
                <p:cNvSpPr/>
                <p:nvPr/>
              </p:nvSpPr>
              <p:spPr>
                <a:xfrm>
                  <a:off x="-1832058" y="2555351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1" name="Google Shape;7081;p53"/>
                <p:cNvSpPr/>
                <p:nvPr/>
              </p:nvSpPr>
              <p:spPr>
                <a:xfrm>
                  <a:off x="-1834131" y="2555351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2" name="Google Shape;7082;p53"/>
                <p:cNvSpPr/>
                <p:nvPr/>
              </p:nvSpPr>
              <p:spPr>
                <a:xfrm>
                  <a:off x="-1832058" y="2555351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3" name="Google Shape;7083;p53"/>
                <p:cNvSpPr/>
                <p:nvPr/>
              </p:nvSpPr>
              <p:spPr>
                <a:xfrm>
                  <a:off x="-1834131" y="2555351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4" name="Google Shape;7084;p53"/>
                <p:cNvSpPr/>
                <p:nvPr/>
              </p:nvSpPr>
              <p:spPr>
                <a:xfrm>
                  <a:off x="-1872902" y="2565540"/>
                  <a:ext cx="61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139" y="1"/>
                      </a:move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139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5" name="Google Shape;7085;p53"/>
                <p:cNvSpPr/>
                <p:nvPr/>
              </p:nvSpPr>
              <p:spPr>
                <a:xfrm>
                  <a:off x="-1860640" y="2551249"/>
                  <a:ext cx="26553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279" extrusionOk="0">
                      <a:moveTo>
                        <a:pt x="509" y="1"/>
                      </a:moveTo>
                      <a:lnTo>
                        <a:pt x="278" y="93"/>
                      </a:lnTo>
                      <a:lnTo>
                        <a:pt x="0" y="278"/>
                      </a:lnTo>
                      <a:lnTo>
                        <a:pt x="0" y="278"/>
                      </a:lnTo>
                      <a:lnTo>
                        <a:pt x="278" y="140"/>
                      </a:lnTo>
                      <a:lnTo>
                        <a:pt x="556" y="47"/>
                      </a:lnTo>
                      <a:lnTo>
                        <a:pt x="602" y="47"/>
                      </a:lnTo>
                      <a:lnTo>
                        <a:pt x="50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6" name="Google Shape;7086;p53"/>
                <p:cNvSpPr/>
                <p:nvPr/>
              </p:nvSpPr>
              <p:spPr>
                <a:xfrm>
                  <a:off x="-1866771" y="2565540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7" name="Google Shape;7087;p53"/>
                <p:cNvSpPr/>
                <p:nvPr/>
              </p:nvSpPr>
              <p:spPr>
                <a:xfrm>
                  <a:off x="-1860640" y="256351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8" name="Google Shape;7088;p53"/>
                <p:cNvSpPr/>
                <p:nvPr/>
              </p:nvSpPr>
              <p:spPr>
                <a:xfrm>
                  <a:off x="-1862713" y="2563511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9" name="Google Shape;7089;p53"/>
                <p:cNvSpPr/>
                <p:nvPr/>
              </p:nvSpPr>
              <p:spPr>
                <a:xfrm>
                  <a:off x="-1866771" y="256554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0" name="Google Shape;7090;p53"/>
                <p:cNvSpPr/>
                <p:nvPr/>
              </p:nvSpPr>
              <p:spPr>
                <a:xfrm>
                  <a:off x="-1862713" y="2563511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1" name="Google Shape;7091;p53"/>
                <p:cNvSpPr/>
                <p:nvPr/>
              </p:nvSpPr>
              <p:spPr>
                <a:xfrm>
                  <a:off x="-1864742" y="256351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2" name="Google Shape;7092;p53"/>
                <p:cNvSpPr/>
                <p:nvPr/>
              </p:nvSpPr>
              <p:spPr>
                <a:xfrm>
                  <a:off x="-1872902" y="2565540"/>
                  <a:ext cx="6175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39" y="1"/>
                      </a:move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3" name="Google Shape;7093;p53"/>
                <p:cNvSpPr/>
                <p:nvPr/>
              </p:nvSpPr>
              <p:spPr>
                <a:xfrm>
                  <a:off x="-1860640" y="2555351"/>
                  <a:ext cx="12262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186" extrusionOk="0">
                      <a:moveTo>
                        <a:pt x="278" y="0"/>
                      </a:moveTo>
                      <a:lnTo>
                        <a:pt x="0" y="139"/>
                      </a:lnTo>
                      <a:lnTo>
                        <a:pt x="0" y="185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4" name="Google Shape;7094;p53"/>
                <p:cNvSpPr/>
                <p:nvPr/>
              </p:nvSpPr>
              <p:spPr>
                <a:xfrm>
                  <a:off x="-1866771" y="256554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5" name="Google Shape;7095;p53"/>
                <p:cNvSpPr/>
                <p:nvPr/>
              </p:nvSpPr>
              <p:spPr>
                <a:xfrm>
                  <a:off x="-1860640" y="2561482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6" name="Google Shape;7096;p53"/>
                <p:cNvSpPr/>
                <p:nvPr/>
              </p:nvSpPr>
              <p:spPr>
                <a:xfrm>
                  <a:off x="-1866771" y="256351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7" name="Google Shape;7097;p53"/>
                <p:cNvSpPr/>
                <p:nvPr/>
              </p:nvSpPr>
              <p:spPr>
                <a:xfrm>
                  <a:off x="-1862713" y="2563511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8" name="Google Shape;7098;p53"/>
                <p:cNvSpPr/>
                <p:nvPr/>
              </p:nvSpPr>
              <p:spPr>
                <a:xfrm>
                  <a:off x="-1862713" y="2561482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9" name="Google Shape;7099;p53"/>
                <p:cNvSpPr/>
                <p:nvPr/>
              </p:nvSpPr>
              <p:spPr>
                <a:xfrm>
                  <a:off x="-1864742" y="2563511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0" name="Google Shape;7100;p53"/>
                <p:cNvSpPr/>
                <p:nvPr/>
              </p:nvSpPr>
              <p:spPr>
                <a:xfrm>
                  <a:off x="-1836160" y="2553278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1" name="Google Shape;7101;p53"/>
                <p:cNvSpPr/>
                <p:nvPr/>
              </p:nvSpPr>
              <p:spPr>
                <a:xfrm>
                  <a:off x="-1836160" y="2553278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2" name="Google Shape;7102;p53"/>
                <p:cNvSpPr/>
                <p:nvPr/>
              </p:nvSpPr>
              <p:spPr>
                <a:xfrm>
                  <a:off x="-1872902" y="2567569"/>
                  <a:ext cx="61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139" y="1"/>
                      </a:moveTo>
                      <a:lnTo>
                        <a:pt x="1" y="93"/>
                      </a:lnTo>
                      <a:lnTo>
                        <a:pt x="1" y="140"/>
                      </a:lnTo>
                      <a:lnTo>
                        <a:pt x="139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3" name="Google Shape;7103;p53"/>
                <p:cNvSpPr/>
                <p:nvPr/>
              </p:nvSpPr>
              <p:spPr>
                <a:xfrm>
                  <a:off x="-1860640" y="2553278"/>
                  <a:ext cx="24524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279" extrusionOk="0">
                      <a:moveTo>
                        <a:pt x="556" y="1"/>
                      </a:moveTo>
                      <a:lnTo>
                        <a:pt x="278" y="94"/>
                      </a:lnTo>
                      <a:lnTo>
                        <a:pt x="0" y="232"/>
                      </a:lnTo>
                      <a:lnTo>
                        <a:pt x="0" y="279"/>
                      </a:lnTo>
                      <a:lnTo>
                        <a:pt x="417" y="94"/>
                      </a:lnTo>
                      <a:lnTo>
                        <a:pt x="5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4" name="Google Shape;7104;p53"/>
                <p:cNvSpPr/>
                <p:nvPr/>
              </p:nvSpPr>
              <p:spPr>
                <a:xfrm>
                  <a:off x="-1866771" y="2567569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5" name="Google Shape;7105;p53"/>
                <p:cNvSpPr/>
                <p:nvPr/>
              </p:nvSpPr>
              <p:spPr>
                <a:xfrm>
                  <a:off x="-1860640" y="2563511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6" name="Google Shape;7106;p53"/>
                <p:cNvSpPr/>
                <p:nvPr/>
              </p:nvSpPr>
              <p:spPr>
                <a:xfrm>
                  <a:off x="-1866771" y="256554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7" name="Google Shape;7107;p53"/>
                <p:cNvSpPr/>
                <p:nvPr/>
              </p:nvSpPr>
              <p:spPr>
                <a:xfrm>
                  <a:off x="-1862713" y="2565540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8" name="Google Shape;7108;p53"/>
                <p:cNvSpPr/>
                <p:nvPr/>
              </p:nvSpPr>
              <p:spPr>
                <a:xfrm>
                  <a:off x="-1862713" y="2563511"/>
                  <a:ext cx="2117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9" name="Google Shape;7109;p53"/>
                <p:cNvSpPr/>
                <p:nvPr/>
              </p:nvSpPr>
              <p:spPr>
                <a:xfrm>
                  <a:off x="-1864742" y="2565540"/>
                  <a:ext cx="2073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0" name="Google Shape;7110;p53"/>
                <p:cNvSpPr/>
                <p:nvPr/>
              </p:nvSpPr>
              <p:spPr>
                <a:xfrm>
                  <a:off x="-1842291" y="2553278"/>
                  <a:ext cx="6175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" y="94"/>
                      </a:moveTo>
                      <a:lnTo>
                        <a:pt x="140" y="1"/>
                      </a:lnTo>
                      <a:lnTo>
                        <a:pt x="140" y="1"/>
                      </a:lnTo>
                      <a:lnTo>
                        <a:pt x="140" y="1"/>
                      </a:lnTo>
                      <a:lnTo>
                        <a:pt x="1" y="94"/>
                      </a:lnTo>
                      <a:lnTo>
                        <a:pt x="1" y="94"/>
                      </a:lnTo>
                      <a:lnTo>
                        <a:pt x="1" y="94"/>
                      </a:lnTo>
                      <a:lnTo>
                        <a:pt x="1" y="9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1" name="Google Shape;7111;p53"/>
                <p:cNvSpPr/>
                <p:nvPr/>
              </p:nvSpPr>
              <p:spPr>
                <a:xfrm>
                  <a:off x="-1842291" y="2553278"/>
                  <a:ext cx="8204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140" y="1"/>
                      </a:moveTo>
                      <a:lnTo>
                        <a:pt x="1" y="94"/>
                      </a:lnTo>
                      <a:lnTo>
                        <a:pt x="1" y="94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2" name="Google Shape;7112;p53"/>
                <p:cNvSpPr/>
                <p:nvPr/>
              </p:nvSpPr>
              <p:spPr>
                <a:xfrm>
                  <a:off x="-1834131" y="2553278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3" name="Google Shape;7113;p53"/>
                <p:cNvSpPr/>
                <p:nvPr/>
              </p:nvSpPr>
              <p:spPr>
                <a:xfrm>
                  <a:off x="-1834131" y="2553278"/>
                  <a:ext cx="2117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4" name="Google Shape;7114;p53"/>
                <p:cNvSpPr/>
                <p:nvPr/>
              </p:nvSpPr>
              <p:spPr>
                <a:xfrm>
                  <a:off x="-1872902" y="2569642"/>
                  <a:ext cx="6175" cy="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5" name="Google Shape;7115;p53"/>
                <p:cNvSpPr/>
                <p:nvPr/>
              </p:nvSpPr>
              <p:spPr>
                <a:xfrm>
                  <a:off x="-1860640" y="2557380"/>
                  <a:ext cx="18393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186" extrusionOk="0">
                      <a:moveTo>
                        <a:pt x="417" y="1"/>
                      </a:move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324" y="47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6" name="Google Shape;7116;p53"/>
                <p:cNvSpPr/>
                <p:nvPr/>
              </p:nvSpPr>
              <p:spPr>
                <a:xfrm>
                  <a:off x="-1866771" y="2567569"/>
                  <a:ext cx="2073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7" name="Google Shape;7117;p53"/>
                <p:cNvSpPr/>
                <p:nvPr/>
              </p:nvSpPr>
              <p:spPr>
                <a:xfrm>
                  <a:off x="-1860640" y="256554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8" name="Google Shape;7118;p53"/>
                <p:cNvSpPr/>
                <p:nvPr/>
              </p:nvSpPr>
              <p:spPr>
                <a:xfrm>
                  <a:off x="-1864742" y="2567569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9" name="Google Shape;7119;p53"/>
                <p:cNvSpPr/>
                <p:nvPr/>
              </p:nvSpPr>
              <p:spPr>
                <a:xfrm>
                  <a:off x="-1862713" y="2567569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0" name="Google Shape;7120;p53"/>
                <p:cNvSpPr/>
                <p:nvPr/>
              </p:nvSpPr>
              <p:spPr>
                <a:xfrm>
                  <a:off x="-1862713" y="2565540"/>
                  <a:ext cx="2117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1" name="Google Shape;7121;p53"/>
                <p:cNvSpPr/>
                <p:nvPr/>
              </p:nvSpPr>
              <p:spPr>
                <a:xfrm>
                  <a:off x="-1864742" y="2567569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2" name="Google Shape;7122;p53"/>
                <p:cNvSpPr/>
                <p:nvPr/>
              </p:nvSpPr>
              <p:spPr>
                <a:xfrm>
                  <a:off x="-1872902" y="2573700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3" name="Google Shape;7123;p53"/>
                <p:cNvSpPr/>
                <p:nvPr/>
              </p:nvSpPr>
              <p:spPr>
                <a:xfrm>
                  <a:off x="-1846349" y="2557380"/>
                  <a:ext cx="4102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47"/>
                      </a:move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4" name="Google Shape;7124;p53"/>
                <p:cNvSpPr/>
                <p:nvPr/>
              </p:nvSpPr>
              <p:spPr>
                <a:xfrm>
                  <a:off x="-1872902" y="2573700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5" name="Google Shape;7125;p53"/>
                <p:cNvSpPr/>
                <p:nvPr/>
              </p:nvSpPr>
              <p:spPr>
                <a:xfrm>
                  <a:off x="-1846349" y="2553278"/>
                  <a:ext cx="12262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140" extrusionOk="0">
                      <a:moveTo>
                        <a:pt x="278" y="1"/>
                      </a:moveTo>
                      <a:lnTo>
                        <a:pt x="93" y="94"/>
                      </a:lnTo>
                      <a:lnTo>
                        <a:pt x="0" y="140"/>
                      </a:lnTo>
                      <a:lnTo>
                        <a:pt x="232" y="47"/>
                      </a:lnTo>
                      <a:lnTo>
                        <a:pt x="278" y="47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6" name="Google Shape;7126;p53"/>
                <p:cNvSpPr/>
                <p:nvPr/>
              </p:nvSpPr>
              <p:spPr>
                <a:xfrm>
                  <a:off x="-1836160" y="2555351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7" name="Google Shape;7127;p53"/>
                <p:cNvSpPr/>
                <p:nvPr/>
              </p:nvSpPr>
              <p:spPr>
                <a:xfrm>
                  <a:off x="-1834131" y="2553278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8" name="Google Shape;7128;p53"/>
                <p:cNvSpPr/>
                <p:nvPr/>
              </p:nvSpPr>
              <p:spPr>
                <a:xfrm>
                  <a:off x="-1834131" y="2553278"/>
                  <a:ext cx="2117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9" name="Google Shape;7129;p53"/>
                <p:cNvSpPr/>
                <p:nvPr/>
              </p:nvSpPr>
              <p:spPr>
                <a:xfrm>
                  <a:off x="-1832058" y="2553278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0" name="Google Shape;7130;p53"/>
                <p:cNvSpPr/>
                <p:nvPr/>
              </p:nvSpPr>
              <p:spPr>
                <a:xfrm>
                  <a:off x="-2936466" y="3135100"/>
                  <a:ext cx="24524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232" extrusionOk="0">
                      <a:moveTo>
                        <a:pt x="0" y="1"/>
                      </a:moveTo>
                      <a:lnTo>
                        <a:pt x="46" y="232"/>
                      </a:lnTo>
                      <a:lnTo>
                        <a:pt x="139" y="232"/>
                      </a:lnTo>
                      <a:lnTo>
                        <a:pt x="556" y="186"/>
                      </a:lnTo>
                      <a:lnTo>
                        <a:pt x="509" y="1"/>
                      </a:lnTo>
                      <a:lnTo>
                        <a:pt x="370" y="1"/>
                      </a:lnTo>
                      <a:lnTo>
                        <a:pt x="185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1" name="Google Shape;7131;p53"/>
                <p:cNvSpPr/>
                <p:nvPr/>
              </p:nvSpPr>
              <p:spPr>
                <a:xfrm>
                  <a:off x="-3116116" y="3077937"/>
                  <a:ext cx="42917" cy="34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788" extrusionOk="0">
                      <a:moveTo>
                        <a:pt x="0" y="1"/>
                      </a:moveTo>
                      <a:lnTo>
                        <a:pt x="0" y="186"/>
                      </a:lnTo>
                      <a:lnTo>
                        <a:pt x="0" y="232"/>
                      </a:lnTo>
                      <a:lnTo>
                        <a:pt x="278" y="371"/>
                      </a:lnTo>
                      <a:lnTo>
                        <a:pt x="972" y="787"/>
                      </a:lnTo>
                      <a:lnTo>
                        <a:pt x="972" y="556"/>
                      </a:lnTo>
                      <a:lnTo>
                        <a:pt x="926" y="510"/>
                      </a:lnTo>
                      <a:lnTo>
                        <a:pt x="787" y="417"/>
                      </a:lnTo>
                      <a:lnTo>
                        <a:pt x="648" y="325"/>
                      </a:lnTo>
                      <a:lnTo>
                        <a:pt x="463" y="232"/>
                      </a:lnTo>
                      <a:lnTo>
                        <a:pt x="417" y="232"/>
                      </a:lnTo>
                      <a:lnTo>
                        <a:pt x="324" y="186"/>
                      </a:lnTo>
                      <a:lnTo>
                        <a:pt x="185" y="9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2" name="Google Shape;7132;p53"/>
                <p:cNvSpPr/>
                <p:nvPr/>
              </p:nvSpPr>
              <p:spPr>
                <a:xfrm>
                  <a:off x="-3069186" y="3102416"/>
                  <a:ext cx="91920" cy="42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973" extrusionOk="0">
                      <a:moveTo>
                        <a:pt x="1" y="1"/>
                      </a:moveTo>
                      <a:lnTo>
                        <a:pt x="1" y="371"/>
                      </a:lnTo>
                      <a:lnTo>
                        <a:pt x="93" y="418"/>
                      </a:lnTo>
                      <a:lnTo>
                        <a:pt x="140" y="464"/>
                      </a:lnTo>
                      <a:lnTo>
                        <a:pt x="649" y="649"/>
                      </a:lnTo>
                      <a:lnTo>
                        <a:pt x="1112" y="788"/>
                      </a:lnTo>
                      <a:lnTo>
                        <a:pt x="1806" y="927"/>
                      </a:lnTo>
                      <a:lnTo>
                        <a:pt x="1898" y="927"/>
                      </a:lnTo>
                      <a:lnTo>
                        <a:pt x="2084" y="973"/>
                      </a:lnTo>
                      <a:lnTo>
                        <a:pt x="2084" y="973"/>
                      </a:lnTo>
                      <a:lnTo>
                        <a:pt x="2037" y="834"/>
                      </a:lnTo>
                      <a:lnTo>
                        <a:pt x="1991" y="742"/>
                      </a:lnTo>
                      <a:lnTo>
                        <a:pt x="1991" y="695"/>
                      </a:lnTo>
                      <a:lnTo>
                        <a:pt x="1898" y="649"/>
                      </a:lnTo>
                      <a:lnTo>
                        <a:pt x="1667" y="603"/>
                      </a:lnTo>
                      <a:lnTo>
                        <a:pt x="1436" y="556"/>
                      </a:lnTo>
                      <a:lnTo>
                        <a:pt x="1204" y="510"/>
                      </a:lnTo>
                      <a:lnTo>
                        <a:pt x="1158" y="464"/>
                      </a:lnTo>
                      <a:lnTo>
                        <a:pt x="973" y="418"/>
                      </a:lnTo>
                      <a:lnTo>
                        <a:pt x="926" y="418"/>
                      </a:lnTo>
                      <a:lnTo>
                        <a:pt x="834" y="371"/>
                      </a:lnTo>
                      <a:lnTo>
                        <a:pt x="602" y="279"/>
                      </a:lnTo>
                      <a:lnTo>
                        <a:pt x="464" y="232"/>
                      </a:lnTo>
                      <a:lnTo>
                        <a:pt x="417" y="232"/>
                      </a:lnTo>
                      <a:lnTo>
                        <a:pt x="279" y="14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3" name="Google Shape;7133;p53"/>
                <p:cNvSpPr/>
                <p:nvPr/>
              </p:nvSpPr>
              <p:spPr>
                <a:xfrm>
                  <a:off x="-2977310" y="3133071"/>
                  <a:ext cx="40888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" h="325" extrusionOk="0">
                      <a:moveTo>
                        <a:pt x="93" y="0"/>
                      </a:moveTo>
                      <a:lnTo>
                        <a:pt x="1" y="47"/>
                      </a:lnTo>
                      <a:lnTo>
                        <a:pt x="1" y="139"/>
                      </a:lnTo>
                      <a:lnTo>
                        <a:pt x="47" y="232"/>
                      </a:lnTo>
                      <a:lnTo>
                        <a:pt x="47" y="278"/>
                      </a:lnTo>
                      <a:lnTo>
                        <a:pt x="371" y="278"/>
                      </a:lnTo>
                      <a:lnTo>
                        <a:pt x="556" y="324"/>
                      </a:lnTo>
                      <a:lnTo>
                        <a:pt x="695" y="324"/>
                      </a:lnTo>
                      <a:lnTo>
                        <a:pt x="926" y="278"/>
                      </a:lnTo>
                      <a:lnTo>
                        <a:pt x="926" y="185"/>
                      </a:lnTo>
                      <a:lnTo>
                        <a:pt x="880" y="47"/>
                      </a:lnTo>
                      <a:lnTo>
                        <a:pt x="787" y="47"/>
                      </a:lnTo>
                      <a:lnTo>
                        <a:pt x="695" y="93"/>
                      </a:lnTo>
                      <a:lnTo>
                        <a:pt x="602" y="93"/>
                      </a:lnTo>
                      <a:lnTo>
                        <a:pt x="46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4" name="Google Shape;7134;p53"/>
                <p:cNvSpPr/>
                <p:nvPr/>
              </p:nvSpPr>
              <p:spPr>
                <a:xfrm>
                  <a:off x="-3224312" y="2688027"/>
                  <a:ext cx="18393" cy="1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33" extrusionOk="0">
                      <a:moveTo>
                        <a:pt x="0" y="1"/>
                      </a:moveTo>
                      <a:lnTo>
                        <a:pt x="0" y="186"/>
                      </a:lnTo>
                      <a:lnTo>
                        <a:pt x="417" y="232"/>
                      </a:lnTo>
                      <a:lnTo>
                        <a:pt x="417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5" name="Google Shape;7135;p53"/>
                <p:cNvSpPr/>
                <p:nvPr/>
              </p:nvSpPr>
              <p:spPr>
                <a:xfrm>
                  <a:off x="-3314159" y="2753350"/>
                  <a:ext cx="147054" cy="89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4" h="2038" extrusionOk="0">
                      <a:moveTo>
                        <a:pt x="3241" y="1"/>
                      </a:moveTo>
                      <a:lnTo>
                        <a:pt x="556" y="1528"/>
                      </a:lnTo>
                      <a:lnTo>
                        <a:pt x="510" y="1574"/>
                      </a:lnTo>
                      <a:lnTo>
                        <a:pt x="93" y="1806"/>
                      </a:lnTo>
                      <a:lnTo>
                        <a:pt x="1" y="1898"/>
                      </a:lnTo>
                      <a:lnTo>
                        <a:pt x="93" y="2037"/>
                      </a:lnTo>
                      <a:lnTo>
                        <a:pt x="510" y="1759"/>
                      </a:lnTo>
                      <a:lnTo>
                        <a:pt x="556" y="1759"/>
                      </a:lnTo>
                      <a:lnTo>
                        <a:pt x="2732" y="510"/>
                      </a:lnTo>
                      <a:lnTo>
                        <a:pt x="2917" y="417"/>
                      </a:lnTo>
                      <a:lnTo>
                        <a:pt x="3287" y="232"/>
                      </a:lnTo>
                      <a:lnTo>
                        <a:pt x="3333" y="140"/>
                      </a:lnTo>
                      <a:lnTo>
                        <a:pt x="32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6" name="Google Shape;7136;p53"/>
                <p:cNvSpPr/>
                <p:nvPr/>
              </p:nvSpPr>
              <p:spPr>
                <a:xfrm>
                  <a:off x="-3375380" y="2226662"/>
                  <a:ext cx="26597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325" extrusionOk="0">
                      <a:moveTo>
                        <a:pt x="278" y="1"/>
                      </a:moveTo>
                      <a:lnTo>
                        <a:pt x="0" y="186"/>
                      </a:lnTo>
                      <a:lnTo>
                        <a:pt x="139" y="278"/>
                      </a:lnTo>
                      <a:lnTo>
                        <a:pt x="186" y="325"/>
                      </a:lnTo>
                      <a:lnTo>
                        <a:pt x="232" y="278"/>
                      </a:lnTo>
                      <a:lnTo>
                        <a:pt x="371" y="186"/>
                      </a:lnTo>
                      <a:lnTo>
                        <a:pt x="6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7" name="Google Shape;7137;p53"/>
                <p:cNvSpPr/>
                <p:nvPr/>
              </p:nvSpPr>
              <p:spPr>
                <a:xfrm>
                  <a:off x="-1725936" y="3318808"/>
                  <a:ext cx="22539" cy="83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1899" extrusionOk="0">
                      <a:moveTo>
                        <a:pt x="1" y="1"/>
                      </a:moveTo>
                      <a:lnTo>
                        <a:pt x="1" y="695"/>
                      </a:lnTo>
                      <a:lnTo>
                        <a:pt x="1" y="1112"/>
                      </a:lnTo>
                      <a:lnTo>
                        <a:pt x="1" y="1436"/>
                      </a:lnTo>
                      <a:lnTo>
                        <a:pt x="47" y="1482"/>
                      </a:lnTo>
                      <a:lnTo>
                        <a:pt x="232" y="1806"/>
                      </a:lnTo>
                      <a:lnTo>
                        <a:pt x="279" y="1899"/>
                      </a:lnTo>
                      <a:lnTo>
                        <a:pt x="417" y="1806"/>
                      </a:lnTo>
                      <a:lnTo>
                        <a:pt x="510" y="162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8" name="Google Shape;7138;p53"/>
                <p:cNvSpPr/>
                <p:nvPr/>
              </p:nvSpPr>
              <p:spPr>
                <a:xfrm>
                  <a:off x="-1766735" y="3206554"/>
                  <a:ext cx="38815" cy="169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" h="3842" extrusionOk="0">
                      <a:moveTo>
                        <a:pt x="185" y="0"/>
                      </a:moveTo>
                      <a:lnTo>
                        <a:pt x="0" y="47"/>
                      </a:lnTo>
                      <a:lnTo>
                        <a:pt x="417" y="2824"/>
                      </a:lnTo>
                      <a:lnTo>
                        <a:pt x="509" y="3055"/>
                      </a:lnTo>
                      <a:lnTo>
                        <a:pt x="509" y="3101"/>
                      </a:lnTo>
                      <a:lnTo>
                        <a:pt x="602" y="3240"/>
                      </a:lnTo>
                      <a:lnTo>
                        <a:pt x="694" y="3472"/>
                      </a:lnTo>
                      <a:lnTo>
                        <a:pt x="880" y="3842"/>
                      </a:lnTo>
                      <a:lnTo>
                        <a:pt x="880" y="3425"/>
                      </a:lnTo>
                      <a:lnTo>
                        <a:pt x="880" y="3286"/>
                      </a:lnTo>
                      <a:lnTo>
                        <a:pt x="880" y="2361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9" name="Google Shape;7139;p53"/>
                <p:cNvSpPr/>
                <p:nvPr/>
              </p:nvSpPr>
              <p:spPr>
                <a:xfrm>
                  <a:off x="-1701412" y="3361680"/>
                  <a:ext cx="20466" cy="32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742" extrusionOk="0">
                      <a:moveTo>
                        <a:pt x="371" y="1"/>
                      </a:moveTo>
                      <a:lnTo>
                        <a:pt x="0" y="741"/>
                      </a:lnTo>
                      <a:lnTo>
                        <a:pt x="232" y="649"/>
                      </a:lnTo>
                      <a:lnTo>
                        <a:pt x="463" y="649"/>
                      </a:lnTo>
                      <a:lnTo>
                        <a:pt x="463" y="232"/>
                      </a:lnTo>
                      <a:lnTo>
                        <a:pt x="3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0" name="Google Shape;7140;p53"/>
                <p:cNvSpPr/>
                <p:nvPr/>
              </p:nvSpPr>
              <p:spPr>
                <a:xfrm>
                  <a:off x="-1725936" y="3194292"/>
                  <a:ext cx="38859" cy="193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4398" extrusionOk="0">
                      <a:moveTo>
                        <a:pt x="47" y="1"/>
                      </a:moveTo>
                      <a:lnTo>
                        <a:pt x="1" y="2685"/>
                      </a:lnTo>
                      <a:lnTo>
                        <a:pt x="279" y="3564"/>
                      </a:lnTo>
                      <a:lnTo>
                        <a:pt x="325" y="3703"/>
                      </a:lnTo>
                      <a:lnTo>
                        <a:pt x="464" y="4120"/>
                      </a:lnTo>
                      <a:lnTo>
                        <a:pt x="510" y="4398"/>
                      </a:lnTo>
                      <a:lnTo>
                        <a:pt x="880" y="3657"/>
                      </a:lnTo>
                      <a:lnTo>
                        <a:pt x="834" y="3657"/>
                      </a:lnTo>
                      <a:lnTo>
                        <a:pt x="741" y="3379"/>
                      </a:lnTo>
                      <a:lnTo>
                        <a:pt x="649" y="3194"/>
                      </a:lnTo>
                      <a:lnTo>
                        <a:pt x="649" y="2917"/>
                      </a:lnTo>
                      <a:lnTo>
                        <a:pt x="371" y="1065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1" name="Google Shape;7141;p53"/>
                <p:cNvSpPr/>
                <p:nvPr/>
              </p:nvSpPr>
              <p:spPr>
                <a:xfrm>
                  <a:off x="-1725936" y="3878179"/>
                  <a:ext cx="42917" cy="34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788" extrusionOk="0">
                      <a:moveTo>
                        <a:pt x="1" y="0"/>
                      </a:moveTo>
                      <a:lnTo>
                        <a:pt x="1" y="232"/>
                      </a:lnTo>
                      <a:lnTo>
                        <a:pt x="186" y="371"/>
                      </a:lnTo>
                      <a:lnTo>
                        <a:pt x="973" y="787"/>
                      </a:lnTo>
                      <a:lnTo>
                        <a:pt x="973" y="602"/>
                      </a:lnTo>
                      <a:lnTo>
                        <a:pt x="973" y="556"/>
                      </a:lnTo>
                      <a:lnTo>
                        <a:pt x="927" y="509"/>
                      </a:lnTo>
                      <a:lnTo>
                        <a:pt x="788" y="463"/>
                      </a:lnTo>
                      <a:lnTo>
                        <a:pt x="603" y="324"/>
                      </a:lnTo>
                      <a:lnTo>
                        <a:pt x="417" y="278"/>
                      </a:lnTo>
                      <a:lnTo>
                        <a:pt x="371" y="278"/>
                      </a:lnTo>
                      <a:lnTo>
                        <a:pt x="371" y="232"/>
                      </a:lnTo>
                      <a:lnTo>
                        <a:pt x="140" y="9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2" name="Google Shape;7142;p53"/>
                <p:cNvSpPr/>
                <p:nvPr/>
              </p:nvSpPr>
              <p:spPr>
                <a:xfrm>
                  <a:off x="-2093395" y="3061617"/>
                  <a:ext cx="61309" cy="149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3379" extrusionOk="0">
                      <a:moveTo>
                        <a:pt x="1019" y="0"/>
                      </a:moveTo>
                      <a:lnTo>
                        <a:pt x="973" y="93"/>
                      </a:lnTo>
                      <a:lnTo>
                        <a:pt x="927" y="185"/>
                      </a:lnTo>
                      <a:lnTo>
                        <a:pt x="880" y="278"/>
                      </a:lnTo>
                      <a:lnTo>
                        <a:pt x="742" y="556"/>
                      </a:lnTo>
                      <a:lnTo>
                        <a:pt x="603" y="833"/>
                      </a:lnTo>
                      <a:lnTo>
                        <a:pt x="742" y="880"/>
                      </a:lnTo>
                      <a:lnTo>
                        <a:pt x="695" y="1019"/>
                      </a:lnTo>
                      <a:lnTo>
                        <a:pt x="742" y="1065"/>
                      </a:lnTo>
                      <a:lnTo>
                        <a:pt x="788" y="1204"/>
                      </a:lnTo>
                      <a:lnTo>
                        <a:pt x="603" y="1019"/>
                      </a:lnTo>
                      <a:lnTo>
                        <a:pt x="510" y="1250"/>
                      </a:lnTo>
                      <a:lnTo>
                        <a:pt x="279" y="1990"/>
                      </a:lnTo>
                      <a:lnTo>
                        <a:pt x="186" y="2268"/>
                      </a:lnTo>
                      <a:lnTo>
                        <a:pt x="140" y="2453"/>
                      </a:lnTo>
                      <a:lnTo>
                        <a:pt x="140" y="2500"/>
                      </a:lnTo>
                      <a:lnTo>
                        <a:pt x="94" y="2638"/>
                      </a:lnTo>
                      <a:lnTo>
                        <a:pt x="94" y="2685"/>
                      </a:lnTo>
                      <a:lnTo>
                        <a:pt x="94" y="2824"/>
                      </a:lnTo>
                      <a:lnTo>
                        <a:pt x="47" y="3148"/>
                      </a:lnTo>
                      <a:lnTo>
                        <a:pt x="1" y="3240"/>
                      </a:lnTo>
                      <a:lnTo>
                        <a:pt x="94" y="3240"/>
                      </a:lnTo>
                      <a:lnTo>
                        <a:pt x="371" y="3379"/>
                      </a:lnTo>
                      <a:lnTo>
                        <a:pt x="371" y="3240"/>
                      </a:lnTo>
                      <a:lnTo>
                        <a:pt x="418" y="2685"/>
                      </a:lnTo>
                      <a:lnTo>
                        <a:pt x="510" y="2176"/>
                      </a:lnTo>
                      <a:lnTo>
                        <a:pt x="556" y="2037"/>
                      </a:lnTo>
                      <a:lnTo>
                        <a:pt x="603" y="1898"/>
                      </a:lnTo>
                      <a:lnTo>
                        <a:pt x="788" y="1296"/>
                      </a:lnTo>
                      <a:lnTo>
                        <a:pt x="834" y="1204"/>
                      </a:lnTo>
                      <a:lnTo>
                        <a:pt x="880" y="1065"/>
                      </a:lnTo>
                      <a:lnTo>
                        <a:pt x="1204" y="417"/>
                      </a:lnTo>
                      <a:lnTo>
                        <a:pt x="1251" y="371"/>
                      </a:lnTo>
                      <a:lnTo>
                        <a:pt x="1158" y="232"/>
                      </a:lnTo>
                      <a:lnTo>
                        <a:pt x="1158" y="185"/>
                      </a:lnTo>
                      <a:lnTo>
                        <a:pt x="1251" y="324"/>
                      </a:lnTo>
                      <a:lnTo>
                        <a:pt x="1343" y="232"/>
                      </a:lnTo>
                      <a:lnTo>
                        <a:pt x="1343" y="185"/>
                      </a:lnTo>
                      <a:lnTo>
                        <a:pt x="1389" y="139"/>
                      </a:lnTo>
                      <a:lnTo>
                        <a:pt x="1297" y="93"/>
                      </a:lnTo>
                      <a:lnTo>
                        <a:pt x="1204" y="47"/>
                      </a:lnTo>
                      <a:lnTo>
                        <a:pt x="1204" y="93"/>
                      </a:lnTo>
                      <a:lnTo>
                        <a:pt x="1158" y="139"/>
                      </a:lnTo>
                      <a:lnTo>
                        <a:pt x="101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3" name="Google Shape;7143;p53"/>
                <p:cNvSpPr/>
                <p:nvPr/>
              </p:nvSpPr>
              <p:spPr>
                <a:xfrm>
                  <a:off x="-1678961" y="3904732"/>
                  <a:ext cx="93949" cy="42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972" extrusionOk="0">
                      <a:moveTo>
                        <a:pt x="0" y="0"/>
                      </a:moveTo>
                      <a:lnTo>
                        <a:pt x="0" y="370"/>
                      </a:lnTo>
                      <a:lnTo>
                        <a:pt x="47" y="370"/>
                      </a:lnTo>
                      <a:lnTo>
                        <a:pt x="880" y="694"/>
                      </a:lnTo>
                      <a:lnTo>
                        <a:pt x="1759" y="879"/>
                      </a:lnTo>
                      <a:lnTo>
                        <a:pt x="1991" y="926"/>
                      </a:lnTo>
                      <a:lnTo>
                        <a:pt x="2129" y="972"/>
                      </a:lnTo>
                      <a:lnTo>
                        <a:pt x="2129" y="833"/>
                      </a:lnTo>
                      <a:lnTo>
                        <a:pt x="2083" y="741"/>
                      </a:lnTo>
                      <a:lnTo>
                        <a:pt x="2083" y="694"/>
                      </a:lnTo>
                      <a:lnTo>
                        <a:pt x="1944" y="648"/>
                      </a:lnTo>
                      <a:lnTo>
                        <a:pt x="1713" y="602"/>
                      </a:lnTo>
                      <a:lnTo>
                        <a:pt x="1481" y="555"/>
                      </a:lnTo>
                      <a:lnTo>
                        <a:pt x="1250" y="463"/>
                      </a:lnTo>
                      <a:lnTo>
                        <a:pt x="1204" y="463"/>
                      </a:lnTo>
                      <a:lnTo>
                        <a:pt x="1019" y="417"/>
                      </a:lnTo>
                      <a:lnTo>
                        <a:pt x="972" y="417"/>
                      </a:lnTo>
                      <a:lnTo>
                        <a:pt x="926" y="370"/>
                      </a:lnTo>
                      <a:lnTo>
                        <a:pt x="833" y="324"/>
                      </a:lnTo>
                      <a:lnTo>
                        <a:pt x="602" y="231"/>
                      </a:lnTo>
                      <a:lnTo>
                        <a:pt x="510" y="231"/>
                      </a:lnTo>
                      <a:lnTo>
                        <a:pt x="463" y="185"/>
                      </a:lnTo>
                      <a:lnTo>
                        <a:pt x="278" y="13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4" name="Google Shape;7144;p53"/>
                <p:cNvSpPr/>
                <p:nvPr/>
              </p:nvSpPr>
              <p:spPr>
                <a:xfrm>
                  <a:off x="-1583027" y="3935343"/>
                  <a:ext cx="42917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325" extrusionOk="0">
                      <a:moveTo>
                        <a:pt x="93" y="0"/>
                      </a:moveTo>
                      <a:lnTo>
                        <a:pt x="1" y="47"/>
                      </a:lnTo>
                      <a:lnTo>
                        <a:pt x="1" y="139"/>
                      </a:lnTo>
                      <a:lnTo>
                        <a:pt x="1" y="232"/>
                      </a:lnTo>
                      <a:lnTo>
                        <a:pt x="47" y="278"/>
                      </a:lnTo>
                      <a:lnTo>
                        <a:pt x="93" y="278"/>
                      </a:lnTo>
                      <a:lnTo>
                        <a:pt x="602" y="324"/>
                      </a:lnTo>
                      <a:lnTo>
                        <a:pt x="834" y="278"/>
                      </a:lnTo>
                      <a:lnTo>
                        <a:pt x="973" y="278"/>
                      </a:lnTo>
                      <a:lnTo>
                        <a:pt x="926" y="185"/>
                      </a:lnTo>
                      <a:lnTo>
                        <a:pt x="880" y="47"/>
                      </a:lnTo>
                      <a:lnTo>
                        <a:pt x="834" y="47"/>
                      </a:lnTo>
                      <a:lnTo>
                        <a:pt x="741" y="93"/>
                      </a:lnTo>
                      <a:lnTo>
                        <a:pt x="602" y="93"/>
                      </a:lnTo>
                      <a:lnTo>
                        <a:pt x="464" y="47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5" name="Google Shape;7145;p53"/>
                <p:cNvSpPr/>
                <p:nvPr/>
              </p:nvSpPr>
              <p:spPr>
                <a:xfrm>
                  <a:off x="-1542184" y="3937371"/>
                  <a:ext cx="24524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232" extrusionOk="0">
                      <a:moveTo>
                        <a:pt x="417" y="1"/>
                      </a:moveTo>
                      <a:lnTo>
                        <a:pt x="232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93" y="232"/>
                      </a:lnTo>
                      <a:lnTo>
                        <a:pt x="371" y="232"/>
                      </a:lnTo>
                      <a:lnTo>
                        <a:pt x="556" y="186"/>
                      </a:lnTo>
                      <a:lnTo>
                        <a:pt x="5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6" name="Google Shape;7146;p53"/>
                <p:cNvSpPr/>
                <p:nvPr/>
              </p:nvSpPr>
              <p:spPr>
                <a:xfrm>
                  <a:off x="-1605478" y="3010585"/>
                  <a:ext cx="363402" cy="955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9" h="21661" extrusionOk="0">
                      <a:moveTo>
                        <a:pt x="417" y="0"/>
                      </a:moveTo>
                      <a:lnTo>
                        <a:pt x="325" y="47"/>
                      </a:lnTo>
                      <a:lnTo>
                        <a:pt x="139" y="139"/>
                      </a:lnTo>
                      <a:lnTo>
                        <a:pt x="1" y="185"/>
                      </a:lnTo>
                      <a:lnTo>
                        <a:pt x="232" y="371"/>
                      </a:lnTo>
                      <a:lnTo>
                        <a:pt x="371" y="509"/>
                      </a:lnTo>
                      <a:lnTo>
                        <a:pt x="417" y="556"/>
                      </a:lnTo>
                      <a:lnTo>
                        <a:pt x="556" y="695"/>
                      </a:lnTo>
                      <a:lnTo>
                        <a:pt x="787" y="926"/>
                      </a:lnTo>
                      <a:lnTo>
                        <a:pt x="973" y="1065"/>
                      </a:lnTo>
                      <a:lnTo>
                        <a:pt x="973" y="1111"/>
                      </a:lnTo>
                      <a:lnTo>
                        <a:pt x="1158" y="1250"/>
                      </a:lnTo>
                      <a:lnTo>
                        <a:pt x="1158" y="1296"/>
                      </a:lnTo>
                      <a:lnTo>
                        <a:pt x="1343" y="1481"/>
                      </a:lnTo>
                      <a:lnTo>
                        <a:pt x="1528" y="1666"/>
                      </a:lnTo>
                      <a:lnTo>
                        <a:pt x="1620" y="1759"/>
                      </a:lnTo>
                      <a:lnTo>
                        <a:pt x="2407" y="2685"/>
                      </a:lnTo>
                      <a:lnTo>
                        <a:pt x="2639" y="2916"/>
                      </a:lnTo>
                      <a:lnTo>
                        <a:pt x="2639" y="2962"/>
                      </a:lnTo>
                      <a:lnTo>
                        <a:pt x="2870" y="3194"/>
                      </a:lnTo>
                      <a:lnTo>
                        <a:pt x="2870" y="3240"/>
                      </a:lnTo>
                      <a:lnTo>
                        <a:pt x="3055" y="3471"/>
                      </a:lnTo>
                      <a:lnTo>
                        <a:pt x="3102" y="3564"/>
                      </a:lnTo>
                      <a:lnTo>
                        <a:pt x="3240" y="3749"/>
                      </a:lnTo>
                      <a:lnTo>
                        <a:pt x="3333" y="3842"/>
                      </a:lnTo>
                      <a:lnTo>
                        <a:pt x="3472" y="4027"/>
                      </a:lnTo>
                      <a:lnTo>
                        <a:pt x="3657" y="4258"/>
                      </a:lnTo>
                      <a:lnTo>
                        <a:pt x="3749" y="4443"/>
                      </a:lnTo>
                      <a:lnTo>
                        <a:pt x="3842" y="4536"/>
                      </a:lnTo>
                      <a:lnTo>
                        <a:pt x="3981" y="4767"/>
                      </a:lnTo>
                      <a:lnTo>
                        <a:pt x="4027" y="4814"/>
                      </a:lnTo>
                      <a:lnTo>
                        <a:pt x="4166" y="5091"/>
                      </a:lnTo>
                      <a:lnTo>
                        <a:pt x="4212" y="5091"/>
                      </a:lnTo>
                      <a:lnTo>
                        <a:pt x="4675" y="5832"/>
                      </a:lnTo>
                      <a:lnTo>
                        <a:pt x="5092" y="6619"/>
                      </a:lnTo>
                      <a:lnTo>
                        <a:pt x="5508" y="7452"/>
                      </a:lnTo>
                      <a:lnTo>
                        <a:pt x="5925" y="8285"/>
                      </a:lnTo>
                      <a:lnTo>
                        <a:pt x="6017" y="8470"/>
                      </a:lnTo>
                      <a:lnTo>
                        <a:pt x="6573" y="9858"/>
                      </a:lnTo>
                      <a:lnTo>
                        <a:pt x="6665" y="10090"/>
                      </a:lnTo>
                      <a:lnTo>
                        <a:pt x="6758" y="10321"/>
                      </a:lnTo>
                      <a:lnTo>
                        <a:pt x="6850" y="10553"/>
                      </a:lnTo>
                      <a:lnTo>
                        <a:pt x="6989" y="11016"/>
                      </a:lnTo>
                      <a:lnTo>
                        <a:pt x="7174" y="11617"/>
                      </a:lnTo>
                      <a:lnTo>
                        <a:pt x="7406" y="12450"/>
                      </a:lnTo>
                      <a:lnTo>
                        <a:pt x="7591" y="13283"/>
                      </a:lnTo>
                      <a:lnTo>
                        <a:pt x="7730" y="14116"/>
                      </a:lnTo>
                      <a:lnTo>
                        <a:pt x="7822" y="14903"/>
                      </a:lnTo>
                      <a:lnTo>
                        <a:pt x="7869" y="15227"/>
                      </a:lnTo>
                      <a:lnTo>
                        <a:pt x="7915" y="16199"/>
                      </a:lnTo>
                      <a:lnTo>
                        <a:pt x="7915" y="17125"/>
                      </a:lnTo>
                      <a:lnTo>
                        <a:pt x="7822" y="17958"/>
                      </a:lnTo>
                      <a:lnTo>
                        <a:pt x="7730" y="18745"/>
                      </a:lnTo>
                      <a:lnTo>
                        <a:pt x="7684" y="18930"/>
                      </a:lnTo>
                      <a:lnTo>
                        <a:pt x="7637" y="19069"/>
                      </a:lnTo>
                      <a:lnTo>
                        <a:pt x="7637" y="19115"/>
                      </a:lnTo>
                      <a:lnTo>
                        <a:pt x="7498" y="19670"/>
                      </a:lnTo>
                      <a:lnTo>
                        <a:pt x="7313" y="20179"/>
                      </a:lnTo>
                      <a:lnTo>
                        <a:pt x="7128" y="20642"/>
                      </a:lnTo>
                      <a:lnTo>
                        <a:pt x="6897" y="21105"/>
                      </a:lnTo>
                      <a:lnTo>
                        <a:pt x="6850" y="21198"/>
                      </a:lnTo>
                      <a:lnTo>
                        <a:pt x="6758" y="21337"/>
                      </a:lnTo>
                      <a:lnTo>
                        <a:pt x="6712" y="21383"/>
                      </a:lnTo>
                      <a:lnTo>
                        <a:pt x="6619" y="21522"/>
                      </a:lnTo>
                      <a:lnTo>
                        <a:pt x="6712" y="21568"/>
                      </a:lnTo>
                      <a:lnTo>
                        <a:pt x="6758" y="21661"/>
                      </a:lnTo>
                      <a:lnTo>
                        <a:pt x="6804" y="21614"/>
                      </a:lnTo>
                      <a:lnTo>
                        <a:pt x="7221" y="20920"/>
                      </a:lnTo>
                      <a:lnTo>
                        <a:pt x="7591" y="20179"/>
                      </a:lnTo>
                      <a:lnTo>
                        <a:pt x="7822" y="19439"/>
                      </a:lnTo>
                      <a:lnTo>
                        <a:pt x="8008" y="18652"/>
                      </a:lnTo>
                      <a:lnTo>
                        <a:pt x="8146" y="17865"/>
                      </a:lnTo>
                      <a:lnTo>
                        <a:pt x="8239" y="16986"/>
                      </a:lnTo>
                      <a:lnTo>
                        <a:pt x="8239" y="15968"/>
                      </a:lnTo>
                      <a:lnTo>
                        <a:pt x="8193" y="14903"/>
                      </a:lnTo>
                      <a:lnTo>
                        <a:pt x="8054" y="13792"/>
                      </a:lnTo>
                      <a:lnTo>
                        <a:pt x="7869" y="12682"/>
                      </a:lnTo>
                      <a:lnTo>
                        <a:pt x="7822" y="12497"/>
                      </a:lnTo>
                      <a:lnTo>
                        <a:pt x="7776" y="12311"/>
                      </a:lnTo>
                      <a:lnTo>
                        <a:pt x="7730" y="12219"/>
                      </a:lnTo>
                      <a:lnTo>
                        <a:pt x="7545" y="11525"/>
                      </a:lnTo>
                      <a:lnTo>
                        <a:pt x="7545" y="11340"/>
                      </a:lnTo>
                      <a:lnTo>
                        <a:pt x="7452" y="11154"/>
                      </a:lnTo>
                      <a:lnTo>
                        <a:pt x="7406" y="11016"/>
                      </a:lnTo>
                      <a:lnTo>
                        <a:pt x="7267" y="10553"/>
                      </a:lnTo>
                      <a:lnTo>
                        <a:pt x="7221" y="10506"/>
                      </a:lnTo>
                      <a:lnTo>
                        <a:pt x="7221" y="10460"/>
                      </a:lnTo>
                      <a:lnTo>
                        <a:pt x="7221" y="10368"/>
                      </a:lnTo>
                      <a:lnTo>
                        <a:pt x="7082" y="10090"/>
                      </a:lnTo>
                      <a:lnTo>
                        <a:pt x="7082" y="9997"/>
                      </a:lnTo>
                      <a:lnTo>
                        <a:pt x="6897" y="9534"/>
                      </a:lnTo>
                      <a:lnTo>
                        <a:pt x="6897" y="9488"/>
                      </a:lnTo>
                      <a:lnTo>
                        <a:pt x="6850" y="9396"/>
                      </a:lnTo>
                      <a:lnTo>
                        <a:pt x="6758" y="9118"/>
                      </a:lnTo>
                      <a:lnTo>
                        <a:pt x="6712" y="9072"/>
                      </a:lnTo>
                      <a:lnTo>
                        <a:pt x="6480" y="8563"/>
                      </a:lnTo>
                      <a:lnTo>
                        <a:pt x="6480" y="8424"/>
                      </a:lnTo>
                      <a:lnTo>
                        <a:pt x="6341" y="8192"/>
                      </a:lnTo>
                      <a:lnTo>
                        <a:pt x="6341" y="8146"/>
                      </a:lnTo>
                      <a:lnTo>
                        <a:pt x="6064" y="7637"/>
                      </a:lnTo>
                      <a:lnTo>
                        <a:pt x="6064" y="7544"/>
                      </a:lnTo>
                      <a:lnTo>
                        <a:pt x="5925" y="7267"/>
                      </a:lnTo>
                      <a:lnTo>
                        <a:pt x="5647" y="6758"/>
                      </a:lnTo>
                      <a:lnTo>
                        <a:pt x="5601" y="6619"/>
                      </a:lnTo>
                      <a:lnTo>
                        <a:pt x="5416" y="6387"/>
                      </a:lnTo>
                      <a:lnTo>
                        <a:pt x="4814" y="5323"/>
                      </a:lnTo>
                      <a:lnTo>
                        <a:pt x="4814" y="5276"/>
                      </a:lnTo>
                      <a:lnTo>
                        <a:pt x="4629" y="5045"/>
                      </a:lnTo>
                      <a:lnTo>
                        <a:pt x="4583" y="4953"/>
                      </a:lnTo>
                      <a:lnTo>
                        <a:pt x="4259" y="4490"/>
                      </a:lnTo>
                      <a:lnTo>
                        <a:pt x="4212" y="4397"/>
                      </a:lnTo>
                      <a:lnTo>
                        <a:pt x="4073" y="4166"/>
                      </a:lnTo>
                      <a:lnTo>
                        <a:pt x="3981" y="4073"/>
                      </a:lnTo>
                      <a:lnTo>
                        <a:pt x="3611" y="3564"/>
                      </a:lnTo>
                      <a:lnTo>
                        <a:pt x="3564" y="3425"/>
                      </a:lnTo>
                      <a:lnTo>
                        <a:pt x="3426" y="3240"/>
                      </a:lnTo>
                      <a:lnTo>
                        <a:pt x="3287" y="3101"/>
                      </a:lnTo>
                      <a:lnTo>
                        <a:pt x="3240" y="3055"/>
                      </a:lnTo>
                      <a:lnTo>
                        <a:pt x="3055" y="2824"/>
                      </a:lnTo>
                      <a:lnTo>
                        <a:pt x="2778" y="2453"/>
                      </a:lnTo>
                      <a:lnTo>
                        <a:pt x="2500" y="2129"/>
                      </a:lnTo>
                      <a:lnTo>
                        <a:pt x="2407" y="2083"/>
                      </a:lnTo>
                      <a:lnTo>
                        <a:pt x="2361" y="1990"/>
                      </a:lnTo>
                      <a:lnTo>
                        <a:pt x="2037" y="1620"/>
                      </a:lnTo>
                      <a:lnTo>
                        <a:pt x="1898" y="1435"/>
                      </a:lnTo>
                      <a:lnTo>
                        <a:pt x="1482" y="1018"/>
                      </a:lnTo>
                      <a:lnTo>
                        <a:pt x="1389" y="972"/>
                      </a:lnTo>
                      <a:lnTo>
                        <a:pt x="1343" y="880"/>
                      </a:lnTo>
                      <a:lnTo>
                        <a:pt x="695" y="278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7" name="Google Shape;7147;p53"/>
                <p:cNvSpPr/>
                <p:nvPr/>
              </p:nvSpPr>
              <p:spPr>
                <a:xfrm>
                  <a:off x="-1717732" y="3312721"/>
                  <a:ext cx="206203" cy="11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5" h="2685" extrusionOk="0">
                      <a:moveTo>
                        <a:pt x="4582" y="0"/>
                      </a:moveTo>
                      <a:lnTo>
                        <a:pt x="2684" y="1065"/>
                      </a:lnTo>
                      <a:lnTo>
                        <a:pt x="2499" y="1157"/>
                      </a:lnTo>
                      <a:lnTo>
                        <a:pt x="2129" y="1389"/>
                      </a:lnTo>
                      <a:lnTo>
                        <a:pt x="879" y="2083"/>
                      </a:lnTo>
                      <a:lnTo>
                        <a:pt x="833" y="2129"/>
                      </a:lnTo>
                      <a:lnTo>
                        <a:pt x="787" y="2129"/>
                      </a:lnTo>
                      <a:lnTo>
                        <a:pt x="0" y="2592"/>
                      </a:lnTo>
                      <a:lnTo>
                        <a:pt x="139" y="2684"/>
                      </a:lnTo>
                      <a:lnTo>
                        <a:pt x="231" y="2684"/>
                      </a:lnTo>
                      <a:lnTo>
                        <a:pt x="324" y="2638"/>
                      </a:lnTo>
                      <a:lnTo>
                        <a:pt x="370" y="2638"/>
                      </a:lnTo>
                      <a:lnTo>
                        <a:pt x="370" y="2592"/>
                      </a:lnTo>
                      <a:lnTo>
                        <a:pt x="417" y="2592"/>
                      </a:lnTo>
                      <a:lnTo>
                        <a:pt x="1157" y="2175"/>
                      </a:lnTo>
                      <a:lnTo>
                        <a:pt x="1157" y="2129"/>
                      </a:lnTo>
                      <a:lnTo>
                        <a:pt x="1203" y="2129"/>
                      </a:lnTo>
                      <a:lnTo>
                        <a:pt x="1296" y="2083"/>
                      </a:lnTo>
                      <a:lnTo>
                        <a:pt x="1296" y="2037"/>
                      </a:lnTo>
                      <a:lnTo>
                        <a:pt x="1342" y="2083"/>
                      </a:lnTo>
                      <a:lnTo>
                        <a:pt x="1389" y="2037"/>
                      </a:lnTo>
                      <a:lnTo>
                        <a:pt x="1666" y="1851"/>
                      </a:lnTo>
                      <a:lnTo>
                        <a:pt x="4582" y="232"/>
                      </a:lnTo>
                      <a:lnTo>
                        <a:pt x="4675" y="139"/>
                      </a:lnTo>
                      <a:lnTo>
                        <a:pt x="458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8" name="Google Shape;7148;p53"/>
                <p:cNvSpPr/>
                <p:nvPr/>
              </p:nvSpPr>
              <p:spPr>
                <a:xfrm>
                  <a:off x="-1562606" y="3951662"/>
                  <a:ext cx="36786" cy="8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186" extrusionOk="0">
                      <a:moveTo>
                        <a:pt x="521" y="151"/>
                      </a:moveTo>
                      <a:lnTo>
                        <a:pt x="556" y="186"/>
                      </a:lnTo>
                      <a:lnTo>
                        <a:pt x="556" y="186"/>
                      </a:lnTo>
                      <a:lnTo>
                        <a:pt x="540" y="153"/>
                      </a:lnTo>
                      <a:lnTo>
                        <a:pt x="540" y="153"/>
                      </a:lnTo>
                      <a:lnTo>
                        <a:pt x="521" y="151"/>
                      </a:lnTo>
                      <a:close/>
                      <a:moveTo>
                        <a:pt x="510" y="1"/>
                      </a:moveTo>
                      <a:lnTo>
                        <a:pt x="1" y="93"/>
                      </a:lnTo>
                      <a:lnTo>
                        <a:pt x="521" y="151"/>
                      </a:lnTo>
                      <a:lnTo>
                        <a:pt x="521" y="151"/>
                      </a:lnTo>
                      <a:lnTo>
                        <a:pt x="510" y="139"/>
                      </a:lnTo>
                      <a:lnTo>
                        <a:pt x="510" y="93"/>
                      </a:lnTo>
                      <a:lnTo>
                        <a:pt x="540" y="153"/>
                      </a:lnTo>
                      <a:lnTo>
                        <a:pt x="540" y="153"/>
                      </a:lnTo>
                      <a:lnTo>
                        <a:pt x="834" y="186"/>
                      </a:lnTo>
                      <a:lnTo>
                        <a:pt x="6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9" name="Google Shape;7149;p53"/>
                <p:cNvSpPr/>
                <p:nvPr/>
              </p:nvSpPr>
              <p:spPr>
                <a:xfrm>
                  <a:off x="-1587085" y="3441294"/>
                  <a:ext cx="24524" cy="10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233" extrusionOk="0">
                      <a:moveTo>
                        <a:pt x="0" y="1"/>
                      </a:moveTo>
                      <a:lnTo>
                        <a:pt x="0" y="186"/>
                      </a:lnTo>
                      <a:lnTo>
                        <a:pt x="556" y="232"/>
                      </a:lnTo>
                      <a:lnTo>
                        <a:pt x="556" y="47"/>
                      </a:lnTo>
                      <a:lnTo>
                        <a:pt x="463" y="47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0" name="Google Shape;7150;p53"/>
                <p:cNvSpPr/>
                <p:nvPr/>
              </p:nvSpPr>
              <p:spPr>
                <a:xfrm>
                  <a:off x="-1699383" y="3369884"/>
                  <a:ext cx="220538" cy="11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0" h="2685" extrusionOk="0">
                      <a:moveTo>
                        <a:pt x="4907" y="0"/>
                      </a:moveTo>
                      <a:lnTo>
                        <a:pt x="2130" y="1574"/>
                      </a:lnTo>
                      <a:lnTo>
                        <a:pt x="1852" y="1527"/>
                      </a:lnTo>
                      <a:lnTo>
                        <a:pt x="1482" y="1481"/>
                      </a:lnTo>
                      <a:lnTo>
                        <a:pt x="1065" y="1481"/>
                      </a:lnTo>
                      <a:lnTo>
                        <a:pt x="556" y="1388"/>
                      </a:lnTo>
                      <a:lnTo>
                        <a:pt x="371" y="1388"/>
                      </a:lnTo>
                      <a:lnTo>
                        <a:pt x="278" y="1342"/>
                      </a:lnTo>
                      <a:lnTo>
                        <a:pt x="1" y="1342"/>
                      </a:lnTo>
                      <a:lnTo>
                        <a:pt x="1" y="1527"/>
                      </a:lnTo>
                      <a:lnTo>
                        <a:pt x="325" y="1574"/>
                      </a:lnTo>
                      <a:lnTo>
                        <a:pt x="510" y="1620"/>
                      </a:lnTo>
                      <a:lnTo>
                        <a:pt x="741" y="1620"/>
                      </a:lnTo>
                      <a:lnTo>
                        <a:pt x="1111" y="1666"/>
                      </a:lnTo>
                      <a:lnTo>
                        <a:pt x="1204" y="1666"/>
                      </a:lnTo>
                      <a:lnTo>
                        <a:pt x="1482" y="1712"/>
                      </a:lnTo>
                      <a:lnTo>
                        <a:pt x="1898" y="1712"/>
                      </a:lnTo>
                      <a:lnTo>
                        <a:pt x="1158" y="2129"/>
                      </a:lnTo>
                      <a:lnTo>
                        <a:pt x="1111" y="2129"/>
                      </a:lnTo>
                      <a:lnTo>
                        <a:pt x="1065" y="2175"/>
                      </a:lnTo>
                      <a:lnTo>
                        <a:pt x="834" y="2314"/>
                      </a:lnTo>
                      <a:lnTo>
                        <a:pt x="787" y="2314"/>
                      </a:lnTo>
                      <a:lnTo>
                        <a:pt x="787" y="2360"/>
                      </a:lnTo>
                      <a:lnTo>
                        <a:pt x="649" y="2407"/>
                      </a:lnTo>
                      <a:lnTo>
                        <a:pt x="602" y="2453"/>
                      </a:lnTo>
                      <a:lnTo>
                        <a:pt x="510" y="2499"/>
                      </a:lnTo>
                      <a:lnTo>
                        <a:pt x="556" y="2684"/>
                      </a:lnTo>
                      <a:lnTo>
                        <a:pt x="880" y="2499"/>
                      </a:lnTo>
                      <a:lnTo>
                        <a:pt x="926" y="2499"/>
                      </a:lnTo>
                      <a:lnTo>
                        <a:pt x="1204" y="2314"/>
                      </a:lnTo>
                      <a:lnTo>
                        <a:pt x="1250" y="2314"/>
                      </a:lnTo>
                      <a:lnTo>
                        <a:pt x="2407" y="1620"/>
                      </a:lnTo>
                      <a:lnTo>
                        <a:pt x="2454" y="1620"/>
                      </a:lnTo>
                      <a:lnTo>
                        <a:pt x="4907" y="231"/>
                      </a:lnTo>
                      <a:lnTo>
                        <a:pt x="4999" y="139"/>
                      </a:lnTo>
                      <a:lnTo>
                        <a:pt x="49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1" name="Google Shape;7151;p53"/>
                <p:cNvSpPr/>
                <p:nvPr/>
              </p:nvSpPr>
              <p:spPr>
                <a:xfrm>
                  <a:off x="-1995388" y="2996294"/>
                  <a:ext cx="26597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325" extrusionOk="0">
                      <a:moveTo>
                        <a:pt x="602" y="0"/>
                      </a:moveTo>
                      <a:lnTo>
                        <a:pt x="139" y="47"/>
                      </a:lnTo>
                      <a:lnTo>
                        <a:pt x="1" y="93"/>
                      </a:lnTo>
                      <a:lnTo>
                        <a:pt x="139" y="324"/>
                      </a:lnTo>
                      <a:lnTo>
                        <a:pt x="232" y="232"/>
                      </a:lnTo>
                      <a:lnTo>
                        <a:pt x="6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2" name="Google Shape;7152;p53"/>
                <p:cNvSpPr/>
                <p:nvPr/>
              </p:nvSpPr>
              <p:spPr>
                <a:xfrm>
                  <a:off x="-1638118" y="3471949"/>
                  <a:ext cx="14335" cy="1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278" extrusionOk="0">
                      <a:moveTo>
                        <a:pt x="139" y="0"/>
                      </a:moveTo>
                      <a:lnTo>
                        <a:pt x="0" y="139"/>
                      </a:lnTo>
                      <a:lnTo>
                        <a:pt x="185" y="278"/>
                      </a:lnTo>
                      <a:lnTo>
                        <a:pt x="324" y="139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3" name="Google Shape;7153;p53"/>
                <p:cNvSpPr/>
                <p:nvPr/>
              </p:nvSpPr>
              <p:spPr>
                <a:xfrm>
                  <a:off x="-2834401" y="3414786"/>
                  <a:ext cx="118429" cy="106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2407" extrusionOk="0">
                      <a:moveTo>
                        <a:pt x="232" y="0"/>
                      </a:moveTo>
                      <a:lnTo>
                        <a:pt x="139" y="47"/>
                      </a:lnTo>
                      <a:lnTo>
                        <a:pt x="47" y="139"/>
                      </a:lnTo>
                      <a:lnTo>
                        <a:pt x="0" y="232"/>
                      </a:lnTo>
                      <a:lnTo>
                        <a:pt x="0" y="463"/>
                      </a:lnTo>
                      <a:lnTo>
                        <a:pt x="0" y="694"/>
                      </a:lnTo>
                      <a:lnTo>
                        <a:pt x="93" y="926"/>
                      </a:lnTo>
                      <a:lnTo>
                        <a:pt x="232" y="1111"/>
                      </a:lnTo>
                      <a:lnTo>
                        <a:pt x="371" y="1296"/>
                      </a:lnTo>
                      <a:lnTo>
                        <a:pt x="556" y="1435"/>
                      </a:lnTo>
                      <a:lnTo>
                        <a:pt x="741" y="1528"/>
                      </a:lnTo>
                      <a:lnTo>
                        <a:pt x="1204" y="1805"/>
                      </a:lnTo>
                      <a:lnTo>
                        <a:pt x="1620" y="2083"/>
                      </a:lnTo>
                      <a:lnTo>
                        <a:pt x="2083" y="2361"/>
                      </a:lnTo>
                      <a:lnTo>
                        <a:pt x="2222" y="2407"/>
                      </a:lnTo>
                      <a:lnTo>
                        <a:pt x="2453" y="2407"/>
                      </a:lnTo>
                      <a:lnTo>
                        <a:pt x="2546" y="2314"/>
                      </a:lnTo>
                      <a:lnTo>
                        <a:pt x="2638" y="2222"/>
                      </a:lnTo>
                      <a:lnTo>
                        <a:pt x="2685" y="2129"/>
                      </a:lnTo>
                      <a:lnTo>
                        <a:pt x="2685" y="1990"/>
                      </a:lnTo>
                      <a:lnTo>
                        <a:pt x="2685" y="1759"/>
                      </a:lnTo>
                      <a:lnTo>
                        <a:pt x="2638" y="1574"/>
                      </a:lnTo>
                      <a:lnTo>
                        <a:pt x="2546" y="1389"/>
                      </a:lnTo>
                      <a:lnTo>
                        <a:pt x="2407" y="1204"/>
                      </a:lnTo>
                      <a:lnTo>
                        <a:pt x="2176" y="1018"/>
                      </a:lnTo>
                      <a:lnTo>
                        <a:pt x="1944" y="833"/>
                      </a:lnTo>
                      <a:lnTo>
                        <a:pt x="602" y="47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154" name="Google Shape;7154;p53"/>
                <p:cNvGrpSpPr/>
                <p:nvPr/>
              </p:nvGrpSpPr>
              <p:grpSpPr>
                <a:xfrm>
                  <a:off x="-3471314" y="1001841"/>
                  <a:ext cx="2104722" cy="2894731"/>
                  <a:chOff x="-3471314" y="1001841"/>
                  <a:chExt cx="2104722" cy="2894731"/>
                </a:xfrm>
              </p:grpSpPr>
              <p:sp>
                <p:nvSpPr>
                  <p:cNvPr id="7155" name="Google Shape;7155;p53"/>
                  <p:cNvSpPr/>
                  <p:nvPr/>
                </p:nvSpPr>
                <p:spPr>
                  <a:xfrm>
                    <a:off x="-1799419" y="2322640"/>
                    <a:ext cx="167432" cy="128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96" h="2916" extrusionOk="0">
                        <a:moveTo>
                          <a:pt x="3333" y="0"/>
                        </a:moveTo>
                        <a:lnTo>
                          <a:pt x="3333" y="46"/>
                        </a:lnTo>
                        <a:lnTo>
                          <a:pt x="3379" y="46"/>
                        </a:lnTo>
                        <a:lnTo>
                          <a:pt x="3333" y="93"/>
                        </a:lnTo>
                        <a:lnTo>
                          <a:pt x="3333" y="139"/>
                        </a:lnTo>
                        <a:lnTo>
                          <a:pt x="3287" y="139"/>
                        </a:lnTo>
                        <a:lnTo>
                          <a:pt x="3241" y="93"/>
                        </a:lnTo>
                        <a:lnTo>
                          <a:pt x="3194" y="93"/>
                        </a:lnTo>
                        <a:lnTo>
                          <a:pt x="3148" y="46"/>
                        </a:lnTo>
                        <a:lnTo>
                          <a:pt x="3055" y="93"/>
                        </a:lnTo>
                        <a:lnTo>
                          <a:pt x="2824" y="231"/>
                        </a:lnTo>
                        <a:lnTo>
                          <a:pt x="2639" y="324"/>
                        </a:lnTo>
                        <a:lnTo>
                          <a:pt x="2593" y="370"/>
                        </a:lnTo>
                        <a:lnTo>
                          <a:pt x="1991" y="694"/>
                        </a:lnTo>
                        <a:lnTo>
                          <a:pt x="2130" y="879"/>
                        </a:lnTo>
                        <a:lnTo>
                          <a:pt x="2176" y="972"/>
                        </a:lnTo>
                        <a:lnTo>
                          <a:pt x="2176" y="1018"/>
                        </a:lnTo>
                        <a:lnTo>
                          <a:pt x="2176" y="1065"/>
                        </a:lnTo>
                        <a:lnTo>
                          <a:pt x="2222" y="1065"/>
                        </a:lnTo>
                        <a:lnTo>
                          <a:pt x="2222" y="1111"/>
                        </a:lnTo>
                        <a:lnTo>
                          <a:pt x="2222" y="1157"/>
                        </a:lnTo>
                        <a:lnTo>
                          <a:pt x="2222" y="1250"/>
                        </a:lnTo>
                        <a:lnTo>
                          <a:pt x="2176" y="1342"/>
                        </a:lnTo>
                        <a:lnTo>
                          <a:pt x="2037" y="1527"/>
                        </a:lnTo>
                        <a:lnTo>
                          <a:pt x="1806" y="1666"/>
                        </a:lnTo>
                        <a:lnTo>
                          <a:pt x="1574" y="1805"/>
                        </a:lnTo>
                        <a:lnTo>
                          <a:pt x="1389" y="1898"/>
                        </a:lnTo>
                        <a:lnTo>
                          <a:pt x="1343" y="1898"/>
                        </a:lnTo>
                        <a:lnTo>
                          <a:pt x="1158" y="1990"/>
                        </a:lnTo>
                        <a:lnTo>
                          <a:pt x="973" y="2083"/>
                        </a:lnTo>
                        <a:lnTo>
                          <a:pt x="556" y="2129"/>
                        </a:lnTo>
                        <a:lnTo>
                          <a:pt x="464" y="2129"/>
                        </a:lnTo>
                        <a:lnTo>
                          <a:pt x="1" y="2175"/>
                        </a:lnTo>
                        <a:lnTo>
                          <a:pt x="140" y="2916"/>
                        </a:lnTo>
                        <a:lnTo>
                          <a:pt x="325" y="2870"/>
                        </a:lnTo>
                        <a:lnTo>
                          <a:pt x="3611" y="972"/>
                        </a:lnTo>
                        <a:lnTo>
                          <a:pt x="3657" y="926"/>
                        </a:lnTo>
                        <a:lnTo>
                          <a:pt x="3703" y="879"/>
                        </a:lnTo>
                        <a:lnTo>
                          <a:pt x="3750" y="926"/>
                        </a:lnTo>
                        <a:lnTo>
                          <a:pt x="3750" y="879"/>
                        </a:lnTo>
                        <a:lnTo>
                          <a:pt x="3796" y="648"/>
                        </a:lnTo>
                        <a:lnTo>
                          <a:pt x="3703" y="370"/>
                        </a:lnTo>
                        <a:lnTo>
                          <a:pt x="3564" y="185"/>
                        </a:lnTo>
                        <a:lnTo>
                          <a:pt x="333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6" name="Google Shape;7156;p53"/>
                  <p:cNvSpPr/>
                  <p:nvPr/>
                </p:nvSpPr>
                <p:spPr>
                  <a:xfrm>
                    <a:off x="-1840218" y="2149077"/>
                    <a:ext cx="236813" cy="204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9" h="4630" extrusionOk="0">
                        <a:moveTo>
                          <a:pt x="4212" y="2176"/>
                        </a:moveTo>
                        <a:lnTo>
                          <a:pt x="4212" y="2223"/>
                        </a:lnTo>
                        <a:lnTo>
                          <a:pt x="4212" y="2269"/>
                        </a:lnTo>
                        <a:lnTo>
                          <a:pt x="4166" y="2315"/>
                        </a:lnTo>
                        <a:lnTo>
                          <a:pt x="4119" y="2269"/>
                        </a:lnTo>
                        <a:lnTo>
                          <a:pt x="4073" y="2223"/>
                        </a:lnTo>
                        <a:lnTo>
                          <a:pt x="4119" y="2176"/>
                        </a:lnTo>
                        <a:close/>
                        <a:moveTo>
                          <a:pt x="4073" y="2269"/>
                        </a:moveTo>
                        <a:lnTo>
                          <a:pt x="4119" y="2315"/>
                        </a:lnTo>
                        <a:lnTo>
                          <a:pt x="4119" y="2361"/>
                        </a:lnTo>
                        <a:lnTo>
                          <a:pt x="4073" y="2361"/>
                        </a:lnTo>
                        <a:lnTo>
                          <a:pt x="4027" y="2408"/>
                        </a:lnTo>
                        <a:lnTo>
                          <a:pt x="3980" y="2408"/>
                        </a:lnTo>
                        <a:lnTo>
                          <a:pt x="3980" y="2361"/>
                        </a:lnTo>
                        <a:lnTo>
                          <a:pt x="3980" y="2315"/>
                        </a:lnTo>
                        <a:lnTo>
                          <a:pt x="4027" y="2269"/>
                        </a:lnTo>
                        <a:close/>
                        <a:moveTo>
                          <a:pt x="509" y="1"/>
                        </a:moveTo>
                        <a:lnTo>
                          <a:pt x="417" y="47"/>
                        </a:lnTo>
                        <a:lnTo>
                          <a:pt x="370" y="94"/>
                        </a:lnTo>
                        <a:lnTo>
                          <a:pt x="324" y="140"/>
                        </a:lnTo>
                        <a:lnTo>
                          <a:pt x="278" y="186"/>
                        </a:lnTo>
                        <a:lnTo>
                          <a:pt x="231" y="186"/>
                        </a:lnTo>
                        <a:lnTo>
                          <a:pt x="185" y="232"/>
                        </a:lnTo>
                        <a:lnTo>
                          <a:pt x="185" y="279"/>
                        </a:lnTo>
                        <a:lnTo>
                          <a:pt x="185" y="325"/>
                        </a:lnTo>
                        <a:lnTo>
                          <a:pt x="0" y="649"/>
                        </a:lnTo>
                        <a:lnTo>
                          <a:pt x="0" y="788"/>
                        </a:lnTo>
                        <a:lnTo>
                          <a:pt x="0" y="880"/>
                        </a:lnTo>
                        <a:lnTo>
                          <a:pt x="2268" y="2223"/>
                        </a:lnTo>
                        <a:lnTo>
                          <a:pt x="3332" y="2824"/>
                        </a:lnTo>
                        <a:lnTo>
                          <a:pt x="3425" y="2871"/>
                        </a:lnTo>
                        <a:lnTo>
                          <a:pt x="3564" y="2963"/>
                        </a:lnTo>
                        <a:lnTo>
                          <a:pt x="3703" y="3056"/>
                        </a:lnTo>
                        <a:lnTo>
                          <a:pt x="3749" y="3056"/>
                        </a:lnTo>
                        <a:lnTo>
                          <a:pt x="3749" y="3102"/>
                        </a:lnTo>
                        <a:lnTo>
                          <a:pt x="3795" y="3102"/>
                        </a:lnTo>
                        <a:lnTo>
                          <a:pt x="3980" y="3194"/>
                        </a:lnTo>
                        <a:lnTo>
                          <a:pt x="3980" y="3241"/>
                        </a:lnTo>
                        <a:lnTo>
                          <a:pt x="4027" y="3241"/>
                        </a:lnTo>
                        <a:lnTo>
                          <a:pt x="4073" y="3333"/>
                        </a:lnTo>
                        <a:lnTo>
                          <a:pt x="4119" y="3380"/>
                        </a:lnTo>
                        <a:lnTo>
                          <a:pt x="4166" y="3472"/>
                        </a:lnTo>
                        <a:lnTo>
                          <a:pt x="4212" y="3565"/>
                        </a:lnTo>
                        <a:lnTo>
                          <a:pt x="4258" y="3657"/>
                        </a:lnTo>
                        <a:lnTo>
                          <a:pt x="4489" y="3842"/>
                        </a:lnTo>
                        <a:lnTo>
                          <a:pt x="4675" y="4028"/>
                        </a:lnTo>
                        <a:lnTo>
                          <a:pt x="4767" y="4166"/>
                        </a:lnTo>
                        <a:lnTo>
                          <a:pt x="4860" y="4305"/>
                        </a:lnTo>
                        <a:lnTo>
                          <a:pt x="4906" y="4490"/>
                        </a:lnTo>
                        <a:lnTo>
                          <a:pt x="4952" y="4629"/>
                        </a:lnTo>
                        <a:lnTo>
                          <a:pt x="5045" y="4537"/>
                        </a:lnTo>
                        <a:lnTo>
                          <a:pt x="5137" y="4444"/>
                        </a:lnTo>
                        <a:lnTo>
                          <a:pt x="5137" y="4398"/>
                        </a:lnTo>
                        <a:lnTo>
                          <a:pt x="5230" y="4305"/>
                        </a:lnTo>
                        <a:lnTo>
                          <a:pt x="5230" y="4259"/>
                        </a:lnTo>
                        <a:lnTo>
                          <a:pt x="5323" y="4166"/>
                        </a:lnTo>
                        <a:lnTo>
                          <a:pt x="5323" y="4120"/>
                        </a:lnTo>
                        <a:lnTo>
                          <a:pt x="5369" y="3981"/>
                        </a:lnTo>
                        <a:lnTo>
                          <a:pt x="5369" y="3935"/>
                        </a:lnTo>
                        <a:lnTo>
                          <a:pt x="5369" y="3796"/>
                        </a:lnTo>
                        <a:lnTo>
                          <a:pt x="5369" y="3657"/>
                        </a:lnTo>
                        <a:lnTo>
                          <a:pt x="5369" y="3565"/>
                        </a:lnTo>
                        <a:lnTo>
                          <a:pt x="5369" y="3518"/>
                        </a:lnTo>
                        <a:lnTo>
                          <a:pt x="5369" y="3472"/>
                        </a:lnTo>
                        <a:lnTo>
                          <a:pt x="5369" y="3426"/>
                        </a:lnTo>
                        <a:lnTo>
                          <a:pt x="5323" y="3380"/>
                        </a:lnTo>
                        <a:lnTo>
                          <a:pt x="5323" y="3333"/>
                        </a:lnTo>
                        <a:lnTo>
                          <a:pt x="5323" y="3287"/>
                        </a:lnTo>
                        <a:lnTo>
                          <a:pt x="5276" y="3241"/>
                        </a:lnTo>
                        <a:lnTo>
                          <a:pt x="5276" y="3194"/>
                        </a:lnTo>
                        <a:lnTo>
                          <a:pt x="5276" y="3148"/>
                        </a:lnTo>
                        <a:lnTo>
                          <a:pt x="5184" y="3056"/>
                        </a:lnTo>
                        <a:lnTo>
                          <a:pt x="5137" y="2917"/>
                        </a:lnTo>
                        <a:lnTo>
                          <a:pt x="5137" y="2871"/>
                        </a:lnTo>
                        <a:lnTo>
                          <a:pt x="4999" y="2732"/>
                        </a:lnTo>
                        <a:lnTo>
                          <a:pt x="4813" y="2500"/>
                        </a:lnTo>
                        <a:lnTo>
                          <a:pt x="4767" y="2454"/>
                        </a:lnTo>
                        <a:lnTo>
                          <a:pt x="4675" y="2361"/>
                        </a:lnTo>
                        <a:lnTo>
                          <a:pt x="4628" y="2361"/>
                        </a:lnTo>
                        <a:lnTo>
                          <a:pt x="4582" y="2315"/>
                        </a:lnTo>
                        <a:lnTo>
                          <a:pt x="4536" y="2315"/>
                        </a:lnTo>
                        <a:lnTo>
                          <a:pt x="4536" y="2269"/>
                        </a:lnTo>
                        <a:lnTo>
                          <a:pt x="4443" y="2269"/>
                        </a:lnTo>
                        <a:lnTo>
                          <a:pt x="4443" y="2223"/>
                        </a:lnTo>
                        <a:lnTo>
                          <a:pt x="4397" y="2223"/>
                        </a:lnTo>
                        <a:lnTo>
                          <a:pt x="1574" y="603"/>
                        </a:lnTo>
                        <a:lnTo>
                          <a:pt x="1250" y="418"/>
                        </a:lnTo>
                        <a:lnTo>
                          <a:pt x="1203" y="371"/>
                        </a:lnTo>
                        <a:lnTo>
                          <a:pt x="926" y="186"/>
                        </a:lnTo>
                        <a:lnTo>
                          <a:pt x="602" y="47"/>
                        </a:lnTo>
                        <a:lnTo>
                          <a:pt x="555" y="47"/>
                        </a:lnTo>
                        <a:lnTo>
                          <a:pt x="50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7" name="Google Shape;7157;p53"/>
                  <p:cNvSpPr/>
                  <p:nvPr/>
                </p:nvSpPr>
                <p:spPr>
                  <a:xfrm>
                    <a:off x="-1805550" y="2418574"/>
                    <a:ext cx="8204" cy="32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" h="741" extrusionOk="0">
                        <a:moveTo>
                          <a:pt x="1" y="0"/>
                        </a:moveTo>
                        <a:lnTo>
                          <a:pt x="140" y="741"/>
                        </a:lnTo>
                        <a:lnTo>
                          <a:pt x="186" y="741"/>
                        </a:lnTo>
                        <a:lnTo>
                          <a:pt x="9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8" name="Google Shape;7158;p53"/>
                  <p:cNvSpPr/>
                  <p:nvPr/>
                </p:nvSpPr>
                <p:spPr>
                  <a:xfrm>
                    <a:off x="-1915774" y="2485926"/>
                    <a:ext cx="36786" cy="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4" h="140" extrusionOk="0">
                        <a:moveTo>
                          <a:pt x="834" y="1"/>
                        </a:moveTo>
                        <a:lnTo>
                          <a:pt x="1" y="93"/>
                        </a:lnTo>
                        <a:lnTo>
                          <a:pt x="1" y="139"/>
                        </a:lnTo>
                        <a:lnTo>
                          <a:pt x="834" y="47"/>
                        </a:lnTo>
                        <a:lnTo>
                          <a:pt x="83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9" name="Google Shape;7159;p53"/>
                  <p:cNvSpPr/>
                  <p:nvPr/>
                </p:nvSpPr>
                <p:spPr>
                  <a:xfrm>
                    <a:off x="-2138297" y="2451213"/>
                    <a:ext cx="67440" cy="59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9" h="1344" extrusionOk="0">
                        <a:moveTo>
                          <a:pt x="325" y="1"/>
                        </a:moveTo>
                        <a:lnTo>
                          <a:pt x="278" y="232"/>
                        </a:lnTo>
                        <a:lnTo>
                          <a:pt x="140" y="602"/>
                        </a:lnTo>
                        <a:lnTo>
                          <a:pt x="1" y="1019"/>
                        </a:lnTo>
                        <a:lnTo>
                          <a:pt x="556" y="1343"/>
                        </a:lnTo>
                        <a:lnTo>
                          <a:pt x="1112" y="1297"/>
                        </a:lnTo>
                        <a:lnTo>
                          <a:pt x="1204" y="1065"/>
                        </a:lnTo>
                        <a:lnTo>
                          <a:pt x="1343" y="880"/>
                        </a:lnTo>
                        <a:lnTo>
                          <a:pt x="1343" y="834"/>
                        </a:lnTo>
                        <a:lnTo>
                          <a:pt x="1389" y="834"/>
                        </a:lnTo>
                        <a:lnTo>
                          <a:pt x="1389" y="788"/>
                        </a:lnTo>
                        <a:lnTo>
                          <a:pt x="1436" y="741"/>
                        </a:lnTo>
                        <a:lnTo>
                          <a:pt x="1482" y="741"/>
                        </a:lnTo>
                        <a:lnTo>
                          <a:pt x="1528" y="695"/>
                        </a:lnTo>
                        <a:lnTo>
                          <a:pt x="32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0" name="Google Shape;7160;p53"/>
                  <p:cNvSpPr/>
                  <p:nvPr/>
                </p:nvSpPr>
                <p:spPr>
                  <a:xfrm>
                    <a:off x="-2262812" y="2400181"/>
                    <a:ext cx="132719" cy="9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9" h="2084" extrusionOk="0">
                        <a:moveTo>
                          <a:pt x="787" y="1"/>
                        </a:moveTo>
                        <a:lnTo>
                          <a:pt x="787" y="140"/>
                        </a:lnTo>
                        <a:lnTo>
                          <a:pt x="741" y="232"/>
                        </a:lnTo>
                        <a:lnTo>
                          <a:pt x="648" y="371"/>
                        </a:lnTo>
                        <a:lnTo>
                          <a:pt x="556" y="417"/>
                        </a:lnTo>
                        <a:lnTo>
                          <a:pt x="371" y="510"/>
                        </a:lnTo>
                        <a:lnTo>
                          <a:pt x="186" y="510"/>
                        </a:lnTo>
                        <a:lnTo>
                          <a:pt x="1" y="464"/>
                        </a:lnTo>
                        <a:lnTo>
                          <a:pt x="1" y="464"/>
                        </a:lnTo>
                        <a:lnTo>
                          <a:pt x="47" y="510"/>
                        </a:lnTo>
                        <a:lnTo>
                          <a:pt x="93" y="510"/>
                        </a:lnTo>
                        <a:lnTo>
                          <a:pt x="139" y="602"/>
                        </a:lnTo>
                        <a:lnTo>
                          <a:pt x="186" y="649"/>
                        </a:lnTo>
                        <a:lnTo>
                          <a:pt x="2685" y="2083"/>
                        </a:lnTo>
                        <a:lnTo>
                          <a:pt x="2824" y="1713"/>
                        </a:lnTo>
                        <a:lnTo>
                          <a:pt x="2963" y="1343"/>
                        </a:lnTo>
                        <a:lnTo>
                          <a:pt x="3009" y="1065"/>
                        </a:lnTo>
                        <a:lnTo>
                          <a:pt x="1713" y="325"/>
                        </a:lnTo>
                        <a:lnTo>
                          <a:pt x="1435" y="140"/>
                        </a:lnTo>
                        <a:lnTo>
                          <a:pt x="1204" y="1"/>
                        </a:lnTo>
                        <a:lnTo>
                          <a:pt x="1065" y="47"/>
                        </a:lnTo>
                        <a:lnTo>
                          <a:pt x="880" y="47"/>
                        </a:lnTo>
                        <a:lnTo>
                          <a:pt x="787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1" name="Google Shape;7161;p53"/>
                  <p:cNvSpPr/>
                  <p:nvPr/>
                </p:nvSpPr>
                <p:spPr>
                  <a:xfrm>
                    <a:off x="-2087264" y="2502246"/>
                    <a:ext cx="87818" cy="388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1" h="881" extrusionOk="0">
                        <a:moveTo>
                          <a:pt x="1898" y="1"/>
                        </a:moveTo>
                        <a:lnTo>
                          <a:pt x="47" y="232"/>
                        </a:lnTo>
                        <a:lnTo>
                          <a:pt x="47" y="279"/>
                        </a:lnTo>
                        <a:lnTo>
                          <a:pt x="47" y="325"/>
                        </a:lnTo>
                        <a:lnTo>
                          <a:pt x="47" y="417"/>
                        </a:lnTo>
                        <a:lnTo>
                          <a:pt x="1" y="556"/>
                        </a:lnTo>
                        <a:lnTo>
                          <a:pt x="232" y="649"/>
                        </a:lnTo>
                        <a:lnTo>
                          <a:pt x="510" y="741"/>
                        </a:lnTo>
                        <a:lnTo>
                          <a:pt x="556" y="788"/>
                        </a:lnTo>
                        <a:lnTo>
                          <a:pt x="603" y="788"/>
                        </a:lnTo>
                        <a:lnTo>
                          <a:pt x="741" y="834"/>
                        </a:lnTo>
                        <a:lnTo>
                          <a:pt x="1019" y="880"/>
                        </a:lnTo>
                        <a:lnTo>
                          <a:pt x="1991" y="741"/>
                        </a:lnTo>
                        <a:lnTo>
                          <a:pt x="1898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2" name="Google Shape;7162;p53"/>
                  <p:cNvSpPr/>
                  <p:nvPr/>
                </p:nvSpPr>
                <p:spPr>
                  <a:xfrm>
                    <a:off x="-1995388" y="2498188"/>
                    <a:ext cx="44946" cy="367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9" h="834" extrusionOk="0">
                        <a:moveTo>
                          <a:pt x="880" y="0"/>
                        </a:moveTo>
                        <a:lnTo>
                          <a:pt x="1" y="93"/>
                        </a:lnTo>
                        <a:lnTo>
                          <a:pt x="93" y="833"/>
                        </a:lnTo>
                        <a:lnTo>
                          <a:pt x="1019" y="695"/>
                        </a:lnTo>
                        <a:lnTo>
                          <a:pt x="88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3" name="Google Shape;7163;p53"/>
                  <p:cNvSpPr/>
                  <p:nvPr/>
                </p:nvSpPr>
                <p:spPr>
                  <a:xfrm>
                    <a:off x="-1952516" y="2496159"/>
                    <a:ext cx="6175" cy="32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" h="741" extrusionOk="0">
                        <a:moveTo>
                          <a:pt x="47" y="0"/>
                        </a:moveTo>
                        <a:lnTo>
                          <a:pt x="1" y="46"/>
                        </a:lnTo>
                        <a:lnTo>
                          <a:pt x="93" y="741"/>
                        </a:lnTo>
                        <a:lnTo>
                          <a:pt x="139" y="741"/>
                        </a:lnTo>
                        <a:lnTo>
                          <a:pt x="4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4" name="Google Shape;7164;p53"/>
                  <p:cNvSpPr/>
                  <p:nvPr/>
                </p:nvSpPr>
                <p:spPr>
                  <a:xfrm>
                    <a:off x="-1999490" y="2502246"/>
                    <a:ext cx="6175" cy="327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" h="742" extrusionOk="0">
                        <a:moveTo>
                          <a:pt x="1" y="1"/>
                        </a:moveTo>
                        <a:lnTo>
                          <a:pt x="94" y="741"/>
                        </a:lnTo>
                        <a:lnTo>
                          <a:pt x="140" y="741"/>
                        </a:lnTo>
                        <a:lnTo>
                          <a:pt x="47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5" name="Google Shape;7165;p53"/>
                  <p:cNvSpPr/>
                  <p:nvPr/>
                </p:nvSpPr>
                <p:spPr>
                  <a:xfrm>
                    <a:off x="-1972938" y="1865333"/>
                    <a:ext cx="257279" cy="2307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3" h="5231" extrusionOk="0">
                        <a:moveTo>
                          <a:pt x="1297" y="1"/>
                        </a:moveTo>
                        <a:lnTo>
                          <a:pt x="1065" y="93"/>
                        </a:lnTo>
                        <a:lnTo>
                          <a:pt x="880" y="232"/>
                        </a:lnTo>
                        <a:lnTo>
                          <a:pt x="649" y="371"/>
                        </a:lnTo>
                        <a:lnTo>
                          <a:pt x="464" y="510"/>
                        </a:lnTo>
                        <a:lnTo>
                          <a:pt x="232" y="834"/>
                        </a:lnTo>
                        <a:lnTo>
                          <a:pt x="93" y="1111"/>
                        </a:lnTo>
                        <a:lnTo>
                          <a:pt x="47" y="1435"/>
                        </a:lnTo>
                        <a:lnTo>
                          <a:pt x="1" y="1713"/>
                        </a:lnTo>
                        <a:lnTo>
                          <a:pt x="1" y="1759"/>
                        </a:lnTo>
                        <a:lnTo>
                          <a:pt x="232" y="2037"/>
                        </a:lnTo>
                        <a:lnTo>
                          <a:pt x="973" y="2685"/>
                        </a:lnTo>
                        <a:lnTo>
                          <a:pt x="1019" y="3102"/>
                        </a:lnTo>
                        <a:lnTo>
                          <a:pt x="1158" y="3472"/>
                        </a:lnTo>
                        <a:lnTo>
                          <a:pt x="1389" y="3796"/>
                        </a:lnTo>
                        <a:lnTo>
                          <a:pt x="1667" y="4074"/>
                        </a:lnTo>
                        <a:lnTo>
                          <a:pt x="1945" y="4259"/>
                        </a:lnTo>
                        <a:lnTo>
                          <a:pt x="2269" y="4398"/>
                        </a:lnTo>
                        <a:lnTo>
                          <a:pt x="3287" y="5184"/>
                        </a:lnTo>
                        <a:lnTo>
                          <a:pt x="3379" y="5231"/>
                        </a:lnTo>
                        <a:lnTo>
                          <a:pt x="3703" y="5231"/>
                        </a:lnTo>
                        <a:lnTo>
                          <a:pt x="3796" y="5138"/>
                        </a:lnTo>
                        <a:lnTo>
                          <a:pt x="3888" y="4999"/>
                        </a:lnTo>
                        <a:lnTo>
                          <a:pt x="3888" y="4860"/>
                        </a:lnTo>
                        <a:lnTo>
                          <a:pt x="3888" y="4722"/>
                        </a:lnTo>
                        <a:lnTo>
                          <a:pt x="4074" y="4907"/>
                        </a:lnTo>
                        <a:lnTo>
                          <a:pt x="4212" y="4953"/>
                        </a:lnTo>
                        <a:lnTo>
                          <a:pt x="4398" y="4999"/>
                        </a:lnTo>
                        <a:lnTo>
                          <a:pt x="4583" y="4907"/>
                        </a:lnTo>
                        <a:lnTo>
                          <a:pt x="4722" y="4814"/>
                        </a:lnTo>
                        <a:lnTo>
                          <a:pt x="4768" y="4629"/>
                        </a:lnTo>
                        <a:lnTo>
                          <a:pt x="4814" y="4490"/>
                        </a:lnTo>
                        <a:lnTo>
                          <a:pt x="4722" y="4259"/>
                        </a:lnTo>
                        <a:lnTo>
                          <a:pt x="4860" y="4305"/>
                        </a:lnTo>
                        <a:lnTo>
                          <a:pt x="4999" y="4305"/>
                        </a:lnTo>
                        <a:lnTo>
                          <a:pt x="5138" y="4212"/>
                        </a:lnTo>
                        <a:lnTo>
                          <a:pt x="5231" y="4120"/>
                        </a:lnTo>
                        <a:lnTo>
                          <a:pt x="5369" y="4027"/>
                        </a:lnTo>
                        <a:lnTo>
                          <a:pt x="5416" y="3888"/>
                        </a:lnTo>
                        <a:lnTo>
                          <a:pt x="5416" y="3750"/>
                        </a:lnTo>
                        <a:lnTo>
                          <a:pt x="5323" y="3611"/>
                        </a:lnTo>
                        <a:lnTo>
                          <a:pt x="5277" y="3564"/>
                        </a:lnTo>
                        <a:lnTo>
                          <a:pt x="5416" y="3564"/>
                        </a:lnTo>
                        <a:lnTo>
                          <a:pt x="5601" y="3518"/>
                        </a:lnTo>
                        <a:lnTo>
                          <a:pt x="5740" y="3379"/>
                        </a:lnTo>
                        <a:lnTo>
                          <a:pt x="5832" y="3240"/>
                        </a:lnTo>
                        <a:lnTo>
                          <a:pt x="5832" y="3055"/>
                        </a:lnTo>
                        <a:lnTo>
                          <a:pt x="5740" y="2870"/>
                        </a:lnTo>
                        <a:lnTo>
                          <a:pt x="5647" y="2778"/>
                        </a:lnTo>
                        <a:lnTo>
                          <a:pt x="4536" y="1898"/>
                        </a:lnTo>
                        <a:lnTo>
                          <a:pt x="4444" y="1852"/>
                        </a:lnTo>
                        <a:lnTo>
                          <a:pt x="4351" y="1667"/>
                        </a:lnTo>
                        <a:lnTo>
                          <a:pt x="4351" y="1667"/>
                        </a:lnTo>
                        <a:lnTo>
                          <a:pt x="4444" y="1713"/>
                        </a:lnTo>
                        <a:lnTo>
                          <a:pt x="4629" y="1806"/>
                        </a:lnTo>
                        <a:lnTo>
                          <a:pt x="4768" y="1806"/>
                        </a:lnTo>
                        <a:lnTo>
                          <a:pt x="4953" y="1759"/>
                        </a:lnTo>
                        <a:lnTo>
                          <a:pt x="5092" y="1667"/>
                        </a:lnTo>
                        <a:lnTo>
                          <a:pt x="5138" y="1482"/>
                        </a:lnTo>
                        <a:lnTo>
                          <a:pt x="5184" y="1297"/>
                        </a:lnTo>
                        <a:lnTo>
                          <a:pt x="5092" y="1158"/>
                        </a:lnTo>
                        <a:lnTo>
                          <a:pt x="4999" y="1019"/>
                        </a:lnTo>
                        <a:lnTo>
                          <a:pt x="3981" y="325"/>
                        </a:lnTo>
                        <a:lnTo>
                          <a:pt x="3842" y="232"/>
                        </a:lnTo>
                        <a:lnTo>
                          <a:pt x="3611" y="232"/>
                        </a:lnTo>
                        <a:lnTo>
                          <a:pt x="3518" y="278"/>
                        </a:lnTo>
                        <a:lnTo>
                          <a:pt x="2500" y="834"/>
                        </a:lnTo>
                        <a:lnTo>
                          <a:pt x="1852" y="278"/>
                        </a:lnTo>
                        <a:lnTo>
                          <a:pt x="1621" y="140"/>
                        </a:lnTo>
                        <a:lnTo>
                          <a:pt x="134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6" name="Google Shape;7166;p53"/>
                  <p:cNvSpPr/>
                  <p:nvPr/>
                </p:nvSpPr>
                <p:spPr>
                  <a:xfrm>
                    <a:off x="-3471314" y="1534615"/>
                    <a:ext cx="2104722" cy="1935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18" h="43877" extrusionOk="0">
                        <a:moveTo>
                          <a:pt x="12311" y="23096"/>
                        </a:moveTo>
                        <a:lnTo>
                          <a:pt x="12311" y="24531"/>
                        </a:lnTo>
                        <a:lnTo>
                          <a:pt x="11062" y="25225"/>
                        </a:lnTo>
                        <a:lnTo>
                          <a:pt x="9997" y="24438"/>
                        </a:lnTo>
                        <a:lnTo>
                          <a:pt x="10090" y="24253"/>
                        </a:lnTo>
                        <a:lnTo>
                          <a:pt x="10275" y="24022"/>
                        </a:lnTo>
                        <a:lnTo>
                          <a:pt x="10367" y="24160"/>
                        </a:lnTo>
                        <a:lnTo>
                          <a:pt x="12311" y="23096"/>
                        </a:lnTo>
                        <a:close/>
                        <a:moveTo>
                          <a:pt x="12311" y="24716"/>
                        </a:moveTo>
                        <a:lnTo>
                          <a:pt x="12311" y="26151"/>
                        </a:lnTo>
                        <a:lnTo>
                          <a:pt x="11617" y="25641"/>
                        </a:lnTo>
                        <a:lnTo>
                          <a:pt x="11571" y="25641"/>
                        </a:lnTo>
                        <a:lnTo>
                          <a:pt x="11571" y="25503"/>
                        </a:lnTo>
                        <a:lnTo>
                          <a:pt x="11525" y="25456"/>
                        </a:lnTo>
                        <a:lnTo>
                          <a:pt x="11154" y="25456"/>
                        </a:lnTo>
                        <a:lnTo>
                          <a:pt x="11154" y="25595"/>
                        </a:lnTo>
                        <a:lnTo>
                          <a:pt x="10877" y="25549"/>
                        </a:lnTo>
                        <a:lnTo>
                          <a:pt x="10969" y="25503"/>
                        </a:lnTo>
                        <a:lnTo>
                          <a:pt x="11062" y="25456"/>
                        </a:lnTo>
                        <a:lnTo>
                          <a:pt x="11015" y="25456"/>
                        </a:lnTo>
                        <a:lnTo>
                          <a:pt x="12311" y="24716"/>
                        </a:lnTo>
                        <a:close/>
                        <a:moveTo>
                          <a:pt x="21660" y="25086"/>
                        </a:moveTo>
                        <a:lnTo>
                          <a:pt x="22262" y="25318"/>
                        </a:lnTo>
                        <a:lnTo>
                          <a:pt x="22031" y="25688"/>
                        </a:lnTo>
                        <a:lnTo>
                          <a:pt x="21938" y="25873"/>
                        </a:lnTo>
                        <a:lnTo>
                          <a:pt x="21892" y="26058"/>
                        </a:lnTo>
                        <a:lnTo>
                          <a:pt x="21892" y="26243"/>
                        </a:lnTo>
                        <a:lnTo>
                          <a:pt x="21938" y="26428"/>
                        </a:lnTo>
                        <a:lnTo>
                          <a:pt x="21984" y="26613"/>
                        </a:lnTo>
                        <a:lnTo>
                          <a:pt x="22077" y="26752"/>
                        </a:lnTo>
                        <a:lnTo>
                          <a:pt x="22170" y="26891"/>
                        </a:lnTo>
                        <a:lnTo>
                          <a:pt x="22308" y="27030"/>
                        </a:lnTo>
                        <a:lnTo>
                          <a:pt x="25826" y="29205"/>
                        </a:lnTo>
                        <a:lnTo>
                          <a:pt x="25872" y="29252"/>
                        </a:lnTo>
                        <a:lnTo>
                          <a:pt x="25918" y="29252"/>
                        </a:lnTo>
                        <a:lnTo>
                          <a:pt x="24345" y="30501"/>
                        </a:lnTo>
                        <a:lnTo>
                          <a:pt x="24252" y="30547"/>
                        </a:lnTo>
                        <a:lnTo>
                          <a:pt x="24113" y="30640"/>
                        </a:lnTo>
                        <a:lnTo>
                          <a:pt x="24021" y="30686"/>
                        </a:lnTo>
                        <a:lnTo>
                          <a:pt x="23975" y="30733"/>
                        </a:lnTo>
                        <a:lnTo>
                          <a:pt x="23512" y="30918"/>
                        </a:lnTo>
                        <a:lnTo>
                          <a:pt x="23419" y="30918"/>
                        </a:lnTo>
                        <a:lnTo>
                          <a:pt x="23234" y="30964"/>
                        </a:lnTo>
                        <a:lnTo>
                          <a:pt x="23188" y="30964"/>
                        </a:lnTo>
                        <a:lnTo>
                          <a:pt x="23188" y="31057"/>
                        </a:lnTo>
                        <a:lnTo>
                          <a:pt x="23142" y="30964"/>
                        </a:lnTo>
                        <a:lnTo>
                          <a:pt x="22956" y="31010"/>
                        </a:lnTo>
                        <a:lnTo>
                          <a:pt x="22447" y="31010"/>
                        </a:lnTo>
                        <a:lnTo>
                          <a:pt x="22308" y="30964"/>
                        </a:lnTo>
                        <a:lnTo>
                          <a:pt x="21753" y="30871"/>
                        </a:lnTo>
                        <a:lnTo>
                          <a:pt x="21660" y="30871"/>
                        </a:lnTo>
                        <a:lnTo>
                          <a:pt x="21660" y="27493"/>
                        </a:lnTo>
                        <a:lnTo>
                          <a:pt x="21846" y="28511"/>
                        </a:lnTo>
                        <a:lnTo>
                          <a:pt x="21892" y="28557"/>
                        </a:lnTo>
                        <a:lnTo>
                          <a:pt x="22123" y="28742"/>
                        </a:lnTo>
                        <a:lnTo>
                          <a:pt x="22355" y="28881"/>
                        </a:lnTo>
                        <a:lnTo>
                          <a:pt x="22771" y="29159"/>
                        </a:lnTo>
                        <a:lnTo>
                          <a:pt x="23465" y="29576"/>
                        </a:lnTo>
                        <a:lnTo>
                          <a:pt x="23512" y="29576"/>
                        </a:lnTo>
                        <a:lnTo>
                          <a:pt x="23512" y="29668"/>
                        </a:lnTo>
                        <a:lnTo>
                          <a:pt x="23512" y="29761"/>
                        </a:lnTo>
                        <a:lnTo>
                          <a:pt x="23234" y="29761"/>
                        </a:lnTo>
                        <a:lnTo>
                          <a:pt x="23928" y="29900"/>
                        </a:lnTo>
                        <a:lnTo>
                          <a:pt x="24530" y="30038"/>
                        </a:lnTo>
                        <a:lnTo>
                          <a:pt x="24299" y="29900"/>
                        </a:lnTo>
                        <a:lnTo>
                          <a:pt x="24345" y="29529"/>
                        </a:lnTo>
                        <a:lnTo>
                          <a:pt x="24252" y="29576"/>
                        </a:lnTo>
                        <a:lnTo>
                          <a:pt x="24252" y="29576"/>
                        </a:lnTo>
                        <a:lnTo>
                          <a:pt x="24299" y="29483"/>
                        </a:lnTo>
                        <a:lnTo>
                          <a:pt x="24299" y="29298"/>
                        </a:lnTo>
                        <a:lnTo>
                          <a:pt x="24299" y="29113"/>
                        </a:lnTo>
                        <a:lnTo>
                          <a:pt x="24252" y="28928"/>
                        </a:lnTo>
                        <a:lnTo>
                          <a:pt x="24113" y="28650"/>
                        </a:lnTo>
                        <a:lnTo>
                          <a:pt x="23882" y="28418"/>
                        </a:lnTo>
                        <a:lnTo>
                          <a:pt x="23836" y="28372"/>
                        </a:lnTo>
                        <a:lnTo>
                          <a:pt x="23789" y="28326"/>
                        </a:lnTo>
                        <a:lnTo>
                          <a:pt x="23558" y="28187"/>
                        </a:lnTo>
                        <a:lnTo>
                          <a:pt x="22216" y="27400"/>
                        </a:lnTo>
                        <a:lnTo>
                          <a:pt x="22031" y="27354"/>
                        </a:lnTo>
                        <a:lnTo>
                          <a:pt x="21938" y="27308"/>
                        </a:lnTo>
                        <a:lnTo>
                          <a:pt x="21846" y="27354"/>
                        </a:lnTo>
                        <a:lnTo>
                          <a:pt x="21753" y="27400"/>
                        </a:lnTo>
                        <a:lnTo>
                          <a:pt x="21660" y="27447"/>
                        </a:lnTo>
                        <a:lnTo>
                          <a:pt x="21660" y="25086"/>
                        </a:lnTo>
                        <a:close/>
                        <a:moveTo>
                          <a:pt x="24067" y="32538"/>
                        </a:moveTo>
                        <a:lnTo>
                          <a:pt x="24067" y="32630"/>
                        </a:lnTo>
                        <a:lnTo>
                          <a:pt x="24067" y="32676"/>
                        </a:lnTo>
                        <a:lnTo>
                          <a:pt x="24067" y="32815"/>
                        </a:lnTo>
                        <a:lnTo>
                          <a:pt x="24067" y="32908"/>
                        </a:lnTo>
                        <a:lnTo>
                          <a:pt x="24067" y="32954"/>
                        </a:lnTo>
                        <a:lnTo>
                          <a:pt x="24021" y="33000"/>
                        </a:lnTo>
                        <a:lnTo>
                          <a:pt x="24021" y="33047"/>
                        </a:lnTo>
                        <a:lnTo>
                          <a:pt x="23928" y="33139"/>
                        </a:lnTo>
                        <a:lnTo>
                          <a:pt x="23836" y="33232"/>
                        </a:lnTo>
                        <a:lnTo>
                          <a:pt x="23743" y="33278"/>
                        </a:lnTo>
                        <a:lnTo>
                          <a:pt x="23743" y="33371"/>
                        </a:lnTo>
                        <a:lnTo>
                          <a:pt x="23697" y="33278"/>
                        </a:lnTo>
                        <a:lnTo>
                          <a:pt x="23558" y="33278"/>
                        </a:lnTo>
                        <a:lnTo>
                          <a:pt x="23419" y="33232"/>
                        </a:lnTo>
                        <a:lnTo>
                          <a:pt x="23327" y="33186"/>
                        </a:lnTo>
                        <a:lnTo>
                          <a:pt x="23142" y="33093"/>
                        </a:lnTo>
                        <a:lnTo>
                          <a:pt x="23003" y="32954"/>
                        </a:lnTo>
                        <a:lnTo>
                          <a:pt x="22910" y="32815"/>
                        </a:lnTo>
                        <a:lnTo>
                          <a:pt x="22725" y="32584"/>
                        </a:lnTo>
                        <a:lnTo>
                          <a:pt x="22864" y="32630"/>
                        </a:lnTo>
                        <a:lnTo>
                          <a:pt x="23651" y="32630"/>
                        </a:lnTo>
                        <a:lnTo>
                          <a:pt x="23836" y="32584"/>
                        </a:lnTo>
                        <a:lnTo>
                          <a:pt x="24021" y="32538"/>
                        </a:lnTo>
                        <a:close/>
                        <a:moveTo>
                          <a:pt x="24160" y="34158"/>
                        </a:moveTo>
                        <a:lnTo>
                          <a:pt x="24252" y="34204"/>
                        </a:lnTo>
                        <a:lnTo>
                          <a:pt x="24299" y="34204"/>
                        </a:lnTo>
                        <a:lnTo>
                          <a:pt x="24391" y="34250"/>
                        </a:lnTo>
                        <a:lnTo>
                          <a:pt x="24437" y="34250"/>
                        </a:lnTo>
                        <a:lnTo>
                          <a:pt x="24715" y="34481"/>
                        </a:lnTo>
                        <a:lnTo>
                          <a:pt x="24947" y="34805"/>
                        </a:lnTo>
                        <a:lnTo>
                          <a:pt x="25132" y="35176"/>
                        </a:lnTo>
                        <a:lnTo>
                          <a:pt x="25224" y="35546"/>
                        </a:lnTo>
                        <a:lnTo>
                          <a:pt x="25224" y="35685"/>
                        </a:lnTo>
                        <a:lnTo>
                          <a:pt x="25224" y="35731"/>
                        </a:lnTo>
                        <a:lnTo>
                          <a:pt x="25178" y="35777"/>
                        </a:lnTo>
                        <a:lnTo>
                          <a:pt x="25132" y="35916"/>
                        </a:lnTo>
                        <a:lnTo>
                          <a:pt x="25085" y="36009"/>
                        </a:lnTo>
                        <a:lnTo>
                          <a:pt x="24993" y="36101"/>
                        </a:lnTo>
                        <a:lnTo>
                          <a:pt x="24900" y="36148"/>
                        </a:lnTo>
                        <a:lnTo>
                          <a:pt x="24669" y="36148"/>
                        </a:lnTo>
                        <a:lnTo>
                          <a:pt x="24437" y="36055"/>
                        </a:lnTo>
                        <a:lnTo>
                          <a:pt x="24160" y="35824"/>
                        </a:lnTo>
                        <a:lnTo>
                          <a:pt x="24067" y="35685"/>
                        </a:lnTo>
                        <a:lnTo>
                          <a:pt x="24021" y="35639"/>
                        </a:lnTo>
                        <a:lnTo>
                          <a:pt x="23975" y="35592"/>
                        </a:lnTo>
                        <a:lnTo>
                          <a:pt x="23928" y="35546"/>
                        </a:lnTo>
                        <a:lnTo>
                          <a:pt x="23882" y="35407"/>
                        </a:lnTo>
                        <a:lnTo>
                          <a:pt x="23836" y="35407"/>
                        </a:lnTo>
                        <a:lnTo>
                          <a:pt x="23789" y="35222"/>
                        </a:lnTo>
                        <a:lnTo>
                          <a:pt x="23743" y="35083"/>
                        </a:lnTo>
                        <a:lnTo>
                          <a:pt x="23697" y="35037"/>
                        </a:lnTo>
                        <a:lnTo>
                          <a:pt x="23697" y="34898"/>
                        </a:lnTo>
                        <a:lnTo>
                          <a:pt x="23697" y="34805"/>
                        </a:lnTo>
                        <a:lnTo>
                          <a:pt x="23604" y="34805"/>
                        </a:lnTo>
                        <a:lnTo>
                          <a:pt x="23697" y="34759"/>
                        </a:lnTo>
                        <a:lnTo>
                          <a:pt x="23697" y="34667"/>
                        </a:lnTo>
                        <a:lnTo>
                          <a:pt x="23697" y="34481"/>
                        </a:lnTo>
                        <a:lnTo>
                          <a:pt x="23789" y="34389"/>
                        </a:lnTo>
                        <a:lnTo>
                          <a:pt x="23882" y="34250"/>
                        </a:lnTo>
                        <a:lnTo>
                          <a:pt x="24067" y="34158"/>
                        </a:lnTo>
                        <a:close/>
                        <a:moveTo>
                          <a:pt x="21290" y="35916"/>
                        </a:moveTo>
                        <a:lnTo>
                          <a:pt x="21336" y="35963"/>
                        </a:lnTo>
                        <a:lnTo>
                          <a:pt x="21383" y="35963"/>
                        </a:lnTo>
                        <a:lnTo>
                          <a:pt x="21475" y="36009"/>
                        </a:lnTo>
                        <a:lnTo>
                          <a:pt x="21522" y="36009"/>
                        </a:lnTo>
                        <a:lnTo>
                          <a:pt x="21522" y="36055"/>
                        </a:lnTo>
                        <a:lnTo>
                          <a:pt x="21568" y="36055"/>
                        </a:lnTo>
                        <a:lnTo>
                          <a:pt x="21846" y="36287"/>
                        </a:lnTo>
                        <a:lnTo>
                          <a:pt x="22077" y="36564"/>
                        </a:lnTo>
                        <a:lnTo>
                          <a:pt x="22170" y="36749"/>
                        </a:lnTo>
                        <a:lnTo>
                          <a:pt x="22262" y="37027"/>
                        </a:lnTo>
                        <a:lnTo>
                          <a:pt x="22308" y="37305"/>
                        </a:lnTo>
                        <a:lnTo>
                          <a:pt x="22308" y="37444"/>
                        </a:lnTo>
                        <a:lnTo>
                          <a:pt x="22262" y="37490"/>
                        </a:lnTo>
                        <a:lnTo>
                          <a:pt x="22262" y="37536"/>
                        </a:lnTo>
                        <a:lnTo>
                          <a:pt x="22216" y="37675"/>
                        </a:lnTo>
                        <a:lnTo>
                          <a:pt x="22170" y="37768"/>
                        </a:lnTo>
                        <a:lnTo>
                          <a:pt x="22077" y="37860"/>
                        </a:lnTo>
                        <a:lnTo>
                          <a:pt x="21984" y="37906"/>
                        </a:lnTo>
                        <a:lnTo>
                          <a:pt x="21753" y="37906"/>
                        </a:lnTo>
                        <a:lnTo>
                          <a:pt x="21522" y="37814"/>
                        </a:lnTo>
                        <a:lnTo>
                          <a:pt x="21244" y="37582"/>
                        </a:lnTo>
                        <a:lnTo>
                          <a:pt x="21198" y="37536"/>
                        </a:lnTo>
                        <a:lnTo>
                          <a:pt x="21105" y="37444"/>
                        </a:lnTo>
                        <a:lnTo>
                          <a:pt x="21105" y="37397"/>
                        </a:lnTo>
                        <a:lnTo>
                          <a:pt x="21059" y="37351"/>
                        </a:lnTo>
                        <a:lnTo>
                          <a:pt x="21012" y="37305"/>
                        </a:lnTo>
                        <a:lnTo>
                          <a:pt x="20966" y="37166"/>
                        </a:lnTo>
                        <a:lnTo>
                          <a:pt x="20920" y="37120"/>
                        </a:lnTo>
                        <a:lnTo>
                          <a:pt x="20874" y="36981"/>
                        </a:lnTo>
                        <a:lnTo>
                          <a:pt x="20827" y="36888"/>
                        </a:lnTo>
                        <a:lnTo>
                          <a:pt x="20781" y="36796"/>
                        </a:lnTo>
                        <a:lnTo>
                          <a:pt x="20874" y="36657"/>
                        </a:lnTo>
                        <a:lnTo>
                          <a:pt x="21151" y="36240"/>
                        </a:lnTo>
                        <a:lnTo>
                          <a:pt x="21151" y="36194"/>
                        </a:lnTo>
                        <a:lnTo>
                          <a:pt x="21198" y="36101"/>
                        </a:lnTo>
                        <a:lnTo>
                          <a:pt x="21244" y="36009"/>
                        </a:lnTo>
                        <a:lnTo>
                          <a:pt x="21290" y="35916"/>
                        </a:lnTo>
                        <a:close/>
                        <a:moveTo>
                          <a:pt x="14625" y="1"/>
                        </a:moveTo>
                        <a:lnTo>
                          <a:pt x="14533" y="47"/>
                        </a:lnTo>
                        <a:lnTo>
                          <a:pt x="13978" y="556"/>
                        </a:lnTo>
                        <a:lnTo>
                          <a:pt x="13515" y="1065"/>
                        </a:lnTo>
                        <a:lnTo>
                          <a:pt x="13052" y="1667"/>
                        </a:lnTo>
                        <a:lnTo>
                          <a:pt x="12728" y="2269"/>
                        </a:lnTo>
                        <a:lnTo>
                          <a:pt x="12450" y="2917"/>
                        </a:lnTo>
                        <a:lnTo>
                          <a:pt x="12219" y="3611"/>
                        </a:lnTo>
                        <a:lnTo>
                          <a:pt x="12080" y="4351"/>
                        </a:lnTo>
                        <a:lnTo>
                          <a:pt x="12034" y="5046"/>
                        </a:lnTo>
                        <a:lnTo>
                          <a:pt x="12034" y="5509"/>
                        </a:lnTo>
                        <a:lnTo>
                          <a:pt x="12080" y="5971"/>
                        </a:lnTo>
                        <a:lnTo>
                          <a:pt x="12172" y="6388"/>
                        </a:lnTo>
                        <a:lnTo>
                          <a:pt x="12265" y="6851"/>
                        </a:lnTo>
                        <a:lnTo>
                          <a:pt x="12265" y="15783"/>
                        </a:lnTo>
                        <a:lnTo>
                          <a:pt x="4027" y="11016"/>
                        </a:lnTo>
                        <a:lnTo>
                          <a:pt x="3888" y="10970"/>
                        </a:lnTo>
                        <a:lnTo>
                          <a:pt x="3749" y="10924"/>
                        </a:lnTo>
                        <a:lnTo>
                          <a:pt x="3656" y="10924"/>
                        </a:lnTo>
                        <a:lnTo>
                          <a:pt x="3564" y="10970"/>
                        </a:lnTo>
                        <a:lnTo>
                          <a:pt x="3471" y="11062"/>
                        </a:lnTo>
                        <a:lnTo>
                          <a:pt x="3425" y="11155"/>
                        </a:lnTo>
                        <a:lnTo>
                          <a:pt x="3379" y="11248"/>
                        </a:lnTo>
                        <a:lnTo>
                          <a:pt x="3379" y="11386"/>
                        </a:lnTo>
                        <a:lnTo>
                          <a:pt x="3425" y="11710"/>
                        </a:lnTo>
                        <a:lnTo>
                          <a:pt x="3564" y="11988"/>
                        </a:lnTo>
                        <a:lnTo>
                          <a:pt x="3749" y="12266"/>
                        </a:lnTo>
                        <a:lnTo>
                          <a:pt x="3980" y="12451"/>
                        </a:lnTo>
                        <a:lnTo>
                          <a:pt x="12265" y="17264"/>
                        </a:lnTo>
                        <a:lnTo>
                          <a:pt x="12265" y="17449"/>
                        </a:lnTo>
                        <a:lnTo>
                          <a:pt x="11432" y="16848"/>
                        </a:lnTo>
                        <a:lnTo>
                          <a:pt x="12080" y="17542"/>
                        </a:lnTo>
                        <a:lnTo>
                          <a:pt x="12172" y="17635"/>
                        </a:lnTo>
                        <a:lnTo>
                          <a:pt x="12265" y="17727"/>
                        </a:lnTo>
                        <a:lnTo>
                          <a:pt x="12311" y="22865"/>
                        </a:lnTo>
                        <a:lnTo>
                          <a:pt x="10830" y="23651"/>
                        </a:lnTo>
                        <a:lnTo>
                          <a:pt x="10691" y="23744"/>
                        </a:lnTo>
                        <a:lnTo>
                          <a:pt x="10506" y="23883"/>
                        </a:lnTo>
                        <a:lnTo>
                          <a:pt x="10460" y="23883"/>
                        </a:lnTo>
                        <a:lnTo>
                          <a:pt x="10367" y="23929"/>
                        </a:lnTo>
                        <a:lnTo>
                          <a:pt x="10321" y="23975"/>
                        </a:lnTo>
                        <a:lnTo>
                          <a:pt x="9812" y="24253"/>
                        </a:lnTo>
                        <a:lnTo>
                          <a:pt x="9719" y="24207"/>
                        </a:lnTo>
                        <a:lnTo>
                          <a:pt x="9673" y="24207"/>
                        </a:lnTo>
                        <a:lnTo>
                          <a:pt x="9488" y="24114"/>
                        </a:lnTo>
                        <a:lnTo>
                          <a:pt x="9210" y="24114"/>
                        </a:lnTo>
                        <a:lnTo>
                          <a:pt x="9164" y="24160"/>
                        </a:lnTo>
                        <a:lnTo>
                          <a:pt x="9118" y="24207"/>
                        </a:lnTo>
                        <a:lnTo>
                          <a:pt x="9118" y="24253"/>
                        </a:lnTo>
                        <a:lnTo>
                          <a:pt x="9164" y="24346"/>
                        </a:lnTo>
                        <a:lnTo>
                          <a:pt x="9164" y="24392"/>
                        </a:lnTo>
                        <a:lnTo>
                          <a:pt x="9210" y="24438"/>
                        </a:lnTo>
                        <a:lnTo>
                          <a:pt x="9257" y="24438"/>
                        </a:lnTo>
                        <a:lnTo>
                          <a:pt x="9349" y="24531"/>
                        </a:lnTo>
                        <a:lnTo>
                          <a:pt x="8516" y="24994"/>
                        </a:lnTo>
                        <a:lnTo>
                          <a:pt x="8516" y="25040"/>
                        </a:lnTo>
                        <a:lnTo>
                          <a:pt x="8424" y="25040"/>
                        </a:lnTo>
                        <a:lnTo>
                          <a:pt x="8424" y="25086"/>
                        </a:lnTo>
                        <a:lnTo>
                          <a:pt x="8331" y="25086"/>
                        </a:lnTo>
                        <a:lnTo>
                          <a:pt x="8470" y="25271"/>
                        </a:lnTo>
                        <a:lnTo>
                          <a:pt x="9396" y="24716"/>
                        </a:lnTo>
                        <a:lnTo>
                          <a:pt x="9442" y="24716"/>
                        </a:lnTo>
                        <a:lnTo>
                          <a:pt x="9534" y="24623"/>
                        </a:lnTo>
                        <a:lnTo>
                          <a:pt x="9627" y="24716"/>
                        </a:lnTo>
                        <a:lnTo>
                          <a:pt x="9673" y="24762"/>
                        </a:lnTo>
                        <a:lnTo>
                          <a:pt x="9719" y="24808"/>
                        </a:lnTo>
                        <a:lnTo>
                          <a:pt x="9766" y="24855"/>
                        </a:lnTo>
                        <a:lnTo>
                          <a:pt x="9812" y="24901"/>
                        </a:lnTo>
                        <a:lnTo>
                          <a:pt x="10090" y="25318"/>
                        </a:lnTo>
                        <a:lnTo>
                          <a:pt x="9673" y="25318"/>
                        </a:lnTo>
                        <a:lnTo>
                          <a:pt x="9257" y="25225"/>
                        </a:lnTo>
                        <a:lnTo>
                          <a:pt x="9025" y="25225"/>
                        </a:lnTo>
                        <a:lnTo>
                          <a:pt x="8933" y="25179"/>
                        </a:lnTo>
                        <a:lnTo>
                          <a:pt x="8701" y="25179"/>
                        </a:lnTo>
                        <a:lnTo>
                          <a:pt x="8701" y="25364"/>
                        </a:lnTo>
                        <a:lnTo>
                          <a:pt x="8886" y="25410"/>
                        </a:lnTo>
                        <a:lnTo>
                          <a:pt x="9025" y="25410"/>
                        </a:lnTo>
                        <a:lnTo>
                          <a:pt x="9164" y="25456"/>
                        </a:lnTo>
                        <a:lnTo>
                          <a:pt x="9396" y="25456"/>
                        </a:lnTo>
                        <a:lnTo>
                          <a:pt x="9858" y="25503"/>
                        </a:lnTo>
                        <a:lnTo>
                          <a:pt x="10090" y="25549"/>
                        </a:lnTo>
                        <a:lnTo>
                          <a:pt x="10506" y="25549"/>
                        </a:lnTo>
                        <a:lnTo>
                          <a:pt x="9766" y="25965"/>
                        </a:lnTo>
                        <a:lnTo>
                          <a:pt x="9719" y="25965"/>
                        </a:lnTo>
                        <a:lnTo>
                          <a:pt x="9442" y="26104"/>
                        </a:lnTo>
                        <a:lnTo>
                          <a:pt x="9442" y="26151"/>
                        </a:lnTo>
                        <a:lnTo>
                          <a:pt x="9257" y="26197"/>
                        </a:lnTo>
                        <a:lnTo>
                          <a:pt x="9396" y="26336"/>
                        </a:lnTo>
                        <a:lnTo>
                          <a:pt x="9442" y="26336"/>
                        </a:lnTo>
                        <a:lnTo>
                          <a:pt x="9534" y="26289"/>
                        </a:lnTo>
                        <a:lnTo>
                          <a:pt x="9858" y="26104"/>
                        </a:lnTo>
                        <a:lnTo>
                          <a:pt x="9905" y="26104"/>
                        </a:lnTo>
                        <a:lnTo>
                          <a:pt x="10321" y="25873"/>
                        </a:lnTo>
                        <a:lnTo>
                          <a:pt x="10367" y="26151"/>
                        </a:lnTo>
                        <a:lnTo>
                          <a:pt x="10367" y="26197"/>
                        </a:lnTo>
                        <a:lnTo>
                          <a:pt x="11154" y="26799"/>
                        </a:lnTo>
                        <a:lnTo>
                          <a:pt x="12311" y="26891"/>
                        </a:lnTo>
                        <a:lnTo>
                          <a:pt x="12311" y="26984"/>
                        </a:lnTo>
                        <a:lnTo>
                          <a:pt x="11247" y="26845"/>
                        </a:lnTo>
                        <a:lnTo>
                          <a:pt x="11617" y="27076"/>
                        </a:lnTo>
                        <a:lnTo>
                          <a:pt x="11895" y="27261"/>
                        </a:lnTo>
                        <a:lnTo>
                          <a:pt x="12126" y="27400"/>
                        </a:lnTo>
                        <a:lnTo>
                          <a:pt x="12311" y="27493"/>
                        </a:lnTo>
                        <a:lnTo>
                          <a:pt x="12311" y="29252"/>
                        </a:lnTo>
                        <a:lnTo>
                          <a:pt x="9303" y="27030"/>
                        </a:lnTo>
                        <a:lnTo>
                          <a:pt x="8100" y="26104"/>
                        </a:lnTo>
                        <a:lnTo>
                          <a:pt x="8053" y="26104"/>
                        </a:lnTo>
                        <a:lnTo>
                          <a:pt x="7452" y="25641"/>
                        </a:lnTo>
                        <a:lnTo>
                          <a:pt x="7405" y="25595"/>
                        </a:lnTo>
                        <a:lnTo>
                          <a:pt x="7359" y="25549"/>
                        </a:lnTo>
                        <a:lnTo>
                          <a:pt x="7313" y="25549"/>
                        </a:lnTo>
                        <a:lnTo>
                          <a:pt x="7220" y="25503"/>
                        </a:lnTo>
                        <a:lnTo>
                          <a:pt x="7174" y="25503"/>
                        </a:lnTo>
                        <a:lnTo>
                          <a:pt x="7081" y="25456"/>
                        </a:lnTo>
                        <a:lnTo>
                          <a:pt x="7035" y="25456"/>
                        </a:lnTo>
                        <a:lnTo>
                          <a:pt x="6943" y="25503"/>
                        </a:lnTo>
                        <a:lnTo>
                          <a:pt x="6896" y="25503"/>
                        </a:lnTo>
                        <a:lnTo>
                          <a:pt x="6804" y="25549"/>
                        </a:lnTo>
                        <a:lnTo>
                          <a:pt x="6711" y="25688"/>
                        </a:lnTo>
                        <a:lnTo>
                          <a:pt x="6665" y="25827"/>
                        </a:lnTo>
                        <a:lnTo>
                          <a:pt x="6665" y="25965"/>
                        </a:lnTo>
                        <a:lnTo>
                          <a:pt x="6665" y="26058"/>
                        </a:lnTo>
                        <a:lnTo>
                          <a:pt x="3379" y="27909"/>
                        </a:lnTo>
                        <a:lnTo>
                          <a:pt x="3332" y="27956"/>
                        </a:lnTo>
                        <a:lnTo>
                          <a:pt x="2361" y="28511"/>
                        </a:lnTo>
                        <a:lnTo>
                          <a:pt x="2361" y="28465"/>
                        </a:lnTo>
                        <a:lnTo>
                          <a:pt x="2268" y="28280"/>
                        </a:lnTo>
                        <a:lnTo>
                          <a:pt x="2129" y="28002"/>
                        </a:lnTo>
                        <a:lnTo>
                          <a:pt x="2037" y="27863"/>
                        </a:lnTo>
                        <a:lnTo>
                          <a:pt x="1990" y="27678"/>
                        </a:lnTo>
                        <a:lnTo>
                          <a:pt x="1805" y="27308"/>
                        </a:lnTo>
                        <a:lnTo>
                          <a:pt x="1713" y="27169"/>
                        </a:lnTo>
                        <a:lnTo>
                          <a:pt x="1666" y="26984"/>
                        </a:lnTo>
                        <a:lnTo>
                          <a:pt x="1481" y="26613"/>
                        </a:lnTo>
                        <a:lnTo>
                          <a:pt x="1435" y="26475"/>
                        </a:lnTo>
                        <a:lnTo>
                          <a:pt x="1435" y="26428"/>
                        </a:lnTo>
                        <a:lnTo>
                          <a:pt x="1389" y="26289"/>
                        </a:lnTo>
                        <a:lnTo>
                          <a:pt x="1250" y="25873"/>
                        </a:lnTo>
                        <a:lnTo>
                          <a:pt x="1203" y="25827"/>
                        </a:lnTo>
                        <a:lnTo>
                          <a:pt x="1157" y="25827"/>
                        </a:lnTo>
                        <a:lnTo>
                          <a:pt x="1018" y="25734"/>
                        </a:lnTo>
                        <a:lnTo>
                          <a:pt x="926" y="25641"/>
                        </a:lnTo>
                        <a:lnTo>
                          <a:pt x="879" y="25503"/>
                        </a:lnTo>
                        <a:lnTo>
                          <a:pt x="833" y="25225"/>
                        </a:lnTo>
                        <a:lnTo>
                          <a:pt x="787" y="24994"/>
                        </a:lnTo>
                        <a:lnTo>
                          <a:pt x="602" y="24392"/>
                        </a:lnTo>
                        <a:lnTo>
                          <a:pt x="787" y="24392"/>
                        </a:lnTo>
                        <a:lnTo>
                          <a:pt x="741" y="24253"/>
                        </a:lnTo>
                        <a:lnTo>
                          <a:pt x="694" y="23975"/>
                        </a:lnTo>
                        <a:lnTo>
                          <a:pt x="648" y="23929"/>
                        </a:lnTo>
                        <a:lnTo>
                          <a:pt x="648" y="23883"/>
                        </a:lnTo>
                        <a:lnTo>
                          <a:pt x="648" y="23698"/>
                        </a:lnTo>
                        <a:lnTo>
                          <a:pt x="602" y="23512"/>
                        </a:lnTo>
                        <a:lnTo>
                          <a:pt x="555" y="23374"/>
                        </a:lnTo>
                        <a:lnTo>
                          <a:pt x="463" y="22865"/>
                        </a:lnTo>
                        <a:lnTo>
                          <a:pt x="463" y="22818"/>
                        </a:lnTo>
                        <a:lnTo>
                          <a:pt x="463" y="22772"/>
                        </a:lnTo>
                        <a:lnTo>
                          <a:pt x="417" y="22772"/>
                        </a:lnTo>
                        <a:lnTo>
                          <a:pt x="463" y="22633"/>
                        </a:lnTo>
                        <a:lnTo>
                          <a:pt x="463" y="22541"/>
                        </a:lnTo>
                        <a:lnTo>
                          <a:pt x="417" y="22402"/>
                        </a:lnTo>
                        <a:lnTo>
                          <a:pt x="370" y="21707"/>
                        </a:lnTo>
                        <a:lnTo>
                          <a:pt x="370" y="21661"/>
                        </a:lnTo>
                        <a:lnTo>
                          <a:pt x="324" y="21615"/>
                        </a:lnTo>
                        <a:lnTo>
                          <a:pt x="232" y="21569"/>
                        </a:lnTo>
                        <a:lnTo>
                          <a:pt x="185" y="21476"/>
                        </a:lnTo>
                        <a:lnTo>
                          <a:pt x="0" y="20921"/>
                        </a:lnTo>
                        <a:lnTo>
                          <a:pt x="0" y="21522"/>
                        </a:lnTo>
                        <a:lnTo>
                          <a:pt x="46" y="22217"/>
                        </a:lnTo>
                        <a:lnTo>
                          <a:pt x="139" y="22957"/>
                        </a:lnTo>
                        <a:lnTo>
                          <a:pt x="139" y="23003"/>
                        </a:lnTo>
                        <a:lnTo>
                          <a:pt x="139" y="23189"/>
                        </a:lnTo>
                        <a:lnTo>
                          <a:pt x="185" y="23420"/>
                        </a:lnTo>
                        <a:lnTo>
                          <a:pt x="185" y="23512"/>
                        </a:lnTo>
                        <a:lnTo>
                          <a:pt x="324" y="24114"/>
                        </a:lnTo>
                        <a:lnTo>
                          <a:pt x="324" y="24207"/>
                        </a:lnTo>
                        <a:lnTo>
                          <a:pt x="370" y="24484"/>
                        </a:lnTo>
                        <a:lnTo>
                          <a:pt x="555" y="25040"/>
                        </a:lnTo>
                        <a:lnTo>
                          <a:pt x="555" y="25271"/>
                        </a:lnTo>
                        <a:lnTo>
                          <a:pt x="694" y="25641"/>
                        </a:lnTo>
                        <a:lnTo>
                          <a:pt x="787" y="25873"/>
                        </a:lnTo>
                        <a:lnTo>
                          <a:pt x="833" y="26058"/>
                        </a:lnTo>
                        <a:lnTo>
                          <a:pt x="972" y="26382"/>
                        </a:lnTo>
                        <a:lnTo>
                          <a:pt x="1065" y="26706"/>
                        </a:lnTo>
                        <a:lnTo>
                          <a:pt x="1157" y="26891"/>
                        </a:lnTo>
                        <a:lnTo>
                          <a:pt x="1250" y="27123"/>
                        </a:lnTo>
                        <a:lnTo>
                          <a:pt x="1389" y="27400"/>
                        </a:lnTo>
                        <a:lnTo>
                          <a:pt x="1435" y="27632"/>
                        </a:lnTo>
                        <a:lnTo>
                          <a:pt x="1574" y="27817"/>
                        </a:lnTo>
                        <a:lnTo>
                          <a:pt x="1713" y="28094"/>
                        </a:lnTo>
                        <a:lnTo>
                          <a:pt x="1805" y="28326"/>
                        </a:lnTo>
                        <a:lnTo>
                          <a:pt x="1898" y="28557"/>
                        </a:lnTo>
                        <a:lnTo>
                          <a:pt x="2037" y="28789"/>
                        </a:lnTo>
                        <a:lnTo>
                          <a:pt x="2129" y="29020"/>
                        </a:lnTo>
                        <a:lnTo>
                          <a:pt x="2314" y="29252"/>
                        </a:lnTo>
                        <a:lnTo>
                          <a:pt x="3055" y="30455"/>
                        </a:lnTo>
                        <a:lnTo>
                          <a:pt x="3888" y="31566"/>
                        </a:lnTo>
                        <a:lnTo>
                          <a:pt x="4166" y="31936"/>
                        </a:lnTo>
                        <a:lnTo>
                          <a:pt x="4304" y="32121"/>
                        </a:lnTo>
                        <a:lnTo>
                          <a:pt x="4351" y="32214"/>
                        </a:lnTo>
                        <a:lnTo>
                          <a:pt x="4536" y="32399"/>
                        </a:lnTo>
                        <a:lnTo>
                          <a:pt x="5230" y="33139"/>
                        </a:lnTo>
                        <a:lnTo>
                          <a:pt x="5924" y="33787"/>
                        </a:lnTo>
                        <a:lnTo>
                          <a:pt x="6619" y="34389"/>
                        </a:lnTo>
                        <a:lnTo>
                          <a:pt x="7359" y="34944"/>
                        </a:lnTo>
                        <a:lnTo>
                          <a:pt x="7590" y="35083"/>
                        </a:lnTo>
                        <a:lnTo>
                          <a:pt x="7822" y="35222"/>
                        </a:lnTo>
                        <a:lnTo>
                          <a:pt x="8100" y="35407"/>
                        </a:lnTo>
                        <a:lnTo>
                          <a:pt x="8007" y="35176"/>
                        </a:lnTo>
                        <a:lnTo>
                          <a:pt x="8007" y="35129"/>
                        </a:lnTo>
                        <a:lnTo>
                          <a:pt x="8007" y="34991"/>
                        </a:lnTo>
                        <a:lnTo>
                          <a:pt x="8007" y="34944"/>
                        </a:lnTo>
                        <a:lnTo>
                          <a:pt x="7961" y="34898"/>
                        </a:lnTo>
                        <a:lnTo>
                          <a:pt x="7313" y="34481"/>
                        </a:lnTo>
                        <a:lnTo>
                          <a:pt x="6711" y="33972"/>
                        </a:lnTo>
                        <a:lnTo>
                          <a:pt x="5924" y="33278"/>
                        </a:lnTo>
                        <a:lnTo>
                          <a:pt x="5832" y="33186"/>
                        </a:lnTo>
                        <a:lnTo>
                          <a:pt x="5785" y="33139"/>
                        </a:lnTo>
                        <a:lnTo>
                          <a:pt x="5739" y="33139"/>
                        </a:lnTo>
                        <a:lnTo>
                          <a:pt x="5739" y="33093"/>
                        </a:lnTo>
                        <a:lnTo>
                          <a:pt x="5415" y="32769"/>
                        </a:lnTo>
                        <a:lnTo>
                          <a:pt x="4999" y="32306"/>
                        </a:lnTo>
                        <a:lnTo>
                          <a:pt x="4952" y="32260"/>
                        </a:lnTo>
                        <a:lnTo>
                          <a:pt x="4906" y="32214"/>
                        </a:lnTo>
                        <a:lnTo>
                          <a:pt x="4860" y="32214"/>
                        </a:lnTo>
                        <a:lnTo>
                          <a:pt x="4860" y="32167"/>
                        </a:lnTo>
                        <a:lnTo>
                          <a:pt x="4536" y="31797"/>
                        </a:lnTo>
                        <a:lnTo>
                          <a:pt x="4490" y="31705"/>
                        </a:lnTo>
                        <a:lnTo>
                          <a:pt x="4304" y="31473"/>
                        </a:lnTo>
                        <a:lnTo>
                          <a:pt x="4212" y="31381"/>
                        </a:lnTo>
                        <a:lnTo>
                          <a:pt x="4119" y="31195"/>
                        </a:lnTo>
                        <a:lnTo>
                          <a:pt x="3842" y="30779"/>
                        </a:lnTo>
                        <a:lnTo>
                          <a:pt x="3656" y="30640"/>
                        </a:lnTo>
                        <a:lnTo>
                          <a:pt x="3564" y="30501"/>
                        </a:lnTo>
                        <a:lnTo>
                          <a:pt x="3332" y="30085"/>
                        </a:lnTo>
                        <a:lnTo>
                          <a:pt x="3194" y="29946"/>
                        </a:lnTo>
                        <a:lnTo>
                          <a:pt x="3147" y="29900"/>
                        </a:lnTo>
                        <a:lnTo>
                          <a:pt x="3147" y="29853"/>
                        </a:lnTo>
                        <a:lnTo>
                          <a:pt x="3101" y="29807"/>
                        </a:lnTo>
                        <a:lnTo>
                          <a:pt x="2916" y="29807"/>
                        </a:lnTo>
                        <a:lnTo>
                          <a:pt x="2314" y="28742"/>
                        </a:lnTo>
                        <a:lnTo>
                          <a:pt x="2361" y="28742"/>
                        </a:lnTo>
                        <a:lnTo>
                          <a:pt x="3379" y="28141"/>
                        </a:lnTo>
                        <a:lnTo>
                          <a:pt x="6711" y="26243"/>
                        </a:lnTo>
                        <a:lnTo>
                          <a:pt x="6757" y="26336"/>
                        </a:lnTo>
                        <a:lnTo>
                          <a:pt x="6804" y="26382"/>
                        </a:lnTo>
                        <a:lnTo>
                          <a:pt x="6804" y="26428"/>
                        </a:lnTo>
                        <a:lnTo>
                          <a:pt x="6850" y="26521"/>
                        </a:lnTo>
                        <a:lnTo>
                          <a:pt x="6896" y="26567"/>
                        </a:lnTo>
                        <a:lnTo>
                          <a:pt x="7035" y="26799"/>
                        </a:lnTo>
                        <a:lnTo>
                          <a:pt x="7220" y="26937"/>
                        </a:lnTo>
                        <a:lnTo>
                          <a:pt x="7544" y="27215"/>
                        </a:lnTo>
                        <a:lnTo>
                          <a:pt x="7452" y="27261"/>
                        </a:lnTo>
                        <a:lnTo>
                          <a:pt x="7266" y="27400"/>
                        </a:lnTo>
                        <a:lnTo>
                          <a:pt x="7359" y="27539"/>
                        </a:lnTo>
                        <a:lnTo>
                          <a:pt x="7637" y="27400"/>
                        </a:lnTo>
                        <a:lnTo>
                          <a:pt x="7729" y="27308"/>
                        </a:lnTo>
                        <a:lnTo>
                          <a:pt x="12311" y="30733"/>
                        </a:lnTo>
                        <a:lnTo>
                          <a:pt x="12311" y="34019"/>
                        </a:lnTo>
                        <a:lnTo>
                          <a:pt x="12358" y="34528"/>
                        </a:lnTo>
                        <a:lnTo>
                          <a:pt x="12404" y="35037"/>
                        </a:lnTo>
                        <a:lnTo>
                          <a:pt x="12543" y="35500"/>
                        </a:lnTo>
                        <a:lnTo>
                          <a:pt x="12728" y="35963"/>
                        </a:lnTo>
                        <a:lnTo>
                          <a:pt x="12820" y="36101"/>
                        </a:lnTo>
                        <a:lnTo>
                          <a:pt x="12867" y="36240"/>
                        </a:lnTo>
                        <a:lnTo>
                          <a:pt x="13006" y="36472"/>
                        </a:lnTo>
                        <a:lnTo>
                          <a:pt x="13330" y="36934"/>
                        </a:lnTo>
                        <a:lnTo>
                          <a:pt x="13422" y="37027"/>
                        </a:lnTo>
                        <a:lnTo>
                          <a:pt x="13700" y="37351"/>
                        </a:lnTo>
                        <a:lnTo>
                          <a:pt x="13978" y="37582"/>
                        </a:lnTo>
                        <a:lnTo>
                          <a:pt x="14255" y="37814"/>
                        </a:lnTo>
                        <a:lnTo>
                          <a:pt x="14625" y="38045"/>
                        </a:lnTo>
                        <a:lnTo>
                          <a:pt x="14625" y="38092"/>
                        </a:lnTo>
                        <a:lnTo>
                          <a:pt x="14949" y="38230"/>
                        </a:lnTo>
                        <a:lnTo>
                          <a:pt x="15088" y="38277"/>
                        </a:lnTo>
                        <a:lnTo>
                          <a:pt x="15412" y="38416"/>
                        </a:lnTo>
                        <a:lnTo>
                          <a:pt x="15459" y="38462"/>
                        </a:lnTo>
                        <a:lnTo>
                          <a:pt x="16338" y="38647"/>
                        </a:lnTo>
                        <a:lnTo>
                          <a:pt x="17032" y="38693"/>
                        </a:lnTo>
                        <a:lnTo>
                          <a:pt x="17773" y="38647"/>
                        </a:lnTo>
                        <a:lnTo>
                          <a:pt x="17819" y="38647"/>
                        </a:lnTo>
                        <a:lnTo>
                          <a:pt x="18189" y="38554"/>
                        </a:lnTo>
                        <a:lnTo>
                          <a:pt x="18560" y="38462"/>
                        </a:lnTo>
                        <a:lnTo>
                          <a:pt x="18421" y="38878"/>
                        </a:lnTo>
                        <a:lnTo>
                          <a:pt x="18236" y="38786"/>
                        </a:lnTo>
                        <a:lnTo>
                          <a:pt x="18189" y="38832"/>
                        </a:lnTo>
                        <a:lnTo>
                          <a:pt x="17865" y="38971"/>
                        </a:lnTo>
                        <a:lnTo>
                          <a:pt x="17541" y="39110"/>
                        </a:lnTo>
                        <a:lnTo>
                          <a:pt x="17171" y="39156"/>
                        </a:lnTo>
                        <a:lnTo>
                          <a:pt x="16801" y="39202"/>
                        </a:lnTo>
                        <a:lnTo>
                          <a:pt x="16199" y="39156"/>
                        </a:lnTo>
                        <a:lnTo>
                          <a:pt x="15690" y="39017"/>
                        </a:lnTo>
                        <a:lnTo>
                          <a:pt x="15227" y="38878"/>
                        </a:lnTo>
                        <a:lnTo>
                          <a:pt x="14949" y="38739"/>
                        </a:lnTo>
                        <a:lnTo>
                          <a:pt x="14811" y="38647"/>
                        </a:lnTo>
                        <a:lnTo>
                          <a:pt x="13931" y="40683"/>
                        </a:lnTo>
                        <a:lnTo>
                          <a:pt x="13885" y="40822"/>
                        </a:lnTo>
                        <a:lnTo>
                          <a:pt x="13839" y="41007"/>
                        </a:lnTo>
                        <a:lnTo>
                          <a:pt x="13885" y="41146"/>
                        </a:lnTo>
                        <a:lnTo>
                          <a:pt x="13931" y="41331"/>
                        </a:lnTo>
                        <a:lnTo>
                          <a:pt x="13978" y="41470"/>
                        </a:lnTo>
                        <a:lnTo>
                          <a:pt x="14070" y="41609"/>
                        </a:lnTo>
                        <a:lnTo>
                          <a:pt x="14209" y="41702"/>
                        </a:lnTo>
                        <a:lnTo>
                          <a:pt x="14348" y="41794"/>
                        </a:lnTo>
                        <a:lnTo>
                          <a:pt x="17773" y="43275"/>
                        </a:lnTo>
                        <a:lnTo>
                          <a:pt x="19022" y="43831"/>
                        </a:lnTo>
                        <a:lnTo>
                          <a:pt x="19115" y="43831"/>
                        </a:lnTo>
                        <a:lnTo>
                          <a:pt x="19115" y="43877"/>
                        </a:lnTo>
                        <a:lnTo>
                          <a:pt x="19624" y="43877"/>
                        </a:lnTo>
                        <a:lnTo>
                          <a:pt x="19855" y="43738"/>
                        </a:lnTo>
                        <a:lnTo>
                          <a:pt x="20041" y="43599"/>
                        </a:lnTo>
                        <a:lnTo>
                          <a:pt x="20179" y="43368"/>
                        </a:lnTo>
                        <a:lnTo>
                          <a:pt x="20226" y="43183"/>
                        </a:lnTo>
                        <a:lnTo>
                          <a:pt x="20272" y="43136"/>
                        </a:lnTo>
                        <a:lnTo>
                          <a:pt x="20272" y="43090"/>
                        </a:lnTo>
                        <a:lnTo>
                          <a:pt x="20318" y="43044"/>
                        </a:lnTo>
                        <a:lnTo>
                          <a:pt x="20457" y="42581"/>
                        </a:lnTo>
                        <a:lnTo>
                          <a:pt x="20503" y="42072"/>
                        </a:lnTo>
                        <a:lnTo>
                          <a:pt x="20503" y="41979"/>
                        </a:lnTo>
                        <a:lnTo>
                          <a:pt x="20503" y="41887"/>
                        </a:lnTo>
                        <a:lnTo>
                          <a:pt x="20503" y="41840"/>
                        </a:lnTo>
                        <a:lnTo>
                          <a:pt x="20457" y="41285"/>
                        </a:lnTo>
                        <a:lnTo>
                          <a:pt x="20318" y="40776"/>
                        </a:lnTo>
                        <a:lnTo>
                          <a:pt x="20087" y="40267"/>
                        </a:lnTo>
                        <a:lnTo>
                          <a:pt x="19763" y="39804"/>
                        </a:lnTo>
                        <a:lnTo>
                          <a:pt x="19717" y="39758"/>
                        </a:lnTo>
                        <a:lnTo>
                          <a:pt x="19670" y="39711"/>
                        </a:lnTo>
                        <a:lnTo>
                          <a:pt x="19624" y="39665"/>
                        </a:lnTo>
                        <a:lnTo>
                          <a:pt x="19531" y="39573"/>
                        </a:lnTo>
                        <a:lnTo>
                          <a:pt x="19485" y="39573"/>
                        </a:lnTo>
                        <a:lnTo>
                          <a:pt x="19485" y="39526"/>
                        </a:lnTo>
                        <a:lnTo>
                          <a:pt x="19346" y="39387"/>
                        </a:lnTo>
                        <a:lnTo>
                          <a:pt x="19300" y="39341"/>
                        </a:lnTo>
                        <a:lnTo>
                          <a:pt x="19207" y="39295"/>
                        </a:lnTo>
                        <a:lnTo>
                          <a:pt x="19531" y="37953"/>
                        </a:lnTo>
                        <a:lnTo>
                          <a:pt x="19578" y="37953"/>
                        </a:lnTo>
                        <a:lnTo>
                          <a:pt x="19670" y="37860"/>
                        </a:lnTo>
                        <a:lnTo>
                          <a:pt x="19994" y="37629"/>
                        </a:lnTo>
                        <a:lnTo>
                          <a:pt x="20087" y="37536"/>
                        </a:lnTo>
                        <a:lnTo>
                          <a:pt x="20272" y="37397"/>
                        </a:lnTo>
                        <a:lnTo>
                          <a:pt x="20365" y="37305"/>
                        </a:lnTo>
                        <a:lnTo>
                          <a:pt x="20457" y="37675"/>
                        </a:lnTo>
                        <a:lnTo>
                          <a:pt x="20457" y="37814"/>
                        </a:lnTo>
                        <a:lnTo>
                          <a:pt x="20411" y="37860"/>
                        </a:lnTo>
                        <a:lnTo>
                          <a:pt x="20411" y="37906"/>
                        </a:lnTo>
                        <a:lnTo>
                          <a:pt x="20365" y="38045"/>
                        </a:lnTo>
                        <a:lnTo>
                          <a:pt x="20318" y="38138"/>
                        </a:lnTo>
                        <a:lnTo>
                          <a:pt x="20226" y="38230"/>
                        </a:lnTo>
                        <a:lnTo>
                          <a:pt x="20133" y="38277"/>
                        </a:lnTo>
                        <a:lnTo>
                          <a:pt x="19994" y="38277"/>
                        </a:lnTo>
                        <a:lnTo>
                          <a:pt x="19855" y="38832"/>
                        </a:lnTo>
                        <a:lnTo>
                          <a:pt x="19902" y="38878"/>
                        </a:lnTo>
                        <a:lnTo>
                          <a:pt x="20226" y="39017"/>
                        </a:lnTo>
                        <a:lnTo>
                          <a:pt x="20550" y="39156"/>
                        </a:lnTo>
                        <a:lnTo>
                          <a:pt x="20874" y="39249"/>
                        </a:lnTo>
                        <a:lnTo>
                          <a:pt x="21198" y="39295"/>
                        </a:lnTo>
                        <a:lnTo>
                          <a:pt x="21568" y="39249"/>
                        </a:lnTo>
                        <a:lnTo>
                          <a:pt x="21799" y="39156"/>
                        </a:lnTo>
                        <a:lnTo>
                          <a:pt x="21984" y="39063"/>
                        </a:lnTo>
                        <a:lnTo>
                          <a:pt x="22262" y="38925"/>
                        </a:lnTo>
                        <a:lnTo>
                          <a:pt x="22494" y="38647"/>
                        </a:lnTo>
                        <a:lnTo>
                          <a:pt x="22586" y="38416"/>
                        </a:lnTo>
                        <a:lnTo>
                          <a:pt x="22679" y="38184"/>
                        </a:lnTo>
                        <a:lnTo>
                          <a:pt x="22771" y="37906"/>
                        </a:lnTo>
                        <a:lnTo>
                          <a:pt x="22818" y="37629"/>
                        </a:lnTo>
                        <a:lnTo>
                          <a:pt x="22818" y="37582"/>
                        </a:lnTo>
                        <a:lnTo>
                          <a:pt x="22818" y="37536"/>
                        </a:lnTo>
                        <a:lnTo>
                          <a:pt x="22818" y="37444"/>
                        </a:lnTo>
                        <a:lnTo>
                          <a:pt x="22818" y="37120"/>
                        </a:lnTo>
                        <a:lnTo>
                          <a:pt x="22818" y="36934"/>
                        </a:lnTo>
                        <a:lnTo>
                          <a:pt x="22771" y="36564"/>
                        </a:lnTo>
                        <a:lnTo>
                          <a:pt x="22771" y="36379"/>
                        </a:lnTo>
                        <a:lnTo>
                          <a:pt x="22771" y="36333"/>
                        </a:lnTo>
                        <a:lnTo>
                          <a:pt x="22725" y="36287"/>
                        </a:lnTo>
                        <a:lnTo>
                          <a:pt x="22632" y="35824"/>
                        </a:lnTo>
                        <a:lnTo>
                          <a:pt x="22447" y="35361"/>
                        </a:lnTo>
                        <a:lnTo>
                          <a:pt x="22401" y="35222"/>
                        </a:lnTo>
                        <a:lnTo>
                          <a:pt x="22262" y="34944"/>
                        </a:lnTo>
                        <a:lnTo>
                          <a:pt x="22262" y="34898"/>
                        </a:lnTo>
                        <a:lnTo>
                          <a:pt x="22216" y="34805"/>
                        </a:lnTo>
                        <a:lnTo>
                          <a:pt x="22170" y="34713"/>
                        </a:lnTo>
                        <a:lnTo>
                          <a:pt x="22031" y="34528"/>
                        </a:lnTo>
                        <a:lnTo>
                          <a:pt x="21799" y="34111"/>
                        </a:lnTo>
                        <a:lnTo>
                          <a:pt x="21707" y="33926"/>
                        </a:lnTo>
                        <a:lnTo>
                          <a:pt x="21660" y="32352"/>
                        </a:lnTo>
                        <a:lnTo>
                          <a:pt x="21707" y="32352"/>
                        </a:lnTo>
                        <a:lnTo>
                          <a:pt x="21799" y="32399"/>
                        </a:lnTo>
                        <a:lnTo>
                          <a:pt x="21984" y="32445"/>
                        </a:lnTo>
                        <a:lnTo>
                          <a:pt x="22586" y="32584"/>
                        </a:lnTo>
                        <a:lnTo>
                          <a:pt x="22679" y="32584"/>
                        </a:lnTo>
                        <a:lnTo>
                          <a:pt x="22771" y="33093"/>
                        </a:lnTo>
                        <a:lnTo>
                          <a:pt x="23095" y="33324"/>
                        </a:lnTo>
                        <a:lnTo>
                          <a:pt x="23142" y="33371"/>
                        </a:lnTo>
                        <a:lnTo>
                          <a:pt x="23188" y="33417"/>
                        </a:lnTo>
                        <a:lnTo>
                          <a:pt x="23280" y="33510"/>
                        </a:lnTo>
                        <a:lnTo>
                          <a:pt x="23327" y="33556"/>
                        </a:lnTo>
                        <a:lnTo>
                          <a:pt x="23373" y="33602"/>
                        </a:lnTo>
                        <a:lnTo>
                          <a:pt x="23465" y="33787"/>
                        </a:lnTo>
                        <a:lnTo>
                          <a:pt x="23465" y="33834"/>
                        </a:lnTo>
                        <a:lnTo>
                          <a:pt x="23512" y="33972"/>
                        </a:lnTo>
                        <a:lnTo>
                          <a:pt x="23604" y="33926"/>
                        </a:lnTo>
                        <a:lnTo>
                          <a:pt x="23558" y="33972"/>
                        </a:lnTo>
                        <a:lnTo>
                          <a:pt x="23558" y="34019"/>
                        </a:lnTo>
                        <a:lnTo>
                          <a:pt x="23558" y="34111"/>
                        </a:lnTo>
                        <a:lnTo>
                          <a:pt x="23604" y="34204"/>
                        </a:lnTo>
                        <a:lnTo>
                          <a:pt x="23604" y="34250"/>
                        </a:lnTo>
                        <a:lnTo>
                          <a:pt x="23604" y="34343"/>
                        </a:lnTo>
                        <a:lnTo>
                          <a:pt x="23604" y="34481"/>
                        </a:lnTo>
                        <a:lnTo>
                          <a:pt x="23512" y="34620"/>
                        </a:lnTo>
                        <a:lnTo>
                          <a:pt x="23419" y="34667"/>
                        </a:lnTo>
                        <a:lnTo>
                          <a:pt x="23095" y="34898"/>
                        </a:lnTo>
                        <a:lnTo>
                          <a:pt x="23095" y="34944"/>
                        </a:lnTo>
                        <a:lnTo>
                          <a:pt x="23327" y="35546"/>
                        </a:lnTo>
                        <a:lnTo>
                          <a:pt x="23419" y="36101"/>
                        </a:lnTo>
                        <a:lnTo>
                          <a:pt x="23465" y="36240"/>
                        </a:lnTo>
                        <a:lnTo>
                          <a:pt x="23465" y="36287"/>
                        </a:lnTo>
                        <a:lnTo>
                          <a:pt x="23465" y="36379"/>
                        </a:lnTo>
                        <a:lnTo>
                          <a:pt x="23512" y="36842"/>
                        </a:lnTo>
                        <a:lnTo>
                          <a:pt x="23465" y="37351"/>
                        </a:lnTo>
                        <a:lnTo>
                          <a:pt x="23465" y="37397"/>
                        </a:lnTo>
                        <a:lnTo>
                          <a:pt x="23512" y="37444"/>
                        </a:lnTo>
                        <a:lnTo>
                          <a:pt x="23836" y="37490"/>
                        </a:lnTo>
                        <a:lnTo>
                          <a:pt x="24113" y="37536"/>
                        </a:lnTo>
                        <a:lnTo>
                          <a:pt x="24484" y="37490"/>
                        </a:lnTo>
                        <a:lnTo>
                          <a:pt x="24715" y="37444"/>
                        </a:lnTo>
                        <a:lnTo>
                          <a:pt x="24947" y="37351"/>
                        </a:lnTo>
                        <a:lnTo>
                          <a:pt x="25178" y="37166"/>
                        </a:lnTo>
                        <a:lnTo>
                          <a:pt x="25409" y="36888"/>
                        </a:lnTo>
                        <a:lnTo>
                          <a:pt x="25502" y="36657"/>
                        </a:lnTo>
                        <a:lnTo>
                          <a:pt x="25641" y="36425"/>
                        </a:lnTo>
                        <a:lnTo>
                          <a:pt x="25687" y="36148"/>
                        </a:lnTo>
                        <a:lnTo>
                          <a:pt x="25733" y="35870"/>
                        </a:lnTo>
                        <a:lnTo>
                          <a:pt x="25733" y="35824"/>
                        </a:lnTo>
                        <a:lnTo>
                          <a:pt x="25733" y="35777"/>
                        </a:lnTo>
                        <a:lnTo>
                          <a:pt x="25733" y="35685"/>
                        </a:lnTo>
                        <a:lnTo>
                          <a:pt x="25733" y="35176"/>
                        </a:lnTo>
                        <a:lnTo>
                          <a:pt x="25687" y="34620"/>
                        </a:lnTo>
                        <a:lnTo>
                          <a:pt x="25687" y="34574"/>
                        </a:lnTo>
                        <a:lnTo>
                          <a:pt x="25641" y="34574"/>
                        </a:lnTo>
                        <a:lnTo>
                          <a:pt x="25502" y="33972"/>
                        </a:lnTo>
                        <a:lnTo>
                          <a:pt x="25317" y="33417"/>
                        </a:lnTo>
                        <a:lnTo>
                          <a:pt x="25039" y="32862"/>
                        </a:lnTo>
                        <a:lnTo>
                          <a:pt x="24715" y="32352"/>
                        </a:lnTo>
                        <a:lnTo>
                          <a:pt x="24715" y="32306"/>
                        </a:lnTo>
                        <a:lnTo>
                          <a:pt x="25039" y="32167"/>
                        </a:lnTo>
                        <a:lnTo>
                          <a:pt x="25039" y="32121"/>
                        </a:lnTo>
                        <a:lnTo>
                          <a:pt x="25085" y="32121"/>
                        </a:lnTo>
                        <a:lnTo>
                          <a:pt x="25317" y="31982"/>
                        </a:lnTo>
                        <a:lnTo>
                          <a:pt x="29297" y="28881"/>
                        </a:lnTo>
                        <a:lnTo>
                          <a:pt x="29436" y="28742"/>
                        </a:lnTo>
                        <a:lnTo>
                          <a:pt x="29575" y="28650"/>
                        </a:lnTo>
                        <a:lnTo>
                          <a:pt x="29853" y="28511"/>
                        </a:lnTo>
                        <a:lnTo>
                          <a:pt x="30176" y="28418"/>
                        </a:lnTo>
                        <a:lnTo>
                          <a:pt x="30408" y="28326"/>
                        </a:lnTo>
                        <a:lnTo>
                          <a:pt x="30454" y="28326"/>
                        </a:lnTo>
                        <a:lnTo>
                          <a:pt x="30593" y="28280"/>
                        </a:lnTo>
                        <a:lnTo>
                          <a:pt x="30732" y="28280"/>
                        </a:lnTo>
                        <a:lnTo>
                          <a:pt x="31102" y="28233"/>
                        </a:lnTo>
                        <a:lnTo>
                          <a:pt x="31472" y="28280"/>
                        </a:lnTo>
                        <a:lnTo>
                          <a:pt x="31843" y="28326"/>
                        </a:lnTo>
                        <a:lnTo>
                          <a:pt x="32259" y="28372"/>
                        </a:lnTo>
                        <a:lnTo>
                          <a:pt x="32722" y="28511"/>
                        </a:lnTo>
                        <a:lnTo>
                          <a:pt x="32398" y="26937"/>
                        </a:lnTo>
                        <a:lnTo>
                          <a:pt x="31935" y="26799"/>
                        </a:lnTo>
                        <a:lnTo>
                          <a:pt x="31704" y="26752"/>
                        </a:lnTo>
                        <a:lnTo>
                          <a:pt x="31658" y="26752"/>
                        </a:lnTo>
                        <a:lnTo>
                          <a:pt x="31472" y="26706"/>
                        </a:lnTo>
                        <a:lnTo>
                          <a:pt x="31334" y="26706"/>
                        </a:lnTo>
                        <a:lnTo>
                          <a:pt x="31241" y="26660"/>
                        </a:lnTo>
                        <a:lnTo>
                          <a:pt x="31010" y="26660"/>
                        </a:lnTo>
                        <a:lnTo>
                          <a:pt x="30871" y="26613"/>
                        </a:lnTo>
                        <a:lnTo>
                          <a:pt x="30639" y="26613"/>
                        </a:lnTo>
                        <a:lnTo>
                          <a:pt x="30038" y="26660"/>
                        </a:lnTo>
                        <a:lnTo>
                          <a:pt x="29991" y="26660"/>
                        </a:lnTo>
                        <a:lnTo>
                          <a:pt x="29806" y="26706"/>
                        </a:lnTo>
                        <a:lnTo>
                          <a:pt x="29714" y="26706"/>
                        </a:lnTo>
                        <a:lnTo>
                          <a:pt x="29621" y="26752"/>
                        </a:lnTo>
                        <a:lnTo>
                          <a:pt x="29436" y="26799"/>
                        </a:lnTo>
                        <a:lnTo>
                          <a:pt x="29390" y="26799"/>
                        </a:lnTo>
                        <a:lnTo>
                          <a:pt x="29251" y="26891"/>
                        </a:lnTo>
                        <a:lnTo>
                          <a:pt x="29205" y="26891"/>
                        </a:lnTo>
                        <a:lnTo>
                          <a:pt x="29066" y="26937"/>
                        </a:lnTo>
                        <a:lnTo>
                          <a:pt x="29019" y="26937"/>
                        </a:lnTo>
                        <a:lnTo>
                          <a:pt x="28881" y="27030"/>
                        </a:lnTo>
                        <a:lnTo>
                          <a:pt x="28788" y="27076"/>
                        </a:lnTo>
                        <a:lnTo>
                          <a:pt x="28325" y="27400"/>
                        </a:lnTo>
                        <a:lnTo>
                          <a:pt x="27538" y="28002"/>
                        </a:lnTo>
                        <a:lnTo>
                          <a:pt x="27585" y="27863"/>
                        </a:lnTo>
                        <a:lnTo>
                          <a:pt x="27585" y="27771"/>
                        </a:lnTo>
                        <a:lnTo>
                          <a:pt x="27585" y="27724"/>
                        </a:lnTo>
                        <a:lnTo>
                          <a:pt x="27585" y="27678"/>
                        </a:lnTo>
                        <a:lnTo>
                          <a:pt x="27631" y="27169"/>
                        </a:lnTo>
                        <a:lnTo>
                          <a:pt x="27631" y="26706"/>
                        </a:lnTo>
                        <a:lnTo>
                          <a:pt x="27585" y="26613"/>
                        </a:lnTo>
                        <a:lnTo>
                          <a:pt x="27585" y="26521"/>
                        </a:lnTo>
                        <a:lnTo>
                          <a:pt x="27585" y="26382"/>
                        </a:lnTo>
                        <a:lnTo>
                          <a:pt x="27492" y="26058"/>
                        </a:lnTo>
                        <a:lnTo>
                          <a:pt x="27353" y="25780"/>
                        </a:lnTo>
                        <a:lnTo>
                          <a:pt x="27214" y="25456"/>
                        </a:lnTo>
                        <a:lnTo>
                          <a:pt x="27029" y="25179"/>
                        </a:lnTo>
                        <a:lnTo>
                          <a:pt x="33740" y="24392"/>
                        </a:lnTo>
                        <a:lnTo>
                          <a:pt x="33787" y="24762"/>
                        </a:lnTo>
                        <a:lnTo>
                          <a:pt x="32074" y="25780"/>
                        </a:lnTo>
                        <a:lnTo>
                          <a:pt x="36980" y="28604"/>
                        </a:lnTo>
                        <a:lnTo>
                          <a:pt x="37350" y="30455"/>
                        </a:lnTo>
                        <a:lnTo>
                          <a:pt x="37397" y="30455"/>
                        </a:lnTo>
                        <a:lnTo>
                          <a:pt x="38369" y="35083"/>
                        </a:lnTo>
                        <a:lnTo>
                          <a:pt x="38369" y="35222"/>
                        </a:lnTo>
                        <a:lnTo>
                          <a:pt x="38415" y="35268"/>
                        </a:lnTo>
                        <a:lnTo>
                          <a:pt x="38230" y="35176"/>
                        </a:lnTo>
                        <a:lnTo>
                          <a:pt x="38415" y="36287"/>
                        </a:lnTo>
                        <a:lnTo>
                          <a:pt x="39526" y="40128"/>
                        </a:lnTo>
                        <a:lnTo>
                          <a:pt x="39526" y="39434"/>
                        </a:lnTo>
                        <a:lnTo>
                          <a:pt x="39526" y="36055"/>
                        </a:lnTo>
                        <a:lnTo>
                          <a:pt x="39433" y="35222"/>
                        </a:lnTo>
                        <a:lnTo>
                          <a:pt x="45357" y="31797"/>
                        </a:lnTo>
                        <a:lnTo>
                          <a:pt x="45635" y="31566"/>
                        </a:lnTo>
                        <a:lnTo>
                          <a:pt x="45866" y="31288"/>
                        </a:lnTo>
                        <a:lnTo>
                          <a:pt x="46051" y="30964"/>
                        </a:lnTo>
                        <a:lnTo>
                          <a:pt x="46144" y="30640"/>
                        </a:lnTo>
                        <a:lnTo>
                          <a:pt x="47671" y="22448"/>
                        </a:lnTo>
                        <a:lnTo>
                          <a:pt x="47718" y="22448"/>
                        </a:lnTo>
                        <a:lnTo>
                          <a:pt x="47718" y="22402"/>
                        </a:lnTo>
                        <a:lnTo>
                          <a:pt x="47671" y="22402"/>
                        </a:lnTo>
                        <a:lnTo>
                          <a:pt x="42812" y="19578"/>
                        </a:lnTo>
                        <a:lnTo>
                          <a:pt x="38924" y="21800"/>
                        </a:lnTo>
                        <a:lnTo>
                          <a:pt x="39155" y="21846"/>
                        </a:lnTo>
                        <a:lnTo>
                          <a:pt x="39248" y="21893"/>
                        </a:lnTo>
                        <a:lnTo>
                          <a:pt x="39294" y="21939"/>
                        </a:lnTo>
                        <a:lnTo>
                          <a:pt x="42765" y="19902"/>
                        </a:lnTo>
                        <a:lnTo>
                          <a:pt x="47116" y="22448"/>
                        </a:lnTo>
                        <a:lnTo>
                          <a:pt x="40498" y="26289"/>
                        </a:lnTo>
                        <a:lnTo>
                          <a:pt x="40451" y="26197"/>
                        </a:lnTo>
                        <a:lnTo>
                          <a:pt x="40359" y="26012"/>
                        </a:lnTo>
                        <a:lnTo>
                          <a:pt x="40174" y="25641"/>
                        </a:lnTo>
                        <a:lnTo>
                          <a:pt x="40035" y="25410"/>
                        </a:lnTo>
                        <a:lnTo>
                          <a:pt x="39896" y="25086"/>
                        </a:lnTo>
                        <a:lnTo>
                          <a:pt x="39664" y="24808"/>
                        </a:lnTo>
                        <a:lnTo>
                          <a:pt x="39572" y="24670"/>
                        </a:lnTo>
                        <a:lnTo>
                          <a:pt x="39526" y="24855"/>
                        </a:lnTo>
                        <a:lnTo>
                          <a:pt x="39479" y="24947"/>
                        </a:lnTo>
                        <a:lnTo>
                          <a:pt x="39479" y="25040"/>
                        </a:lnTo>
                        <a:lnTo>
                          <a:pt x="39479" y="25086"/>
                        </a:lnTo>
                        <a:lnTo>
                          <a:pt x="39433" y="25086"/>
                        </a:lnTo>
                        <a:lnTo>
                          <a:pt x="39433" y="25132"/>
                        </a:lnTo>
                        <a:lnTo>
                          <a:pt x="39387" y="25271"/>
                        </a:lnTo>
                        <a:lnTo>
                          <a:pt x="39340" y="25364"/>
                        </a:lnTo>
                        <a:lnTo>
                          <a:pt x="39294" y="25456"/>
                        </a:lnTo>
                        <a:lnTo>
                          <a:pt x="39202" y="25549"/>
                        </a:lnTo>
                        <a:lnTo>
                          <a:pt x="39202" y="25595"/>
                        </a:lnTo>
                        <a:lnTo>
                          <a:pt x="39017" y="25780"/>
                        </a:lnTo>
                        <a:lnTo>
                          <a:pt x="38924" y="25873"/>
                        </a:lnTo>
                        <a:lnTo>
                          <a:pt x="38831" y="25965"/>
                        </a:lnTo>
                        <a:lnTo>
                          <a:pt x="38785" y="26012"/>
                        </a:lnTo>
                        <a:lnTo>
                          <a:pt x="38739" y="26058"/>
                        </a:lnTo>
                        <a:lnTo>
                          <a:pt x="38646" y="26104"/>
                        </a:lnTo>
                        <a:lnTo>
                          <a:pt x="38600" y="26151"/>
                        </a:lnTo>
                        <a:lnTo>
                          <a:pt x="38554" y="26151"/>
                        </a:lnTo>
                        <a:lnTo>
                          <a:pt x="38461" y="26197"/>
                        </a:lnTo>
                        <a:lnTo>
                          <a:pt x="38369" y="26289"/>
                        </a:lnTo>
                        <a:lnTo>
                          <a:pt x="38276" y="26336"/>
                        </a:lnTo>
                        <a:lnTo>
                          <a:pt x="38230" y="26382"/>
                        </a:lnTo>
                        <a:lnTo>
                          <a:pt x="38137" y="26382"/>
                        </a:lnTo>
                        <a:lnTo>
                          <a:pt x="37952" y="26475"/>
                        </a:lnTo>
                        <a:lnTo>
                          <a:pt x="37674" y="26567"/>
                        </a:lnTo>
                        <a:lnTo>
                          <a:pt x="37628" y="26567"/>
                        </a:lnTo>
                        <a:lnTo>
                          <a:pt x="37582" y="26613"/>
                        </a:lnTo>
                        <a:lnTo>
                          <a:pt x="37582" y="26706"/>
                        </a:lnTo>
                        <a:lnTo>
                          <a:pt x="37535" y="26613"/>
                        </a:lnTo>
                        <a:lnTo>
                          <a:pt x="37443" y="26613"/>
                        </a:lnTo>
                        <a:lnTo>
                          <a:pt x="37443" y="26706"/>
                        </a:lnTo>
                        <a:lnTo>
                          <a:pt x="37397" y="26660"/>
                        </a:lnTo>
                        <a:lnTo>
                          <a:pt x="36702" y="26660"/>
                        </a:lnTo>
                        <a:lnTo>
                          <a:pt x="36564" y="26613"/>
                        </a:lnTo>
                        <a:lnTo>
                          <a:pt x="36471" y="26613"/>
                        </a:lnTo>
                        <a:lnTo>
                          <a:pt x="36378" y="26567"/>
                        </a:lnTo>
                        <a:lnTo>
                          <a:pt x="36332" y="26567"/>
                        </a:lnTo>
                        <a:lnTo>
                          <a:pt x="36101" y="26428"/>
                        </a:lnTo>
                        <a:lnTo>
                          <a:pt x="36147" y="26660"/>
                        </a:lnTo>
                        <a:lnTo>
                          <a:pt x="36378" y="27261"/>
                        </a:lnTo>
                        <a:lnTo>
                          <a:pt x="36471" y="27400"/>
                        </a:lnTo>
                        <a:lnTo>
                          <a:pt x="36610" y="27724"/>
                        </a:lnTo>
                        <a:lnTo>
                          <a:pt x="36749" y="28002"/>
                        </a:lnTo>
                        <a:lnTo>
                          <a:pt x="32768" y="25688"/>
                        </a:lnTo>
                        <a:lnTo>
                          <a:pt x="35869" y="23883"/>
                        </a:lnTo>
                        <a:lnTo>
                          <a:pt x="35916" y="23883"/>
                        </a:lnTo>
                        <a:lnTo>
                          <a:pt x="35962" y="23790"/>
                        </a:lnTo>
                        <a:lnTo>
                          <a:pt x="36008" y="23744"/>
                        </a:lnTo>
                        <a:lnTo>
                          <a:pt x="36008" y="23698"/>
                        </a:lnTo>
                        <a:lnTo>
                          <a:pt x="36008" y="23651"/>
                        </a:lnTo>
                        <a:lnTo>
                          <a:pt x="36008" y="23466"/>
                        </a:lnTo>
                        <a:lnTo>
                          <a:pt x="35730" y="23651"/>
                        </a:lnTo>
                        <a:lnTo>
                          <a:pt x="35684" y="23512"/>
                        </a:lnTo>
                        <a:lnTo>
                          <a:pt x="35638" y="23327"/>
                        </a:lnTo>
                        <a:lnTo>
                          <a:pt x="35314" y="22587"/>
                        </a:lnTo>
                        <a:lnTo>
                          <a:pt x="35499" y="23790"/>
                        </a:lnTo>
                        <a:lnTo>
                          <a:pt x="34851" y="24160"/>
                        </a:lnTo>
                        <a:lnTo>
                          <a:pt x="34712" y="23327"/>
                        </a:lnTo>
                        <a:lnTo>
                          <a:pt x="34573" y="23374"/>
                        </a:lnTo>
                        <a:lnTo>
                          <a:pt x="34111" y="23466"/>
                        </a:lnTo>
                        <a:lnTo>
                          <a:pt x="33694" y="23512"/>
                        </a:lnTo>
                        <a:lnTo>
                          <a:pt x="33601" y="23559"/>
                        </a:lnTo>
                        <a:lnTo>
                          <a:pt x="33277" y="23559"/>
                        </a:lnTo>
                        <a:lnTo>
                          <a:pt x="33277" y="23512"/>
                        </a:lnTo>
                        <a:lnTo>
                          <a:pt x="33092" y="23512"/>
                        </a:lnTo>
                        <a:lnTo>
                          <a:pt x="33092" y="23559"/>
                        </a:lnTo>
                        <a:lnTo>
                          <a:pt x="32815" y="23512"/>
                        </a:lnTo>
                        <a:lnTo>
                          <a:pt x="32213" y="23420"/>
                        </a:lnTo>
                        <a:lnTo>
                          <a:pt x="31935" y="23327"/>
                        </a:lnTo>
                        <a:lnTo>
                          <a:pt x="31658" y="23189"/>
                        </a:lnTo>
                        <a:lnTo>
                          <a:pt x="31519" y="23096"/>
                        </a:lnTo>
                        <a:lnTo>
                          <a:pt x="31334" y="23003"/>
                        </a:lnTo>
                        <a:lnTo>
                          <a:pt x="23280" y="23975"/>
                        </a:lnTo>
                        <a:lnTo>
                          <a:pt x="22818" y="23975"/>
                        </a:lnTo>
                        <a:lnTo>
                          <a:pt x="22586" y="23929"/>
                        </a:lnTo>
                        <a:lnTo>
                          <a:pt x="22355" y="23883"/>
                        </a:lnTo>
                        <a:lnTo>
                          <a:pt x="22123" y="23790"/>
                        </a:lnTo>
                        <a:lnTo>
                          <a:pt x="21846" y="23698"/>
                        </a:lnTo>
                        <a:lnTo>
                          <a:pt x="21799" y="23698"/>
                        </a:lnTo>
                        <a:lnTo>
                          <a:pt x="21660" y="23605"/>
                        </a:lnTo>
                        <a:lnTo>
                          <a:pt x="21660" y="21476"/>
                        </a:lnTo>
                        <a:lnTo>
                          <a:pt x="23234" y="22402"/>
                        </a:lnTo>
                        <a:lnTo>
                          <a:pt x="23373" y="22448"/>
                        </a:lnTo>
                        <a:lnTo>
                          <a:pt x="23419" y="22494"/>
                        </a:lnTo>
                        <a:lnTo>
                          <a:pt x="23512" y="22541"/>
                        </a:lnTo>
                        <a:lnTo>
                          <a:pt x="23558" y="22541"/>
                        </a:lnTo>
                        <a:lnTo>
                          <a:pt x="23651" y="22587"/>
                        </a:lnTo>
                        <a:lnTo>
                          <a:pt x="23743" y="22633"/>
                        </a:lnTo>
                        <a:lnTo>
                          <a:pt x="23882" y="22679"/>
                        </a:lnTo>
                        <a:lnTo>
                          <a:pt x="24021" y="22726"/>
                        </a:lnTo>
                        <a:lnTo>
                          <a:pt x="24160" y="22772"/>
                        </a:lnTo>
                        <a:lnTo>
                          <a:pt x="24252" y="22818"/>
                        </a:lnTo>
                        <a:lnTo>
                          <a:pt x="24391" y="22865"/>
                        </a:lnTo>
                        <a:lnTo>
                          <a:pt x="24576" y="22865"/>
                        </a:lnTo>
                        <a:lnTo>
                          <a:pt x="24669" y="22911"/>
                        </a:lnTo>
                        <a:lnTo>
                          <a:pt x="25224" y="22911"/>
                        </a:lnTo>
                        <a:lnTo>
                          <a:pt x="29806" y="22355"/>
                        </a:lnTo>
                        <a:lnTo>
                          <a:pt x="29853" y="22309"/>
                        </a:lnTo>
                        <a:lnTo>
                          <a:pt x="29945" y="22170"/>
                        </a:lnTo>
                        <a:lnTo>
                          <a:pt x="28603" y="21383"/>
                        </a:lnTo>
                        <a:lnTo>
                          <a:pt x="28325" y="21245"/>
                        </a:lnTo>
                        <a:lnTo>
                          <a:pt x="27955" y="21060"/>
                        </a:lnTo>
                        <a:lnTo>
                          <a:pt x="27677" y="20874"/>
                        </a:lnTo>
                        <a:lnTo>
                          <a:pt x="27585" y="20782"/>
                        </a:lnTo>
                        <a:lnTo>
                          <a:pt x="27446" y="20597"/>
                        </a:lnTo>
                        <a:lnTo>
                          <a:pt x="27400" y="20504"/>
                        </a:lnTo>
                        <a:lnTo>
                          <a:pt x="27400" y="20412"/>
                        </a:lnTo>
                        <a:lnTo>
                          <a:pt x="27353" y="20365"/>
                        </a:lnTo>
                        <a:lnTo>
                          <a:pt x="27353" y="20226"/>
                        </a:lnTo>
                        <a:lnTo>
                          <a:pt x="27353" y="20088"/>
                        </a:lnTo>
                        <a:lnTo>
                          <a:pt x="27353" y="20041"/>
                        </a:lnTo>
                        <a:lnTo>
                          <a:pt x="27353" y="19949"/>
                        </a:lnTo>
                        <a:lnTo>
                          <a:pt x="27446" y="20041"/>
                        </a:lnTo>
                        <a:lnTo>
                          <a:pt x="27585" y="20088"/>
                        </a:lnTo>
                        <a:lnTo>
                          <a:pt x="27770" y="20088"/>
                        </a:lnTo>
                        <a:lnTo>
                          <a:pt x="27955" y="20041"/>
                        </a:lnTo>
                        <a:lnTo>
                          <a:pt x="28047" y="19949"/>
                        </a:lnTo>
                        <a:lnTo>
                          <a:pt x="28094" y="19810"/>
                        </a:lnTo>
                        <a:lnTo>
                          <a:pt x="28140" y="19671"/>
                        </a:lnTo>
                        <a:lnTo>
                          <a:pt x="28094" y="19532"/>
                        </a:lnTo>
                        <a:lnTo>
                          <a:pt x="28325" y="19625"/>
                        </a:lnTo>
                        <a:lnTo>
                          <a:pt x="28464" y="19625"/>
                        </a:lnTo>
                        <a:lnTo>
                          <a:pt x="28557" y="19578"/>
                        </a:lnTo>
                        <a:lnTo>
                          <a:pt x="28603" y="19578"/>
                        </a:lnTo>
                        <a:lnTo>
                          <a:pt x="28649" y="19625"/>
                        </a:lnTo>
                        <a:lnTo>
                          <a:pt x="28834" y="19717"/>
                        </a:lnTo>
                        <a:lnTo>
                          <a:pt x="28881" y="19764"/>
                        </a:lnTo>
                        <a:lnTo>
                          <a:pt x="29112" y="19902"/>
                        </a:lnTo>
                        <a:lnTo>
                          <a:pt x="30500" y="20689"/>
                        </a:lnTo>
                        <a:lnTo>
                          <a:pt x="32305" y="13469"/>
                        </a:lnTo>
                        <a:lnTo>
                          <a:pt x="32398" y="13053"/>
                        </a:lnTo>
                        <a:lnTo>
                          <a:pt x="32444" y="12636"/>
                        </a:lnTo>
                        <a:lnTo>
                          <a:pt x="32444" y="12220"/>
                        </a:lnTo>
                        <a:lnTo>
                          <a:pt x="32444" y="11803"/>
                        </a:lnTo>
                        <a:lnTo>
                          <a:pt x="32352" y="11386"/>
                        </a:lnTo>
                        <a:lnTo>
                          <a:pt x="32259" y="11016"/>
                        </a:lnTo>
                        <a:lnTo>
                          <a:pt x="32120" y="10600"/>
                        </a:lnTo>
                        <a:lnTo>
                          <a:pt x="31982" y="10229"/>
                        </a:lnTo>
                        <a:lnTo>
                          <a:pt x="31935" y="10183"/>
                        </a:lnTo>
                        <a:lnTo>
                          <a:pt x="31889" y="10091"/>
                        </a:lnTo>
                        <a:lnTo>
                          <a:pt x="31843" y="10044"/>
                        </a:lnTo>
                        <a:lnTo>
                          <a:pt x="31611" y="9674"/>
                        </a:lnTo>
                        <a:lnTo>
                          <a:pt x="31380" y="9304"/>
                        </a:lnTo>
                        <a:lnTo>
                          <a:pt x="31102" y="8980"/>
                        </a:lnTo>
                        <a:lnTo>
                          <a:pt x="30778" y="8702"/>
                        </a:lnTo>
                        <a:lnTo>
                          <a:pt x="26844" y="5509"/>
                        </a:lnTo>
                        <a:lnTo>
                          <a:pt x="26428" y="5833"/>
                        </a:lnTo>
                        <a:lnTo>
                          <a:pt x="26057" y="6110"/>
                        </a:lnTo>
                        <a:lnTo>
                          <a:pt x="25641" y="6342"/>
                        </a:lnTo>
                        <a:lnTo>
                          <a:pt x="25271" y="6573"/>
                        </a:lnTo>
                        <a:lnTo>
                          <a:pt x="24808" y="6758"/>
                        </a:lnTo>
                        <a:lnTo>
                          <a:pt x="24761" y="6758"/>
                        </a:lnTo>
                        <a:lnTo>
                          <a:pt x="24761" y="6804"/>
                        </a:lnTo>
                        <a:lnTo>
                          <a:pt x="24715" y="6943"/>
                        </a:lnTo>
                        <a:lnTo>
                          <a:pt x="24715" y="6990"/>
                        </a:lnTo>
                        <a:lnTo>
                          <a:pt x="26705" y="9998"/>
                        </a:lnTo>
                        <a:lnTo>
                          <a:pt x="26890" y="10276"/>
                        </a:lnTo>
                        <a:lnTo>
                          <a:pt x="27029" y="10600"/>
                        </a:lnTo>
                        <a:lnTo>
                          <a:pt x="27122" y="10924"/>
                        </a:lnTo>
                        <a:lnTo>
                          <a:pt x="27214" y="11248"/>
                        </a:lnTo>
                        <a:lnTo>
                          <a:pt x="27261" y="11572"/>
                        </a:lnTo>
                        <a:lnTo>
                          <a:pt x="27307" y="11896"/>
                        </a:lnTo>
                        <a:lnTo>
                          <a:pt x="27261" y="12266"/>
                        </a:lnTo>
                        <a:lnTo>
                          <a:pt x="27214" y="12590"/>
                        </a:lnTo>
                        <a:lnTo>
                          <a:pt x="27076" y="13053"/>
                        </a:lnTo>
                        <a:lnTo>
                          <a:pt x="26890" y="13515"/>
                        </a:lnTo>
                        <a:lnTo>
                          <a:pt x="26613" y="13978"/>
                        </a:lnTo>
                        <a:lnTo>
                          <a:pt x="26289" y="14349"/>
                        </a:lnTo>
                        <a:lnTo>
                          <a:pt x="26242" y="14395"/>
                        </a:lnTo>
                        <a:lnTo>
                          <a:pt x="26705" y="15182"/>
                        </a:lnTo>
                        <a:lnTo>
                          <a:pt x="26705" y="15182"/>
                        </a:lnTo>
                        <a:lnTo>
                          <a:pt x="26428" y="15089"/>
                        </a:lnTo>
                        <a:lnTo>
                          <a:pt x="26104" y="15043"/>
                        </a:lnTo>
                        <a:lnTo>
                          <a:pt x="25780" y="15089"/>
                        </a:lnTo>
                        <a:lnTo>
                          <a:pt x="25409" y="15182"/>
                        </a:lnTo>
                        <a:lnTo>
                          <a:pt x="24761" y="15367"/>
                        </a:lnTo>
                        <a:lnTo>
                          <a:pt x="24299" y="15552"/>
                        </a:lnTo>
                        <a:lnTo>
                          <a:pt x="24252" y="15598"/>
                        </a:lnTo>
                        <a:lnTo>
                          <a:pt x="24113" y="15367"/>
                        </a:lnTo>
                        <a:lnTo>
                          <a:pt x="23604" y="15367"/>
                        </a:lnTo>
                        <a:lnTo>
                          <a:pt x="23142" y="15320"/>
                        </a:lnTo>
                        <a:lnTo>
                          <a:pt x="22771" y="15182"/>
                        </a:lnTo>
                        <a:lnTo>
                          <a:pt x="22401" y="15043"/>
                        </a:lnTo>
                        <a:lnTo>
                          <a:pt x="22262" y="14996"/>
                        </a:lnTo>
                        <a:lnTo>
                          <a:pt x="21660" y="17542"/>
                        </a:lnTo>
                        <a:lnTo>
                          <a:pt x="21614" y="14580"/>
                        </a:lnTo>
                        <a:lnTo>
                          <a:pt x="21614" y="14534"/>
                        </a:lnTo>
                        <a:lnTo>
                          <a:pt x="21244" y="14210"/>
                        </a:lnTo>
                        <a:lnTo>
                          <a:pt x="20966" y="13839"/>
                        </a:lnTo>
                        <a:lnTo>
                          <a:pt x="16847" y="7684"/>
                        </a:lnTo>
                        <a:lnTo>
                          <a:pt x="16616" y="7314"/>
                        </a:lnTo>
                        <a:lnTo>
                          <a:pt x="16477" y="6897"/>
                        </a:lnTo>
                        <a:lnTo>
                          <a:pt x="16338" y="6480"/>
                        </a:lnTo>
                        <a:lnTo>
                          <a:pt x="16292" y="6018"/>
                        </a:lnTo>
                        <a:lnTo>
                          <a:pt x="16292" y="5601"/>
                        </a:lnTo>
                        <a:lnTo>
                          <a:pt x="16338" y="5138"/>
                        </a:lnTo>
                        <a:lnTo>
                          <a:pt x="16430" y="4722"/>
                        </a:lnTo>
                        <a:lnTo>
                          <a:pt x="16616" y="4305"/>
                        </a:lnTo>
                        <a:lnTo>
                          <a:pt x="17125" y="3241"/>
                        </a:lnTo>
                        <a:lnTo>
                          <a:pt x="15135" y="834"/>
                        </a:lnTo>
                        <a:lnTo>
                          <a:pt x="14903" y="510"/>
                        </a:lnTo>
                        <a:lnTo>
                          <a:pt x="14672" y="93"/>
                        </a:lnTo>
                        <a:lnTo>
                          <a:pt x="1462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7" name="Google Shape;7167;p53"/>
                  <p:cNvSpPr/>
                  <p:nvPr/>
                </p:nvSpPr>
                <p:spPr>
                  <a:xfrm>
                    <a:off x="-2095424" y="3004454"/>
                    <a:ext cx="381795" cy="892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56" h="20226" extrusionOk="0">
                        <a:moveTo>
                          <a:pt x="8239" y="19161"/>
                        </a:moveTo>
                        <a:lnTo>
                          <a:pt x="8239" y="19717"/>
                        </a:lnTo>
                        <a:lnTo>
                          <a:pt x="8424" y="19717"/>
                        </a:lnTo>
                        <a:lnTo>
                          <a:pt x="8424" y="19161"/>
                        </a:lnTo>
                        <a:close/>
                        <a:moveTo>
                          <a:pt x="3888" y="0"/>
                        </a:moveTo>
                        <a:lnTo>
                          <a:pt x="5231" y="8748"/>
                        </a:lnTo>
                        <a:lnTo>
                          <a:pt x="5231" y="8794"/>
                        </a:lnTo>
                        <a:lnTo>
                          <a:pt x="5231" y="8840"/>
                        </a:lnTo>
                        <a:lnTo>
                          <a:pt x="5277" y="8979"/>
                        </a:lnTo>
                        <a:lnTo>
                          <a:pt x="5323" y="9072"/>
                        </a:lnTo>
                        <a:lnTo>
                          <a:pt x="5323" y="9118"/>
                        </a:lnTo>
                        <a:lnTo>
                          <a:pt x="5416" y="9257"/>
                        </a:lnTo>
                        <a:lnTo>
                          <a:pt x="5462" y="9350"/>
                        </a:lnTo>
                        <a:lnTo>
                          <a:pt x="5508" y="9488"/>
                        </a:lnTo>
                        <a:lnTo>
                          <a:pt x="5601" y="9673"/>
                        </a:lnTo>
                        <a:lnTo>
                          <a:pt x="5693" y="9905"/>
                        </a:lnTo>
                        <a:lnTo>
                          <a:pt x="6017" y="10553"/>
                        </a:lnTo>
                        <a:lnTo>
                          <a:pt x="6064" y="10645"/>
                        </a:lnTo>
                        <a:lnTo>
                          <a:pt x="5693" y="10599"/>
                        </a:lnTo>
                        <a:lnTo>
                          <a:pt x="5693" y="10784"/>
                        </a:lnTo>
                        <a:lnTo>
                          <a:pt x="5786" y="10784"/>
                        </a:lnTo>
                        <a:lnTo>
                          <a:pt x="6017" y="10831"/>
                        </a:lnTo>
                        <a:lnTo>
                          <a:pt x="6156" y="10831"/>
                        </a:lnTo>
                        <a:lnTo>
                          <a:pt x="6203" y="10923"/>
                        </a:lnTo>
                        <a:lnTo>
                          <a:pt x="2454" y="13052"/>
                        </a:lnTo>
                        <a:lnTo>
                          <a:pt x="2361" y="12821"/>
                        </a:lnTo>
                        <a:lnTo>
                          <a:pt x="2176" y="12589"/>
                        </a:lnTo>
                        <a:lnTo>
                          <a:pt x="2083" y="12404"/>
                        </a:lnTo>
                        <a:lnTo>
                          <a:pt x="2037" y="12219"/>
                        </a:lnTo>
                        <a:lnTo>
                          <a:pt x="1852" y="11849"/>
                        </a:lnTo>
                        <a:lnTo>
                          <a:pt x="1759" y="11710"/>
                        </a:lnTo>
                        <a:lnTo>
                          <a:pt x="1759" y="11664"/>
                        </a:lnTo>
                        <a:lnTo>
                          <a:pt x="1713" y="11479"/>
                        </a:lnTo>
                        <a:lnTo>
                          <a:pt x="1528" y="11108"/>
                        </a:lnTo>
                        <a:lnTo>
                          <a:pt x="1482" y="10969"/>
                        </a:lnTo>
                        <a:lnTo>
                          <a:pt x="1435" y="10923"/>
                        </a:lnTo>
                        <a:lnTo>
                          <a:pt x="1435" y="10784"/>
                        </a:lnTo>
                        <a:lnTo>
                          <a:pt x="1250" y="10321"/>
                        </a:lnTo>
                        <a:lnTo>
                          <a:pt x="1528" y="10368"/>
                        </a:lnTo>
                        <a:lnTo>
                          <a:pt x="1621" y="10368"/>
                        </a:lnTo>
                        <a:lnTo>
                          <a:pt x="1621" y="10183"/>
                        </a:lnTo>
                        <a:lnTo>
                          <a:pt x="1435" y="10136"/>
                        </a:lnTo>
                        <a:lnTo>
                          <a:pt x="1204" y="10136"/>
                        </a:lnTo>
                        <a:lnTo>
                          <a:pt x="1204" y="10275"/>
                        </a:lnTo>
                        <a:lnTo>
                          <a:pt x="1158" y="10275"/>
                        </a:lnTo>
                        <a:lnTo>
                          <a:pt x="1019" y="10183"/>
                        </a:lnTo>
                        <a:lnTo>
                          <a:pt x="973" y="10090"/>
                        </a:lnTo>
                        <a:lnTo>
                          <a:pt x="926" y="9951"/>
                        </a:lnTo>
                        <a:lnTo>
                          <a:pt x="834" y="9627"/>
                        </a:lnTo>
                        <a:lnTo>
                          <a:pt x="788" y="9396"/>
                        </a:lnTo>
                        <a:lnTo>
                          <a:pt x="649" y="8933"/>
                        </a:lnTo>
                        <a:lnTo>
                          <a:pt x="741" y="8933"/>
                        </a:lnTo>
                        <a:lnTo>
                          <a:pt x="1250" y="8794"/>
                        </a:lnTo>
                        <a:lnTo>
                          <a:pt x="788" y="8748"/>
                        </a:lnTo>
                        <a:lnTo>
                          <a:pt x="741" y="8655"/>
                        </a:lnTo>
                        <a:lnTo>
                          <a:pt x="695" y="8378"/>
                        </a:lnTo>
                        <a:lnTo>
                          <a:pt x="695" y="8331"/>
                        </a:lnTo>
                        <a:lnTo>
                          <a:pt x="649" y="8331"/>
                        </a:lnTo>
                        <a:lnTo>
                          <a:pt x="649" y="8239"/>
                        </a:lnTo>
                        <a:lnTo>
                          <a:pt x="649" y="8100"/>
                        </a:lnTo>
                        <a:lnTo>
                          <a:pt x="602" y="7868"/>
                        </a:lnTo>
                        <a:lnTo>
                          <a:pt x="556" y="7730"/>
                        </a:lnTo>
                        <a:lnTo>
                          <a:pt x="464" y="7221"/>
                        </a:lnTo>
                        <a:lnTo>
                          <a:pt x="464" y="7174"/>
                        </a:lnTo>
                        <a:lnTo>
                          <a:pt x="417" y="7128"/>
                        </a:lnTo>
                        <a:lnTo>
                          <a:pt x="464" y="7082"/>
                        </a:lnTo>
                        <a:lnTo>
                          <a:pt x="417" y="6850"/>
                        </a:lnTo>
                        <a:lnTo>
                          <a:pt x="417" y="6758"/>
                        </a:lnTo>
                        <a:lnTo>
                          <a:pt x="371" y="6017"/>
                        </a:lnTo>
                        <a:lnTo>
                          <a:pt x="371" y="5971"/>
                        </a:lnTo>
                        <a:lnTo>
                          <a:pt x="325" y="5925"/>
                        </a:lnTo>
                        <a:lnTo>
                          <a:pt x="232" y="5878"/>
                        </a:lnTo>
                        <a:lnTo>
                          <a:pt x="186" y="5786"/>
                        </a:lnTo>
                        <a:lnTo>
                          <a:pt x="1" y="5184"/>
                        </a:lnTo>
                        <a:lnTo>
                          <a:pt x="1" y="5786"/>
                        </a:lnTo>
                        <a:lnTo>
                          <a:pt x="1" y="6387"/>
                        </a:lnTo>
                        <a:lnTo>
                          <a:pt x="47" y="6758"/>
                        </a:lnTo>
                        <a:lnTo>
                          <a:pt x="47" y="6897"/>
                        </a:lnTo>
                        <a:lnTo>
                          <a:pt x="93" y="7221"/>
                        </a:lnTo>
                        <a:lnTo>
                          <a:pt x="140" y="7591"/>
                        </a:lnTo>
                        <a:lnTo>
                          <a:pt x="186" y="7730"/>
                        </a:lnTo>
                        <a:lnTo>
                          <a:pt x="186" y="7961"/>
                        </a:lnTo>
                        <a:lnTo>
                          <a:pt x="232" y="8100"/>
                        </a:lnTo>
                        <a:lnTo>
                          <a:pt x="232" y="8192"/>
                        </a:lnTo>
                        <a:lnTo>
                          <a:pt x="278" y="8378"/>
                        </a:lnTo>
                        <a:lnTo>
                          <a:pt x="371" y="8794"/>
                        </a:lnTo>
                        <a:lnTo>
                          <a:pt x="417" y="8933"/>
                        </a:lnTo>
                        <a:lnTo>
                          <a:pt x="464" y="9118"/>
                        </a:lnTo>
                        <a:lnTo>
                          <a:pt x="510" y="9350"/>
                        </a:lnTo>
                        <a:lnTo>
                          <a:pt x="510" y="9396"/>
                        </a:lnTo>
                        <a:lnTo>
                          <a:pt x="602" y="9581"/>
                        </a:lnTo>
                        <a:lnTo>
                          <a:pt x="602" y="9673"/>
                        </a:lnTo>
                        <a:lnTo>
                          <a:pt x="741" y="10044"/>
                        </a:lnTo>
                        <a:lnTo>
                          <a:pt x="788" y="10321"/>
                        </a:lnTo>
                        <a:lnTo>
                          <a:pt x="880" y="10507"/>
                        </a:lnTo>
                        <a:lnTo>
                          <a:pt x="1019" y="10923"/>
                        </a:lnTo>
                        <a:lnTo>
                          <a:pt x="1111" y="11108"/>
                        </a:lnTo>
                        <a:lnTo>
                          <a:pt x="1204" y="11340"/>
                        </a:lnTo>
                        <a:lnTo>
                          <a:pt x="1759" y="12682"/>
                        </a:lnTo>
                        <a:lnTo>
                          <a:pt x="2500" y="14024"/>
                        </a:lnTo>
                        <a:lnTo>
                          <a:pt x="3055" y="14950"/>
                        </a:lnTo>
                        <a:lnTo>
                          <a:pt x="3426" y="15505"/>
                        </a:lnTo>
                        <a:lnTo>
                          <a:pt x="3657" y="15829"/>
                        </a:lnTo>
                        <a:lnTo>
                          <a:pt x="3981" y="16246"/>
                        </a:lnTo>
                        <a:lnTo>
                          <a:pt x="4027" y="16292"/>
                        </a:lnTo>
                        <a:lnTo>
                          <a:pt x="4351" y="16708"/>
                        </a:lnTo>
                        <a:lnTo>
                          <a:pt x="4398" y="16755"/>
                        </a:lnTo>
                        <a:lnTo>
                          <a:pt x="4675" y="17125"/>
                        </a:lnTo>
                        <a:lnTo>
                          <a:pt x="4860" y="17264"/>
                        </a:lnTo>
                        <a:lnTo>
                          <a:pt x="4953" y="17403"/>
                        </a:lnTo>
                        <a:lnTo>
                          <a:pt x="5092" y="17588"/>
                        </a:lnTo>
                        <a:lnTo>
                          <a:pt x="5231" y="17727"/>
                        </a:lnTo>
                        <a:lnTo>
                          <a:pt x="5601" y="18097"/>
                        </a:lnTo>
                        <a:lnTo>
                          <a:pt x="6110" y="18560"/>
                        </a:lnTo>
                        <a:lnTo>
                          <a:pt x="6619" y="18976"/>
                        </a:lnTo>
                        <a:lnTo>
                          <a:pt x="7128" y="19393"/>
                        </a:lnTo>
                        <a:lnTo>
                          <a:pt x="7637" y="19763"/>
                        </a:lnTo>
                        <a:lnTo>
                          <a:pt x="7869" y="19902"/>
                        </a:lnTo>
                        <a:lnTo>
                          <a:pt x="8100" y="20041"/>
                        </a:lnTo>
                        <a:lnTo>
                          <a:pt x="8146" y="20087"/>
                        </a:lnTo>
                        <a:lnTo>
                          <a:pt x="8193" y="20041"/>
                        </a:lnTo>
                        <a:lnTo>
                          <a:pt x="8193" y="20133"/>
                        </a:lnTo>
                        <a:lnTo>
                          <a:pt x="8378" y="20226"/>
                        </a:lnTo>
                        <a:lnTo>
                          <a:pt x="8332" y="19995"/>
                        </a:lnTo>
                        <a:lnTo>
                          <a:pt x="8285" y="19948"/>
                        </a:lnTo>
                        <a:lnTo>
                          <a:pt x="8285" y="19809"/>
                        </a:lnTo>
                        <a:lnTo>
                          <a:pt x="8285" y="19763"/>
                        </a:lnTo>
                        <a:lnTo>
                          <a:pt x="8239" y="19717"/>
                        </a:lnTo>
                        <a:lnTo>
                          <a:pt x="8100" y="19624"/>
                        </a:lnTo>
                        <a:lnTo>
                          <a:pt x="7684" y="19347"/>
                        </a:lnTo>
                        <a:lnTo>
                          <a:pt x="7267" y="19023"/>
                        </a:lnTo>
                        <a:lnTo>
                          <a:pt x="7175" y="18976"/>
                        </a:lnTo>
                        <a:lnTo>
                          <a:pt x="7082" y="18884"/>
                        </a:lnTo>
                        <a:lnTo>
                          <a:pt x="6943" y="18745"/>
                        </a:lnTo>
                        <a:lnTo>
                          <a:pt x="6851" y="18652"/>
                        </a:lnTo>
                        <a:lnTo>
                          <a:pt x="6665" y="18513"/>
                        </a:lnTo>
                        <a:lnTo>
                          <a:pt x="6388" y="18282"/>
                        </a:lnTo>
                        <a:lnTo>
                          <a:pt x="6203" y="18097"/>
                        </a:lnTo>
                        <a:lnTo>
                          <a:pt x="6110" y="18004"/>
                        </a:lnTo>
                        <a:lnTo>
                          <a:pt x="6341" y="17542"/>
                        </a:lnTo>
                        <a:lnTo>
                          <a:pt x="5925" y="18004"/>
                        </a:lnTo>
                        <a:lnTo>
                          <a:pt x="5879" y="18051"/>
                        </a:lnTo>
                        <a:lnTo>
                          <a:pt x="5601" y="17773"/>
                        </a:lnTo>
                        <a:lnTo>
                          <a:pt x="5370" y="17588"/>
                        </a:lnTo>
                        <a:lnTo>
                          <a:pt x="5184" y="17356"/>
                        </a:lnTo>
                        <a:lnTo>
                          <a:pt x="4999" y="17125"/>
                        </a:lnTo>
                        <a:lnTo>
                          <a:pt x="4953" y="17079"/>
                        </a:lnTo>
                        <a:lnTo>
                          <a:pt x="4999" y="16986"/>
                        </a:lnTo>
                        <a:lnTo>
                          <a:pt x="5092" y="17032"/>
                        </a:lnTo>
                        <a:lnTo>
                          <a:pt x="5138" y="16986"/>
                        </a:lnTo>
                        <a:lnTo>
                          <a:pt x="5277" y="16708"/>
                        </a:lnTo>
                        <a:lnTo>
                          <a:pt x="5092" y="16616"/>
                        </a:lnTo>
                        <a:lnTo>
                          <a:pt x="5092" y="16662"/>
                        </a:lnTo>
                        <a:lnTo>
                          <a:pt x="4999" y="16847"/>
                        </a:lnTo>
                        <a:lnTo>
                          <a:pt x="4675" y="16477"/>
                        </a:lnTo>
                        <a:lnTo>
                          <a:pt x="4629" y="16384"/>
                        </a:lnTo>
                        <a:lnTo>
                          <a:pt x="4444" y="16153"/>
                        </a:lnTo>
                        <a:lnTo>
                          <a:pt x="4351" y="16060"/>
                        </a:lnTo>
                        <a:lnTo>
                          <a:pt x="4212" y="15875"/>
                        </a:lnTo>
                        <a:lnTo>
                          <a:pt x="3935" y="15459"/>
                        </a:lnTo>
                        <a:lnTo>
                          <a:pt x="3796" y="15274"/>
                        </a:lnTo>
                        <a:lnTo>
                          <a:pt x="3703" y="15135"/>
                        </a:lnTo>
                        <a:lnTo>
                          <a:pt x="3426" y="14718"/>
                        </a:lnTo>
                        <a:lnTo>
                          <a:pt x="3287" y="14579"/>
                        </a:lnTo>
                        <a:lnTo>
                          <a:pt x="3333" y="14533"/>
                        </a:lnTo>
                        <a:lnTo>
                          <a:pt x="3287" y="14487"/>
                        </a:lnTo>
                        <a:lnTo>
                          <a:pt x="3194" y="14394"/>
                        </a:lnTo>
                        <a:lnTo>
                          <a:pt x="3148" y="14441"/>
                        </a:lnTo>
                        <a:lnTo>
                          <a:pt x="3009" y="14441"/>
                        </a:lnTo>
                        <a:lnTo>
                          <a:pt x="2407" y="13330"/>
                        </a:lnTo>
                        <a:lnTo>
                          <a:pt x="2454" y="13284"/>
                        </a:lnTo>
                        <a:lnTo>
                          <a:pt x="6249" y="11155"/>
                        </a:lnTo>
                        <a:lnTo>
                          <a:pt x="6249" y="11108"/>
                        </a:lnTo>
                        <a:lnTo>
                          <a:pt x="6341" y="11293"/>
                        </a:lnTo>
                        <a:lnTo>
                          <a:pt x="6480" y="11432"/>
                        </a:lnTo>
                        <a:lnTo>
                          <a:pt x="6665" y="11664"/>
                        </a:lnTo>
                        <a:lnTo>
                          <a:pt x="6712" y="11710"/>
                        </a:lnTo>
                        <a:lnTo>
                          <a:pt x="6851" y="11802"/>
                        </a:lnTo>
                        <a:lnTo>
                          <a:pt x="6897" y="11802"/>
                        </a:lnTo>
                        <a:lnTo>
                          <a:pt x="7036" y="11988"/>
                        </a:lnTo>
                        <a:lnTo>
                          <a:pt x="7128" y="12080"/>
                        </a:lnTo>
                        <a:lnTo>
                          <a:pt x="7175" y="12126"/>
                        </a:lnTo>
                        <a:lnTo>
                          <a:pt x="3750" y="14024"/>
                        </a:lnTo>
                        <a:lnTo>
                          <a:pt x="3657" y="14117"/>
                        </a:lnTo>
                        <a:lnTo>
                          <a:pt x="3611" y="14163"/>
                        </a:lnTo>
                        <a:lnTo>
                          <a:pt x="3703" y="14302"/>
                        </a:lnTo>
                        <a:lnTo>
                          <a:pt x="6527" y="12682"/>
                        </a:lnTo>
                        <a:lnTo>
                          <a:pt x="6712" y="12589"/>
                        </a:lnTo>
                        <a:lnTo>
                          <a:pt x="7082" y="12404"/>
                        </a:lnTo>
                        <a:lnTo>
                          <a:pt x="7175" y="12312"/>
                        </a:lnTo>
                        <a:lnTo>
                          <a:pt x="7267" y="12173"/>
                        </a:lnTo>
                        <a:lnTo>
                          <a:pt x="7267" y="12219"/>
                        </a:lnTo>
                        <a:lnTo>
                          <a:pt x="7313" y="12265"/>
                        </a:lnTo>
                        <a:lnTo>
                          <a:pt x="7360" y="12265"/>
                        </a:lnTo>
                        <a:lnTo>
                          <a:pt x="7360" y="12312"/>
                        </a:lnTo>
                        <a:lnTo>
                          <a:pt x="7591" y="12450"/>
                        </a:lnTo>
                        <a:lnTo>
                          <a:pt x="7776" y="12543"/>
                        </a:lnTo>
                        <a:lnTo>
                          <a:pt x="8008" y="12589"/>
                        </a:lnTo>
                        <a:lnTo>
                          <a:pt x="8146" y="12543"/>
                        </a:lnTo>
                        <a:lnTo>
                          <a:pt x="8285" y="12497"/>
                        </a:lnTo>
                        <a:lnTo>
                          <a:pt x="8332" y="12497"/>
                        </a:lnTo>
                        <a:lnTo>
                          <a:pt x="8332" y="12450"/>
                        </a:lnTo>
                        <a:lnTo>
                          <a:pt x="8470" y="12358"/>
                        </a:lnTo>
                        <a:lnTo>
                          <a:pt x="8563" y="12219"/>
                        </a:lnTo>
                        <a:lnTo>
                          <a:pt x="8609" y="12080"/>
                        </a:lnTo>
                        <a:lnTo>
                          <a:pt x="8656" y="11895"/>
                        </a:lnTo>
                        <a:lnTo>
                          <a:pt x="8656" y="11756"/>
                        </a:lnTo>
                        <a:lnTo>
                          <a:pt x="8656" y="11710"/>
                        </a:lnTo>
                        <a:lnTo>
                          <a:pt x="8609" y="11571"/>
                        </a:lnTo>
                        <a:lnTo>
                          <a:pt x="8609" y="11525"/>
                        </a:lnTo>
                        <a:lnTo>
                          <a:pt x="8609" y="11479"/>
                        </a:lnTo>
                        <a:lnTo>
                          <a:pt x="8609" y="11432"/>
                        </a:lnTo>
                        <a:lnTo>
                          <a:pt x="8563" y="11340"/>
                        </a:lnTo>
                        <a:lnTo>
                          <a:pt x="8563" y="11293"/>
                        </a:lnTo>
                        <a:lnTo>
                          <a:pt x="8517" y="11201"/>
                        </a:lnTo>
                        <a:lnTo>
                          <a:pt x="8470" y="11062"/>
                        </a:lnTo>
                        <a:lnTo>
                          <a:pt x="8470" y="11016"/>
                        </a:lnTo>
                        <a:lnTo>
                          <a:pt x="8424" y="10969"/>
                        </a:lnTo>
                        <a:lnTo>
                          <a:pt x="8424" y="10923"/>
                        </a:lnTo>
                        <a:lnTo>
                          <a:pt x="8378" y="10877"/>
                        </a:lnTo>
                        <a:lnTo>
                          <a:pt x="8378" y="10831"/>
                        </a:lnTo>
                        <a:lnTo>
                          <a:pt x="8332" y="10784"/>
                        </a:lnTo>
                        <a:lnTo>
                          <a:pt x="8332" y="10738"/>
                        </a:lnTo>
                        <a:lnTo>
                          <a:pt x="8285" y="10692"/>
                        </a:lnTo>
                        <a:lnTo>
                          <a:pt x="8239" y="10599"/>
                        </a:lnTo>
                        <a:lnTo>
                          <a:pt x="8193" y="10599"/>
                        </a:lnTo>
                        <a:lnTo>
                          <a:pt x="7869" y="10090"/>
                        </a:lnTo>
                        <a:lnTo>
                          <a:pt x="7869" y="10090"/>
                        </a:lnTo>
                        <a:lnTo>
                          <a:pt x="8054" y="10692"/>
                        </a:lnTo>
                        <a:lnTo>
                          <a:pt x="8054" y="10738"/>
                        </a:lnTo>
                        <a:lnTo>
                          <a:pt x="8100" y="10831"/>
                        </a:lnTo>
                        <a:lnTo>
                          <a:pt x="8100" y="10877"/>
                        </a:lnTo>
                        <a:lnTo>
                          <a:pt x="8100" y="10969"/>
                        </a:lnTo>
                        <a:lnTo>
                          <a:pt x="8100" y="11016"/>
                        </a:lnTo>
                        <a:lnTo>
                          <a:pt x="8100" y="11062"/>
                        </a:lnTo>
                        <a:lnTo>
                          <a:pt x="8100" y="11108"/>
                        </a:lnTo>
                        <a:lnTo>
                          <a:pt x="8100" y="11155"/>
                        </a:lnTo>
                        <a:lnTo>
                          <a:pt x="8054" y="11247"/>
                        </a:lnTo>
                        <a:lnTo>
                          <a:pt x="8054" y="11293"/>
                        </a:lnTo>
                        <a:lnTo>
                          <a:pt x="8100" y="11340"/>
                        </a:lnTo>
                        <a:lnTo>
                          <a:pt x="8008" y="11293"/>
                        </a:lnTo>
                        <a:lnTo>
                          <a:pt x="8008" y="11340"/>
                        </a:lnTo>
                        <a:lnTo>
                          <a:pt x="7823" y="11525"/>
                        </a:lnTo>
                        <a:lnTo>
                          <a:pt x="7637" y="11664"/>
                        </a:lnTo>
                        <a:lnTo>
                          <a:pt x="7499" y="11710"/>
                        </a:lnTo>
                        <a:lnTo>
                          <a:pt x="7360" y="11802"/>
                        </a:lnTo>
                        <a:lnTo>
                          <a:pt x="7221" y="11802"/>
                        </a:lnTo>
                        <a:lnTo>
                          <a:pt x="7360" y="11710"/>
                        </a:lnTo>
                        <a:lnTo>
                          <a:pt x="7406" y="11617"/>
                        </a:lnTo>
                        <a:lnTo>
                          <a:pt x="7452" y="11525"/>
                        </a:lnTo>
                        <a:lnTo>
                          <a:pt x="7452" y="11432"/>
                        </a:lnTo>
                        <a:lnTo>
                          <a:pt x="7452" y="11340"/>
                        </a:lnTo>
                        <a:lnTo>
                          <a:pt x="7406" y="11247"/>
                        </a:lnTo>
                        <a:lnTo>
                          <a:pt x="7406" y="11201"/>
                        </a:lnTo>
                        <a:lnTo>
                          <a:pt x="7360" y="11062"/>
                        </a:lnTo>
                        <a:lnTo>
                          <a:pt x="7360" y="11016"/>
                        </a:lnTo>
                        <a:lnTo>
                          <a:pt x="6665" y="9535"/>
                        </a:lnTo>
                        <a:lnTo>
                          <a:pt x="6619" y="9442"/>
                        </a:lnTo>
                        <a:lnTo>
                          <a:pt x="6527" y="9303"/>
                        </a:lnTo>
                        <a:lnTo>
                          <a:pt x="6434" y="9072"/>
                        </a:lnTo>
                        <a:lnTo>
                          <a:pt x="6434" y="9026"/>
                        </a:lnTo>
                        <a:lnTo>
                          <a:pt x="6388" y="8979"/>
                        </a:lnTo>
                        <a:lnTo>
                          <a:pt x="6388" y="8887"/>
                        </a:lnTo>
                        <a:lnTo>
                          <a:pt x="6341" y="8794"/>
                        </a:lnTo>
                        <a:lnTo>
                          <a:pt x="6341" y="8470"/>
                        </a:lnTo>
                        <a:lnTo>
                          <a:pt x="6295" y="8239"/>
                        </a:lnTo>
                        <a:lnTo>
                          <a:pt x="6203" y="8239"/>
                        </a:lnTo>
                        <a:lnTo>
                          <a:pt x="6295" y="8192"/>
                        </a:lnTo>
                        <a:lnTo>
                          <a:pt x="6249" y="7961"/>
                        </a:lnTo>
                        <a:lnTo>
                          <a:pt x="6064" y="6758"/>
                        </a:lnTo>
                        <a:lnTo>
                          <a:pt x="5138" y="741"/>
                        </a:lnTo>
                        <a:lnTo>
                          <a:pt x="3888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8" name="Google Shape;7168;p53"/>
                  <p:cNvSpPr/>
                  <p:nvPr/>
                </p:nvSpPr>
                <p:spPr>
                  <a:xfrm>
                    <a:off x="-1893324" y="2365468"/>
                    <a:ext cx="159272" cy="511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1" h="1159" extrusionOk="0">
                        <a:moveTo>
                          <a:pt x="278" y="1"/>
                        </a:moveTo>
                        <a:lnTo>
                          <a:pt x="186" y="47"/>
                        </a:lnTo>
                        <a:lnTo>
                          <a:pt x="140" y="47"/>
                        </a:lnTo>
                        <a:lnTo>
                          <a:pt x="93" y="94"/>
                        </a:lnTo>
                        <a:lnTo>
                          <a:pt x="47" y="186"/>
                        </a:lnTo>
                        <a:lnTo>
                          <a:pt x="1" y="232"/>
                        </a:lnTo>
                        <a:lnTo>
                          <a:pt x="47" y="371"/>
                        </a:lnTo>
                        <a:lnTo>
                          <a:pt x="47" y="417"/>
                        </a:lnTo>
                        <a:lnTo>
                          <a:pt x="93" y="510"/>
                        </a:lnTo>
                        <a:lnTo>
                          <a:pt x="47" y="556"/>
                        </a:lnTo>
                        <a:lnTo>
                          <a:pt x="93" y="603"/>
                        </a:lnTo>
                        <a:lnTo>
                          <a:pt x="140" y="1065"/>
                        </a:lnTo>
                        <a:lnTo>
                          <a:pt x="140" y="1158"/>
                        </a:lnTo>
                        <a:lnTo>
                          <a:pt x="232" y="1112"/>
                        </a:lnTo>
                        <a:lnTo>
                          <a:pt x="695" y="1065"/>
                        </a:lnTo>
                        <a:lnTo>
                          <a:pt x="741" y="1019"/>
                        </a:lnTo>
                        <a:lnTo>
                          <a:pt x="834" y="1019"/>
                        </a:lnTo>
                        <a:lnTo>
                          <a:pt x="973" y="973"/>
                        </a:lnTo>
                        <a:lnTo>
                          <a:pt x="1019" y="927"/>
                        </a:lnTo>
                        <a:lnTo>
                          <a:pt x="1111" y="927"/>
                        </a:lnTo>
                        <a:lnTo>
                          <a:pt x="1250" y="973"/>
                        </a:lnTo>
                        <a:lnTo>
                          <a:pt x="1389" y="1065"/>
                        </a:lnTo>
                        <a:lnTo>
                          <a:pt x="1435" y="1112"/>
                        </a:lnTo>
                        <a:lnTo>
                          <a:pt x="1713" y="1158"/>
                        </a:lnTo>
                        <a:lnTo>
                          <a:pt x="2130" y="1158"/>
                        </a:lnTo>
                        <a:lnTo>
                          <a:pt x="2593" y="1112"/>
                        </a:lnTo>
                        <a:lnTo>
                          <a:pt x="2685" y="1112"/>
                        </a:lnTo>
                        <a:lnTo>
                          <a:pt x="3102" y="1065"/>
                        </a:lnTo>
                        <a:lnTo>
                          <a:pt x="3287" y="973"/>
                        </a:lnTo>
                        <a:lnTo>
                          <a:pt x="3472" y="927"/>
                        </a:lnTo>
                        <a:lnTo>
                          <a:pt x="3518" y="834"/>
                        </a:lnTo>
                        <a:lnTo>
                          <a:pt x="3564" y="741"/>
                        </a:lnTo>
                        <a:lnTo>
                          <a:pt x="3611" y="603"/>
                        </a:lnTo>
                        <a:lnTo>
                          <a:pt x="3611" y="556"/>
                        </a:lnTo>
                        <a:lnTo>
                          <a:pt x="3564" y="556"/>
                        </a:lnTo>
                        <a:lnTo>
                          <a:pt x="3611" y="510"/>
                        </a:lnTo>
                        <a:lnTo>
                          <a:pt x="3564" y="464"/>
                        </a:lnTo>
                        <a:lnTo>
                          <a:pt x="3472" y="279"/>
                        </a:lnTo>
                        <a:lnTo>
                          <a:pt x="3379" y="140"/>
                        </a:lnTo>
                        <a:lnTo>
                          <a:pt x="3287" y="94"/>
                        </a:lnTo>
                        <a:lnTo>
                          <a:pt x="3241" y="47"/>
                        </a:lnTo>
                        <a:lnTo>
                          <a:pt x="3194" y="47"/>
                        </a:lnTo>
                        <a:lnTo>
                          <a:pt x="3009" y="1"/>
                        </a:lnTo>
                        <a:lnTo>
                          <a:pt x="2639" y="140"/>
                        </a:lnTo>
                        <a:lnTo>
                          <a:pt x="2407" y="186"/>
                        </a:lnTo>
                        <a:lnTo>
                          <a:pt x="2315" y="186"/>
                        </a:lnTo>
                        <a:lnTo>
                          <a:pt x="2222" y="232"/>
                        </a:lnTo>
                        <a:lnTo>
                          <a:pt x="1435" y="232"/>
                        </a:lnTo>
                        <a:lnTo>
                          <a:pt x="1111" y="186"/>
                        </a:lnTo>
                        <a:lnTo>
                          <a:pt x="834" y="140"/>
                        </a:lnTo>
                        <a:lnTo>
                          <a:pt x="788" y="232"/>
                        </a:lnTo>
                        <a:lnTo>
                          <a:pt x="788" y="140"/>
                        </a:lnTo>
                        <a:lnTo>
                          <a:pt x="649" y="94"/>
                        </a:lnTo>
                        <a:lnTo>
                          <a:pt x="510" y="47"/>
                        </a:lnTo>
                        <a:lnTo>
                          <a:pt x="37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9" name="Google Shape;7169;p53"/>
                  <p:cNvSpPr/>
                  <p:nvPr/>
                </p:nvSpPr>
                <p:spPr>
                  <a:xfrm>
                    <a:off x="-2011708" y="2422632"/>
                    <a:ext cx="157243" cy="77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5" h="1760" extrusionOk="0">
                        <a:moveTo>
                          <a:pt x="139" y="1"/>
                        </a:moveTo>
                        <a:lnTo>
                          <a:pt x="139" y="47"/>
                        </a:lnTo>
                        <a:lnTo>
                          <a:pt x="93" y="93"/>
                        </a:lnTo>
                        <a:lnTo>
                          <a:pt x="47" y="93"/>
                        </a:lnTo>
                        <a:lnTo>
                          <a:pt x="0" y="140"/>
                        </a:lnTo>
                        <a:lnTo>
                          <a:pt x="0" y="232"/>
                        </a:lnTo>
                        <a:lnTo>
                          <a:pt x="0" y="371"/>
                        </a:lnTo>
                        <a:lnTo>
                          <a:pt x="47" y="417"/>
                        </a:lnTo>
                        <a:lnTo>
                          <a:pt x="47" y="464"/>
                        </a:lnTo>
                        <a:lnTo>
                          <a:pt x="93" y="510"/>
                        </a:lnTo>
                        <a:lnTo>
                          <a:pt x="47" y="603"/>
                        </a:lnTo>
                        <a:lnTo>
                          <a:pt x="93" y="649"/>
                        </a:lnTo>
                        <a:lnTo>
                          <a:pt x="278" y="1667"/>
                        </a:lnTo>
                        <a:lnTo>
                          <a:pt x="278" y="1760"/>
                        </a:lnTo>
                        <a:lnTo>
                          <a:pt x="371" y="1760"/>
                        </a:lnTo>
                        <a:lnTo>
                          <a:pt x="741" y="1713"/>
                        </a:lnTo>
                        <a:lnTo>
                          <a:pt x="1111" y="1574"/>
                        </a:lnTo>
                        <a:lnTo>
                          <a:pt x="1343" y="1482"/>
                        </a:lnTo>
                        <a:lnTo>
                          <a:pt x="1296" y="1436"/>
                        </a:lnTo>
                        <a:lnTo>
                          <a:pt x="1250" y="1112"/>
                        </a:lnTo>
                        <a:lnTo>
                          <a:pt x="1620" y="1112"/>
                        </a:lnTo>
                        <a:lnTo>
                          <a:pt x="1990" y="1158"/>
                        </a:lnTo>
                        <a:lnTo>
                          <a:pt x="2176" y="1158"/>
                        </a:lnTo>
                        <a:lnTo>
                          <a:pt x="2314" y="1112"/>
                        </a:lnTo>
                        <a:lnTo>
                          <a:pt x="2638" y="1112"/>
                        </a:lnTo>
                        <a:lnTo>
                          <a:pt x="2962" y="1065"/>
                        </a:lnTo>
                        <a:lnTo>
                          <a:pt x="3101" y="1019"/>
                        </a:lnTo>
                        <a:lnTo>
                          <a:pt x="3286" y="973"/>
                        </a:lnTo>
                        <a:lnTo>
                          <a:pt x="3425" y="880"/>
                        </a:lnTo>
                        <a:lnTo>
                          <a:pt x="3518" y="834"/>
                        </a:lnTo>
                        <a:lnTo>
                          <a:pt x="3564" y="741"/>
                        </a:lnTo>
                        <a:lnTo>
                          <a:pt x="3564" y="603"/>
                        </a:lnTo>
                        <a:lnTo>
                          <a:pt x="3564" y="556"/>
                        </a:lnTo>
                        <a:lnTo>
                          <a:pt x="3564" y="510"/>
                        </a:lnTo>
                        <a:lnTo>
                          <a:pt x="3564" y="464"/>
                        </a:lnTo>
                        <a:lnTo>
                          <a:pt x="3518" y="371"/>
                        </a:lnTo>
                        <a:lnTo>
                          <a:pt x="3472" y="279"/>
                        </a:lnTo>
                        <a:lnTo>
                          <a:pt x="3425" y="232"/>
                        </a:lnTo>
                        <a:lnTo>
                          <a:pt x="3286" y="47"/>
                        </a:lnTo>
                        <a:lnTo>
                          <a:pt x="3240" y="47"/>
                        </a:lnTo>
                        <a:lnTo>
                          <a:pt x="3148" y="1"/>
                        </a:lnTo>
                        <a:lnTo>
                          <a:pt x="2962" y="1"/>
                        </a:lnTo>
                        <a:lnTo>
                          <a:pt x="2870" y="47"/>
                        </a:lnTo>
                        <a:lnTo>
                          <a:pt x="2777" y="47"/>
                        </a:lnTo>
                        <a:lnTo>
                          <a:pt x="2592" y="93"/>
                        </a:lnTo>
                        <a:lnTo>
                          <a:pt x="2407" y="186"/>
                        </a:lnTo>
                        <a:lnTo>
                          <a:pt x="2222" y="186"/>
                        </a:lnTo>
                        <a:lnTo>
                          <a:pt x="1944" y="232"/>
                        </a:lnTo>
                        <a:lnTo>
                          <a:pt x="1944" y="325"/>
                        </a:lnTo>
                        <a:lnTo>
                          <a:pt x="1898" y="232"/>
                        </a:lnTo>
                        <a:lnTo>
                          <a:pt x="1389" y="232"/>
                        </a:lnTo>
                        <a:lnTo>
                          <a:pt x="1111" y="186"/>
                        </a:lnTo>
                        <a:lnTo>
                          <a:pt x="833" y="140"/>
                        </a:lnTo>
                        <a:lnTo>
                          <a:pt x="741" y="140"/>
                        </a:lnTo>
                        <a:lnTo>
                          <a:pt x="648" y="93"/>
                        </a:lnTo>
                        <a:lnTo>
                          <a:pt x="417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0" name="Google Shape;7170;p53"/>
                  <p:cNvSpPr/>
                  <p:nvPr/>
                </p:nvSpPr>
                <p:spPr>
                  <a:xfrm>
                    <a:off x="-2109715" y="1001841"/>
                    <a:ext cx="371606" cy="212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25" h="4814" extrusionOk="0">
                        <a:moveTo>
                          <a:pt x="5647" y="0"/>
                        </a:moveTo>
                        <a:lnTo>
                          <a:pt x="4999" y="232"/>
                        </a:lnTo>
                        <a:lnTo>
                          <a:pt x="4398" y="417"/>
                        </a:lnTo>
                        <a:lnTo>
                          <a:pt x="4166" y="463"/>
                        </a:lnTo>
                        <a:lnTo>
                          <a:pt x="3565" y="556"/>
                        </a:lnTo>
                        <a:lnTo>
                          <a:pt x="3009" y="648"/>
                        </a:lnTo>
                        <a:lnTo>
                          <a:pt x="2130" y="648"/>
                        </a:lnTo>
                        <a:lnTo>
                          <a:pt x="1713" y="556"/>
                        </a:lnTo>
                        <a:lnTo>
                          <a:pt x="1574" y="509"/>
                        </a:lnTo>
                        <a:lnTo>
                          <a:pt x="1621" y="648"/>
                        </a:lnTo>
                        <a:lnTo>
                          <a:pt x="1667" y="1018"/>
                        </a:lnTo>
                        <a:lnTo>
                          <a:pt x="1759" y="1389"/>
                        </a:lnTo>
                        <a:lnTo>
                          <a:pt x="1806" y="1435"/>
                        </a:lnTo>
                        <a:lnTo>
                          <a:pt x="1806" y="1481"/>
                        </a:lnTo>
                        <a:lnTo>
                          <a:pt x="556" y="2314"/>
                        </a:lnTo>
                        <a:lnTo>
                          <a:pt x="278" y="2546"/>
                        </a:lnTo>
                        <a:lnTo>
                          <a:pt x="93" y="2870"/>
                        </a:lnTo>
                        <a:lnTo>
                          <a:pt x="1" y="3194"/>
                        </a:lnTo>
                        <a:lnTo>
                          <a:pt x="1" y="3564"/>
                        </a:lnTo>
                        <a:lnTo>
                          <a:pt x="1" y="3656"/>
                        </a:lnTo>
                        <a:lnTo>
                          <a:pt x="1" y="3749"/>
                        </a:lnTo>
                        <a:lnTo>
                          <a:pt x="93" y="3980"/>
                        </a:lnTo>
                        <a:lnTo>
                          <a:pt x="232" y="4212"/>
                        </a:lnTo>
                        <a:lnTo>
                          <a:pt x="464" y="4443"/>
                        </a:lnTo>
                        <a:lnTo>
                          <a:pt x="695" y="4628"/>
                        </a:lnTo>
                        <a:lnTo>
                          <a:pt x="1019" y="4767"/>
                        </a:lnTo>
                        <a:lnTo>
                          <a:pt x="1343" y="4814"/>
                        </a:lnTo>
                        <a:lnTo>
                          <a:pt x="1528" y="4767"/>
                        </a:lnTo>
                        <a:lnTo>
                          <a:pt x="1759" y="4721"/>
                        </a:lnTo>
                        <a:lnTo>
                          <a:pt x="1945" y="4675"/>
                        </a:lnTo>
                        <a:lnTo>
                          <a:pt x="2130" y="4536"/>
                        </a:lnTo>
                        <a:lnTo>
                          <a:pt x="3565" y="3564"/>
                        </a:lnTo>
                        <a:lnTo>
                          <a:pt x="3611" y="3610"/>
                        </a:lnTo>
                        <a:lnTo>
                          <a:pt x="3657" y="3610"/>
                        </a:lnTo>
                        <a:lnTo>
                          <a:pt x="4074" y="3795"/>
                        </a:lnTo>
                        <a:lnTo>
                          <a:pt x="4490" y="3934"/>
                        </a:lnTo>
                        <a:lnTo>
                          <a:pt x="4907" y="3980"/>
                        </a:lnTo>
                        <a:lnTo>
                          <a:pt x="5370" y="4027"/>
                        </a:lnTo>
                        <a:lnTo>
                          <a:pt x="5786" y="4027"/>
                        </a:lnTo>
                        <a:lnTo>
                          <a:pt x="6203" y="3934"/>
                        </a:lnTo>
                        <a:lnTo>
                          <a:pt x="6619" y="3795"/>
                        </a:lnTo>
                        <a:lnTo>
                          <a:pt x="7036" y="3656"/>
                        </a:lnTo>
                        <a:lnTo>
                          <a:pt x="7406" y="3425"/>
                        </a:lnTo>
                        <a:lnTo>
                          <a:pt x="7730" y="3194"/>
                        </a:lnTo>
                        <a:lnTo>
                          <a:pt x="8054" y="2916"/>
                        </a:lnTo>
                        <a:lnTo>
                          <a:pt x="8332" y="2592"/>
                        </a:lnTo>
                        <a:lnTo>
                          <a:pt x="8424" y="2499"/>
                        </a:lnTo>
                        <a:lnTo>
                          <a:pt x="8285" y="2453"/>
                        </a:lnTo>
                        <a:lnTo>
                          <a:pt x="7915" y="2222"/>
                        </a:lnTo>
                        <a:lnTo>
                          <a:pt x="7499" y="1944"/>
                        </a:lnTo>
                        <a:lnTo>
                          <a:pt x="7128" y="1620"/>
                        </a:lnTo>
                        <a:lnTo>
                          <a:pt x="6758" y="1250"/>
                        </a:lnTo>
                        <a:lnTo>
                          <a:pt x="6110" y="556"/>
                        </a:lnTo>
                        <a:lnTo>
                          <a:pt x="5740" y="46"/>
                        </a:lnTo>
                        <a:lnTo>
                          <a:pt x="5694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171" name="Google Shape;7171;p53"/>
                <p:cNvSpPr/>
                <p:nvPr/>
              </p:nvSpPr>
              <p:spPr>
                <a:xfrm>
                  <a:off x="-2256681" y="2694157"/>
                  <a:ext cx="12306" cy="7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621" extrusionOk="0">
                      <a:moveTo>
                        <a:pt x="47" y="0"/>
                      </a:moveTo>
                      <a:lnTo>
                        <a:pt x="47" y="787"/>
                      </a:lnTo>
                      <a:lnTo>
                        <a:pt x="47" y="1158"/>
                      </a:lnTo>
                      <a:lnTo>
                        <a:pt x="0" y="1620"/>
                      </a:lnTo>
                      <a:lnTo>
                        <a:pt x="232" y="1250"/>
                      </a:lnTo>
                      <a:lnTo>
                        <a:pt x="278" y="1111"/>
                      </a:lnTo>
                      <a:lnTo>
                        <a:pt x="278" y="926"/>
                      </a:lnTo>
                      <a:lnTo>
                        <a:pt x="232" y="741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2" name="Google Shape;7172;p53"/>
                <p:cNvSpPr/>
                <p:nvPr/>
              </p:nvSpPr>
              <p:spPr>
                <a:xfrm>
                  <a:off x="-2509814" y="2728870"/>
                  <a:ext cx="130691" cy="114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3" h="2593" extrusionOk="0">
                      <a:moveTo>
                        <a:pt x="417" y="0"/>
                      </a:moveTo>
                      <a:lnTo>
                        <a:pt x="0" y="232"/>
                      </a:lnTo>
                      <a:lnTo>
                        <a:pt x="232" y="324"/>
                      </a:lnTo>
                      <a:lnTo>
                        <a:pt x="371" y="371"/>
                      </a:lnTo>
                      <a:lnTo>
                        <a:pt x="602" y="509"/>
                      </a:lnTo>
                      <a:lnTo>
                        <a:pt x="1343" y="926"/>
                      </a:lnTo>
                      <a:lnTo>
                        <a:pt x="1759" y="1157"/>
                      </a:lnTo>
                      <a:lnTo>
                        <a:pt x="1898" y="1250"/>
                      </a:lnTo>
                      <a:lnTo>
                        <a:pt x="1944" y="1296"/>
                      </a:lnTo>
                      <a:lnTo>
                        <a:pt x="1990" y="1342"/>
                      </a:lnTo>
                      <a:lnTo>
                        <a:pt x="2268" y="1574"/>
                      </a:lnTo>
                      <a:lnTo>
                        <a:pt x="2407" y="1898"/>
                      </a:lnTo>
                      <a:lnTo>
                        <a:pt x="2453" y="2083"/>
                      </a:lnTo>
                      <a:lnTo>
                        <a:pt x="2453" y="2222"/>
                      </a:lnTo>
                      <a:lnTo>
                        <a:pt x="2453" y="2268"/>
                      </a:lnTo>
                      <a:lnTo>
                        <a:pt x="2453" y="2314"/>
                      </a:lnTo>
                      <a:lnTo>
                        <a:pt x="2453" y="2361"/>
                      </a:lnTo>
                      <a:lnTo>
                        <a:pt x="2407" y="2592"/>
                      </a:lnTo>
                      <a:lnTo>
                        <a:pt x="2962" y="2268"/>
                      </a:lnTo>
                      <a:lnTo>
                        <a:pt x="2962" y="1990"/>
                      </a:lnTo>
                      <a:lnTo>
                        <a:pt x="2916" y="1759"/>
                      </a:lnTo>
                      <a:lnTo>
                        <a:pt x="2824" y="1574"/>
                      </a:lnTo>
                      <a:lnTo>
                        <a:pt x="2731" y="1481"/>
                      </a:lnTo>
                      <a:lnTo>
                        <a:pt x="2638" y="1389"/>
                      </a:lnTo>
                      <a:lnTo>
                        <a:pt x="2592" y="1342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3" name="Google Shape;7173;p53"/>
                <p:cNvSpPr/>
                <p:nvPr/>
              </p:nvSpPr>
              <p:spPr>
                <a:xfrm>
                  <a:off x="-2826241" y="3398422"/>
                  <a:ext cx="153141" cy="118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2" h="2686" extrusionOk="0">
                      <a:moveTo>
                        <a:pt x="602" y="1"/>
                      </a:moveTo>
                      <a:lnTo>
                        <a:pt x="0" y="371"/>
                      </a:lnTo>
                      <a:lnTo>
                        <a:pt x="232" y="418"/>
                      </a:lnTo>
                      <a:lnTo>
                        <a:pt x="371" y="464"/>
                      </a:lnTo>
                      <a:lnTo>
                        <a:pt x="602" y="603"/>
                      </a:lnTo>
                      <a:lnTo>
                        <a:pt x="1343" y="1019"/>
                      </a:lnTo>
                      <a:lnTo>
                        <a:pt x="1759" y="1251"/>
                      </a:lnTo>
                      <a:lnTo>
                        <a:pt x="1991" y="1436"/>
                      </a:lnTo>
                      <a:lnTo>
                        <a:pt x="2176" y="1575"/>
                      </a:lnTo>
                      <a:lnTo>
                        <a:pt x="2315" y="1760"/>
                      </a:lnTo>
                      <a:lnTo>
                        <a:pt x="2407" y="1991"/>
                      </a:lnTo>
                      <a:lnTo>
                        <a:pt x="2453" y="2176"/>
                      </a:lnTo>
                      <a:lnTo>
                        <a:pt x="2453" y="2361"/>
                      </a:lnTo>
                      <a:lnTo>
                        <a:pt x="2453" y="2500"/>
                      </a:lnTo>
                      <a:lnTo>
                        <a:pt x="2407" y="2685"/>
                      </a:lnTo>
                      <a:lnTo>
                        <a:pt x="3472" y="2084"/>
                      </a:lnTo>
                      <a:lnTo>
                        <a:pt x="3425" y="1760"/>
                      </a:lnTo>
                      <a:lnTo>
                        <a:pt x="3425" y="1575"/>
                      </a:lnTo>
                      <a:lnTo>
                        <a:pt x="3333" y="1389"/>
                      </a:lnTo>
                      <a:lnTo>
                        <a:pt x="3240" y="1251"/>
                      </a:lnTo>
                      <a:lnTo>
                        <a:pt x="3101" y="1158"/>
                      </a:lnTo>
                      <a:lnTo>
                        <a:pt x="3055" y="1112"/>
                      </a:lnTo>
                      <a:lnTo>
                        <a:pt x="6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4" name="Google Shape;7174;p53"/>
                <p:cNvSpPr/>
                <p:nvPr/>
              </p:nvSpPr>
              <p:spPr>
                <a:xfrm>
                  <a:off x="-2579239" y="3382102"/>
                  <a:ext cx="18437" cy="57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297" extrusionOk="0">
                      <a:moveTo>
                        <a:pt x="278" y="1"/>
                      </a:moveTo>
                      <a:lnTo>
                        <a:pt x="186" y="464"/>
                      </a:lnTo>
                      <a:lnTo>
                        <a:pt x="93" y="926"/>
                      </a:lnTo>
                      <a:lnTo>
                        <a:pt x="1" y="1297"/>
                      </a:lnTo>
                      <a:lnTo>
                        <a:pt x="1" y="1297"/>
                      </a:lnTo>
                      <a:lnTo>
                        <a:pt x="232" y="1019"/>
                      </a:lnTo>
                      <a:lnTo>
                        <a:pt x="371" y="926"/>
                      </a:lnTo>
                      <a:lnTo>
                        <a:pt x="417" y="788"/>
                      </a:lnTo>
                      <a:lnTo>
                        <a:pt x="417" y="649"/>
                      </a:lnTo>
                      <a:lnTo>
                        <a:pt x="371" y="464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5" name="Google Shape;7175;p53"/>
                <p:cNvSpPr/>
                <p:nvPr/>
              </p:nvSpPr>
              <p:spPr>
                <a:xfrm>
                  <a:off x="-3120218" y="2790091"/>
                  <a:ext cx="6175" cy="16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371" extrusionOk="0">
                      <a:moveTo>
                        <a:pt x="140" y="1"/>
                      </a:moveTo>
                      <a:lnTo>
                        <a:pt x="93" y="47"/>
                      </a:lnTo>
                      <a:lnTo>
                        <a:pt x="1" y="371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6" name="Google Shape;7176;p53"/>
                <p:cNvSpPr/>
                <p:nvPr/>
              </p:nvSpPr>
              <p:spPr>
                <a:xfrm>
                  <a:off x="-3210021" y="2861545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7" name="Google Shape;7177;p53"/>
                <p:cNvSpPr/>
                <p:nvPr/>
              </p:nvSpPr>
              <p:spPr>
                <a:xfrm>
                  <a:off x="-3205963" y="2849284"/>
                  <a:ext cx="2117" cy="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1" y="94"/>
                      </a:lnTo>
                      <a:lnTo>
                        <a:pt x="1" y="94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8" name="Google Shape;7178;p53"/>
                <p:cNvSpPr/>
                <p:nvPr/>
              </p:nvSpPr>
              <p:spPr>
                <a:xfrm>
                  <a:off x="-3203890" y="2830935"/>
                  <a:ext cx="8204" cy="1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17" extrusionOk="0">
                      <a:moveTo>
                        <a:pt x="185" y="0"/>
                      </a:moveTo>
                      <a:lnTo>
                        <a:pt x="185" y="0"/>
                      </a:lnTo>
                      <a:lnTo>
                        <a:pt x="0" y="417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9" name="Google Shape;7179;p53"/>
                <p:cNvSpPr/>
                <p:nvPr/>
              </p:nvSpPr>
              <p:spPr>
                <a:xfrm>
                  <a:off x="-3201861" y="2851357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0" name="Google Shape;7180;p53"/>
                <p:cNvSpPr/>
                <p:nvPr/>
              </p:nvSpPr>
              <p:spPr>
                <a:xfrm>
                  <a:off x="-3207992" y="2853386"/>
                  <a:ext cx="6175" cy="1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232" extrusionOk="0">
                      <a:moveTo>
                        <a:pt x="139" y="1"/>
                      </a:moveTo>
                      <a:lnTo>
                        <a:pt x="1" y="232"/>
                      </a:lnTo>
                      <a:lnTo>
                        <a:pt x="1" y="232"/>
                      </a:lnTo>
                      <a:lnTo>
                        <a:pt x="139" y="1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1" name="Google Shape;7181;p53"/>
                <p:cNvSpPr/>
                <p:nvPr/>
              </p:nvSpPr>
              <p:spPr>
                <a:xfrm>
                  <a:off x="-3261053" y="2957479"/>
                  <a:ext cx="44" cy="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2" name="Google Shape;7182;p53"/>
                <p:cNvSpPr/>
                <p:nvPr/>
              </p:nvSpPr>
              <p:spPr>
                <a:xfrm>
                  <a:off x="-3216152" y="3010585"/>
                  <a:ext cx="2073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3" name="Google Shape;7183;p53"/>
                <p:cNvSpPr/>
                <p:nvPr/>
              </p:nvSpPr>
              <p:spPr>
                <a:xfrm>
                  <a:off x="-3218181" y="3002425"/>
                  <a:ext cx="44" cy="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4" name="Google Shape;7184;p53"/>
                <p:cNvSpPr/>
                <p:nvPr/>
              </p:nvSpPr>
              <p:spPr>
                <a:xfrm>
                  <a:off x="-3254922" y="2961581"/>
                  <a:ext cx="44" cy="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5" name="Google Shape;7185;p53"/>
                <p:cNvSpPr/>
                <p:nvPr/>
              </p:nvSpPr>
              <p:spPr>
                <a:xfrm>
                  <a:off x="-3138567" y="2234822"/>
                  <a:ext cx="30655" cy="2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557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0" y="140"/>
                      </a:lnTo>
                      <a:lnTo>
                        <a:pt x="417" y="417"/>
                      </a:lnTo>
                      <a:lnTo>
                        <a:pt x="463" y="464"/>
                      </a:lnTo>
                      <a:lnTo>
                        <a:pt x="509" y="464"/>
                      </a:lnTo>
                      <a:lnTo>
                        <a:pt x="556" y="510"/>
                      </a:lnTo>
                      <a:lnTo>
                        <a:pt x="602" y="556"/>
                      </a:lnTo>
                      <a:lnTo>
                        <a:pt x="648" y="510"/>
                      </a:lnTo>
                      <a:lnTo>
                        <a:pt x="694" y="464"/>
                      </a:lnTo>
                      <a:lnTo>
                        <a:pt x="694" y="417"/>
                      </a:lnTo>
                      <a:lnTo>
                        <a:pt x="648" y="417"/>
                      </a:lnTo>
                      <a:lnTo>
                        <a:pt x="602" y="371"/>
                      </a:lnTo>
                      <a:lnTo>
                        <a:pt x="556" y="325"/>
                      </a:lnTo>
                      <a:lnTo>
                        <a:pt x="509" y="325"/>
                      </a:lnTo>
                      <a:lnTo>
                        <a:pt x="417" y="279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6" name="Google Shape;7186;p53"/>
                <p:cNvSpPr/>
                <p:nvPr/>
              </p:nvSpPr>
              <p:spPr>
                <a:xfrm>
                  <a:off x="-2865012" y="3231034"/>
                  <a:ext cx="14335" cy="1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279" extrusionOk="0">
                      <a:moveTo>
                        <a:pt x="232" y="1"/>
                      </a:moveTo>
                      <a:lnTo>
                        <a:pt x="0" y="140"/>
                      </a:lnTo>
                      <a:lnTo>
                        <a:pt x="46" y="186"/>
                      </a:lnTo>
                      <a:lnTo>
                        <a:pt x="46" y="278"/>
                      </a:lnTo>
                      <a:lnTo>
                        <a:pt x="93" y="232"/>
                      </a:lnTo>
                      <a:lnTo>
                        <a:pt x="139" y="232"/>
                      </a:lnTo>
                      <a:lnTo>
                        <a:pt x="278" y="140"/>
                      </a:lnTo>
                      <a:lnTo>
                        <a:pt x="324" y="140"/>
                      </a:lnTo>
                      <a:lnTo>
                        <a:pt x="278" y="47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7" name="Google Shape;7187;p53"/>
                <p:cNvSpPr/>
                <p:nvPr/>
              </p:nvSpPr>
              <p:spPr>
                <a:xfrm>
                  <a:off x="-1664670" y="2249113"/>
                  <a:ext cx="61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0" y="140"/>
                      </a:lnTo>
                      <a:lnTo>
                        <a:pt x="47" y="140"/>
                      </a:lnTo>
                      <a:lnTo>
                        <a:pt x="93" y="93"/>
                      </a:lnTo>
                      <a:lnTo>
                        <a:pt x="139" y="93"/>
                      </a:lnTo>
                      <a:lnTo>
                        <a:pt x="139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8" name="Google Shape;7188;p53"/>
                <p:cNvSpPr/>
                <p:nvPr/>
              </p:nvSpPr>
              <p:spPr>
                <a:xfrm>
                  <a:off x="-1660613" y="2245055"/>
                  <a:ext cx="61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93"/>
                      </a:lnTo>
                      <a:lnTo>
                        <a:pt x="94" y="139"/>
                      </a:lnTo>
                      <a:lnTo>
                        <a:pt x="140" y="93"/>
                      </a:lnTo>
                      <a:lnTo>
                        <a:pt x="140" y="47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9" name="Google Shape;7189;p53"/>
                <p:cNvSpPr/>
                <p:nvPr/>
              </p:nvSpPr>
              <p:spPr>
                <a:xfrm>
                  <a:off x="-1866771" y="2681896"/>
                  <a:ext cx="16364" cy="2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557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139" y="325"/>
                      </a:lnTo>
                      <a:lnTo>
                        <a:pt x="186" y="417"/>
                      </a:lnTo>
                      <a:lnTo>
                        <a:pt x="232" y="510"/>
                      </a:lnTo>
                      <a:lnTo>
                        <a:pt x="278" y="556"/>
                      </a:lnTo>
                      <a:lnTo>
                        <a:pt x="324" y="556"/>
                      </a:lnTo>
                      <a:lnTo>
                        <a:pt x="371" y="510"/>
                      </a:lnTo>
                      <a:lnTo>
                        <a:pt x="324" y="510"/>
                      </a:lnTo>
                      <a:lnTo>
                        <a:pt x="324" y="464"/>
                      </a:lnTo>
                      <a:lnTo>
                        <a:pt x="278" y="37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0" name="Google Shape;7190;p53"/>
                <p:cNvSpPr/>
                <p:nvPr/>
              </p:nvSpPr>
              <p:spPr>
                <a:xfrm>
                  <a:off x="-1844320" y="2679867"/>
                  <a:ext cx="16364" cy="24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556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139"/>
                      </a:lnTo>
                      <a:lnTo>
                        <a:pt x="232" y="556"/>
                      </a:lnTo>
                      <a:lnTo>
                        <a:pt x="278" y="556"/>
                      </a:lnTo>
                      <a:lnTo>
                        <a:pt x="371" y="510"/>
                      </a:lnTo>
                      <a:lnTo>
                        <a:pt x="186" y="186"/>
                      </a:lnTo>
                      <a:lnTo>
                        <a:pt x="139" y="93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1" name="Google Shape;7191;p53"/>
                <p:cNvSpPr/>
                <p:nvPr/>
              </p:nvSpPr>
              <p:spPr>
                <a:xfrm>
                  <a:off x="-1823898" y="2673736"/>
                  <a:ext cx="16364" cy="26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603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185" y="463"/>
                      </a:lnTo>
                      <a:lnTo>
                        <a:pt x="232" y="510"/>
                      </a:lnTo>
                      <a:lnTo>
                        <a:pt x="278" y="602"/>
                      </a:lnTo>
                      <a:lnTo>
                        <a:pt x="371" y="556"/>
                      </a:lnTo>
                      <a:lnTo>
                        <a:pt x="324" y="510"/>
                      </a:lnTo>
                      <a:lnTo>
                        <a:pt x="324" y="46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2" name="Google Shape;7192;p53"/>
                <p:cNvSpPr/>
                <p:nvPr/>
              </p:nvSpPr>
              <p:spPr>
                <a:xfrm>
                  <a:off x="-1803477" y="2665576"/>
                  <a:ext cx="14335" cy="26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603" extrusionOk="0">
                      <a:moveTo>
                        <a:pt x="46" y="0"/>
                      </a:moveTo>
                      <a:lnTo>
                        <a:pt x="46" y="47"/>
                      </a:lnTo>
                      <a:lnTo>
                        <a:pt x="0" y="47"/>
                      </a:lnTo>
                      <a:lnTo>
                        <a:pt x="93" y="232"/>
                      </a:lnTo>
                      <a:lnTo>
                        <a:pt x="185" y="417"/>
                      </a:lnTo>
                      <a:lnTo>
                        <a:pt x="278" y="602"/>
                      </a:lnTo>
                      <a:lnTo>
                        <a:pt x="324" y="556"/>
                      </a:lnTo>
                      <a:lnTo>
                        <a:pt x="232" y="371"/>
                      </a:lnTo>
                      <a:lnTo>
                        <a:pt x="232" y="324"/>
                      </a:lnTo>
                      <a:lnTo>
                        <a:pt x="139" y="139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3" name="Google Shape;7193;p53"/>
                <p:cNvSpPr/>
                <p:nvPr/>
              </p:nvSpPr>
              <p:spPr>
                <a:xfrm>
                  <a:off x="-1787157" y="2655387"/>
                  <a:ext cx="16364" cy="24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556" extrusionOk="0">
                      <a:moveTo>
                        <a:pt x="93" y="0"/>
                      </a:moveTo>
                      <a:lnTo>
                        <a:pt x="0" y="46"/>
                      </a:lnTo>
                      <a:lnTo>
                        <a:pt x="278" y="555"/>
                      </a:lnTo>
                      <a:lnTo>
                        <a:pt x="371" y="50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4" name="Google Shape;7194;p53"/>
                <p:cNvSpPr/>
                <p:nvPr/>
              </p:nvSpPr>
              <p:spPr>
                <a:xfrm>
                  <a:off x="-1768808" y="2641096"/>
                  <a:ext cx="14335" cy="26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602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139"/>
                      </a:lnTo>
                      <a:lnTo>
                        <a:pt x="140" y="370"/>
                      </a:lnTo>
                      <a:lnTo>
                        <a:pt x="232" y="602"/>
                      </a:lnTo>
                      <a:lnTo>
                        <a:pt x="325" y="555"/>
                      </a:lnTo>
                      <a:lnTo>
                        <a:pt x="94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5" name="Google Shape;7195;p53"/>
                <p:cNvSpPr/>
                <p:nvPr/>
              </p:nvSpPr>
              <p:spPr>
                <a:xfrm>
                  <a:off x="-1754517" y="2624732"/>
                  <a:ext cx="16408" cy="2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557" extrusionOk="0">
                      <a:moveTo>
                        <a:pt x="94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279" y="556"/>
                      </a:lnTo>
                      <a:lnTo>
                        <a:pt x="371" y="510"/>
                      </a:lnTo>
                      <a:lnTo>
                        <a:pt x="140" y="93"/>
                      </a:lnTo>
                      <a:lnTo>
                        <a:pt x="94" y="47"/>
                      </a:lnTo>
                      <a:lnTo>
                        <a:pt x="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6" name="Google Shape;7196;p53"/>
                <p:cNvSpPr/>
                <p:nvPr/>
              </p:nvSpPr>
              <p:spPr>
                <a:xfrm>
                  <a:off x="-1872902" y="2596151"/>
                  <a:ext cx="16364" cy="2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557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278" y="556"/>
                      </a:lnTo>
                      <a:lnTo>
                        <a:pt x="325" y="556"/>
                      </a:lnTo>
                      <a:lnTo>
                        <a:pt x="325" y="510"/>
                      </a:lnTo>
                      <a:lnTo>
                        <a:pt x="371" y="510"/>
                      </a:lnTo>
                      <a:lnTo>
                        <a:pt x="325" y="464"/>
                      </a:lnTo>
                      <a:lnTo>
                        <a:pt x="325" y="417"/>
                      </a:lnTo>
                      <a:lnTo>
                        <a:pt x="278" y="417"/>
                      </a:lnTo>
                      <a:lnTo>
                        <a:pt x="232" y="279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7" name="Google Shape;7197;p53"/>
                <p:cNvSpPr/>
                <p:nvPr/>
              </p:nvSpPr>
              <p:spPr>
                <a:xfrm>
                  <a:off x="-1854509" y="2598224"/>
                  <a:ext cx="14335" cy="22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510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231" y="509"/>
                      </a:lnTo>
                      <a:lnTo>
                        <a:pt x="324" y="50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8" name="Google Shape;7198;p53"/>
                <p:cNvSpPr/>
                <p:nvPr/>
              </p:nvSpPr>
              <p:spPr>
                <a:xfrm>
                  <a:off x="-1840218" y="2594122"/>
                  <a:ext cx="14335" cy="24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556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231" y="510"/>
                      </a:lnTo>
                      <a:lnTo>
                        <a:pt x="278" y="510"/>
                      </a:lnTo>
                      <a:lnTo>
                        <a:pt x="278" y="556"/>
                      </a:lnTo>
                      <a:lnTo>
                        <a:pt x="324" y="510"/>
                      </a:lnTo>
                      <a:lnTo>
                        <a:pt x="324" y="46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9" name="Google Shape;7199;p53"/>
                <p:cNvSpPr/>
                <p:nvPr/>
              </p:nvSpPr>
              <p:spPr>
                <a:xfrm>
                  <a:off x="-1828000" y="2583933"/>
                  <a:ext cx="14335" cy="24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556" extrusionOk="0">
                      <a:moveTo>
                        <a:pt x="93" y="0"/>
                      </a:moveTo>
                      <a:lnTo>
                        <a:pt x="1" y="46"/>
                      </a:lnTo>
                      <a:lnTo>
                        <a:pt x="278" y="556"/>
                      </a:lnTo>
                      <a:lnTo>
                        <a:pt x="325" y="50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0" name="Google Shape;7200;p53"/>
                <p:cNvSpPr/>
                <p:nvPr/>
              </p:nvSpPr>
              <p:spPr>
                <a:xfrm>
                  <a:off x="-1877004" y="2547191"/>
                  <a:ext cx="53150" cy="40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926" extrusionOk="0">
                      <a:moveTo>
                        <a:pt x="880" y="93"/>
                      </a:moveTo>
                      <a:lnTo>
                        <a:pt x="973" y="139"/>
                      </a:lnTo>
                      <a:lnTo>
                        <a:pt x="1019" y="139"/>
                      </a:lnTo>
                      <a:lnTo>
                        <a:pt x="1065" y="185"/>
                      </a:lnTo>
                      <a:lnTo>
                        <a:pt x="1065" y="232"/>
                      </a:lnTo>
                      <a:lnTo>
                        <a:pt x="1112" y="232"/>
                      </a:lnTo>
                      <a:lnTo>
                        <a:pt x="1112" y="278"/>
                      </a:lnTo>
                      <a:lnTo>
                        <a:pt x="1112" y="324"/>
                      </a:lnTo>
                      <a:lnTo>
                        <a:pt x="1065" y="370"/>
                      </a:lnTo>
                      <a:lnTo>
                        <a:pt x="1065" y="417"/>
                      </a:lnTo>
                      <a:lnTo>
                        <a:pt x="1065" y="463"/>
                      </a:lnTo>
                      <a:lnTo>
                        <a:pt x="1019" y="463"/>
                      </a:lnTo>
                      <a:lnTo>
                        <a:pt x="927" y="602"/>
                      </a:lnTo>
                      <a:lnTo>
                        <a:pt x="788" y="694"/>
                      </a:lnTo>
                      <a:lnTo>
                        <a:pt x="603" y="787"/>
                      </a:lnTo>
                      <a:lnTo>
                        <a:pt x="464" y="833"/>
                      </a:lnTo>
                      <a:lnTo>
                        <a:pt x="279" y="833"/>
                      </a:lnTo>
                      <a:lnTo>
                        <a:pt x="232" y="787"/>
                      </a:lnTo>
                      <a:lnTo>
                        <a:pt x="140" y="787"/>
                      </a:lnTo>
                      <a:lnTo>
                        <a:pt x="140" y="741"/>
                      </a:lnTo>
                      <a:lnTo>
                        <a:pt x="94" y="741"/>
                      </a:lnTo>
                      <a:lnTo>
                        <a:pt x="94" y="694"/>
                      </a:lnTo>
                      <a:lnTo>
                        <a:pt x="94" y="648"/>
                      </a:lnTo>
                      <a:lnTo>
                        <a:pt x="94" y="602"/>
                      </a:lnTo>
                      <a:lnTo>
                        <a:pt x="94" y="555"/>
                      </a:lnTo>
                      <a:lnTo>
                        <a:pt x="94" y="509"/>
                      </a:lnTo>
                      <a:lnTo>
                        <a:pt x="140" y="463"/>
                      </a:lnTo>
                      <a:lnTo>
                        <a:pt x="232" y="370"/>
                      </a:lnTo>
                      <a:lnTo>
                        <a:pt x="232" y="324"/>
                      </a:lnTo>
                      <a:lnTo>
                        <a:pt x="279" y="324"/>
                      </a:lnTo>
                      <a:lnTo>
                        <a:pt x="279" y="278"/>
                      </a:lnTo>
                      <a:lnTo>
                        <a:pt x="371" y="232"/>
                      </a:lnTo>
                      <a:lnTo>
                        <a:pt x="603" y="139"/>
                      </a:lnTo>
                      <a:lnTo>
                        <a:pt x="788" y="93"/>
                      </a:lnTo>
                      <a:close/>
                      <a:moveTo>
                        <a:pt x="834" y="0"/>
                      </a:moveTo>
                      <a:lnTo>
                        <a:pt x="649" y="46"/>
                      </a:lnTo>
                      <a:lnTo>
                        <a:pt x="510" y="93"/>
                      </a:lnTo>
                      <a:lnTo>
                        <a:pt x="325" y="139"/>
                      </a:lnTo>
                      <a:lnTo>
                        <a:pt x="279" y="185"/>
                      </a:lnTo>
                      <a:lnTo>
                        <a:pt x="279" y="232"/>
                      </a:lnTo>
                      <a:lnTo>
                        <a:pt x="232" y="232"/>
                      </a:lnTo>
                      <a:lnTo>
                        <a:pt x="186" y="278"/>
                      </a:lnTo>
                      <a:lnTo>
                        <a:pt x="94" y="324"/>
                      </a:lnTo>
                      <a:lnTo>
                        <a:pt x="47" y="417"/>
                      </a:lnTo>
                      <a:lnTo>
                        <a:pt x="47" y="463"/>
                      </a:lnTo>
                      <a:lnTo>
                        <a:pt x="1" y="555"/>
                      </a:lnTo>
                      <a:lnTo>
                        <a:pt x="1" y="602"/>
                      </a:lnTo>
                      <a:lnTo>
                        <a:pt x="1" y="648"/>
                      </a:lnTo>
                      <a:lnTo>
                        <a:pt x="1" y="694"/>
                      </a:lnTo>
                      <a:lnTo>
                        <a:pt x="1" y="741"/>
                      </a:lnTo>
                      <a:lnTo>
                        <a:pt x="1" y="787"/>
                      </a:lnTo>
                      <a:lnTo>
                        <a:pt x="47" y="787"/>
                      </a:lnTo>
                      <a:lnTo>
                        <a:pt x="94" y="833"/>
                      </a:lnTo>
                      <a:lnTo>
                        <a:pt x="140" y="879"/>
                      </a:lnTo>
                      <a:lnTo>
                        <a:pt x="279" y="926"/>
                      </a:lnTo>
                      <a:lnTo>
                        <a:pt x="464" y="926"/>
                      </a:lnTo>
                      <a:lnTo>
                        <a:pt x="741" y="833"/>
                      </a:lnTo>
                      <a:lnTo>
                        <a:pt x="880" y="741"/>
                      </a:lnTo>
                      <a:lnTo>
                        <a:pt x="1019" y="648"/>
                      </a:lnTo>
                      <a:lnTo>
                        <a:pt x="1112" y="509"/>
                      </a:lnTo>
                      <a:lnTo>
                        <a:pt x="1158" y="463"/>
                      </a:lnTo>
                      <a:lnTo>
                        <a:pt x="1158" y="417"/>
                      </a:lnTo>
                      <a:lnTo>
                        <a:pt x="1204" y="324"/>
                      </a:lnTo>
                      <a:lnTo>
                        <a:pt x="1204" y="278"/>
                      </a:lnTo>
                      <a:lnTo>
                        <a:pt x="1204" y="232"/>
                      </a:lnTo>
                      <a:lnTo>
                        <a:pt x="1158" y="232"/>
                      </a:lnTo>
                      <a:lnTo>
                        <a:pt x="1158" y="185"/>
                      </a:lnTo>
                      <a:lnTo>
                        <a:pt x="1158" y="139"/>
                      </a:lnTo>
                      <a:lnTo>
                        <a:pt x="1112" y="139"/>
                      </a:lnTo>
                      <a:lnTo>
                        <a:pt x="1112" y="93"/>
                      </a:lnTo>
                      <a:lnTo>
                        <a:pt x="1065" y="93"/>
                      </a:lnTo>
                      <a:lnTo>
                        <a:pt x="1065" y="46"/>
                      </a:lnTo>
                      <a:lnTo>
                        <a:pt x="1019" y="46"/>
                      </a:lnTo>
                      <a:lnTo>
                        <a:pt x="92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1" name="Google Shape;7201;p53"/>
                <p:cNvSpPr/>
                <p:nvPr/>
              </p:nvSpPr>
              <p:spPr>
                <a:xfrm>
                  <a:off x="-1848422" y="2722739"/>
                  <a:ext cx="65367" cy="16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371" extrusionOk="0">
                      <a:moveTo>
                        <a:pt x="1389" y="0"/>
                      </a:moveTo>
                      <a:lnTo>
                        <a:pt x="1343" y="47"/>
                      </a:lnTo>
                      <a:lnTo>
                        <a:pt x="1297" y="47"/>
                      </a:lnTo>
                      <a:lnTo>
                        <a:pt x="1251" y="93"/>
                      </a:lnTo>
                      <a:lnTo>
                        <a:pt x="1204" y="93"/>
                      </a:lnTo>
                      <a:lnTo>
                        <a:pt x="1158" y="139"/>
                      </a:lnTo>
                      <a:lnTo>
                        <a:pt x="695" y="232"/>
                      </a:lnTo>
                      <a:lnTo>
                        <a:pt x="325" y="278"/>
                      </a:lnTo>
                      <a:lnTo>
                        <a:pt x="186" y="278"/>
                      </a:lnTo>
                      <a:lnTo>
                        <a:pt x="93" y="232"/>
                      </a:lnTo>
                      <a:lnTo>
                        <a:pt x="1" y="232"/>
                      </a:lnTo>
                      <a:lnTo>
                        <a:pt x="1" y="278"/>
                      </a:lnTo>
                      <a:lnTo>
                        <a:pt x="186" y="371"/>
                      </a:lnTo>
                      <a:lnTo>
                        <a:pt x="417" y="371"/>
                      </a:lnTo>
                      <a:lnTo>
                        <a:pt x="741" y="324"/>
                      </a:lnTo>
                      <a:lnTo>
                        <a:pt x="1204" y="186"/>
                      </a:lnTo>
                      <a:lnTo>
                        <a:pt x="1297" y="186"/>
                      </a:lnTo>
                      <a:lnTo>
                        <a:pt x="1343" y="139"/>
                      </a:lnTo>
                      <a:lnTo>
                        <a:pt x="1436" y="93"/>
                      </a:lnTo>
                      <a:lnTo>
                        <a:pt x="1482" y="93"/>
                      </a:lnTo>
                      <a:lnTo>
                        <a:pt x="143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2" name="Google Shape;7202;p53"/>
                <p:cNvSpPr/>
                <p:nvPr/>
              </p:nvSpPr>
              <p:spPr>
                <a:xfrm>
                  <a:off x="-2199518" y="2343018"/>
                  <a:ext cx="18393" cy="1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372" extrusionOk="0">
                      <a:moveTo>
                        <a:pt x="324" y="1"/>
                      </a:moveTo>
                      <a:lnTo>
                        <a:pt x="0" y="232"/>
                      </a:lnTo>
                      <a:lnTo>
                        <a:pt x="0" y="279"/>
                      </a:lnTo>
                      <a:lnTo>
                        <a:pt x="0" y="325"/>
                      </a:lnTo>
                      <a:lnTo>
                        <a:pt x="47" y="371"/>
                      </a:lnTo>
                      <a:lnTo>
                        <a:pt x="93" y="371"/>
                      </a:lnTo>
                      <a:lnTo>
                        <a:pt x="417" y="140"/>
                      </a:lnTo>
                      <a:lnTo>
                        <a:pt x="417" y="93"/>
                      </a:lnTo>
                      <a:lnTo>
                        <a:pt x="417" y="47"/>
                      </a:lnTo>
                      <a:lnTo>
                        <a:pt x="3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3" name="Google Shape;7203;p53"/>
                <p:cNvSpPr/>
                <p:nvPr/>
              </p:nvSpPr>
              <p:spPr>
                <a:xfrm>
                  <a:off x="-2207678" y="2334858"/>
                  <a:ext cx="20422" cy="16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371" extrusionOk="0">
                      <a:moveTo>
                        <a:pt x="324" y="1"/>
                      </a:moveTo>
                      <a:lnTo>
                        <a:pt x="46" y="232"/>
                      </a:lnTo>
                      <a:lnTo>
                        <a:pt x="0" y="278"/>
                      </a:lnTo>
                      <a:lnTo>
                        <a:pt x="46" y="325"/>
                      </a:lnTo>
                      <a:lnTo>
                        <a:pt x="93" y="371"/>
                      </a:lnTo>
                      <a:lnTo>
                        <a:pt x="139" y="325"/>
                      </a:lnTo>
                      <a:lnTo>
                        <a:pt x="417" y="140"/>
                      </a:lnTo>
                      <a:lnTo>
                        <a:pt x="463" y="93"/>
                      </a:lnTo>
                      <a:lnTo>
                        <a:pt x="463" y="47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4" name="Google Shape;7204;p53"/>
                <p:cNvSpPr/>
                <p:nvPr/>
              </p:nvSpPr>
              <p:spPr>
                <a:xfrm>
                  <a:off x="-2232202" y="2365468"/>
                  <a:ext cx="18437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25" extrusionOk="0">
                      <a:moveTo>
                        <a:pt x="325" y="1"/>
                      </a:moveTo>
                      <a:lnTo>
                        <a:pt x="1" y="232"/>
                      </a:lnTo>
                      <a:lnTo>
                        <a:pt x="1" y="279"/>
                      </a:lnTo>
                      <a:lnTo>
                        <a:pt x="1" y="325"/>
                      </a:lnTo>
                      <a:lnTo>
                        <a:pt x="93" y="325"/>
                      </a:lnTo>
                      <a:lnTo>
                        <a:pt x="417" y="94"/>
                      </a:lnTo>
                      <a:lnTo>
                        <a:pt x="417" y="47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5" name="Google Shape;7205;p53"/>
                <p:cNvSpPr/>
                <p:nvPr/>
              </p:nvSpPr>
              <p:spPr>
                <a:xfrm>
                  <a:off x="-2240362" y="2357308"/>
                  <a:ext cx="20466" cy="1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325" extrusionOk="0">
                      <a:moveTo>
                        <a:pt x="325" y="1"/>
                      </a:moveTo>
                      <a:lnTo>
                        <a:pt x="47" y="232"/>
                      </a:lnTo>
                      <a:lnTo>
                        <a:pt x="1" y="279"/>
                      </a:lnTo>
                      <a:lnTo>
                        <a:pt x="47" y="325"/>
                      </a:lnTo>
                      <a:lnTo>
                        <a:pt x="139" y="325"/>
                      </a:lnTo>
                      <a:lnTo>
                        <a:pt x="417" y="93"/>
                      </a:lnTo>
                      <a:lnTo>
                        <a:pt x="463" y="47"/>
                      </a:lnTo>
                      <a:lnTo>
                        <a:pt x="4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6" name="Google Shape;7206;p53"/>
                <p:cNvSpPr/>
                <p:nvPr/>
              </p:nvSpPr>
              <p:spPr>
                <a:xfrm>
                  <a:off x="-2260783" y="2387963"/>
                  <a:ext cx="20466" cy="16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371" extrusionOk="0">
                      <a:moveTo>
                        <a:pt x="325" y="0"/>
                      </a:moveTo>
                      <a:lnTo>
                        <a:pt x="325" y="46"/>
                      </a:lnTo>
                      <a:lnTo>
                        <a:pt x="140" y="185"/>
                      </a:lnTo>
                      <a:lnTo>
                        <a:pt x="47" y="231"/>
                      </a:lnTo>
                      <a:lnTo>
                        <a:pt x="1" y="278"/>
                      </a:lnTo>
                      <a:lnTo>
                        <a:pt x="47" y="324"/>
                      </a:lnTo>
                      <a:lnTo>
                        <a:pt x="93" y="370"/>
                      </a:lnTo>
                      <a:lnTo>
                        <a:pt x="140" y="324"/>
                      </a:lnTo>
                      <a:lnTo>
                        <a:pt x="325" y="231"/>
                      </a:lnTo>
                      <a:lnTo>
                        <a:pt x="417" y="139"/>
                      </a:lnTo>
                      <a:lnTo>
                        <a:pt x="464" y="93"/>
                      </a:lnTo>
                      <a:lnTo>
                        <a:pt x="417" y="46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7" name="Google Shape;7207;p53"/>
                <p:cNvSpPr/>
                <p:nvPr/>
              </p:nvSpPr>
              <p:spPr>
                <a:xfrm>
                  <a:off x="-2266914" y="2379759"/>
                  <a:ext cx="18437" cy="1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72" extrusionOk="0">
                      <a:moveTo>
                        <a:pt x="325" y="1"/>
                      </a:moveTo>
                      <a:lnTo>
                        <a:pt x="1" y="232"/>
                      </a:lnTo>
                      <a:lnTo>
                        <a:pt x="1" y="279"/>
                      </a:lnTo>
                      <a:lnTo>
                        <a:pt x="1" y="325"/>
                      </a:lnTo>
                      <a:lnTo>
                        <a:pt x="47" y="371"/>
                      </a:lnTo>
                      <a:lnTo>
                        <a:pt x="94" y="325"/>
                      </a:lnTo>
                      <a:lnTo>
                        <a:pt x="140" y="325"/>
                      </a:lnTo>
                      <a:lnTo>
                        <a:pt x="417" y="140"/>
                      </a:lnTo>
                      <a:lnTo>
                        <a:pt x="417" y="93"/>
                      </a:lnTo>
                      <a:lnTo>
                        <a:pt x="417" y="47"/>
                      </a:lnTo>
                      <a:lnTo>
                        <a:pt x="3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8" name="Google Shape;7208;p53"/>
                <p:cNvSpPr/>
                <p:nvPr/>
              </p:nvSpPr>
              <p:spPr>
                <a:xfrm>
                  <a:off x="-2305685" y="2387963"/>
                  <a:ext cx="20466" cy="16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371" extrusionOk="0">
                      <a:moveTo>
                        <a:pt x="371" y="0"/>
                      </a:moveTo>
                      <a:lnTo>
                        <a:pt x="325" y="46"/>
                      </a:lnTo>
                      <a:lnTo>
                        <a:pt x="47" y="231"/>
                      </a:lnTo>
                      <a:lnTo>
                        <a:pt x="1" y="278"/>
                      </a:lnTo>
                      <a:lnTo>
                        <a:pt x="1" y="324"/>
                      </a:lnTo>
                      <a:lnTo>
                        <a:pt x="93" y="370"/>
                      </a:lnTo>
                      <a:lnTo>
                        <a:pt x="139" y="370"/>
                      </a:lnTo>
                      <a:lnTo>
                        <a:pt x="417" y="139"/>
                      </a:lnTo>
                      <a:lnTo>
                        <a:pt x="463" y="93"/>
                      </a:lnTo>
                      <a:lnTo>
                        <a:pt x="417" y="46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9" name="Google Shape;7209;p53"/>
                <p:cNvSpPr/>
                <p:nvPr/>
              </p:nvSpPr>
              <p:spPr>
                <a:xfrm>
                  <a:off x="-2195460" y="2255244"/>
                  <a:ext cx="12306" cy="26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603" extrusionOk="0">
                      <a:moveTo>
                        <a:pt x="47" y="1"/>
                      </a:moveTo>
                      <a:lnTo>
                        <a:pt x="1" y="232"/>
                      </a:lnTo>
                      <a:lnTo>
                        <a:pt x="47" y="371"/>
                      </a:lnTo>
                      <a:lnTo>
                        <a:pt x="93" y="510"/>
                      </a:lnTo>
                      <a:lnTo>
                        <a:pt x="186" y="556"/>
                      </a:lnTo>
                      <a:lnTo>
                        <a:pt x="186" y="602"/>
                      </a:lnTo>
                      <a:lnTo>
                        <a:pt x="279" y="556"/>
                      </a:lnTo>
                      <a:lnTo>
                        <a:pt x="279" y="510"/>
                      </a:lnTo>
                      <a:lnTo>
                        <a:pt x="232" y="464"/>
                      </a:lnTo>
                      <a:lnTo>
                        <a:pt x="186" y="371"/>
                      </a:lnTo>
                      <a:lnTo>
                        <a:pt x="140" y="232"/>
                      </a:lnTo>
                      <a:lnTo>
                        <a:pt x="186" y="93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10" name="Google Shape;7210;p53"/>
              <p:cNvGrpSpPr/>
              <p:nvPr/>
            </p:nvGrpSpPr>
            <p:grpSpPr>
              <a:xfrm flipH="1">
                <a:off x="320113" y="613042"/>
                <a:ext cx="2394640" cy="3060090"/>
                <a:chOff x="-3597902" y="1024292"/>
                <a:chExt cx="2394640" cy="3060090"/>
              </a:xfrm>
            </p:grpSpPr>
            <p:sp>
              <p:nvSpPr>
                <p:cNvPr id="7211" name="Google Shape;7211;p53"/>
                <p:cNvSpPr/>
                <p:nvPr/>
              </p:nvSpPr>
              <p:spPr>
                <a:xfrm>
                  <a:off x="-3597902" y="2124597"/>
                  <a:ext cx="790098" cy="1153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3" h="26151" extrusionOk="0">
                      <a:moveTo>
                        <a:pt x="5693" y="1"/>
                      </a:moveTo>
                      <a:lnTo>
                        <a:pt x="4860" y="47"/>
                      </a:lnTo>
                      <a:lnTo>
                        <a:pt x="3935" y="186"/>
                      </a:lnTo>
                      <a:lnTo>
                        <a:pt x="3888" y="232"/>
                      </a:lnTo>
                      <a:lnTo>
                        <a:pt x="3749" y="232"/>
                      </a:lnTo>
                      <a:lnTo>
                        <a:pt x="3796" y="278"/>
                      </a:lnTo>
                      <a:lnTo>
                        <a:pt x="3425" y="556"/>
                      </a:lnTo>
                      <a:lnTo>
                        <a:pt x="3009" y="834"/>
                      </a:lnTo>
                      <a:lnTo>
                        <a:pt x="2963" y="880"/>
                      </a:lnTo>
                      <a:lnTo>
                        <a:pt x="2500" y="1250"/>
                      </a:lnTo>
                      <a:lnTo>
                        <a:pt x="2083" y="1620"/>
                      </a:lnTo>
                      <a:lnTo>
                        <a:pt x="1713" y="2037"/>
                      </a:lnTo>
                      <a:lnTo>
                        <a:pt x="1389" y="2500"/>
                      </a:lnTo>
                      <a:lnTo>
                        <a:pt x="1111" y="2963"/>
                      </a:lnTo>
                      <a:lnTo>
                        <a:pt x="834" y="3518"/>
                      </a:lnTo>
                      <a:lnTo>
                        <a:pt x="602" y="3981"/>
                      </a:lnTo>
                      <a:lnTo>
                        <a:pt x="510" y="4305"/>
                      </a:lnTo>
                      <a:lnTo>
                        <a:pt x="417" y="4583"/>
                      </a:lnTo>
                      <a:lnTo>
                        <a:pt x="556" y="4629"/>
                      </a:lnTo>
                      <a:lnTo>
                        <a:pt x="371" y="5323"/>
                      </a:lnTo>
                      <a:lnTo>
                        <a:pt x="232" y="5277"/>
                      </a:lnTo>
                      <a:lnTo>
                        <a:pt x="232" y="5416"/>
                      </a:lnTo>
                      <a:lnTo>
                        <a:pt x="47" y="6295"/>
                      </a:lnTo>
                      <a:lnTo>
                        <a:pt x="1" y="7221"/>
                      </a:lnTo>
                      <a:lnTo>
                        <a:pt x="1" y="8193"/>
                      </a:lnTo>
                      <a:lnTo>
                        <a:pt x="47" y="9165"/>
                      </a:lnTo>
                      <a:lnTo>
                        <a:pt x="139" y="10044"/>
                      </a:lnTo>
                      <a:lnTo>
                        <a:pt x="325" y="10923"/>
                      </a:lnTo>
                      <a:lnTo>
                        <a:pt x="510" y="11803"/>
                      </a:lnTo>
                      <a:lnTo>
                        <a:pt x="741" y="12682"/>
                      </a:lnTo>
                      <a:lnTo>
                        <a:pt x="1158" y="13932"/>
                      </a:lnTo>
                      <a:lnTo>
                        <a:pt x="1667" y="15135"/>
                      </a:lnTo>
                      <a:lnTo>
                        <a:pt x="2268" y="16338"/>
                      </a:lnTo>
                      <a:lnTo>
                        <a:pt x="2916" y="17542"/>
                      </a:lnTo>
                      <a:lnTo>
                        <a:pt x="3379" y="18282"/>
                      </a:lnTo>
                      <a:lnTo>
                        <a:pt x="3888" y="19023"/>
                      </a:lnTo>
                      <a:lnTo>
                        <a:pt x="4397" y="19717"/>
                      </a:lnTo>
                      <a:lnTo>
                        <a:pt x="4907" y="20365"/>
                      </a:lnTo>
                      <a:lnTo>
                        <a:pt x="5092" y="20596"/>
                      </a:lnTo>
                      <a:lnTo>
                        <a:pt x="5092" y="20643"/>
                      </a:lnTo>
                      <a:lnTo>
                        <a:pt x="5369" y="20920"/>
                      </a:lnTo>
                      <a:lnTo>
                        <a:pt x="5601" y="21198"/>
                      </a:lnTo>
                      <a:lnTo>
                        <a:pt x="6017" y="21661"/>
                      </a:lnTo>
                      <a:lnTo>
                        <a:pt x="6110" y="21753"/>
                      </a:lnTo>
                      <a:lnTo>
                        <a:pt x="6202" y="21846"/>
                      </a:lnTo>
                      <a:lnTo>
                        <a:pt x="6943" y="22587"/>
                      </a:lnTo>
                      <a:lnTo>
                        <a:pt x="7730" y="23234"/>
                      </a:lnTo>
                      <a:lnTo>
                        <a:pt x="7776" y="23327"/>
                      </a:lnTo>
                      <a:lnTo>
                        <a:pt x="7915" y="23420"/>
                      </a:lnTo>
                      <a:lnTo>
                        <a:pt x="8054" y="23512"/>
                      </a:lnTo>
                      <a:lnTo>
                        <a:pt x="8193" y="23605"/>
                      </a:lnTo>
                      <a:lnTo>
                        <a:pt x="8424" y="23790"/>
                      </a:lnTo>
                      <a:lnTo>
                        <a:pt x="8979" y="24206"/>
                      </a:lnTo>
                      <a:lnTo>
                        <a:pt x="9535" y="24577"/>
                      </a:lnTo>
                      <a:lnTo>
                        <a:pt x="10275" y="24993"/>
                      </a:lnTo>
                      <a:lnTo>
                        <a:pt x="11016" y="25363"/>
                      </a:lnTo>
                      <a:lnTo>
                        <a:pt x="11803" y="25641"/>
                      </a:lnTo>
                      <a:lnTo>
                        <a:pt x="12543" y="25873"/>
                      </a:lnTo>
                      <a:lnTo>
                        <a:pt x="13284" y="26058"/>
                      </a:lnTo>
                      <a:lnTo>
                        <a:pt x="13839" y="26104"/>
                      </a:lnTo>
                      <a:lnTo>
                        <a:pt x="14348" y="26150"/>
                      </a:lnTo>
                      <a:lnTo>
                        <a:pt x="14580" y="26150"/>
                      </a:lnTo>
                      <a:lnTo>
                        <a:pt x="15413" y="26104"/>
                      </a:lnTo>
                      <a:lnTo>
                        <a:pt x="15552" y="26058"/>
                      </a:lnTo>
                      <a:lnTo>
                        <a:pt x="16014" y="26011"/>
                      </a:lnTo>
                      <a:lnTo>
                        <a:pt x="16477" y="25873"/>
                      </a:lnTo>
                      <a:lnTo>
                        <a:pt x="16570" y="25873"/>
                      </a:lnTo>
                      <a:lnTo>
                        <a:pt x="16570" y="25780"/>
                      </a:lnTo>
                      <a:lnTo>
                        <a:pt x="16616" y="25826"/>
                      </a:lnTo>
                      <a:lnTo>
                        <a:pt x="16709" y="25826"/>
                      </a:lnTo>
                      <a:lnTo>
                        <a:pt x="17449" y="25549"/>
                      </a:lnTo>
                      <a:lnTo>
                        <a:pt x="17495" y="25549"/>
                      </a:lnTo>
                      <a:lnTo>
                        <a:pt x="17588" y="25456"/>
                      </a:lnTo>
                      <a:lnTo>
                        <a:pt x="17634" y="25456"/>
                      </a:lnTo>
                      <a:lnTo>
                        <a:pt x="17866" y="24947"/>
                      </a:lnTo>
                      <a:lnTo>
                        <a:pt x="17912" y="24854"/>
                      </a:lnTo>
                      <a:lnTo>
                        <a:pt x="17819" y="24808"/>
                      </a:lnTo>
                      <a:lnTo>
                        <a:pt x="17495" y="24623"/>
                      </a:lnTo>
                      <a:lnTo>
                        <a:pt x="17449" y="24623"/>
                      </a:lnTo>
                      <a:lnTo>
                        <a:pt x="17171" y="24392"/>
                      </a:lnTo>
                      <a:lnTo>
                        <a:pt x="16848" y="24160"/>
                      </a:lnTo>
                      <a:lnTo>
                        <a:pt x="16570" y="23929"/>
                      </a:lnTo>
                      <a:lnTo>
                        <a:pt x="16338" y="23651"/>
                      </a:lnTo>
                      <a:lnTo>
                        <a:pt x="16246" y="23558"/>
                      </a:lnTo>
                      <a:lnTo>
                        <a:pt x="16200" y="23605"/>
                      </a:lnTo>
                      <a:lnTo>
                        <a:pt x="16014" y="23744"/>
                      </a:lnTo>
                      <a:lnTo>
                        <a:pt x="15968" y="23697"/>
                      </a:lnTo>
                      <a:lnTo>
                        <a:pt x="15829" y="23744"/>
                      </a:lnTo>
                      <a:lnTo>
                        <a:pt x="15552" y="23929"/>
                      </a:lnTo>
                      <a:lnTo>
                        <a:pt x="15228" y="24021"/>
                      </a:lnTo>
                      <a:lnTo>
                        <a:pt x="14626" y="24206"/>
                      </a:lnTo>
                      <a:lnTo>
                        <a:pt x="14024" y="24299"/>
                      </a:lnTo>
                      <a:lnTo>
                        <a:pt x="13423" y="24299"/>
                      </a:lnTo>
                      <a:lnTo>
                        <a:pt x="12867" y="24253"/>
                      </a:lnTo>
                      <a:lnTo>
                        <a:pt x="12358" y="24160"/>
                      </a:lnTo>
                      <a:lnTo>
                        <a:pt x="11895" y="24068"/>
                      </a:lnTo>
                      <a:lnTo>
                        <a:pt x="11479" y="23929"/>
                      </a:lnTo>
                      <a:lnTo>
                        <a:pt x="11432" y="23882"/>
                      </a:lnTo>
                      <a:lnTo>
                        <a:pt x="11294" y="23836"/>
                      </a:lnTo>
                      <a:lnTo>
                        <a:pt x="11201" y="23836"/>
                      </a:lnTo>
                      <a:lnTo>
                        <a:pt x="11155" y="23929"/>
                      </a:lnTo>
                      <a:lnTo>
                        <a:pt x="11201" y="23790"/>
                      </a:lnTo>
                      <a:lnTo>
                        <a:pt x="11062" y="23744"/>
                      </a:lnTo>
                      <a:lnTo>
                        <a:pt x="10831" y="23651"/>
                      </a:lnTo>
                      <a:lnTo>
                        <a:pt x="10692" y="23605"/>
                      </a:lnTo>
                      <a:lnTo>
                        <a:pt x="10599" y="23558"/>
                      </a:lnTo>
                      <a:lnTo>
                        <a:pt x="10460" y="23512"/>
                      </a:lnTo>
                      <a:lnTo>
                        <a:pt x="9859" y="23142"/>
                      </a:lnTo>
                      <a:lnTo>
                        <a:pt x="9766" y="23096"/>
                      </a:lnTo>
                      <a:lnTo>
                        <a:pt x="9581" y="23003"/>
                      </a:lnTo>
                      <a:lnTo>
                        <a:pt x="9489" y="22957"/>
                      </a:lnTo>
                      <a:lnTo>
                        <a:pt x="9489" y="23003"/>
                      </a:lnTo>
                      <a:lnTo>
                        <a:pt x="8887" y="22633"/>
                      </a:lnTo>
                      <a:lnTo>
                        <a:pt x="8285" y="22216"/>
                      </a:lnTo>
                      <a:lnTo>
                        <a:pt x="8239" y="22170"/>
                      </a:lnTo>
                      <a:lnTo>
                        <a:pt x="7360" y="21429"/>
                      </a:lnTo>
                      <a:lnTo>
                        <a:pt x="6526" y="20596"/>
                      </a:lnTo>
                      <a:lnTo>
                        <a:pt x="5693" y="19671"/>
                      </a:lnTo>
                      <a:lnTo>
                        <a:pt x="4953" y="18699"/>
                      </a:lnTo>
                      <a:lnTo>
                        <a:pt x="4999" y="18653"/>
                      </a:lnTo>
                      <a:lnTo>
                        <a:pt x="4814" y="18421"/>
                      </a:lnTo>
                      <a:lnTo>
                        <a:pt x="4073" y="17218"/>
                      </a:lnTo>
                      <a:lnTo>
                        <a:pt x="3379" y="15968"/>
                      </a:lnTo>
                      <a:lnTo>
                        <a:pt x="2731" y="14672"/>
                      </a:lnTo>
                      <a:lnTo>
                        <a:pt x="2222" y="13330"/>
                      </a:lnTo>
                      <a:lnTo>
                        <a:pt x="1944" y="12451"/>
                      </a:lnTo>
                      <a:lnTo>
                        <a:pt x="1898" y="12312"/>
                      </a:lnTo>
                      <a:lnTo>
                        <a:pt x="1898" y="12219"/>
                      </a:lnTo>
                      <a:lnTo>
                        <a:pt x="1852" y="12080"/>
                      </a:lnTo>
                      <a:lnTo>
                        <a:pt x="1806" y="11988"/>
                      </a:lnTo>
                      <a:lnTo>
                        <a:pt x="1528" y="10692"/>
                      </a:lnTo>
                      <a:lnTo>
                        <a:pt x="1435" y="10090"/>
                      </a:lnTo>
                      <a:lnTo>
                        <a:pt x="1389" y="9442"/>
                      </a:lnTo>
                      <a:lnTo>
                        <a:pt x="1343" y="8841"/>
                      </a:lnTo>
                      <a:lnTo>
                        <a:pt x="1343" y="8285"/>
                      </a:lnTo>
                      <a:lnTo>
                        <a:pt x="1389" y="7684"/>
                      </a:lnTo>
                      <a:lnTo>
                        <a:pt x="1435" y="7128"/>
                      </a:lnTo>
                      <a:lnTo>
                        <a:pt x="1528" y="6712"/>
                      </a:lnTo>
                      <a:lnTo>
                        <a:pt x="1620" y="6202"/>
                      </a:lnTo>
                      <a:lnTo>
                        <a:pt x="1806" y="5647"/>
                      </a:lnTo>
                      <a:lnTo>
                        <a:pt x="2037" y="5092"/>
                      </a:lnTo>
                      <a:lnTo>
                        <a:pt x="2315" y="4536"/>
                      </a:lnTo>
                      <a:lnTo>
                        <a:pt x="2685" y="4027"/>
                      </a:lnTo>
                      <a:lnTo>
                        <a:pt x="3148" y="3518"/>
                      </a:lnTo>
                      <a:lnTo>
                        <a:pt x="3425" y="3287"/>
                      </a:lnTo>
                      <a:lnTo>
                        <a:pt x="3703" y="3102"/>
                      </a:lnTo>
                      <a:lnTo>
                        <a:pt x="4259" y="2824"/>
                      </a:lnTo>
                      <a:lnTo>
                        <a:pt x="4305" y="2778"/>
                      </a:lnTo>
                      <a:lnTo>
                        <a:pt x="4490" y="2731"/>
                      </a:lnTo>
                      <a:lnTo>
                        <a:pt x="4721" y="2639"/>
                      </a:lnTo>
                      <a:lnTo>
                        <a:pt x="5092" y="2546"/>
                      </a:lnTo>
                      <a:lnTo>
                        <a:pt x="5323" y="2546"/>
                      </a:lnTo>
                      <a:lnTo>
                        <a:pt x="5416" y="2500"/>
                      </a:lnTo>
                      <a:lnTo>
                        <a:pt x="5647" y="2500"/>
                      </a:lnTo>
                      <a:lnTo>
                        <a:pt x="5971" y="2454"/>
                      </a:lnTo>
                      <a:lnTo>
                        <a:pt x="6064" y="2454"/>
                      </a:lnTo>
                      <a:lnTo>
                        <a:pt x="6202" y="2500"/>
                      </a:lnTo>
                      <a:lnTo>
                        <a:pt x="6619" y="2500"/>
                      </a:lnTo>
                      <a:lnTo>
                        <a:pt x="7082" y="2592"/>
                      </a:lnTo>
                      <a:lnTo>
                        <a:pt x="7498" y="2685"/>
                      </a:lnTo>
                      <a:lnTo>
                        <a:pt x="7961" y="2824"/>
                      </a:lnTo>
                      <a:lnTo>
                        <a:pt x="8054" y="2824"/>
                      </a:lnTo>
                      <a:lnTo>
                        <a:pt x="8146" y="2870"/>
                      </a:lnTo>
                      <a:lnTo>
                        <a:pt x="8239" y="2870"/>
                      </a:lnTo>
                      <a:lnTo>
                        <a:pt x="8979" y="3194"/>
                      </a:lnTo>
                      <a:lnTo>
                        <a:pt x="9072" y="3240"/>
                      </a:lnTo>
                      <a:lnTo>
                        <a:pt x="9165" y="3287"/>
                      </a:lnTo>
                      <a:lnTo>
                        <a:pt x="9257" y="3333"/>
                      </a:lnTo>
                      <a:lnTo>
                        <a:pt x="10044" y="3749"/>
                      </a:lnTo>
                      <a:lnTo>
                        <a:pt x="10784" y="4259"/>
                      </a:lnTo>
                      <a:lnTo>
                        <a:pt x="10877" y="4305"/>
                      </a:lnTo>
                      <a:lnTo>
                        <a:pt x="10970" y="4397"/>
                      </a:lnTo>
                      <a:lnTo>
                        <a:pt x="11016" y="4444"/>
                      </a:lnTo>
                      <a:lnTo>
                        <a:pt x="11803" y="5045"/>
                      </a:lnTo>
                      <a:lnTo>
                        <a:pt x="11895" y="5092"/>
                      </a:lnTo>
                      <a:lnTo>
                        <a:pt x="11988" y="5184"/>
                      </a:lnTo>
                      <a:lnTo>
                        <a:pt x="12034" y="5277"/>
                      </a:lnTo>
                      <a:lnTo>
                        <a:pt x="12728" y="5925"/>
                      </a:lnTo>
                      <a:lnTo>
                        <a:pt x="13423" y="6619"/>
                      </a:lnTo>
                      <a:lnTo>
                        <a:pt x="13515" y="6758"/>
                      </a:lnTo>
                      <a:lnTo>
                        <a:pt x="13793" y="7082"/>
                      </a:lnTo>
                      <a:lnTo>
                        <a:pt x="14302" y="7684"/>
                      </a:lnTo>
                      <a:lnTo>
                        <a:pt x="14395" y="7637"/>
                      </a:lnTo>
                      <a:lnTo>
                        <a:pt x="14302" y="7730"/>
                      </a:lnTo>
                      <a:lnTo>
                        <a:pt x="14395" y="7822"/>
                      </a:lnTo>
                      <a:lnTo>
                        <a:pt x="14441" y="7869"/>
                      </a:lnTo>
                      <a:lnTo>
                        <a:pt x="15042" y="8702"/>
                      </a:lnTo>
                      <a:lnTo>
                        <a:pt x="15228" y="8933"/>
                      </a:lnTo>
                      <a:lnTo>
                        <a:pt x="15228" y="8933"/>
                      </a:lnTo>
                      <a:lnTo>
                        <a:pt x="15181" y="4259"/>
                      </a:lnTo>
                      <a:lnTo>
                        <a:pt x="15181" y="4212"/>
                      </a:lnTo>
                      <a:lnTo>
                        <a:pt x="14996" y="4027"/>
                      </a:lnTo>
                      <a:lnTo>
                        <a:pt x="14904" y="4073"/>
                      </a:lnTo>
                      <a:lnTo>
                        <a:pt x="14950" y="3981"/>
                      </a:lnTo>
                      <a:lnTo>
                        <a:pt x="14811" y="3842"/>
                      </a:lnTo>
                      <a:lnTo>
                        <a:pt x="14302" y="3518"/>
                      </a:lnTo>
                      <a:lnTo>
                        <a:pt x="13423" y="2916"/>
                      </a:lnTo>
                      <a:lnTo>
                        <a:pt x="13376" y="2916"/>
                      </a:lnTo>
                      <a:lnTo>
                        <a:pt x="12543" y="2361"/>
                      </a:lnTo>
                      <a:lnTo>
                        <a:pt x="11618" y="1759"/>
                      </a:lnTo>
                      <a:lnTo>
                        <a:pt x="10784" y="1297"/>
                      </a:lnTo>
                      <a:lnTo>
                        <a:pt x="9951" y="880"/>
                      </a:lnTo>
                      <a:lnTo>
                        <a:pt x="9118" y="556"/>
                      </a:lnTo>
                      <a:lnTo>
                        <a:pt x="8239" y="278"/>
                      </a:lnTo>
                      <a:lnTo>
                        <a:pt x="7406" y="139"/>
                      </a:lnTo>
                      <a:lnTo>
                        <a:pt x="657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2" name="Google Shape;7212;p53"/>
                <p:cNvSpPr/>
                <p:nvPr/>
              </p:nvSpPr>
              <p:spPr>
                <a:xfrm>
                  <a:off x="-1589158" y="2994265"/>
                  <a:ext cx="385897" cy="981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9" h="22262" extrusionOk="0">
                      <a:moveTo>
                        <a:pt x="1112" y="0"/>
                      </a:moveTo>
                      <a:lnTo>
                        <a:pt x="741" y="139"/>
                      </a:lnTo>
                      <a:lnTo>
                        <a:pt x="140" y="370"/>
                      </a:lnTo>
                      <a:lnTo>
                        <a:pt x="1" y="417"/>
                      </a:lnTo>
                      <a:lnTo>
                        <a:pt x="140" y="555"/>
                      </a:lnTo>
                      <a:lnTo>
                        <a:pt x="279" y="694"/>
                      </a:lnTo>
                      <a:lnTo>
                        <a:pt x="834" y="1157"/>
                      </a:lnTo>
                      <a:lnTo>
                        <a:pt x="926" y="1296"/>
                      </a:lnTo>
                      <a:lnTo>
                        <a:pt x="1019" y="1342"/>
                      </a:lnTo>
                      <a:lnTo>
                        <a:pt x="1065" y="1435"/>
                      </a:lnTo>
                      <a:lnTo>
                        <a:pt x="1482" y="1851"/>
                      </a:lnTo>
                      <a:lnTo>
                        <a:pt x="1667" y="2036"/>
                      </a:lnTo>
                      <a:lnTo>
                        <a:pt x="1991" y="2453"/>
                      </a:lnTo>
                      <a:lnTo>
                        <a:pt x="2084" y="2546"/>
                      </a:lnTo>
                      <a:lnTo>
                        <a:pt x="2361" y="2870"/>
                      </a:lnTo>
                      <a:lnTo>
                        <a:pt x="2639" y="3194"/>
                      </a:lnTo>
                      <a:lnTo>
                        <a:pt x="2824" y="3471"/>
                      </a:lnTo>
                      <a:lnTo>
                        <a:pt x="2870" y="3471"/>
                      </a:lnTo>
                      <a:lnTo>
                        <a:pt x="2870" y="3517"/>
                      </a:lnTo>
                      <a:lnTo>
                        <a:pt x="3009" y="3656"/>
                      </a:lnTo>
                      <a:lnTo>
                        <a:pt x="3148" y="3841"/>
                      </a:lnTo>
                      <a:lnTo>
                        <a:pt x="3241" y="3980"/>
                      </a:lnTo>
                      <a:lnTo>
                        <a:pt x="3565" y="4443"/>
                      </a:lnTo>
                      <a:lnTo>
                        <a:pt x="3565" y="4489"/>
                      </a:lnTo>
                      <a:lnTo>
                        <a:pt x="3703" y="4582"/>
                      </a:lnTo>
                      <a:lnTo>
                        <a:pt x="3796" y="4767"/>
                      </a:lnTo>
                      <a:lnTo>
                        <a:pt x="3842" y="4860"/>
                      </a:lnTo>
                      <a:lnTo>
                        <a:pt x="4166" y="5323"/>
                      </a:lnTo>
                      <a:lnTo>
                        <a:pt x="4259" y="5461"/>
                      </a:lnTo>
                      <a:lnTo>
                        <a:pt x="4398" y="5693"/>
                      </a:lnTo>
                      <a:lnTo>
                        <a:pt x="4999" y="6757"/>
                      </a:lnTo>
                      <a:lnTo>
                        <a:pt x="5138" y="6989"/>
                      </a:lnTo>
                      <a:lnTo>
                        <a:pt x="5185" y="7128"/>
                      </a:lnTo>
                      <a:lnTo>
                        <a:pt x="5231" y="7128"/>
                      </a:lnTo>
                      <a:lnTo>
                        <a:pt x="5508" y="7683"/>
                      </a:lnTo>
                      <a:lnTo>
                        <a:pt x="5601" y="7868"/>
                      </a:lnTo>
                      <a:lnTo>
                        <a:pt x="5647" y="8007"/>
                      </a:lnTo>
                      <a:lnTo>
                        <a:pt x="5694" y="8053"/>
                      </a:lnTo>
                      <a:lnTo>
                        <a:pt x="5925" y="8562"/>
                      </a:lnTo>
                      <a:lnTo>
                        <a:pt x="6018" y="8794"/>
                      </a:lnTo>
                      <a:lnTo>
                        <a:pt x="6064" y="8933"/>
                      </a:lnTo>
                      <a:lnTo>
                        <a:pt x="6110" y="8979"/>
                      </a:lnTo>
                      <a:lnTo>
                        <a:pt x="6295" y="9488"/>
                      </a:lnTo>
                      <a:lnTo>
                        <a:pt x="6342" y="9534"/>
                      </a:lnTo>
                      <a:lnTo>
                        <a:pt x="6434" y="9719"/>
                      </a:lnTo>
                      <a:lnTo>
                        <a:pt x="6480" y="9858"/>
                      </a:lnTo>
                      <a:lnTo>
                        <a:pt x="6480" y="9904"/>
                      </a:lnTo>
                      <a:lnTo>
                        <a:pt x="6666" y="10414"/>
                      </a:lnTo>
                      <a:lnTo>
                        <a:pt x="6712" y="10460"/>
                      </a:lnTo>
                      <a:lnTo>
                        <a:pt x="6758" y="10691"/>
                      </a:lnTo>
                      <a:lnTo>
                        <a:pt x="6804" y="10830"/>
                      </a:lnTo>
                      <a:lnTo>
                        <a:pt x="6804" y="10876"/>
                      </a:lnTo>
                      <a:lnTo>
                        <a:pt x="6990" y="11386"/>
                      </a:lnTo>
                      <a:lnTo>
                        <a:pt x="7036" y="11524"/>
                      </a:lnTo>
                      <a:lnTo>
                        <a:pt x="7082" y="11710"/>
                      </a:lnTo>
                      <a:lnTo>
                        <a:pt x="7128" y="11848"/>
                      </a:lnTo>
                      <a:lnTo>
                        <a:pt x="7128" y="11895"/>
                      </a:lnTo>
                      <a:lnTo>
                        <a:pt x="7314" y="12589"/>
                      </a:lnTo>
                      <a:lnTo>
                        <a:pt x="7360" y="12681"/>
                      </a:lnTo>
                      <a:lnTo>
                        <a:pt x="7406" y="12867"/>
                      </a:lnTo>
                      <a:lnTo>
                        <a:pt x="7406" y="13052"/>
                      </a:lnTo>
                      <a:lnTo>
                        <a:pt x="7638" y="14209"/>
                      </a:lnTo>
                      <a:lnTo>
                        <a:pt x="7776" y="15273"/>
                      </a:lnTo>
                      <a:lnTo>
                        <a:pt x="7823" y="16338"/>
                      </a:lnTo>
                      <a:lnTo>
                        <a:pt x="7823" y="17356"/>
                      </a:lnTo>
                      <a:lnTo>
                        <a:pt x="7730" y="18189"/>
                      </a:lnTo>
                      <a:lnTo>
                        <a:pt x="7591" y="19022"/>
                      </a:lnTo>
                      <a:lnTo>
                        <a:pt x="7406" y="19809"/>
                      </a:lnTo>
                      <a:lnTo>
                        <a:pt x="7175" y="20503"/>
                      </a:lnTo>
                      <a:lnTo>
                        <a:pt x="6804" y="21290"/>
                      </a:lnTo>
                      <a:lnTo>
                        <a:pt x="6388" y="21938"/>
                      </a:lnTo>
                      <a:lnTo>
                        <a:pt x="6249" y="22123"/>
                      </a:lnTo>
                      <a:lnTo>
                        <a:pt x="6388" y="22262"/>
                      </a:lnTo>
                      <a:lnTo>
                        <a:pt x="6480" y="22169"/>
                      </a:lnTo>
                      <a:lnTo>
                        <a:pt x="6573" y="22077"/>
                      </a:lnTo>
                      <a:lnTo>
                        <a:pt x="6619" y="22031"/>
                      </a:lnTo>
                      <a:lnTo>
                        <a:pt x="6758" y="21892"/>
                      </a:lnTo>
                      <a:lnTo>
                        <a:pt x="6804" y="21845"/>
                      </a:lnTo>
                      <a:lnTo>
                        <a:pt x="6897" y="21707"/>
                      </a:lnTo>
                      <a:lnTo>
                        <a:pt x="6943" y="21660"/>
                      </a:lnTo>
                      <a:lnTo>
                        <a:pt x="7082" y="21521"/>
                      </a:lnTo>
                      <a:lnTo>
                        <a:pt x="7082" y="21475"/>
                      </a:lnTo>
                      <a:lnTo>
                        <a:pt x="7221" y="21290"/>
                      </a:lnTo>
                      <a:lnTo>
                        <a:pt x="7545" y="20827"/>
                      </a:lnTo>
                      <a:lnTo>
                        <a:pt x="7591" y="20735"/>
                      </a:lnTo>
                      <a:lnTo>
                        <a:pt x="7684" y="20596"/>
                      </a:lnTo>
                      <a:lnTo>
                        <a:pt x="7776" y="20364"/>
                      </a:lnTo>
                      <a:lnTo>
                        <a:pt x="7823" y="20226"/>
                      </a:lnTo>
                      <a:lnTo>
                        <a:pt x="7869" y="20133"/>
                      </a:lnTo>
                      <a:lnTo>
                        <a:pt x="7961" y="19994"/>
                      </a:lnTo>
                      <a:lnTo>
                        <a:pt x="8008" y="19948"/>
                      </a:lnTo>
                      <a:lnTo>
                        <a:pt x="8054" y="19809"/>
                      </a:lnTo>
                      <a:lnTo>
                        <a:pt x="8147" y="19578"/>
                      </a:lnTo>
                      <a:lnTo>
                        <a:pt x="8193" y="19439"/>
                      </a:lnTo>
                      <a:lnTo>
                        <a:pt x="8193" y="19392"/>
                      </a:lnTo>
                      <a:lnTo>
                        <a:pt x="8285" y="19161"/>
                      </a:lnTo>
                      <a:lnTo>
                        <a:pt x="8471" y="18374"/>
                      </a:lnTo>
                      <a:lnTo>
                        <a:pt x="8656" y="17495"/>
                      </a:lnTo>
                      <a:lnTo>
                        <a:pt x="8702" y="16754"/>
                      </a:lnTo>
                      <a:lnTo>
                        <a:pt x="8748" y="15968"/>
                      </a:lnTo>
                      <a:lnTo>
                        <a:pt x="8748" y="15875"/>
                      </a:lnTo>
                      <a:lnTo>
                        <a:pt x="8748" y="15181"/>
                      </a:lnTo>
                      <a:lnTo>
                        <a:pt x="8702" y="14533"/>
                      </a:lnTo>
                      <a:lnTo>
                        <a:pt x="8702" y="14348"/>
                      </a:lnTo>
                      <a:lnTo>
                        <a:pt x="8609" y="13653"/>
                      </a:lnTo>
                      <a:lnTo>
                        <a:pt x="8517" y="12959"/>
                      </a:lnTo>
                      <a:lnTo>
                        <a:pt x="8378" y="12265"/>
                      </a:lnTo>
                      <a:lnTo>
                        <a:pt x="8193" y="11571"/>
                      </a:lnTo>
                      <a:lnTo>
                        <a:pt x="7915" y="10645"/>
                      </a:lnTo>
                      <a:lnTo>
                        <a:pt x="7638" y="9719"/>
                      </a:lnTo>
                      <a:lnTo>
                        <a:pt x="7267" y="8794"/>
                      </a:lnTo>
                      <a:lnTo>
                        <a:pt x="6897" y="7868"/>
                      </a:lnTo>
                      <a:lnTo>
                        <a:pt x="6527" y="7081"/>
                      </a:lnTo>
                      <a:lnTo>
                        <a:pt x="6110" y="6294"/>
                      </a:lnTo>
                      <a:lnTo>
                        <a:pt x="5694" y="5508"/>
                      </a:lnTo>
                      <a:lnTo>
                        <a:pt x="5231" y="4767"/>
                      </a:lnTo>
                      <a:lnTo>
                        <a:pt x="4722" y="4027"/>
                      </a:lnTo>
                      <a:lnTo>
                        <a:pt x="4213" y="3332"/>
                      </a:lnTo>
                      <a:lnTo>
                        <a:pt x="3703" y="2638"/>
                      </a:lnTo>
                      <a:lnTo>
                        <a:pt x="3148" y="1990"/>
                      </a:lnTo>
                      <a:lnTo>
                        <a:pt x="2315" y="1065"/>
                      </a:lnTo>
                      <a:lnTo>
                        <a:pt x="1482" y="278"/>
                      </a:lnTo>
                      <a:lnTo>
                        <a:pt x="1297" y="93"/>
                      </a:lnTo>
                      <a:lnTo>
                        <a:pt x="115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3" name="Google Shape;7213;p53"/>
                <p:cNvSpPr/>
                <p:nvPr/>
              </p:nvSpPr>
              <p:spPr>
                <a:xfrm>
                  <a:off x="-2224042" y="2669678"/>
                  <a:ext cx="969747" cy="1414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6" h="32074" extrusionOk="0">
                      <a:moveTo>
                        <a:pt x="3102" y="6433"/>
                      </a:moveTo>
                      <a:lnTo>
                        <a:pt x="3102" y="6480"/>
                      </a:lnTo>
                      <a:lnTo>
                        <a:pt x="3056" y="6433"/>
                      </a:lnTo>
                      <a:close/>
                      <a:moveTo>
                        <a:pt x="3796" y="0"/>
                      </a:moveTo>
                      <a:lnTo>
                        <a:pt x="4814" y="4813"/>
                      </a:lnTo>
                      <a:lnTo>
                        <a:pt x="4768" y="4813"/>
                      </a:lnTo>
                      <a:lnTo>
                        <a:pt x="4398" y="4952"/>
                      </a:lnTo>
                      <a:lnTo>
                        <a:pt x="4351" y="4952"/>
                      </a:lnTo>
                      <a:lnTo>
                        <a:pt x="4305" y="4999"/>
                      </a:lnTo>
                      <a:lnTo>
                        <a:pt x="4213" y="5045"/>
                      </a:lnTo>
                      <a:lnTo>
                        <a:pt x="3889" y="5230"/>
                      </a:lnTo>
                      <a:lnTo>
                        <a:pt x="3842" y="5230"/>
                      </a:lnTo>
                      <a:lnTo>
                        <a:pt x="3472" y="5508"/>
                      </a:lnTo>
                      <a:lnTo>
                        <a:pt x="3056" y="5832"/>
                      </a:lnTo>
                      <a:lnTo>
                        <a:pt x="2963" y="5832"/>
                      </a:lnTo>
                      <a:lnTo>
                        <a:pt x="2500" y="6248"/>
                      </a:lnTo>
                      <a:lnTo>
                        <a:pt x="2084" y="6665"/>
                      </a:lnTo>
                      <a:lnTo>
                        <a:pt x="1713" y="7081"/>
                      </a:lnTo>
                      <a:lnTo>
                        <a:pt x="1343" y="7544"/>
                      </a:lnTo>
                      <a:lnTo>
                        <a:pt x="1065" y="8053"/>
                      </a:lnTo>
                      <a:lnTo>
                        <a:pt x="788" y="8609"/>
                      </a:lnTo>
                      <a:lnTo>
                        <a:pt x="603" y="8979"/>
                      </a:lnTo>
                      <a:lnTo>
                        <a:pt x="556" y="9071"/>
                      </a:lnTo>
                      <a:lnTo>
                        <a:pt x="556" y="9118"/>
                      </a:lnTo>
                      <a:lnTo>
                        <a:pt x="464" y="9395"/>
                      </a:lnTo>
                      <a:lnTo>
                        <a:pt x="371" y="9719"/>
                      </a:lnTo>
                      <a:lnTo>
                        <a:pt x="279" y="9905"/>
                      </a:lnTo>
                      <a:lnTo>
                        <a:pt x="417" y="9951"/>
                      </a:lnTo>
                      <a:lnTo>
                        <a:pt x="279" y="10553"/>
                      </a:lnTo>
                      <a:lnTo>
                        <a:pt x="140" y="11293"/>
                      </a:lnTo>
                      <a:lnTo>
                        <a:pt x="47" y="11987"/>
                      </a:lnTo>
                      <a:lnTo>
                        <a:pt x="1" y="12728"/>
                      </a:lnTo>
                      <a:lnTo>
                        <a:pt x="1" y="13468"/>
                      </a:lnTo>
                      <a:lnTo>
                        <a:pt x="47" y="14209"/>
                      </a:lnTo>
                      <a:lnTo>
                        <a:pt x="93" y="14996"/>
                      </a:lnTo>
                      <a:lnTo>
                        <a:pt x="232" y="15782"/>
                      </a:lnTo>
                      <a:lnTo>
                        <a:pt x="417" y="16569"/>
                      </a:lnTo>
                      <a:lnTo>
                        <a:pt x="603" y="17402"/>
                      </a:lnTo>
                      <a:lnTo>
                        <a:pt x="603" y="17449"/>
                      </a:lnTo>
                      <a:lnTo>
                        <a:pt x="741" y="17865"/>
                      </a:lnTo>
                      <a:lnTo>
                        <a:pt x="741" y="17958"/>
                      </a:lnTo>
                      <a:lnTo>
                        <a:pt x="927" y="18467"/>
                      </a:lnTo>
                      <a:lnTo>
                        <a:pt x="1158" y="19161"/>
                      </a:lnTo>
                      <a:lnTo>
                        <a:pt x="1204" y="19346"/>
                      </a:lnTo>
                      <a:lnTo>
                        <a:pt x="1760" y="20688"/>
                      </a:lnTo>
                      <a:lnTo>
                        <a:pt x="2408" y="22031"/>
                      </a:lnTo>
                      <a:lnTo>
                        <a:pt x="3056" y="23280"/>
                      </a:lnTo>
                      <a:lnTo>
                        <a:pt x="3842" y="24484"/>
                      </a:lnTo>
                      <a:lnTo>
                        <a:pt x="4629" y="25594"/>
                      </a:lnTo>
                      <a:lnTo>
                        <a:pt x="5509" y="26659"/>
                      </a:lnTo>
                      <a:lnTo>
                        <a:pt x="6434" y="27677"/>
                      </a:lnTo>
                      <a:lnTo>
                        <a:pt x="7452" y="28603"/>
                      </a:lnTo>
                      <a:lnTo>
                        <a:pt x="8008" y="29066"/>
                      </a:lnTo>
                      <a:lnTo>
                        <a:pt x="8563" y="29482"/>
                      </a:lnTo>
                      <a:lnTo>
                        <a:pt x="9165" y="29899"/>
                      </a:lnTo>
                      <a:lnTo>
                        <a:pt x="9720" y="30269"/>
                      </a:lnTo>
                      <a:lnTo>
                        <a:pt x="10461" y="30732"/>
                      </a:lnTo>
                      <a:lnTo>
                        <a:pt x="11248" y="31102"/>
                      </a:lnTo>
                      <a:lnTo>
                        <a:pt x="11942" y="31380"/>
                      </a:lnTo>
                      <a:lnTo>
                        <a:pt x="12682" y="31611"/>
                      </a:lnTo>
                      <a:lnTo>
                        <a:pt x="12775" y="31657"/>
                      </a:lnTo>
                      <a:lnTo>
                        <a:pt x="12775" y="31796"/>
                      </a:lnTo>
                      <a:lnTo>
                        <a:pt x="13701" y="31981"/>
                      </a:lnTo>
                      <a:lnTo>
                        <a:pt x="14256" y="32074"/>
                      </a:lnTo>
                      <a:lnTo>
                        <a:pt x="15043" y="32074"/>
                      </a:lnTo>
                      <a:lnTo>
                        <a:pt x="15876" y="32028"/>
                      </a:lnTo>
                      <a:lnTo>
                        <a:pt x="16061" y="32028"/>
                      </a:lnTo>
                      <a:lnTo>
                        <a:pt x="16570" y="31935"/>
                      </a:lnTo>
                      <a:lnTo>
                        <a:pt x="17033" y="31843"/>
                      </a:lnTo>
                      <a:lnTo>
                        <a:pt x="17126" y="31796"/>
                      </a:lnTo>
                      <a:lnTo>
                        <a:pt x="17264" y="31750"/>
                      </a:lnTo>
                      <a:lnTo>
                        <a:pt x="18051" y="31472"/>
                      </a:lnTo>
                      <a:lnTo>
                        <a:pt x="18190" y="31380"/>
                      </a:lnTo>
                      <a:lnTo>
                        <a:pt x="18375" y="31333"/>
                      </a:lnTo>
                      <a:lnTo>
                        <a:pt x="18792" y="31056"/>
                      </a:lnTo>
                      <a:lnTo>
                        <a:pt x="18931" y="31009"/>
                      </a:lnTo>
                      <a:lnTo>
                        <a:pt x="18977" y="30963"/>
                      </a:lnTo>
                      <a:lnTo>
                        <a:pt x="19023" y="30917"/>
                      </a:lnTo>
                      <a:lnTo>
                        <a:pt x="19069" y="30917"/>
                      </a:lnTo>
                      <a:lnTo>
                        <a:pt x="19162" y="30824"/>
                      </a:lnTo>
                      <a:lnTo>
                        <a:pt x="19255" y="30778"/>
                      </a:lnTo>
                      <a:lnTo>
                        <a:pt x="19301" y="30778"/>
                      </a:lnTo>
                      <a:lnTo>
                        <a:pt x="19347" y="30732"/>
                      </a:lnTo>
                      <a:lnTo>
                        <a:pt x="19717" y="30408"/>
                      </a:lnTo>
                      <a:lnTo>
                        <a:pt x="19856" y="30269"/>
                      </a:lnTo>
                      <a:lnTo>
                        <a:pt x="19995" y="30130"/>
                      </a:lnTo>
                      <a:lnTo>
                        <a:pt x="20134" y="29991"/>
                      </a:lnTo>
                      <a:lnTo>
                        <a:pt x="20226" y="29899"/>
                      </a:lnTo>
                      <a:lnTo>
                        <a:pt x="20597" y="29436"/>
                      </a:lnTo>
                      <a:lnTo>
                        <a:pt x="20874" y="28973"/>
                      </a:lnTo>
                      <a:lnTo>
                        <a:pt x="20921" y="28973"/>
                      </a:lnTo>
                      <a:lnTo>
                        <a:pt x="20967" y="28834"/>
                      </a:lnTo>
                      <a:lnTo>
                        <a:pt x="21198" y="28371"/>
                      </a:lnTo>
                      <a:lnTo>
                        <a:pt x="21384" y="27908"/>
                      </a:lnTo>
                      <a:lnTo>
                        <a:pt x="21569" y="27399"/>
                      </a:lnTo>
                      <a:lnTo>
                        <a:pt x="21708" y="26844"/>
                      </a:lnTo>
                      <a:lnTo>
                        <a:pt x="21708" y="26798"/>
                      </a:lnTo>
                      <a:lnTo>
                        <a:pt x="21754" y="26659"/>
                      </a:lnTo>
                      <a:lnTo>
                        <a:pt x="21800" y="26520"/>
                      </a:lnTo>
                      <a:lnTo>
                        <a:pt x="21893" y="25687"/>
                      </a:lnTo>
                      <a:lnTo>
                        <a:pt x="21985" y="24854"/>
                      </a:lnTo>
                      <a:lnTo>
                        <a:pt x="21985" y="23928"/>
                      </a:lnTo>
                      <a:lnTo>
                        <a:pt x="21939" y="22956"/>
                      </a:lnTo>
                      <a:lnTo>
                        <a:pt x="21893" y="22632"/>
                      </a:lnTo>
                      <a:lnTo>
                        <a:pt x="21800" y="21845"/>
                      </a:lnTo>
                      <a:lnTo>
                        <a:pt x="21661" y="21012"/>
                      </a:lnTo>
                      <a:lnTo>
                        <a:pt x="21476" y="20179"/>
                      </a:lnTo>
                      <a:lnTo>
                        <a:pt x="21245" y="19346"/>
                      </a:lnTo>
                      <a:lnTo>
                        <a:pt x="21152" y="18976"/>
                      </a:lnTo>
                      <a:lnTo>
                        <a:pt x="21060" y="18791"/>
                      </a:lnTo>
                      <a:lnTo>
                        <a:pt x="21060" y="18745"/>
                      </a:lnTo>
                      <a:lnTo>
                        <a:pt x="20921" y="18282"/>
                      </a:lnTo>
                      <a:lnTo>
                        <a:pt x="20828" y="18004"/>
                      </a:lnTo>
                      <a:lnTo>
                        <a:pt x="20736" y="17773"/>
                      </a:lnTo>
                      <a:lnTo>
                        <a:pt x="20643" y="17587"/>
                      </a:lnTo>
                      <a:lnTo>
                        <a:pt x="20088" y="16199"/>
                      </a:lnTo>
                      <a:lnTo>
                        <a:pt x="19995" y="15968"/>
                      </a:lnTo>
                      <a:lnTo>
                        <a:pt x="19579" y="15134"/>
                      </a:lnTo>
                      <a:lnTo>
                        <a:pt x="19162" y="14301"/>
                      </a:lnTo>
                      <a:lnTo>
                        <a:pt x="18745" y="13561"/>
                      </a:lnTo>
                      <a:lnTo>
                        <a:pt x="18283" y="12820"/>
                      </a:lnTo>
                      <a:lnTo>
                        <a:pt x="18236" y="12774"/>
                      </a:lnTo>
                      <a:lnTo>
                        <a:pt x="18097" y="12543"/>
                      </a:lnTo>
                      <a:lnTo>
                        <a:pt x="18051" y="12450"/>
                      </a:lnTo>
                      <a:lnTo>
                        <a:pt x="17912" y="12265"/>
                      </a:lnTo>
                      <a:lnTo>
                        <a:pt x="17820" y="12172"/>
                      </a:lnTo>
                      <a:lnTo>
                        <a:pt x="17727" y="11987"/>
                      </a:lnTo>
                      <a:lnTo>
                        <a:pt x="17542" y="11710"/>
                      </a:lnTo>
                      <a:lnTo>
                        <a:pt x="17403" y="11524"/>
                      </a:lnTo>
                      <a:lnTo>
                        <a:pt x="17311" y="11432"/>
                      </a:lnTo>
                      <a:lnTo>
                        <a:pt x="17172" y="11247"/>
                      </a:lnTo>
                      <a:lnTo>
                        <a:pt x="17126" y="11154"/>
                      </a:lnTo>
                      <a:lnTo>
                        <a:pt x="16940" y="10969"/>
                      </a:lnTo>
                      <a:lnTo>
                        <a:pt x="16894" y="10923"/>
                      </a:lnTo>
                      <a:lnTo>
                        <a:pt x="16709" y="10645"/>
                      </a:lnTo>
                      <a:lnTo>
                        <a:pt x="16478" y="10367"/>
                      </a:lnTo>
                      <a:lnTo>
                        <a:pt x="15691" y="9488"/>
                      </a:lnTo>
                      <a:lnTo>
                        <a:pt x="15598" y="9349"/>
                      </a:lnTo>
                      <a:lnTo>
                        <a:pt x="15413" y="9164"/>
                      </a:lnTo>
                      <a:lnTo>
                        <a:pt x="15228" y="8979"/>
                      </a:lnTo>
                      <a:lnTo>
                        <a:pt x="15043" y="8794"/>
                      </a:lnTo>
                      <a:lnTo>
                        <a:pt x="14997" y="8747"/>
                      </a:lnTo>
                      <a:lnTo>
                        <a:pt x="14858" y="8609"/>
                      </a:lnTo>
                      <a:lnTo>
                        <a:pt x="14811" y="8562"/>
                      </a:lnTo>
                      <a:lnTo>
                        <a:pt x="14673" y="8424"/>
                      </a:lnTo>
                      <a:lnTo>
                        <a:pt x="14626" y="8377"/>
                      </a:lnTo>
                      <a:lnTo>
                        <a:pt x="14487" y="8238"/>
                      </a:lnTo>
                      <a:lnTo>
                        <a:pt x="14302" y="8100"/>
                      </a:lnTo>
                      <a:lnTo>
                        <a:pt x="14071" y="7914"/>
                      </a:lnTo>
                      <a:lnTo>
                        <a:pt x="14025" y="7914"/>
                      </a:lnTo>
                      <a:lnTo>
                        <a:pt x="13701" y="8100"/>
                      </a:lnTo>
                      <a:lnTo>
                        <a:pt x="13423" y="8331"/>
                      </a:lnTo>
                      <a:lnTo>
                        <a:pt x="13145" y="8562"/>
                      </a:lnTo>
                      <a:lnTo>
                        <a:pt x="12960" y="8840"/>
                      </a:lnTo>
                      <a:lnTo>
                        <a:pt x="12821" y="9164"/>
                      </a:lnTo>
                      <a:lnTo>
                        <a:pt x="12775" y="9303"/>
                      </a:lnTo>
                      <a:lnTo>
                        <a:pt x="12775" y="9349"/>
                      </a:lnTo>
                      <a:lnTo>
                        <a:pt x="12729" y="9442"/>
                      </a:lnTo>
                      <a:lnTo>
                        <a:pt x="12729" y="9812"/>
                      </a:lnTo>
                      <a:lnTo>
                        <a:pt x="12682" y="10553"/>
                      </a:lnTo>
                      <a:lnTo>
                        <a:pt x="12729" y="10599"/>
                      </a:lnTo>
                      <a:lnTo>
                        <a:pt x="12868" y="10738"/>
                      </a:lnTo>
                      <a:lnTo>
                        <a:pt x="13006" y="10876"/>
                      </a:lnTo>
                      <a:lnTo>
                        <a:pt x="13191" y="11015"/>
                      </a:lnTo>
                      <a:lnTo>
                        <a:pt x="13515" y="11386"/>
                      </a:lnTo>
                      <a:lnTo>
                        <a:pt x="13747" y="11617"/>
                      </a:lnTo>
                      <a:lnTo>
                        <a:pt x="14025" y="11941"/>
                      </a:lnTo>
                      <a:lnTo>
                        <a:pt x="14302" y="12265"/>
                      </a:lnTo>
                      <a:lnTo>
                        <a:pt x="14349" y="12358"/>
                      </a:lnTo>
                      <a:lnTo>
                        <a:pt x="14441" y="12404"/>
                      </a:lnTo>
                      <a:lnTo>
                        <a:pt x="14765" y="12820"/>
                      </a:lnTo>
                      <a:lnTo>
                        <a:pt x="14904" y="13005"/>
                      </a:lnTo>
                      <a:lnTo>
                        <a:pt x="14950" y="13098"/>
                      </a:lnTo>
                      <a:lnTo>
                        <a:pt x="15182" y="13422"/>
                      </a:lnTo>
                      <a:lnTo>
                        <a:pt x="15968" y="14579"/>
                      </a:lnTo>
                      <a:lnTo>
                        <a:pt x="16154" y="14811"/>
                      </a:lnTo>
                      <a:lnTo>
                        <a:pt x="16755" y="15829"/>
                      </a:lnTo>
                      <a:lnTo>
                        <a:pt x="16894" y="16106"/>
                      </a:lnTo>
                      <a:lnTo>
                        <a:pt x="17311" y="16986"/>
                      </a:lnTo>
                      <a:lnTo>
                        <a:pt x="17727" y="17819"/>
                      </a:lnTo>
                      <a:lnTo>
                        <a:pt x="17820" y="18097"/>
                      </a:lnTo>
                      <a:lnTo>
                        <a:pt x="18236" y="19207"/>
                      </a:lnTo>
                      <a:lnTo>
                        <a:pt x="18283" y="19485"/>
                      </a:lnTo>
                      <a:lnTo>
                        <a:pt x="18560" y="20457"/>
                      </a:lnTo>
                      <a:lnTo>
                        <a:pt x="18792" y="21429"/>
                      </a:lnTo>
                      <a:lnTo>
                        <a:pt x="18838" y="21753"/>
                      </a:lnTo>
                      <a:lnTo>
                        <a:pt x="18931" y="22632"/>
                      </a:lnTo>
                      <a:lnTo>
                        <a:pt x="18977" y="23141"/>
                      </a:lnTo>
                      <a:lnTo>
                        <a:pt x="18977" y="23882"/>
                      </a:lnTo>
                      <a:lnTo>
                        <a:pt x="18977" y="24576"/>
                      </a:lnTo>
                      <a:lnTo>
                        <a:pt x="18977" y="24854"/>
                      </a:lnTo>
                      <a:lnTo>
                        <a:pt x="18931" y="25132"/>
                      </a:lnTo>
                      <a:lnTo>
                        <a:pt x="18792" y="26011"/>
                      </a:lnTo>
                      <a:lnTo>
                        <a:pt x="18745" y="26242"/>
                      </a:lnTo>
                      <a:lnTo>
                        <a:pt x="18653" y="26613"/>
                      </a:lnTo>
                      <a:lnTo>
                        <a:pt x="18607" y="26798"/>
                      </a:lnTo>
                      <a:lnTo>
                        <a:pt x="18560" y="26890"/>
                      </a:lnTo>
                      <a:lnTo>
                        <a:pt x="18468" y="27168"/>
                      </a:lnTo>
                      <a:lnTo>
                        <a:pt x="18097" y="27908"/>
                      </a:lnTo>
                      <a:lnTo>
                        <a:pt x="18097" y="27955"/>
                      </a:lnTo>
                      <a:lnTo>
                        <a:pt x="18051" y="28001"/>
                      </a:lnTo>
                      <a:lnTo>
                        <a:pt x="18005" y="28094"/>
                      </a:lnTo>
                      <a:lnTo>
                        <a:pt x="17773" y="28418"/>
                      </a:lnTo>
                      <a:lnTo>
                        <a:pt x="17773" y="28464"/>
                      </a:lnTo>
                      <a:lnTo>
                        <a:pt x="17681" y="28556"/>
                      </a:lnTo>
                      <a:lnTo>
                        <a:pt x="17635" y="28603"/>
                      </a:lnTo>
                      <a:lnTo>
                        <a:pt x="17542" y="28742"/>
                      </a:lnTo>
                      <a:lnTo>
                        <a:pt x="17496" y="28788"/>
                      </a:lnTo>
                      <a:lnTo>
                        <a:pt x="17450" y="28834"/>
                      </a:lnTo>
                      <a:lnTo>
                        <a:pt x="16987" y="29297"/>
                      </a:lnTo>
                      <a:lnTo>
                        <a:pt x="16894" y="29343"/>
                      </a:lnTo>
                      <a:lnTo>
                        <a:pt x="16848" y="29390"/>
                      </a:lnTo>
                      <a:lnTo>
                        <a:pt x="16709" y="29482"/>
                      </a:lnTo>
                      <a:lnTo>
                        <a:pt x="16616" y="29528"/>
                      </a:lnTo>
                      <a:lnTo>
                        <a:pt x="16015" y="29852"/>
                      </a:lnTo>
                      <a:lnTo>
                        <a:pt x="15644" y="29991"/>
                      </a:lnTo>
                      <a:lnTo>
                        <a:pt x="15274" y="30130"/>
                      </a:lnTo>
                      <a:lnTo>
                        <a:pt x="14858" y="30223"/>
                      </a:lnTo>
                      <a:lnTo>
                        <a:pt x="14441" y="30269"/>
                      </a:lnTo>
                      <a:lnTo>
                        <a:pt x="13562" y="30269"/>
                      </a:lnTo>
                      <a:lnTo>
                        <a:pt x="13099" y="30176"/>
                      </a:lnTo>
                      <a:lnTo>
                        <a:pt x="12636" y="30084"/>
                      </a:lnTo>
                      <a:lnTo>
                        <a:pt x="12590" y="30084"/>
                      </a:lnTo>
                      <a:lnTo>
                        <a:pt x="12358" y="30037"/>
                      </a:lnTo>
                      <a:lnTo>
                        <a:pt x="11942" y="29899"/>
                      </a:lnTo>
                      <a:lnTo>
                        <a:pt x="11757" y="29852"/>
                      </a:lnTo>
                      <a:lnTo>
                        <a:pt x="11433" y="29714"/>
                      </a:lnTo>
                      <a:lnTo>
                        <a:pt x="11201" y="29621"/>
                      </a:lnTo>
                      <a:lnTo>
                        <a:pt x="10970" y="29528"/>
                      </a:lnTo>
                      <a:lnTo>
                        <a:pt x="10924" y="29482"/>
                      </a:lnTo>
                      <a:lnTo>
                        <a:pt x="10091" y="29066"/>
                      </a:lnTo>
                      <a:lnTo>
                        <a:pt x="9535" y="28695"/>
                      </a:lnTo>
                      <a:lnTo>
                        <a:pt x="8933" y="28325"/>
                      </a:lnTo>
                      <a:lnTo>
                        <a:pt x="8378" y="27862"/>
                      </a:lnTo>
                      <a:lnTo>
                        <a:pt x="7823" y="27399"/>
                      </a:lnTo>
                      <a:lnTo>
                        <a:pt x="7267" y="26937"/>
                      </a:lnTo>
                      <a:lnTo>
                        <a:pt x="6758" y="26381"/>
                      </a:lnTo>
                      <a:lnTo>
                        <a:pt x="6203" y="25826"/>
                      </a:lnTo>
                      <a:lnTo>
                        <a:pt x="5740" y="25270"/>
                      </a:lnTo>
                      <a:lnTo>
                        <a:pt x="5231" y="24622"/>
                      </a:lnTo>
                      <a:lnTo>
                        <a:pt x="5185" y="24576"/>
                      </a:lnTo>
                      <a:lnTo>
                        <a:pt x="5138" y="24530"/>
                      </a:lnTo>
                      <a:lnTo>
                        <a:pt x="4722" y="23882"/>
                      </a:lnTo>
                      <a:lnTo>
                        <a:pt x="4259" y="23188"/>
                      </a:lnTo>
                      <a:lnTo>
                        <a:pt x="3842" y="22493"/>
                      </a:lnTo>
                      <a:lnTo>
                        <a:pt x="3472" y="21799"/>
                      </a:lnTo>
                      <a:lnTo>
                        <a:pt x="3102" y="21059"/>
                      </a:lnTo>
                      <a:lnTo>
                        <a:pt x="2732" y="20318"/>
                      </a:lnTo>
                      <a:lnTo>
                        <a:pt x="2454" y="19578"/>
                      </a:lnTo>
                      <a:lnTo>
                        <a:pt x="2176" y="18791"/>
                      </a:lnTo>
                      <a:lnTo>
                        <a:pt x="1898" y="17958"/>
                      </a:lnTo>
                      <a:lnTo>
                        <a:pt x="1806" y="17958"/>
                      </a:lnTo>
                      <a:lnTo>
                        <a:pt x="1898" y="17911"/>
                      </a:lnTo>
                      <a:lnTo>
                        <a:pt x="1852" y="17773"/>
                      </a:lnTo>
                      <a:lnTo>
                        <a:pt x="1806" y="17726"/>
                      </a:lnTo>
                      <a:lnTo>
                        <a:pt x="1667" y="17171"/>
                      </a:lnTo>
                      <a:lnTo>
                        <a:pt x="1621" y="16986"/>
                      </a:lnTo>
                      <a:lnTo>
                        <a:pt x="1575" y="16616"/>
                      </a:lnTo>
                      <a:lnTo>
                        <a:pt x="1343" y="15505"/>
                      </a:lnTo>
                      <a:lnTo>
                        <a:pt x="1251" y="14394"/>
                      </a:lnTo>
                      <a:lnTo>
                        <a:pt x="1251" y="13376"/>
                      </a:lnTo>
                      <a:lnTo>
                        <a:pt x="1343" y="12358"/>
                      </a:lnTo>
                      <a:lnTo>
                        <a:pt x="1436" y="11895"/>
                      </a:lnTo>
                      <a:lnTo>
                        <a:pt x="1528" y="11386"/>
                      </a:lnTo>
                      <a:lnTo>
                        <a:pt x="1713" y="10784"/>
                      </a:lnTo>
                      <a:lnTo>
                        <a:pt x="1945" y="10229"/>
                      </a:lnTo>
                      <a:lnTo>
                        <a:pt x="2269" y="9627"/>
                      </a:lnTo>
                      <a:lnTo>
                        <a:pt x="2639" y="9071"/>
                      </a:lnTo>
                      <a:lnTo>
                        <a:pt x="2870" y="8794"/>
                      </a:lnTo>
                      <a:lnTo>
                        <a:pt x="3148" y="8562"/>
                      </a:lnTo>
                      <a:lnTo>
                        <a:pt x="3426" y="8331"/>
                      </a:lnTo>
                      <a:lnTo>
                        <a:pt x="3750" y="8100"/>
                      </a:lnTo>
                      <a:lnTo>
                        <a:pt x="4305" y="7822"/>
                      </a:lnTo>
                      <a:lnTo>
                        <a:pt x="4351" y="7776"/>
                      </a:lnTo>
                      <a:lnTo>
                        <a:pt x="4537" y="7729"/>
                      </a:lnTo>
                      <a:lnTo>
                        <a:pt x="4907" y="7590"/>
                      </a:lnTo>
                      <a:lnTo>
                        <a:pt x="5277" y="7544"/>
                      </a:lnTo>
                      <a:lnTo>
                        <a:pt x="5323" y="7544"/>
                      </a:lnTo>
                      <a:lnTo>
                        <a:pt x="5462" y="7498"/>
                      </a:lnTo>
                      <a:lnTo>
                        <a:pt x="5786" y="7452"/>
                      </a:lnTo>
                      <a:lnTo>
                        <a:pt x="6157" y="7452"/>
                      </a:lnTo>
                      <a:lnTo>
                        <a:pt x="6157" y="7405"/>
                      </a:lnTo>
                      <a:lnTo>
                        <a:pt x="6203" y="7452"/>
                      </a:lnTo>
                      <a:lnTo>
                        <a:pt x="6434" y="7452"/>
                      </a:lnTo>
                      <a:lnTo>
                        <a:pt x="10229" y="9627"/>
                      </a:lnTo>
                      <a:lnTo>
                        <a:pt x="10229" y="9627"/>
                      </a:lnTo>
                      <a:lnTo>
                        <a:pt x="10137" y="9395"/>
                      </a:lnTo>
                      <a:lnTo>
                        <a:pt x="10137" y="9349"/>
                      </a:lnTo>
                      <a:lnTo>
                        <a:pt x="8748" y="2870"/>
                      </a:lnTo>
                      <a:lnTo>
                        <a:pt x="379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4" name="Google Shape;7214;p53"/>
                <p:cNvSpPr/>
                <p:nvPr/>
              </p:nvSpPr>
              <p:spPr>
                <a:xfrm>
                  <a:off x="-1640191" y="2404283"/>
                  <a:ext cx="61309" cy="267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6064" extrusionOk="0">
                      <a:moveTo>
                        <a:pt x="1158" y="0"/>
                      </a:moveTo>
                      <a:lnTo>
                        <a:pt x="1065" y="93"/>
                      </a:lnTo>
                      <a:lnTo>
                        <a:pt x="1" y="5832"/>
                      </a:lnTo>
                      <a:lnTo>
                        <a:pt x="1" y="5878"/>
                      </a:lnTo>
                      <a:lnTo>
                        <a:pt x="1" y="6017"/>
                      </a:lnTo>
                      <a:lnTo>
                        <a:pt x="93" y="6063"/>
                      </a:lnTo>
                      <a:lnTo>
                        <a:pt x="140" y="6063"/>
                      </a:lnTo>
                      <a:lnTo>
                        <a:pt x="278" y="6017"/>
                      </a:lnTo>
                      <a:lnTo>
                        <a:pt x="325" y="5924"/>
                      </a:lnTo>
                      <a:lnTo>
                        <a:pt x="1389" y="278"/>
                      </a:lnTo>
                      <a:lnTo>
                        <a:pt x="1389" y="185"/>
                      </a:lnTo>
                      <a:lnTo>
                        <a:pt x="1389" y="93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5" name="Google Shape;7215;p53"/>
                <p:cNvSpPr/>
                <p:nvPr/>
              </p:nvSpPr>
              <p:spPr>
                <a:xfrm>
                  <a:off x="-1830029" y="2496159"/>
                  <a:ext cx="69469" cy="55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5" h="1250" extrusionOk="0">
                      <a:moveTo>
                        <a:pt x="787" y="0"/>
                      </a:moveTo>
                      <a:lnTo>
                        <a:pt x="741" y="46"/>
                      </a:lnTo>
                      <a:lnTo>
                        <a:pt x="695" y="46"/>
                      </a:lnTo>
                      <a:lnTo>
                        <a:pt x="695" y="93"/>
                      </a:lnTo>
                      <a:lnTo>
                        <a:pt x="648" y="93"/>
                      </a:lnTo>
                      <a:lnTo>
                        <a:pt x="741" y="139"/>
                      </a:lnTo>
                      <a:lnTo>
                        <a:pt x="648" y="139"/>
                      </a:lnTo>
                      <a:lnTo>
                        <a:pt x="0" y="1111"/>
                      </a:lnTo>
                      <a:lnTo>
                        <a:pt x="93" y="1157"/>
                      </a:lnTo>
                      <a:lnTo>
                        <a:pt x="139" y="1157"/>
                      </a:lnTo>
                      <a:lnTo>
                        <a:pt x="232" y="1250"/>
                      </a:lnTo>
                      <a:lnTo>
                        <a:pt x="324" y="1203"/>
                      </a:lnTo>
                      <a:lnTo>
                        <a:pt x="926" y="1203"/>
                      </a:lnTo>
                      <a:lnTo>
                        <a:pt x="1574" y="231"/>
                      </a:lnTo>
                      <a:lnTo>
                        <a:pt x="880" y="185"/>
                      </a:lnTo>
                      <a:lnTo>
                        <a:pt x="106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6" name="Google Shape;7216;p53"/>
                <p:cNvSpPr/>
                <p:nvPr/>
              </p:nvSpPr>
              <p:spPr>
                <a:xfrm>
                  <a:off x="-1909643" y="2581860"/>
                  <a:ext cx="185825" cy="130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3" h="2963" extrusionOk="0">
                      <a:moveTo>
                        <a:pt x="3796" y="1"/>
                      </a:moveTo>
                      <a:lnTo>
                        <a:pt x="3703" y="371"/>
                      </a:lnTo>
                      <a:lnTo>
                        <a:pt x="3703" y="510"/>
                      </a:lnTo>
                      <a:lnTo>
                        <a:pt x="3611" y="695"/>
                      </a:lnTo>
                      <a:lnTo>
                        <a:pt x="3518" y="834"/>
                      </a:lnTo>
                      <a:lnTo>
                        <a:pt x="3472" y="880"/>
                      </a:lnTo>
                      <a:lnTo>
                        <a:pt x="3425" y="927"/>
                      </a:lnTo>
                      <a:lnTo>
                        <a:pt x="3379" y="973"/>
                      </a:lnTo>
                      <a:lnTo>
                        <a:pt x="3425" y="973"/>
                      </a:lnTo>
                      <a:lnTo>
                        <a:pt x="3333" y="1065"/>
                      </a:lnTo>
                      <a:lnTo>
                        <a:pt x="3240" y="1158"/>
                      </a:lnTo>
                      <a:lnTo>
                        <a:pt x="3148" y="1251"/>
                      </a:lnTo>
                      <a:lnTo>
                        <a:pt x="3101" y="1297"/>
                      </a:lnTo>
                      <a:lnTo>
                        <a:pt x="3101" y="1343"/>
                      </a:lnTo>
                      <a:lnTo>
                        <a:pt x="3055" y="1343"/>
                      </a:lnTo>
                      <a:lnTo>
                        <a:pt x="2546" y="1667"/>
                      </a:lnTo>
                      <a:lnTo>
                        <a:pt x="2592" y="1760"/>
                      </a:lnTo>
                      <a:lnTo>
                        <a:pt x="2546" y="1713"/>
                      </a:lnTo>
                      <a:lnTo>
                        <a:pt x="2407" y="1760"/>
                      </a:lnTo>
                      <a:lnTo>
                        <a:pt x="2453" y="1806"/>
                      </a:lnTo>
                      <a:lnTo>
                        <a:pt x="2453" y="1852"/>
                      </a:lnTo>
                      <a:lnTo>
                        <a:pt x="2407" y="1760"/>
                      </a:lnTo>
                      <a:lnTo>
                        <a:pt x="2315" y="1806"/>
                      </a:lnTo>
                      <a:lnTo>
                        <a:pt x="2222" y="1852"/>
                      </a:lnTo>
                      <a:lnTo>
                        <a:pt x="2129" y="1898"/>
                      </a:lnTo>
                      <a:lnTo>
                        <a:pt x="2037" y="1945"/>
                      </a:lnTo>
                      <a:lnTo>
                        <a:pt x="1944" y="1945"/>
                      </a:lnTo>
                      <a:lnTo>
                        <a:pt x="1852" y="1991"/>
                      </a:lnTo>
                      <a:lnTo>
                        <a:pt x="1759" y="2037"/>
                      </a:lnTo>
                      <a:lnTo>
                        <a:pt x="1528" y="2084"/>
                      </a:lnTo>
                      <a:lnTo>
                        <a:pt x="1481" y="2084"/>
                      </a:lnTo>
                      <a:lnTo>
                        <a:pt x="1528" y="2130"/>
                      </a:lnTo>
                      <a:lnTo>
                        <a:pt x="1481" y="2130"/>
                      </a:lnTo>
                      <a:lnTo>
                        <a:pt x="1481" y="2084"/>
                      </a:lnTo>
                      <a:lnTo>
                        <a:pt x="1389" y="2084"/>
                      </a:lnTo>
                      <a:lnTo>
                        <a:pt x="1389" y="2176"/>
                      </a:lnTo>
                      <a:lnTo>
                        <a:pt x="1343" y="2084"/>
                      </a:lnTo>
                      <a:lnTo>
                        <a:pt x="1343" y="2130"/>
                      </a:lnTo>
                      <a:lnTo>
                        <a:pt x="1343" y="2222"/>
                      </a:lnTo>
                      <a:lnTo>
                        <a:pt x="1296" y="2130"/>
                      </a:lnTo>
                      <a:lnTo>
                        <a:pt x="1250" y="2130"/>
                      </a:lnTo>
                      <a:lnTo>
                        <a:pt x="1250" y="2222"/>
                      </a:lnTo>
                      <a:lnTo>
                        <a:pt x="1204" y="2130"/>
                      </a:lnTo>
                      <a:lnTo>
                        <a:pt x="972" y="2130"/>
                      </a:lnTo>
                      <a:lnTo>
                        <a:pt x="787" y="2084"/>
                      </a:lnTo>
                      <a:lnTo>
                        <a:pt x="787" y="2130"/>
                      </a:lnTo>
                      <a:lnTo>
                        <a:pt x="602" y="2037"/>
                      </a:lnTo>
                      <a:lnTo>
                        <a:pt x="463" y="2037"/>
                      </a:lnTo>
                      <a:lnTo>
                        <a:pt x="417" y="1991"/>
                      </a:lnTo>
                      <a:lnTo>
                        <a:pt x="278" y="1898"/>
                      </a:lnTo>
                      <a:lnTo>
                        <a:pt x="0" y="1713"/>
                      </a:lnTo>
                      <a:lnTo>
                        <a:pt x="371" y="2454"/>
                      </a:lnTo>
                      <a:lnTo>
                        <a:pt x="417" y="2593"/>
                      </a:lnTo>
                      <a:lnTo>
                        <a:pt x="510" y="2685"/>
                      </a:lnTo>
                      <a:lnTo>
                        <a:pt x="556" y="2732"/>
                      </a:lnTo>
                      <a:lnTo>
                        <a:pt x="648" y="2778"/>
                      </a:lnTo>
                      <a:lnTo>
                        <a:pt x="695" y="2824"/>
                      </a:lnTo>
                      <a:lnTo>
                        <a:pt x="787" y="2824"/>
                      </a:lnTo>
                      <a:lnTo>
                        <a:pt x="972" y="2917"/>
                      </a:lnTo>
                      <a:lnTo>
                        <a:pt x="1111" y="2917"/>
                      </a:lnTo>
                      <a:lnTo>
                        <a:pt x="1111" y="2963"/>
                      </a:lnTo>
                      <a:lnTo>
                        <a:pt x="1620" y="2963"/>
                      </a:lnTo>
                      <a:lnTo>
                        <a:pt x="2083" y="2870"/>
                      </a:lnTo>
                      <a:lnTo>
                        <a:pt x="2176" y="2870"/>
                      </a:lnTo>
                      <a:lnTo>
                        <a:pt x="2268" y="2824"/>
                      </a:lnTo>
                      <a:lnTo>
                        <a:pt x="2361" y="2824"/>
                      </a:lnTo>
                      <a:lnTo>
                        <a:pt x="2453" y="2778"/>
                      </a:lnTo>
                      <a:lnTo>
                        <a:pt x="2546" y="2732"/>
                      </a:lnTo>
                      <a:lnTo>
                        <a:pt x="2592" y="2732"/>
                      </a:lnTo>
                      <a:lnTo>
                        <a:pt x="2592" y="2685"/>
                      </a:lnTo>
                      <a:lnTo>
                        <a:pt x="2731" y="2639"/>
                      </a:lnTo>
                      <a:lnTo>
                        <a:pt x="2685" y="2639"/>
                      </a:lnTo>
                      <a:lnTo>
                        <a:pt x="2731" y="2593"/>
                      </a:lnTo>
                      <a:lnTo>
                        <a:pt x="2731" y="2639"/>
                      </a:lnTo>
                      <a:lnTo>
                        <a:pt x="2824" y="2593"/>
                      </a:lnTo>
                      <a:lnTo>
                        <a:pt x="2916" y="2546"/>
                      </a:lnTo>
                      <a:lnTo>
                        <a:pt x="3009" y="2500"/>
                      </a:lnTo>
                      <a:lnTo>
                        <a:pt x="3148" y="2408"/>
                      </a:lnTo>
                      <a:lnTo>
                        <a:pt x="3703" y="1991"/>
                      </a:lnTo>
                      <a:lnTo>
                        <a:pt x="3749" y="1898"/>
                      </a:lnTo>
                      <a:lnTo>
                        <a:pt x="3796" y="1852"/>
                      </a:lnTo>
                      <a:lnTo>
                        <a:pt x="3842" y="1852"/>
                      </a:lnTo>
                      <a:lnTo>
                        <a:pt x="3888" y="1760"/>
                      </a:lnTo>
                      <a:lnTo>
                        <a:pt x="3934" y="1713"/>
                      </a:lnTo>
                      <a:lnTo>
                        <a:pt x="3934" y="1667"/>
                      </a:lnTo>
                      <a:lnTo>
                        <a:pt x="3981" y="1621"/>
                      </a:lnTo>
                      <a:lnTo>
                        <a:pt x="4073" y="1436"/>
                      </a:lnTo>
                      <a:lnTo>
                        <a:pt x="4120" y="1297"/>
                      </a:lnTo>
                      <a:lnTo>
                        <a:pt x="4212" y="1112"/>
                      </a:lnTo>
                      <a:lnTo>
                        <a:pt x="4212" y="1065"/>
                      </a:lnTo>
                      <a:lnTo>
                        <a:pt x="4212" y="1019"/>
                      </a:lnTo>
                      <a:lnTo>
                        <a:pt x="4212" y="973"/>
                      </a:lnTo>
                      <a:lnTo>
                        <a:pt x="4212" y="927"/>
                      </a:lnTo>
                      <a:lnTo>
                        <a:pt x="4212" y="834"/>
                      </a:lnTo>
                      <a:lnTo>
                        <a:pt x="4212" y="741"/>
                      </a:lnTo>
                      <a:lnTo>
                        <a:pt x="4120" y="464"/>
                      </a:lnTo>
                      <a:lnTo>
                        <a:pt x="4027" y="510"/>
                      </a:lnTo>
                      <a:lnTo>
                        <a:pt x="379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7" name="Google Shape;7217;p53"/>
                <p:cNvSpPr/>
                <p:nvPr/>
              </p:nvSpPr>
              <p:spPr>
                <a:xfrm>
                  <a:off x="-1887193" y="2551249"/>
                  <a:ext cx="89847" cy="77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7" h="1760" extrusionOk="0">
                      <a:moveTo>
                        <a:pt x="1620" y="1"/>
                      </a:moveTo>
                      <a:lnTo>
                        <a:pt x="1574" y="232"/>
                      </a:lnTo>
                      <a:lnTo>
                        <a:pt x="1528" y="325"/>
                      </a:lnTo>
                      <a:lnTo>
                        <a:pt x="1482" y="417"/>
                      </a:lnTo>
                      <a:lnTo>
                        <a:pt x="1482" y="463"/>
                      </a:lnTo>
                      <a:lnTo>
                        <a:pt x="1435" y="510"/>
                      </a:lnTo>
                      <a:lnTo>
                        <a:pt x="1158" y="695"/>
                      </a:lnTo>
                      <a:lnTo>
                        <a:pt x="1111" y="741"/>
                      </a:lnTo>
                      <a:lnTo>
                        <a:pt x="834" y="880"/>
                      </a:lnTo>
                      <a:lnTo>
                        <a:pt x="880" y="926"/>
                      </a:lnTo>
                      <a:lnTo>
                        <a:pt x="834" y="926"/>
                      </a:lnTo>
                      <a:lnTo>
                        <a:pt x="834" y="880"/>
                      </a:lnTo>
                      <a:lnTo>
                        <a:pt x="787" y="880"/>
                      </a:lnTo>
                      <a:lnTo>
                        <a:pt x="602" y="926"/>
                      </a:lnTo>
                      <a:lnTo>
                        <a:pt x="325" y="926"/>
                      </a:lnTo>
                      <a:lnTo>
                        <a:pt x="278" y="880"/>
                      </a:lnTo>
                      <a:lnTo>
                        <a:pt x="1" y="787"/>
                      </a:lnTo>
                      <a:lnTo>
                        <a:pt x="1" y="787"/>
                      </a:lnTo>
                      <a:lnTo>
                        <a:pt x="417" y="1574"/>
                      </a:lnTo>
                      <a:lnTo>
                        <a:pt x="463" y="1621"/>
                      </a:lnTo>
                      <a:lnTo>
                        <a:pt x="556" y="1713"/>
                      </a:lnTo>
                      <a:lnTo>
                        <a:pt x="649" y="1713"/>
                      </a:lnTo>
                      <a:lnTo>
                        <a:pt x="649" y="1759"/>
                      </a:lnTo>
                      <a:lnTo>
                        <a:pt x="1111" y="1759"/>
                      </a:lnTo>
                      <a:lnTo>
                        <a:pt x="1296" y="1713"/>
                      </a:lnTo>
                      <a:lnTo>
                        <a:pt x="1343" y="1667"/>
                      </a:lnTo>
                      <a:lnTo>
                        <a:pt x="1435" y="1621"/>
                      </a:lnTo>
                      <a:lnTo>
                        <a:pt x="1482" y="1621"/>
                      </a:lnTo>
                      <a:lnTo>
                        <a:pt x="1528" y="1574"/>
                      </a:lnTo>
                      <a:lnTo>
                        <a:pt x="1667" y="1482"/>
                      </a:lnTo>
                      <a:lnTo>
                        <a:pt x="1806" y="1389"/>
                      </a:lnTo>
                      <a:lnTo>
                        <a:pt x="1852" y="1343"/>
                      </a:lnTo>
                      <a:lnTo>
                        <a:pt x="1852" y="1297"/>
                      </a:lnTo>
                      <a:lnTo>
                        <a:pt x="1898" y="1250"/>
                      </a:lnTo>
                      <a:lnTo>
                        <a:pt x="1944" y="1204"/>
                      </a:lnTo>
                      <a:lnTo>
                        <a:pt x="1991" y="1111"/>
                      </a:lnTo>
                      <a:lnTo>
                        <a:pt x="2037" y="1019"/>
                      </a:lnTo>
                      <a:lnTo>
                        <a:pt x="2037" y="973"/>
                      </a:lnTo>
                      <a:lnTo>
                        <a:pt x="2037" y="926"/>
                      </a:lnTo>
                      <a:lnTo>
                        <a:pt x="2037" y="834"/>
                      </a:lnTo>
                      <a:lnTo>
                        <a:pt x="2037" y="787"/>
                      </a:lnTo>
                      <a:lnTo>
                        <a:pt x="1991" y="741"/>
                      </a:lnTo>
                      <a:lnTo>
                        <a:pt x="1898" y="556"/>
                      </a:lnTo>
                      <a:lnTo>
                        <a:pt x="16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8" name="Google Shape;7218;p53"/>
                <p:cNvSpPr/>
                <p:nvPr/>
              </p:nvSpPr>
              <p:spPr>
                <a:xfrm>
                  <a:off x="-2838503" y="1024292"/>
                  <a:ext cx="979936" cy="1190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7" h="26984" extrusionOk="0">
                      <a:moveTo>
                        <a:pt x="13145" y="0"/>
                      </a:moveTo>
                      <a:lnTo>
                        <a:pt x="12405" y="47"/>
                      </a:lnTo>
                      <a:lnTo>
                        <a:pt x="11710" y="185"/>
                      </a:lnTo>
                      <a:lnTo>
                        <a:pt x="11016" y="324"/>
                      </a:lnTo>
                      <a:lnTo>
                        <a:pt x="10368" y="602"/>
                      </a:lnTo>
                      <a:lnTo>
                        <a:pt x="9720" y="880"/>
                      </a:lnTo>
                      <a:lnTo>
                        <a:pt x="9118" y="1250"/>
                      </a:lnTo>
                      <a:lnTo>
                        <a:pt x="8517" y="1713"/>
                      </a:lnTo>
                      <a:lnTo>
                        <a:pt x="1204" y="7776"/>
                      </a:lnTo>
                      <a:lnTo>
                        <a:pt x="834" y="8146"/>
                      </a:lnTo>
                      <a:lnTo>
                        <a:pt x="510" y="8563"/>
                      </a:lnTo>
                      <a:lnTo>
                        <a:pt x="278" y="9025"/>
                      </a:lnTo>
                      <a:lnTo>
                        <a:pt x="93" y="9488"/>
                      </a:lnTo>
                      <a:lnTo>
                        <a:pt x="1" y="9997"/>
                      </a:lnTo>
                      <a:lnTo>
                        <a:pt x="1" y="10506"/>
                      </a:lnTo>
                      <a:lnTo>
                        <a:pt x="47" y="11016"/>
                      </a:lnTo>
                      <a:lnTo>
                        <a:pt x="232" y="11525"/>
                      </a:lnTo>
                      <a:lnTo>
                        <a:pt x="232" y="11571"/>
                      </a:lnTo>
                      <a:lnTo>
                        <a:pt x="278" y="11617"/>
                      </a:lnTo>
                      <a:lnTo>
                        <a:pt x="278" y="11663"/>
                      </a:lnTo>
                      <a:lnTo>
                        <a:pt x="510" y="12080"/>
                      </a:lnTo>
                      <a:lnTo>
                        <a:pt x="741" y="12450"/>
                      </a:lnTo>
                      <a:lnTo>
                        <a:pt x="2685" y="14811"/>
                      </a:lnTo>
                      <a:lnTo>
                        <a:pt x="2222" y="15829"/>
                      </a:lnTo>
                      <a:lnTo>
                        <a:pt x="2037" y="16292"/>
                      </a:lnTo>
                      <a:lnTo>
                        <a:pt x="1945" y="16708"/>
                      </a:lnTo>
                      <a:lnTo>
                        <a:pt x="1898" y="17171"/>
                      </a:lnTo>
                      <a:lnTo>
                        <a:pt x="1898" y="17588"/>
                      </a:lnTo>
                      <a:lnTo>
                        <a:pt x="1945" y="18050"/>
                      </a:lnTo>
                      <a:lnTo>
                        <a:pt x="2083" y="18467"/>
                      </a:lnTo>
                      <a:lnTo>
                        <a:pt x="2222" y="18884"/>
                      </a:lnTo>
                      <a:lnTo>
                        <a:pt x="2454" y="19300"/>
                      </a:lnTo>
                      <a:lnTo>
                        <a:pt x="3055" y="20133"/>
                      </a:lnTo>
                      <a:lnTo>
                        <a:pt x="6573" y="25409"/>
                      </a:lnTo>
                      <a:lnTo>
                        <a:pt x="6804" y="25780"/>
                      </a:lnTo>
                      <a:lnTo>
                        <a:pt x="7128" y="26057"/>
                      </a:lnTo>
                      <a:lnTo>
                        <a:pt x="7175" y="26104"/>
                      </a:lnTo>
                      <a:lnTo>
                        <a:pt x="7221" y="26150"/>
                      </a:lnTo>
                      <a:lnTo>
                        <a:pt x="7221" y="26196"/>
                      </a:lnTo>
                      <a:lnTo>
                        <a:pt x="7221" y="26890"/>
                      </a:lnTo>
                      <a:lnTo>
                        <a:pt x="7360" y="26844"/>
                      </a:lnTo>
                      <a:lnTo>
                        <a:pt x="7591" y="26798"/>
                      </a:lnTo>
                      <a:lnTo>
                        <a:pt x="7823" y="26659"/>
                      </a:lnTo>
                      <a:lnTo>
                        <a:pt x="7915" y="26613"/>
                      </a:lnTo>
                      <a:lnTo>
                        <a:pt x="8054" y="26659"/>
                      </a:lnTo>
                      <a:lnTo>
                        <a:pt x="8424" y="26844"/>
                      </a:lnTo>
                      <a:lnTo>
                        <a:pt x="8795" y="26937"/>
                      </a:lnTo>
                      <a:lnTo>
                        <a:pt x="9118" y="26983"/>
                      </a:lnTo>
                      <a:lnTo>
                        <a:pt x="9813" y="26983"/>
                      </a:lnTo>
                      <a:lnTo>
                        <a:pt x="10229" y="26890"/>
                      </a:lnTo>
                      <a:lnTo>
                        <a:pt x="10646" y="26798"/>
                      </a:lnTo>
                      <a:lnTo>
                        <a:pt x="11062" y="26613"/>
                      </a:lnTo>
                      <a:lnTo>
                        <a:pt x="11433" y="26381"/>
                      </a:lnTo>
                      <a:lnTo>
                        <a:pt x="11895" y="26011"/>
                      </a:lnTo>
                      <a:lnTo>
                        <a:pt x="11988" y="25965"/>
                      </a:lnTo>
                      <a:lnTo>
                        <a:pt x="11895" y="25872"/>
                      </a:lnTo>
                      <a:lnTo>
                        <a:pt x="11988" y="25919"/>
                      </a:lnTo>
                      <a:lnTo>
                        <a:pt x="12312" y="25548"/>
                      </a:lnTo>
                      <a:lnTo>
                        <a:pt x="12590" y="25132"/>
                      </a:lnTo>
                      <a:lnTo>
                        <a:pt x="12775" y="24669"/>
                      </a:lnTo>
                      <a:lnTo>
                        <a:pt x="12914" y="24160"/>
                      </a:lnTo>
                      <a:lnTo>
                        <a:pt x="12960" y="23836"/>
                      </a:lnTo>
                      <a:lnTo>
                        <a:pt x="13006" y="23466"/>
                      </a:lnTo>
                      <a:lnTo>
                        <a:pt x="12960" y="23142"/>
                      </a:lnTo>
                      <a:lnTo>
                        <a:pt x="12914" y="22818"/>
                      </a:lnTo>
                      <a:lnTo>
                        <a:pt x="12867" y="22447"/>
                      </a:lnTo>
                      <a:lnTo>
                        <a:pt x="12729" y="22123"/>
                      </a:lnTo>
                      <a:lnTo>
                        <a:pt x="12590" y="21846"/>
                      </a:lnTo>
                      <a:lnTo>
                        <a:pt x="12405" y="21522"/>
                      </a:lnTo>
                      <a:lnTo>
                        <a:pt x="10322" y="18421"/>
                      </a:lnTo>
                      <a:lnTo>
                        <a:pt x="10600" y="18328"/>
                      </a:lnTo>
                      <a:lnTo>
                        <a:pt x="10970" y="18143"/>
                      </a:lnTo>
                      <a:lnTo>
                        <a:pt x="11386" y="17958"/>
                      </a:lnTo>
                      <a:lnTo>
                        <a:pt x="11757" y="17727"/>
                      </a:lnTo>
                      <a:lnTo>
                        <a:pt x="12127" y="17449"/>
                      </a:lnTo>
                      <a:lnTo>
                        <a:pt x="12497" y="17125"/>
                      </a:lnTo>
                      <a:lnTo>
                        <a:pt x="16385" y="20318"/>
                      </a:lnTo>
                      <a:lnTo>
                        <a:pt x="16709" y="20642"/>
                      </a:lnTo>
                      <a:lnTo>
                        <a:pt x="17033" y="20966"/>
                      </a:lnTo>
                      <a:lnTo>
                        <a:pt x="17311" y="21337"/>
                      </a:lnTo>
                      <a:lnTo>
                        <a:pt x="17542" y="21753"/>
                      </a:lnTo>
                      <a:lnTo>
                        <a:pt x="17542" y="21799"/>
                      </a:lnTo>
                      <a:lnTo>
                        <a:pt x="17588" y="21799"/>
                      </a:lnTo>
                      <a:lnTo>
                        <a:pt x="18144" y="21938"/>
                      </a:lnTo>
                      <a:lnTo>
                        <a:pt x="18699" y="21985"/>
                      </a:lnTo>
                      <a:lnTo>
                        <a:pt x="19116" y="21938"/>
                      </a:lnTo>
                      <a:lnTo>
                        <a:pt x="19532" y="21892"/>
                      </a:lnTo>
                      <a:lnTo>
                        <a:pt x="19902" y="21753"/>
                      </a:lnTo>
                      <a:lnTo>
                        <a:pt x="20273" y="21614"/>
                      </a:lnTo>
                      <a:lnTo>
                        <a:pt x="20411" y="21522"/>
                      </a:lnTo>
                      <a:lnTo>
                        <a:pt x="19902" y="21059"/>
                      </a:lnTo>
                      <a:lnTo>
                        <a:pt x="19764" y="20966"/>
                      </a:lnTo>
                      <a:lnTo>
                        <a:pt x="19671" y="20827"/>
                      </a:lnTo>
                      <a:lnTo>
                        <a:pt x="19671" y="20735"/>
                      </a:lnTo>
                      <a:lnTo>
                        <a:pt x="19671" y="20550"/>
                      </a:lnTo>
                      <a:lnTo>
                        <a:pt x="19764" y="20272"/>
                      </a:lnTo>
                      <a:lnTo>
                        <a:pt x="19856" y="20041"/>
                      </a:lnTo>
                      <a:lnTo>
                        <a:pt x="19995" y="19809"/>
                      </a:lnTo>
                      <a:lnTo>
                        <a:pt x="20134" y="19624"/>
                      </a:lnTo>
                      <a:lnTo>
                        <a:pt x="20411" y="19393"/>
                      </a:lnTo>
                      <a:lnTo>
                        <a:pt x="20735" y="19208"/>
                      </a:lnTo>
                      <a:lnTo>
                        <a:pt x="20874" y="19161"/>
                      </a:lnTo>
                      <a:lnTo>
                        <a:pt x="20967" y="19115"/>
                      </a:lnTo>
                      <a:lnTo>
                        <a:pt x="21013" y="19115"/>
                      </a:lnTo>
                      <a:lnTo>
                        <a:pt x="21152" y="19208"/>
                      </a:lnTo>
                      <a:lnTo>
                        <a:pt x="21430" y="19393"/>
                      </a:lnTo>
                      <a:lnTo>
                        <a:pt x="21939" y="19809"/>
                      </a:lnTo>
                      <a:lnTo>
                        <a:pt x="21985" y="19670"/>
                      </a:lnTo>
                      <a:lnTo>
                        <a:pt x="22078" y="19346"/>
                      </a:lnTo>
                      <a:lnTo>
                        <a:pt x="22170" y="18976"/>
                      </a:lnTo>
                      <a:lnTo>
                        <a:pt x="22217" y="18652"/>
                      </a:lnTo>
                      <a:lnTo>
                        <a:pt x="22217" y="18282"/>
                      </a:lnTo>
                      <a:lnTo>
                        <a:pt x="22170" y="17912"/>
                      </a:lnTo>
                      <a:lnTo>
                        <a:pt x="22078" y="17588"/>
                      </a:lnTo>
                      <a:lnTo>
                        <a:pt x="21985" y="17264"/>
                      </a:lnTo>
                      <a:lnTo>
                        <a:pt x="21846" y="16940"/>
                      </a:lnTo>
                      <a:lnTo>
                        <a:pt x="21707" y="16662"/>
                      </a:lnTo>
                      <a:lnTo>
                        <a:pt x="21522" y="16384"/>
                      </a:lnTo>
                      <a:lnTo>
                        <a:pt x="21291" y="16107"/>
                      </a:lnTo>
                      <a:lnTo>
                        <a:pt x="21013" y="15875"/>
                      </a:lnTo>
                      <a:lnTo>
                        <a:pt x="19208" y="14255"/>
                      </a:lnTo>
                      <a:lnTo>
                        <a:pt x="20041" y="9581"/>
                      </a:lnTo>
                      <a:lnTo>
                        <a:pt x="20180" y="9118"/>
                      </a:lnTo>
                      <a:lnTo>
                        <a:pt x="20319" y="8424"/>
                      </a:lnTo>
                      <a:lnTo>
                        <a:pt x="20411" y="7729"/>
                      </a:lnTo>
                      <a:lnTo>
                        <a:pt x="20458" y="7220"/>
                      </a:lnTo>
                      <a:lnTo>
                        <a:pt x="20411" y="6619"/>
                      </a:lnTo>
                      <a:lnTo>
                        <a:pt x="20365" y="6063"/>
                      </a:lnTo>
                      <a:lnTo>
                        <a:pt x="20226" y="5508"/>
                      </a:lnTo>
                      <a:lnTo>
                        <a:pt x="20088" y="4952"/>
                      </a:lnTo>
                      <a:lnTo>
                        <a:pt x="19949" y="4629"/>
                      </a:lnTo>
                      <a:lnTo>
                        <a:pt x="19856" y="4351"/>
                      </a:lnTo>
                      <a:lnTo>
                        <a:pt x="19671" y="3934"/>
                      </a:lnTo>
                      <a:lnTo>
                        <a:pt x="19440" y="3564"/>
                      </a:lnTo>
                      <a:lnTo>
                        <a:pt x="19393" y="3471"/>
                      </a:lnTo>
                      <a:lnTo>
                        <a:pt x="18606" y="3981"/>
                      </a:lnTo>
                      <a:lnTo>
                        <a:pt x="18421" y="4119"/>
                      </a:lnTo>
                      <a:lnTo>
                        <a:pt x="18236" y="4166"/>
                      </a:lnTo>
                      <a:lnTo>
                        <a:pt x="18051" y="4212"/>
                      </a:lnTo>
                      <a:lnTo>
                        <a:pt x="17866" y="4258"/>
                      </a:lnTo>
                      <a:lnTo>
                        <a:pt x="17542" y="4212"/>
                      </a:lnTo>
                      <a:lnTo>
                        <a:pt x="17264" y="4073"/>
                      </a:lnTo>
                      <a:lnTo>
                        <a:pt x="16987" y="3888"/>
                      </a:lnTo>
                      <a:lnTo>
                        <a:pt x="16801" y="3657"/>
                      </a:lnTo>
                      <a:lnTo>
                        <a:pt x="16663" y="3425"/>
                      </a:lnTo>
                      <a:lnTo>
                        <a:pt x="16570" y="3194"/>
                      </a:lnTo>
                      <a:lnTo>
                        <a:pt x="16570" y="3147"/>
                      </a:lnTo>
                      <a:lnTo>
                        <a:pt x="16570" y="3101"/>
                      </a:lnTo>
                      <a:lnTo>
                        <a:pt x="16570" y="3055"/>
                      </a:lnTo>
                      <a:lnTo>
                        <a:pt x="16570" y="2731"/>
                      </a:lnTo>
                      <a:lnTo>
                        <a:pt x="16663" y="2361"/>
                      </a:lnTo>
                      <a:lnTo>
                        <a:pt x="16848" y="2083"/>
                      </a:lnTo>
                      <a:lnTo>
                        <a:pt x="17125" y="1852"/>
                      </a:lnTo>
                      <a:lnTo>
                        <a:pt x="17635" y="1528"/>
                      </a:lnTo>
                      <a:lnTo>
                        <a:pt x="17496" y="1435"/>
                      </a:lnTo>
                      <a:lnTo>
                        <a:pt x="17079" y="1157"/>
                      </a:lnTo>
                      <a:lnTo>
                        <a:pt x="16663" y="926"/>
                      </a:lnTo>
                      <a:lnTo>
                        <a:pt x="16246" y="694"/>
                      </a:lnTo>
                      <a:lnTo>
                        <a:pt x="15783" y="509"/>
                      </a:lnTo>
                      <a:lnTo>
                        <a:pt x="15320" y="324"/>
                      </a:lnTo>
                      <a:lnTo>
                        <a:pt x="14858" y="185"/>
                      </a:lnTo>
                      <a:lnTo>
                        <a:pt x="14348" y="93"/>
                      </a:lnTo>
                      <a:lnTo>
                        <a:pt x="13839" y="47"/>
                      </a:lnTo>
                      <a:lnTo>
                        <a:pt x="1314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219" name="Google Shape;7219;p53"/>
              <p:cNvSpPr/>
              <p:nvPr/>
            </p:nvSpPr>
            <p:spPr>
              <a:xfrm flipH="1">
                <a:off x="318084" y="280295"/>
                <a:ext cx="2398698" cy="3394910"/>
              </a:xfrm>
              <a:custGeom>
                <a:avLst/>
                <a:gdLst/>
                <a:ahLst/>
                <a:cxnLst/>
                <a:rect l="l" t="t" r="r" b="b"/>
                <a:pathLst>
                  <a:path w="54383" h="76969" extrusionOk="0">
                    <a:moveTo>
                      <a:pt x="39433" y="7128"/>
                    </a:moveTo>
                    <a:lnTo>
                      <a:pt x="39850" y="7637"/>
                    </a:lnTo>
                    <a:lnTo>
                      <a:pt x="40451" y="8331"/>
                    </a:lnTo>
                    <a:lnTo>
                      <a:pt x="40822" y="8701"/>
                    </a:lnTo>
                    <a:lnTo>
                      <a:pt x="41238" y="9072"/>
                    </a:lnTo>
                    <a:lnTo>
                      <a:pt x="41655" y="9349"/>
                    </a:lnTo>
                    <a:lnTo>
                      <a:pt x="42071" y="9581"/>
                    </a:lnTo>
                    <a:lnTo>
                      <a:pt x="41794" y="9858"/>
                    </a:lnTo>
                    <a:lnTo>
                      <a:pt x="41470" y="10136"/>
                    </a:lnTo>
                    <a:lnTo>
                      <a:pt x="41146" y="10367"/>
                    </a:lnTo>
                    <a:lnTo>
                      <a:pt x="40775" y="10599"/>
                    </a:lnTo>
                    <a:lnTo>
                      <a:pt x="40405" y="10738"/>
                    </a:lnTo>
                    <a:lnTo>
                      <a:pt x="39989" y="10877"/>
                    </a:lnTo>
                    <a:lnTo>
                      <a:pt x="39572" y="10923"/>
                    </a:lnTo>
                    <a:lnTo>
                      <a:pt x="39156" y="10969"/>
                    </a:lnTo>
                    <a:lnTo>
                      <a:pt x="38693" y="10923"/>
                    </a:lnTo>
                    <a:lnTo>
                      <a:pt x="38276" y="10877"/>
                    </a:lnTo>
                    <a:lnTo>
                      <a:pt x="37860" y="10738"/>
                    </a:lnTo>
                    <a:lnTo>
                      <a:pt x="37443" y="10553"/>
                    </a:lnTo>
                    <a:lnTo>
                      <a:pt x="37397" y="10506"/>
                    </a:lnTo>
                    <a:lnTo>
                      <a:pt x="37351" y="10506"/>
                    </a:lnTo>
                    <a:lnTo>
                      <a:pt x="37073" y="10321"/>
                    </a:lnTo>
                    <a:lnTo>
                      <a:pt x="36795" y="10136"/>
                    </a:lnTo>
                    <a:lnTo>
                      <a:pt x="36564" y="9905"/>
                    </a:lnTo>
                    <a:lnTo>
                      <a:pt x="36332" y="9673"/>
                    </a:lnTo>
                    <a:lnTo>
                      <a:pt x="36147" y="9396"/>
                    </a:lnTo>
                    <a:lnTo>
                      <a:pt x="35962" y="9118"/>
                    </a:lnTo>
                    <a:lnTo>
                      <a:pt x="35823" y="8840"/>
                    </a:lnTo>
                    <a:lnTo>
                      <a:pt x="35684" y="8562"/>
                    </a:lnTo>
                    <a:lnTo>
                      <a:pt x="35684" y="8470"/>
                    </a:lnTo>
                    <a:lnTo>
                      <a:pt x="35638" y="8424"/>
                    </a:lnTo>
                    <a:lnTo>
                      <a:pt x="35545" y="8053"/>
                    </a:lnTo>
                    <a:lnTo>
                      <a:pt x="35499" y="7683"/>
                    </a:lnTo>
                    <a:lnTo>
                      <a:pt x="35916" y="7776"/>
                    </a:lnTo>
                    <a:lnTo>
                      <a:pt x="36795" y="7776"/>
                    </a:lnTo>
                    <a:lnTo>
                      <a:pt x="37351" y="7683"/>
                    </a:lnTo>
                    <a:lnTo>
                      <a:pt x="37998" y="7591"/>
                    </a:lnTo>
                    <a:lnTo>
                      <a:pt x="38091" y="7544"/>
                    </a:lnTo>
                    <a:lnTo>
                      <a:pt x="38184" y="7544"/>
                    </a:lnTo>
                    <a:lnTo>
                      <a:pt x="38878" y="7313"/>
                    </a:lnTo>
                    <a:lnTo>
                      <a:pt x="39433" y="7128"/>
                    </a:lnTo>
                    <a:close/>
                    <a:moveTo>
                      <a:pt x="35592" y="8609"/>
                    </a:moveTo>
                    <a:lnTo>
                      <a:pt x="35684" y="8933"/>
                    </a:lnTo>
                    <a:lnTo>
                      <a:pt x="35869" y="9210"/>
                    </a:lnTo>
                    <a:lnTo>
                      <a:pt x="36240" y="9720"/>
                    </a:lnTo>
                    <a:lnTo>
                      <a:pt x="36703" y="10182"/>
                    </a:lnTo>
                    <a:lnTo>
                      <a:pt x="37212" y="10553"/>
                    </a:lnTo>
                    <a:lnTo>
                      <a:pt x="36656" y="10969"/>
                    </a:lnTo>
                    <a:lnTo>
                      <a:pt x="36610" y="10969"/>
                    </a:lnTo>
                    <a:lnTo>
                      <a:pt x="36564" y="11015"/>
                    </a:lnTo>
                    <a:lnTo>
                      <a:pt x="36286" y="11201"/>
                    </a:lnTo>
                    <a:lnTo>
                      <a:pt x="36193" y="11247"/>
                    </a:lnTo>
                    <a:lnTo>
                      <a:pt x="36147" y="11293"/>
                    </a:lnTo>
                    <a:lnTo>
                      <a:pt x="35869" y="11525"/>
                    </a:lnTo>
                    <a:lnTo>
                      <a:pt x="35684" y="11617"/>
                    </a:lnTo>
                    <a:lnTo>
                      <a:pt x="35499" y="11663"/>
                    </a:lnTo>
                    <a:lnTo>
                      <a:pt x="35314" y="11710"/>
                    </a:lnTo>
                    <a:lnTo>
                      <a:pt x="35129" y="11756"/>
                    </a:lnTo>
                    <a:lnTo>
                      <a:pt x="34805" y="11710"/>
                    </a:lnTo>
                    <a:lnTo>
                      <a:pt x="34527" y="11571"/>
                    </a:lnTo>
                    <a:lnTo>
                      <a:pt x="34296" y="11432"/>
                    </a:lnTo>
                    <a:lnTo>
                      <a:pt x="34064" y="11201"/>
                    </a:lnTo>
                    <a:lnTo>
                      <a:pt x="33972" y="10969"/>
                    </a:lnTo>
                    <a:lnTo>
                      <a:pt x="33879" y="10738"/>
                    </a:lnTo>
                    <a:lnTo>
                      <a:pt x="33879" y="10691"/>
                    </a:lnTo>
                    <a:lnTo>
                      <a:pt x="33879" y="10599"/>
                    </a:lnTo>
                    <a:lnTo>
                      <a:pt x="33879" y="10275"/>
                    </a:lnTo>
                    <a:lnTo>
                      <a:pt x="33972" y="9951"/>
                    </a:lnTo>
                    <a:lnTo>
                      <a:pt x="34157" y="9673"/>
                    </a:lnTo>
                    <a:lnTo>
                      <a:pt x="34388" y="9442"/>
                    </a:lnTo>
                    <a:lnTo>
                      <a:pt x="34851" y="9118"/>
                    </a:lnTo>
                    <a:lnTo>
                      <a:pt x="34898" y="9118"/>
                    </a:lnTo>
                    <a:lnTo>
                      <a:pt x="34944" y="9072"/>
                    </a:lnTo>
                    <a:lnTo>
                      <a:pt x="35592" y="8609"/>
                    </a:lnTo>
                    <a:close/>
                    <a:moveTo>
                      <a:pt x="30408" y="7637"/>
                    </a:moveTo>
                    <a:lnTo>
                      <a:pt x="31102" y="7683"/>
                    </a:lnTo>
                    <a:lnTo>
                      <a:pt x="31611" y="7729"/>
                    </a:lnTo>
                    <a:lnTo>
                      <a:pt x="32074" y="7822"/>
                    </a:lnTo>
                    <a:lnTo>
                      <a:pt x="32537" y="7961"/>
                    </a:lnTo>
                    <a:lnTo>
                      <a:pt x="33000" y="8146"/>
                    </a:lnTo>
                    <a:lnTo>
                      <a:pt x="33463" y="8331"/>
                    </a:lnTo>
                    <a:lnTo>
                      <a:pt x="33879" y="8516"/>
                    </a:lnTo>
                    <a:lnTo>
                      <a:pt x="34296" y="8794"/>
                    </a:lnTo>
                    <a:lnTo>
                      <a:pt x="34712" y="9072"/>
                    </a:lnTo>
                    <a:lnTo>
                      <a:pt x="34342" y="9303"/>
                    </a:lnTo>
                    <a:lnTo>
                      <a:pt x="34064" y="9581"/>
                    </a:lnTo>
                    <a:lnTo>
                      <a:pt x="33833" y="9905"/>
                    </a:lnTo>
                    <a:lnTo>
                      <a:pt x="33740" y="10275"/>
                    </a:lnTo>
                    <a:lnTo>
                      <a:pt x="33740" y="10645"/>
                    </a:lnTo>
                    <a:lnTo>
                      <a:pt x="33740" y="10691"/>
                    </a:lnTo>
                    <a:lnTo>
                      <a:pt x="33740" y="10738"/>
                    </a:lnTo>
                    <a:lnTo>
                      <a:pt x="33833" y="11015"/>
                    </a:lnTo>
                    <a:lnTo>
                      <a:pt x="33972" y="11247"/>
                    </a:lnTo>
                    <a:lnTo>
                      <a:pt x="34203" y="11525"/>
                    </a:lnTo>
                    <a:lnTo>
                      <a:pt x="34481" y="11710"/>
                    </a:lnTo>
                    <a:lnTo>
                      <a:pt x="34805" y="11849"/>
                    </a:lnTo>
                    <a:lnTo>
                      <a:pt x="35129" y="11895"/>
                    </a:lnTo>
                    <a:lnTo>
                      <a:pt x="35360" y="11849"/>
                    </a:lnTo>
                    <a:lnTo>
                      <a:pt x="35545" y="11802"/>
                    </a:lnTo>
                    <a:lnTo>
                      <a:pt x="35731" y="11710"/>
                    </a:lnTo>
                    <a:lnTo>
                      <a:pt x="35916" y="11617"/>
                    </a:lnTo>
                    <a:lnTo>
                      <a:pt x="36286" y="11386"/>
                    </a:lnTo>
                    <a:lnTo>
                      <a:pt x="36332" y="11339"/>
                    </a:lnTo>
                    <a:lnTo>
                      <a:pt x="36379" y="11293"/>
                    </a:lnTo>
                    <a:lnTo>
                      <a:pt x="36610" y="11154"/>
                    </a:lnTo>
                    <a:lnTo>
                      <a:pt x="36841" y="11525"/>
                    </a:lnTo>
                    <a:lnTo>
                      <a:pt x="37027" y="11941"/>
                    </a:lnTo>
                    <a:lnTo>
                      <a:pt x="37119" y="12173"/>
                    </a:lnTo>
                    <a:lnTo>
                      <a:pt x="37258" y="12496"/>
                    </a:lnTo>
                    <a:lnTo>
                      <a:pt x="37397" y="13052"/>
                    </a:lnTo>
                    <a:lnTo>
                      <a:pt x="37536" y="13607"/>
                    </a:lnTo>
                    <a:lnTo>
                      <a:pt x="37582" y="14163"/>
                    </a:lnTo>
                    <a:lnTo>
                      <a:pt x="37628" y="14764"/>
                    </a:lnTo>
                    <a:lnTo>
                      <a:pt x="37582" y="15273"/>
                    </a:lnTo>
                    <a:lnTo>
                      <a:pt x="37489" y="15968"/>
                    </a:lnTo>
                    <a:lnTo>
                      <a:pt x="37351" y="16616"/>
                    </a:lnTo>
                    <a:lnTo>
                      <a:pt x="37212" y="17125"/>
                    </a:lnTo>
                    <a:lnTo>
                      <a:pt x="37027" y="17541"/>
                    </a:lnTo>
                    <a:lnTo>
                      <a:pt x="36841" y="17958"/>
                    </a:lnTo>
                    <a:lnTo>
                      <a:pt x="36610" y="18328"/>
                    </a:lnTo>
                    <a:lnTo>
                      <a:pt x="36379" y="18745"/>
                    </a:lnTo>
                    <a:lnTo>
                      <a:pt x="36101" y="19115"/>
                    </a:lnTo>
                    <a:lnTo>
                      <a:pt x="35777" y="19485"/>
                    </a:lnTo>
                    <a:lnTo>
                      <a:pt x="35453" y="19809"/>
                    </a:lnTo>
                    <a:lnTo>
                      <a:pt x="35083" y="20133"/>
                    </a:lnTo>
                    <a:lnTo>
                      <a:pt x="29760" y="24530"/>
                    </a:lnTo>
                    <a:lnTo>
                      <a:pt x="29714" y="24576"/>
                    </a:lnTo>
                    <a:lnTo>
                      <a:pt x="29668" y="24623"/>
                    </a:lnTo>
                    <a:lnTo>
                      <a:pt x="29621" y="24669"/>
                    </a:lnTo>
                    <a:lnTo>
                      <a:pt x="29575" y="24669"/>
                    </a:lnTo>
                    <a:lnTo>
                      <a:pt x="29529" y="24715"/>
                    </a:lnTo>
                    <a:lnTo>
                      <a:pt x="29297" y="24900"/>
                    </a:lnTo>
                    <a:lnTo>
                      <a:pt x="28973" y="25178"/>
                    </a:lnTo>
                    <a:lnTo>
                      <a:pt x="28603" y="25409"/>
                    </a:lnTo>
                    <a:lnTo>
                      <a:pt x="28187" y="25641"/>
                    </a:lnTo>
                    <a:lnTo>
                      <a:pt x="27816" y="25780"/>
                    </a:lnTo>
                    <a:lnTo>
                      <a:pt x="27724" y="25826"/>
                    </a:lnTo>
                    <a:lnTo>
                      <a:pt x="27677" y="25872"/>
                    </a:lnTo>
                    <a:lnTo>
                      <a:pt x="27585" y="25872"/>
                    </a:lnTo>
                    <a:lnTo>
                      <a:pt x="26705" y="24576"/>
                    </a:lnTo>
                    <a:lnTo>
                      <a:pt x="27492" y="22864"/>
                    </a:lnTo>
                    <a:lnTo>
                      <a:pt x="27539" y="22818"/>
                    </a:lnTo>
                    <a:lnTo>
                      <a:pt x="27585" y="22771"/>
                    </a:lnTo>
                    <a:lnTo>
                      <a:pt x="27631" y="22632"/>
                    </a:lnTo>
                    <a:lnTo>
                      <a:pt x="27677" y="22540"/>
                    </a:lnTo>
                    <a:lnTo>
                      <a:pt x="27724" y="22447"/>
                    </a:lnTo>
                    <a:lnTo>
                      <a:pt x="29621" y="18421"/>
                    </a:lnTo>
                    <a:lnTo>
                      <a:pt x="29760" y="18097"/>
                    </a:lnTo>
                    <a:lnTo>
                      <a:pt x="29853" y="17726"/>
                    </a:lnTo>
                    <a:lnTo>
                      <a:pt x="29899" y="17402"/>
                    </a:lnTo>
                    <a:lnTo>
                      <a:pt x="29945" y="17032"/>
                    </a:lnTo>
                    <a:lnTo>
                      <a:pt x="29945" y="16708"/>
                    </a:lnTo>
                    <a:lnTo>
                      <a:pt x="29899" y="16384"/>
                    </a:lnTo>
                    <a:lnTo>
                      <a:pt x="29853" y="16014"/>
                    </a:lnTo>
                    <a:lnTo>
                      <a:pt x="29714" y="15690"/>
                    </a:lnTo>
                    <a:lnTo>
                      <a:pt x="29621" y="15366"/>
                    </a:lnTo>
                    <a:lnTo>
                      <a:pt x="29436" y="15088"/>
                    </a:lnTo>
                    <a:lnTo>
                      <a:pt x="29251" y="14811"/>
                    </a:lnTo>
                    <a:lnTo>
                      <a:pt x="29020" y="14533"/>
                    </a:lnTo>
                    <a:lnTo>
                      <a:pt x="28788" y="14302"/>
                    </a:lnTo>
                    <a:lnTo>
                      <a:pt x="28510" y="14070"/>
                    </a:lnTo>
                    <a:lnTo>
                      <a:pt x="28233" y="13885"/>
                    </a:lnTo>
                    <a:lnTo>
                      <a:pt x="27909" y="13700"/>
                    </a:lnTo>
                    <a:lnTo>
                      <a:pt x="27585" y="13561"/>
                    </a:lnTo>
                    <a:lnTo>
                      <a:pt x="27215" y="13468"/>
                    </a:lnTo>
                    <a:lnTo>
                      <a:pt x="26891" y="13376"/>
                    </a:lnTo>
                    <a:lnTo>
                      <a:pt x="26196" y="13376"/>
                    </a:lnTo>
                    <a:lnTo>
                      <a:pt x="25826" y="13422"/>
                    </a:lnTo>
                    <a:lnTo>
                      <a:pt x="25502" y="13468"/>
                    </a:lnTo>
                    <a:lnTo>
                      <a:pt x="25178" y="13561"/>
                    </a:lnTo>
                    <a:lnTo>
                      <a:pt x="24854" y="13700"/>
                    </a:lnTo>
                    <a:lnTo>
                      <a:pt x="24576" y="13839"/>
                    </a:lnTo>
                    <a:lnTo>
                      <a:pt x="24299" y="14070"/>
                    </a:lnTo>
                    <a:lnTo>
                      <a:pt x="24021" y="14255"/>
                    </a:lnTo>
                    <a:lnTo>
                      <a:pt x="23790" y="14533"/>
                    </a:lnTo>
                    <a:lnTo>
                      <a:pt x="23558" y="14764"/>
                    </a:lnTo>
                    <a:lnTo>
                      <a:pt x="23373" y="15088"/>
                    </a:lnTo>
                    <a:lnTo>
                      <a:pt x="23188" y="15412"/>
                    </a:lnTo>
                    <a:lnTo>
                      <a:pt x="22077" y="17773"/>
                    </a:lnTo>
                    <a:lnTo>
                      <a:pt x="22031" y="17865"/>
                    </a:lnTo>
                    <a:lnTo>
                      <a:pt x="21985" y="17912"/>
                    </a:lnTo>
                    <a:lnTo>
                      <a:pt x="19994" y="22216"/>
                    </a:lnTo>
                    <a:lnTo>
                      <a:pt x="18097" y="19948"/>
                    </a:lnTo>
                    <a:lnTo>
                      <a:pt x="17819" y="19578"/>
                    </a:lnTo>
                    <a:lnTo>
                      <a:pt x="17634" y="19161"/>
                    </a:lnTo>
                    <a:lnTo>
                      <a:pt x="17588" y="19115"/>
                    </a:lnTo>
                    <a:lnTo>
                      <a:pt x="17588" y="19022"/>
                    </a:lnTo>
                    <a:lnTo>
                      <a:pt x="17403" y="18560"/>
                    </a:lnTo>
                    <a:lnTo>
                      <a:pt x="17356" y="18050"/>
                    </a:lnTo>
                    <a:lnTo>
                      <a:pt x="17356" y="17588"/>
                    </a:lnTo>
                    <a:lnTo>
                      <a:pt x="17449" y="17078"/>
                    </a:lnTo>
                    <a:lnTo>
                      <a:pt x="17588" y="16616"/>
                    </a:lnTo>
                    <a:lnTo>
                      <a:pt x="17819" y="16153"/>
                    </a:lnTo>
                    <a:lnTo>
                      <a:pt x="18143" y="15783"/>
                    </a:lnTo>
                    <a:lnTo>
                      <a:pt x="18513" y="15412"/>
                    </a:lnTo>
                    <a:lnTo>
                      <a:pt x="25826" y="9303"/>
                    </a:lnTo>
                    <a:lnTo>
                      <a:pt x="26428" y="8886"/>
                    </a:lnTo>
                    <a:lnTo>
                      <a:pt x="27029" y="8516"/>
                    </a:lnTo>
                    <a:lnTo>
                      <a:pt x="27677" y="8192"/>
                    </a:lnTo>
                    <a:lnTo>
                      <a:pt x="28325" y="7961"/>
                    </a:lnTo>
                    <a:lnTo>
                      <a:pt x="28973" y="7822"/>
                    </a:lnTo>
                    <a:lnTo>
                      <a:pt x="29668" y="7683"/>
                    </a:lnTo>
                    <a:lnTo>
                      <a:pt x="30408" y="7637"/>
                    </a:lnTo>
                    <a:close/>
                    <a:moveTo>
                      <a:pt x="37073" y="17726"/>
                    </a:moveTo>
                    <a:lnTo>
                      <a:pt x="36379" y="21753"/>
                    </a:lnTo>
                    <a:lnTo>
                      <a:pt x="36193" y="21753"/>
                    </a:lnTo>
                    <a:lnTo>
                      <a:pt x="36008" y="21707"/>
                    </a:lnTo>
                    <a:lnTo>
                      <a:pt x="35592" y="21568"/>
                    </a:lnTo>
                    <a:lnTo>
                      <a:pt x="35129" y="21336"/>
                    </a:lnTo>
                    <a:lnTo>
                      <a:pt x="35036" y="21336"/>
                    </a:lnTo>
                    <a:lnTo>
                      <a:pt x="35036" y="21383"/>
                    </a:lnTo>
                    <a:lnTo>
                      <a:pt x="35036" y="21429"/>
                    </a:lnTo>
                    <a:lnTo>
                      <a:pt x="35360" y="21614"/>
                    </a:lnTo>
                    <a:lnTo>
                      <a:pt x="35684" y="21753"/>
                    </a:lnTo>
                    <a:lnTo>
                      <a:pt x="36008" y="21846"/>
                    </a:lnTo>
                    <a:lnTo>
                      <a:pt x="35777" y="21892"/>
                    </a:lnTo>
                    <a:lnTo>
                      <a:pt x="35453" y="21892"/>
                    </a:lnTo>
                    <a:lnTo>
                      <a:pt x="35360" y="21938"/>
                    </a:lnTo>
                    <a:lnTo>
                      <a:pt x="35360" y="21984"/>
                    </a:lnTo>
                    <a:lnTo>
                      <a:pt x="35360" y="22031"/>
                    </a:lnTo>
                    <a:lnTo>
                      <a:pt x="35823" y="22031"/>
                    </a:lnTo>
                    <a:lnTo>
                      <a:pt x="36101" y="21984"/>
                    </a:lnTo>
                    <a:lnTo>
                      <a:pt x="36425" y="21892"/>
                    </a:lnTo>
                    <a:lnTo>
                      <a:pt x="38230" y="23465"/>
                    </a:lnTo>
                    <a:lnTo>
                      <a:pt x="38461" y="23697"/>
                    </a:lnTo>
                    <a:lnTo>
                      <a:pt x="38693" y="23975"/>
                    </a:lnTo>
                    <a:lnTo>
                      <a:pt x="38878" y="24252"/>
                    </a:lnTo>
                    <a:lnTo>
                      <a:pt x="39017" y="24530"/>
                    </a:lnTo>
                    <a:lnTo>
                      <a:pt x="39156" y="24854"/>
                    </a:lnTo>
                    <a:lnTo>
                      <a:pt x="39248" y="25178"/>
                    </a:lnTo>
                    <a:lnTo>
                      <a:pt x="39341" y="25502"/>
                    </a:lnTo>
                    <a:lnTo>
                      <a:pt x="39387" y="25826"/>
                    </a:lnTo>
                    <a:lnTo>
                      <a:pt x="39387" y="26196"/>
                    </a:lnTo>
                    <a:lnTo>
                      <a:pt x="39341" y="26520"/>
                    </a:lnTo>
                    <a:lnTo>
                      <a:pt x="39248" y="26844"/>
                    </a:lnTo>
                    <a:lnTo>
                      <a:pt x="39156" y="27214"/>
                    </a:lnTo>
                    <a:lnTo>
                      <a:pt x="38785" y="26844"/>
                    </a:lnTo>
                    <a:lnTo>
                      <a:pt x="38461" y="26659"/>
                    </a:lnTo>
                    <a:lnTo>
                      <a:pt x="38785" y="26613"/>
                    </a:lnTo>
                    <a:lnTo>
                      <a:pt x="38970" y="26613"/>
                    </a:lnTo>
                    <a:lnTo>
                      <a:pt x="39017" y="26566"/>
                    </a:lnTo>
                    <a:lnTo>
                      <a:pt x="38970" y="26520"/>
                    </a:lnTo>
                    <a:lnTo>
                      <a:pt x="38924" y="26474"/>
                    </a:lnTo>
                    <a:lnTo>
                      <a:pt x="38646" y="26474"/>
                    </a:lnTo>
                    <a:lnTo>
                      <a:pt x="38230" y="26566"/>
                    </a:lnTo>
                    <a:lnTo>
                      <a:pt x="38091" y="26613"/>
                    </a:lnTo>
                    <a:lnTo>
                      <a:pt x="37952" y="26659"/>
                    </a:lnTo>
                    <a:lnTo>
                      <a:pt x="37628" y="26844"/>
                    </a:lnTo>
                    <a:lnTo>
                      <a:pt x="37351" y="27122"/>
                    </a:lnTo>
                    <a:lnTo>
                      <a:pt x="37119" y="27353"/>
                    </a:lnTo>
                    <a:lnTo>
                      <a:pt x="36980" y="27585"/>
                    </a:lnTo>
                    <a:lnTo>
                      <a:pt x="36934" y="27862"/>
                    </a:lnTo>
                    <a:lnTo>
                      <a:pt x="36841" y="28094"/>
                    </a:lnTo>
                    <a:lnTo>
                      <a:pt x="36841" y="28233"/>
                    </a:lnTo>
                    <a:lnTo>
                      <a:pt x="36841" y="28371"/>
                    </a:lnTo>
                    <a:lnTo>
                      <a:pt x="36841" y="28742"/>
                    </a:lnTo>
                    <a:lnTo>
                      <a:pt x="36888" y="28881"/>
                    </a:lnTo>
                    <a:lnTo>
                      <a:pt x="36888" y="28927"/>
                    </a:lnTo>
                    <a:lnTo>
                      <a:pt x="36934" y="28973"/>
                    </a:lnTo>
                    <a:lnTo>
                      <a:pt x="36980" y="28927"/>
                    </a:lnTo>
                    <a:lnTo>
                      <a:pt x="36980" y="28881"/>
                    </a:lnTo>
                    <a:lnTo>
                      <a:pt x="36980" y="28742"/>
                    </a:lnTo>
                    <a:lnTo>
                      <a:pt x="36980" y="28557"/>
                    </a:lnTo>
                    <a:lnTo>
                      <a:pt x="37073" y="28695"/>
                    </a:lnTo>
                    <a:lnTo>
                      <a:pt x="37536" y="29066"/>
                    </a:lnTo>
                    <a:lnTo>
                      <a:pt x="37212" y="29205"/>
                    </a:lnTo>
                    <a:lnTo>
                      <a:pt x="36888" y="29297"/>
                    </a:lnTo>
                    <a:lnTo>
                      <a:pt x="36564" y="29390"/>
                    </a:lnTo>
                    <a:lnTo>
                      <a:pt x="36240" y="29436"/>
                    </a:lnTo>
                    <a:lnTo>
                      <a:pt x="35545" y="29436"/>
                    </a:lnTo>
                    <a:lnTo>
                      <a:pt x="35221" y="29343"/>
                    </a:lnTo>
                    <a:lnTo>
                      <a:pt x="34898" y="29251"/>
                    </a:lnTo>
                    <a:lnTo>
                      <a:pt x="34666" y="28881"/>
                    </a:lnTo>
                    <a:lnTo>
                      <a:pt x="34388" y="28464"/>
                    </a:lnTo>
                    <a:lnTo>
                      <a:pt x="34064" y="28140"/>
                    </a:lnTo>
                    <a:lnTo>
                      <a:pt x="33694" y="27770"/>
                    </a:lnTo>
                    <a:lnTo>
                      <a:pt x="29853" y="24623"/>
                    </a:lnTo>
                    <a:lnTo>
                      <a:pt x="35175" y="20226"/>
                    </a:lnTo>
                    <a:lnTo>
                      <a:pt x="35777" y="19670"/>
                    </a:lnTo>
                    <a:lnTo>
                      <a:pt x="36286" y="19069"/>
                    </a:lnTo>
                    <a:lnTo>
                      <a:pt x="36703" y="18421"/>
                    </a:lnTo>
                    <a:lnTo>
                      <a:pt x="37073" y="17726"/>
                    </a:lnTo>
                    <a:close/>
                    <a:moveTo>
                      <a:pt x="38230" y="26705"/>
                    </a:moveTo>
                    <a:lnTo>
                      <a:pt x="38461" y="26798"/>
                    </a:lnTo>
                    <a:lnTo>
                      <a:pt x="38693" y="26937"/>
                    </a:lnTo>
                    <a:lnTo>
                      <a:pt x="39109" y="27307"/>
                    </a:lnTo>
                    <a:lnTo>
                      <a:pt x="39156" y="27353"/>
                    </a:lnTo>
                    <a:lnTo>
                      <a:pt x="39202" y="27400"/>
                    </a:lnTo>
                    <a:lnTo>
                      <a:pt x="39341" y="27492"/>
                    </a:lnTo>
                    <a:lnTo>
                      <a:pt x="39341" y="27538"/>
                    </a:lnTo>
                    <a:lnTo>
                      <a:pt x="39387" y="27538"/>
                    </a:lnTo>
                    <a:lnTo>
                      <a:pt x="39433" y="27492"/>
                    </a:lnTo>
                    <a:lnTo>
                      <a:pt x="40451" y="26983"/>
                    </a:lnTo>
                    <a:lnTo>
                      <a:pt x="40637" y="26937"/>
                    </a:lnTo>
                    <a:lnTo>
                      <a:pt x="40822" y="26983"/>
                    </a:lnTo>
                    <a:lnTo>
                      <a:pt x="41794" y="27677"/>
                    </a:lnTo>
                    <a:lnTo>
                      <a:pt x="41933" y="27816"/>
                    </a:lnTo>
                    <a:lnTo>
                      <a:pt x="41979" y="27909"/>
                    </a:lnTo>
                    <a:lnTo>
                      <a:pt x="41933" y="28094"/>
                    </a:lnTo>
                    <a:lnTo>
                      <a:pt x="41886" y="28186"/>
                    </a:lnTo>
                    <a:lnTo>
                      <a:pt x="41794" y="28279"/>
                    </a:lnTo>
                    <a:lnTo>
                      <a:pt x="41655" y="28325"/>
                    </a:lnTo>
                    <a:lnTo>
                      <a:pt x="41516" y="28325"/>
                    </a:lnTo>
                    <a:lnTo>
                      <a:pt x="41377" y="28279"/>
                    </a:lnTo>
                    <a:lnTo>
                      <a:pt x="41192" y="28094"/>
                    </a:lnTo>
                    <a:lnTo>
                      <a:pt x="40683" y="27677"/>
                    </a:lnTo>
                    <a:lnTo>
                      <a:pt x="40637" y="27631"/>
                    </a:lnTo>
                    <a:lnTo>
                      <a:pt x="40590" y="27677"/>
                    </a:lnTo>
                    <a:lnTo>
                      <a:pt x="40544" y="27723"/>
                    </a:lnTo>
                    <a:lnTo>
                      <a:pt x="40590" y="27770"/>
                    </a:lnTo>
                    <a:lnTo>
                      <a:pt x="41099" y="28186"/>
                    </a:lnTo>
                    <a:lnTo>
                      <a:pt x="41238" y="28510"/>
                    </a:lnTo>
                    <a:lnTo>
                      <a:pt x="41285" y="28557"/>
                    </a:lnTo>
                    <a:lnTo>
                      <a:pt x="41377" y="28603"/>
                    </a:lnTo>
                    <a:lnTo>
                      <a:pt x="42488" y="29436"/>
                    </a:lnTo>
                    <a:lnTo>
                      <a:pt x="42580" y="29529"/>
                    </a:lnTo>
                    <a:lnTo>
                      <a:pt x="42627" y="29667"/>
                    </a:lnTo>
                    <a:lnTo>
                      <a:pt x="42627" y="29806"/>
                    </a:lnTo>
                    <a:lnTo>
                      <a:pt x="42534" y="29945"/>
                    </a:lnTo>
                    <a:lnTo>
                      <a:pt x="42442" y="30038"/>
                    </a:lnTo>
                    <a:lnTo>
                      <a:pt x="42303" y="30084"/>
                    </a:lnTo>
                    <a:lnTo>
                      <a:pt x="42164" y="30084"/>
                    </a:lnTo>
                    <a:lnTo>
                      <a:pt x="42025" y="30038"/>
                    </a:lnTo>
                    <a:lnTo>
                      <a:pt x="40775" y="29019"/>
                    </a:lnTo>
                    <a:lnTo>
                      <a:pt x="40729" y="28973"/>
                    </a:lnTo>
                    <a:lnTo>
                      <a:pt x="40683" y="29019"/>
                    </a:lnTo>
                    <a:lnTo>
                      <a:pt x="40637" y="29066"/>
                    </a:lnTo>
                    <a:lnTo>
                      <a:pt x="40683" y="29112"/>
                    </a:lnTo>
                    <a:lnTo>
                      <a:pt x="41933" y="30130"/>
                    </a:lnTo>
                    <a:lnTo>
                      <a:pt x="42164" y="30315"/>
                    </a:lnTo>
                    <a:lnTo>
                      <a:pt x="42210" y="30362"/>
                    </a:lnTo>
                    <a:lnTo>
                      <a:pt x="42210" y="30500"/>
                    </a:lnTo>
                    <a:lnTo>
                      <a:pt x="42164" y="30593"/>
                    </a:lnTo>
                    <a:lnTo>
                      <a:pt x="42071" y="30639"/>
                    </a:lnTo>
                    <a:lnTo>
                      <a:pt x="42071" y="30686"/>
                    </a:lnTo>
                    <a:lnTo>
                      <a:pt x="41933" y="30778"/>
                    </a:lnTo>
                    <a:lnTo>
                      <a:pt x="41794" y="30824"/>
                    </a:lnTo>
                    <a:lnTo>
                      <a:pt x="41655" y="30824"/>
                    </a:lnTo>
                    <a:lnTo>
                      <a:pt x="41516" y="30732"/>
                    </a:lnTo>
                    <a:lnTo>
                      <a:pt x="40451" y="29852"/>
                    </a:lnTo>
                    <a:lnTo>
                      <a:pt x="40359" y="29852"/>
                    </a:lnTo>
                    <a:lnTo>
                      <a:pt x="40359" y="29899"/>
                    </a:lnTo>
                    <a:lnTo>
                      <a:pt x="40359" y="29945"/>
                    </a:lnTo>
                    <a:lnTo>
                      <a:pt x="41470" y="30871"/>
                    </a:lnTo>
                    <a:lnTo>
                      <a:pt x="41562" y="30963"/>
                    </a:lnTo>
                    <a:lnTo>
                      <a:pt x="41609" y="31102"/>
                    </a:lnTo>
                    <a:lnTo>
                      <a:pt x="41562" y="31241"/>
                    </a:lnTo>
                    <a:lnTo>
                      <a:pt x="41516" y="31380"/>
                    </a:lnTo>
                    <a:lnTo>
                      <a:pt x="41423" y="31472"/>
                    </a:lnTo>
                    <a:lnTo>
                      <a:pt x="41285" y="31519"/>
                    </a:lnTo>
                    <a:lnTo>
                      <a:pt x="41146" y="31472"/>
                    </a:lnTo>
                    <a:lnTo>
                      <a:pt x="41007" y="31426"/>
                    </a:lnTo>
                    <a:lnTo>
                      <a:pt x="40683" y="31148"/>
                    </a:lnTo>
                    <a:lnTo>
                      <a:pt x="39711" y="30315"/>
                    </a:lnTo>
                    <a:lnTo>
                      <a:pt x="39665" y="30269"/>
                    </a:lnTo>
                    <a:lnTo>
                      <a:pt x="39618" y="30315"/>
                    </a:lnTo>
                    <a:lnTo>
                      <a:pt x="39572" y="30362"/>
                    </a:lnTo>
                    <a:lnTo>
                      <a:pt x="39618" y="30408"/>
                    </a:lnTo>
                    <a:lnTo>
                      <a:pt x="40590" y="31287"/>
                    </a:lnTo>
                    <a:lnTo>
                      <a:pt x="40637" y="31380"/>
                    </a:lnTo>
                    <a:lnTo>
                      <a:pt x="40683" y="31472"/>
                    </a:lnTo>
                    <a:lnTo>
                      <a:pt x="40683" y="31565"/>
                    </a:lnTo>
                    <a:lnTo>
                      <a:pt x="40637" y="31658"/>
                    </a:lnTo>
                    <a:lnTo>
                      <a:pt x="40544" y="31750"/>
                    </a:lnTo>
                    <a:lnTo>
                      <a:pt x="40313" y="31750"/>
                    </a:lnTo>
                    <a:lnTo>
                      <a:pt x="40220" y="31704"/>
                    </a:lnTo>
                    <a:lnTo>
                      <a:pt x="39248" y="30917"/>
                    </a:lnTo>
                    <a:lnTo>
                      <a:pt x="39202" y="30917"/>
                    </a:lnTo>
                    <a:lnTo>
                      <a:pt x="38878" y="30778"/>
                    </a:lnTo>
                    <a:lnTo>
                      <a:pt x="38600" y="30593"/>
                    </a:lnTo>
                    <a:lnTo>
                      <a:pt x="38322" y="30315"/>
                    </a:lnTo>
                    <a:lnTo>
                      <a:pt x="38137" y="30038"/>
                    </a:lnTo>
                    <a:lnTo>
                      <a:pt x="37998" y="29667"/>
                    </a:lnTo>
                    <a:lnTo>
                      <a:pt x="37952" y="29297"/>
                    </a:lnTo>
                    <a:lnTo>
                      <a:pt x="37906" y="29251"/>
                    </a:lnTo>
                    <a:lnTo>
                      <a:pt x="37767" y="29112"/>
                    </a:lnTo>
                    <a:lnTo>
                      <a:pt x="37674" y="29066"/>
                    </a:lnTo>
                    <a:lnTo>
                      <a:pt x="37628" y="28973"/>
                    </a:lnTo>
                    <a:lnTo>
                      <a:pt x="37165" y="28603"/>
                    </a:lnTo>
                    <a:lnTo>
                      <a:pt x="36980" y="28325"/>
                    </a:lnTo>
                    <a:lnTo>
                      <a:pt x="37027" y="28047"/>
                    </a:lnTo>
                    <a:lnTo>
                      <a:pt x="37073" y="27770"/>
                    </a:lnTo>
                    <a:lnTo>
                      <a:pt x="37212" y="27446"/>
                    </a:lnTo>
                    <a:lnTo>
                      <a:pt x="37443" y="27214"/>
                    </a:lnTo>
                    <a:lnTo>
                      <a:pt x="37628" y="27029"/>
                    </a:lnTo>
                    <a:lnTo>
                      <a:pt x="37813" y="26890"/>
                    </a:lnTo>
                    <a:lnTo>
                      <a:pt x="38230" y="26705"/>
                    </a:lnTo>
                    <a:close/>
                    <a:moveTo>
                      <a:pt x="40035" y="33139"/>
                    </a:moveTo>
                    <a:lnTo>
                      <a:pt x="39989" y="33185"/>
                    </a:lnTo>
                    <a:lnTo>
                      <a:pt x="39942" y="33324"/>
                    </a:lnTo>
                    <a:lnTo>
                      <a:pt x="39850" y="33509"/>
                    </a:lnTo>
                    <a:lnTo>
                      <a:pt x="39757" y="33787"/>
                    </a:lnTo>
                    <a:lnTo>
                      <a:pt x="39711" y="33787"/>
                    </a:lnTo>
                    <a:lnTo>
                      <a:pt x="39711" y="33740"/>
                    </a:lnTo>
                    <a:lnTo>
                      <a:pt x="39711" y="33694"/>
                    </a:lnTo>
                    <a:lnTo>
                      <a:pt x="39711" y="33648"/>
                    </a:lnTo>
                    <a:lnTo>
                      <a:pt x="39711" y="33601"/>
                    </a:lnTo>
                    <a:lnTo>
                      <a:pt x="39711" y="33555"/>
                    </a:lnTo>
                    <a:lnTo>
                      <a:pt x="39711" y="33509"/>
                    </a:lnTo>
                    <a:lnTo>
                      <a:pt x="39757" y="33509"/>
                    </a:lnTo>
                    <a:lnTo>
                      <a:pt x="39757" y="33463"/>
                    </a:lnTo>
                    <a:lnTo>
                      <a:pt x="39757" y="33416"/>
                    </a:lnTo>
                    <a:lnTo>
                      <a:pt x="39803" y="33416"/>
                    </a:lnTo>
                    <a:lnTo>
                      <a:pt x="39803" y="33370"/>
                    </a:lnTo>
                    <a:lnTo>
                      <a:pt x="39850" y="33324"/>
                    </a:lnTo>
                    <a:lnTo>
                      <a:pt x="39850" y="33277"/>
                    </a:lnTo>
                    <a:lnTo>
                      <a:pt x="39896" y="33231"/>
                    </a:lnTo>
                    <a:lnTo>
                      <a:pt x="39942" y="33231"/>
                    </a:lnTo>
                    <a:lnTo>
                      <a:pt x="39942" y="33185"/>
                    </a:lnTo>
                    <a:lnTo>
                      <a:pt x="39989" y="33185"/>
                    </a:lnTo>
                    <a:lnTo>
                      <a:pt x="39989" y="33139"/>
                    </a:lnTo>
                    <a:close/>
                    <a:moveTo>
                      <a:pt x="24576" y="33833"/>
                    </a:moveTo>
                    <a:lnTo>
                      <a:pt x="25039" y="34157"/>
                    </a:lnTo>
                    <a:lnTo>
                      <a:pt x="24808" y="34249"/>
                    </a:lnTo>
                    <a:lnTo>
                      <a:pt x="24576" y="34296"/>
                    </a:lnTo>
                    <a:lnTo>
                      <a:pt x="24576" y="33833"/>
                    </a:lnTo>
                    <a:close/>
                    <a:moveTo>
                      <a:pt x="39989" y="34157"/>
                    </a:moveTo>
                    <a:lnTo>
                      <a:pt x="40174" y="34249"/>
                    </a:lnTo>
                    <a:lnTo>
                      <a:pt x="40266" y="34296"/>
                    </a:lnTo>
                    <a:lnTo>
                      <a:pt x="40359" y="34388"/>
                    </a:lnTo>
                    <a:lnTo>
                      <a:pt x="40359" y="34388"/>
                    </a:lnTo>
                    <a:lnTo>
                      <a:pt x="40220" y="34296"/>
                    </a:lnTo>
                    <a:lnTo>
                      <a:pt x="39989" y="34157"/>
                    </a:lnTo>
                    <a:close/>
                    <a:moveTo>
                      <a:pt x="26381" y="13468"/>
                    </a:moveTo>
                    <a:lnTo>
                      <a:pt x="26752" y="13515"/>
                    </a:lnTo>
                    <a:lnTo>
                      <a:pt x="27122" y="13561"/>
                    </a:lnTo>
                    <a:lnTo>
                      <a:pt x="27492" y="13654"/>
                    </a:lnTo>
                    <a:lnTo>
                      <a:pt x="27863" y="13792"/>
                    </a:lnTo>
                    <a:lnTo>
                      <a:pt x="28140" y="13978"/>
                    </a:lnTo>
                    <a:lnTo>
                      <a:pt x="28418" y="14163"/>
                    </a:lnTo>
                    <a:lnTo>
                      <a:pt x="28696" y="14394"/>
                    </a:lnTo>
                    <a:lnTo>
                      <a:pt x="28927" y="14626"/>
                    </a:lnTo>
                    <a:lnTo>
                      <a:pt x="29158" y="14903"/>
                    </a:lnTo>
                    <a:lnTo>
                      <a:pt x="29344" y="15135"/>
                    </a:lnTo>
                    <a:lnTo>
                      <a:pt x="29482" y="15459"/>
                    </a:lnTo>
                    <a:lnTo>
                      <a:pt x="29621" y="15736"/>
                    </a:lnTo>
                    <a:lnTo>
                      <a:pt x="29714" y="16060"/>
                    </a:lnTo>
                    <a:lnTo>
                      <a:pt x="29760" y="16384"/>
                    </a:lnTo>
                    <a:lnTo>
                      <a:pt x="29806" y="16708"/>
                    </a:lnTo>
                    <a:lnTo>
                      <a:pt x="29806" y="17032"/>
                    </a:lnTo>
                    <a:lnTo>
                      <a:pt x="29760" y="17356"/>
                    </a:lnTo>
                    <a:lnTo>
                      <a:pt x="29714" y="17726"/>
                    </a:lnTo>
                    <a:lnTo>
                      <a:pt x="29621" y="18050"/>
                    </a:lnTo>
                    <a:lnTo>
                      <a:pt x="29482" y="18374"/>
                    </a:lnTo>
                    <a:lnTo>
                      <a:pt x="27677" y="22262"/>
                    </a:lnTo>
                    <a:lnTo>
                      <a:pt x="27631" y="22355"/>
                    </a:lnTo>
                    <a:lnTo>
                      <a:pt x="27585" y="22447"/>
                    </a:lnTo>
                    <a:lnTo>
                      <a:pt x="27446" y="22679"/>
                    </a:lnTo>
                    <a:lnTo>
                      <a:pt x="27446" y="22725"/>
                    </a:lnTo>
                    <a:lnTo>
                      <a:pt x="27400" y="22771"/>
                    </a:lnTo>
                    <a:lnTo>
                      <a:pt x="26567" y="24530"/>
                    </a:lnTo>
                    <a:lnTo>
                      <a:pt x="26474" y="24669"/>
                    </a:lnTo>
                    <a:lnTo>
                      <a:pt x="26335" y="24715"/>
                    </a:lnTo>
                    <a:lnTo>
                      <a:pt x="26196" y="24761"/>
                    </a:lnTo>
                    <a:lnTo>
                      <a:pt x="25919" y="24808"/>
                    </a:lnTo>
                    <a:lnTo>
                      <a:pt x="25641" y="24808"/>
                    </a:lnTo>
                    <a:lnTo>
                      <a:pt x="25224" y="24715"/>
                    </a:lnTo>
                    <a:lnTo>
                      <a:pt x="24762" y="24530"/>
                    </a:lnTo>
                    <a:lnTo>
                      <a:pt x="24715" y="24530"/>
                    </a:lnTo>
                    <a:lnTo>
                      <a:pt x="24715" y="24576"/>
                    </a:lnTo>
                    <a:lnTo>
                      <a:pt x="24669" y="24623"/>
                    </a:lnTo>
                    <a:lnTo>
                      <a:pt x="24715" y="24669"/>
                    </a:lnTo>
                    <a:lnTo>
                      <a:pt x="25086" y="24808"/>
                    </a:lnTo>
                    <a:lnTo>
                      <a:pt x="25363" y="24900"/>
                    </a:lnTo>
                    <a:lnTo>
                      <a:pt x="25641" y="24947"/>
                    </a:lnTo>
                    <a:lnTo>
                      <a:pt x="25872" y="24947"/>
                    </a:lnTo>
                    <a:lnTo>
                      <a:pt x="26243" y="24900"/>
                    </a:lnTo>
                    <a:lnTo>
                      <a:pt x="26474" y="24808"/>
                    </a:lnTo>
                    <a:lnTo>
                      <a:pt x="26381" y="24947"/>
                    </a:lnTo>
                    <a:lnTo>
                      <a:pt x="26289" y="25039"/>
                    </a:lnTo>
                    <a:lnTo>
                      <a:pt x="26058" y="25178"/>
                    </a:lnTo>
                    <a:lnTo>
                      <a:pt x="25872" y="25224"/>
                    </a:lnTo>
                    <a:lnTo>
                      <a:pt x="25780" y="25224"/>
                    </a:lnTo>
                    <a:lnTo>
                      <a:pt x="25734" y="25271"/>
                    </a:lnTo>
                    <a:lnTo>
                      <a:pt x="25687" y="25317"/>
                    </a:lnTo>
                    <a:lnTo>
                      <a:pt x="25734" y="25363"/>
                    </a:lnTo>
                    <a:lnTo>
                      <a:pt x="25872" y="25363"/>
                    </a:lnTo>
                    <a:lnTo>
                      <a:pt x="26150" y="25271"/>
                    </a:lnTo>
                    <a:lnTo>
                      <a:pt x="26289" y="25178"/>
                    </a:lnTo>
                    <a:lnTo>
                      <a:pt x="26428" y="25085"/>
                    </a:lnTo>
                    <a:lnTo>
                      <a:pt x="26567" y="24947"/>
                    </a:lnTo>
                    <a:lnTo>
                      <a:pt x="26659" y="24761"/>
                    </a:lnTo>
                    <a:lnTo>
                      <a:pt x="27446" y="25918"/>
                    </a:lnTo>
                    <a:lnTo>
                      <a:pt x="27492" y="25965"/>
                    </a:lnTo>
                    <a:lnTo>
                      <a:pt x="27539" y="26057"/>
                    </a:lnTo>
                    <a:lnTo>
                      <a:pt x="27585" y="26104"/>
                    </a:lnTo>
                    <a:lnTo>
                      <a:pt x="27631" y="26196"/>
                    </a:lnTo>
                    <a:lnTo>
                      <a:pt x="27677" y="26242"/>
                    </a:lnTo>
                    <a:lnTo>
                      <a:pt x="29575" y="29112"/>
                    </a:lnTo>
                    <a:lnTo>
                      <a:pt x="29760" y="29436"/>
                    </a:lnTo>
                    <a:lnTo>
                      <a:pt x="29899" y="29714"/>
                    </a:lnTo>
                    <a:lnTo>
                      <a:pt x="30038" y="30038"/>
                    </a:lnTo>
                    <a:lnTo>
                      <a:pt x="30084" y="30362"/>
                    </a:lnTo>
                    <a:lnTo>
                      <a:pt x="30130" y="30686"/>
                    </a:lnTo>
                    <a:lnTo>
                      <a:pt x="30177" y="31010"/>
                    </a:lnTo>
                    <a:lnTo>
                      <a:pt x="30130" y="31334"/>
                    </a:lnTo>
                    <a:lnTo>
                      <a:pt x="30084" y="31704"/>
                    </a:lnTo>
                    <a:lnTo>
                      <a:pt x="29945" y="32167"/>
                    </a:lnTo>
                    <a:lnTo>
                      <a:pt x="29760" y="32629"/>
                    </a:lnTo>
                    <a:lnTo>
                      <a:pt x="29529" y="33046"/>
                    </a:lnTo>
                    <a:lnTo>
                      <a:pt x="29205" y="33416"/>
                    </a:lnTo>
                    <a:lnTo>
                      <a:pt x="29158" y="33463"/>
                    </a:lnTo>
                    <a:lnTo>
                      <a:pt x="29112" y="33509"/>
                    </a:lnTo>
                    <a:lnTo>
                      <a:pt x="29066" y="33509"/>
                    </a:lnTo>
                    <a:lnTo>
                      <a:pt x="28649" y="33879"/>
                    </a:lnTo>
                    <a:lnTo>
                      <a:pt x="28279" y="34064"/>
                    </a:lnTo>
                    <a:lnTo>
                      <a:pt x="27863" y="34249"/>
                    </a:lnTo>
                    <a:lnTo>
                      <a:pt x="27492" y="34342"/>
                    </a:lnTo>
                    <a:lnTo>
                      <a:pt x="27076" y="34434"/>
                    </a:lnTo>
                    <a:lnTo>
                      <a:pt x="26474" y="34434"/>
                    </a:lnTo>
                    <a:lnTo>
                      <a:pt x="26058" y="34388"/>
                    </a:lnTo>
                    <a:lnTo>
                      <a:pt x="25687" y="34296"/>
                    </a:lnTo>
                    <a:lnTo>
                      <a:pt x="25363" y="34157"/>
                    </a:lnTo>
                    <a:lnTo>
                      <a:pt x="25317" y="34110"/>
                    </a:lnTo>
                    <a:lnTo>
                      <a:pt x="25271" y="34110"/>
                    </a:lnTo>
                    <a:lnTo>
                      <a:pt x="25224" y="34064"/>
                    </a:lnTo>
                    <a:lnTo>
                      <a:pt x="25178" y="34064"/>
                    </a:lnTo>
                    <a:lnTo>
                      <a:pt x="24854" y="33879"/>
                    </a:lnTo>
                    <a:lnTo>
                      <a:pt x="24576" y="33694"/>
                    </a:lnTo>
                    <a:lnTo>
                      <a:pt x="24530" y="33601"/>
                    </a:lnTo>
                    <a:lnTo>
                      <a:pt x="24438" y="33555"/>
                    </a:lnTo>
                    <a:lnTo>
                      <a:pt x="24160" y="33277"/>
                    </a:lnTo>
                    <a:lnTo>
                      <a:pt x="23928" y="32907"/>
                    </a:lnTo>
                    <a:lnTo>
                      <a:pt x="22494" y="30824"/>
                    </a:lnTo>
                    <a:lnTo>
                      <a:pt x="22447" y="30732"/>
                    </a:lnTo>
                    <a:lnTo>
                      <a:pt x="22401" y="30639"/>
                    </a:lnTo>
                    <a:lnTo>
                      <a:pt x="22355" y="30593"/>
                    </a:lnTo>
                    <a:lnTo>
                      <a:pt x="22262" y="30454"/>
                    </a:lnTo>
                    <a:lnTo>
                      <a:pt x="21938" y="29991"/>
                    </a:lnTo>
                    <a:lnTo>
                      <a:pt x="21846" y="29852"/>
                    </a:lnTo>
                    <a:lnTo>
                      <a:pt x="21799" y="29714"/>
                    </a:lnTo>
                    <a:lnTo>
                      <a:pt x="20457" y="27770"/>
                    </a:lnTo>
                    <a:lnTo>
                      <a:pt x="20457" y="27723"/>
                    </a:lnTo>
                    <a:lnTo>
                      <a:pt x="20411" y="27677"/>
                    </a:lnTo>
                    <a:lnTo>
                      <a:pt x="20411" y="27631"/>
                    </a:lnTo>
                    <a:lnTo>
                      <a:pt x="20318" y="27585"/>
                    </a:lnTo>
                    <a:lnTo>
                      <a:pt x="19902" y="26937"/>
                    </a:lnTo>
                    <a:lnTo>
                      <a:pt x="19856" y="26890"/>
                    </a:lnTo>
                    <a:lnTo>
                      <a:pt x="19856" y="26798"/>
                    </a:lnTo>
                    <a:lnTo>
                      <a:pt x="19809" y="26798"/>
                    </a:lnTo>
                    <a:lnTo>
                      <a:pt x="19578" y="26381"/>
                    </a:lnTo>
                    <a:lnTo>
                      <a:pt x="19439" y="26011"/>
                    </a:lnTo>
                    <a:lnTo>
                      <a:pt x="19300" y="25548"/>
                    </a:lnTo>
                    <a:lnTo>
                      <a:pt x="19254" y="25132"/>
                    </a:lnTo>
                    <a:lnTo>
                      <a:pt x="19254" y="24715"/>
                    </a:lnTo>
                    <a:lnTo>
                      <a:pt x="19300" y="24252"/>
                    </a:lnTo>
                    <a:lnTo>
                      <a:pt x="19393" y="23836"/>
                    </a:lnTo>
                    <a:lnTo>
                      <a:pt x="19578" y="23419"/>
                    </a:lnTo>
                    <a:lnTo>
                      <a:pt x="19994" y="22447"/>
                    </a:lnTo>
                    <a:lnTo>
                      <a:pt x="20041" y="22401"/>
                    </a:lnTo>
                    <a:lnTo>
                      <a:pt x="20087" y="22308"/>
                    </a:lnTo>
                    <a:lnTo>
                      <a:pt x="22123" y="17912"/>
                    </a:lnTo>
                    <a:lnTo>
                      <a:pt x="22170" y="17865"/>
                    </a:lnTo>
                    <a:lnTo>
                      <a:pt x="22216" y="17773"/>
                    </a:lnTo>
                    <a:lnTo>
                      <a:pt x="23281" y="15459"/>
                    </a:lnTo>
                    <a:lnTo>
                      <a:pt x="23466" y="15135"/>
                    </a:lnTo>
                    <a:lnTo>
                      <a:pt x="23651" y="14857"/>
                    </a:lnTo>
                    <a:lnTo>
                      <a:pt x="23836" y="14626"/>
                    </a:lnTo>
                    <a:lnTo>
                      <a:pt x="24114" y="14394"/>
                    </a:lnTo>
                    <a:lnTo>
                      <a:pt x="24345" y="14163"/>
                    </a:lnTo>
                    <a:lnTo>
                      <a:pt x="24623" y="13978"/>
                    </a:lnTo>
                    <a:lnTo>
                      <a:pt x="24900" y="13839"/>
                    </a:lnTo>
                    <a:lnTo>
                      <a:pt x="25224" y="13700"/>
                    </a:lnTo>
                    <a:lnTo>
                      <a:pt x="25826" y="13561"/>
                    </a:lnTo>
                    <a:lnTo>
                      <a:pt x="26381" y="13468"/>
                    </a:lnTo>
                    <a:close/>
                    <a:moveTo>
                      <a:pt x="6665" y="30130"/>
                    </a:moveTo>
                    <a:lnTo>
                      <a:pt x="6758" y="30176"/>
                    </a:lnTo>
                    <a:lnTo>
                      <a:pt x="6896" y="30223"/>
                    </a:lnTo>
                    <a:lnTo>
                      <a:pt x="9257" y="31565"/>
                    </a:lnTo>
                    <a:lnTo>
                      <a:pt x="9442" y="31704"/>
                    </a:lnTo>
                    <a:lnTo>
                      <a:pt x="9627" y="31796"/>
                    </a:lnTo>
                    <a:lnTo>
                      <a:pt x="9859" y="31935"/>
                    </a:lnTo>
                    <a:lnTo>
                      <a:pt x="9951" y="31981"/>
                    </a:lnTo>
                    <a:lnTo>
                      <a:pt x="10229" y="32120"/>
                    </a:lnTo>
                    <a:lnTo>
                      <a:pt x="10553" y="32305"/>
                    </a:lnTo>
                    <a:lnTo>
                      <a:pt x="13700" y="34157"/>
                    </a:lnTo>
                    <a:lnTo>
                      <a:pt x="14209" y="34434"/>
                    </a:lnTo>
                    <a:lnTo>
                      <a:pt x="14718" y="34758"/>
                    </a:lnTo>
                    <a:lnTo>
                      <a:pt x="15135" y="34990"/>
                    </a:lnTo>
                    <a:lnTo>
                      <a:pt x="15135" y="35036"/>
                    </a:lnTo>
                    <a:lnTo>
                      <a:pt x="15135" y="35129"/>
                    </a:lnTo>
                    <a:lnTo>
                      <a:pt x="15135" y="35221"/>
                    </a:lnTo>
                    <a:lnTo>
                      <a:pt x="15135" y="36193"/>
                    </a:lnTo>
                    <a:lnTo>
                      <a:pt x="15135" y="36239"/>
                    </a:lnTo>
                    <a:lnTo>
                      <a:pt x="15042" y="36193"/>
                    </a:lnTo>
                    <a:lnTo>
                      <a:pt x="15042" y="36147"/>
                    </a:lnTo>
                    <a:lnTo>
                      <a:pt x="14811" y="36054"/>
                    </a:lnTo>
                    <a:lnTo>
                      <a:pt x="14070" y="35638"/>
                    </a:lnTo>
                    <a:lnTo>
                      <a:pt x="13839" y="35453"/>
                    </a:lnTo>
                    <a:lnTo>
                      <a:pt x="13793" y="35453"/>
                    </a:lnTo>
                    <a:lnTo>
                      <a:pt x="13515" y="35268"/>
                    </a:lnTo>
                    <a:lnTo>
                      <a:pt x="11664" y="34249"/>
                    </a:lnTo>
                    <a:lnTo>
                      <a:pt x="10830" y="33740"/>
                    </a:lnTo>
                    <a:lnTo>
                      <a:pt x="8701" y="32491"/>
                    </a:lnTo>
                    <a:lnTo>
                      <a:pt x="8424" y="32352"/>
                    </a:lnTo>
                    <a:lnTo>
                      <a:pt x="8331" y="32305"/>
                    </a:lnTo>
                    <a:lnTo>
                      <a:pt x="8239" y="32259"/>
                    </a:lnTo>
                    <a:lnTo>
                      <a:pt x="7961" y="32074"/>
                    </a:lnTo>
                    <a:lnTo>
                      <a:pt x="7915" y="32074"/>
                    </a:lnTo>
                    <a:lnTo>
                      <a:pt x="7822" y="31981"/>
                    </a:lnTo>
                    <a:lnTo>
                      <a:pt x="7776" y="31981"/>
                    </a:lnTo>
                    <a:lnTo>
                      <a:pt x="7683" y="31935"/>
                    </a:lnTo>
                    <a:lnTo>
                      <a:pt x="7591" y="31889"/>
                    </a:lnTo>
                    <a:lnTo>
                      <a:pt x="7406" y="31750"/>
                    </a:lnTo>
                    <a:lnTo>
                      <a:pt x="7313" y="31704"/>
                    </a:lnTo>
                    <a:lnTo>
                      <a:pt x="7267" y="31704"/>
                    </a:lnTo>
                    <a:lnTo>
                      <a:pt x="7220" y="31658"/>
                    </a:lnTo>
                    <a:lnTo>
                      <a:pt x="7174" y="31611"/>
                    </a:lnTo>
                    <a:lnTo>
                      <a:pt x="7082" y="31565"/>
                    </a:lnTo>
                    <a:lnTo>
                      <a:pt x="6943" y="31519"/>
                    </a:lnTo>
                    <a:lnTo>
                      <a:pt x="6711" y="31334"/>
                    </a:lnTo>
                    <a:lnTo>
                      <a:pt x="6526" y="31056"/>
                    </a:lnTo>
                    <a:lnTo>
                      <a:pt x="6434" y="30778"/>
                    </a:lnTo>
                    <a:lnTo>
                      <a:pt x="6387" y="30500"/>
                    </a:lnTo>
                    <a:lnTo>
                      <a:pt x="6387" y="30315"/>
                    </a:lnTo>
                    <a:lnTo>
                      <a:pt x="6526" y="30176"/>
                    </a:lnTo>
                    <a:lnTo>
                      <a:pt x="6665" y="30130"/>
                    </a:lnTo>
                    <a:close/>
                    <a:moveTo>
                      <a:pt x="40359" y="34388"/>
                    </a:moveTo>
                    <a:lnTo>
                      <a:pt x="43367" y="36101"/>
                    </a:lnTo>
                    <a:lnTo>
                      <a:pt x="43460" y="36147"/>
                    </a:lnTo>
                    <a:lnTo>
                      <a:pt x="43506" y="36193"/>
                    </a:lnTo>
                    <a:lnTo>
                      <a:pt x="43552" y="36239"/>
                    </a:lnTo>
                    <a:lnTo>
                      <a:pt x="43136" y="36008"/>
                    </a:lnTo>
                    <a:lnTo>
                      <a:pt x="41238" y="34897"/>
                    </a:lnTo>
                    <a:lnTo>
                      <a:pt x="40359" y="34388"/>
                    </a:lnTo>
                    <a:close/>
                    <a:moveTo>
                      <a:pt x="25132" y="34249"/>
                    </a:moveTo>
                    <a:lnTo>
                      <a:pt x="24623" y="36286"/>
                    </a:lnTo>
                    <a:lnTo>
                      <a:pt x="24576" y="34481"/>
                    </a:lnTo>
                    <a:lnTo>
                      <a:pt x="24854" y="34342"/>
                    </a:lnTo>
                    <a:lnTo>
                      <a:pt x="25132" y="34249"/>
                    </a:lnTo>
                    <a:close/>
                    <a:moveTo>
                      <a:pt x="15042" y="36563"/>
                    </a:moveTo>
                    <a:lnTo>
                      <a:pt x="15135" y="36610"/>
                    </a:lnTo>
                    <a:lnTo>
                      <a:pt x="15135" y="36656"/>
                    </a:lnTo>
                    <a:lnTo>
                      <a:pt x="15042" y="36563"/>
                    </a:lnTo>
                    <a:close/>
                    <a:moveTo>
                      <a:pt x="3934" y="36517"/>
                    </a:moveTo>
                    <a:lnTo>
                      <a:pt x="3842" y="36725"/>
                    </a:lnTo>
                    <a:lnTo>
                      <a:pt x="3842" y="36725"/>
                    </a:lnTo>
                    <a:lnTo>
                      <a:pt x="3888" y="36610"/>
                    </a:lnTo>
                    <a:lnTo>
                      <a:pt x="3934" y="36517"/>
                    </a:lnTo>
                    <a:close/>
                    <a:moveTo>
                      <a:pt x="39942" y="34296"/>
                    </a:moveTo>
                    <a:lnTo>
                      <a:pt x="40174" y="34434"/>
                    </a:lnTo>
                    <a:lnTo>
                      <a:pt x="40266" y="34481"/>
                    </a:lnTo>
                    <a:lnTo>
                      <a:pt x="40313" y="34527"/>
                    </a:lnTo>
                    <a:lnTo>
                      <a:pt x="41331" y="35082"/>
                    </a:lnTo>
                    <a:lnTo>
                      <a:pt x="43552" y="36378"/>
                    </a:lnTo>
                    <a:lnTo>
                      <a:pt x="43599" y="36471"/>
                    </a:lnTo>
                    <a:lnTo>
                      <a:pt x="43599" y="36517"/>
                    </a:lnTo>
                    <a:lnTo>
                      <a:pt x="43691" y="36517"/>
                    </a:lnTo>
                    <a:lnTo>
                      <a:pt x="43691" y="36471"/>
                    </a:lnTo>
                    <a:lnTo>
                      <a:pt x="43784" y="36563"/>
                    </a:lnTo>
                    <a:lnTo>
                      <a:pt x="43830" y="36610"/>
                    </a:lnTo>
                    <a:lnTo>
                      <a:pt x="43876" y="36656"/>
                    </a:lnTo>
                    <a:lnTo>
                      <a:pt x="43923" y="36702"/>
                    </a:lnTo>
                    <a:lnTo>
                      <a:pt x="43969" y="36749"/>
                    </a:lnTo>
                    <a:lnTo>
                      <a:pt x="43969" y="36795"/>
                    </a:lnTo>
                    <a:lnTo>
                      <a:pt x="44015" y="36841"/>
                    </a:lnTo>
                    <a:lnTo>
                      <a:pt x="43969" y="36841"/>
                    </a:lnTo>
                    <a:lnTo>
                      <a:pt x="43876" y="36795"/>
                    </a:lnTo>
                    <a:lnTo>
                      <a:pt x="43876" y="36749"/>
                    </a:lnTo>
                    <a:lnTo>
                      <a:pt x="43830" y="36749"/>
                    </a:lnTo>
                    <a:lnTo>
                      <a:pt x="43784" y="36656"/>
                    </a:lnTo>
                    <a:lnTo>
                      <a:pt x="43691" y="36656"/>
                    </a:lnTo>
                    <a:lnTo>
                      <a:pt x="40914" y="35036"/>
                    </a:lnTo>
                    <a:lnTo>
                      <a:pt x="40637" y="34897"/>
                    </a:lnTo>
                    <a:lnTo>
                      <a:pt x="40220" y="34666"/>
                    </a:lnTo>
                    <a:lnTo>
                      <a:pt x="39989" y="34481"/>
                    </a:lnTo>
                    <a:lnTo>
                      <a:pt x="39942" y="34342"/>
                    </a:lnTo>
                    <a:lnTo>
                      <a:pt x="39942" y="34296"/>
                    </a:lnTo>
                    <a:close/>
                    <a:moveTo>
                      <a:pt x="3776" y="36874"/>
                    </a:moveTo>
                    <a:lnTo>
                      <a:pt x="3749" y="36934"/>
                    </a:lnTo>
                    <a:lnTo>
                      <a:pt x="3726" y="36957"/>
                    </a:lnTo>
                    <a:lnTo>
                      <a:pt x="3726" y="36957"/>
                    </a:lnTo>
                    <a:lnTo>
                      <a:pt x="3776" y="36874"/>
                    </a:lnTo>
                    <a:close/>
                    <a:moveTo>
                      <a:pt x="44432" y="38091"/>
                    </a:moveTo>
                    <a:lnTo>
                      <a:pt x="44385" y="38137"/>
                    </a:lnTo>
                    <a:lnTo>
                      <a:pt x="44339" y="38183"/>
                    </a:lnTo>
                    <a:lnTo>
                      <a:pt x="44062" y="38368"/>
                    </a:lnTo>
                    <a:lnTo>
                      <a:pt x="44015" y="38368"/>
                    </a:lnTo>
                    <a:lnTo>
                      <a:pt x="43830" y="38461"/>
                    </a:lnTo>
                    <a:lnTo>
                      <a:pt x="43830" y="38461"/>
                    </a:lnTo>
                    <a:lnTo>
                      <a:pt x="44432" y="38091"/>
                    </a:lnTo>
                    <a:close/>
                    <a:moveTo>
                      <a:pt x="41701" y="38045"/>
                    </a:moveTo>
                    <a:lnTo>
                      <a:pt x="41886" y="38091"/>
                    </a:lnTo>
                    <a:lnTo>
                      <a:pt x="41933" y="38091"/>
                    </a:lnTo>
                    <a:lnTo>
                      <a:pt x="41979" y="38137"/>
                    </a:lnTo>
                    <a:lnTo>
                      <a:pt x="42118" y="38322"/>
                    </a:lnTo>
                    <a:lnTo>
                      <a:pt x="42210" y="38507"/>
                    </a:lnTo>
                    <a:lnTo>
                      <a:pt x="42210" y="38554"/>
                    </a:lnTo>
                    <a:lnTo>
                      <a:pt x="42164" y="38646"/>
                    </a:lnTo>
                    <a:lnTo>
                      <a:pt x="42118" y="38785"/>
                    </a:lnTo>
                    <a:lnTo>
                      <a:pt x="41933" y="38878"/>
                    </a:lnTo>
                    <a:lnTo>
                      <a:pt x="41747" y="38924"/>
                    </a:lnTo>
                    <a:lnTo>
                      <a:pt x="41331" y="38970"/>
                    </a:lnTo>
                    <a:lnTo>
                      <a:pt x="41285" y="38970"/>
                    </a:lnTo>
                    <a:lnTo>
                      <a:pt x="40822" y="39016"/>
                    </a:lnTo>
                    <a:lnTo>
                      <a:pt x="40359" y="39016"/>
                    </a:lnTo>
                    <a:lnTo>
                      <a:pt x="40266" y="38970"/>
                    </a:lnTo>
                    <a:lnTo>
                      <a:pt x="40174" y="38970"/>
                    </a:lnTo>
                    <a:lnTo>
                      <a:pt x="40081" y="38878"/>
                    </a:lnTo>
                    <a:lnTo>
                      <a:pt x="39989" y="38831"/>
                    </a:lnTo>
                    <a:lnTo>
                      <a:pt x="39896" y="38831"/>
                    </a:lnTo>
                    <a:lnTo>
                      <a:pt x="39896" y="38785"/>
                    </a:lnTo>
                    <a:lnTo>
                      <a:pt x="39665" y="38785"/>
                    </a:lnTo>
                    <a:lnTo>
                      <a:pt x="39618" y="38831"/>
                    </a:lnTo>
                    <a:lnTo>
                      <a:pt x="39480" y="38878"/>
                    </a:lnTo>
                    <a:lnTo>
                      <a:pt x="39433" y="38878"/>
                    </a:lnTo>
                    <a:lnTo>
                      <a:pt x="39341" y="38924"/>
                    </a:lnTo>
                    <a:lnTo>
                      <a:pt x="38924" y="38970"/>
                    </a:lnTo>
                    <a:lnTo>
                      <a:pt x="38878" y="38507"/>
                    </a:lnTo>
                    <a:lnTo>
                      <a:pt x="38878" y="38461"/>
                    </a:lnTo>
                    <a:lnTo>
                      <a:pt x="38878" y="38415"/>
                    </a:lnTo>
                    <a:lnTo>
                      <a:pt x="38832" y="38322"/>
                    </a:lnTo>
                    <a:lnTo>
                      <a:pt x="38832" y="38276"/>
                    </a:lnTo>
                    <a:lnTo>
                      <a:pt x="38785" y="38183"/>
                    </a:lnTo>
                    <a:lnTo>
                      <a:pt x="38832" y="38137"/>
                    </a:lnTo>
                    <a:lnTo>
                      <a:pt x="38878" y="38091"/>
                    </a:lnTo>
                    <a:lnTo>
                      <a:pt x="38878" y="38045"/>
                    </a:lnTo>
                    <a:lnTo>
                      <a:pt x="39063" y="38045"/>
                    </a:lnTo>
                    <a:lnTo>
                      <a:pt x="39202" y="38091"/>
                    </a:lnTo>
                    <a:lnTo>
                      <a:pt x="39294" y="38137"/>
                    </a:lnTo>
                    <a:lnTo>
                      <a:pt x="39433" y="38183"/>
                    </a:lnTo>
                    <a:lnTo>
                      <a:pt x="39526" y="38183"/>
                    </a:lnTo>
                    <a:lnTo>
                      <a:pt x="39803" y="38230"/>
                    </a:lnTo>
                    <a:lnTo>
                      <a:pt x="40127" y="38276"/>
                    </a:lnTo>
                    <a:lnTo>
                      <a:pt x="40914" y="38276"/>
                    </a:lnTo>
                    <a:lnTo>
                      <a:pt x="41007" y="38230"/>
                    </a:lnTo>
                    <a:lnTo>
                      <a:pt x="41146" y="38230"/>
                    </a:lnTo>
                    <a:lnTo>
                      <a:pt x="41331" y="38137"/>
                    </a:lnTo>
                    <a:lnTo>
                      <a:pt x="41701" y="38045"/>
                    </a:lnTo>
                    <a:close/>
                    <a:moveTo>
                      <a:pt x="29066" y="34249"/>
                    </a:moveTo>
                    <a:lnTo>
                      <a:pt x="29390" y="34296"/>
                    </a:lnTo>
                    <a:lnTo>
                      <a:pt x="29529" y="34342"/>
                    </a:lnTo>
                    <a:lnTo>
                      <a:pt x="29668" y="34388"/>
                    </a:lnTo>
                    <a:lnTo>
                      <a:pt x="29853" y="34712"/>
                    </a:lnTo>
                    <a:lnTo>
                      <a:pt x="29945" y="34758"/>
                    </a:lnTo>
                    <a:lnTo>
                      <a:pt x="31102" y="34573"/>
                    </a:lnTo>
                    <a:lnTo>
                      <a:pt x="31287" y="34573"/>
                    </a:lnTo>
                    <a:lnTo>
                      <a:pt x="31426" y="34666"/>
                    </a:lnTo>
                    <a:lnTo>
                      <a:pt x="32167" y="35638"/>
                    </a:lnTo>
                    <a:lnTo>
                      <a:pt x="32259" y="35777"/>
                    </a:lnTo>
                    <a:lnTo>
                      <a:pt x="32259" y="35916"/>
                    </a:lnTo>
                    <a:lnTo>
                      <a:pt x="32213" y="36054"/>
                    </a:lnTo>
                    <a:lnTo>
                      <a:pt x="32121" y="36147"/>
                    </a:lnTo>
                    <a:lnTo>
                      <a:pt x="31982" y="36193"/>
                    </a:lnTo>
                    <a:lnTo>
                      <a:pt x="31843" y="36239"/>
                    </a:lnTo>
                    <a:lnTo>
                      <a:pt x="31750" y="36193"/>
                    </a:lnTo>
                    <a:lnTo>
                      <a:pt x="31611" y="36101"/>
                    </a:lnTo>
                    <a:lnTo>
                      <a:pt x="31426" y="35869"/>
                    </a:lnTo>
                    <a:lnTo>
                      <a:pt x="31426" y="35823"/>
                    </a:lnTo>
                    <a:lnTo>
                      <a:pt x="31380" y="35823"/>
                    </a:lnTo>
                    <a:lnTo>
                      <a:pt x="31334" y="35869"/>
                    </a:lnTo>
                    <a:lnTo>
                      <a:pt x="31334" y="35916"/>
                    </a:lnTo>
                    <a:lnTo>
                      <a:pt x="31426" y="36286"/>
                    </a:lnTo>
                    <a:lnTo>
                      <a:pt x="31426" y="36332"/>
                    </a:lnTo>
                    <a:lnTo>
                      <a:pt x="31519" y="36378"/>
                    </a:lnTo>
                    <a:lnTo>
                      <a:pt x="32306" y="37535"/>
                    </a:lnTo>
                    <a:lnTo>
                      <a:pt x="32352" y="37674"/>
                    </a:lnTo>
                    <a:lnTo>
                      <a:pt x="32352" y="37813"/>
                    </a:lnTo>
                    <a:lnTo>
                      <a:pt x="32306" y="37952"/>
                    </a:lnTo>
                    <a:lnTo>
                      <a:pt x="32213" y="38045"/>
                    </a:lnTo>
                    <a:lnTo>
                      <a:pt x="32074" y="38091"/>
                    </a:lnTo>
                    <a:lnTo>
                      <a:pt x="31935" y="38091"/>
                    </a:lnTo>
                    <a:lnTo>
                      <a:pt x="31797" y="38045"/>
                    </a:lnTo>
                    <a:lnTo>
                      <a:pt x="31704" y="37952"/>
                    </a:lnTo>
                    <a:lnTo>
                      <a:pt x="30778" y="36563"/>
                    </a:lnTo>
                    <a:lnTo>
                      <a:pt x="30686" y="36563"/>
                    </a:lnTo>
                    <a:lnTo>
                      <a:pt x="30686" y="36610"/>
                    </a:lnTo>
                    <a:lnTo>
                      <a:pt x="30686" y="36656"/>
                    </a:lnTo>
                    <a:lnTo>
                      <a:pt x="31565" y="37998"/>
                    </a:lnTo>
                    <a:lnTo>
                      <a:pt x="31565" y="38045"/>
                    </a:lnTo>
                    <a:lnTo>
                      <a:pt x="31611" y="38045"/>
                    </a:lnTo>
                    <a:lnTo>
                      <a:pt x="31658" y="38183"/>
                    </a:lnTo>
                    <a:lnTo>
                      <a:pt x="31658" y="38322"/>
                    </a:lnTo>
                    <a:lnTo>
                      <a:pt x="31611" y="38461"/>
                    </a:lnTo>
                    <a:lnTo>
                      <a:pt x="31519" y="38554"/>
                    </a:lnTo>
                    <a:lnTo>
                      <a:pt x="31473" y="38600"/>
                    </a:lnTo>
                    <a:lnTo>
                      <a:pt x="31334" y="38646"/>
                    </a:lnTo>
                    <a:lnTo>
                      <a:pt x="31241" y="38646"/>
                    </a:lnTo>
                    <a:lnTo>
                      <a:pt x="31102" y="38600"/>
                    </a:lnTo>
                    <a:lnTo>
                      <a:pt x="31010" y="38461"/>
                    </a:lnTo>
                    <a:lnTo>
                      <a:pt x="30963" y="38461"/>
                    </a:lnTo>
                    <a:lnTo>
                      <a:pt x="30963" y="38415"/>
                    </a:lnTo>
                    <a:lnTo>
                      <a:pt x="30917" y="38322"/>
                    </a:lnTo>
                    <a:lnTo>
                      <a:pt x="30269" y="37304"/>
                    </a:lnTo>
                    <a:lnTo>
                      <a:pt x="30223" y="37258"/>
                    </a:lnTo>
                    <a:lnTo>
                      <a:pt x="30130" y="37304"/>
                    </a:lnTo>
                    <a:lnTo>
                      <a:pt x="30130" y="37397"/>
                    </a:lnTo>
                    <a:lnTo>
                      <a:pt x="30732" y="38322"/>
                    </a:lnTo>
                    <a:lnTo>
                      <a:pt x="30778" y="38415"/>
                    </a:lnTo>
                    <a:lnTo>
                      <a:pt x="30825" y="38461"/>
                    </a:lnTo>
                    <a:lnTo>
                      <a:pt x="30871" y="38554"/>
                    </a:lnTo>
                    <a:lnTo>
                      <a:pt x="30917" y="38554"/>
                    </a:lnTo>
                    <a:lnTo>
                      <a:pt x="30963" y="38692"/>
                    </a:lnTo>
                    <a:lnTo>
                      <a:pt x="30963" y="38831"/>
                    </a:lnTo>
                    <a:lnTo>
                      <a:pt x="30917" y="38970"/>
                    </a:lnTo>
                    <a:lnTo>
                      <a:pt x="30778" y="39063"/>
                    </a:lnTo>
                    <a:lnTo>
                      <a:pt x="30686" y="39109"/>
                    </a:lnTo>
                    <a:lnTo>
                      <a:pt x="30547" y="39109"/>
                    </a:lnTo>
                    <a:lnTo>
                      <a:pt x="30408" y="39063"/>
                    </a:lnTo>
                    <a:lnTo>
                      <a:pt x="30316" y="39016"/>
                    </a:lnTo>
                    <a:lnTo>
                      <a:pt x="30269" y="38970"/>
                    </a:lnTo>
                    <a:lnTo>
                      <a:pt x="30269" y="38924"/>
                    </a:lnTo>
                    <a:lnTo>
                      <a:pt x="30223" y="38878"/>
                    </a:lnTo>
                    <a:lnTo>
                      <a:pt x="30038" y="38646"/>
                    </a:lnTo>
                    <a:lnTo>
                      <a:pt x="29390" y="37489"/>
                    </a:lnTo>
                    <a:lnTo>
                      <a:pt x="29297" y="37489"/>
                    </a:lnTo>
                    <a:lnTo>
                      <a:pt x="29251" y="37535"/>
                    </a:lnTo>
                    <a:lnTo>
                      <a:pt x="29297" y="37582"/>
                    </a:lnTo>
                    <a:lnTo>
                      <a:pt x="29945" y="38692"/>
                    </a:lnTo>
                    <a:lnTo>
                      <a:pt x="29899" y="38646"/>
                    </a:lnTo>
                    <a:lnTo>
                      <a:pt x="29853" y="38692"/>
                    </a:lnTo>
                    <a:lnTo>
                      <a:pt x="29529" y="38878"/>
                    </a:lnTo>
                    <a:lnTo>
                      <a:pt x="29529" y="38924"/>
                    </a:lnTo>
                    <a:lnTo>
                      <a:pt x="29529" y="38970"/>
                    </a:lnTo>
                    <a:lnTo>
                      <a:pt x="29575" y="39016"/>
                    </a:lnTo>
                    <a:lnTo>
                      <a:pt x="29621" y="39016"/>
                    </a:lnTo>
                    <a:lnTo>
                      <a:pt x="29945" y="38785"/>
                    </a:lnTo>
                    <a:lnTo>
                      <a:pt x="29945" y="38739"/>
                    </a:lnTo>
                    <a:lnTo>
                      <a:pt x="29992" y="38831"/>
                    </a:lnTo>
                    <a:lnTo>
                      <a:pt x="29992" y="38924"/>
                    </a:lnTo>
                    <a:lnTo>
                      <a:pt x="29945" y="39016"/>
                    </a:lnTo>
                    <a:lnTo>
                      <a:pt x="29853" y="39109"/>
                    </a:lnTo>
                    <a:lnTo>
                      <a:pt x="29760" y="39155"/>
                    </a:lnTo>
                    <a:lnTo>
                      <a:pt x="29668" y="39155"/>
                    </a:lnTo>
                    <a:lnTo>
                      <a:pt x="29575" y="39109"/>
                    </a:lnTo>
                    <a:lnTo>
                      <a:pt x="29482" y="39016"/>
                    </a:lnTo>
                    <a:lnTo>
                      <a:pt x="28742" y="37952"/>
                    </a:lnTo>
                    <a:lnTo>
                      <a:pt x="28464" y="37721"/>
                    </a:lnTo>
                    <a:lnTo>
                      <a:pt x="28233" y="37489"/>
                    </a:lnTo>
                    <a:lnTo>
                      <a:pt x="28094" y="37119"/>
                    </a:lnTo>
                    <a:lnTo>
                      <a:pt x="27955" y="36749"/>
                    </a:lnTo>
                    <a:lnTo>
                      <a:pt x="27955" y="36378"/>
                    </a:lnTo>
                    <a:lnTo>
                      <a:pt x="28001" y="36008"/>
                    </a:lnTo>
                    <a:lnTo>
                      <a:pt x="28001" y="35962"/>
                    </a:lnTo>
                    <a:lnTo>
                      <a:pt x="27261" y="34758"/>
                    </a:lnTo>
                    <a:lnTo>
                      <a:pt x="27677" y="34573"/>
                    </a:lnTo>
                    <a:lnTo>
                      <a:pt x="28325" y="34342"/>
                    </a:lnTo>
                    <a:lnTo>
                      <a:pt x="28696" y="34296"/>
                    </a:lnTo>
                    <a:lnTo>
                      <a:pt x="29066" y="34249"/>
                    </a:lnTo>
                    <a:close/>
                    <a:moveTo>
                      <a:pt x="3610" y="37397"/>
                    </a:moveTo>
                    <a:lnTo>
                      <a:pt x="3657" y="37489"/>
                    </a:lnTo>
                    <a:lnTo>
                      <a:pt x="3471" y="38091"/>
                    </a:lnTo>
                    <a:lnTo>
                      <a:pt x="3471" y="38137"/>
                    </a:lnTo>
                    <a:lnTo>
                      <a:pt x="3425" y="38230"/>
                    </a:lnTo>
                    <a:lnTo>
                      <a:pt x="3379" y="38368"/>
                    </a:lnTo>
                    <a:lnTo>
                      <a:pt x="3286" y="38831"/>
                    </a:lnTo>
                    <a:lnTo>
                      <a:pt x="3240" y="39387"/>
                    </a:lnTo>
                    <a:lnTo>
                      <a:pt x="3148" y="39294"/>
                    </a:lnTo>
                    <a:lnTo>
                      <a:pt x="3101" y="39294"/>
                    </a:lnTo>
                    <a:lnTo>
                      <a:pt x="3194" y="38831"/>
                    </a:lnTo>
                    <a:lnTo>
                      <a:pt x="3286" y="38368"/>
                    </a:lnTo>
                    <a:lnTo>
                      <a:pt x="3286" y="38230"/>
                    </a:lnTo>
                    <a:lnTo>
                      <a:pt x="3333" y="38230"/>
                    </a:lnTo>
                    <a:lnTo>
                      <a:pt x="3333" y="38137"/>
                    </a:lnTo>
                    <a:lnTo>
                      <a:pt x="3379" y="38091"/>
                    </a:lnTo>
                    <a:lnTo>
                      <a:pt x="3379" y="37998"/>
                    </a:lnTo>
                    <a:lnTo>
                      <a:pt x="3425" y="37906"/>
                    </a:lnTo>
                    <a:lnTo>
                      <a:pt x="3425" y="37859"/>
                    </a:lnTo>
                    <a:lnTo>
                      <a:pt x="3425" y="37813"/>
                    </a:lnTo>
                    <a:lnTo>
                      <a:pt x="3471" y="37767"/>
                    </a:lnTo>
                    <a:lnTo>
                      <a:pt x="3471" y="37721"/>
                    </a:lnTo>
                    <a:lnTo>
                      <a:pt x="3518" y="37674"/>
                    </a:lnTo>
                    <a:lnTo>
                      <a:pt x="3518" y="37628"/>
                    </a:lnTo>
                    <a:lnTo>
                      <a:pt x="3518" y="37582"/>
                    </a:lnTo>
                    <a:lnTo>
                      <a:pt x="3564" y="37443"/>
                    </a:lnTo>
                    <a:lnTo>
                      <a:pt x="3610" y="37397"/>
                    </a:lnTo>
                    <a:close/>
                    <a:moveTo>
                      <a:pt x="30362" y="39433"/>
                    </a:moveTo>
                    <a:lnTo>
                      <a:pt x="30408" y="39479"/>
                    </a:lnTo>
                    <a:lnTo>
                      <a:pt x="30362" y="39479"/>
                    </a:lnTo>
                    <a:lnTo>
                      <a:pt x="30362" y="39433"/>
                    </a:lnTo>
                    <a:close/>
                    <a:moveTo>
                      <a:pt x="29760" y="24715"/>
                    </a:moveTo>
                    <a:lnTo>
                      <a:pt x="33602" y="27909"/>
                    </a:lnTo>
                    <a:lnTo>
                      <a:pt x="33926" y="28186"/>
                    </a:lnTo>
                    <a:lnTo>
                      <a:pt x="34203" y="28510"/>
                    </a:lnTo>
                    <a:lnTo>
                      <a:pt x="34481" y="28834"/>
                    </a:lnTo>
                    <a:lnTo>
                      <a:pt x="34712" y="29205"/>
                    </a:lnTo>
                    <a:lnTo>
                      <a:pt x="34759" y="29297"/>
                    </a:lnTo>
                    <a:lnTo>
                      <a:pt x="34805" y="29390"/>
                    </a:lnTo>
                    <a:lnTo>
                      <a:pt x="34944" y="29760"/>
                    </a:lnTo>
                    <a:lnTo>
                      <a:pt x="35083" y="30130"/>
                    </a:lnTo>
                    <a:lnTo>
                      <a:pt x="35175" y="30547"/>
                    </a:lnTo>
                    <a:lnTo>
                      <a:pt x="35268" y="30917"/>
                    </a:lnTo>
                    <a:lnTo>
                      <a:pt x="35268" y="31334"/>
                    </a:lnTo>
                    <a:lnTo>
                      <a:pt x="35268" y="31750"/>
                    </a:lnTo>
                    <a:lnTo>
                      <a:pt x="35221" y="32167"/>
                    </a:lnTo>
                    <a:lnTo>
                      <a:pt x="35175" y="32583"/>
                    </a:lnTo>
                    <a:lnTo>
                      <a:pt x="33370" y="39664"/>
                    </a:lnTo>
                    <a:lnTo>
                      <a:pt x="32074" y="38924"/>
                    </a:lnTo>
                    <a:lnTo>
                      <a:pt x="31843" y="38785"/>
                    </a:lnTo>
                    <a:lnTo>
                      <a:pt x="31658" y="38646"/>
                    </a:lnTo>
                    <a:lnTo>
                      <a:pt x="31704" y="38554"/>
                    </a:lnTo>
                    <a:lnTo>
                      <a:pt x="31797" y="38461"/>
                    </a:lnTo>
                    <a:lnTo>
                      <a:pt x="31797" y="38322"/>
                    </a:lnTo>
                    <a:lnTo>
                      <a:pt x="31797" y="38183"/>
                    </a:lnTo>
                    <a:lnTo>
                      <a:pt x="31935" y="38230"/>
                    </a:lnTo>
                    <a:lnTo>
                      <a:pt x="32167" y="38230"/>
                    </a:lnTo>
                    <a:lnTo>
                      <a:pt x="32259" y="38137"/>
                    </a:lnTo>
                    <a:lnTo>
                      <a:pt x="32398" y="37998"/>
                    </a:lnTo>
                    <a:lnTo>
                      <a:pt x="32491" y="37813"/>
                    </a:lnTo>
                    <a:lnTo>
                      <a:pt x="32491" y="37628"/>
                    </a:lnTo>
                    <a:lnTo>
                      <a:pt x="32398" y="37443"/>
                    </a:lnTo>
                    <a:lnTo>
                      <a:pt x="31611" y="36332"/>
                    </a:lnTo>
                    <a:lnTo>
                      <a:pt x="31519" y="36239"/>
                    </a:lnTo>
                    <a:lnTo>
                      <a:pt x="31519" y="36193"/>
                    </a:lnTo>
                    <a:lnTo>
                      <a:pt x="31658" y="36286"/>
                    </a:lnTo>
                    <a:lnTo>
                      <a:pt x="31843" y="36332"/>
                    </a:lnTo>
                    <a:lnTo>
                      <a:pt x="32028" y="36332"/>
                    </a:lnTo>
                    <a:lnTo>
                      <a:pt x="32213" y="36239"/>
                    </a:lnTo>
                    <a:lnTo>
                      <a:pt x="32306" y="36101"/>
                    </a:lnTo>
                    <a:lnTo>
                      <a:pt x="32398" y="35916"/>
                    </a:lnTo>
                    <a:lnTo>
                      <a:pt x="32352" y="35730"/>
                    </a:lnTo>
                    <a:lnTo>
                      <a:pt x="32306" y="35592"/>
                    </a:lnTo>
                    <a:lnTo>
                      <a:pt x="31519" y="34620"/>
                    </a:lnTo>
                    <a:lnTo>
                      <a:pt x="31426" y="34527"/>
                    </a:lnTo>
                    <a:lnTo>
                      <a:pt x="31334" y="34434"/>
                    </a:lnTo>
                    <a:lnTo>
                      <a:pt x="31195" y="34388"/>
                    </a:lnTo>
                    <a:lnTo>
                      <a:pt x="31056" y="34434"/>
                    </a:lnTo>
                    <a:lnTo>
                      <a:pt x="29945" y="34620"/>
                    </a:lnTo>
                    <a:lnTo>
                      <a:pt x="29251" y="33509"/>
                    </a:lnTo>
                    <a:lnTo>
                      <a:pt x="29621" y="33139"/>
                    </a:lnTo>
                    <a:lnTo>
                      <a:pt x="29899" y="32676"/>
                    </a:lnTo>
                    <a:lnTo>
                      <a:pt x="30084" y="32213"/>
                    </a:lnTo>
                    <a:lnTo>
                      <a:pt x="30223" y="31704"/>
                    </a:lnTo>
                    <a:lnTo>
                      <a:pt x="30269" y="31380"/>
                    </a:lnTo>
                    <a:lnTo>
                      <a:pt x="30316" y="31010"/>
                    </a:lnTo>
                    <a:lnTo>
                      <a:pt x="30269" y="30686"/>
                    </a:lnTo>
                    <a:lnTo>
                      <a:pt x="30223" y="30315"/>
                    </a:lnTo>
                    <a:lnTo>
                      <a:pt x="30130" y="29991"/>
                    </a:lnTo>
                    <a:lnTo>
                      <a:pt x="30038" y="29667"/>
                    </a:lnTo>
                    <a:lnTo>
                      <a:pt x="29899" y="29343"/>
                    </a:lnTo>
                    <a:lnTo>
                      <a:pt x="29714" y="29066"/>
                    </a:lnTo>
                    <a:lnTo>
                      <a:pt x="27724" y="26104"/>
                    </a:lnTo>
                    <a:lnTo>
                      <a:pt x="27770" y="25965"/>
                    </a:lnTo>
                    <a:lnTo>
                      <a:pt x="28187" y="25780"/>
                    </a:lnTo>
                    <a:lnTo>
                      <a:pt x="28603" y="25548"/>
                    </a:lnTo>
                    <a:lnTo>
                      <a:pt x="29020" y="25317"/>
                    </a:lnTo>
                    <a:lnTo>
                      <a:pt x="29390" y="25039"/>
                    </a:lnTo>
                    <a:lnTo>
                      <a:pt x="29575" y="24854"/>
                    </a:lnTo>
                    <a:lnTo>
                      <a:pt x="29668" y="24808"/>
                    </a:lnTo>
                    <a:lnTo>
                      <a:pt x="29714" y="24761"/>
                    </a:lnTo>
                    <a:lnTo>
                      <a:pt x="29760" y="24715"/>
                    </a:lnTo>
                    <a:close/>
                    <a:moveTo>
                      <a:pt x="43830" y="38461"/>
                    </a:moveTo>
                    <a:lnTo>
                      <a:pt x="42488" y="39248"/>
                    </a:lnTo>
                    <a:lnTo>
                      <a:pt x="41609" y="39757"/>
                    </a:lnTo>
                    <a:lnTo>
                      <a:pt x="40961" y="40127"/>
                    </a:lnTo>
                    <a:lnTo>
                      <a:pt x="40961" y="40127"/>
                    </a:lnTo>
                    <a:lnTo>
                      <a:pt x="41562" y="39757"/>
                    </a:lnTo>
                    <a:lnTo>
                      <a:pt x="43830" y="38461"/>
                    </a:lnTo>
                    <a:close/>
                    <a:moveTo>
                      <a:pt x="40961" y="40127"/>
                    </a:moveTo>
                    <a:lnTo>
                      <a:pt x="40914" y="40174"/>
                    </a:lnTo>
                    <a:lnTo>
                      <a:pt x="40868" y="40220"/>
                    </a:lnTo>
                    <a:lnTo>
                      <a:pt x="40266" y="40544"/>
                    </a:lnTo>
                    <a:lnTo>
                      <a:pt x="40220" y="40590"/>
                    </a:lnTo>
                    <a:lnTo>
                      <a:pt x="40127" y="40590"/>
                    </a:lnTo>
                    <a:lnTo>
                      <a:pt x="40220" y="40544"/>
                    </a:lnTo>
                    <a:lnTo>
                      <a:pt x="40266" y="40544"/>
                    </a:lnTo>
                    <a:lnTo>
                      <a:pt x="40266" y="40497"/>
                    </a:lnTo>
                    <a:lnTo>
                      <a:pt x="40868" y="40174"/>
                    </a:lnTo>
                    <a:lnTo>
                      <a:pt x="40914" y="40127"/>
                    </a:lnTo>
                    <a:close/>
                    <a:moveTo>
                      <a:pt x="6619" y="35129"/>
                    </a:moveTo>
                    <a:lnTo>
                      <a:pt x="7220" y="35221"/>
                    </a:lnTo>
                    <a:lnTo>
                      <a:pt x="7776" y="35314"/>
                    </a:lnTo>
                    <a:lnTo>
                      <a:pt x="8100" y="35406"/>
                    </a:lnTo>
                    <a:lnTo>
                      <a:pt x="9654" y="40710"/>
                    </a:lnTo>
                    <a:lnTo>
                      <a:pt x="9654" y="40710"/>
                    </a:lnTo>
                    <a:lnTo>
                      <a:pt x="6387" y="35129"/>
                    </a:lnTo>
                    <a:close/>
                    <a:moveTo>
                      <a:pt x="39202" y="39340"/>
                    </a:moveTo>
                    <a:lnTo>
                      <a:pt x="39202" y="39387"/>
                    </a:lnTo>
                    <a:lnTo>
                      <a:pt x="39248" y="39387"/>
                    </a:lnTo>
                    <a:lnTo>
                      <a:pt x="39387" y="39526"/>
                    </a:lnTo>
                    <a:lnTo>
                      <a:pt x="39387" y="39572"/>
                    </a:lnTo>
                    <a:lnTo>
                      <a:pt x="39433" y="39618"/>
                    </a:lnTo>
                    <a:lnTo>
                      <a:pt x="39480" y="39803"/>
                    </a:lnTo>
                    <a:lnTo>
                      <a:pt x="39480" y="39850"/>
                    </a:lnTo>
                    <a:lnTo>
                      <a:pt x="39480" y="39942"/>
                    </a:lnTo>
                    <a:lnTo>
                      <a:pt x="39387" y="40081"/>
                    </a:lnTo>
                    <a:lnTo>
                      <a:pt x="39248" y="40127"/>
                    </a:lnTo>
                    <a:lnTo>
                      <a:pt x="39109" y="40174"/>
                    </a:lnTo>
                    <a:lnTo>
                      <a:pt x="39017" y="40220"/>
                    </a:lnTo>
                    <a:lnTo>
                      <a:pt x="38924" y="40220"/>
                    </a:lnTo>
                    <a:lnTo>
                      <a:pt x="38646" y="40266"/>
                    </a:lnTo>
                    <a:lnTo>
                      <a:pt x="38322" y="40266"/>
                    </a:lnTo>
                    <a:lnTo>
                      <a:pt x="38184" y="40312"/>
                    </a:lnTo>
                    <a:lnTo>
                      <a:pt x="37998" y="40312"/>
                    </a:lnTo>
                    <a:lnTo>
                      <a:pt x="37628" y="40266"/>
                    </a:lnTo>
                    <a:lnTo>
                      <a:pt x="37165" y="40266"/>
                    </a:lnTo>
                    <a:lnTo>
                      <a:pt x="37165" y="40312"/>
                    </a:lnTo>
                    <a:lnTo>
                      <a:pt x="37165" y="40359"/>
                    </a:lnTo>
                    <a:lnTo>
                      <a:pt x="37258" y="40683"/>
                    </a:lnTo>
                    <a:lnTo>
                      <a:pt x="37165" y="40729"/>
                    </a:lnTo>
                    <a:lnTo>
                      <a:pt x="37073" y="40775"/>
                    </a:lnTo>
                    <a:lnTo>
                      <a:pt x="36703" y="40868"/>
                    </a:lnTo>
                    <a:lnTo>
                      <a:pt x="36332" y="40914"/>
                    </a:lnTo>
                    <a:lnTo>
                      <a:pt x="36193" y="39803"/>
                    </a:lnTo>
                    <a:lnTo>
                      <a:pt x="36193" y="39757"/>
                    </a:lnTo>
                    <a:lnTo>
                      <a:pt x="36147" y="39664"/>
                    </a:lnTo>
                    <a:lnTo>
                      <a:pt x="36147" y="39618"/>
                    </a:lnTo>
                    <a:lnTo>
                      <a:pt x="36101" y="39572"/>
                    </a:lnTo>
                    <a:lnTo>
                      <a:pt x="36101" y="39479"/>
                    </a:lnTo>
                    <a:lnTo>
                      <a:pt x="36101" y="39433"/>
                    </a:lnTo>
                    <a:lnTo>
                      <a:pt x="36147" y="39387"/>
                    </a:lnTo>
                    <a:lnTo>
                      <a:pt x="36193" y="39340"/>
                    </a:lnTo>
                    <a:lnTo>
                      <a:pt x="36425" y="39340"/>
                    </a:lnTo>
                    <a:lnTo>
                      <a:pt x="36610" y="39433"/>
                    </a:lnTo>
                    <a:lnTo>
                      <a:pt x="36749" y="39433"/>
                    </a:lnTo>
                    <a:lnTo>
                      <a:pt x="36749" y="39479"/>
                    </a:lnTo>
                    <a:lnTo>
                      <a:pt x="36841" y="39479"/>
                    </a:lnTo>
                    <a:lnTo>
                      <a:pt x="37073" y="39526"/>
                    </a:lnTo>
                    <a:lnTo>
                      <a:pt x="37119" y="39526"/>
                    </a:lnTo>
                    <a:lnTo>
                      <a:pt x="37397" y="39572"/>
                    </a:lnTo>
                    <a:lnTo>
                      <a:pt x="37952" y="39572"/>
                    </a:lnTo>
                    <a:lnTo>
                      <a:pt x="38230" y="39526"/>
                    </a:lnTo>
                    <a:lnTo>
                      <a:pt x="38415" y="39526"/>
                    </a:lnTo>
                    <a:lnTo>
                      <a:pt x="38646" y="39433"/>
                    </a:lnTo>
                    <a:lnTo>
                      <a:pt x="38832" y="39387"/>
                    </a:lnTo>
                    <a:lnTo>
                      <a:pt x="38878" y="39387"/>
                    </a:lnTo>
                    <a:lnTo>
                      <a:pt x="38970" y="39340"/>
                    </a:lnTo>
                    <a:close/>
                    <a:moveTo>
                      <a:pt x="30501" y="39526"/>
                    </a:moveTo>
                    <a:lnTo>
                      <a:pt x="32954" y="40960"/>
                    </a:lnTo>
                    <a:lnTo>
                      <a:pt x="32954" y="40960"/>
                    </a:lnTo>
                    <a:lnTo>
                      <a:pt x="31565" y="40174"/>
                    </a:lnTo>
                    <a:lnTo>
                      <a:pt x="30963" y="39803"/>
                    </a:lnTo>
                    <a:lnTo>
                      <a:pt x="30825" y="39757"/>
                    </a:lnTo>
                    <a:lnTo>
                      <a:pt x="30593" y="39618"/>
                    </a:lnTo>
                    <a:lnTo>
                      <a:pt x="30547" y="39572"/>
                    </a:lnTo>
                    <a:lnTo>
                      <a:pt x="30501" y="39526"/>
                    </a:lnTo>
                    <a:close/>
                    <a:moveTo>
                      <a:pt x="9488" y="35962"/>
                    </a:moveTo>
                    <a:lnTo>
                      <a:pt x="9488" y="36008"/>
                    </a:lnTo>
                    <a:lnTo>
                      <a:pt x="9535" y="36008"/>
                    </a:lnTo>
                    <a:lnTo>
                      <a:pt x="9720" y="36101"/>
                    </a:lnTo>
                    <a:lnTo>
                      <a:pt x="9766" y="36101"/>
                    </a:lnTo>
                    <a:lnTo>
                      <a:pt x="9859" y="36193"/>
                    </a:lnTo>
                    <a:lnTo>
                      <a:pt x="9997" y="36239"/>
                    </a:lnTo>
                    <a:lnTo>
                      <a:pt x="9997" y="36286"/>
                    </a:lnTo>
                    <a:lnTo>
                      <a:pt x="10044" y="36286"/>
                    </a:lnTo>
                    <a:lnTo>
                      <a:pt x="10090" y="36332"/>
                    </a:lnTo>
                    <a:lnTo>
                      <a:pt x="10136" y="36332"/>
                    </a:lnTo>
                    <a:lnTo>
                      <a:pt x="10877" y="36887"/>
                    </a:lnTo>
                    <a:lnTo>
                      <a:pt x="10877" y="40914"/>
                    </a:lnTo>
                    <a:lnTo>
                      <a:pt x="10877" y="40960"/>
                    </a:lnTo>
                    <a:lnTo>
                      <a:pt x="9396" y="35962"/>
                    </a:lnTo>
                    <a:close/>
                    <a:moveTo>
                      <a:pt x="40961" y="41007"/>
                    </a:moveTo>
                    <a:lnTo>
                      <a:pt x="40914" y="41053"/>
                    </a:lnTo>
                    <a:lnTo>
                      <a:pt x="40914" y="41007"/>
                    </a:lnTo>
                    <a:close/>
                    <a:moveTo>
                      <a:pt x="41192" y="40914"/>
                    </a:moveTo>
                    <a:lnTo>
                      <a:pt x="41701" y="40960"/>
                    </a:lnTo>
                    <a:lnTo>
                      <a:pt x="41423" y="41099"/>
                    </a:lnTo>
                    <a:lnTo>
                      <a:pt x="41146" y="41099"/>
                    </a:lnTo>
                    <a:lnTo>
                      <a:pt x="41099" y="40914"/>
                    </a:lnTo>
                    <a:close/>
                    <a:moveTo>
                      <a:pt x="5369" y="35453"/>
                    </a:moveTo>
                    <a:lnTo>
                      <a:pt x="8655" y="41145"/>
                    </a:lnTo>
                    <a:lnTo>
                      <a:pt x="8701" y="41238"/>
                    </a:lnTo>
                    <a:lnTo>
                      <a:pt x="8701" y="41238"/>
                    </a:lnTo>
                    <a:lnTo>
                      <a:pt x="4582" y="36841"/>
                    </a:lnTo>
                    <a:lnTo>
                      <a:pt x="4721" y="36471"/>
                    </a:lnTo>
                    <a:lnTo>
                      <a:pt x="4999" y="35916"/>
                    </a:lnTo>
                    <a:lnTo>
                      <a:pt x="5277" y="35499"/>
                    </a:lnTo>
                    <a:lnTo>
                      <a:pt x="5323" y="35499"/>
                    </a:lnTo>
                    <a:lnTo>
                      <a:pt x="5369" y="35453"/>
                    </a:lnTo>
                    <a:close/>
                    <a:moveTo>
                      <a:pt x="31519" y="38739"/>
                    </a:moveTo>
                    <a:lnTo>
                      <a:pt x="31750" y="38878"/>
                    </a:lnTo>
                    <a:lnTo>
                      <a:pt x="32028" y="39063"/>
                    </a:lnTo>
                    <a:lnTo>
                      <a:pt x="33324" y="39803"/>
                    </a:lnTo>
                    <a:lnTo>
                      <a:pt x="33370" y="39850"/>
                    </a:lnTo>
                    <a:lnTo>
                      <a:pt x="33463" y="39896"/>
                    </a:lnTo>
                    <a:lnTo>
                      <a:pt x="34666" y="40590"/>
                    </a:lnTo>
                    <a:lnTo>
                      <a:pt x="34620" y="40636"/>
                    </a:lnTo>
                    <a:lnTo>
                      <a:pt x="34574" y="40636"/>
                    </a:lnTo>
                    <a:lnTo>
                      <a:pt x="34574" y="40683"/>
                    </a:lnTo>
                    <a:lnTo>
                      <a:pt x="34527" y="40683"/>
                    </a:lnTo>
                    <a:lnTo>
                      <a:pt x="34527" y="40729"/>
                    </a:lnTo>
                    <a:lnTo>
                      <a:pt x="34481" y="40729"/>
                    </a:lnTo>
                    <a:lnTo>
                      <a:pt x="34481" y="40775"/>
                    </a:lnTo>
                    <a:lnTo>
                      <a:pt x="34342" y="40960"/>
                    </a:lnTo>
                    <a:lnTo>
                      <a:pt x="34250" y="41192"/>
                    </a:lnTo>
                    <a:lnTo>
                      <a:pt x="34203" y="41238"/>
                    </a:lnTo>
                    <a:lnTo>
                      <a:pt x="34203" y="41331"/>
                    </a:lnTo>
                    <a:lnTo>
                      <a:pt x="34157" y="41469"/>
                    </a:lnTo>
                    <a:lnTo>
                      <a:pt x="34157" y="41516"/>
                    </a:lnTo>
                    <a:lnTo>
                      <a:pt x="33926" y="41377"/>
                    </a:lnTo>
                    <a:lnTo>
                      <a:pt x="33926" y="41331"/>
                    </a:lnTo>
                    <a:lnTo>
                      <a:pt x="33833" y="41284"/>
                    </a:lnTo>
                    <a:lnTo>
                      <a:pt x="33787" y="41284"/>
                    </a:lnTo>
                    <a:lnTo>
                      <a:pt x="33694" y="41238"/>
                    </a:lnTo>
                    <a:lnTo>
                      <a:pt x="33139" y="40914"/>
                    </a:lnTo>
                    <a:lnTo>
                      <a:pt x="33046" y="40868"/>
                    </a:lnTo>
                    <a:lnTo>
                      <a:pt x="33000" y="40821"/>
                    </a:lnTo>
                    <a:lnTo>
                      <a:pt x="30501" y="39387"/>
                    </a:lnTo>
                    <a:lnTo>
                      <a:pt x="30454" y="39340"/>
                    </a:lnTo>
                    <a:lnTo>
                      <a:pt x="30408" y="39248"/>
                    </a:lnTo>
                    <a:lnTo>
                      <a:pt x="30362" y="39248"/>
                    </a:lnTo>
                    <a:lnTo>
                      <a:pt x="30316" y="39202"/>
                    </a:lnTo>
                    <a:lnTo>
                      <a:pt x="30316" y="39202"/>
                    </a:lnTo>
                    <a:lnTo>
                      <a:pt x="30501" y="39248"/>
                    </a:lnTo>
                    <a:lnTo>
                      <a:pt x="30686" y="39248"/>
                    </a:lnTo>
                    <a:lnTo>
                      <a:pt x="30871" y="39155"/>
                    </a:lnTo>
                    <a:lnTo>
                      <a:pt x="30963" y="39109"/>
                    </a:lnTo>
                    <a:lnTo>
                      <a:pt x="31056" y="38970"/>
                    </a:lnTo>
                    <a:lnTo>
                      <a:pt x="31102" y="38878"/>
                    </a:lnTo>
                    <a:lnTo>
                      <a:pt x="31102" y="38739"/>
                    </a:lnTo>
                    <a:lnTo>
                      <a:pt x="31195" y="38785"/>
                    </a:lnTo>
                    <a:lnTo>
                      <a:pt x="31380" y="38785"/>
                    </a:lnTo>
                    <a:lnTo>
                      <a:pt x="31519" y="38739"/>
                    </a:lnTo>
                    <a:close/>
                    <a:moveTo>
                      <a:pt x="40405" y="33046"/>
                    </a:moveTo>
                    <a:lnTo>
                      <a:pt x="40451" y="33092"/>
                    </a:lnTo>
                    <a:lnTo>
                      <a:pt x="40498" y="33092"/>
                    </a:lnTo>
                    <a:lnTo>
                      <a:pt x="40822" y="33231"/>
                    </a:lnTo>
                    <a:lnTo>
                      <a:pt x="41099" y="33416"/>
                    </a:lnTo>
                    <a:lnTo>
                      <a:pt x="41146" y="33463"/>
                    </a:lnTo>
                    <a:lnTo>
                      <a:pt x="41470" y="33648"/>
                    </a:lnTo>
                    <a:lnTo>
                      <a:pt x="44293" y="35268"/>
                    </a:lnTo>
                    <a:lnTo>
                      <a:pt x="44339" y="35268"/>
                    </a:lnTo>
                    <a:lnTo>
                      <a:pt x="44339" y="35314"/>
                    </a:lnTo>
                    <a:lnTo>
                      <a:pt x="44432" y="35314"/>
                    </a:lnTo>
                    <a:lnTo>
                      <a:pt x="44432" y="35360"/>
                    </a:lnTo>
                    <a:lnTo>
                      <a:pt x="44478" y="35360"/>
                    </a:lnTo>
                    <a:lnTo>
                      <a:pt x="44524" y="35406"/>
                    </a:lnTo>
                    <a:lnTo>
                      <a:pt x="44571" y="35406"/>
                    </a:lnTo>
                    <a:lnTo>
                      <a:pt x="44663" y="35499"/>
                    </a:lnTo>
                    <a:lnTo>
                      <a:pt x="44709" y="35545"/>
                    </a:lnTo>
                    <a:lnTo>
                      <a:pt x="44895" y="35777"/>
                    </a:lnTo>
                    <a:lnTo>
                      <a:pt x="45033" y="35916"/>
                    </a:lnTo>
                    <a:lnTo>
                      <a:pt x="45033" y="35962"/>
                    </a:lnTo>
                    <a:lnTo>
                      <a:pt x="45080" y="36101"/>
                    </a:lnTo>
                    <a:lnTo>
                      <a:pt x="45172" y="36193"/>
                    </a:lnTo>
                    <a:lnTo>
                      <a:pt x="45172" y="36239"/>
                    </a:lnTo>
                    <a:lnTo>
                      <a:pt x="45172" y="36286"/>
                    </a:lnTo>
                    <a:lnTo>
                      <a:pt x="45219" y="36332"/>
                    </a:lnTo>
                    <a:lnTo>
                      <a:pt x="45219" y="36378"/>
                    </a:lnTo>
                    <a:lnTo>
                      <a:pt x="45219" y="36425"/>
                    </a:lnTo>
                    <a:lnTo>
                      <a:pt x="45265" y="36471"/>
                    </a:lnTo>
                    <a:lnTo>
                      <a:pt x="45265" y="36517"/>
                    </a:lnTo>
                    <a:lnTo>
                      <a:pt x="45265" y="36563"/>
                    </a:lnTo>
                    <a:lnTo>
                      <a:pt x="45265" y="36610"/>
                    </a:lnTo>
                    <a:lnTo>
                      <a:pt x="45265" y="36702"/>
                    </a:lnTo>
                    <a:lnTo>
                      <a:pt x="45265" y="36841"/>
                    </a:lnTo>
                    <a:lnTo>
                      <a:pt x="45265" y="36980"/>
                    </a:lnTo>
                    <a:lnTo>
                      <a:pt x="45265" y="37026"/>
                    </a:lnTo>
                    <a:lnTo>
                      <a:pt x="45219" y="37165"/>
                    </a:lnTo>
                    <a:lnTo>
                      <a:pt x="45219" y="37211"/>
                    </a:lnTo>
                    <a:lnTo>
                      <a:pt x="45126" y="37304"/>
                    </a:lnTo>
                    <a:lnTo>
                      <a:pt x="45126" y="37350"/>
                    </a:lnTo>
                    <a:lnTo>
                      <a:pt x="45033" y="37443"/>
                    </a:lnTo>
                    <a:lnTo>
                      <a:pt x="45033" y="37489"/>
                    </a:lnTo>
                    <a:lnTo>
                      <a:pt x="44941" y="37582"/>
                    </a:lnTo>
                    <a:lnTo>
                      <a:pt x="44848" y="37674"/>
                    </a:lnTo>
                    <a:lnTo>
                      <a:pt x="44802" y="37721"/>
                    </a:lnTo>
                    <a:lnTo>
                      <a:pt x="44756" y="37721"/>
                    </a:lnTo>
                    <a:lnTo>
                      <a:pt x="44709" y="37767"/>
                    </a:lnTo>
                    <a:lnTo>
                      <a:pt x="44709" y="37813"/>
                    </a:lnTo>
                    <a:lnTo>
                      <a:pt x="44663" y="37813"/>
                    </a:lnTo>
                    <a:lnTo>
                      <a:pt x="44617" y="37859"/>
                    </a:lnTo>
                    <a:lnTo>
                      <a:pt x="44571" y="37859"/>
                    </a:lnTo>
                    <a:lnTo>
                      <a:pt x="44571" y="37906"/>
                    </a:lnTo>
                    <a:lnTo>
                      <a:pt x="44524" y="37859"/>
                    </a:lnTo>
                    <a:lnTo>
                      <a:pt x="44478" y="37906"/>
                    </a:lnTo>
                    <a:lnTo>
                      <a:pt x="44432" y="37952"/>
                    </a:lnTo>
                    <a:lnTo>
                      <a:pt x="41146" y="39850"/>
                    </a:lnTo>
                    <a:lnTo>
                      <a:pt x="40961" y="39988"/>
                    </a:lnTo>
                    <a:lnTo>
                      <a:pt x="40868" y="39988"/>
                    </a:lnTo>
                    <a:lnTo>
                      <a:pt x="40822" y="40035"/>
                    </a:lnTo>
                    <a:lnTo>
                      <a:pt x="40266" y="40359"/>
                    </a:lnTo>
                    <a:lnTo>
                      <a:pt x="40174" y="40405"/>
                    </a:lnTo>
                    <a:lnTo>
                      <a:pt x="40127" y="40451"/>
                    </a:lnTo>
                    <a:lnTo>
                      <a:pt x="39896" y="40590"/>
                    </a:lnTo>
                    <a:lnTo>
                      <a:pt x="39803" y="40636"/>
                    </a:lnTo>
                    <a:lnTo>
                      <a:pt x="39711" y="40683"/>
                    </a:lnTo>
                    <a:lnTo>
                      <a:pt x="39202" y="40960"/>
                    </a:lnTo>
                    <a:lnTo>
                      <a:pt x="39156" y="41007"/>
                    </a:lnTo>
                    <a:lnTo>
                      <a:pt x="39109" y="41007"/>
                    </a:lnTo>
                    <a:lnTo>
                      <a:pt x="39109" y="41053"/>
                    </a:lnTo>
                    <a:lnTo>
                      <a:pt x="39063" y="41053"/>
                    </a:lnTo>
                    <a:lnTo>
                      <a:pt x="38785" y="41192"/>
                    </a:lnTo>
                    <a:lnTo>
                      <a:pt x="38322" y="41516"/>
                    </a:lnTo>
                    <a:lnTo>
                      <a:pt x="38276" y="41516"/>
                    </a:lnTo>
                    <a:lnTo>
                      <a:pt x="38276" y="41423"/>
                    </a:lnTo>
                    <a:lnTo>
                      <a:pt x="38230" y="41192"/>
                    </a:lnTo>
                    <a:lnTo>
                      <a:pt x="38184" y="41145"/>
                    </a:lnTo>
                    <a:lnTo>
                      <a:pt x="38184" y="41099"/>
                    </a:lnTo>
                    <a:lnTo>
                      <a:pt x="38184" y="41053"/>
                    </a:lnTo>
                    <a:lnTo>
                      <a:pt x="38137" y="41007"/>
                    </a:lnTo>
                    <a:lnTo>
                      <a:pt x="38137" y="40960"/>
                    </a:lnTo>
                    <a:lnTo>
                      <a:pt x="38091" y="40914"/>
                    </a:lnTo>
                    <a:lnTo>
                      <a:pt x="38045" y="40868"/>
                    </a:lnTo>
                    <a:lnTo>
                      <a:pt x="37998" y="40821"/>
                    </a:lnTo>
                    <a:lnTo>
                      <a:pt x="37998" y="40775"/>
                    </a:lnTo>
                    <a:lnTo>
                      <a:pt x="37952" y="40729"/>
                    </a:lnTo>
                    <a:lnTo>
                      <a:pt x="37860" y="40636"/>
                    </a:lnTo>
                    <a:lnTo>
                      <a:pt x="37767" y="40590"/>
                    </a:lnTo>
                    <a:lnTo>
                      <a:pt x="37998" y="40451"/>
                    </a:lnTo>
                    <a:lnTo>
                      <a:pt x="38137" y="40451"/>
                    </a:lnTo>
                    <a:lnTo>
                      <a:pt x="38600" y="40405"/>
                    </a:lnTo>
                    <a:lnTo>
                      <a:pt x="38693" y="40405"/>
                    </a:lnTo>
                    <a:lnTo>
                      <a:pt x="38970" y="40359"/>
                    </a:lnTo>
                    <a:lnTo>
                      <a:pt x="39017" y="40359"/>
                    </a:lnTo>
                    <a:lnTo>
                      <a:pt x="39063" y="40312"/>
                    </a:lnTo>
                    <a:lnTo>
                      <a:pt x="39109" y="40312"/>
                    </a:lnTo>
                    <a:lnTo>
                      <a:pt x="39294" y="40266"/>
                    </a:lnTo>
                    <a:lnTo>
                      <a:pt x="39480" y="40174"/>
                    </a:lnTo>
                    <a:lnTo>
                      <a:pt x="39526" y="40174"/>
                    </a:lnTo>
                    <a:lnTo>
                      <a:pt x="39711" y="40081"/>
                    </a:lnTo>
                    <a:lnTo>
                      <a:pt x="40035" y="39896"/>
                    </a:lnTo>
                    <a:lnTo>
                      <a:pt x="40081" y="39850"/>
                    </a:lnTo>
                    <a:lnTo>
                      <a:pt x="40174" y="39803"/>
                    </a:lnTo>
                    <a:lnTo>
                      <a:pt x="40174" y="39757"/>
                    </a:lnTo>
                    <a:lnTo>
                      <a:pt x="40313" y="39618"/>
                    </a:lnTo>
                    <a:lnTo>
                      <a:pt x="40313" y="39526"/>
                    </a:lnTo>
                    <a:lnTo>
                      <a:pt x="40359" y="39387"/>
                    </a:lnTo>
                    <a:lnTo>
                      <a:pt x="40313" y="39387"/>
                    </a:lnTo>
                    <a:lnTo>
                      <a:pt x="40313" y="39340"/>
                    </a:lnTo>
                    <a:lnTo>
                      <a:pt x="40313" y="39248"/>
                    </a:lnTo>
                    <a:lnTo>
                      <a:pt x="40266" y="39155"/>
                    </a:lnTo>
                    <a:lnTo>
                      <a:pt x="40313" y="39109"/>
                    </a:lnTo>
                    <a:lnTo>
                      <a:pt x="40683" y="39155"/>
                    </a:lnTo>
                    <a:lnTo>
                      <a:pt x="40822" y="39155"/>
                    </a:lnTo>
                    <a:lnTo>
                      <a:pt x="41285" y="39109"/>
                    </a:lnTo>
                    <a:lnTo>
                      <a:pt x="41377" y="39109"/>
                    </a:lnTo>
                    <a:lnTo>
                      <a:pt x="41794" y="39063"/>
                    </a:lnTo>
                    <a:lnTo>
                      <a:pt x="41979" y="38970"/>
                    </a:lnTo>
                    <a:lnTo>
                      <a:pt x="42164" y="38878"/>
                    </a:lnTo>
                    <a:lnTo>
                      <a:pt x="42210" y="38878"/>
                    </a:lnTo>
                    <a:lnTo>
                      <a:pt x="42395" y="38785"/>
                    </a:lnTo>
                    <a:lnTo>
                      <a:pt x="42627" y="38646"/>
                    </a:lnTo>
                    <a:lnTo>
                      <a:pt x="42858" y="38507"/>
                    </a:lnTo>
                    <a:lnTo>
                      <a:pt x="42997" y="38322"/>
                    </a:lnTo>
                    <a:lnTo>
                      <a:pt x="43043" y="38230"/>
                    </a:lnTo>
                    <a:lnTo>
                      <a:pt x="43043" y="38137"/>
                    </a:lnTo>
                    <a:lnTo>
                      <a:pt x="43043" y="38091"/>
                    </a:lnTo>
                    <a:lnTo>
                      <a:pt x="43043" y="38045"/>
                    </a:lnTo>
                    <a:lnTo>
                      <a:pt x="42997" y="38045"/>
                    </a:lnTo>
                    <a:lnTo>
                      <a:pt x="42997" y="37998"/>
                    </a:lnTo>
                    <a:lnTo>
                      <a:pt x="42997" y="37952"/>
                    </a:lnTo>
                    <a:lnTo>
                      <a:pt x="42951" y="37859"/>
                    </a:lnTo>
                    <a:lnTo>
                      <a:pt x="42812" y="37674"/>
                    </a:lnTo>
                    <a:lnTo>
                      <a:pt x="43414" y="37350"/>
                    </a:lnTo>
                    <a:lnTo>
                      <a:pt x="43460" y="37304"/>
                    </a:lnTo>
                    <a:lnTo>
                      <a:pt x="43645" y="37211"/>
                    </a:lnTo>
                    <a:lnTo>
                      <a:pt x="43876" y="37073"/>
                    </a:lnTo>
                    <a:lnTo>
                      <a:pt x="43969" y="37026"/>
                    </a:lnTo>
                    <a:lnTo>
                      <a:pt x="44015" y="36980"/>
                    </a:lnTo>
                    <a:lnTo>
                      <a:pt x="44062" y="36934"/>
                    </a:lnTo>
                    <a:lnTo>
                      <a:pt x="44108" y="36934"/>
                    </a:lnTo>
                    <a:lnTo>
                      <a:pt x="44108" y="36887"/>
                    </a:lnTo>
                    <a:lnTo>
                      <a:pt x="44154" y="36841"/>
                    </a:lnTo>
                    <a:lnTo>
                      <a:pt x="44154" y="36795"/>
                    </a:lnTo>
                    <a:lnTo>
                      <a:pt x="44154" y="36749"/>
                    </a:lnTo>
                    <a:lnTo>
                      <a:pt x="44154" y="36702"/>
                    </a:lnTo>
                    <a:lnTo>
                      <a:pt x="44062" y="36517"/>
                    </a:lnTo>
                    <a:lnTo>
                      <a:pt x="43923" y="36332"/>
                    </a:lnTo>
                    <a:lnTo>
                      <a:pt x="43784" y="36239"/>
                    </a:lnTo>
                    <a:lnTo>
                      <a:pt x="43784" y="36193"/>
                    </a:lnTo>
                    <a:lnTo>
                      <a:pt x="43691" y="36147"/>
                    </a:lnTo>
                    <a:lnTo>
                      <a:pt x="43645" y="36147"/>
                    </a:lnTo>
                    <a:lnTo>
                      <a:pt x="43645" y="36101"/>
                    </a:lnTo>
                    <a:lnTo>
                      <a:pt x="43552" y="36054"/>
                    </a:lnTo>
                    <a:lnTo>
                      <a:pt x="43506" y="36054"/>
                    </a:lnTo>
                    <a:lnTo>
                      <a:pt x="43228" y="35869"/>
                    </a:lnTo>
                    <a:lnTo>
                      <a:pt x="42164" y="35268"/>
                    </a:lnTo>
                    <a:lnTo>
                      <a:pt x="40451" y="34249"/>
                    </a:lnTo>
                    <a:lnTo>
                      <a:pt x="40313" y="34203"/>
                    </a:lnTo>
                    <a:lnTo>
                      <a:pt x="40127" y="34110"/>
                    </a:lnTo>
                    <a:lnTo>
                      <a:pt x="39942" y="33972"/>
                    </a:lnTo>
                    <a:lnTo>
                      <a:pt x="39896" y="33972"/>
                    </a:lnTo>
                    <a:lnTo>
                      <a:pt x="39896" y="33925"/>
                    </a:lnTo>
                    <a:lnTo>
                      <a:pt x="39896" y="33833"/>
                    </a:lnTo>
                    <a:lnTo>
                      <a:pt x="39896" y="33694"/>
                    </a:lnTo>
                    <a:lnTo>
                      <a:pt x="40081" y="33370"/>
                    </a:lnTo>
                    <a:lnTo>
                      <a:pt x="40081" y="33324"/>
                    </a:lnTo>
                    <a:lnTo>
                      <a:pt x="40081" y="33277"/>
                    </a:lnTo>
                    <a:lnTo>
                      <a:pt x="40127" y="33231"/>
                    </a:lnTo>
                    <a:lnTo>
                      <a:pt x="40174" y="33231"/>
                    </a:lnTo>
                    <a:lnTo>
                      <a:pt x="40220" y="33185"/>
                    </a:lnTo>
                    <a:lnTo>
                      <a:pt x="40266" y="33139"/>
                    </a:lnTo>
                    <a:lnTo>
                      <a:pt x="40313" y="33092"/>
                    </a:lnTo>
                    <a:lnTo>
                      <a:pt x="40405" y="33046"/>
                    </a:lnTo>
                    <a:close/>
                    <a:moveTo>
                      <a:pt x="40035" y="40683"/>
                    </a:moveTo>
                    <a:lnTo>
                      <a:pt x="39942" y="40729"/>
                    </a:lnTo>
                    <a:lnTo>
                      <a:pt x="39896" y="40775"/>
                    </a:lnTo>
                    <a:lnTo>
                      <a:pt x="39248" y="41145"/>
                    </a:lnTo>
                    <a:lnTo>
                      <a:pt x="39156" y="41192"/>
                    </a:lnTo>
                    <a:lnTo>
                      <a:pt x="39109" y="41192"/>
                    </a:lnTo>
                    <a:lnTo>
                      <a:pt x="39109" y="41238"/>
                    </a:lnTo>
                    <a:lnTo>
                      <a:pt x="38461" y="41562"/>
                    </a:lnTo>
                    <a:lnTo>
                      <a:pt x="38322" y="41655"/>
                    </a:lnTo>
                    <a:lnTo>
                      <a:pt x="38508" y="41516"/>
                    </a:lnTo>
                    <a:lnTo>
                      <a:pt x="39109" y="41192"/>
                    </a:lnTo>
                    <a:lnTo>
                      <a:pt x="39156" y="41145"/>
                    </a:lnTo>
                    <a:lnTo>
                      <a:pt x="39248" y="41099"/>
                    </a:lnTo>
                    <a:lnTo>
                      <a:pt x="39896" y="40729"/>
                    </a:lnTo>
                    <a:lnTo>
                      <a:pt x="39942" y="40683"/>
                    </a:lnTo>
                    <a:close/>
                    <a:moveTo>
                      <a:pt x="33046" y="41007"/>
                    </a:moveTo>
                    <a:lnTo>
                      <a:pt x="33463" y="41238"/>
                    </a:lnTo>
                    <a:lnTo>
                      <a:pt x="33509" y="41284"/>
                    </a:lnTo>
                    <a:lnTo>
                      <a:pt x="33602" y="41331"/>
                    </a:lnTo>
                    <a:lnTo>
                      <a:pt x="33694" y="41377"/>
                    </a:lnTo>
                    <a:lnTo>
                      <a:pt x="33740" y="41423"/>
                    </a:lnTo>
                    <a:lnTo>
                      <a:pt x="33879" y="41469"/>
                    </a:lnTo>
                    <a:lnTo>
                      <a:pt x="34111" y="41608"/>
                    </a:lnTo>
                    <a:lnTo>
                      <a:pt x="34157" y="41655"/>
                    </a:lnTo>
                    <a:lnTo>
                      <a:pt x="34157" y="41701"/>
                    </a:lnTo>
                    <a:lnTo>
                      <a:pt x="33648" y="41377"/>
                    </a:lnTo>
                    <a:lnTo>
                      <a:pt x="33555" y="41331"/>
                    </a:lnTo>
                    <a:lnTo>
                      <a:pt x="33463" y="41284"/>
                    </a:lnTo>
                    <a:lnTo>
                      <a:pt x="33046" y="41007"/>
                    </a:lnTo>
                    <a:close/>
                    <a:moveTo>
                      <a:pt x="25271" y="34249"/>
                    </a:moveTo>
                    <a:lnTo>
                      <a:pt x="25641" y="34388"/>
                    </a:lnTo>
                    <a:lnTo>
                      <a:pt x="26058" y="34527"/>
                    </a:lnTo>
                    <a:lnTo>
                      <a:pt x="26381" y="34573"/>
                    </a:lnTo>
                    <a:lnTo>
                      <a:pt x="26983" y="34573"/>
                    </a:lnTo>
                    <a:lnTo>
                      <a:pt x="27863" y="36008"/>
                    </a:lnTo>
                    <a:lnTo>
                      <a:pt x="27816" y="36425"/>
                    </a:lnTo>
                    <a:lnTo>
                      <a:pt x="27816" y="36795"/>
                    </a:lnTo>
                    <a:lnTo>
                      <a:pt x="27955" y="37211"/>
                    </a:lnTo>
                    <a:lnTo>
                      <a:pt x="28140" y="37535"/>
                    </a:lnTo>
                    <a:lnTo>
                      <a:pt x="28372" y="37813"/>
                    </a:lnTo>
                    <a:lnTo>
                      <a:pt x="28649" y="38045"/>
                    </a:lnTo>
                    <a:lnTo>
                      <a:pt x="29390" y="39109"/>
                    </a:lnTo>
                    <a:lnTo>
                      <a:pt x="29529" y="39248"/>
                    </a:lnTo>
                    <a:lnTo>
                      <a:pt x="29714" y="39294"/>
                    </a:lnTo>
                    <a:lnTo>
                      <a:pt x="29853" y="39248"/>
                    </a:lnTo>
                    <a:lnTo>
                      <a:pt x="29945" y="39202"/>
                    </a:lnTo>
                    <a:lnTo>
                      <a:pt x="30038" y="39109"/>
                    </a:lnTo>
                    <a:lnTo>
                      <a:pt x="30130" y="38970"/>
                    </a:lnTo>
                    <a:lnTo>
                      <a:pt x="30177" y="39063"/>
                    </a:lnTo>
                    <a:lnTo>
                      <a:pt x="30177" y="39202"/>
                    </a:lnTo>
                    <a:lnTo>
                      <a:pt x="30177" y="39340"/>
                    </a:lnTo>
                    <a:lnTo>
                      <a:pt x="30223" y="39479"/>
                    </a:lnTo>
                    <a:lnTo>
                      <a:pt x="30223" y="39526"/>
                    </a:lnTo>
                    <a:lnTo>
                      <a:pt x="30269" y="39664"/>
                    </a:lnTo>
                    <a:lnTo>
                      <a:pt x="30269" y="39757"/>
                    </a:lnTo>
                    <a:lnTo>
                      <a:pt x="30454" y="39988"/>
                    </a:lnTo>
                    <a:lnTo>
                      <a:pt x="30501" y="40035"/>
                    </a:lnTo>
                    <a:lnTo>
                      <a:pt x="30547" y="40035"/>
                    </a:lnTo>
                    <a:lnTo>
                      <a:pt x="30686" y="40174"/>
                    </a:lnTo>
                    <a:lnTo>
                      <a:pt x="30825" y="40266"/>
                    </a:lnTo>
                    <a:lnTo>
                      <a:pt x="31195" y="40451"/>
                    </a:lnTo>
                    <a:lnTo>
                      <a:pt x="31473" y="40590"/>
                    </a:lnTo>
                    <a:lnTo>
                      <a:pt x="32722" y="41331"/>
                    </a:lnTo>
                    <a:lnTo>
                      <a:pt x="32722" y="41377"/>
                    </a:lnTo>
                    <a:lnTo>
                      <a:pt x="28140" y="41932"/>
                    </a:lnTo>
                    <a:lnTo>
                      <a:pt x="27585" y="41932"/>
                    </a:lnTo>
                    <a:lnTo>
                      <a:pt x="27492" y="41886"/>
                    </a:lnTo>
                    <a:lnTo>
                      <a:pt x="27307" y="41886"/>
                    </a:lnTo>
                    <a:lnTo>
                      <a:pt x="27215" y="41840"/>
                    </a:lnTo>
                    <a:lnTo>
                      <a:pt x="27168" y="41840"/>
                    </a:lnTo>
                    <a:lnTo>
                      <a:pt x="27076" y="41793"/>
                    </a:lnTo>
                    <a:lnTo>
                      <a:pt x="26983" y="41793"/>
                    </a:lnTo>
                    <a:lnTo>
                      <a:pt x="26937" y="41747"/>
                    </a:lnTo>
                    <a:lnTo>
                      <a:pt x="26798" y="41701"/>
                    </a:lnTo>
                    <a:lnTo>
                      <a:pt x="26705" y="41655"/>
                    </a:lnTo>
                    <a:lnTo>
                      <a:pt x="26613" y="41655"/>
                    </a:lnTo>
                    <a:lnTo>
                      <a:pt x="26567" y="41608"/>
                    </a:lnTo>
                    <a:lnTo>
                      <a:pt x="26520" y="41608"/>
                    </a:lnTo>
                    <a:lnTo>
                      <a:pt x="26474" y="41562"/>
                    </a:lnTo>
                    <a:lnTo>
                      <a:pt x="26381" y="41516"/>
                    </a:lnTo>
                    <a:lnTo>
                      <a:pt x="26335" y="41516"/>
                    </a:lnTo>
                    <a:lnTo>
                      <a:pt x="26335" y="41469"/>
                    </a:lnTo>
                    <a:lnTo>
                      <a:pt x="26196" y="41423"/>
                    </a:lnTo>
                    <a:lnTo>
                      <a:pt x="24623" y="40497"/>
                    </a:lnTo>
                    <a:lnTo>
                      <a:pt x="24623" y="36841"/>
                    </a:lnTo>
                    <a:lnTo>
                      <a:pt x="25271" y="34249"/>
                    </a:lnTo>
                    <a:close/>
                    <a:moveTo>
                      <a:pt x="30408" y="39664"/>
                    </a:moveTo>
                    <a:lnTo>
                      <a:pt x="30501" y="39711"/>
                    </a:lnTo>
                    <a:lnTo>
                      <a:pt x="30593" y="39803"/>
                    </a:lnTo>
                    <a:lnTo>
                      <a:pt x="30732" y="39850"/>
                    </a:lnTo>
                    <a:lnTo>
                      <a:pt x="30871" y="39942"/>
                    </a:lnTo>
                    <a:lnTo>
                      <a:pt x="30917" y="39942"/>
                    </a:lnTo>
                    <a:lnTo>
                      <a:pt x="32861" y="41099"/>
                    </a:lnTo>
                    <a:lnTo>
                      <a:pt x="32954" y="41099"/>
                    </a:lnTo>
                    <a:lnTo>
                      <a:pt x="33000" y="41145"/>
                    </a:lnTo>
                    <a:lnTo>
                      <a:pt x="33231" y="41284"/>
                    </a:lnTo>
                    <a:lnTo>
                      <a:pt x="33324" y="41331"/>
                    </a:lnTo>
                    <a:lnTo>
                      <a:pt x="33416" y="41423"/>
                    </a:lnTo>
                    <a:lnTo>
                      <a:pt x="33555" y="41469"/>
                    </a:lnTo>
                    <a:lnTo>
                      <a:pt x="33740" y="41562"/>
                    </a:lnTo>
                    <a:lnTo>
                      <a:pt x="34157" y="41840"/>
                    </a:lnTo>
                    <a:lnTo>
                      <a:pt x="34203" y="41886"/>
                    </a:lnTo>
                    <a:lnTo>
                      <a:pt x="34203" y="41932"/>
                    </a:lnTo>
                    <a:lnTo>
                      <a:pt x="34203" y="41979"/>
                    </a:lnTo>
                    <a:lnTo>
                      <a:pt x="34203" y="42025"/>
                    </a:lnTo>
                    <a:lnTo>
                      <a:pt x="33185" y="41423"/>
                    </a:lnTo>
                    <a:lnTo>
                      <a:pt x="33092" y="41377"/>
                    </a:lnTo>
                    <a:lnTo>
                      <a:pt x="33000" y="41331"/>
                    </a:lnTo>
                    <a:lnTo>
                      <a:pt x="32907" y="41284"/>
                    </a:lnTo>
                    <a:lnTo>
                      <a:pt x="32861" y="41238"/>
                    </a:lnTo>
                    <a:lnTo>
                      <a:pt x="32815" y="41238"/>
                    </a:lnTo>
                    <a:lnTo>
                      <a:pt x="31519" y="40497"/>
                    </a:lnTo>
                    <a:lnTo>
                      <a:pt x="31241" y="40359"/>
                    </a:lnTo>
                    <a:lnTo>
                      <a:pt x="30825" y="40081"/>
                    </a:lnTo>
                    <a:lnTo>
                      <a:pt x="30593" y="39942"/>
                    </a:lnTo>
                    <a:lnTo>
                      <a:pt x="30547" y="39896"/>
                    </a:lnTo>
                    <a:lnTo>
                      <a:pt x="30547" y="39850"/>
                    </a:lnTo>
                    <a:lnTo>
                      <a:pt x="30408" y="39757"/>
                    </a:lnTo>
                    <a:lnTo>
                      <a:pt x="30408" y="39664"/>
                    </a:lnTo>
                    <a:close/>
                    <a:moveTo>
                      <a:pt x="37767" y="40729"/>
                    </a:moveTo>
                    <a:lnTo>
                      <a:pt x="37860" y="40821"/>
                    </a:lnTo>
                    <a:lnTo>
                      <a:pt x="37906" y="40868"/>
                    </a:lnTo>
                    <a:lnTo>
                      <a:pt x="37906" y="40914"/>
                    </a:lnTo>
                    <a:lnTo>
                      <a:pt x="37952" y="40960"/>
                    </a:lnTo>
                    <a:lnTo>
                      <a:pt x="37998" y="41007"/>
                    </a:lnTo>
                    <a:lnTo>
                      <a:pt x="37998" y="41053"/>
                    </a:lnTo>
                    <a:lnTo>
                      <a:pt x="38045" y="41099"/>
                    </a:lnTo>
                    <a:lnTo>
                      <a:pt x="38045" y="41145"/>
                    </a:lnTo>
                    <a:lnTo>
                      <a:pt x="38045" y="41192"/>
                    </a:lnTo>
                    <a:lnTo>
                      <a:pt x="38137" y="41469"/>
                    </a:lnTo>
                    <a:lnTo>
                      <a:pt x="38137" y="41562"/>
                    </a:lnTo>
                    <a:lnTo>
                      <a:pt x="38137" y="41608"/>
                    </a:lnTo>
                    <a:lnTo>
                      <a:pt x="37952" y="41701"/>
                    </a:lnTo>
                    <a:lnTo>
                      <a:pt x="37860" y="41747"/>
                    </a:lnTo>
                    <a:lnTo>
                      <a:pt x="37767" y="41747"/>
                    </a:lnTo>
                    <a:lnTo>
                      <a:pt x="37721" y="41793"/>
                    </a:lnTo>
                    <a:lnTo>
                      <a:pt x="37582" y="41840"/>
                    </a:lnTo>
                    <a:lnTo>
                      <a:pt x="37489" y="41840"/>
                    </a:lnTo>
                    <a:lnTo>
                      <a:pt x="37443" y="41886"/>
                    </a:lnTo>
                    <a:lnTo>
                      <a:pt x="37165" y="41932"/>
                    </a:lnTo>
                    <a:lnTo>
                      <a:pt x="36888" y="41979"/>
                    </a:lnTo>
                    <a:lnTo>
                      <a:pt x="36703" y="42025"/>
                    </a:lnTo>
                    <a:lnTo>
                      <a:pt x="35684" y="42025"/>
                    </a:lnTo>
                    <a:lnTo>
                      <a:pt x="35545" y="41979"/>
                    </a:lnTo>
                    <a:lnTo>
                      <a:pt x="35499" y="41979"/>
                    </a:lnTo>
                    <a:lnTo>
                      <a:pt x="35360" y="41932"/>
                    </a:lnTo>
                    <a:lnTo>
                      <a:pt x="35314" y="41932"/>
                    </a:lnTo>
                    <a:lnTo>
                      <a:pt x="35036" y="41886"/>
                    </a:lnTo>
                    <a:lnTo>
                      <a:pt x="34898" y="41840"/>
                    </a:lnTo>
                    <a:lnTo>
                      <a:pt x="34851" y="41840"/>
                    </a:lnTo>
                    <a:lnTo>
                      <a:pt x="34805" y="41793"/>
                    </a:lnTo>
                    <a:lnTo>
                      <a:pt x="34527" y="41701"/>
                    </a:lnTo>
                    <a:lnTo>
                      <a:pt x="34296" y="41608"/>
                    </a:lnTo>
                    <a:lnTo>
                      <a:pt x="34296" y="41562"/>
                    </a:lnTo>
                    <a:lnTo>
                      <a:pt x="34296" y="41469"/>
                    </a:lnTo>
                    <a:lnTo>
                      <a:pt x="34342" y="41284"/>
                    </a:lnTo>
                    <a:lnTo>
                      <a:pt x="34342" y="41238"/>
                    </a:lnTo>
                    <a:lnTo>
                      <a:pt x="34388" y="41145"/>
                    </a:lnTo>
                    <a:lnTo>
                      <a:pt x="34574" y="40868"/>
                    </a:lnTo>
                    <a:lnTo>
                      <a:pt x="34620" y="40821"/>
                    </a:lnTo>
                    <a:lnTo>
                      <a:pt x="34666" y="40775"/>
                    </a:lnTo>
                    <a:lnTo>
                      <a:pt x="34759" y="40729"/>
                    </a:lnTo>
                    <a:lnTo>
                      <a:pt x="34990" y="40729"/>
                    </a:lnTo>
                    <a:lnTo>
                      <a:pt x="35083" y="40775"/>
                    </a:lnTo>
                    <a:lnTo>
                      <a:pt x="35221" y="40821"/>
                    </a:lnTo>
                    <a:lnTo>
                      <a:pt x="35360" y="40914"/>
                    </a:lnTo>
                    <a:lnTo>
                      <a:pt x="35731" y="41007"/>
                    </a:lnTo>
                    <a:lnTo>
                      <a:pt x="35962" y="41007"/>
                    </a:lnTo>
                    <a:lnTo>
                      <a:pt x="36008" y="41053"/>
                    </a:lnTo>
                    <a:lnTo>
                      <a:pt x="36379" y="41053"/>
                    </a:lnTo>
                    <a:lnTo>
                      <a:pt x="36703" y="41007"/>
                    </a:lnTo>
                    <a:lnTo>
                      <a:pt x="37073" y="40914"/>
                    </a:lnTo>
                    <a:lnTo>
                      <a:pt x="37119" y="40868"/>
                    </a:lnTo>
                    <a:lnTo>
                      <a:pt x="37212" y="40868"/>
                    </a:lnTo>
                    <a:lnTo>
                      <a:pt x="37258" y="40821"/>
                    </a:lnTo>
                    <a:lnTo>
                      <a:pt x="37304" y="40821"/>
                    </a:lnTo>
                    <a:lnTo>
                      <a:pt x="37351" y="40775"/>
                    </a:lnTo>
                    <a:lnTo>
                      <a:pt x="37443" y="40775"/>
                    </a:lnTo>
                    <a:lnTo>
                      <a:pt x="37489" y="40729"/>
                    </a:lnTo>
                    <a:close/>
                    <a:moveTo>
                      <a:pt x="38276" y="41701"/>
                    </a:moveTo>
                    <a:lnTo>
                      <a:pt x="38230" y="41747"/>
                    </a:lnTo>
                    <a:lnTo>
                      <a:pt x="38137" y="41747"/>
                    </a:lnTo>
                    <a:lnTo>
                      <a:pt x="38137" y="41793"/>
                    </a:lnTo>
                    <a:lnTo>
                      <a:pt x="38045" y="41840"/>
                    </a:lnTo>
                    <a:lnTo>
                      <a:pt x="37998" y="41840"/>
                    </a:lnTo>
                    <a:lnTo>
                      <a:pt x="37906" y="41886"/>
                    </a:lnTo>
                    <a:lnTo>
                      <a:pt x="37860" y="41886"/>
                    </a:lnTo>
                    <a:lnTo>
                      <a:pt x="37767" y="41932"/>
                    </a:lnTo>
                    <a:lnTo>
                      <a:pt x="37721" y="41932"/>
                    </a:lnTo>
                    <a:lnTo>
                      <a:pt x="37721" y="41979"/>
                    </a:lnTo>
                    <a:lnTo>
                      <a:pt x="37674" y="41979"/>
                    </a:lnTo>
                    <a:lnTo>
                      <a:pt x="37628" y="42025"/>
                    </a:lnTo>
                    <a:lnTo>
                      <a:pt x="37489" y="42025"/>
                    </a:lnTo>
                    <a:lnTo>
                      <a:pt x="37536" y="41979"/>
                    </a:lnTo>
                    <a:lnTo>
                      <a:pt x="37582" y="41979"/>
                    </a:lnTo>
                    <a:lnTo>
                      <a:pt x="37813" y="41886"/>
                    </a:lnTo>
                    <a:lnTo>
                      <a:pt x="37860" y="41886"/>
                    </a:lnTo>
                    <a:lnTo>
                      <a:pt x="37952" y="41840"/>
                    </a:lnTo>
                    <a:lnTo>
                      <a:pt x="37998" y="41793"/>
                    </a:lnTo>
                    <a:lnTo>
                      <a:pt x="38091" y="41793"/>
                    </a:lnTo>
                    <a:lnTo>
                      <a:pt x="38184" y="41701"/>
                    </a:lnTo>
                    <a:close/>
                    <a:moveTo>
                      <a:pt x="45033" y="37859"/>
                    </a:moveTo>
                    <a:lnTo>
                      <a:pt x="44802" y="38137"/>
                    </a:lnTo>
                    <a:lnTo>
                      <a:pt x="44524" y="38368"/>
                    </a:lnTo>
                    <a:lnTo>
                      <a:pt x="44432" y="38368"/>
                    </a:lnTo>
                    <a:lnTo>
                      <a:pt x="44385" y="38415"/>
                    </a:lnTo>
                    <a:lnTo>
                      <a:pt x="44247" y="38600"/>
                    </a:lnTo>
                    <a:lnTo>
                      <a:pt x="44062" y="38692"/>
                    </a:lnTo>
                    <a:lnTo>
                      <a:pt x="43969" y="38739"/>
                    </a:lnTo>
                    <a:lnTo>
                      <a:pt x="43923" y="38785"/>
                    </a:lnTo>
                    <a:lnTo>
                      <a:pt x="43738" y="38878"/>
                    </a:lnTo>
                    <a:lnTo>
                      <a:pt x="42488" y="39618"/>
                    </a:lnTo>
                    <a:lnTo>
                      <a:pt x="41007" y="40451"/>
                    </a:lnTo>
                    <a:lnTo>
                      <a:pt x="40961" y="40497"/>
                    </a:lnTo>
                    <a:lnTo>
                      <a:pt x="40914" y="40497"/>
                    </a:lnTo>
                    <a:lnTo>
                      <a:pt x="40313" y="40821"/>
                    </a:lnTo>
                    <a:lnTo>
                      <a:pt x="40313" y="40868"/>
                    </a:lnTo>
                    <a:lnTo>
                      <a:pt x="40266" y="40868"/>
                    </a:lnTo>
                    <a:lnTo>
                      <a:pt x="40174" y="40914"/>
                    </a:lnTo>
                    <a:lnTo>
                      <a:pt x="40127" y="40960"/>
                    </a:lnTo>
                    <a:lnTo>
                      <a:pt x="39294" y="41423"/>
                    </a:lnTo>
                    <a:lnTo>
                      <a:pt x="39202" y="41469"/>
                    </a:lnTo>
                    <a:lnTo>
                      <a:pt x="39202" y="41516"/>
                    </a:lnTo>
                    <a:lnTo>
                      <a:pt x="39156" y="41516"/>
                    </a:lnTo>
                    <a:lnTo>
                      <a:pt x="38369" y="41979"/>
                    </a:lnTo>
                    <a:lnTo>
                      <a:pt x="38322" y="41979"/>
                    </a:lnTo>
                    <a:lnTo>
                      <a:pt x="38322" y="42025"/>
                    </a:lnTo>
                    <a:lnTo>
                      <a:pt x="38276" y="42025"/>
                    </a:lnTo>
                    <a:lnTo>
                      <a:pt x="38276" y="41979"/>
                    </a:lnTo>
                    <a:lnTo>
                      <a:pt x="38276" y="41932"/>
                    </a:lnTo>
                    <a:lnTo>
                      <a:pt x="38276" y="41886"/>
                    </a:lnTo>
                    <a:lnTo>
                      <a:pt x="38276" y="41840"/>
                    </a:lnTo>
                    <a:lnTo>
                      <a:pt x="38369" y="41793"/>
                    </a:lnTo>
                    <a:lnTo>
                      <a:pt x="38693" y="41608"/>
                    </a:lnTo>
                    <a:lnTo>
                      <a:pt x="39109" y="41377"/>
                    </a:lnTo>
                    <a:lnTo>
                      <a:pt x="39156" y="41331"/>
                    </a:lnTo>
                    <a:lnTo>
                      <a:pt x="39202" y="41331"/>
                    </a:lnTo>
                    <a:lnTo>
                      <a:pt x="39248" y="41284"/>
                    </a:lnTo>
                    <a:lnTo>
                      <a:pt x="40035" y="40821"/>
                    </a:lnTo>
                    <a:lnTo>
                      <a:pt x="40081" y="40821"/>
                    </a:lnTo>
                    <a:lnTo>
                      <a:pt x="40127" y="40775"/>
                    </a:lnTo>
                    <a:lnTo>
                      <a:pt x="40174" y="40775"/>
                    </a:lnTo>
                    <a:lnTo>
                      <a:pt x="40220" y="40729"/>
                    </a:lnTo>
                    <a:lnTo>
                      <a:pt x="40313" y="40683"/>
                    </a:lnTo>
                    <a:lnTo>
                      <a:pt x="40868" y="40359"/>
                    </a:lnTo>
                    <a:lnTo>
                      <a:pt x="40914" y="40312"/>
                    </a:lnTo>
                    <a:lnTo>
                      <a:pt x="41007" y="40266"/>
                    </a:lnTo>
                    <a:lnTo>
                      <a:pt x="42025" y="39664"/>
                    </a:lnTo>
                    <a:lnTo>
                      <a:pt x="42349" y="39479"/>
                    </a:lnTo>
                    <a:lnTo>
                      <a:pt x="43136" y="39063"/>
                    </a:lnTo>
                    <a:lnTo>
                      <a:pt x="43876" y="38600"/>
                    </a:lnTo>
                    <a:lnTo>
                      <a:pt x="44062" y="38507"/>
                    </a:lnTo>
                    <a:lnTo>
                      <a:pt x="44154" y="38461"/>
                    </a:lnTo>
                    <a:lnTo>
                      <a:pt x="44385" y="38322"/>
                    </a:lnTo>
                    <a:lnTo>
                      <a:pt x="44432" y="38276"/>
                    </a:lnTo>
                    <a:lnTo>
                      <a:pt x="44524" y="38276"/>
                    </a:lnTo>
                    <a:lnTo>
                      <a:pt x="44571" y="38230"/>
                    </a:lnTo>
                    <a:lnTo>
                      <a:pt x="44663" y="38137"/>
                    </a:lnTo>
                    <a:lnTo>
                      <a:pt x="44709" y="38137"/>
                    </a:lnTo>
                    <a:lnTo>
                      <a:pt x="44941" y="37952"/>
                    </a:lnTo>
                    <a:lnTo>
                      <a:pt x="44987" y="37906"/>
                    </a:lnTo>
                    <a:lnTo>
                      <a:pt x="45033" y="37859"/>
                    </a:lnTo>
                    <a:close/>
                    <a:moveTo>
                      <a:pt x="40822" y="41145"/>
                    </a:moveTo>
                    <a:lnTo>
                      <a:pt x="41007" y="41192"/>
                    </a:lnTo>
                    <a:lnTo>
                      <a:pt x="41562" y="41192"/>
                    </a:lnTo>
                    <a:lnTo>
                      <a:pt x="41516" y="41238"/>
                    </a:lnTo>
                    <a:lnTo>
                      <a:pt x="41516" y="41284"/>
                    </a:lnTo>
                    <a:lnTo>
                      <a:pt x="41470" y="41331"/>
                    </a:lnTo>
                    <a:lnTo>
                      <a:pt x="41423" y="41377"/>
                    </a:lnTo>
                    <a:lnTo>
                      <a:pt x="41377" y="41516"/>
                    </a:lnTo>
                    <a:lnTo>
                      <a:pt x="41331" y="41516"/>
                    </a:lnTo>
                    <a:lnTo>
                      <a:pt x="41285" y="41608"/>
                    </a:lnTo>
                    <a:lnTo>
                      <a:pt x="41238" y="41701"/>
                    </a:lnTo>
                    <a:lnTo>
                      <a:pt x="41146" y="41793"/>
                    </a:lnTo>
                    <a:lnTo>
                      <a:pt x="41099" y="41886"/>
                    </a:lnTo>
                    <a:lnTo>
                      <a:pt x="41007" y="42025"/>
                    </a:lnTo>
                    <a:lnTo>
                      <a:pt x="40498" y="42025"/>
                    </a:lnTo>
                    <a:lnTo>
                      <a:pt x="40451" y="42071"/>
                    </a:lnTo>
                    <a:lnTo>
                      <a:pt x="40359" y="42071"/>
                    </a:lnTo>
                    <a:lnTo>
                      <a:pt x="40359" y="42025"/>
                    </a:lnTo>
                    <a:lnTo>
                      <a:pt x="40313" y="42025"/>
                    </a:lnTo>
                    <a:lnTo>
                      <a:pt x="40266" y="41979"/>
                    </a:lnTo>
                    <a:lnTo>
                      <a:pt x="40313" y="41932"/>
                    </a:lnTo>
                    <a:lnTo>
                      <a:pt x="40359" y="41886"/>
                    </a:lnTo>
                    <a:lnTo>
                      <a:pt x="40405" y="41793"/>
                    </a:lnTo>
                    <a:lnTo>
                      <a:pt x="40451" y="41701"/>
                    </a:lnTo>
                    <a:lnTo>
                      <a:pt x="40498" y="41655"/>
                    </a:lnTo>
                    <a:lnTo>
                      <a:pt x="40498" y="41608"/>
                    </a:lnTo>
                    <a:lnTo>
                      <a:pt x="40544" y="41516"/>
                    </a:lnTo>
                    <a:lnTo>
                      <a:pt x="40822" y="41145"/>
                    </a:lnTo>
                    <a:close/>
                    <a:moveTo>
                      <a:pt x="34296" y="41747"/>
                    </a:moveTo>
                    <a:lnTo>
                      <a:pt x="34481" y="41793"/>
                    </a:lnTo>
                    <a:lnTo>
                      <a:pt x="34712" y="41932"/>
                    </a:lnTo>
                    <a:lnTo>
                      <a:pt x="34759" y="41932"/>
                    </a:lnTo>
                    <a:lnTo>
                      <a:pt x="34851" y="41979"/>
                    </a:lnTo>
                    <a:lnTo>
                      <a:pt x="35036" y="41979"/>
                    </a:lnTo>
                    <a:lnTo>
                      <a:pt x="35129" y="42025"/>
                    </a:lnTo>
                    <a:lnTo>
                      <a:pt x="35268" y="42071"/>
                    </a:lnTo>
                    <a:lnTo>
                      <a:pt x="35314" y="42071"/>
                    </a:lnTo>
                    <a:lnTo>
                      <a:pt x="35360" y="42117"/>
                    </a:lnTo>
                    <a:lnTo>
                      <a:pt x="35268" y="42117"/>
                    </a:lnTo>
                    <a:lnTo>
                      <a:pt x="35083" y="42071"/>
                    </a:lnTo>
                    <a:lnTo>
                      <a:pt x="34990" y="42025"/>
                    </a:lnTo>
                    <a:lnTo>
                      <a:pt x="34898" y="42025"/>
                    </a:lnTo>
                    <a:lnTo>
                      <a:pt x="34805" y="41979"/>
                    </a:lnTo>
                    <a:lnTo>
                      <a:pt x="34435" y="41840"/>
                    </a:lnTo>
                    <a:lnTo>
                      <a:pt x="34388" y="41793"/>
                    </a:lnTo>
                    <a:lnTo>
                      <a:pt x="34342" y="41793"/>
                    </a:lnTo>
                    <a:lnTo>
                      <a:pt x="34296" y="41747"/>
                    </a:lnTo>
                    <a:close/>
                    <a:moveTo>
                      <a:pt x="37443" y="42025"/>
                    </a:moveTo>
                    <a:lnTo>
                      <a:pt x="37397" y="42071"/>
                    </a:lnTo>
                    <a:lnTo>
                      <a:pt x="37258" y="42117"/>
                    </a:lnTo>
                    <a:lnTo>
                      <a:pt x="37073" y="42117"/>
                    </a:lnTo>
                    <a:lnTo>
                      <a:pt x="36980" y="42164"/>
                    </a:lnTo>
                    <a:lnTo>
                      <a:pt x="36795" y="42164"/>
                    </a:lnTo>
                    <a:lnTo>
                      <a:pt x="36703" y="42210"/>
                    </a:lnTo>
                    <a:lnTo>
                      <a:pt x="35777" y="42210"/>
                    </a:lnTo>
                    <a:lnTo>
                      <a:pt x="35731" y="42164"/>
                    </a:lnTo>
                    <a:lnTo>
                      <a:pt x="35453" y="42164"/>
                    </a:lnTo>
                    <a:lnTo>
                      <a:pt x="35407" y="42117"/>
                    </a:lnTo>
                    <a:lnTo>
                      <a:pt x="35684" y="42117"/>
                    </a:lnTo>
                    <a:lnTo>
                      <a:pt x="35731" y="42164"/>
                    </a:lnTo>
                    <a:lnTo>
                      <a:pt x="36656" y="42164"/>
                    </a:lnTo>
                    <a:lnTo>
                      <a:pt x="36841" y="42117"/>
                    </a:lnTo>
                    <a:lnTo>
                      <a:pt x="36934" y="42117"/>
                    </a:lnTo>
                    <a:lnTo>
                      <a:pt x="37165" y="42071"/>
                    </a:lnTo>
                    <a:lnTo>
                      <a:pt x="37212" y="42071"/>
                    </a:lnTo>
                    <a:lnTo>
                      <a:pt x="37443" y="42025"/>
                    </a:lnTo>
                    <a:close/>
                    <a:moveTo>
                      <a:pt x="4258" y="38137"/>
                    </a:moveTo>
                    <a:lnTo>
                      <a:pt x="7961" y="42071"/>
                    </a:lnTo>
                    <a:lnTo>
                      <a:pt x="8100" y="42210"/>
                    </a:lnTo>
                    <a:lnTo>
                      <a:pt x="8239" y="42349"/>
                    </a:lnTo>
                    <a:lnTo>
                      <a:pt x="4166" y="39942"/>
                    </a:lnTo>
                    <a:lnTo>
                      <a:pt x="4166" y="39155"/>
                    </a:lnTo>
                    <a:lnTo>
                      <a:pt x="4166" y="39063"/>
                    </a:lnTo>
                    <a:lnTo>
                      <a:pt x="4166" y="39016"/>
                    </a:lnTo>
                    <a:lnTo>
                      <a:pt x="4166" y="38970"/>
                    </a:lnTo>
                    <a:lnTo>
                      <a:pt x="4212" y="38831"/>
                    </a:lnTo>
                    <a:lnTo>
                      <a:pt x="4212" y="38785"/>
                    </a:lnTo>
                    <a:lnTo>
                      <a:pt x="4212" y="38739"/>
                    </a:lnTo>
                    <a:lnTo>
                      <a:pt x="4212" y="38692"/>
                    </a:lnTo>
                    <a:lnTo>
                      <a:pt x="4212" y="38646"/>
                    </a:lnTo>
                    <a:lnTo>
                      <a:pt x="4212" y="38415"/>
                    </a:lnTo>
                    <a:lnTo>
                      <a:pt x="4258" y="38276"/>
                    </a:lnTo>
                    <a:lnTo>
                      <a:pt x="4258" y="38137"/>
                    </a:lnTo>
                    <a:close/>
                    <a:moveTo>
                      <a:pt x="38137" y="41932"/>
                    </a:moveTo>
                    <a:lnTo>
                      <a:pt x="38137" y="41979"/>
                    </a:lnTo>
                    <a:lnTo>
                      <a:pt x="38091" y="42025"/>
                    </a:lnTo>
                    <a:lnTo>
                      <a:pt x="38091" y="42071"/>
                    </a:lnTo>
                    <a:lnTo>
                      <a:pt x="38045" y="42071"/>
                    </a:lnTo>
                    <a:lnTo>
                      <a:pt x="38045" y="42117"/>
                    </a:lnTo>
                    <a:lnTo>
                      <a:pt x="37998" y="42164"/>
                    </a:lnTo>
                    <a:lnTo>
                      <a:pt x="37952" y="42210"/>
                    </a:lnTo>
                    <a:lnTo>
                      <a:pt x="37906" y="42256"/>
                    </a:lnTo>
                    <a:lnTo>
                      <a:pt x="37860" y="42303"/>
                    </a:lnTo>
                    <a:lnTo>
                      <a:pt x="37767" y="42303"/>
                    </a:lnTo>
                    <a:lnTo>
                      <a:pt x="37721" y="42349"/>
                    </a:lnTo>
                    <a:lnTo>
                      <a:pt x="37674" y="42395"/>
                    </a:lnTo>
                    <a:lnTo>
                      <a:pt x="37582" y="42395"/>
                    </a:lnTo>
                    <a:lnTo>
                      <a:pt x="37536" y="42441"/>
                    </a:lnTo>
                    <a:lnTo>
                      <a:pt x="37212" y="42534"/>
                    </a:lnTo>
                    <a:lnTo>
                      <a:pt x="36934" y="42580"/>
                    </a:lnTo>
                    <a:lnTo>
                      <a:pt x="36610" y="42626"/>
                    </a:lnTo>
                    <a:lnTo>
                      <a:pt x="35869" y="42626"/>
                    </a:lnTo>
                    <a:lnTo>
                      <a:pt x="35731" y="42580"/>
                    </a:lnTo>
                    <a:lnTo>
                      <a:pt x="35499" y="42580"/>
                    </a:lnTo>
                    <a:lnTo>
                      <a:pt x="35036" y="42488"/>
                    </a:lnTo>
                    <a:lnTo>
                      <a:pt x="34805" y="42395"/>
                    </a:lnTo>
                    <a:lnTo>
                      <a:pt x="34620" y="42303"/>
                    </a:lnTo>
                    <a:lnTo>
                      <a:pt x="34481" y="42210"/>
                    </a:lnTo>
                    <a:lnTo>
                      <a:pt x="34435" y="42164"/>
                    </a:lnTo>
                    <a:lnTo>
                      <a:pt x="34388" y="42117"/>
                    </a:lnTo>
                    <a:lnTo>
                      <a:pt x="34388" y="42071"/>
                    </a:lnTo>
                    <a:lnTo>
                      <a:pt x="34342" y="42025"/>
                    </a:lnTo>
                    <a:lnTo>
                      <a:pt x="34342" y="41932"/>
                    </a:lnTo>
                    <a:lnTo>
                      <a:pt x="34527" y="42025"/>
                    </a:lnTo>
                    <a:lnTo>
                      <a:pt x="34666" y="42071"/>
                    </a:lnTo>
                    <a:lnTo>
                      <a:pt x="34759" y="42117"/>
                    </a:lnTo>
                    <a:lnTo>
                      <a:pt x="34805" y="42117"/>
                    </a:lnTo>
                    <a:lnTo>
                      <a:pt x="34898" y="42164"/>
                    </a:lnTo>
                    <a:lnTo>
                      <a:pt x="35036" y="42210"/>
                    </a:lnTo>
                    <a:lnTo>
                      <a:pt x="35221" y="42256"/>
                    </a:lnTo>
                    <a:lnTo>
                      <a:pt x="35407" y="42303"/>
                    </a:lnTo>
                    <a:lnTo>
                      <a:pt x="35592" y="42303"/>
                    </a:lnTo>
                    <a:lnTo>
                      <a:pt x="35823" y="42349"/>
                    </a:lnTo>
                    <a:lnTo>
                      <a:pt x="36610" y="42349"/>
                    </a:lnTo>
                    <a:lnTo>
                      <a:pt x="36703" y="42303"/>
                    </a:lnTo>
                    <a:lnTo>
                      <a:pt x="36980" y="42303"/>
                    </a:lnTo>
                    <a:lnTo>
                      <a:pt x="37119" y="42256"/>
                    </a:lnTo>
                    <a:lnTo>
                      <a:pt x="37212" y="42256"/>
                    </a:lnTo>
                    <a:lnTo>
                      <a:pt x="37304" y="42210"/>
                    </a:lnTo>
                    <a:lnTo>
                      <a:pt x="37443" y="42164"/>
                    </a:lnTo>
                    <a:lnTo>
                      <a:pt x="37628" y="42164"/>
                    </a:lnTo>
                    <a:lnTo>
                      <a:pt x="37628" y="42117"/>
                    </a:lnTo>
                    <a:lnTo>
                      <a:pt x="37767" y="42071"/>
                    </a:lnTo>
                    <a:lnTo>
                      <a:pt x="37813" y="42071"/>
                    </a:lnTo>
                    <a:lnTo>
                      <a:pt x="37906" y="42025"/>
                    </a:lnTo>
                    <a:lnTo>
                      <a:pt x="38091" y="41979"/>
                    </a:lnTo>
                    <a:lnTo>
                      <a:pt x="38137" y="41932"/>
                    </a:lnTo>
                    <a:close/>
                    <a:moveTo>
                      <a:pt x="38461" y="42441"/>
                    </a:moveTo>
                    <a:lnTo>
                      <a:pt x="38508" y="42626"/>
                    </a:lnTo>
                    <a:lnTo>
                      <a:pt x="38554" y="42765"/>
                    </a:lnTo>
                    <a:lnTo>
                      <a:pt x="38508" y="42812"/>
                    </a:lnTo>
                    <a:lnTo>
                      <a:pt x="38461" y="42441"/>
                    </a:lnTo>
                    <a:close/>
                    <a:moveTo>
                      <a:pt x="8377" y="35499"/>
                    </a:moveTo>
                    <a:lnTo>
                      <a:pt x="8887" y="35684"/>
                    </a:lnTo>
                    <a:lnTo>
                      <a:pt x="8933" y="35730"/>
                    </a:lnTo>
                    <a:lnTo>
                      <a:pt x="9164" y="35823"/>
                    </a:lnTo>
                    <a:lnTo>
                      <a:pt x="10877" y="41747"/>
                    </a:lnTo>
                    <a:lnTo>
                      <a:pt x="10877" y="42580"/>
                    </a:lnTo>
                    <a:lnTo>
                      <a:pt x="10877" y="42719"/>
                    </a:lnTo>
                    <a:lnTo>
                      <a:pt x="10877" y="42858"/>
                    </a:lnTo>
                    <a:lnTo>
                      <a:pt x="10182" y="41655"/>
                    </a:lnTo>
                    <a:lnTo>
                      <a:pt x="8377" y="35499"/>
                    </a:lnTo>
                    <a:close/>
                    <a:moveTo>
                      <a:pt x="15181" y="42117"/>
                    </a:moveTo>
                    <a:lnTo>
                      <a:pt x="13713" y="42911"/>
                    </a:lnTo>
                    <a:lnTo>
                      <a:pt x="13713" y="42911"/>
                    </a:lnTo>
                    <a:lnTo>
                      <a:pt x="13793" y="42858"/>
                    </a:lnTo>
                    <a:lnTo>
                      <a:pt x="15181" y="42117"/>
                    </a:lnTo>
                    <a:close/>
                    <a:moveTo>
                      <a:pt x="6202" y="35175"/>
                    </a:moveTo>
                    <a:lnTo>
                      <a:pt x="6248" y="35314"/>
                    </a:lnTo>
                    <a:lnTo>
                      <a:pt x="9951" y="41747"/>
                    </a:lnTo>
                    <a:lnTo>
                      <a:pt x="10229" y="42626"/>
                    </a:lnTo>
                    <a:lnTo>
                      <a:pt x="10275" y="42812"/>
                    </a:lnTo>
                    <a:lnTo>
                      <a:pt x="10321" y="42950"/>
                    </a:lnTo>
                    <a:lnTo>
                      <a:pt x="9349" y="41932"/>
                    </a:lnTo>
                    <a:lnTo>
                      <a:pt x="5554" y="35314"/>
                    </a:lnTo>
                    <a:lnTo>
                      <a:pt x="5601" y="35268"/>
                    </a:lnTo>
                    <a:lnTo>
                      <a:pt x="5647" y="35268"/>
                    </a:lnTo>
                    <a:lnTo>
                      <a:pt x="5832" y="35221"/>
                    </a:lnTo>
                    <a:lnTo>
                      <a:pt x="5924" y="35175"/>
                    </a:lnTo>
                    <a:close/>
                    <a:moveTo>
                      <a:pt x="40127" y="42025"/>
                    </a:moveTo>
                    <a:lnTo>
                      <a:pt x="40174" y="42071"/>
                    </a:lnTo>
                    <a:lnTo>
                      <a:pt x="40266" y="42071"/>
                    </a:lnTo>
                    <a:lnTo>
                      <a:pt x="40313" y="42117"/>
                    </a:lnTo>
                    <a:lnTo>
                      <a:pt x="40359" y="42164"/>
                    </a:lnTo>
                    <a:lnTo>
                      <a:pt x="40359" y="42210"/>
                    </a:lnTo>
                    <a:lnTo>
                      <a:pt x="40405" y="42210"/>
                    </a:lnTo>
                    <a:lnTo>
                      <a:pt x="40405" y="42256"/>
                    </a:lnTo>
                    <a:lnTo>
                      <a:pt x="40405" y="42303"/>
                    </a:lnTo>
                    <a:lnTo>
                      <a:pt x="40405" y="42349"/>
                    </a:lnTo>
                    <a:lnTo>
                      <a:pt x="40405" y="42395"/>
                    </a:lnTo>
                    <a:lnTo>
                      <a:pt x="40359" y="42441"/>
                    </a:lnTo>
                    <a:lnTo>
                      <a:pt x="40359" y="42488"/>
                    </a:lnTo>
                    <a:lnTo>
                      <a:pt x="40359" y="42534"/>
                    </a:lnTo>
                    <a:lnTo>
                      <a:pt x="40313" y="42580"/>
                    </a:lnTo>
                    <a:lnTo>
                      <a:pt x="40220" y="42673"/>
                    </a:lnTo>
                    <a:lnTo>
                      <a:pt x="40220" y="42719"/>
                    </a:lnTo>
                    <a:lnTo>
                      <a:pt x="40127" y="42765"/>
                    </a:lnTo>
                    <a:lnTo>
                      <a:pt x="39989" y="42904"/>
                    </a:lnTo>
                    <a:lnTo>
                      <a:pt x="39896" y="42950"/>
                    </a:lnTo>
                    <a:lnTo>
                      <a:pt x="39850" y="42950"/>
                    </a:lnTo>
                    <a:lnTo>
                      <a:pt x="39711" y="42997"/>
                    </a:lnTo>
                    <a:lnTo>
                      <a:pt x="39711" y="43043"/>
                    </a:lnTo>
                    <a:lnTo>
                      <a:pt x="39572" y="43043"/>
                    </a:lnTo>
                    <a:lnTo>
                      <a:pt x="39526" y="43089"/>
                    </a:lnTo>
                    <a:lnTo>
                      <a:pt x="39156" y="43089"/>
                    </a:lnTo>
                    <a:lnTo>
                      <a:pt x="39109" y="43043"/>
                    </a:lnTo>
                    <a:lnTo>
                      <a:pt x="39063" y="43043"/>
                    </a:lnTo>
                    <a:lnTo>
                      <a:pt x="39017" y="42997"/>
                    </a:lnTo>
                    <a:lnTo>
                      <a:pt x="38970" y="42997"/>
                    </a:lnTo>
                    <a:lnTo>
                      <a:pt x="38970" y="42950"/>
                    </a:lnTo>
                    <a:lnTo>
                      <a:pt x="38924" y="42904"/>
                    </a:lnTo>
                    <a:lnTo>
                      <a:pt x="38924" y="42858"/>
                    </a:lnTo>
                    <a:lnTo>
                      <a:pt x="38924" y="42812"/>
                    </a:lnTo>
                    <a:lnTo>
                      <a:pt x="38924" y="42765"/>
                    </a:lnTo>
                    <a:lnTo>
                      <a:pt x="38924" y="42719"/>
                    </a:lnTo>
                    <a:lnTo>
                      <a:pt x="38970" y="42626"/>
                    </a:lnTo>
                    <a:lnTo>
                      <a:pt x="39017" y="42534"/>
                    </a:lnTo>
                    <a:lnTo>
                      <a:pt x="39063" y="42488"/>
                    </a:lnTo>
                    <a:lnTo>
                      <a:pt x="39248" y="42303"/>
                    </a:lnTo>
                    <a:lnTo>
                      <a:pt x="39294" y="42256"/>
                    </a:lnTo>
                    <a:lnTo>
                      <a:pt x="39341" y="42210"/>
                    </a:lnTo>
                    <a:lnTo>
                      <a:pt x="39387" y="42210"/>
                    </a:lnTo>
                    <a:lnTo>
                      <a:pt x="39618" y="42117"/>
                    </a:lnTo>
                    <a:lnTo>
                      <a:pt x="39803" y="42025"/>
                    </a:lnTo>
                    <a:close/>
                    <a:moveTo>
                      <a:pt x="40451" y="42580"/>
                    </a:moveTo>
                    <a:lnTo>
                      <a:pt x="40405" y="42626"/>
                    </a:lnTo>
                    <a:lnTo>
                      <a:pt x="40405" y="42673"/>
                    </a:lnTo>
                    <a:lnTo>
                      <a:pt x="40451" y="42673"/>
                    </a:lnTo>
                    <a:lnTo>
                      <a:pt x="40451" y="42719"/>
                    </a:lnTo>
                    <a:lnTo>
                      <a:pt x="40451" y="42765"/>
                    </a:lnTo>
                    <a:lnTo>
                      <a:pt x="40590" y="42950"/>
                    </a:lnTo>
                    <a:lnTo>
                      <a:pt x="40637" y="43136"/>
                    </a:lnTo>
                    <a:lnTo>
                      <a:pt x="40683" y="43089"/>
                    </a:lnTo>
                    <a:lnTo>
                      <a:pt x="40729" y="43089"/>
                    </a:lnTo>
                    <a:lnTo>
                      <a:pt x="40637" y="42904"/>
                    </a:lnTo>
                    <a:lnTo>
                      <a:pt x="40637" y="42858"/>
                    </a:lnTo>
                    <a:lnTo>
                      <a:pt x="40544" y="42719"/>
                    </a:lnTo>
                    <a:lnTo>
                      <a:pt x="40544" y="42673"/>
                    </a:lnTo>
                    <a:lnTo>
                      <a:pt x="40498" y="42626"/>
                    </a:lnTo>
                    <a:lnTo>
                      <a:pt x="40451" y="42580"/>
                    </a:lnTo>
                    <a:close/>
                    <a:moveTo>
                      <a:pt x="13330" y="43136"/>
                    </a:moveTo>
                    <a:lnTo>
                      <a:pt x="13237" y="43182"/>
                    </a:lnTo>
                    <a:lnTo>
                      <a:pt x="13237" y="43182"/>
                    </a:lnTo>
                    <a:lnTo>
                      <a:pt x="13283" y="43136"/>
                    </a:lnTo>
                    <a:close/>
                    <a:moveTo>
                      <a:pt x="4490" y="37073"/>
                    </a:moveTo>
                    <a:lnTo>
                      <a:pt x="9211" y="42071"/>
                    </a:lnTo>
                    <a:lnTo>
                      <a:pt x="9673" y="42950"/>
                    </a:lnTo>
                    <a:lnTo>
                      <a:pt x="9812" y="43136"/>
                    </a:lnTo>
                    <a:lnTo>
                      <a:pt x="9905" y="43367"/>
                    </a:lnTo>
                    <a:lnTo>
                      <a:pt x="8933" y="42765"/>
                    </a:lnTo>
                    <a:lnTo>
                      <a:pt x="4305" y="37859"/>
                    </a:lnTo>
                    <a:lnTo>
                      <a:pt x="4490" y="37165"/>
                    </a:lnTo>
                    <a:lnTo>
                      <a:pt x="4490" y="37119"/>
                    </a:lnTo>
                    <a:lnTo>
                      <a:pt x="4490" y="37073"/>
                    </a:lnTo>
                    <a:close/>
                    <a:moveTo>
                      <a:pt x="42118" y="40960"/>
                    </a:moveTo>
                    <a:lnTo>
                      <a:pt x="42210" y="41007"/>
                    </a:lnTo>
                    <a:lnTo>
                      <a:pt x="42256" y="41053"/>
                    </a:lnTo>
                    <a:lnTo>
                      <a:pt x="42303" y="41099"/>
                    </a:lnTo>
                    <a:lnTo>
                      <a:pt x="42395" y="41192"/>
                    </a:lnTo>
                    <a:lnTo>
                      <a:pt x="42488" y="41377"/>
                    </a:lnTo>
                    <a:lnTo>
                      <a:pt x="42627" y="41608"/>
                    </a:lnTo>
                    <a:lnTo>
                      <a:pt x="42673" y="41793"/>
                    </a:lnTo>
                    <a:lnTo>
                      <a:pt x="42766" y="42025"/>
                    </a:lnTo>
                    <a:lnTo>
                      <a:pt x="42766" y="42256"/>
                    </a:lnTo>
                    <a:lnTo>
                      <a:pt x="42766" y="42488"/>
                    </a:lnTo>
                    <a:lnTo>
                      <a:pt x="42719" y="42765"/>
                    </a:lnTo>
                    <a:lnTo>
                      <a:pt x="42673" y="42950"/>
                    </a:lnTo>
                    <a:lnTo>
                      <a:pt x="42580" y="43136"/>
                    </a:lnTo>
                    <a:lnTo>
                      <a:pt x="42442" y="43367"/>
                    </a:lnTo>
                    <a:lnTo>
                      <a:pt x="42349" y="43228"/>
                    </a:lnTo>
                    <a:lnTo>
                      <a:pt x="42534" y="42904"/>
                    </a:lnTo>
                    <a:lnTo>
                      <a:pt x="42627" y="42765"/>
                    </a:lnTo>
                    <a:lnTo>
                      <a:pt x="42673" y="42534"/>
                    </a:lnTo>
                    <a:lnTo>
                      <a:pt x="42673" y="42303"/>
                    </a:lnTo>
                    <a:lnTo>
                      <a:pt x="42627" y="42071"/>
                    </a:lnTo>
                    <a:lnTo>
                      <a:pt x="42534" y="41793"/>
                    </a:lnTo>
                    <a:lnTo>
                      <a:pt x="42395" y="41562"/>
                    </a:lnTo>
                    <a:lnTo>
                      <a:pt x="42349" y="41423"/>
                    </a:lnTo>
                    <a:lnTo>
                      <a:pt x="42210" y="41284"/>
                    </a:lnTo>
                    <a:lnTo>
                      <a:pt x="42118" y="41238"/>
                    </a:lnTo>
                    <a:lnTo>
                      <a:pt x="41979" y="41192"/>
                    </a:lnTo>
                    <a:lnTo>
                      <a:pt x="41886" y="41238"/>
                    </a:lnTo>
                    <a:lnTo>
                      <a:pt x="41840" y="41238"/>
                    </a:lnTo>
                    <a:lnTo>
                      <a:pt x="41794" y="41284"/>
                    </a:lnTo>
                    <a:lnTo>
                      <a:pt x="41747" y="41377"/>
                    </a:lnTo>
                    <a:lnTo>
                      <a:pt x="41701" y="41377"/>
                    </a:lnTo>
                    <a:lnTo>
                      <a:pt x="41655" y="41469"/>
                    </a:lnTo>
                    <a:lnTo>
                      <a:pt x="41609" y="41516"/>
                    </a:lnTo>
                    <a:lnTo>
                      <a:pt x="41562" y="41608"/>
                    </a:lnTo>
                    <a:lnTo>
                      <a:pt x="41562" y="41655"/>
                    </a:lnTo>
                    <a:lnTo>
                      <a:pt x="41285" y="42071"/>
                    </a:lnTo>
                    <a:lnTo>
                      <a:pt x="41146" y="42071"/>
                    </a:lnTo>
                    <a:lnTo>
                      <a:pt x="41099" y="42025"/>
                    </a:lnTo>
                    <a:lnTo>
                      <a:pt x="41146" y="42025"/>
                    </a:lnTo>
                    <a:lnTo>
                      <a:pt x="41192" y="41932"/>
                    </a:lnTo>
                    <a:lnTo>
                      <a:pt x="41238" y="41840"/>
                    </a:lnTo>
                    <a:lnTo>
                      <a:pt x="41423" y="41516"/>
                    </a:lnTo>
                    <a:lnTo>
                      <a:pt x="41470" y="41469"/>
                    </a:lnTo>
                    <a:lnTo>
                      <a:pt x="41516" y="41423"/>
                    </a:lnTo>
                    <a:lnTo>
                      <a:pt x="41516" y="41377"/>
                    </a:lnTo>
                    <a:lnTo>
                      <a:pt x="41609" y="41284"/>
                    </a:lnTo>
                    <a:lnTo>
                      <a:pt x="41655" y="41238"/>
                    </a:lnTo>
                    <a:lnTo>
                      <a:pt x="41655" y="41192"/>
                    </a:lnTo>
                    <a:lnTo>
                      <a:pt x="41747" y="41099"/>
                    </a:lnTo>
                    <a:lnTo>
                      <a:pt x="41794" y="41007"/>
                    </a:lnTo>
                    <a:lnTo>
                      <a:pt x="41886" y="41007"/>
                    </a:lnTo>
                    <a:lnTo>
                      <a:pt x="41933" y="40960"/>
                    </a:lnTo>
                    <a:close/>
                    <a:moveTo>
                      <a:pt x="10460" y="42580"/>
                    </a:moveTo>
                    <a:lnTo>
                      <a:pt x="10877" y="43321"/>
                    </a:lnTo>
                    <a:lnTo>
                      <a:pt x="10877" y="43413"/>
                    </a:lnTo>
                    <a:lnTo>
                      <a:pt x="10877" y="43506"/>
                    </a:lnTo>
                    <a:lnTo>
                      <a:pt x="10738" y="43413"/>
                    </a:lnTo>
                    <a:lnTo>
                      <a:pt x="10645" y="43321"/>
                    </a:lnTo>
                    <a:lnTo>
                      <a:pt x="10553" y="42997"/>
                    </a:lnTo>
                    <a:lnTo>
                      <a:pt x="10460" y="42580"/>
                    </a:lnTo>
                    <a:close/>
                    <a:moveTo>
                      <a:pt x="12404" y="43321"/>
                    </a:moveTo>
                    <a:lnTo>
                      <a:pt x="12543" y="43367"/>
                    </a:lnTo>
                    <a:lnTo>
                      <a:pt x="12589" y="43413"/>
                    </a:lnTo>
                    <a:lnTo>
                      <a:pt x="12358" y="43552"/>
                    </a:lnTo>
                    <a:lnTo>
                      <a:pt x="12219" y="43506"/>
                    </a:lnTo>
                    <a:lnTo>
                      <a:pt x="12173" y="43460"/>
                    </a:lnTo>
                    <a:lnTo>
                      <a:pt x="12126" y="43367"/>
                    </a:lnTo>
                    <a:lnTo>
                      <a:pt x="12173" y="43321"/>
                    </a:lnTo>
                    <a:close/>
                    <a:moveTo>
                      <a:pt x="13191" y="42858"/>
                    </a:moveTo>
                    <a:lnTo>
                      <a:pt x="13145" y="42904"/>
                    </a:lnTo>
                    <a:lnTo>
                      <a:pt x="13145" y="42997"/>
                    </a:lnTo>
                    <a:lnTo>
                      <a:pt x="13006" y="43228"/>
                    </a:lnTo>
                    <a:lnTo>
                      <a:pt x="12959" y="43274"/>
                    </a:lnTo>
                    <a:lnTo>
                      <a:pt x="12959" y="43367"/>
                    </a:lnTo>
                    <a:lnTo>
                      <a:pt x="12913" y="43460"/>
                    </a:lnTo>
                    <a:lnTo>
                      <a:pt x="12867" y="43552"/>
                    </a:lnTo>
                    <a:lnTo>
                      <a:pt x="12821" y="43598"/>
                    </a:lnTo>
                    <a:lnTo>
                      <a:pt x="12913" y="43645"/>
                    </a:lnTo>
                    <a:lnTo>
                      <a:pt x="12913" y="43598"/>
                    </a:lnTo>
                    <a:lnTo>
                      <a:pt x="12959" y="43506"/>
                    </a:lnTo>
                    <a:lnTo>
                      <a:pt x="13006" y="43413"/>
                    </a:lnTo>
                    <a:lnTo>
                      <a:pt x="13052" y="43367"/>
                    </a:lnTo>
                    <a:lnTo>
                      <a:pt x="13145" y="43089"/>
                    </a:lnTo>
                    <a:lnTo>
                      <a:pt x="13191" y="43043"/>
                    </a:lnTo>
                    <a:lnTo>
                      <a:pt x="13237" y="42950"/>
                    </a:lnTo>
                    <a:lnTo>
                      <a:pt x="13237" y="42904"/>
                    </a:lnTo>
                    <a:lnTo>
                      <a:pt x="13191" y="42858"/>
                    </a:lnTo>
                    <a:close/>
                    <a:moveTo>
                      <a:pt x="9905" y="42812"/>
                    </a:moveTo>
                    <a:lnTo>
                      <a:pt x="10460" y="43413"/>
                    </a:lnTo>
                    <a:lnTo>
                      <a:pt x="10460" y="43552"/>
                    </a:lnTo>
                    <a:lnTo>
                      <a:pt x="10506" y="43691"/>
                    </a:lnTo>
                    <a:lnTo>
                      <a:pt x="10321" y="43598"/>
                    </a:lnTo>
                    <a:lnTo>
                      <a:pt x="10136" y="43228"/>
                    </a:lnTo>
                    <a:lnTo>
                      <a:pt x="9905" y="42812"/>
                    </a:lnTo>
                    <a:close/>
                    <a:moveTo>
                      <a:pt x="11108" y="42534"/>
                    </a:moveTo>
                    <a:lnTo>
                      <a:pt x="11386" y="43460"/>
                    </a:lnTo>
                    <a:lnTo>
                      <a:pt x="11432" y="43506"/>
                    </a:lnTo>
                    <a:lnTo>
                      <a:pt x="11432" y="43598"/>
                    </a:lnTo>
                    <a:lnTo>
                      <a:pt x="11386" y="43645"/>
                    </a:lnTo>
                    <a:lnTo>
                      <a:pt x="11340" y="43737"/>
                    </a:lnTo>
                    <a:lnTo>
                      <a:pt x="11340" y="43645"/>
                    </a:lnTo>
                    <a:lnTo>
                      <a:pt x="11340" y="43598"/>
                    </a:lnTo>
                    <a:lnTo>
                      <a:pt x="11386" y="43552"/>
                    </a:lnTo>
                    <a:lnTo>
                      <a:pt x="11340" y="43552"/>
                    </a:lnTo>
                    <a:lnTo>
                      <a:pt x="11293" y="43598"/>
                    </a:lnTo>
                    <a:lnTo>
                      <a:pt x="11108" y="43274"/>
                    </a:lnTo>
                    <a:lnTo>
                      <a:pt x="11108" y="42997"/>
                    </a:lnTo>
                    <a:lnTo>
                      <a:pt x="11108" y="42534"/>
                    </a:lnTo>
                    <a:close/>
                    <a:moveTo>
                      <a:pt x="12774" y="43460"/>
                    </a:moveTo>
                    <a:lnTo>
                      <a:pt x="12728" y="43506"/>
                    </a:lnTo>
                    <a:lnTo>
                      <a:pt x="12450" y="43645"/>
                    </a:lnTo>
                    <a:lnTo>
                      <a:pt x="12450" y="43691"/>
                    </a:lnTo>
                    <a:lnTo>
                      <a:pt x="12404" y="43691"/>
                    </a:lnTo>
                    <a:lnTo>
                      <a:pt x="12358" y="43737"/>
                    </a:lnTo>
                    <a:lnTo>
                      <a:pt x="12265" y="43737"/>
                    </a:lnTo>
                    <a:lnTo>
                      <a:pt x="12219" y="43765"/>
                    </a:lnTo>
                    <a:lnTo>
                      <a:pt x="12219" y="43765"/>
                    </a:lnTo>
                    <a:lnTo>
                      <a:pt x="12312" y="43691"/>
                    </a:lnTo>
                    <a:lnTo>
                      <a:pt x="12404" y="43691"/>
                    </a:lnTo>
                    <a:lnTo>
                      <a:pt x="12450" y="43645"/>
                    </a:lnTo>
                    <a:lnTo>
                      <a:pt x="12682" y="43506"/>
                    </a:lnTo>
                    <a:lnTo>
                      <a:pt x="12774" y="43460"/>
                    </a:lnTo>
                    <a:close/>
                    <a:moveTo>
                      <a:pt x="37536" y="42580"/>
                    </a:moveTo>
                    <a:lnTo>
                      <a:pt x="37536" y="42626"/>
                    </a:lnTo>
                    <a:lnTo>
                      <a:pt x="37628" y="43274"/>
                    </a:lnTo>
                    <a:lnTo>
                      <a:pt x="37536" y="43367"/>
                    </a:lnTo>
                    <a:lnTo>
                      <a:pt x="37397" y="43460"/>
                    </a:lnTo>
                    <a:lnTo>
                      <a:pt x="36795" y="43784"/>
                    </a:lnTo>
                    <a:lnTo>
                      <a:pt x="36749" y="43552"/>
                    </a:lnTo>
                    <a:lnTo>
                      <a:pt x="36703" y="43460"/>
                    </a:lnTo>
                    <a:lnTo>
                      <a:pt x="36703" y="43413"/>
                    </a:lnTo>
                    <a:lnTo>
                      <a:pt x="36610" y="42719"/>
                    </a:lnTo>
                    <a:lnTo>
                      <a:pt x="37073" y="42673"/>
                    </a:lnTo>
                    <a:lnTo>
                      <a:pt x="37536" y="42580"/>
                    </a:lnTo>
                    <a:close/>
                    <a:moveTo>
                      <a:pt x="40498" y="42395"/>
                    </a:moveTo>
                    <a:lnTo>
                      <a:pt x="40544" y="42488"/>
                    </a:lnTo>
                    <a:lnTo>
                      <a:pt x="40544" y="42534"/>
                    </a:lnTo>
                    <a:lnTo>
                      <a:pt x="40590" y="42580"/>
                    </a:lnTo>
                    <a:lnTo>
                      <a:pt x="40590" y="42626"/>
                    </a:lnTo>
                    <a:lnTo>
                      <a:pt x="40637" y="42673"/>
                    </a:lnTo>
                    <a:lnTo>
                      <a:pt x="40637" y="42719"/>
                    </a:lnTo>
                    <a:lnTo>
                      <a:pt x="40775" y="42950"/>
                    </a:lnTo>
                    <a:lnTo>
                      <a:pt x="40822" y="42950"/>
                    </a:lnTo>
                    <a:lnTo>
                      <a:pt x="40775" y="42997"/>
                    </a:lnTo>
                    <a:lnTo>
                      <a:pt x="40775" y="43043"/>
                    </a:lnTo>
                    <a:lnTo>
                      <a:pt x="40775" y="43089"/>
                    </a:lnTo>
                    <a:lnTo>
                      <a:pt x="40775" y="43182"/>
                    </a:lnTo>
                    <a:lnTo>
                      <a:pt x="40729" y="43228"/>
                    </a:lnTo>
                    <a:lnTo>
                      <a:pt x="40683" y="43321"/>
                    </a:lnTo>
                    <a:lnTo>
                      <a:pt x="40683" y="43367"/>
                    </a:lnTo>
                    <a:lnTo>
                      <a:pt x="40637" y="43413"/>
                    </a:lnTo>
                    <a:lnTo>
                      <a:pt x="40590" y="43460"/>
                    </a:lnTo>
                    <a:lnTo>
                      <a:pt x="40451" y="43552"/>
                    </a:lnTo>
                    <a:lnTo>
                      <a:pt x="40313" y="43645"/>
                    </a:lnTo>
                    <a:lnTo>
                      <a:pt x="40266" y="43691"/>
                    </a:lnTo>
                    <a:lnTo>
                      <a:pt x="40220" y="43737"/>
                    </a:lnTo>
                    <a:lnTo>
                      <a:pt x="40127" y="43737"/>
                    </a:lnTo>
                    <a:lnTo>
                      <a:pt x="40081" y="43784"/>
                    </a:lnTo>
                    <a:lnTo>
                      <a:pt x="39989" y="43784"/>
                    </a:lnTo>
                    <a:lnTo>
                      <a:pt x="39989" y="43830"/>
                    </a:lnTo>
                    <a:lnTo>
                      <a:pt x="39480" y="43830"/>
                    </a:lnTo>
                    <a:lnTo>
                      <a:pt x="39387" y="43737"/>
                    </a:lnTo>
                    <a:lnTo>
                      <a:pt x="39341" y="43691"/>
                    </a:lnTo>
                    <a:lnTo>
                      <a:pt x="39063" y="43136"/>
                    </a:lnTo>
                    <a:lnTo>
                      <a:pt x="39109" y="43136"/>
                    </a:lnTo>
                    <a:lnTo>
                      <a:pt x="39156" y="43182"/>
                    </a:lnTo>
                    <a:lnTo>
                      <a:pt x="39572" y="43182"/>
                    </a:lnTo>
                    <a:lnTo>
                      <a:pt x="39572" y="43136"/>
                    </a:lnTo>
                    <a:lnTo>
                      <a:pt x="39711" y="43136"/>
                    </a:lnTo>
                    <a:lnTo>
                      <a:pt x="39757" y="43089"/>
                    </a:lnTo>
                    <a:lnTo>
                      <a:pt x="39850" y="43089"/>
                    </a:lnTo>
                    <a:lnTo>
                      <a:pt x="39850" y="43043"/>
                    </a:lnTo>
                    <a:lnTo>
                      <a:pt x="39896" y="43043"/>
                    </a:lnTo>
                    <a:lnTo>
                      <a:pt x="39942" y="42997"/>
                    </a:lnTo>
                    <a:lnTo>
                      <a:pt x="39989" y="42997"/>
                    </a:lnTo>
                    <a:lnTo>
                      <a:pt x="40035" y="42950"/>
                    </a:lnTo>
                    <a:lnTo>
                      <a:pt x="40081" y="42950"/>
                    </a:lnTo>
                    <a:lnTo>
                      <a:pt x="40174" y="42858"/>
                    </a:lnTo>
                    <a:lnTo>
                      <a:pt x="40220" y="42812"/>
                    </a:lnTo>
                    <a:lnTo>
                      <a:pt x="40266" y="42765"/>
                    </a:lnTo>
                    <a:lnTo>
                      <a:pt x="40313" y="42765"/>
                    </a:lnTo>
                    <a:lnTo>
                      <a:pt x="40313" y="42719"/>
                    </a:lnTo>
                    <a:lnTo>
                      <a:pt x="40359" y="42719"/>
                    </a:lnTo>
                    <a:lnTo>
                      <a:pt x="40359" y="42673"/>
                    </a:lnTo>
                    <a:lnTo>
                      <a:pt x="40405" y="42626"/>
                    </a:lnTo>
                    <a:lnTo>
                      <a:pt x="40405" y="42580"/>
                    </a:lnTo>
                    <a:lnTo>
                      <a:pt x="40451" y="42534"/>
                    </a:lnTo>
                    <a:lnTo>
                      <a:pt x="40451" y="42488"/>
                    </a:lnTo>
                    <a:lnTo>
                      <a:pt x="40451" y="42441"/>
                    </a:lnTo>
                    <a:lnTo>
                      <a:pt x="40498" y="42441"/>
                    </a:lnTo>
                    <a:lnTo>
                      <a:pt x="40498" y="42395"/>
                    </a:lnTo>
                    <a:close/>
                    <a:moveTo>
                      <a:pt x="10830" y="43830"/>
                    </a:moveTo>
                    <a:lnTo>
                      <a:pt x="10877" y="43876"/>
                    </a:lnTo>
                    <a:lnTo>
                      <a:pt x="10830" y="43876"/>
                    </a:lnTo>
                    <a:lnTo>
                      <a:pt x="10830" y="43830"/>
                    </a:lnTo>
                    <a:close/>
                    <a:moveTo>
                      <a:pt x="4305" y="41469"/>
                    </a:moveTo>
                    <a:lnTo>
                      <a:pt x="7915" y="43598"/>
                    </a:lnTo>
                    <a:lnTo>
                      <a:pt x="8146" y="43737"/>
                    </a:lnTo>
                    <a:lnTo>
                      <a:pt x="8424" y="43922"/>
                    </a:lnTo>
                    <a:lnTo>
                      <a:pt x="4767" y="43552"/>
                    </a:lnTo>
                    <a:lnTo>
                      <a:pt x="4536" y="42488"/>
                    </a:lnTo>
                    <a:lnTo>
                      <a:pt x="4305" y="41469"/>
                    </a:lnTo>
                    <a:close/>
                    <a:moveTo>
                      <a:pt x="12034" y="43876"/>
                    </a:moveTo>
                    <a:lnTo>
                      <a:pt x="11988" y="43922"/>
                    </a:lnTo>
                    <a:lnTo>
                      <a:pt x="11988" y="43876"/>
                    </a:lnTo>
                    <a:close/>
                    <a:moveTo>
                      <a:pt x="15181" y="42256"/>
                    </a:moveTo>
                    <a:lnTo>
                      <a:pt x="15181" y="43598"/>
                    </a:lnTo>
                    <a:lnTo>
                      <a:pt x="14626" y="43922"/>
                    </a:lnTo>
                    <a:lnTo>
                      <a:pt x="13607" y="43136"/>
                    </a:lnTo>
                    <a:lnTo>
                      <a:pt x="15181" y="42256"/>
                    </a:lnTo>
                    <a:close/>
                    <a:moveTo>
                      <a:pt x="11247" y="43922"/>
                    </a:moveTo>
                    <a:lnTo>
                      <a:pt x="11247" y="43969"/>
                    </a:lnTo>
                    <a:lnTo>
                      <a:pt x="11201" y="43922"/>
                    </a:lnTo>
                    <a:close/>
                    <a:moveTo>
                      <a:pt x="4212" y="40220"/>
                    </a:moveTo>
                    <a:lnTo>
                      <a:pt x="8840" y="42997"/>
                    </a:lnTo>
                    <a:lnTo>
                      <a:pt x="9488" y="43645"/>
                    </a:lnTo>
                    <a:lnTo>
                      <a:pt x="9581" y="43784"/>
                    </a:lnTo>
                    <a:lnTo>
                      <a:pt x="9812" y="44061"/>
                    </a:lnTo>
                    <a:lnTo>
                      <a:pt x="9025" y="43969"/>
                    </a:lnTo>
                    <a:lnTo>
                      <a:pt x="4258" y="41192"/>
                    </a:lnTo>
                    <a:lnTo>
                      <a:pt x="4258" y="40960"/>
                    </a:lnTo>
                    <a:lnTo>
                      <a:pt x="4212" y="40220"/>
                    </a:lnTo>
                    <a:close/>
                    <a:moveTo>
                      <a:pt x="15181" y="43737"/>
                    </a:moveTo>
                    <a:lnTo>
                      <a:pt x="15181" y="43784"/>
                    </a:lnTo>
                    <a:lnTo>
                      <a:pt x="14764" y="44015"/>
                    </a:lnTo>
                    <a:lnTo>
                      <a:pt x="14672" y="44061"/>
                    </a:lnTo>
                    <a:lnTo>
                      <a:pt x="14626" y="44061"/>
                    </a:lnTo>
                    <a:lnTo>
                      <a:pt x="14672" y="44015"/>
                    </a:lnTo>
                    <a:lnTo>
                      <a:pt x="14718" y="44015"/>
                    </a:lnTo>
                    <a:lnTo>
                      <a:pt x="15181" y="43737"/>
                    </a:lnTo>
                    <a:close/>
                    <a:moveTo>
                      <a:pt x="9581" y="43413"/>
                    </a:moveTo>
                    <a:lnTo>
                      <a:pt x="10182" y="43784"/>
                    </a:lnTo>
                    <a:lnTo>
                      <a:pt x="10229" y="43876"/>
                    </a:lnTo>
                    <a:lnTo>
                      <a:pt x="10368" y="44108"/>
                    </a:lnTo>
                    <a:lnTo>
                      <a:pt x="10182" y="44108"/>
                    </a:lnTo>
                    <a:lnTo>
                      <a:pt x="9951" y="43830"/>
                    </a:lnTo>
                    <a:lnTo>
                      <a:pt x="9581" y="43413"/>
                    </a:lnTo>
                    <a:close/>
                    <a:moveTo>
                      <a:pt x="11941" y="43922"/>
                    </a:moveTo>
                    <a:lnTo>
                      <a:pt x="11941" y="43969"/>
                    </a:lnTo>
                    <a:lnTo>
                      <a:pt x="11710" y="44061"/>
                    </a:lnTo>
                    <a:lnTo>
                      <a:pt x="11664" y="44108"/>
                    </a:lnTo>
                    <a:lnTo>
                      <a:pt x="11617" y="44108"/>
                    </a:lnTo>
                    <a:lnTo>
                      <a:pt x="11525" y="44154"/>
                    </a:lnTo>
                    <a:lnTo>
                      <a:pt x="11525" y="44154"/>
                    </a:lnTo>
                    <a:lnTo>
                      <a:pt x="11664" y="44061"/>
                    </a:lnTo>
                    <a:lnTo>
                      <a:pt x="11710" y="44061"/>
                    </a:lnTo>
                    <a:lnTo>
                      <a:pt x="11941" y="43922"/>
                    </a:lnTo>
                    <a:close/>
                    <a:moveTo>
                      <a:pt x="11154" y="44154"/>
                    </a:moveTo>
                    <a:lnTo>
                      <a:pt x="11154" y="44200"/>
                    </a:lnTo>
                    <a:lnTo>
                      <a:pt x="11108" y="44246"/>
                    </a:lnTo>
                    <a:lnTo>
                      <a:pt x="11108" y="44200"/>
                    </a:lnTo>
                    <a:lnTo>
                      <a:pt x="11108" y="44154"/>
                    </a:lnTo>
                    <a:close/>
                    <a:moveTo>
                      <a:pt x="11525" y="44154"/>
                    </a:moveTo>
                    <a:lnTo>
                      <a:pt x="11525" y="44200"/>
                    </a:lnTo>
                    <a:lnTo>
                      <a:pt x="11478" y="44200"/>
                    </a:lnTo>
                    <a:lnTo>
                      <a:pt x="11432" y="44246"/>
                    </a:lnTo>
                    <a:lnTo>
                      <a:pt x="11386" y="44246"/>
                    </a:lnTo>
                    <a:lnTo>
                      <a:pt x="11340" y="44293"/>
                    </a:lnTo>
                    <a:lnTo>
                      <a:pt x="11340" y="44246"/>
                    </a:lnTo>
                    <a:lnTo>
                      <a:pt x="11386" y="44246"/>
                    </a:lnTo>
                    <a:lnTo>
                      <a:pt x="11432" y="44200"/>
                    </a:lnTo>
                    <a:lnTo>
                      <a:pt x="11478" y="44200"/>
                    </a:lnTo>
                    <a:lnTo>
                      <a:pt x="11525" y="44154"/>
                    </a:lnTo>
                    <a:close/>
                    <a:moveTo>
                      <a:pt x="15181" y="43922"/>
                    </a:moveTo>
                    <a:lnTo>
                      <a:pt x="15181" y="44293"/>
                    </a:lnTo>
                    <a:lnTo>
                      <a:pt x="14857" y="44108"/>
                    </a:lnTo>
                    <a:lnTo>
                      <a:pt x="15181" y="43922"/>
                    </a:lnTo>
                    <a:close/>
                    <a:moveTo>
                      <a:pt x="38369" y="44200"/>
                    </a:moveTo>
                    <a:lnTo>
                      <a:pt x="38415" y="44293"/>
                    </a:lnTo>
                    <a:lnTo>
                      <a:pt x="38415" y="44316"/>
                    </a:lnTo>
                    <a:lnTo>
                      <a:pt x="38415" y="44316"/>
                    </a:lnTo>
                    <a:lnTo>
                      <a:pt x="38369" y="44200"/>
                    </a:lnTo>
                    <a:close/>
                    <a:moveTo>
                      <a:pt x="11849" y="44385"/>
                    </a:moveTo>
                    <a:lnTo>
                      <a:pt x="11941" y="44432"/>
                    </a:lnTo>
                    <a:lnTo>
                      <a:pt x="12173" y="44432"/>
                    </a:lnTo>
                    <a:lnTo>
                      <a:pt x="12265" y="44478"/>
                    </a:lnTo>
                    <a:lnTo>
                      <a:pt x="12080" y="44478"/>
                    </a:lnTo>
                    <a:lnTo>
                      <a:pt x="11941" y="44432"/>
                    </a:lnTo>
                    <a:lnTo>
                      <a:pt x="11802" y="44432"/>
                    </a:lnTo>
                    <a:lnTo>
                      <a:pt x="11756" y="44385"/>
                    </a:lnTo>
                    <a:close/>
                    <a:moveTo>
                      <a:pt x="9581" y="44293"/>
                    </a:moveTo>
                    <a:lnTo>
                      <a:pt x="10136" y="44385"/>
                    </a:lnTo>
                    <a:lnTo>
                      <a:pt x="9905" y="44524"/>
                    </a:lnTo>
                    <a:lnTo>
                      <a:pt x="9581" y="44293"/>
                    </a:lnTo>
                    <a:close/>
                    <a:moveTo>
                      <a:pt x="13145" y="44524"/>
                    </a:moveTo>
                    <a:lnTo>
                      <a:pt x="13376" y="44570"/>
                    </a:lnTo>
                    <a:lnTo>
                      <a:pt x="13006" y="44570"/>
                    </a:lnTo>
                    <a:lnTo>
                      <a:pt x="12774" y="44524"/>
                    </a:lnTo>
                    <a:close/>
                    <a:moveTo>
                      <a:pt x="41053" y="42117"/>
                    </a:moveTo>
                    <a:lnTo>
                      <a:pt x="41146" y="42164"/>
                    </a:lnTo>
                    <a:lnTo>
                      <a:pt x="41238" y="42164"/>
                    </a:lnTo>
                    <a:lnTo>
                      <a:pt x="41285" y="42210"/>
                    </a:lnTo>
                    <a:lnTo>
                      <a:pt x="41377" y="42210"/>
                    </a:lnTo>
                    <a:lnTo>
                      <a:pt x="41516" y="42303"/>
                    </a:lnTo>
                    <a:lnTo>
                      <a:pt x="41562" y="42349"/>
                    </a:lnTo>
                    <a:lnTo>
                      <a:pt x="41655" y="42441"/>
                    </a:lnTo>
                    <a:lnTo>
                      <a:pt x="41701" y="42534"/>
                    </a:lnTo>
                    <a:lnTo>
                      <a:pt x="41701" y="42626"/>
                    </a:lnTo>
                    <a:lnTo>
                      <a:pt x="41747" y="42626"/>
                    </a:lnTo>
                    <a:lnTo>
                      <a:pt x="41747" y="42673"/>
                    </a:lnTo>
                    <a:lnTo>
                      <a:pt x="41747" y="42719"/>
                    </a:lnTo>
                    <a:lnTo>
                      <a:pt x="41747" y="42812"/>
                    </a:lnTo>
                    <a:lnTo>
                      <a:pt x="41747" y="42858"/>
                    </a:lnTo>
                    <a:lnTo>
                      <a:pt x="41747" y="42904"/>
                    </a:lnTo>
                    <a:lnTo>
                      <a:pt x="41747" y="42997"/>
                    </a:lnTo>
                    <a:lnTo>
                      <a:pt x="41701" y="42997"/>
                    </a:lnTo>
                    <a:lnTo>
                      <a:pt x="41655" y="43182"/>
                    </a:lnTo>
                    <a:lnTo>
                      <a:pt x="41655" y="43228"/>
                    </a:lnTo>
                    <a:lnTo>
                      <a:pt x="41609" y="43274"/>
                    </a:lnTo>
                    <a:lnTo>
                      <a:pt x="41609" y="43321"/>
                    </a:lnTo>
                    <a:lnTo>
                      <a:pt x="41562" y="43367"/>
                    </a:lnTo>
                    <a:lnTo>
                      <a:pt x="41562" y="43413"/>
                    </a:lnTo>
                    <a:lnTo>
                      <a:pt x="41470" y="43506"/>
                    </a:lnTo>
                    <a:lnTo>
                      <a:pt x="41470" y="43552"/>
                    </a:lnTo>
                    <a:lnTo>
                      <a:pt x="41423" y="43552"/>
                    </a:lnTo>
                    <a:lnTo>
                      <a:pt x="41423" y="43598"/>
                    </a:lnTo>
                    <a:lnTo>
                      <a:pt x="41377" y="43598"/>
                    </a:lnTo>
                    <a:lnTo>
                      <a:pt x="41377" y="43645"/>
                    </a:lnTo>
                    <a:lnTo>
                      <a:pt x="41331" y="43645"/>
                    </a:lnTo>
                    <a:lnTo>
                      <a:pt x="41238" y="43737"/>
                    </a:lnTo>
                    <a:lnTo>
                      <a:pt x="41238" y="43784"/>
                    </a:lnTo>
                    <a:lnTo>
                      <a:pt x="41192" y="43830"/>
                    </a:lnTo>
                    <a:lnTo>
                      <a:pt x="41146" y="43876"/>
                    </a:lnTo>
                    <a:lnTo>
                      <a:pt x="41099" y="43876"/>
                    </a:lnTo>
                    <a:lnTo>
                      <a:pt x="41007" y="43969"/>
                    </a:lnTo>
                    <a:lnTo>
                      <a:pt x="40961" y="44015"/>
                    </a:lnTo>
                    <a:lnTo>
                      <a:pt x="40868" y="44061"/>
                    </a:lnTo>
                    <a:lnTo>
                      <a:pt x="40822" y="44108"/>
                    </a:lnTo>
                    <a:lnTo>
                      <a:pt x="40729" y="44154"/>
                    </a:lnTo>
                    <a:lnTo>
                      <a:pt x="40683" y="44200"/>
                    </a:lnTo>
                    <a:lnTo>
                      <a:pt x="40637" y="44200"/>
                    </a:lnTo>
                    <a:lnTo>
                      <a:pt x="40590" y="44246"/>
                    </a:lnTo>
                    <a:lnTo>
                      <a:pt x="40498" y="44293"/>
                    </a:lnTo>
                    <a:lnTo>
                      <a:pt x="40405" y="44293"/>
                    </a:lnTo>
                    <a:lnTo>
                      <a:pt x="40313" y="44385"/>
                    </a:lnTo>
                    <a:lnTo>
                      <a:pt x="40266" y="44385"/>
                    </a:lnTo>
                    <a:lnTo>
                      <a:pt x="40174" y="44432"/>
                    </a:lnTo>
                    <a:lnTo>
                      <a:pt x="40081" y="44432"/>
                    </a:lnTo>
                    <a:lnTo>
                      <a:pt x="39989" y="44478"/>
                    </a:lnTo>
                    <a:lnTo>
                      <a:pt x="39942" y="44478"/>
                    </a:lnTo>
                    <a:lnTo>
                      <a:pt x="39850" y="44524"/>
                    </a:lnTo>
                    <a:lnTo>
                      <a:pt x="39711" y="44524"/>
                    </a:lnTo>
                    <a:lnTo>
                      <a:pt x="39665" y="44570"/>
                    </a:lnTo>
                    <a:lnTo>
                      <a:pt x="39063" y="44570"/>
                    </a:lnTo>
                    <a:lnTo>
                      <a:pt x="38970" y="44524"/>
                    </a:lnTo>
                    <a:lnTo>
                      <a:pt x="38924" y="44524"/>
                    </a:lnTo>
                    <a:lnTo>
                      <a:pt x="38832" y="44478"/>
                    </a:lnTo>
                    <a:lnTo>
                      <a:pt x="38739" y="44478"/>
                    </a:lnTo>
                    <a:lnTo>
                      <a:pt x="38739" y="44432"/>
                    </a:lnTo>
                    <a:lnTo>
                      <a:pt x="38693" y="44432"/>
                    </a:lnTo>
                    <a:lnTo>
                      <a:pt x="38646" y="44385"/>
                    </a:lnTo>
                    <a:lnTo>
                      <a:pt x="38600" y="44385"/>
                    </a:lnTo>
                    <a:lnTo>
                      <a:pt x="38554" y="44339"/>
                    </a:lnTo>
                    <a:lnTo>
                      <a:pt x="38508" y="44293"/>
                    </a:lnTo>
                    <a:lnTo>
                      <a:pt x="38508" y="44246"/>
                    </a:lnTo>
                    <a:lnTo>
                      <a:pt x="38461" y="44200"/>
                    </a:lnTo>
                    <a:lnTo>
                      <a:pt x="38415" y="44154"/>
                    </a:lnTo>
                    <a:lnTo>
                      <a:pt x="38415" y="44061"/>
                    </a:lnTo>
                    <a:lnTo>
                      <a:pt x="38369" y="43969"/>
                    </a:lnTo>
                    <a:lnTo>
                      <a:pt x="38369" y="43737"/>
                    </a:lnTo>
                    <a:lnTo>
                      <a:pt x="38461" y="43506"/>
                    </a:lnTo>
                    <a:lnTo>
                      <a:pt x="38461" y="43460"/>
                    </a:lnTo>
                    <a:lnTo>
                      <a:pt x="38508" y="43413"/>
                    </a:lnTo>
                    <a:lnTo>
                      <a:pt x="38508" y="43367"/>
                    </a:lnTo>
                    <a:lnTo>
                      <a:pt x="38554" y="43274"/>
                    </a:lnTo>
                    <a:lnTo>
                      <a:pt x="38646" y="43182"/>
                    </a:lnTo>
                    <a:lnTo>
                      <a:pt x="38693" y="43089"/>
                    </a:lnTo>
                    <a:lnTo>
                      <a:pt x="38739" y="43089"/>
                    </a:lnTo>
                    <a:lnTo>
                      <a:pt x="38739" y="43043"/>
                    </a:lnTo>
                    <a:lnTo>
                      <a:pt x="38878" y="42950"/>
                    </a:lnTo>
                    <a:lnTo>
                      <a:pt x="38878" y="42997"/>
                    </a:lnTo>
                    <a:lnTo>
                      <a:pt x="38878" y="43043"/>
                    </a:lnTo>
                    <a:lnTo>
                      <a:pt x="38924" y="43043"/>
                    </a:lnTo>
                    <a:lnTo>
                      <a:pt x="38924" y="43089"/>
                    </a:lnTo>
                    <a:lnTo>
                      <a:pt x="38970" y="43136"/>
                    </a:lnTo>
                    <a:lnTo>
                      <a:pt x="39248" y="43691"/>
                    </a:lnTo>
                    <a:lnTo>
                      <a:pt x="39341" y="43830"/>
                    </a:lnTo>
                    <a:lnTo>
                      <a:pt x="39526" y="43922"/>
                    </a:lnTo>
                    <a:lnTo>
                      <a:pt x="39989" y="43922"/>
                    </a:lnTo>
                    <a:lnTo>
                      <a:pt x="40035" y="43876"/>
                    </a:lnTo>
                    <a:lnTo>
                      <a:pt x="40081" y="43876"/>
                    </a:lnTo>
                    <a:lnTo>
                      <a:pt x="40359" y="43784"/>
                    </a:lnTo>
                    <a:lnTo>
                      <a:pt x="40590" y="43645"/>
                    </a:lnTo>
                    <a:lnTo>
                      <a:pt x="40683" y="43645"/>
                    </a:lnTo>
                    <a:lnTo>
                      <a:pt x="40729" y="43552"/>
                    </a:lnTo>
                    <a:lnTo>
                      <a:pt x="40868" y="43413"/>
                    </a:lnTo>
                    <a:lnTo>
                      <a:pt x="40914" y="43367"/>
                    </a:lnTo>
                    <a:lnTo>
                      <a:pt x="40961" y="43321"/>
                    </a:lnTo>
                    <a:lnTo>
                      <a:pt x="41007" y="43182"/>
                    </a:lnTo>
                    <a:lnTo>
                      <a:pt x="41053" y="43089"/>
                    </a:lnTo>
                    <a:lnTo>
                      <a:pt x="41053" y="42950"/>
                    </a:lnTo>
                    <a:lnTo>
                      <a:pt x="41007" y="42858"/>
                    </a:lnTo>
                    <a:lnTo>
                      <a:pt x="40914" y="42719"/>
                    </a:lnTo>
                    <a:lnTo>
                      <a:pt x="40729" y="42673"/>
                    </a:lnTo>
                    <a:lnTo>
                      <a:pt x="40637" y="42534"/>
                    </a:lnTo>
                    <a:lnTo>
                      <a:pt x="40637" y="42488"/>
                    </a:lnTo>
                    <a:lnTo>
                      <a:pt x="40544" y="42349"/>
                    </a:lnTo>
                    <a:lnTo>
                      <a:pt x="40544" y="42303"/>
                    </a:lnTo>
                    <a:lnTo>
                      <a:pt x="40498" y="42256"/>
                    </a:lnTo>
                    <a:lnTo>
                      <a:pt x="40498" y="42210"/>
                    </a:lnTo>
                    <a:lnTo>
                      <a:pt x="40451" y="42164"/>
                    </a:lnTo>
                    <a:lnTo>
                      <a:pt x="40451" y="42117"/>
                    </a:lnTo>
                    <a:close/>
                    <a:moveTo>
                      <a:pt x="34203" y="42210"/>
                    </a:moveTo>
                    <a:lnTo>
                      <a:pt x="34388" y="42303"/>
                    </a:lnTo>
                    <a:lnTo>
                      <a:pt x="34527" y="42395"/>
                    </a:lnTo>
                    <a:lnTo>
                      <a:pt x="34805" y="42534"/>
                    </a:lnTo>
                    <a:lnTo>
                      <a:pt x="35129" y="42626"/>
                    </a:lnTo>
                    <a:lnTo>
                      <a:pt x="35731" y="42719"/>
                    </a:lnTo>
                    <a:lnTo>
                      <a:pt x="35869" y="42719"/>
                    </a:lnTo>
                    <a:lnTo>
                      <a:pt x="35962" y="42765"/>
                    </a:lnTo>
                    <a:lnTo>
                      <a:pt x="36471" y="42765"/>
                    </a:lnTo>
                    <a:lnTo>
                      <a:pt x="36564" y="43413"/>
                    </a:lnTo>
                    <a:lnTo>
                      <a:pt x="29945" y="44200"/>
                    </a:lnTo>
                    <a:lnTo>
                      <a:pt x="29853" y="44246"/>
                    </a:lnTo>
                    <a:lnTo>
                      <a:pt x="29760" y="44246"/>
                    </a:lnTo>
                    <a:lnTo>
                      <a:pt x="29344" y="44293"/>
                    </a:lnTo>
                    <a:lnTo>
                      <a:pt x="28834" y="44339"/>
                    </a:lnTo>
                    <a:lnTo>
                      <a:pt x="28696" y="44385"/>
                    </a:lnTo>
                    <a:lnTo>
                      <a:pt x="28464" y="44385"/>
                    </a:lnTo>
                    <a:lnTo>
                      <a:pt x="28048" y="44432"/>
                    </a:lnTo>
                    <a:lnTo>
                      <a:pt x="26844" y="44570"/>
                    </a:lnTo>
                    <a:lnTo>
                      <a:pt x="26474" y="44617"/>
                    </a:lnTo>
                    <a:lnTo>
                      <a:pt x="26104" y="44570"/>
                    </a:lnTo>
                    <a:lnTo>
                      <a:pt x="25734" y="44524"/>
                    </a:lnTo>
                    <a:lnTo>
                      <a:pt x="25317" y="44385"/>
                    </a:lnTo>
                    <a:lnTo>
                      <a:pt x="25271" y="44385"/>
                    </a:lnTo>
                    <a:lnTo>
                      <a:pt x="25178" y="44339"/>
                    </a:lnTo>
                    <a:lnTo>
                      <a:pt x="24623" y="44108"/>
                    </a:lnTo>
                    <a:lnTo>
                      <a:pt x="24623" y="42858"/>
                    </a:lnTo>
                    <a:lnTo>
                      <a:pt x="24715" y="42904"/>
                    </a:lnTo>
                    <a:lnTo>
                      <a:pt x="24762" y="42904"/>
                    </a:lnTo>
                    <a:lnTo>
                      <a:pt x="24993" y="42997"/>
                    </a:lnTo>
                    <a:lnTo>
                      <a:pt x="25271" y="43089"/>
                    </a:lnTo>
                    <a:lnTo>
                      <a:pt x="25502" y="43136"/>
                    </a:lnTo>
                    <a:lnTo>
                      <a:pt x="25734" y="43182"/>
                    </a:lnTo>
                    <a:lnTo>
                      <a:pt x="26243" y="43182"/>
                    </a:lnTo>
                    <a:lnTo>
                      <a:pt x="26567" y="43136"/>
                    </a:lnTo>
                    <a:lnTo>
                      <a:pt x="26705" y="43089"/>
                    </a:lnTo>
                    <a:lnTo>
                      <a:pt x="26798" y="43089"/>
                    </a:lnTo>
                    <a:lnTo>
                      <a:pt x="28048" y="42950"/>
                    </a:lnTo>
                    <a:lnTo>
                      <a:pt x="28187" y="42904"/>
                    </a:lnTo>
                    <a:lnTo>
                      <a:pt x="28279" y="42904"/>
                    </a:lnTo>
                    <a:lnTo>
                      <a:pt x="31704" y="42488"/>
                    </a:lnTo>
                    <a:lnTo>
                      <a:pt x="31982" y="42488"/>
                    </a:lnTo>
                    <a:lnTo>
                      <a:pt x="34203" y="42210"/>
                    </a:lnTo>
                    <a:close/>
                    <a:moveTo>
                      <a:pt x="14394" y="44663"/>
                    </a:moveTo>
                    <a:lnTo>
                      <a:pt x="14487" y="44709"/>
                    </a:lnTo>
                    <a:lnTo>
                      <a:pt x="14441" y="44709"/>
                    </a:lnTo>
                    <a:lnTo>
                      <a:pt x="14302" y="44663"/>
                    </a:lnTo>
                    <a:close/>
                    <a:moveTo>
                      <a:pt x="11108" y="37073"/>
                    </a:moveTo>
                    <a:lnTo>
                      <a:pt x="11895" y="37674"/>
                    </a:lnTo>
                    <a:lnTo>
                      <a:pt x="11895" y="37721"/>
                    </a:lnTo>
                    <a:lnTo>
                      <a:pt x="11895" y="42395"/>
                    </a:lnTo>
                    <a:lnTo>
                      <a:pt x="11941" y="42441"/>
                    </a:lnTo>
                    <a:lnTo>
                      <a:pt x="11988" y="42441"/>
                    </a:lnTo>
                    <a:lnTo>
                      <a:pt x="11895" y="42673"/>
                    </a:lnTo>
                    <a:lnTo>
                      <a:pt x="11895" y="42765"/>
                    </a:lnTo>
                    <a:lnTo>
                      <a:pt x="11941" y="42673"/>
                    </a:lnTo>
                    <a:lnTo>
                      <a:pt x="11988" y="42626"/>
                    </a:lnTo>
                    <a:lnTo>
                      <a:pt x="12034" y="42441"/>
                    </a:lnTo>
                    <a:lnTo>
                      <a:pt x="12080" y="42395"/>
                    </a:lnTo>
                    <a:lnTo>
                      <a:pt x="11988" y="42441"/>
                    </a:lnTo>
                    <a:lnTo>
                      <a:pt x="11988" y="42441"/>
                    </a:lnTo>
                    <a:lnTo>
                      <a:pt x="12034" y="42395"/>
                    </a:lnTo>
                    <a:lnTo>
                      <a:pt x="12126" y="42117"/>
                    </a:lnTo>
                    <a:lnTo>
                      <a:pt x="12126" y="41979"/>
                    </a:lnTo>
                    <a:lnTo>
                      <a:pt x="12126" y="41793"/>
                    </a:lnTo>
                    <a:lnTo>
                      <a:pt x="12173" y="37906"/>
                    </a:lnTo>
                    <a:lnTo>
                      <a:pt x="12821" y="38554"/>
                    </a:lnTo>
                    <a:lnTo>
                      <a:pt x="13422" y="39202"/>
                    </a:lnTo>
                    <a:lnTo>
                      <a:pt x="13469" y="39248"/>
                    </a:lnTo>
                    <a:lnTo>
                      <a:pt x="13515" y="39340"/>
                    </a:lnTo>
                    <a:lnTo>
                      <a:pt x="13561" y="39340"/>
                    </a:lnTo>
                    <a:lnTo>
                      <a:pt x="14348" y="40312"/>
                    </a:lnTo>
                    <a:lnTo>
                      <a:pt x="14394" y="40359"/>
                    </a:lnTo>
                    <a:lnTo>
                      <a:pt x="14441" y="40405"/>
                    </a:lnTo>
                    <a:lnTo>
                      <a:pt x="14441" y="40451"/>
                    </a:lnTo>
                    <a:lnTo>
                      <a:pt x="15181" y="41423"/>
                    </a:lnTo>
                    <a:lnTo>
                      <a:pt x="15181" y="41932"/>
                    </a:lnTo>
                    <a:lnTo>
                      <a:pt x="13746" y="42765"/>
                    </a:lnTo>
                    <a:lnTo>
                      <a:pt x="13561" y="42858"/>
                    </a:lnTo>
                    <a:lnTo>
                      <a:pt x="13330" y="42950"/>
                    </a:lnTo>
                    <a:lnTo>
                      <a:pt x="13283" y="42950"/>
                    </a:lnTo>
                    <a:lnTo>
                      <a:pt x="13283" y="42997"/>
                    </a:lnTo>
                    <a:lnTo>
                      <a:pt x="13237" y="43043"/>
                    </a:lnTo>
                    <a:lnTo>
                      <a:pt x="13191" y="43182"/>
                    </a:lnTo>
                    <a:lnTo>
                      <a:pt x="13098" y="43367"/>
                    </a:lnTo>
                    <a:lnTo>
                      <a:pt x="13052" y="43413"/>
                    </a:lnTo>
                    <a:lnTo>
                      <a:pt x="13052" y="43460"/>
                    </a:lnTo>
                    <a:lnTo>
                      <a:pt x="13006" y="43552"/>
                    </a:lnTo>
                    <a:lnTo>
                      <a:pt x="12959" y="43598"/>
                    </a:lnTo>
                    <a:lnTo>
                      <a:pt x="12959" y="43691"/>
                    </a:lnTo>
                    <a:lnTo>
                      <a:pt x="13839" y="44339"/>
                    </a:lnTo>
                    <a:lnTo>
                      <a:pt x="13607" y="44478"/>
                    </a:lnTo>
                    <a:lnTo>
                      <a:pt x="13469" y="44432"/>
                    </a:lnTo>
                    <a:lnTo>
                      <a:pt x="13098" y="44385"/>
                    </a:lnTo>
                    <a:lnTo>
                      <a:pt x="12821" y="43969"/>
                    </a:lnTo>
                    <a:lnTo>
                      <a:pt x="12774" y="44061"/>
                    </a:lnTo>
                    <a:lnTo>
                      <a:pt x="12728" y="44061"/>
                    </a:lnTo>
                    <a:lnTo>
                      <a:pt x="12728" y="44108"/>
                    </a:lnTo>
                    <a:lnTo>
                      <a:pt x="12728" y="44154"/>
                    </a:lnTo>
                    <a:lnTo>
                      <a:pt x="12682" y="44200"/>
                    </a:lnTo>
                    <a:lnTo>
                      <a:pt x="12589" y="44385"/>
                    </a:lnTo>
                    <a:lnTo>
                      <a:pt x="12543" y="44432"/>
                    </a:lnTo>
                    <a:lnTo>
                      <a:pt x="12543" y="44385"/>
                    </a:lnTo>
                    <a:lnTo>
                      <a:pt x="12635" y="44154"/>
                    </a:lnTo>
                    <a:lnTo>
                      <a:pt x="12682" y="44108"/>
                    </a:lnTo>
                    <a:lnTo>
                      <a:pt x="12682" y="44061"/>
                    </a:lnTo>
                    <a:lnTo>
                      <a:pt x="12728" y="44015"/>
                    </a:lnTo>
                    <a:lnTo>
                      <a:pt x="12774" y="43922"/>
                    </a:lnTo>
                    <a:lnTo>
                      <a:pt x="12728" y="43876"/>
                    </a:lnTo>
                    <a:lnTo>
                      <a:pt x="12682" y="43876"/>
                    </a:lnTo>
                    <a:lnTo>
                      <a:pt x="12682" y="43922"/>
                    </a:lnTo>
                    <a:lnTo>
                      <a:pt x="12635" y="44015"/>
                    </a:lnTo>
                    <a:lnTo>
                      <a:pt x="12450" y="44385"/>
                    </a:lnTo>
                    <a:lnTo>
                      <a:pt x="12450" y="44432"/>
                    </a:lnTo>
                    <a:lnTo>
                      <a:pt x="12404" y="44478"/>
                    </a:lnTo>
                    <a:lnTo>
                      <a:pt x="12404" y="44524"/>
                    </a:lnTo>
                    <a:lnTo>
                      <a:pt x="12358" y="44570"/>
                    </a:lnTo>
                    <a:lnTo>
                      <a:pt x="12358" y="44663"/>
                    </a:lnTo>
                    <a:lnTo>
                      <a:pt x="12312" y="44663"/>
                    </a:lnTo>
                    <a:lnTo>
                      <a:pt x="12265" y="44802"/>
                    </a:lnTo>
                    <a:lnTo>
                      <a:pt x="12265" y="44755"/>
                    </a:lnTo>
                    <a:lnTo>
                      <a:pt x="12265" y="44663"/>
                    </a:lnTo>
                    <a:lnTo>
                      <a:pt x="12312" y="44617"/>
                    </a:lnTo>
                    <a:lnTo>
                      <a:pt x="12312" y="44570"/>
                    </a:lnTo>
                    <a:lnTo>
                      <a:pt x="12358" y="44524"/>
                    </a:lnTo>
                    <a:lnTo>
                      <a:pt x="12358" y="44478"/>
                    </a:lnTo>
                    <a:lnTo>
                      <a:pt x="12404" y="44432"/>
                    </a:lnTo>
                    <a:lnTo>
                      <a:pt x="12404" y="44385"/>
                    </a:lnTo>
                    <a:lnTo>
                      <a:pt x="12450" y="44339"/>
                    </a:lnTo>
                    <a:lnTo>
                      <a:pt x="12589" y="43969"/>
                    </a:lnTo>
                    <a:lnTo>
                      <a:pt x="12635" y="43922"/>
                    </a:lnTo>
                    <a:lnTo>
                      <a:pt x="12635" y="43876"/>
                    </a:lnTo>
                    <a:lnTo>
                      <a:pt x="12682" y="43876"/>
                    </a:lnTo>
                    <a:lnTo>
                      <a:pt x="12682" y="43830"/>
                    </a:lnTo>
                    <a:lnTo>
                      <a:pt x="12589" y="43737"/>
                    </a:lnTo>
                    <a:lnTo>
                      <a:pt x="12774" y="43645"/>
                    </a:lnTo>
                    <a:lnTo>
                      <a:pt x="12774" y="43552"/>
                    </a:lnTo>
                    <a:lnTo>
                      <a:pt x="12821" y="43506"/>
                    </a:lnTo>
                    <a:lnTo>
                      <a:pt x="12867" y="43460"/>
                    </a:lnTo>
                    <a:lnTo>
                      <a:pt x="12913" y="43367"/>
                    </a:lnTo>
                    <a:lnTo>
                      <a:pt x="12913" y="43274"/>
                    </a:lnTo>
                    <a:lnTo>
                      <a:pt x="12959" y="43274"/>
                    </a:lnTo>
                    <a:lnTo>
                      <a:pt x="12959" y="43182"/>
                    </a:lnTo>
                    <a:lnTo>
                      <a:pt x="13098" y="42950"/>
                    </a:lnTo>
                    <a:lnTo>
                      <a:pt x="13098" y="42904"/>
                    </a:lnTo>
                    <a:lnTo>
                      <a:pt x="13145" y="42858"/>
                    </a:lnTo>
                    <a:lnTo>
                      <a:pt x="13098" y="42812"/>
                    </a:lnTo>
                    <a:lnTo>
                      <a:pt x="12774" y="42812"/>
                    </a:lnTo>
                    <a:lnTo>
                      <a:pt x="12728" y="42858"/>
                    </a:lnTo>
                    <a:lnTo>
                      <a:pt x="12126" y="43182"/>
                    </a:lnTo>
                    <a:lnTo>
                      <a:pt x="12126" y="42441"/>
                    </a:lnTo>
                    <a:lnTo>
                      <a:pt x="12126" y="42395"/>
                    </a:lnTo>
                    <a:lnTo>
                      <a:pt x="12080" y="42488"/>
                    </a:lnTo>
                    <a:lnTo>
                      <a:pt x="12080" y="42534"/>
                    </a:lnTo>
                    <a:lnTo>
                      <a:pt x="12034" y="42626"/>
                    </a:lnTo>
                    <a:lnTo>
                      <a:pt x="11988" y="42673"/>
                    </a:lnTo>
                    <a:lnTo>
                      <a:pt x="11988" y="42719"/>
                    </a:lnTo>
                    <a:lnTo>
                      <a:pt x="11941" y="42765"/>
                    </a:lnTo>
                    <a:lnTo>
                      <a:pt x="11895" y="42858"/>
                    </a:lnTo>
                    <a:lnTo>
                      <a:pt x="11895" y="43367"/>
                    </a:lnTo>
                    <a:lnTo>
                      <a:pt x="11664" y="43367"/>
                    </a:lnTo>
                    <a:lnTo>
                      <a:pt x="11617" y="43460"/>
                    </a:lnTo>
                    <a:lnTo>
                      <a:pt x="11617" y="43506"/>
                    </a:lnTo>
                    <a:lnTo>
                      <a:pt x="11571" y="43552"/>
                    </a:lnTo>
                    <a:lnTo>
                      <a:pt x="11571" y="43598"/>
                    </a:lnTo>
                    <a:lnTo>
                      <a:pt x="11525" y="43645"/>
                    </a:lnTo>
                    <a:lnTo>
                      <a:pt x="11525" y="43691"/>
                    </a:lnTo>
                    <a:lnTo>
                      <a:pt x="11478" y="43784"/>
                    </a:lnTo>
                    <a:lnTo>
                      <a:pt x="11432" y="43876"/>
                    </a:lnTo>
                    <a:lnTo>
                      <a:pt x="11386" y="43922"/>
                    </a:lnTo>
                    <a:lnTo>
                      <a:pt x="11386" y="43969"/>
                    </a:lnTo>
                    <a:lnTo>
                      <a:pt x="11386" y="44015"/>
                    </a:lnTo>
                    <a:lnTo>
                      <a:pt x="11340" y="44015"/>
                    </a:lnTo>
                    <a:lnTo>
                      <a:pt x="11340" y="44061"/>
                    </a:lnTo>
                    <a:lnTo>
                      <a:pt x="11340" y="44108"/>
                    </a:lnTo>
                    <a:lnTo>
                      <a:pt x="11293" y="44108"/>
                    </a:lnTo>
                    <a:lnTo>
                      <a:pt x="11293" y="44154"/>
                    </a:lnTo>
                    <a:lnTo>
                      <a:pt x="11293" y="44200"/>
                    </a:lnTo>
                    <a:lnTo>
                      <a:pt x="11247" y="44246"/>
                    </a:lnTo>
                    <a:lnTo>
                      <a:pt x="11247" y="44293"/>
                    </a:lnTo>
                    <a:lnTo>
                      <a:pt x="11201" y="44339"/>
                    </a:lnTo>
                    <a:lnTo>
                      <a:pt x="11201" y="44385"/>
                    </a:lnTo>
                    <a:lnTo>
                      <a:pt x="11154" y="44432"/>
                    </a:lnTo>
                    <a:lnTo>
                      <a:pt x="11108" y="44432"/>
                    </a:lnTo>
                    <a:lnTo>
                      <a:pt x="11154" y="44293"/>
                    </a:lnTo>
                    <a:lnTo>
                      <a:pt x="11201" y="44246"/>
                    </a:lnTo>
                    <a:lnTo>
                      <a:pt x="11201" y="44200"/>
                    </a:lnTo>
                    <a:lnTo>
                      <a:pt x="11247" y="44200"/>
                    </a:lnTo>
                    <a:lnTo>
                      <a:pt x="11247" y="44154"/>
                    </a:lnTo>
                    <a:lnTo>
                      <a:pt x="11247" y="44108"/>
                    </a:lnTo>
                    <a:lnTo>
                      <a:pt x="11293" y="44108"/>
                    </a:lnTo>
                    <a:lnTo>
                      <a:pt x="11293" y="44061"/>
                    </a:lnTo>
                    <a:lnTo>
                      <a:pt x="11293" y="44015"/>
                    </a:lnTo>
                    <a:lnTo>
                      <a:pt x="11340" y="43969"/>
                    </a:lnTo>
                    <a:lnTo>
                      <a:pt x="11386" y="43876"/>
                    </a:lnTo>
                    <a:lnTo>
                      <a:pt x="11386" y="43830"/>
                    </a:lnTo>
                    <a:lnTo>
                      <a:pt x="11432" y="43784"/>
                    </a:lnTo>
                    <a:lnTo>
                      <a:pt x="11478" y="43691"/>
                    </a:lnTo>
                    <a:lnTo>
                      <a:pt x="11478" y="43645"/>
                    </a:lnTo>
                    <a:lnTo>
                      <a:pt x="11478" y="43598"/>
                    </a:lnTo>
                    <a:lnTo>
                      <a:pt x="11525" y="43552"/>
                    </a:lnTo>
                    <a:lnTo>
                      <a:pt x="11525" y="43506"/>
                    </a:lnTo>
                    <a:lnTo>
                      <a:pt x="11571" y="43460"/>
                    </a:lnTo>
                    <a:lnTo>
                      <a:pt x="11571" y="43413"/>
                    </a:lnTo>
                    <a:lnTo>
                      <a:pt x="11525" y="43460"/>
                    </a:lnTo>
                    <a:lnTo>
                      <a:pt x="11571" y="43274"/>
                    </a:lnTo>
                    <a:lnTo>
                      <a:pt x="11571" y="43182"/>
                    </a:lnTo>
                    <a:lnTo>
                      <a:pt x="11478" y="42950"/>
                    </a:lnTo>
                    <a:lnTo>
                      <a:pt x="11432" y="42719"/>
                    </a:lnTo>
                    <a:lnTo>
                      <a:pt x="11340" y="42580"/>
                    </a:lnTo>
                    <a:lnTo>
                      <a:pt x="11108" y="41747"/>
                    </a:lnTo>
                    <a:lnTo>
                      <a:pt x="11108" y="37073"/>
                    </a:lnTo>
                    <a:close/>
                    <a:moveTo>
                      <a:pt x="12497" y="44617"/>
                    </a:moveTo>
                    <a:lnTo>
                      <a:pt x="12450" y="44663"/>
                    </a:lnTo>
                    <a:lnTo>
                      <a:pt x="12450" y="44709"/>
                    </a:lnTo>
                    <a:lnTo>
                      <a:pt x="12404" y="44802"/>
                    </a:lnTo>
                    <a:lnTo>
                      <a:pt x="12358" y="44802"/>
                    </a:lnTo>
                    <a:lnTo>
                      <a:pt x="12404" y="44709"/>
                    </a:lnTo>
                    <a:lnTo>
                      <a:pt x="12450" y="44617"/>
                    </a:lnTo>
                    <a:close/>
                    <a:moveTo>
                      <a:pt x="13283" y="44848"/>
                    </a:moveTo>
                    <a:lnTo>
                      <a:pt x="13237" y="44894"/>
                    </a:lnTo>
                    <a:lnTo>
                      <a:pt x="13145" y="44894"/>
                    </a:lnTo>
                    <a:lnTo>
                      <a:pt x="13191" y="44848"/>
                    </a:lnTo>
                    <a:close/>
                    <a:moveTo>
                      <a:pt x="41840" y="42534"/>
                    </a:moveTo>
                    <a:lnTo>
                      <a:pt x="41840" y="42580"/>
                    </a:lnTo>
                    <a:lnTo>
                      <a:pt x="41886" y="42626"/>
                    </a:lnTo>
                    <a:lnTo>
                      <a:pt x="41886" y="42673"/>
                    </a:lnTo>
                    <a:lnTo>
                      <a:pt x="41933" y="42719"/>
                    </a:lnTo>
                    <a:lnTo>
                      <a:pt x="41933" y="42765"/>
                    </a:lnTo>
                    <a:lnTo>
                      <a:pt x="41979" y="42812"/>
                    </a:lnTo>
                    <a:lnTo>
                      <a:pt x="41979" y="42858"/>
                    </a:lnTo>
                    <a:lnTo>
                      <a:pt x="41979" y="42904"/>
                    </a:lnTo>
                    <a:lnTo>
                      <a:pt x="41979" y="42950"/>
                    </a:lnTo>
                    <a:lnTo>
                      <a:pt x="41979" y="42997"/>
                    </a:lnTo>
                    <a:lnTo>
                      <a:pt x="41979" y="43043"/>
                    </a:lnTo>
                    <a:lnTo>
                      <a:pt x="41979" y="43089"/>
                    </a:lnTo>
                    <a:lnTo>
                      <a:pt x="41979" y="43136"/>
                    </a:lnTo>
                    <a:lnTo>
                      <a:pt x="41979" y="43182"/>
                    </a:lnTo>
                    <a:lnTo>
                      <a:pt x="41979" y="43228"/>
                    </a:lnTo>
                    <a:lnTo>
                      <a:pt x="41979" y="43274"/>
                    </a:lnTo>
                    <a:lnTo>
                      <a:pt x="41933" y="43274"/>
                    </a:lnTo>
                    <a:lnTo>
                      <a:pt x="41933" y="43321"/>
                    </a:lnTo>
                    <a:lnTo>
                      <a:pt x="41933" y="43367"/>
                    </a:lnTo>
                    <a:lnTo>
                      <a:pt x="41933" y="43413"/>
                    </a:lnTo>
                    <a:lnTo>
                      <a:pt x="41886" y="43460"/>
                    </a:lnTo>
                    <a:lnTo>
                      <a:pt x="41886" y="43506"/>
                    </a:lnTo>
                    <a:lnTo>
                      <a:pt x="41840" y="43552"/>
                    </a:lnTo>
                    <a:lnTo>
                      <a:pt x="41794" y="43598"/>
                    </a:lnTo>
                    <a:lnTo>
                      <a:pt x="41794" y="43645"/>
                    </a:lnTo>
                    <a:lnTo>
                      <a:pt x="41794" y="43691"/>
                    </a:lnTo>
                    <a:lnTo>
                      <a:pt x="41701" y="43784"/>
                    </a:lnTo>
                    <a:lnTo>
                      <a:pt x="41655" y="43830"/>
                    </a:lnTo>
                    <a:lnTo>
                      <a:pt x="41609" y="43876"/>
                    </a:lnTo>
                    <a:lnTo>
                      <a:pt x="41609" y="43922"/>
                    </a:lnTo>
                    <a:lnTo>
                      <a:pt x="41562" y="43969"/>
                    </a:lnTo>
                    <a:lnTo>
                      <a:pt x="41516" y="43969"/>
                    </a:lnTo>
                    <a:lnTo>
                      <a:pt x="41516" y="44015"/>
                    </a:lnTo>
                    <a:lnTo>
                      <a:pt x="41470" y="44015"/>
                    </a:lnTo>
                    <a:lnTo>
                      <a:pt x="41423" y="44061"/>
                    </a:lnTo>
                    <a:lnTo>
                      <a:pt x="41423" y="44108"/>
                    </a:lnTo>
                    <a:lnTo>
                      <a:pt x="41377" y="44108"/>
                    </a:lnTo>
                    <a:lnTo>
                      <a:pt x="41377" y="44154"/>
                    </a:lnTo>
                    <a:lnTo>
                      <a:pt x="41331" y="44154"/>
                    </a:lnTo>
                    <a:lnTo>
                      <a:pt x="41285" y="44200"/>
                    </a:lnTo>
                    <a:lnTo>
                      <a:pt x="41238" y="44246"/>
                    </a:lnTo>
                    <a:lnTo>
                      <a:pt x="41192" y="44293"/>
                    </a:lnTo>
                    <a:lnTo>
                      <a:pt x="41146" y="44293"/>
                    </a:lnTo>
                    <a:lnTo>
                      <a:pt x="41099" y="44339"/>
                    </a:lnTo>
                    <a:lnTo>
                      <a:pt x="41053" y="44385"/>
                    </a:lnTo>
                    <a:lnTo>
                      <a:pt x="41007" y="44385"/>
                    </a:lnTo>
                    <a:lnTo>
                      <a:pt x="40961" y="44432"/>
                    </a:lnTo>
                    <a:lnTo>
                      <a:pt x="40868" y="44478"/>
                    </a:lnTo>
                    <a:lnTo>
                      <a:pt x="40868" y="44524"/>
                    </a:lnTo>
                    <a:lnTo>
                      <a:pt x="40775" y="44524"/>
                    </a:lnTo>
                    <a:lnTo>
                      <a:pt x="40775" y="44570"/>
                    </a:lnTo>
                    <a:lnTo>
                      <a:pt x="40683" y="44570"/>
                    </a:lnTo>
                    <a:lnTo>
                      <a:pt x="40590" y="44617"/>
                    </a:lnTo>
                    <a:lnTo>
                      <a:pt x="40544" y="44663"/>
                    </a:lnTo>
                    <a:lnTo>
                      <a:pt x="40498" y="44663"/>
                    </a:lnTo>
                    <a:lnTo>
                      <a:pt x="40451" y="44709"/>
                    </a:lnTo>
                    <a:lnTo>
                      <a:pt x="40405" y="44709"/>
                    </a:lnTo>
                    <a:lnTo>
                      <a:pt x="40359" y="44755"/>
                    </a:lnTo>
                    <a:lnTo>
                      <a:pt x="40220" y="44755"/>
                    </a:lnTo>
                    <a:lnTo>
                      <a:pt x="40220" y="44802"/>
                    </a:lnTo>
                    <a:lnTo>
                      <a:pt x="39942" y="44848"/>
                    </a:lnTo>
                    <a:lnTo>
                      <a:pt x="39896" y="44848"/>
                    </a:lnTo>
                    <a:lnTo>
                      <a:pt x="39850" y="44894"/>
                    </a:lnTo>
                    <a:lnTo>
                      <a:pt x="39572" y="44894"/>
                    </a:lnTo>
                    <a:lnTo>
                      <a:pt x="39526" y="44941"/>
                    </a:lnTo>
                    <a:lnTo>
                      <a:pt x="39294" y="44941"/>
                    </a:lnTo>
                    <a:lnTo>
                      <a:pt x="39109" y="44894"/>
                    </a:lnTo>
                    <a:lnTo>
                      <a:pt x="39017" y="44894"/>
                    </a:lnTo>
                    <a:lnTo>
                      <a:pt x="39017" y="44848"/>
                    </a:lnTo>
                    <a:lnTo>
                      <a:pt x="38878" y="44848"/>
                    </a:lnTo>
                    <a:lnTo>
                      <a:pt x="38832" y="44802"/>
                    </a:lnTo>
                    <a:lnTo>
                      <a:pt x="38785" y="44802"/>
                    </a:lnTo>
                    <a:lnTo>
                      <a:pt x="38739" y="44755"/>
                    </a:lnTo>
                    <a:lnTo>
                      <a:pt x="38693" y="44755"/>
                    </a:lnTo>
                    <a:lnTo>
                      <a:pt x="38646" y="44709"/>
                    </a:lnTo>
                    <a:lnTo>
                      <a:pt x="38554" y="44617"/>
                    </a:lnTo>
                    <a:lnTo>
                      <a:pt x="38508" y="44570"/>
                    </a:lnTo>
                    <a:lnTo>
                      <a:pt x="38508" y="44524"/>
                    </a:lnTo>
                    <a:lnTo>
                      <a:pt x="38461" y="44524"/>
                    </a:lnTo>
                    <a:lnTo>
                      <a:pt x="38461" y="44478"/>
                    </a:lnTo>
                    <a:lnTo>
                      <a:pt x="38461" y="44432"/>
                    </a:lnTo>
                    <a:lnTo>
                      <a:pt x="38424" y="44339"/>
                    </a:lnTo>
                    <a:lnTo>
                      <a:pt x="38461" y="44339"/>
                    </a:lnTo>
                    <a:lnTo>
                      <a:pt x="38461" y="44385"/>
                    </a:lnTo>
                    <a:lnTo>
                      <a:pt x="38461" y="44432"/>
                    </a:lnTo>
                    <a:lnTo>
                      <a:pt x="38508" y="44432"/>
                    </a:lnTo>
                    <a:lnTo>
                      <a:pt x="38508" y="44478"/>
                    </a:lnTo>
                    <a:lnTo>
                      <a:pt x="38554" y="44478"/>
                    </a:lnTo>
                    <a:lnTo>
                      <a:pt x="38554" y="44524"/>
                    </a:lnTo>
                    <a:lnTo>
                      <a:pt x="38600" y="44524"/>
                    </a:lnTo>
                    <a:lnTo>
                      <a:pt x="38646" y="44570"/>
                    </a:lnTo>
                    <a:lnTo>
                      <a:pt x="38693" y="44570"/>
                    </a:lnTo>
                    <a:lnTo>
                      <a:pt x="38693" y="44617"/>
                    </a:lnTo>
                    <a:lnTo>
                      <a:pt x="38785" y="44617"/>
                    </a:lnTo>
                    <a:lnTo>
                      <a:pt x="38832" y="44663"/>
                    </a:lnTo>
                    <a:lnTo>
                      <a:pt x="38878" y="44663"/>
                    </a:lnTo>
                    <a:lnTo>
                      <a:pt x="38924" y="44709"/>
                    </a:lnTo>
                    <a:lnTo>
                      <a:pt x="39063" y="44709"/>
                    </a:lnTo>
                    <a:lnTo>
                      <a:pt x="39109" y="44755"/>
                    </a:lnTo>
                    <a:lnTo>
                      <a:pt x="39665" y="44755"/>
                    </a:lnTo>
                    <a:lnTo>
                      <a:pt x="39665" y="44709"/>
                    </a:lnTo>
                    <a:lnTo>
                      <a:pt x="39896" y="44709"/>
                    </a:lnTo>
                    <a:lnTo>
                      <a:pt x="39942" y="44663"/>
                    </a:lnTo>
                    <a:lnTo>
                      <a:pt x="40035" y="44663"/>
                    </a:lnTo>
                    <a:lnTo>
                      <a:pt x="40127" y="44617"/>
                    </a:lnTo>
                    <a:lnTo>
                      <a:pt x="40220" y="44617"/>
                    </a:lnTo>
                    <a:lnTo>
                      <a:pt x="40266" y="44570"/>
                    </a:lnTo>
                    <a:lnTo>
                      <a:pt x="40313" y="44570"/>
                    </a:lnTo>
                    <a:lnTo>
                      <a:pt x="40359" y="44524"/>
                    </a:lnTo>
                    <a:lnTo>
                      <a:pt x="40451" y="44524"/>
                    </a:lnTo>
                    <a:lnTo>
                      <a:pt x="40498" y="44478"/>
                    </a:lnTo>
                    <a:lnTo>
                      <a:pt x="40544" y="44478"/>
                    </a:lnTo>
                    <a:lnTo>
                      <a:pt x="40590" y="44432"/>
                    </a:lnTo>
                    <a:lnTo>
                      <a:pt x="40637" y="44432"/>
                    </a:lnTo>
                    <a:lnTo>
                      <a:pt x="40683" y="44385"/>
                    </a:lnTo>
                    <a:lnTo>
                      <a:pt x="40729" y="44385"/>
                    </a:lnTo>
                    <a:lnTo>
                      <a:pt x="40775" y="44339"/>
                    </a:lnTo>
                    <a:lnTo>
                      <a:pt x="40822" y="44293"/>
                    </a:lnTo>
                    <a:lnTo>
                      <a:pt x="40868" y="44293"/>
                    </a:lnTo>
                    <a:lnTo>
                      <a:pt x="40914" y="44246"/>
                    </a:lnTo>
                    <a:lnTo>
                      <a:pt x="40961" y="44246"/>
                    </a:lnTo>
                    <a:lnTo>
                      <a:pt x="40961" y="44200"/>
                    </a:lnTo>
                    <a:lnTo>
                      <a:pt x="41007" y="44200"/>
                    </a:lnTo>
                    <a:lnTo>
                      <a:pt x="41053" y="44154"/>
                    </a:lnTo>
                    <a:lnTo>
                      <a:pt x="41099" y="44154"/>
                    </a:lnTo>
                    <a:lnTo>
                      <a:pt x="41146" y="44108"/>
                    </a:lnTo>
                    <a:lnTo>
                      <a:pt x="41146" y="44061"/>
                    </a:lnTo>
                    <a:lnTo>
                      <a:pt x="41192" y="44061"/>
                    </a:lnTo>
                    <a:lnTo>
                      <a:pt x="41192" y="44015"/>
                    </a:lnTo>
                    <a:lnTo>
                      <a:pt x="41285" y="44015"/>
                    </a:lnTo>
                    <a:lnTo>
                      <a:pt x="41285" y="43969"/>
                    </a:lnTo>
                    <a:lnTo>
                      <a:pt x="41331" y="43922"/>
                    </a:lnTo>
                    <a:lnTo>
                      <a:pt x="41377" y="43922"/>
                    </a:lnTo>
                    <a:lnTo>
                      <a:pt x="41377" y="43876"/>
                    </a:lnTo>
                    <a:lnTo>
                      <a:pt x="41423" y="43876"/>
                    </a:lnTo>
                    <a:lnTo>
                      <a:pt x="41423" y="43830"/>
                    </a:lnTo>
                    <a:lnTo>
                      <a:pt x="41470" y="43784"/>
                    </a:lnTo>
                    <a:lnTo>
                      <a:pt x="41516" y="43737"/>
                    </a:lnTo>
                    <a:lnTo>
                      <a:pt x="41562" y="43691"/>
                    </a:lnTo>
                    <a:lnTo>
                      <a:pt x="41562" y="43645"/>
                    </a:lnTo>
                    <a:lnTo>
                      <a:pt x="41609" y="43645"/>
                    </a:lnTo>
                    <a:lnTo>
                      <a:pt x="41609" y="43598"/>
                    </a:lnTo>
                    <a:lnTo>
                      <a:pt x="41655" y="43552"/>
                    </a:lnTo>
                    <a:lnTo>
                      <a:pt x="41701" y="43506"/>
                    </a:lnTo>
                    <a:lnTo>
                      <a:pt x="41701" y="43460"/>
                    </a:lnTo>
                    <a:lnTo>
                      <a:pt x="41747" y="43413"/>
                    </a:lnTo>
                    <a:lnTo>
                      <a:pt x="41747" y="43367"/>
                    </a:lnTo>
                    <a:lnTo>
                      <a:pt x="41794" y="43321"/>
                    </a:lnTo>
                    <a:lnTo>
                      <a:pt x="41794" y="43274"/>
                    </a:lnTo>
                    <a:lnTo>
                      <a:pt x="41840" y="43228"/>
                    </a:lnTo>
                    <a:lnTo>
                      <a:pt x="41840" y="43182"/>
                    </a:lnTo>
                    <a:lnTo>
                      <a:pt x="41840" y="43136"/>
                    </a:lnTo>
                    <a:lnTo>
                      <a:pt x="41840" y="43089"/>
                    </a:lnTo>
                    <a:lnTo>
                      <a:pt x="41886" y="43089"/>
                    </a:lnTo>
                    <a:lnTo>
                      <a:pt x="41886" y="43043"/>
                    </a:lnTo>
                    <a:lnTo>
                      <a:pt x="41886" y="42997"/>
                    </a:lnTo>
                    <a:lnTo>
                      <a:pt x="41886" y="42950"/>
                    </a:lnTo>
                    <a:lnTo>
                      <a:pt x="41886" y="42904"/>
                    </a:lnTo>
                    <a:lnTo>
                      <a:pt x="41886" y="42858"/>
                    </a:lnTo>
                    <a:lnTo>
                      <a:pt x="41886" y="42812"/>
                    </a:lnTo>
                    <a:lnTo>
                      <a:pt x="41886" y="42765"/>
                    </a:lnTo>
                    <a:lnTo>
                      <a:pt x="41886" y="42719"/>
                    </a:lnTo>
                    <a:lnTo>
                      <a:pt x="41840" y="42719"/>
                    </a:lnTo>
                    <a:lnTo>
                      <a:pt x="41840" y="42673"/>
                    </a:lnTo>
                    <a:lnTo>
                      <a:pt x="41840" y="42626"/>
                    </a:lnTo>
                    <a:lnTo>
                      <a:pt x="41840" y="42580"/>
                    </a:lnTo>
                    <a:lnTo>
                      <a:pt x="41794" y="42580"/>
                    </a:lnTo>
                    <a:lnTo>
                      <a:pt x="41794" y="42534"/>
                    </a:lnTo>
                    <a:close/>
                    <a:moveTo>
                      <a:pt x="12173" y="44941"/>
                    </a:moveTo>
                    <a:lnTo>
                      <a:pt x="12173" y="44987"/>
                    </a:lnTo>
                    <a:lnTo>
                      <a:pt x="12173" y="45033"/>
                    </a:lnTo>
                    <a:lnTo>
                      <a:pt x="12126" y="45033"/>
                    </a:lnTo>
                    <a:lnTo>
                      <a:pt x="12126" y="45079"/>
                    </a:lnTo>
                    <a:lnTo>
                      <a:pt x="12126" y="45126"/>
                    </a:lnTo>
                    <a:lnTo>
                      <a:pt x="12080" y="45126"/>
                    </a:lnTo>
                    <a:lnTo>
                      <a:pt x="12080" y="45079"/>
                    </a:lnTo>
                    <a:lnTo>
                      <a:pt x="12126" y="45033"/>
                    </a:lnTo>
                    <a:lnTo>
                      <a:pt x="12126" y="44987"/>
                    </a:lnTo>
                    <a:lnTo>
                      <a:pt x="12126" y="44941"/>
                    </a:lnTo>
                    <a:close/>
                    <a:moveTo>
                      <a:pt x="4860" y="43830"/>
                    </a:moveTo>
                    <a:lnTo>
                      <a:pt x="8979" y="44246"/>
                    </a:lnTo>
                    <a:lnTo>
                      <a:pt x="9627" y="44617"/>
                    </a:lnTo>
                    <a:lnTo>
                      <a:pt x="9673" y="44663"/>
                    </a:lnTo>
                    <a:lnTo>
                      <a:pt x="9581" y="44802"/>
                    </a:lnTo>
                    <a:lnTo>
                      <a:pt x="9535" y="44941"/>
                    </a:lnTo>
                    <a:lnTo>
                      <a:pt x="9535" y="45126"/>
                    </a:lnTo>
                    <a:lnTo>
                      <a:pt x="9303" y="45311"/>
                    </a:lnTo>
                    <a:lnTo>
                      <a:pt x="5230" y="44848"/>
                    </a:lnTo>
                    <a:lnTo>
                      <a:pt x="5091" y="44432"/>
                    </a:lnTo>
                    <a:lnTo>
                      <a:pt x="4860" y="43830"/>
                    </a:lnTo>
                    <a:close/>
                    <a:moveTo>
                      <a:pt x="12959" y="45033"/>
                    </a:moveTo>
                    <a:lnTo>
                      <a:pt x="12913" y="45079"/>
                    </a:lnTo>
                    <a:lnTo>
                      <a:pt x="12774" y="45126"/>
                    </a:lnTo>
                    <a:lnTo>
                      <a:pt x="12728" y="45172"/>
                    </a:lnTo>
                    <a:lnTo>
                      <a:pt x="12404" y="45311"/>
                    </a:lnTo>
                    <a:lnTo>
                      <a:pt x="12404" y="45357"/>
                    </a:lnTo>
                    <a:lnTo>
                      <a:pt x="12358" y="45357"/>
                    </a:lnTo>
                    <a:lnTo>
                      <a:pt x="12404" y="45311"/>
                    </a:lnTo>
                    <a:lnTo>
                      <a:pt x="12635" y="45172"/>
                    </a:lnTo>
                    <a:lnTo>
                      <a:pt x="12728" y="45126"/>
                    </a:lnTo>
                    <a:lnTo>
                      <a:pt x="12867" y="45033"/>
                    </a:lnTo>
                    <a:close/>
                    <a:moveTo>
                      <a:pt x="13330" y="45681"/>
                    </a:moveTo>
                    <a:lnTo>
                      <a:pt x="13422" y="45727"/>
                    </a:lnTo>
                    <a:lnTo>
                      <a:pt x="13330" y="45727"/>
                    </a:lnTo>
                    <a:lnTo>
                      <a:pt x="13330" y="45681"/>
                    </a:lnTo>
                    <a:close/>
                    <a:moveTo>
                      <a:pt x="42164" y="43182"/>
                    </a:moveTo>
                    <a:lnTo>
                      <a:pt x="42210" y="43274"/>
                    </a:lnTo>
                    <a:lnTo>
                      <a:pt x="42210" y="43321"/>
                    </a:lnTo>
                    <a:lnTo>
                      <a:pt x="42256" y="43367"/>
                    </a:lnTo>
                    <a:lnTo>
                      <a:pt x="42303" y="43506"/>
                    </a:lnTo>
                    <a:lnTo>
                      <a:pt x="42349" y="43506"/>
                    </a:lnTo>
                    <a:lnTo>
                      <a:pt x="42395" y="43460"/>
                    </a:lnTo>
                    <a:lnTo>
                      <a:pt x="42395" y="43506"/>
                    </a:lnTo>
                    <a:lnTo>
                      <a:pt x="42442" y="43552"/>
                    </a:lnTo>
                    <a:lnTo>
                      <a:pt x="42442" y="43598"/>
                    </a:lnTo>
                    <a:lnTo>
                      <a:pt x="42442" y="43645"/>
                    </a:lnTo>
                    <a:lnTo>
                      <a:pt x="42442" y="43691"/>
                    </a:lnTo>
                    <a:lnTo>
                      <a:pt x="42488" y="43691"/>
                    </a:lnTo>
                    <a:lnTo>
                      <a:pt x="42442" y="43737"/>
                    </a:lnTo>
                    <a:lnTo>
                      <a:pt x="42442" y="43784"/>
                    </a:lnTo>
                    <a:lnTo>
                      <a:pt x="42442" y="43830"/>
                    </a:lnTo>
                    <a:lnTo>
                      <a:pt x="42442" y="43876"/>
                    </a:lnTo>
                    <a:lnTo>
                      <a:pt x="42442" y="43922"/>
                    </a:lnTo>
                    <a:lnTo>
                      <a:pt x="42395" y="44015"/>
                    </a:lnTo>
                    <a:lnTo>
                      <a:pt x="42395" y="44061"/>
                    </a:lnTo>
                    <a:lnTo>
                      <a:pt x="42395" y="44108"/>
                    </a:lnTo>
                    <a:lnTo>
                      <a:pt x="42395" y="44154"/>
                    </a:lnTo>
                    <a:lnTo>
                      <a:pt x="42349" y="44246"/>
                    </a:lnTo>
                    <a:lnTo>
                      <a:pt x="42210" y="44432"/>
                    </a:lnTo>
                    <a:lnTo>
                      <a:pt x="42164" y="44478"/>
                    </a:lnTo>
                    <a:lnTo>
                      <a:pt x="42164" y="44524"/>
                    </a:lnTo>
                    <a:lnTo>
                      <a:pt x="42118" y="44570"/>
                    </a:lnTo>
                    <a:lnTo>
                      <a:pt x="42071" y="44617"/>
                    </a:lnTo>
                    <a:lnTo>
                      <a:pt x="42071" y="44663"/>
                    </a:lnTo>
                    <a:lnTo>
                      <a:pt x="42025" y="44709"/>
                    </a:lnTo>
                    <a:lnTo>
                      <a:pt x="41979" y="44755"/>
                    </a:lnTo>
                    <a:lnTo>
                      <a:pt x="41886" y="44802"/>
                    </a:lnTo>
                    <a:lnTo>
                      <a:pt x="41886" y="44848"/>
                    </a:lnTo>
                    <a:lnTo>
                      <a:pt x="41840" y="44894"/>
                    </a:lnTo>
                    <a:lnTo>
                      <a:pt x="41794" y="44894"/>
                    </a:lnTo>
                    <a:lnTo>
                      <a:pt x="41747" y="44941"/>
                    </a:lnTo>
                    <a:lnTo>
                      <a:pt x="41747" y="44987"/>
                    </a:lnTo>
                    <a:lnTo>
                      <a:pt x="41701" y="44987"/>
                    </a:lnTo>
                    <a:lnTo>
                      <a:pt x="41655" y="45033"/>
                    </a:lnTo>
                    <a:lnTo>
                      <a:pt x="41609" y="45079"/>
                    </a:lnTo>
                    <a:lnTo>
                      <a:pt x="41562" y="45079"/>
                    </a:lnTo>
                    <a:lnTo>
                      <a:pt x="41516" y="45126"/>
                    </a:lnTo>
                    <a:lnTo>
                      <a:pt x="41516" y="45172"/>
                    </a:lnTo>
                    <a:lnTo>
                      <a:pt x="41470" y="45172"/>
                    </a:lnTo>
                    <a:lnTo>
                      <a:pt x="41423" y="45218"/>
                    </a:lnTo>
                    <a:lnTo>
                      <a:pt x="41377" y="45218"/>
                    </a:lnTo>
                    <a:lnTo>
                      <a:pt x="41331" y="45265"/>
                    </a:lnTo>
                    <a:lnTo>
                      <a:pt x="41285" y="45311"/>
                    </a:lnTo>
                    <a:lnTo>
                      <a:pt x="41192" y="45357"/>
                    </a:lnTo>
                    <a:lnTo>
                      <a:pt x="41099" y="45403"/>
                    </a:lnTo>
                    <a:lnTo>
                      <a:pt x="41007" y="45403"/>
                    </a:lnTo>
                    <a:lnTo>
                      <a:pt x="41007" y="45450"/>
                    </a:lnTo>
                    <a:lnTo>
                      <a:pt x="40914" y="45450"/>
                    </a:lnTo>
                    <a:lnTo>
                      <a:pt x="40914" y="45496"/>
                    </a:lnTo>
                    <a:lnTo>
                      <a:pt x="40822" y="45496"/>
                    </a:lnTo>
                    <a:lnTo>
                      <a:pt x="40775" y="45542"/>
                    </a:lnTo>
                    <a:lnTo>
                      <a:pt x="40729" y="45542"/>
                    </a:lnTo>
                    <a:lnTo>
                      <a:pt x="40637" y="45589"/>
                    </a:lnTo>
                    <a:lnTo>
                      <a:pt x="40544" y="45589"/>
                    </a:lnTo>
                    <a:lnTo>
                      <a:pt x="40451" y="45635"/>
                    </a:lnTo>
                    <a:lnTo>
                      <a:pt x="40405" y="45635"/>
                    </a:lnTo>
                    <a:lnTo>
                      <a:pt x="40359" y="45681"/>
                    </a:lnTo>
                    <a:lnTo>
                      <a:pt x="40127" y="45681"/>
                    </a:lnTo>
                    <a:lnTo>
                      <a:pt x="40127" y="45727"/>
                    </a:lnTo>
                    <a:lnTo>
                      <a:pt x="39433" y="45727"/>
                    </a:lnTo>
                    <a:lnTo>
                      <a:pt x="39294" y="45681"/>
                    </a:lnTo>
                    <a:lnTo>
                      <a:pt x="39156" y="45635"/>
                    </a:lnTo>
                    <a:lnTo>
                      <a:pt x="39063" y="45589"/>
                    </a:lnTo>
                    <a:lnTo>
                      <a:pt x="39017" y="45542"/>
                    </a:lnTo>
                    <a:lnTo>
                      <a:pt x="38970" y="45496"/>
                    </a:lnTo>
                    <a:lnTo>
                      <a:pt x="38924" y="45450"/>
                    </a:lnTo>
                    <a:lnTo>
                      <a:pt x="38832" y="45357"/>
                    </a:lnTo>
                    <a:lnTo>
                      <a:pt x="38785" y="45265"/>
                    </a:lnTo>
                    <a:lnTo>
                      <a:pt x="38739" y="45265"/>
                    </a:lnTo>
                    <a:lnTo>
                      <a:pt x="38739" y="45218"/>
                    </a:lnTo>
                    <a:lnTo>
                      <a:pt x="38554" y="44848"/>
                    </a:lnTo>
                    <a:lnTo>
                      <a:pt x="38693" y="44941"/>
                    </a:lnTo>
                    <a:lnTo>
                      <a:pt x="38739" y="44941"/>
                    </a:lnTo>
                    <a:lnTo>
                      <a:pt x="38832" y="44987"/>
                    </a:lnTo>
                    <a:lnTo>
                      <a:pt x="38878" y="44987"/>
                    </a:lnTo>
                    <a:lnTo>
                      <a:pt x="38832" y="45033"/>
                    </a:lnTo>
                    <a:lnTo>
                      <a:pt x="38970" y="45311"/>
                    </a:lnTo>
                    <a:lnTo>
                      <a:pt x="38970" y="45357"/>
                    </a:lnTo>
                    <a:lnTo>
                      <a:pt x="39017" y="45403"/>
                    </a:lnTo>
                    <a:lnTo>
                      <a:pt x="39063" y="45450"/>
                    </a:lnTo>
                    <a:lnTo>
                      <a:pt x="39063" y="45496"/>
                    </a:lnTo>
                    <a:lnTo>
                      <a:pt x="39109" y="45542"/>
                    </a:lnTo>
                    <a:lnTo>
                      <a:pt x="39109" y="45589"/>
                    </a:lnTo>
                    <a:lnTo>
                      <a:pt x="39156" y="45542"/>
                    </a:lnTo>
                    <a:lnTo>
                      <a:pt x="39202" y="45542"/>
                    </a:lnTo>
                    <a:lnTo>
                      <a:pt x="39156" y="45496"/>
                    </a:lnTo>
                    <a:lnTo>
                      <a:pt x="39156" y="45450"/>
                    </a:lnTo>
                    <a:lnTo>
                      <a:pt x="39109" y="45357"/>
                    </a:lnTo>
                    <a:lnTo>
                      <a:pt x="39017" y="45172"/>
                    </a:lnTo>
                    <a:lnTo>
                      <a:pt x="38970" y="45079"/>
                    </a:lnTo>
                    <a:lnTo>
                      <a:pt x="38924" y="45033"/>
                    </a:lnTo>
                    <a:lnTo>
                      <a:pt x="39063" y="45033"/>
                    </a:lnTo>
                    <a:lnTo>
                      <a:pt x="39294" y="45079"/>
                    </a:lnTo>
                    <a:lnTo>
                      <a:pt x="39665" y="45079"/>
                    </a:lnTo>
                    <a:lnTo>
                      <a:pt x="39665" y="45033"/>
                    </a:lnTo>
                    <a:lnTo>
                      <a:pt x="39896" y="45033"/>
                    </a:lnTo>
                    <a:lnTo>
                      <a:pt x="39942" y="44987"/>
                    </a:lnTo>
                    <a:lnTo>
                      <a:pt x="40127" y="44987"/>
                    </a:lnTo>
                    <a:lnTo>
                      <a:pt x="40220" y="44941"/>
                    </a:lnTo>
                    <a:lnTo>
                      <a:pt x="40313" y="44894"/>
                    </a:lnTo>
                    <a:lnTo>
                      <a:pt x="40405" y="44894"/>
                    </a:lnTo>
                    <a:lnTo>
                      <a:pt x="40498" y="44848"/>
                    </a:lnTo>
                    <a:lnTo>
                      <a:pt x="40590" y="44802"/>
                    </a:lnTo>
                    <a:lnTo>
                      <a:pt x="40683" y="44755"/>
                    </a:lnTo>
                    <a:lnTo>
                      <a:pt x="40775" y="44709"/>
                    </a:lnTo>
                    <a:lnTo>
                      <a:pt x="40822" y="44663"/>
                    </a:lnTo>
                    <a:lnTo>
                      <a:pt x="40914" y="44663"/>
                    </a:lnTo>
                    <a:lnTo>
                      <a:pt x="40914" y="44617"/>
                    </a:lnTo>
                    <a:lnTo>
                      <a:pt x="40961" y="44617"/>
                    </a:lnTo>
                    <a:lnTo>
                      <a:pt x="41007" y="44570"/>
                    </a:lnTo>
                    <a:lnTo>
                      <a:pt x="41053" y="44570"/>
                    </a:lnTo>
                    <a:lnTo>
                      <a:pt x="41099" y="44524"/>
                    </a:lnTo>
                    <a:lnTo>
                      <a:pt x="41146" y="44524"/>
                    </a:lnTo>
                    <a:lnTo>
                      <a:pt x="41146" y="44478"/>
                    </a:lnTo>
                    <a:lnTo>
                      <a:pt x="41192" y="44432"/>
                    </a:lnTo>
                    <a:lnTo>
                      <a:pt x="41238" y="44432"/>
                    </a:lnTo>
                    <a:lnTo>
                      <a:pt x="41285" y="44385"/>
                    </a:lnTo>
                    <a:lnTo>
                      <a:pt x="41331" y="44339"/>
                    </a:lnTo>
                    <a:lnTo>
                      <a:pt x="41377" y="44339"/>
                    </a:lnTo>
                    <a:lnTo>
                      <a:pt x="41423" y="44293"/>
                    </a:lnTo>
                    <a:lnTo>
                      <a:pt x="41423" y="44246"/>
                    </a:lnTo>
                    <a:lnTo>
                      <a:pt x="41470" y="44246"/>
                    </a:lnTo>
                    <a:lnTo>
                      <a:pt x="41516" y="44200"/>
                    </a:lnTo>
                    <a:lnTo>
                      <a:pt x="41562" y="44154"/>
                    </a:lnTo>
                    <a:lnTo>
                      <a:pt x="41609" y="44154"/>
                    </a:lnTo>
                    <a:lnTo>
                      <a:pt x="41609" y="44108"/>
                    </a:lnTo>
                    <a:lnTo>
                      <a:pt x="41655" y="44061"/>
                    </a:lnTo>
                    <a:lnTo>
                      <a:pt x="41701" y="44015"/>
                    </a:lnTo>
                    <a:lnTo>
                      <a:pt x="41747" y="43969"/>
                    </a:lnTo>
                    <a:lnTo>
                      <a:pt x="41747" y="43922"/>
                    </a:lnTo>
                    <a:lnTo>
                      <a:pt x="41794" y="43922"/>
                    </a:lnTo>
                    <a:lnTo>
                      <a:pt x="41840" y="43876"/>
                    </a:lnTo>
                    <a:lnTo>
                      <a:pt x="41886" y="43784"/>
                    </a:lnTo>
                    <a:lnTo>
                      <a:pt x="41933" y="43737"/>
                    </a:lnTo>
                    <a:lnTo>
                      <a:pt x="41933" y="43691"/>
                    </a:lnTo>
                    <a:lnTo>
                      <a:pt x="41979" y="43691"/>
                    </a:lnTo>
                    <a:lnTo>
                      <a:pt x="41979" y="43645"/>
                    </a:lnTo>
                    <a:lnTo>
                      <a:pt x="41979" y="43598"/>
                    </a:lnTo>
                    <a:lnTo>
                      <a:pt x="42025" y="43598"/>
                    </a:lnTo>
                    <a:lnTo>
                      <a:pt x="42025" y="43552"/>
                    </a:lnTo>
                    <a:lnTo>
                      <a:pt x="42025" y="43506"/>
                    </a:lnTo>
                    <a:lnTo>
                      <a:pt x="42071" y="43506"/>
                    </a:lnTo>
                    <a:lnTo>
                      <a:pt x="42071" y="43460"/>
                    </a:lnTo>
                    <a:lnTo>
                      <a:pt x="42118" y="43506"/>
                    </a:lnTo>
                    <a:lnTo>
                      <a:pt x="42118" y="43552"/>
                    </a:lnTo>
                    <a:lnTo>
                      <a:pt x="42164" y="43598"/>
                    </a:lnTo>
                    <a:lnTo>
                      <a:pt x="42210" y="43691"/>
                    </a:lnTo>
                    <a:lnTo>
                      <a:pt x="42256" y="43737"/>
                    </a:lnTo>
                    <a:lnTo>
                      <a:pt x="42256" y="43784"/>
                    </a:lnTo>
                    <a:lnTo>
                      <a:pt x="42349" y="43969"/>
                    </a:lnTo>
                    <a:lnTo>
                      <a:pt x="42395" y="43922"/>
                    </a:lnTo>
                    <a:lnTo>
                      <a:pt x="42442" y="43922"/>
                    </a:lnTo>
                    <a:lnTo>
                      <a:pt x="42395" y="43876"/>
                    </a:lnTo>
                    <a:lnTo>
                      <a:pt x="42395" y="43830"/>
                    </a:lnTo>
                    <a:lnTo>
                      <a:pt x="42349" y="43830"/>
                    </a:lnTo>
                    <a:lnTo>
                      <a:pt x="42349" y="43784"/>
                    </a:lnTo>
                    <a:lnTo>
                      <a:pt x="42303" y="43691"/>
                    </a:lnTo>
                    <a:lnTo>
                      <a:pt x="42303" y="43645"/>
                    </a:lnTo>
                    <a:lnTo>
                      <a:pt x="42256" y="43598"/>
                    </a:lnTo>
                    <a:lnTo>
                      <a:pt x="42210" y="43552"/>
                    </a:lnTo>
                    <a:lnTo>
                      <a:pt x="42210" y="43460"/>
                    </a:lnTo>
                    <a:lnTo>
                      <a:pt x="42164" y="43413"/>
                    </a:lnTo>
                    <a:lnTo>
                      <a:pt x="42164" y="43367"/>
                    </a:lnTo>
                    <a:lnTo>
                      <a:pt x="42118" y="43413"/>
                    </a:lnTo>
                    <a:lnTo>
                      <a:pt x="42071" y="43413"/>
                    </a:lnTo>
                    <a:lnTo>
                      <a:pt x="42118" y="43274"/>
                    </a:lnTo>
                    <a:lnTo>
                      <a:pt x="42164" y="43228"/>
                    </a:lnTo>
                    <a:lnTo>
                      <a:pt x="42164" y="43182"/>
                    </a:lnTo>
                    <a:close/>
                    <a:moveTo>
                      <a:pt x="13700" y="44755"/>
                    </a:moveTo>
                    <a:lnTo>
                      <a:pt x="14487" y="44848"/>
                    </a:lnTo>
                    <a:lnTo>
                      <a:pt x="15181" y="45311"/>
                    </a:lnTo>
                    <a:lnTo>
                      <a:pt x="15181" y="45913"/>
                    </a:lnTo>
                    <a:lnTo>
                      <a:pt x="14117" y="45820"/>
                    </a:lnTo>
                    <a:lnTo>
                      <a:pt x="13376" y="45218"/>
                    </a:lnTo>
                    <a:lnTo>
                      <a:pt x="13330" y="44987"/>
                    </a:lnTo>
                    <a:lnTo>
                      <a:pt x="13700" y="44755"/>
                    </a:lnTo>
                    <a:close/>
                    <a:moveTo>
                      <a:pt x="24623" y="44246"/>
                    </a:moveTo>
                    <a:lnTo>
                      <a:pt x="25132" y="44478"/>
                    </a:lnTo>
                    <a:lnTo>
                      <a:pt x="24900" y="44802"/>
                    </a:lnTo>
                    <a:lnTo>
                      <a:pt x="24808" y="44987"/>
                    </a:lnTo>
                    <a:lnTo>
                      <a:pt x="24762" y="45172"/>
                    </a:lnTo>
                    <a:lnTo>
                      <a:pt x="24762" y="45357"/>
                    </a:lnTo>
                    <a:lnTo>
                      <a:pt x="24808" y="45542"/>
                    </a:lnTo>
                    <a:lnTo>
                      <a:pt x="24854" y="45727"/>
                    </a:lnTo>
                    <a:lnTo>
                      <a:pt x="24947" y="45866"/>
                    </a:lnTo>
                    <a:lnTo>
                      <a:pt x="25039" y="46005"/>
                    </a:lnTo>
                    <a:lnTo>
                      <a:pt x="25178" y="46144"/>
                    </a:lnTo>
                    <a:lnTo>
                      <a:pt x="24623" y="46422"/>
                    </a:lnTo>
                    <a:lnTo>
                      <a:pt x="24623" y="46375"/>
                    </a:lnTo>
                    <a:lnTo>
                      <a:pt x="24623" y="44246"/>
                    </a:lnTo>
                    <a:close/>
                    <a:moveTo>
                      <a:pt x="10494" y="46428"/>
                    </a:moveTo>
                    <a:lnTo>
                      <a:pt x="10414" y="46468"/>
                    </a:lnTo>
                    <a:lnTo>
                      <a:pt x="10414" y="46468"/>
                    </a:lnTo>
                    <a:lnTo>
                      <a:pt x="10494" y="46428"/>
                    </a:lnTo>
                    <a:close/>
                    <a:moveTo>
                      <a:pt x="14579" y="46098"/>
                    </a:moveTo>
                    <a:lnTo>
                      <a:pt x="15181" y="46190"/>
                    </a:lnTo>
                    <a:lnTo>
                      <a:pt x="15181" y="46468"/>
                    </a:lnTo>
                    <a:lnTo>
                      <a:pt x="15088" y="46422"/>
                    </a:lnTo>
                    <a:lnTo>
                      <a:pt x="14857" y="46283"/>
                    </a:lnTo>
                    <a:lnTo>
                      <a:pt x="14579" y="46098"/>
                    </a:lnTo>
                    <a:close/>
                    <a:moveTo>
                      <a:pt x="30593" y="46190"/>
                    </a:moveTo>
                    <a:lnTo>
                      <a:pt x="30639" y="46329"/>
                    </a:lnTo>
                    <a:lnTo>
                      <a:pt x="30639" y="46514"/>
                    </a:lnTo>
                    <a:lnTo>
                      <a:pt x="30593" y="46607"/>
                    </a:lnTo>
                    <a:lnTo>
                      <a:pt x="30593" y="46190"/>
                    </a:lnTo>
                    <a:close/>
                    <a:moveTo>
                      <a:pt x="36564" y="43552"/>
                    </a:moveTo>
                    <a:lnTo>
                      <a:pt x="36610" y="43598"/>
                    </a:lnTo>
                    <a:lnTo>
                      <a:pt x="36610" y="43691"/>
                    </a:lnTo>
                    <a:lnTo>
                      <a:pt x="36656" y="43876"/>
                    </a:lnTo>
                    <a:lnTo>
                      <a:pt x="36240" y="44108"/>
                    </a:lnTo>
                    <a:lnTo>
                      <a:pt x="35407" y="44570"/>
                    </a:lnTo>
                    <a:lnTo>
                      <a:pt x="35268" y="44570"/>
                    </a:lnTo>
                    <a:lnTo>
                      <a:pt x="35175" y="44617"/>
                    </a:lnTo>
                    <a:lnTo>
                      <a:pt x="34805" y="44617"/>
                    </a:lnTo>
                    <a:lnTo>
                      <a:pt x="34712" y="44663"/>
                    </a:lnTo>
                    <a:lnTo>
                      <a:pt x="34620" y="44663"/>
                    </a:lnTo>
                    <a:lnTo>
                      <a:pt x="34435" y="44709"/>
                    </a:lnTo>
                    <a:lnTo>
                      <a:pt x="34296" y="44755"/>
                    </a:lnTo>
                    <a:lnTo>
                      <a:pt x="34250" y="44755"/>
                    </a:lnTo>
                    <a:lnTo>
                      <a:pt x="34064" y="44848"/>
                    </a:lnTo>
                    <a:lnTo>
                      <a:pt x="34018" y="44848"/>
                    </a:lnTo>
                    <a:lnTo>
                      <a:pt x="33926" y="44894"/>
                    </a:lnTo>
                    <a:lnTo>
                      <a:pt x="33879" y="44894"/>
                    </a:lnTo>
                    <a:lnTo>
                      <a:pt x="33694" y="44987"/>
                    </a:lnTo>
                    <a:lnTo>
                      <a:pt x="33555" y="45079"/>
                    </a:lnTo>
                    <a:lnTo>
                      <a:pt x="33509" y="45079"/>
                    </a:lnTo>
                    <a:lnTo>
                      <a:pt x="31611" y="46190"/>
                    </a:lnTo>
                    <a:lnTo>
                      <a:pt x="31195" y="46468"/>
                    </a:lnTo>
                    <a:lnTo>
                      <a:pt x="30501" y="46977"/>
                    </a:lnTo>
                    <a:lnTo>
                      <a:pt x="30547" y="46838"/>
                    </a:lnTo>
                    <a:lnTo>
                      <a:pt x="30686" y="46699"/>
                    </a:lnTo>
                    <a:lnTo>
                      <a:pt x="30778" y="46514"/>
                    </a:lnTo>
                    <a:lnTo>
                      <a:pt x="30778" y="46283"/>
                    </a:lnTo>
                    <a:lnTo>
                      <a:pt x="30732" y="46098"/>
                    </a:lnTo>
                    <a:lnTo>
                      <a:pt x="30593" y="45774"/>
                    </a:lnTo>
                    <a:lnTo>
                      <a:pt x="30501" y="45403"/>
                    </a:lnTo>
                    <a:lnTo>
                      <a:pt x="30362" y="45033"/>
                    </a:lnTo>
                    <a:lnTo>
                      <a:pt x="30223" y="44663"/>
                    </a:lnTo>
                    <a:lnTo>
                      <a:pt x="30038" y="44339"/>
                    </a:lnTo>
                    <a:lnTo>
                      <a:pt x="36564" y="43552"/>
                    </a:lnTo>
                    <a:close/>
                    <a:moveTo>
                      <a:pt x="5369" y="45126"/>
                    </a:moveTo>
                    <a:lnTo>
                      <a:pt x="8239" y="45450"/>
                    </a:lnTo>
                    <a:lnTo>
                      <a:pt x="8470" y="45496"/>
                    </a:lnTo>
                    <a:lnTo>
                      <a:pt x="8887" y="45496"/>
                    </a:lnTo>
                    <a:lnTo>
                      <a:pt x="6295" y="47023"/>
                    </a:lnTo>
                    <a:lnTo>
                      <a:pt x="5739" y="46005"/>
                    </a:lnTo>
                    <a:lnTo>
                      <a:pt x="5369" y="45126"/>
                    </a:lnTo>
                    <a:close/>
                    <a:moveTo>
                      <a:pt x="9766" y="46838"/>
                    </a:moveTo>
                    <a:lnTo>
                      <a:pt x="9720" y="46885"/>
                    </a:lnTo>
                    <a:lnTo>
                      <a:pt x="9430" y="47029"/>
                    </a:lnTo>
                    <a:lnTo>
                      <a:pt x="9430" y="47029"/>
                    </a:lnTo>
                    <a:lnTo>
                      <a:pt x="9766" y="46838"/>
                    </a:lnTo>
                    <a:close/>
                    <a:moveTo>
                      <a:pt x="9581" y="45265"/>
                    </a:moveTo>
                    <a:lnTo>
                      <a:pt x="9303" y="45450"/>
                    </a:lnTo>
                    <a:lnTo>
                      <a:pt x="6341" y="47116"/>
                    </a:lnTo>
                    <a:lnTo>
                      <a:pt x="6341" y="47116"/>
                    </a:lnTo>
                    <a:lnTo>
                      <a:pt x="9349" y="45403"/>
                    </a:lnTo>
                    <a:lnTo>
                      <a:pt x="9581" y="45265"/>
                    </a:lnTo>
                    <a:close/>
                    <a:moveTo>
                      <a:pt x="42534" y="43969"/>
                    </a:moveTo>
                    <a:lnTo>
                      <a:pt x="42719" y="44246"/>
                    </a:lnTo>
                    <a:lnTo>
                      <a:pt x="42904" y="44570"/>
                    </a:lnTo>
                    <a:lnTo>
                      <a:pt x="42997" y="44802"/>
                    </a:lnTo>
                    <a:lnTo>
                      <a:pt x="43043" y="44848"/>
                    </a:lnTo>
                    <a:lnTo>
                      <a:pt x="43090" y="44941"/>
                    </a:lnTo>
                    <a:lnTo>
                      <a:pt x="43136" y="45033"/>
                    </a:lnTo>
                    <a:lnTo>
                      <a:pt x="43182" y="45126"/>
                    </a:lnTo>
                    <a:lnTo>
                      <a:pt x="43182" y="45172"/>
                    </a:lnTo>
                    <a:lnTo>
                      <a:pt x="43321" y="45403"/>
                    </a:lnTo>
                    <a:lnTo>
                      <a:pt x="43367" y="45450"/>
                    </a:lnTo>
                    <a:lnTo>
                      <a:pt x="41933" y="46283"/>
                    </a:lnTo>
                    <a:lnTo>
                      <a:pt x="41840" y="46329"/>
                    </a:lnTo>
                    <a:lnTo>
                      <a:pt x="41794" y="46375"/>
                    </a:lnTo>
                    <a:lnTo>
                      <a:pt x="41238" y="46653"/>
                    </a:lnTo>
                    <a:lnTo>
                      <a:pt x="41192" y="46699"/>
                    </a:lnTo>
                    <a:lnTo>
                      <a:pt x="41146" y="46746"/>
                    </a:lnTo>
                    <a:lnTo>
                      <a:pt x="41099" y="46746"/>
                    </a:lnTo>
                    <a:lnTo>
                      <a:pt x="40174" y="47301"/>
                    </a:lnTo>
                    <a:lnTo>
                      <a:pt x="40127" y="47301"/>
                    </a:lnTo>
                    <a:lnTo>
                      <a:pt x="40127" y="47347"/>
                    </a:lnTo>
                    <a:lnTo>
                      <a:pt x="40035" y="47347"/>
                    </a:lnTo>
                    <a:lnTo>
                      <a:pt x="39850" y="47255"/>
                    </a:lnTo>
                    <a:lnTo>
                      <a:pt x="39803" y="47116"/>
                    </a:lnTo>
                    <a:lnTo>
                      <a:pt x="39711" y="47023"/>
                    </a:lnTo>
                    <a:lnTo>
                      <a:pt x="39665" y="46885"/>
                    </a:lnTo>
                    <a:lnTo>
                      <a:pt x="39618" y="46792"/>
                    </a:lnTo>
                    <a:lnTo>
                      <a:pt x="39480" y="46468"/>
                    </a:lnTo>
                    <a:lnTo>
                      <a:pt x="39433" y="46422"/>
                    </a:lnTo>
                    <a:lnTo>
                      <a:pt x="39387" y="46329"/>
                    </a:lnTo>
                    <a:lnTo>
                      <a:pt x="39156" y="45727"/>
                    </a:lnTo>
                    <a:lnTo>
                      <a:pt x="39202" y="45727"/>
                    </a:lnTo>
                    <a:lnTo>
                      <a:pt x="39248" y="45774"/>
                    </a:lnTo>
                    <a:lnTo>
                      <a:pt x="39387" y="45820"/>
                    </a:lnTo>
                    <a:lnTo>
                      <a:pt x="39480" y="45820"/>
                    </a:lnTo>
                    <a:lnTo>
                      <a:pt x="39526" y="45866"/>
                    </a:lnTo>
                    <a:lnTo>
                      <a:pt x="39896" y="45866"/>
                    </a:lnTo>
                    <a:lnTo>
                      <a:pt x="39896" y="45913"/>
                    </a:lnTo>
                    <a:lnTo>
                      <a:pt x="39942" y="45866"/>
                    </a:lnTo>
                    <a:lnTo>
                      <a:pt x="40359" y="45866"/>
                    </a:lnTo>
                    <a:lnTo>
                      <a:pt x="40359" y="45820"/>
                    </a:lnTo>
                    <a:lnTo>
                      <a:pt x="40498" y="45820"/>
                    </a:lnTo>
                    <a:lnTo>
                      <a:pt x="40590" y="45774"/>
                    </a:lnTo>
                    <a:lnTo>
                      <a:pt x="40914" y="45681"/>
                    </a:lnTo>
                    <a:lnTo>
                      <a:pt x="40961" y="45635"/>
                    </a:lnTo>
                    <a:lnTo>
                      <a:pt x="41053" y="45635"/>
                    </a:lnTo>
                    <a:lnTo>
                      <a:pt x="41099" y="45589"/>
                    </a:lnTo>
                    <a:lnTo>
                      <a:pt x="41192" y="45542"/>
                    </a:lnTo>
                    <a:lnTo>
                      <a:pt x="41238" y="45542"/>
                    </a:lnTo>
                    <a:lnTo>
                      <a:pt x="41331" y="45496"/>
                    </a:lnTo>
                    <a:lnTo>
                      <a:pt x="41423" y="45403"/>
                    </a:lnTo>
                    <a:lnTo>
                      <a:pt x="41516" y="45357"/>
                    </a:lnTo>
                    <a:lnTo>
                      <a:pt x="41562" y="45311"/>
                    </a:lnTo>
                    <a:lnTo>
                      <a:pt x="41609" y="45265"/>
                    </a:lnTo>
                    <a:lnTo>
                      <a:pt x="41701" y="45218"/>
                    </a:lnTo>
                    <a:lnTo>
                      <a:pt x="41747" y="45172"/>
                    </a:lnTo>
                    <a:lnTo>
                      <a:pt x="41794" y="45126"/>
                    </a:lnTo>
                    <a:lnTo>
                      <a:pt x="41933" y="45033"/>
                    </a:lnTo>
                    <a:lnTo>
                      <a:pt x="42025" y="44941"/>
                    </a:lnTo>
                    <a:lnTo>
                      <a:pt x="42164" y="44755"/>
                    </a:lnTo>
                    <a:lnTo>
                      <a:pt x="42210" y="44709"/>
                    </a:lnTo>
                    <a:lnTo>
                      <a:pt x="42256" y="44617"/>
                    </a:lnTo>
                    <a:lnTo>
                      <a:pt x="42349" y="44524"/>
                    </a:lnTo>
                    <a:lnTo>
                      <a:pt x="42395" y="44432"/>
                    </a:lnTo>
                    <a:lnTo>
                      <a:pt x="42442" y="44293"/>
                    </a:lnTo>
                    <a:lnTo>
                      <a:pt x="42442" y="44246"/>
                    </a:lnTo>
                    <a:lnTo>
                      <a:pt x="42488" y="44200"/>
                    </a:lnTo>
                    <a:lnTo>
                      <a:pt x="42488" y="44154"/>
                    </a:lnTo>
                    <a:lnTo>
                      <a:pt x="42488" y="44061"/>
                    </a:lnTo>
                    <a:lnTo>
                      <a:pt x="42488" y="44015"/>
                    </a:lnTo>
                    <a:lnTo>
                      <a:pt x="42534" y="43969"/>
                    </a:lnTo>
                    <a:close/>
                    <a:moveTo>
                      <a:pt x="13191" y="45959"/>
                    </a:moveTo>
                    <a:lnTo>
                      <a:pt x="13978" y="46051"/>
                    </a:lnTo>
                    <a:lnTo>
                      <a:pt x="15181" y="46746"/>
                    </a:lnTo>
                    <a:lnTo>
                      <a:pt x="15181" y="47440"/>
                    </a:lnTo>
                    <a:lnTo>
                      <a:pt x="13191" y="45959"/>
                    </a:lnTo>
                    <a:close/>
                    <a:moveTo>
                      <a:pt x="11895" y="47394"/>
                    </a:moveTo>
                    <a:lnTo>
                      <a:pt x="11895" y="47486"/>
                    </a:lnTo>
                    <a:lnTo>
                      <a:pt x="11849" y="47394"/>
                    </a:lnTo>
                    <a:close/>
                    <a:moveTo>
                      <a:pt x="11108" y="47255"/>
                    </a:moveTo>
                    <a:lnTo>
                      <a:pt x="10923" y="47625"/>
                    </a:lnTo>
                    <a:lnTo>
                      <a:pt x="10969" y="47625"/>
                    </a:lnTo>
                    <a:lnTo>
                      <a:pt x="11108" y="47394"/>
                    </a:lnTo>
                    <a:lnTo>
                      <a:pt x="11108" y="47347"/>
                    </a:lnTo>
                    <a:lnTo>
                      <a:pt x="11108" y="47255"/>
                    </a:lnTo>
                    <a:close/>
                    <a:moveTo>
                      <a:pt x="45728" y="38785"/>
                    </a:moveTo>
                    <a:lnTo>
                      <a:pt x="50449" y="41562"/>
                    </a:lnTo>
                    <a:lnTo>
                      <a:pt x="41933" y="46468"/>
                    </a:lnTo>
                    <a:lnTo>
                      <a:pt x="41886" y="46514"/>
                    </a:lnTo>
                    <a:lnTo>
                      <a:pt x="41840" y="46561"/>
                    </a:lnTo>
                    <a:lnTo>
                      <a:pt x="41285" y="46838"/>
                    </a:lnTo>
                    <a:lnTo>
                      <a:pt x="41238" y="46885"/>
                    </a:lnTo>
                    <a:lnTo>
                      <a:pt x="41192" y="46931"/>
                    </a:lnTo>
                    <a:lnTo>
                      <a:pt x="41099" y="46931"/>
                    </a:lnTo>
                    <a:lnTo>
                      <a:pt x="40220" y="47486"/>
                    </a:lnTo>
                    <a:lnTo>
                      <a:pt x="40127" y="47486"/>
                    </a:lnTo>
                    <a:lnTo>
                      <a:pt x="40127" y="47532"/>
                    </a:lnTo>
                    <a:lnTo>
                      <a:pt x="40081" y="47532"/>
                    </a:lnTo>
                    <a:lnTo>
                      <a:pt x="39942" y="47625"/>
                    </a:lnTo>
                    <a:lnTo>
                      <a:pt x="39156" y="47208"/>
                    </a:lnTo>
                    <a:lnTo>
                      <a:pt x="39109" y="47162"/>
                    </a:lnTo>
                    <a:lnTo>
                      <a:pt x="39017" y="47116"/>
                    </a:lnTo>
                    <a:lnTo>
                      <a:pt x="38924" y="47070"/>
                    </a:lnTo>
                    <a:lnTo>
                      <a:pt x="38554" y="46838"/>
                    </a:lnTo>
                    <a:lnTo>
                      <a:pt x="38322" y="46699"/>
                    </a:lnTo>
                    <a:lnTo>
                      <a:pt x="38230" y="46653"/>
                    </a:lnTo>
                    <a:lnTo>
                      <a:pt x="38184" y="46607"/>
                    </a:lnTo>
                    <a:lnTo>
                      <a:pt x="37119" y="46005"/>
                    </a:lnTo>
                    <a:lnTo>
                      <a:pt x="37073" y="46005"/>
                    </a:lnTo>
                    <a:lnTo>
                      <a:pt x="37027" y="45959"/>
                    </a:lnTo>
                    <a:lnTo>
                      <a:pt x="36934" y="45913"/>
                    </a:lnTo>
                    <a:lnTo>
                      <a:pt x="35175" y="44894"/>
                    </a:lnTo>
                    <a:lnTo>
                      <a:pt x="35453" y="44709"/>
                    </a:lnTo>
                    <a:lnTo>
                      <a:pt x="35545" y="44663"/>
                    </a:lnTo>
                    <a:lnTo>
                      <a:pt x="35684" y="44617"/>
                    </a:lnTo>
                    <a:lnTo>
                      <a:pt x="35962" y="44432"/>
                    </a:lnTo>
                    <a:lnTo>
                      <a:pt x="36656" y="44015"/>
                    </a:lnTo>
                    <a:lnTo>
                      <a:pt x="36703" y="43969"/>
                    </a:lnTo>
                    <a:lnTo>
                      <a:pt x="36795" y="43969"/>
                    </a:lnTo>
                    <a:lnTo>
                      <a:pt x="36795" y="43922"/>
                    </a:lnTo>
                    <a:lnTo>
                      <a:pt x="37674" y="43460"/>
                    </a:lnTo>
                    <a:lnTo>
                      <a:pt x="37674" y="43413"/>
                    </a:lnTo>
                    <a:lnTo>
                      <a:pt x="37767" y="43413"/>
                    </a:lnTo>
                    <a:lnTo>
                      <a:pt x="37813" y="43367"/>
                    </a:lnTo>
                    <a:lnTo>
                      <a:pt x="37860" y="43321"/>
                    </a:lnTo>
                    <a:lnTo>
                      <a:pt x="37998" y="43228"/>
                    </a:lnTo>
                    <a:lnTo>
                      <a:pt x="38415" y="43043"/>
                    </a:lnTo>
                    <a:lnTo>
                      <a:pt x="38461" y="42997"/>
                    </a:lnTo>
                    <a:lnTo>
                      <a:pt x="38508" y="42950"/>
                    </a:lnTo>
                    <a:lnTo>
                      <a:pt x="38600" y="42904"/>
                    </a:lnTo>
                    <a:lnTo>
                      <a:pt x="38646" y="42904"/>
                    </a:lnTo>
                    <a:lnTo>
                      <a:pt x="38646" y="42858"/>
                    </a:lnTo>
                    <a:lnTo>
                      <a:pt x="38693" y="42858"/>
                    </a:lnTo>
                    <a:lnTo>
                      <a:pt x="38832" y="42765"/>
                    </a:lnTo>
                    <a:lnTo>
                      <a:pt x="38832" y="42858"/>
                    </a:lnTo>
                    <a:lnTo>
                      <a:pt x="38739" y="42904"/>
                    </a:lnTo>
                    <a:lnTo>
                      <a:pt x="38646" y="42950"/>
                    </a:lnTo>
                    <a:lnTo>
                      <a:pt x="38646" y="42997"/>
                    </a:lnTo>
                    <a:lnTo>
                      <a:pt x="38600" y="42997"/>
                    </a:lnTo>
                    <a:lnTo>
                      <a:pt x="38554" y="43043"/>
                    </a:lnTo>
                    <a:lnTo>
                      <a:pt x="38508" y="43089"/>
                    </a:lnTo>
                    <a:lnTo>
                      <a:pt x="38461" y="43089"/>
                    </a:lnTo>
                    <a:lnTo>
                      <a:pt x="38415" y="43136"/>
                    </a:lnTo>
                    <a:lnTo>
                      <a:pt x="38230" y="43228"/>
                    </a:lnTo>
                    <a:lnTo>
                      <a:pt x="38091" y="43321"/>
                    </a:lnTo>
                    <a:lnTo>
                      <a:pt x="37952" y="43367"/>
                    </a:lnTo>
                    <a:lnTo>
                      <a:pt x="37813" y="43460"/>
                    </a:lnTo>
                    <a:lnTo>
                      <a:pt x="37767" y="43506"/>
                    </a:lnTo>
                    <a:lnTo>
                      <a:pt x="37721" y="43506"/>
                    </a:lnTo>
                    <a:lnTo>
                      <a:pt x="37674" y="43552"/>
                    </a:lnTo>
                    <a:lnTo>
                      <a:pt x="36795" y="44015"/>
                    </a:lnTo>
                    <a:lnTo>
                      <a:pt x="36795" y="44061"/>
                    </a:lnTo>
                    <a:lnTo>
                      <a:pt x="36749" y="44061"/>
                    </a:lnTo>
                    <a:lnTo>
                      <a:pt x="36656" y="44108"/>
                    </a:lnTo>
                    <a:lnTo>
                      <a:pt x="35823" y="44617"/>
                    </a:lnTo>
                    <a:lnTo>
                      <a:pt x="35777" y="44617"/>
                    </a:lnTo>
                    <a:lnTo>
                      <a:pt x="35731" y="44663"/>
                    </a:lnTo>
                    <a:lnTo>
                      <a:pt x="35638" y="44709"/>
                    </a:lnTo>
                    <a:lnTo>
                      <a:pt x="35592" y="44709"/>
                    </a:lnTo>
                    <a:lnTo>
                      <a:pt x="35592" y="44755"/>
                    </a:lnTo>
                    <a:lnTo>
                      <a:pt x="35545" y="44802"/>
                    </a:lnTo>
                    <a:lnTo>
                      <a:pt x="35592" y="44848"/>
                    </a:lnTo>
                    <a:lnTo>
                      <a:pt x="36888" y="45589"/>
                    </a:lnTo>
                    <a:lnTo>
                      <a:pt x="36980" y="45635"/>
                    </a:lnTo>
                    <a:lnTo>
                      <a:pt x="37027" y="45681"/>
                    </a:lnTo>
                    <a:lnTo>
                      <a:pt x="37073" y="45681"/>
                    </a:lnTo>
                    <a:lnTo>
                      <a:pt x="38137" y="46329"/>
                    </a:lnTo>
                    <a:lnTo>
                      <a:pt x="38184" y="46375"/>
                    </a:lnTo>
                    <a:lnTo>
                      <a:pt x="38276" y="46422"/>
                    </a:lnTo>
                    <a:lnTo>
                      <a:pt x="38970" y="46838"/>
                    </a:lnTo>
                    <a:lnTo>
                      <a:pt x="39063" y="46838"/>
                    </a:lnTo>
                    <a:lnTo>
                      <a:pt x="39109" y="46885"/>
                    </a:lnTo>
                    <a:lnTo>
                      <a:pt x="40035" y="47440"/>
                    </a:lnTo>
                    <a:lnTo>
                      <a:pt x="40081" y="47440"/>
                    </a:lnTo>
                    <a:lnTo>
                      <a:pt x="40127" y="47394"/>
                    </a:lnTo>
                    <a:lnTo>
                      <a:pt x="40174" y="47347"/>
                    </a:lnTo>
                    <a:lnTo>
                      <a:pt x="41099" y="46838"/>
                    </a:lnTo>
                    <a:lnTo>
                      <a:pt x="41146" y="46792"/>
                    </a:lnTo>
                    <a:lnTo>
                      <a:pt x="41192" y="46746"/>
                    </a:lnTo>
                    <a:lnTo>
                      <a:pt x="41285" y="46746"/>
                    </a:lnTo>
                    <a:lnTo>
                      <a:pt x="41794" y="46422"/>
                    </a:lnTo>
                    <a:lnTo>
                      <a:pt x="41886" y="46375"/>
                    </a:lnTo>
                    <a:lnTo>
                      <a:pt x="41933" y="46375"/>
                    </a:lnTo>
                    <a:lnTo>
                      <a:pt x="50125" y="41655"/>
                    </a:lnTo>
                    <a:lnTo>
                      <a:pt x="50171" y="41562"/>
                    </a:lnTo>
                    <a:lnTo>
                      <a:pt x="50125" y="41516"/>
                    </a:lnTo>
                    <a:lnTo>
                      <a:pt x="45728" y="38970"/>
                    </a:lnTo>
                    <a:lnTo>
                      <a:pt x="45728" y="39016"/>
                    </a:lnTo>
                    <a:lnTo>
                      <a:pt x="45728" y="39109"/>
                    </a:lnTo>
                    <a:lnTo>
                      <a:pt x="44663" y="44617"/>
                    </a:lnTo>
                    <a:lnTo>
                      <a:pt x="44663" y="44709"/>
                    </a:lnTo>
                    <a:lnTo>
                      <a:pt x="44663" y="44755"/>
                    </a:lnTo>
                    <a:lnTo>
                      <a:pt x="44617" y="44802"/>
                    </a:lnTo>
                    <a:lnTo>
                      <a:pt x="44571" y="44802"/>
                    </a:lnTo>
                    <a:lnTo>
                      <a:pt x="44524" y="44755"/>
                    </a:lnTo>
                    <a:lnTo>
                      <a:pt x="44524" y="44709"/>
                    </a:lnTo>
                    <a:lnTo>
                      <a:pt x="45589" y="39155"/>
                    </a:lnTo>
                    <a:lnTo>
                      <a:pt x="45589" y="39063"/>
                    </a:lnTo>
                    <a:lnTo>
                      <a:pt x="45589" y="39016"/>
                    </a:lnTo>
                    <a:lnTo>
                      <a:pt x="45589" y="38970"/>
                    </a:lnTo>
                    <a:lnTo>
                      <a:pt x="45496" y="39063"/>
                    </a:lnTo>
                    <a:lnTo>
                      <a:pt x="42349" y="40868"/>
                    </a:lnTo>
                    <a:lnTo>
                      <a:pt x="42210" y="40914"/>
                    </a:lnTo>
                    <a:lnTo>
                      <a:pt x="42118" y="40868"/>
                    </a:lnTo>
                    <a:lnTo>
                      <a:pt x="45172" y="39109"/>
                    </a:lnTo>
                    <a:lnTo>
                      <a:pt x="45728" y="38785"/>
                    </a:lnTo>
                    <a:close/>
                    <a:moveTo>
                      <a:pt x="6248" y="47208"/>
                    </a:moveTo>
                    <a:lnTo>
                      <a:pt x="5369" y="47671"/>
                    </a:lnTo>
                    <a:lnTo>
                      <a:pt x="6202" y="47208"/>
                    </a:lnTo>
                    <a:close/>
                    <a:moveTo>
                      <a:pt x="29853" y="44339"/>
                    </a:moveTo>
                    <a:lnTo>
                      <a:pt x="30038" y="44617"/>
                    </a:lnTo>
                    <a:lnTo>
                      <a:pt x="30177" y="44941"/>
                    </a:lnTo>
                    <a:lnTo>
                      <a:pt x="30316" y="45218"/>
                    </a:lnTo>
                    <a:lnTo>
                      <a:pt x="30408" y="45542"/>
                    </a:lnTo>
                    <a:lnTo>
                      <a:pt x="30408" y="45681"/>
                    </a:lnTo>
                    <a:lnTo>
                      <a:pt x="30454" y="45820"/>
                    </a:lnTo>
                    <a:lnTo>
                      <a:pt x="30454" y="46283"/>
                    </a:lnTo>
                    <a:lnTo>
                      <a:pt x="30454" y="46746"/>
                    </a:lnTo>
                    <a:lnTo>
                      <a:pt x="30408" y="46885"/>
                    </a:lnTo>
                    <a:lnTo>
                      <a:pt x="30408" y="46977"/>
                    </a:lnTo>
                    <a:lnTo>
                      <a:pt x="30362" y="47116"/>
                    </a:lnTo>
                    <a:lnTo>
                      <a:pt x="28881" y="48273"/>
                    </a:lnTo>
                    <a:lnTo>
                      <a:pt x="28788" y="48227"/>
                    </a:lnTo>
                    <a:lnTo>
                      <a:pt x="28464" y="48042"/>
                    </a:lnTo>
                    <a:lnTo>
                      <a:pt x="28418" y="47995"/>
                    </a:lnTo>
                    <a:lnTo>
                      <a:pt x="28325" y="47949"/>
                    </a:lnTo>
                    <a:lnTo>
                      <a:pt x="28140" y="47856"/>
                    </a:lnTo>
                    <a:lnTo>
                      <a:pt x="28094" y="47810"/>
                    </a:lnTo>
                    <a:lnTo>
                      <a:pt x="28001" y="47764"/>
                    </a:lnTo>
                    <a:lnTo>
                      <a:pt x="27076" y="47162"/>
                    </a:lnTo>
                    <a:lnTo>
                      <a:pt x="26983" y="47116"/>
                    </a:lnTo>
                    <a:lnTo>
                      <a:pt x="26937" y="47070"/>
                    </a:lnTo>
                    <a:lnTo>
                      <a:pt x="25410" y="46144"/>
                    </a:lnTo>
                    <a:lnTo>
                      <a:pt x="25363" y="46098"/>
                    </a:lnTo>
                    <a:lnTo>
                      <a:pt x="25317" y="46051"/>
                    </a:lnTo>
                    <a:lnTo>
                      <a:pt x="25271" y="46051"/>
                    </a:lnTo>
                    <a:lnTo>
                      <a:pt x="25178" y="45959"/>
                    </a:lnTo>
                    <a:lnTo>
                      <a:pt x="25039" y="45820"/>
                    </a:lnTo>
                    <a:lnTo>
                      <a:pt x="24993" y="45681"/>
                    </a:lnTo>
                    <a:lnTo>
                      <a:pt x="24900" y="45542"/>
                    </a:lnTo>
                    <a:lnTo>
                      <a:pt x="24900" y="45357"/>
                    </a:lnTo>
                    <a:lnTo>
                      <a:pt x="24900" y="45172"/>
                    </a:lnTo>
                    <a:lnTo>
                      <a:pt x="24947" y="45033"/>
                    </a:lnTo>
                    <a:lnTo>
                      <a:pt x="25039" y="44848"/>
                    </a:lnTo>
                    <a:lnTo>
                      <a:pt x="25271" y="44524"/>
                    </a:lnTo>
                    <a:lnTo>
                      <a:pt x="25872" y="44709"/>
                    </a:lnTo>
                    <a:lnTo>
                      <a:pt x="26474" y="44755"/>
                    </a:lnTo>
                    <a:lnTo>
                      <a:pt x="26844" y="44709"/>
                    </a:lnTo>
                    <a:lnTo>
                      <a:pt x="27724" y="44617"/>
                    </a:lnTo>
                    <a:lnTo>
                      <a:pt x="27909" y="44617"/>
                    </a:lnTo>
                    <a:lnTo>
                      <a:pt x="28094" y="44570"/>
                    </a:lnTo>
                    <a:lnTo>
                      <a:pt x="28464" y="44524"/>
                    </a:lnTo>
                    <a:lnTo>
                      <a:pt x="28603" y="44524"/>
                    </a:lnTo>
                    <a:lnTo>
                      <a:pt x="28557" y="44570"/>
                    </a:lnTo>
                    <a:lnTo>
                      <a:pt x="28372" y="45079"/>
                    </a:lnTo>
                    <a:lnTo>
                      <a:pt x="28279" y="45357"/>
                    </a:lnTo>
                    <a:lnTo>
                      <a:pt x="28279" y="45403"/>
                    </a:lnTo>
                    <a:lnTo>
                      <a:pt x="28325" y="45403"/>
                    </a:lnTo>
                    <a:lnTo>
                      <a:pt x="28325" y="45450"/>
                    </a:lnTo>
                    <a:lnTo>
                      <a:pt x="28372" y="45403"/>
                    </a:lnTo>
                    <a:lnTo>
                      <a:pt x="28510" y="45033"/>
                    </a:lnTo>
                    <a:lnTo>
                      <a:pt x="28696" y="44617"/>
                    </a:lnTo>
                    <a:lnTo>
                      <a:pt x="28742" y="44570"/>
                    </a:lnTo>
                    <a:lnTo>
                      <a:pt x="28742" y="44524"/>
                    </a:lnTo>
                    <a:lnTo>
                      <a:pt x="28788" y="44478"/>
                    </a:lnTo>
                    <a:lnTo>
                      <a:pt x="29205" y="44432"/>
                    </a:lnTo>
                    <a:lnTo>
                      <a:pt x="29066" y="44709"/>
                    </a:lnTo>
                    <a:lnTo>
                      <a:pt x="29020" y="44755"/>
                    </a:lnTo>
                    <a:lnTo>
                      <a:pt x="29020" y="44802"/>
                    </a:lnTo>
                    <a:lnTo>
                      <a:pt x="28788" y="45311"/>
                    </a:lnTo>
                    <a:lnTo>
                      <a:pt x="28696" y="45589"/>
                    </a:lnTo>
                    <a:lnTo>
                      <a:pt x="28696" y="45635"/>
                    </a:lnTo>
                    <a:lnTo>
                      <a:pt x="28788" y="45635"/>
                    </a:lnTo>
                    <a:lnTo>
                      <a:pt x="28834" y="45589"/>
                    </a:lnTo>
                    <a:lnTo>
                      <a:pt x="28927" y="45265"/>
                    </a:lnTo>
                    <a:lnTo>
                      <a:pt x="29112" y="44894"/>
                    </a:lnTo>
                    <a:lnTo>
                      <a:pt x="29158" y="44802"/>
                    </a:lnTo>
                    <a:lnTo>
                      <a:pt x="29158" y="44755"/>
                    </a:lnTo>
                    <a:lnTo>
                      <a:pt x="29390" y="44432"/>
                    </a:lnTo>
                    <a:lnTo>
                      <a:pt x="29853" y="44339"/>
                    </a:lnTo>
                    <a:close/>
                    <a:moveTo>
                      <a:pt x="25132" y="46283"/>
                    </a:moveTo>
                    <a:lnTo>
                      <a:pt x="26705" y="47301"/>
                    </a:lnTo>
                    <a:lnTo>
                      <a:pt x="26752" y="47301"/>
                    </a:lnTo>
                    <a:lnTo>
                      <a:pt x="26844" y="47347"/>
                    </a:lnTo>
                    <a:lnTo>
                      <a:pt x="27261" y="47625"/>
                    </a:lnTo>
                    <a:lnTo>
                      <a:pt x="27307" y="47671"/>
                    </a:lnTo>
                    <a:lnTo>
                      <a:pt x="27353" y="47718"/>
                    </a:lnTo>
                    <a:lnTo>
                      <a:pt x="27400" y="47718"/>
                    </a:lnTo>
                    <a:lnTo>
                      <a:pt x="27446" y="47810"/>
                    </a:lnTo>
                    <a:lnTo>
                      <a:pt x="27539" y="47995"/>
                    </a:lnTo>
                    <a:lnTo>
                      <a:pt x="27585" y="48180"/>
                    </a:lnTo>
                    <a:lnTo>
                      <a:pt x="27585" y="48412"/>
                    </a:lnTo>
                    <a:lnTo>
                      <a:pt x="27353" y="48551"/>
                    </a:lnTo>
                    <a:lnTo>
                      <a:pt x="27261" y="48597"/>
                    </a:lnTo>
                    <a:lnTo>
                      <a:pt x="27261" y="48551"/>
                    </a:lnTo>
                    <a:lnTo>
                      <a:pt x="27261" y="48458"/>
                    </a:lnTo>
                    <a:lnTo>
                      <a:pt x="27261" y="48412"/>
                    </a:lnTo>
                    <a:lnTo>
                      <a:pt x="27261" y="48227"/>
                    </a:lnTo>
                    <a:lnTo>
                      <a:pt x="27215" y="48042"/>
                    </a:lnTo>
                    <a:lnTo>
                      <a:pt x="27029" y="47718"/>
                    </a:lnTo>
                    <a:lnTo>
                      <a:pt x="26798" y="47486"/>
                    </a:lnTo>
                    <a:lnTo>
                      <a:pt x="26705" y="47440"/>
                    </a:lnTo>
                    <a:lnTo>
                      <a:pt x="26659" y="47394"/>
                    </a:lnTo>
                    <a:lnTo>
                      <a:pt x="26520" y="47301"/>
                    </a:lnTo>
                    <a:lnTo>
                      <a:pt x="26104" y="47070"/>
                    </a:lnTo>
                    <a:lnTo>
                      <a:pt x="25363" y="46607"/>
                    </a:lnTo>
                    <a:lnTo>
                      <a:pt x="25132" y="46468"/>
                    </a:lnTo>
                    <a:lnTo>
                      <a:pt x="24947" y="46422"/>
                    </a:lnTo>
                    <a:lnTo>
                      <a:pt x="25132" y="46283"/>
                    </a:lnTo>
                    <a:close/>
                    <a:moveTo>
                      <a:pt x="24900" y="47810"/>
                    </a:moveTo>
                    <a:lnTo>
                      <a:pt x="25224" y="48042"/>
                    </a:lnTo>
                    <a:lnTo>
                      <a:pt x="25687" y="48319"/>
                    </a:lnTo>
                    <a:lnTo>
                      <a:pt x="26381" y="48736"/>
                    </a:lnTo>
                    <a:lnTo>
                      <a:pt x="26381" y="48782"/>
                    </a:lnTo>
                    <a:lnTo>
                      <a:pt x="26289" y="48736"/>
                    </a:lnTo>
                    <a:lnTo>
                      <a:pt x="26243" y="48736"/>
                    </a:lnTo>
                    <a:lnTo>
                      <a:pt x="26150" y="48690"/>
                    </a:lnTo>
                    <a:lnTo>
                      <a:pt x="26104" y="48690"/>
                    </a:lnTo>
                    <a:lnTo>
                      <a:pt x="26011" y="48643"/>
                    </a:lnTo>
                    <a:lnTo>
                      <a:pt x="25965" y="48597"/>
                    </a:lnTo>
                    <a:lnTo>
                      <a:pt x="25872" y="48597"/>
                    </a:lnTo>
                    <a:lnTo>
                      <a:pt x="25826" y="48551"/>
                    </a:lnTo>
                    <a:lnTo>
                      <a:pt x="25687" y="48504"/>
                    </a:lnTo>
                    <a:lnTo>
                      <a:pt x="24993" y="48180"/>
                    </a:lnTo>
                    <a:lnTo>
                      <a:pt x="24900" y="47810"/>
                    </a:lnTo>
                    <a:close/>
                    <a:moveTo>
                      <a:pt x="24854" y="46514"/>
                    </a:moveTo>
                    <a:lnTo>
                      <a:pt x="24947" y="46561"/>
                    </a:lnTo>
                    <a:lnTo>
                      <a:pt x="25086" y="46607"/>
                    </a:lnTo>
                    <a:lnTo>
                      <a:pt x="25317" y="46746"/>
                    </a:lnTo>
                    <a:lnTo>
                      <a:pt x="26011" y="47162"/>
                    </a:lnTo>
                    <a:lnTo>
                      <a:pt x="26428" y="47394"/>
                    </a:lnTo>
                    <a:lnTo>
                      <a:pt x="26613" y="47532"/>
                    </a:lnTo>
                    <a:lnTo>
                      <a:pt x="26705" y="47579"/>
                    </a:lnTo>
                    <a:lnTo>
                      <a:pt x="26752" y="47625"/>
                    </a:lnTo>
                    <a:lnTo>
                      <a:pt x="26937" y="47856"/>
                    </a:lnTo>
                    <a:lnTo>
                      <a:pt x="27076" y="48088"/>
                    </a:lnTo>
                    <a:lnTo>
                      <a:pt x="27122" y="48273"/>
                    </a:lnTo>
                    <a:lnTo>
                      <a:pt x="27122" y="48412"/>
                    </a:lnTo>
                    <a:lnTo>
                      <a:pt x="27122" y="48551"/>
                    </a:lnTo>
                    <a:lnTo>
                      <a:pt x="27076" y="48643"/>
                    </a:lnTo>
                    <a:lnTo>
                      <a:pt x="27029" y="48736"/>
                    </a:lnTo>
                    <a:lnTo>
                      <a:pt x="26983" y="48782"/>
                    </a:lnTo>
                    <a:lnTo>
                      <a:pt x="26798" y="48782"/>
                    </a:lnTo>
                    <a:lnTo>
                      <a:pt x="26659" y="48736"/>
                    </a:lnTo>
                    <a:lnTo>
                      <a:pt x="26567" y="48643"/>
                    </a:lnTo>
                    <a:lnTo>
                      <a:pt x="26474" y="48643"/>
                    </a:lnTo>
                    <a:lnTo>
                      <a:pt x="26428" y="48597"/>
                    </a:lnTo>
                    <a:lnTo>
                      <a:pt x="25734" y="48180"/>
                    </a:lnTo>
                    <a:lnTo>
                      <a:pt x="25317" y="47949"/>
                    </a:lnTo>
                    <a:lnTo>
                      <a:pt x="25086" y="47764"/>
                    </a:lnTo>
                    <a:lnTo>
                      <a:pt x="24854" y="47579"/>
                    </a:lnTo>
                    <a:lnTo>
                      <a:pt x="24669" y="46607"/>
                    </a:lnTo>
                    <a:lnTo>
                      <a:pt x="24715" y="46561"/>
                    </a:lnTo>
                    <a:lnTo>
                      <a:pt x="24808" y="46561"/>
                    </a:lnTo>
                    <a:lnTo>
                      <a:pt x="24854" y="46514"/>
                    </a:lnTo>
                    <a:close/>
                    <a:moveTo>
                      <a:pt x="26520" y="48782"/>
                    </a:moveTo>
                    <a:lnTo>
                      <a:pt x="26613" y="48828"/>
                    </a:lnTo>
                    <a:lnTo>
                      <a:pt x="26520" y="48828"/>
                    </a:lnTo>
                    <a:lnTo>
                      <a:pt x="26520" y="48782"/>
                    </a:lnTo>
                    <a:close/>
                    <a:moveTo>
                      <a:pt x="27122" y="48828"/>
                    </a:moveTo>
                    <a:lnTo>
                      <a:pt x="27122" y="48967"/>
                    </a:lnTo>
                    <a:lnTo>
                      <a:pt x="27076" y="48921"/>
                    </a:lnTo>
                    <a:lnTo>
                      <a:pt x="26937" y="48921"/>
                    </a:lnTo>
                    <a:lnTo>
                      <a:pt x="27029" y="48875"/>
                    </a:lnTo>
                    <a:lnTo>
                      <a:pt x="27122" y="48828"/>
                    </a:lnTo>
                    <a:close/>
                    <a:moveTo>
                      <a:pt x="28325" y="48134"/>
                    </a:moveTo>
                    <a:lnTo>
                      <a:pt x="28696" y="48366"/>
                    </a:lnTo>
                    <a:lnTo>
                      <a:pt x="28742" y="48366"/>
                    </a:lnTo>
                    <a:lnTo>
                      <a:pt x="28048" y="48921"/>
                    </a:lnTo>
                    <a:lnTo>
                      <a:pt x="27909" y="48967"/>
                    </a:lnTo>
                    <a:lnTo>
                      <a:pt x="27863" y="48967"/>
                    </a:lnTo>
                    <a:lnTo>
                      <a:pt x="27955" y="48643"/>
                    </a:lnTo>
                    <a:lnTo>
                      <a:pt x="28001" y="48319"/>
                    </a:lnTo>
                    <a:lnTo>
                      <a:pt x="28325" y="48134"/>
                    </a:lnTo>
                    <a:close/>
                    <a:moveTo>
                      <a:pt x="9951" y="44663"/>
                    </a:moveTo>
                    <a:lnTo>
                      <a:pt x="10044" y="44709"/>
                    </a:lnTo>
                    <a:lnTo>
                      <a:pt x="10090" y="44709"/>
                    </a:lnTo>
                    <a:lnTo>
                      <a:pt x="10182" y="44755"/>
                    </a:lnTo>
                    <a:lnTo>
                      <a:pt x="10229" y="44755"/>
                    </a:lnTo>
                    <a:lnTo>
                      <a:pt x="10275" y="44802"/>
                    </a:lnTo>
                    <a:lnTo>
                      <a:pt x="10321" y="44848"/>
                    </a:lnTo>
                    <a:lnTo>
                      <a:pt x="10368" y="44894"/>
                    </a:lnTo>
                    <a:lnTo>
                      <a:pt x="10414" y="44894"/>
                    </a:lnTo>
                    <a:lnTo>
                      <a:pt x="10460" y="44941"/>
                    </a:lnTo>
                    <a:lnTo>
                      <a:pt x="10645" y="45079"/>
                    </a:lnTo>
                    <a:lnTo>
                      <a:pt x="10692" y="45126"/>
                    </a:lnTo>
                    <a:lnTo>
                      <a:pt x="10738" y="45126"/>
                    </a:lnTo>
                    <a:lnTo>
                      <a:pt x="10738" y="45172"/>
                    </a:lnTo>
                    <a:lnTo>
                      <a:pt x="10784" y="45172"/>
                    </a:lnTo>
                    <a:lnTo>
                      <a:pt x="10784" y="45218"/>
                    </a:lnTo>
                    <a:lnTo>
                      <a:pt x="10923" y="45265"/>
                    </a:lnTo>
                    <a:lnTo>
                      <a:pt x="10923" y="45311"/>
                    </a:lnTo>
                    <a:lnTo>
                      <a:pt x="10969" y="45311"/>
                    </a:lnTo>
                    <a:lnTo>
                      <a:pt x="11016" y="45357"/>
                    </a:lnTo>
                    <a:lnTo>
                      <a:pt x="11062" y="45403"/>
                    </a:lnTo>
                    <a:lnTo>
                      <a:pt x="11108" y="45403"/>
                    </a:lnTo>
                    <a:lnTo>
                      <a:pt x="11154" y="45450"/>
                    </a:lnTo>
                    <a:lnTo>
                      <a:pt x="11201" y="45496"/>
                    </a:lnTo>
                    <a:lnTo>
                      <a:pt x="11293" y="45542"/>
                    </a:lnTo>
                    <a:lnTo>
                      <a:pt x="11293" y="45589"/>
                    </a:lnTo>
                    <a:lnTo>
                      <a:pt x="11386" y="45635"/>
                    </a:lnTo>
                    <a:lnTo>
                      <a:pt x="11432" y="45681"/>
                    </a:lnTo>
                    <a:lnTo>
                      <a:pt x="11478" y="45681"/>
                    </a:lnTo>
                    <a:lnTo>
                      <a:pt x="11478" y="45727"/>
                    </a:lnTo>
                    <a:lnTo>
                      <a:pt x="11525" y="45727"/>
                    </a:lnTo>
                    <a:lnTo>
                      <a:pt x="11571" y="45774"/>
                    </a:lnTo>
                    <a:lnTo>
                      <a:pt x="11617" y="45774"/>
                    </a:lnTo>
                    <a:lnTo>
                      <a:pt x="11664" y="45820"/>
                    </a:lnTo>
                    <a:lnTo>
                      <a:pt x="11710" y="45866"/>
                    </a:lnTo>
                    <a:lnTo>
                      <a:pt x="11756" y="45913"/>
                    </a:lnTo>
                    <a:lnTo>
                      <a:pt x="11802" y="45913"/>
                    </a:lnTo>
                    <a:lnTo>
                      <a:pt x="11802" y="45959"/>
                    </a:lnTo>
                    <a:lnTo>
                      <a:pt x="11849" y="45959"/>
                    </a:lnTo>
                    <a:lnTo>
                      <a:pt x="11895" y="46005"/>
                    </a:lnTo>
                    <a:lnTo>
                      <a:pt x="11941" y="46051"/>
                    </a:lnTo>
                    <a:lnTo>
                      <a:pt x="12080" y="46144"/>
                    </a:lnTo>
                    <a:lnTo>
                      <a:pt x="12126" y="46190"/>
                    </a:lnTo>
                    <a:lnTo>
                      <a:pt x="12173" y="46190"/>
                    </a:lnTo>
                    <a:lnTo>
                      <a:pt x="12173" y="46237"/>
                    </a:lnTo>
                    <a:lnTo>
                      <a:pt x="12219" y="46237"/>
                    </a:lnTo>
                    <a:lnTo>
                      <a:pt x="12219" y="46283"/>
                    </a:lnTo>
                    <a:lnTo>
                      <a:pt x="12312" y="46283"/>
                    </a:lnTo>
                    <a:lnTo>
                      <a:pt x="12312" y="46329"/>
                    </a:lnTo>
                    <a:lnTo>
                      <a:pt x="12358" y="46375"/>
                    </a:lnTo>
                    <a:lnTo>
                      <a:pt x="12404" y="46422"/>
                    </a:lnTo>
                    <a:lnTo>
                      <a:pt x="12497" y="46468"/>
                    </a:lnTo>
                    <a:lnTo>
                      <a:pt x="12821" y="46699"/>
                    </a:lnTo>
                    <a:lnTo>
                      <a:pt x="12959" y="46792"/>
                    </a:lnTo>
                    <a:lnTo>
                      <a:pt x="13145" y="46931"/>
                    </a:lnTo>
                    <a:lnTo>
                      <a:pt x="13283" y="47023"/>
                    </a:lnTo>
                    <a:lnTo>
                      <a:pt x="15088" y="48366"/>
                    </a:lnTo>
                    <a:lnTo>
                      <a:pt x="15181" y="48412"/>
                    </a:lnTo>
                    <a:lnTo>
                      <a:pt x="15181" y="48458"/>
                    </a:lnTo>
                    <a:lnTo>
                      <a:pt x="15181" y="49430"/>
                    </a:lnTo>
                    <a:lnTo>
                      <a:pt x="15181" y="49523"/>
                    </a:lnTo>
                    <a:lnTo>
                      <a:pt x="15181" y="49661"/>
                    </a:lnTo>
                    <a:lnTo>
                      <a:pt x="15181" y="49708"/>
                    </a:lnTo>
                    <a:lnTo>
                      <a:pt x="14996" y="49569"/>
                    </a:lnTo>
                    <a:lnTo>
                      <a:pt x="14533" y="49199"/>
                    </a:lnTo>
                    <a:lnTo>
                      <a:pt x="14394" y="49106"/>
                    </a:lnTo>
                    <a:lnTo>
                      <a:pt x="14209" y="48967"/>
                    </a:lnTo>
                    <a:lnTo>
                      <a:pt x="14070" y="48875"/>
                    </a:lnTo>
                    <a:lnTo>
                      <a:pt x="12959" y="48042"/>
                    </a:lnTo>
                    <a:lnTo>
                      <a:pt x="12867" y="47995"/>
                    </a:lnTo>
                    <a:lnTo>
                      <a:pt x="12821" y="47949"/>
                    </a:lnTo>
                    <a:lnTo>
                      <a:pt x="12774" y="47903"/>
                    </a:lnTo>
                    <a:lnTo>
                      <a:pt x="12682" y="47856"/>
                    </a:lnTo>
                    <a:lnTo>
                      <a:pt x="12543" y="47718"/>
                    </a:lnTo>
                    <a:lnTo>
                      <a:pt x="12404" y="47625"/>
                    </a:lnTo>
                    <a:lnTo>
                      <a:pt x="12126" y="47440"/>
                    </a:lnTo>
                    <a:lnTo>
                      <a:pt x="12080" y="47394"/>
                    </a:lnTo>
                    <a:lnTo>
                      <a:pt x="11941" y="47301"/>
                    </a:lnTo>
                    <a:lnTo>
                      <a:pt x="11895" y="47255"/>
                    </a:lnTo>
                    <a:lnTo>
                      <a:pt x="11802" y="47162"/>
                    </a:lnTo>
                    <a:lnTo>
                      <a:pt x="11710" y="47116"/>
                    </a:lnTo>
                    <a:lnTo>
                      <a:pt x="11571" y="47023"/>
                    </a:lnTo>
                    <a:lnTo>
                      <a:pt x="11478" y="46977"/>
                    </a:lnTo>
                    <a:lnTo>
                      <a:pt x="11432" y="46885"/>
                    </a:lnTo>
                    <a:lnTo>
                      <a:pt x="11386" y="46885"/>
                    </a:lnTo>
                    <a:lnTo>
                      <a:pt x="11293" y="46838"/>
                    </a:lnTo>
                    <a:lnTo>
                      <a:pt x="11293" y="46792"/>
                    </a:lnTo>
                    <a:lnTo>
                      <a:pt x="11108" y="46653"/>
                    </a:lnTo>
                    <a:lnTo>
                      <a:pt x="11016" y="46607"/>
                    </a:lnTo>
                    <a:lnTo>
                      <a:pt x="10923" y="46514"/>
                    </a:lnTo>
                    <a:lnTo>
                      <a:pt x="10830" y="46468"/>
                    </a:lnTo>
                    <a:lnTo>
                      <a:pt x="10784" y="46422"/>
                    </a:lnTo>
                    <a:lnTo>
                      <a:pt x="10692" y="46375"/>
                    </a:lnTo>
                    <a:lnTo>
                      <a:pt x="10645" y="46329"/>
                    </a:lnTo>
                    <a:lnTo>
                      <a:pt x="10599" y="46283"/>
                    </a:lnTo>
                    <a:lnTo>
                      <a:pt x="10506" y="46237"/>
                    </a:lnTo>
                    <a:lnTo>
                      <a:pt x="10368" y="46144"/>
                    </a:lnTo>
                    <a:lnTo>
                      <a:pt x="10321" y="46098"/>
                    </a:lnTo>
                    <a:lnTo>
                      <a:pt x="10275" y="46051"/>
                    </a:lnTo>
                    <a:lnTo>
                      <a:pt x="10229" y="46005"/>
                    </a:lnTo>
                    <a:lnTo>
                      <a:pt x="10182" y="46005"/>
                    </a:lnTo>
                    <a:lnTo>
                      <a:pt x="9997" y="45820"/>
                    </a:lnTo>
                    <a:lnTo>
                      <a:pt x="9859" y="45635"/>
                    </a:lnTo>
                    <a:lnTo>
                      <a:pt x="9812" y="45589"/>
                    </a:lnTo>
                    <a:lnTo>
                      <a:pt x="9812" y="45496"/>
                    </a:lnTo>
                    <a:lnTo>
                      <a:pt x="9766" y="45450"/>
                    </a:lnTo>
                    <a:lnTo>
                      <a:pt x="9766" y="45403"/>
                    </a:lnTo>
                    <a:lnTo>
                      <a:pt x="9720" y="45357"/>
                    </a:lnTo>
                    <a:lnTo>
                      <a:pt x="9720" y="45311"/>
                    </a:lnTo>
                    <a:lnTo>
                      <a:pt x="9720" y="45265"/>
                    </a:lnTo>
                    <a:lnTo>
                      <a:pt x="9720" y="45218"/>
                    </a:lnTo>
                    <a:lnTo>
                      <a:pt x="9673" y="45126"/>
                    </a:lnTo>
                    <a:lnTo>
                      <a:pt x="9673" y="45079"/>
                    </a:lnTo>
                    <a:lnTo>
                      <a:pt x="9673" y="44941"/>
                    </a:lnTo>
                    <a:lnTo>
                      <a:pt x="9720" y="44848"/>
                    </a:lnTo>
                    <a:lnTo>
                      <a:pt x="9766" y="44755"/>
                    </a:lnTo>
                    <a:lnTo>
                      <a:pt x="9859" y="44709"/>
                    </a:lnTo>
                    <a:lnTo>
                      <a:pt x="9905" y="44709"/>
                    </a:lnTo>
                    <a:lnTo>
                      <a:pt x="9905" y="44663"/>
                    </a:lnTo>
                    <a:close/>
                    <a:moveTo>
                      <a:pt x="14672" y="49476"/>
                    </a:moveTo>
                    <a:lnTo>
                      <a:pt x="15181" y="49847"/>
                    </a:lnTo>
                    <a:lnTo>
                      <a:pt x="15181" y="50356"/>
                    </a:lnTo>
                    <a:lnTo>
                      <a:pt x="14672" y="49476"/>
                    </a:lnTo>
                    <a:close/>
                    <a:moveTo>
                      <a:pt x="33740" y="45820"/>
                    </a:moveTo>
                    <a:lnTo>
                      <a:pt x="33926" y="45866"/>
                    </a:lnTo>
                    <a:lnTo>
                      <a:pt x="34111" y="45866"/>
                    </a:lnTo>
                    <a:lnTo>
                      <a:pt x="34250" y="45913"/>
                    </a:lnTo>
                    <a:lnTo>
                      <a:pt x="34342" y="45913"/>
                    </a:lnTo>
                    <a:lnTo>
                      <a:pt x="34527" y="45959"/>
                    </a:lnTo>
                    <a:lnTo>
                      <a:pt x="34620" y="45959"/>
                    </a:lnTo>
                    <a:lnTo>
                      <a:pt x="34851" y="46005"/>
                    </a:lnTo>
                    <a:lnTo>
                      <a:pt x="35221" y="46098"/>
                    </a:lnTo>
                    <a:lnTo>
                      <a:pt x="35545" y="47486"/>
                    </a:lnTo>
                    <a:lnTo>
                      <a:pt x="35175" y="47440"/>
                    </a:lnTo>
                    <a:lnTo>
                      <a:pt x="34759" y="47347"/>
                    </a:lnTo>
                    <a:lnTo>
                      <a:pt x="34388" y="47301"/>
                    </a:lnTo>
                    <a:lnTo>
                      <a:pt x="34018" y="47255"/>
                    </a:lnTo>
                    <a:lnTo>
                      <a:pt x="33648" y="47301"/>
                    </a:lnTo>
                    <a:lnTo>
                      <a:pt x="33509" y="47301"/>
                    </a:lnTo>
                    <a:lnTo>
                      <a:pt x="33324" y="47347"/>
                    </a:lnTo>
                    <a:lnTo>
                      <a:pt x="33046" y="47440"/>
                    </a:lnTo>
                    <a:lnTo>
                      <a:pt x="32769" y="47532"/>
                    </a:lnTo>
                    <a:lnTo>
                      <a:pt x="32445" y="47671"/>
                    </a:lnTo>
                    <a:lnTo>
                      <a:pt x="32306" y="47764"/>
                    </a:lnTo>
                    <a:lnTo>
                      <a:pt x="32306" y="47810"/>
                    </a:lnTo>
                    <a:lnTo>
                      <a:pt x="32121" y="47903"/>
                    </a:lnTo>
                    <a:lnTo>
                      <a:pt x="28279" y="50911"/>
                    </a:lnTo>
                    <a:lnTo>
                      <a:pt x="28233" y="50957"/>
                    </a:lnTo>
                    <a:lnTo>
                      <a:pt x="28187" y="51004"/>
                    </a:lnTo>
                    <a:lnTo>
                      <a:pt x="28140" y="51004"/>
                    </a:lnTo>
                    <a:lnTo>
                      <a:pt x="27955" y="51143"/>
                    </a:lnTo>
                    <a:lnTo>
                      <a:pt x="27909" y="51189"/>
                    </a:lnTo>
                    <a:lnTo>
                      <a:pt x="27585" y="51328"/>
                    </a:lnTo>
                    <a:lnTo>
                      <a:pt x="27539" y="51374"/>
                    </a:lnTo>
                    <a:lnTo>
                      <a:pt x="27492" y="51420"/>
                    </a:lnTo>
                    <a:lnTo>
                      <a:pt x="27400" y="51420"/>
                    </a:lnTo>
                    <a:lnTo>
                      <a:pt x="27307" y="51466"/>
                    </a:lnTo>
                    <a:lnTo>
                      <a:pt x="27261" y="51513"/>
                    </a:lnTo>
                    <a:lnTo>
                      <a:pt x="27029" y="51559"/>
                    </a:lnTo>
                    <a:lnTo>
                      <a:pt x="26891" y="51559"/>
                    </a:lnTo>
                    <a:lnTo>
                      <a:pt x="26705" y="51605"/>
                    </a:lnTo>
                    <a:lnTo>
                      <a:pt x="26613" y="51605"/>
                    </a:lnTo>
                    <a:lnTo>
                      <a:pt x="26567" y="51652"/>
                    </a:lnTo>
                    <a:lnTo>
                      <a:pt x="25826" y="51652"/>
                    </a:lnTo>
                    <a:lnTo>
                      <a:pt x="25641" y="51605"/>
                    </a:lnTo>
                    <a:lnTo>
                      <a:pt x="25502" y="51605"/>
                    </a:lnTo>
                    <a:lnTo>
                      <a:pt x="24947" y="51466"/>
                    </a:lnTo>
                    <a:lnTo>
                      <a:pt x="24854" y="51466"/>
                    </a:lnTo>
                    <a:lnTo>
                      <a:pt x="24762" y="51420"/>
                    </a:lnTo>
                    <a:lnTo>
                      <a:pt x="24623" y="51374"/>
                    </a:lnTo>
                    <a:lnTo>
                      <a:pt x="24623" y="51328"/>
                    </a:lnTo>
                    <a:lnTo>
                      <a:pt x="24623" y="51281"/>
                    </a:lnTo>
                    <a:lnTo>
                      <a:pt x="24623" y="51189"/>
                    </a:lnTo>
                    <a:lnTo>
                      <a:pt x="24623" y="51096"/>
                    </a:lnTo>
                    <a:lnTo>
                      <a:pt x="24623" y="50078"/>
                    </a:lnTo>
                    <a:lnTo>
                      <a:pt x="25224" y="50171"/>
                    </a:lnTo>
                    <a:lnTo>
                      <a:pt x="25317" y="50217"/>
                    </a:lnTo>
                    <a:lnTo>
                      <a:pt x="25919" y="50217"/>
                    </a:lnTo>
                    <a:lnTo>
                      <a:pt x="26104" y="50171"/>
                    </a:lnTo>
                    <a:lnTo>
                      <a:pt x="26243" y="50171"/>
                    </a:lnTo>
                    <a:lnTo>
                      <a:pt x="26289" y="50124"/>
                    </a:lnTo>
                    <a:lnTo>
                      <a:pt x="26474" y="50124"/>
                    </a:lnTo>
                    <a:lnTo>
                      <a:pt x="26474" y="50078"/>
                    </a:lnTo>
                    <a:lnTo>
                      <a:pt x="26937" y="49939"/>
                    </a:lnTo>
                    <a:lnTo>
                      <a:pt x="26983" y="49893"/>
                    </a:lnTo>
                    <a:lnTo>
                      <a:pt x="27076" y="49847"/>
                    </a:lnTo>
                    <a:lnTo>
                      <a:pt x="27076" y="49800"/>
                    </a:lnTo>
                    <a:lnTo>
                      <a:pt x="27168" y="49800"/>
                    </a:lnTo>
                    <a:lnTo>
                      <a:pt x="27215" y="49754"/>
                    </a:lnTo>
                    <a:lnTo>
                      <a:pt x="27307" y="49661"/>
                    </a:lnTo>
                    <a:lnTo>
                      <a:pt x="27585" y="49476"/>
                    </a:lnTo>
                    <a:lnTo>
                      <a:pt x="27631" y="49430"/>
                    </a:lnTo>
                    <a:lnTo>
                      <a:pt x="27724" y="49337"/>
                    </a:lnTo>
                    <a:lnTo>
                      <a:pt x="27816" y="49291"/>
                    </a:lnTo>
                    <a:lnTo>
                      <a:pt x="27955" y="49152"/>
                    </a:lnTo>
                    <a:lnTo>
                      <a:pt x="28094" y="49060"/>
                    </a:lnTo>
                    <a:lnTo>
                      <a:pt x="28233" y="48967"/>
                    </a:lnTo>
                    <a:lnTo>
                      <a:pt x="28372" y="48875"/>
                    </a:lnTo>
                    <a:lnTo>
                      <a:pt x="28881" y="48458"/>
                    </a:lnTo>
                    <a:lnTo>
                      <a:pt x="28973" y="48412"/>
                    </a:lnTo>
                    <a:lnTo>
                      <a:pt x="29020" y="48319"/>
                    </a:lnTo>
                    <a:lnTo>
                      <a:pt x="30269" y="47347"/>
                    </a:lnTo>
                    <a:lnTo>
                      <a:pt x="30362" y="47301"/>
                    </a:lnTo>
                    <a:lnTo>
                      <a:pt x="30454" y="47208"/>
                    </a:lnTo>
                    <a:lnTo>
                      <a:pt x="31287" y="46561"/>
                    </a:lnTo>
                    <a:lnTo>
                      <a:pt x="31750" y="46283"/>
                    </a:lnTo>
                    <a:lnTo>
                      <a:pt x="31982" y="46144"/>
                    </a:lnTo>
                    <a:lnTo>
                      <a:pt x="32167" y="46098"/>
                    </a:lnTo>
                    <a:lnTo>
                      <a:pt x="32167" y="46051"/>
                    </a:lnTo>
                    <a:lnTo>
                      <a:pt x="32352" y="46005"/>
                    </a:lnTo>
                    <a:lnTo>
                      <a:pt x="32537" y="45959"/>
                    </a:lnTo>
                    <a:lnTo>
                      <a:pt x="32722" y="45913"/>
                    </a:lnTo>
                    <a:lnTo>
                      <a:pt x="33231" y="45866"/>
                    </a:lnTo>
                    <a:lnTo>
                      <a:pt x="33694" y="45820"/>
                    </a:lnTo>
                    <a:close/>
                    <a:moveTo>
                      <a:pt x="13006" y="48273"/>
                    </a:moveTo>
                    <a:lnTo>
                      <a:pt x="14255" y="49152"/>
                    </a:lnTo>
                    <a:lnTo>
                      <a:pt x="15181" y="50772"/>
                    </a:lnTo>
                    <a:lnTo>
                      <a:pt x="15181" y="52022"/>
                    </a:lnTo>
                    <a:lnTo>
                      <a:pt x="13052" y="48319"/>
                    </a:lnTo>
                    <a:lnTo>
                      <a:pt x="13006" y="48273"/>
                    </a:lnTo>
                    <a:close/>
                    <a:moveTo>
                      <a:pt x="36564" y="52392"/>
                    </a:moveTo>
                    <a:lnTo>
                      <a:pt x="36517" y="52438"/>
                    </a:lnTo>
                    <a:lnTo>
                      <a:pt x="36517" y="52392"/>
                    </a:lnTo>
                    <a:close/>
                    <a:moveTo>
                      <a:pt x="37860" y="52531"/>
                    </a:moveTo>
                    <a:lnTo>
                      <a:pt x="37952" y="52577"/>
                    </a:lnTo>
                    <a:lnTo>
                      <a:pt x="38045" y="53133"/>
                    </a:lnTo>
                    <a:lnTo>
                      <a:pt x="38045" y="53133"/>
                    </a:lnTo>
                    <a:lnTo>
                      <a:pt x="37721" y="52577"/>
                    </a:lnTo>
                    <a:lnTo>
                      <a:pt x="37813" y="52531"/>
                    </a:lnTo>
                    <a:close/>
                    <a:moveTo>
                      <a:pt x="9396" y="45542"/>
                    </a:moveTo>
                    <a:lnTo>
                      <a:pt x="9535" y="45589"/>
                    </a:lnTo>
                    <a:lnTo>
                      <a:pt x="9720" y="45635"/>
                    </a:lnTo>
                    <a:lnTo>
                      <a:pt x="9859" y="45866"/>
                    </a:lnTo>
                    <a:lnTo>
                      <a:pt x="10090" y="46098"/>
                    </a:lnTo>
                    <a:lnTo>
                      <a:pt x="10182" y="46144"/>
                    </a:lnTo>
                    <a:lnTo>
                      <a:pt x="10182" y="46190"/>
                    </a:lnTo>
                    <a:lnTo>
                      <a:pt x="10275" y="46237"/>
                    </a:lnTo>
                    <a:lnTo>
                      <a:pt x="10321" y="46237"/>
                    </a:lnTo>
                    <a:lnTo>
                      <a:pt x="10414" y="46329"/>
                    </a:lnTo>
                    <a:lnTo>
                      <a:pt x="10321" y="46329"/>
                    </a:lnTo>
                    <a:lnTo>
                      <a:pt x="10229" y="46422"/>
                    </a:lnTo>
                    <a:lnTo>
                      <a:pt x="10136" y="46561"/>
                    </a:lnTo>
                    <a:lnTo>
                      <a:pt x="10090" y="46746"/>
                    </a:lnTo>
                    <a:lnTo>
                      <a:pt x="10044" y="46838"/>
                    </a:lnTo>
                    <a:lnTo>
                      <a:pt x="10090" y="46838"/>
                    </a:lnTo>
                    <a:lnTo>
                      <a:pt x="10645" y="46514"/>
                    </a:lnTo>
                    <a:lnTo>
                      <a:pt x="10830" y="46653"/>
                    </a:lnTo>
                    <a:lnTo>
                      <a:pt x="10877" y="46699"/>
                    </a:lnTo>
                    <a:lnTo>
                      <a:pt x="10877" y="46838"/>
                    </a:lnTo>
                    <a:lnTo>
                      <a:pt x="10877" y="47579"/>
                    </a:lnTo>
                    <a:lnTo>
                      <a:pt x="10877" y="47625"/>
                    </a:lnTo>
                    <a:lnTo>
                      <a:pt x="10923" y="47532"/>
                    </a:lnTo>
                    <a:lnTo>
                      <a:pt x="11016" y="47301"/>
                    </a:lnTo>
                    <a:lnTo>
                      <a:pt x="11108" y="47162"/>
                    </a:lnTo>
                    <a:lnTo>
                      <a:pt x="11108" y="46838"/>
                    </a:lnTo>
                    <a:lnTo>
                      <a:pt x="11201" y="46931"/>
                    </a:lnTo>
                    <a:lnTo>
                      <a:pt x="11247" y="46931"/>
                    </a:lnTo>
                    <a:lnTo>
                      <a:pt x="11340" y="46977"/>
                    </a:lnTo>
                    <a:lnTo>
                      <a:pt x="11340" y="47023"/>
                    </a:lnTo>
                    <a:lnTo>
                      <a:pt x="11571" y="47162"/>
                    </a:lnTo>
                    <a:lnTo>
                      <a:pt x="11895" y="48273"/>
                    </a:lnTo>
                    <a:lnTo>
                      <a:pt x="11849" y="53549"/>
                    </a:lnTo>
                    <a:lnTo>
                      <a:pt x="11062" y="52948"/>
                    </a:lnTo>
                    <a:lnTo>
                      <a:pt x="11108" y="47671"/>
                    </a:lnTo>
                    <a:lnTo>
                      <a:pt x="11062" y="47625"/>
                    </a:lnTo>
                    <a:lnTo>
                      <a:pt x="11016" y="47718"/>
                    </a:lnTo>
                    <a:lnTo>
                      <a:pt x="10969" y="47856"/>
                    </a:lnTo>
                    <a:lnTo>
                      <a:pt x="10877" y="48088"/>
                    </a:lnTo>
                    <a:lnTo>
                      <a:pt x="10877" y="48366"/>
                    </a:lnTo>
                    <a:lnTo>
                      <a:pt x="10877" y="48551"/>
                    </a:lnTo>
                    <a:lnTo>
                      <a:pt x="10830" y="52762"/>
                    </a:lnTo>
                    <a:lnTo>
                      <a:pt x="10044" y="52068"/>
                    </a:lnTo>
                    <a:lnTo>
                      <a:pt x="9303" y="51328"/>
                    </a:lnTo>
                    <a:lnTo>
                      <a:pt x="9303" y="51281"/>
                    </a:lnTo>
                    <a:lnTo>
                      <a:pt x="9211" y="51235"/>
                    </a:lnTo>
                    <a:lnTo>
                      <a:pt x="9211" y="51189"/>
                    </a:lnTo>
                    <a:lnTo>
                      <a:pt x="8377" y="50309"/>
                    </a:lnTo>
                    <a:lnTo>
                      <a:pt x="8377" y="50263"/>
                    </a:lnTo>
                    <a:lnTo>
                      <a:pt x="8331" y="50171"/>
                    </a:lnTo>
                    <a:lnTo>
                      <a:pt x="8285" y="50171"/>
                    </a:lnTo>
                    <a:lnTo>
                      <a:pt x="8285" y="50124"/>
                    </a:lnTo>
                    <a:lnTo>
                      <a:pt x="7961" y="49708"/>
                    </a:lnTo>
                    <a:lnTo>
                      <a:pt x="7128" y="48504"/>
                    </a:lnTo>
                    <a:lnTo>
                      <a:pt x="9257" y="47301"/>
                    </a:lnTo>
                    <a:lnTo>
                      <a:pt x="9442" y="47208"/>
                    </a:lnTo>
                    <a:lnTo>
                      <a:pt x="9766" y="47023"/>
                    </a:lnTo>
                    <a:lnTo>
                      <a:pt x="9766" y="46977"/>
                    </a:lnTo>
                    <a:lnTo>
                      <a:pt x="9812" y="46931"/>
                    </a:lnTo>
                    <a:lnTo>
                      <a:pt x="9905" y="46885"/>
                    </a:lnTo>
                    <a:lnTo>
                      <a:pt x="9951" y="46746"/>
                    </a:lnTo>
                    <a:lnTo>
                      <a:pt x="9997" y="46792"/>
                    </a:lnTo>
                    <a:lnTo>
                      <a:pt x="10136" y="46468"/>
                    </a:lnTo>
                    <a:lnTo>
                      <a:pt x="9997" y="46653"/>
                    </a:lnTo>
                    <a:lnTo>
                      <a:pt x="9997" y="46607"/>
                    </a:lnTo>
                    <a:lnTo>
                      <a:pt x="9951" y="46561"/>
                    </a:lnTo>
                    <a:lnTo>
                      <a:pt x="9905" y="46607"/>
                    </a:lnTo>
                    <a:lnTo>
                      <a:pt x="6989" y="48273"/>
                    </a:lnTo>
                    <a:lnTo>
                      <a:pt x="6619" y="47625"/>
                    </a:lnTo>
                    <a:lnTo>
                      <a:pt x="6434" y="47255"/>
                    </a:lnTo>
                    <a:lnTo>
                      <a:pt x="9396" y="45542"/>
                    </a:lnTo>
                    <a:close/>
                    <a:moveTo>
                      <a:pt x="35221" y="53873"/>
                    </a:moveTo>
                    <a:lnTo>
                      <a:pt x="35221" y="53919"/>
                    </a:lnTo>
                    <a:lnTo>
                      <a:pt x="35206" y="53919"/>
                    </a:lnTo>
                    <a:lnTo>
                      <a:pt x="35221" y="53873"/>
                    </a:lnTo>
                    <a:close/>
                    <a:moveTo>
                      <a:pt x="36008" y="49754"/>
                    </a:moveTo>
                    <a:lnTo>
                      <a:pt x="36193" y="50680"/>
                    </a:lnTo>
                    <a:lnTo>
                      <a:pt x="35592" y="50772"/>
                    </a:lnTo>
                    <a:lnTo>
                      <a:pt x="35499" y="50819"/>
                    </a:lnTo>
                    <a:lnTo>
                      <a:pt x="35407" y="50819"/>
                    </a:lnTo>
                    <a:lnTo>
                      <a:pt x="35175" y="50911"/>
                    </a:lnTo>
                    <a:lnTo>
                      <a:pt x="35129" y="50911"/>
                    </a:lnTo>
                    <a:lnTo>
                      <a:pt x="34990" y="50957"/>
                    </a:lnTo>
                    <a:lnTo>
                      <a:pt x="34898" y="51004"/>
                    </a:lnTo>
                    <a:lnTo>
                      <a:pt x="34851" y="51004"/>
                    </a:lnTo>
                    <a:lnTo>
                      <a:pt x="34759" y="51050"/>
                    </a:lnTo>
                    <a:lnTo>
                      <a:pt x="34666" y="51050"/>
                    </a:lnTo>
                    <a:lnTo>
                      <a:pt x="34666" y="51096"/>
                    </a:lnTo>
                    <a:lnTo>
                      <a:pt x="34574" y="51096"/>
                    </a:lnTo>
                    <a:lnTo>
                      <a:pt x="34527" y="51143"/>
                    </a:lnTo>
                    <a:lnTo>
                      <a:pt x="34481" y="51143"/>
                    </a:lnTo>
                    <a:lnTo>
                      <a:pt x="34388" y="51189"/>
                    </a:lnTo>
                    <a:lnTo>
                      <a:pt x="34342" y="51235"/>
                    </a:lnTo>
                    <a:lnTo>
                      <a:pt x="34296" y="51235"/>
                    </a:lnTo>
                    <a:lnTo>
                      <a:pt x="34250" y="51281"/>
                    </a:lnTo>
                    <a:lnTo>
                      <a:pt x="34157" y="51281"/>
                    </a:lnTo>
                    <a:lnTo>
                      <a:pt x="34111" y="51328"/>
                    </a:lnTo>
                    <a:lnTo>
                      <a:pt x="34111" y="51374"/>
                    </a:lnTo>
                    <a:lnTo>
                      <a:pt x="34064" y="51374"/>
                    </a:lnTo>
                    <a:lnTo>
                      <a:pt x="33787" y="51559"/>
                    </a:lnTo>
                    <a:lnTo>
                      <a:pt x="33740" y="51559"/>
                    </a:lnTo>
                    <a:lnTo>
                      <a:pt x="33740" y="51605"/>
                    </a:lnTo>
                    <a:lnTo>
                      <a:pt x="33648" y="51652"/>
                    </a:lnTo>
                    <a:lnTo>
                      <a:pt x="33602" y="51698"/>
                    </a:lnTo>
                    <a:lnTo>
                      <a:pt x="33509" y="51744"/>
                    </a:lnTo>
                    <a:lnTo>
                      <a:pt x="33463" y="51790"/>
                    </a:lnTo>
                    <a:lnTo>
                      <a:pt x="33416" y="51837"/>
                    </a:lnTo>
                    <a:lnTo>
                      <a:pt x="33324" y="51929"/>
                    </a:lnTo>
                    <a:lnTo>
                      <a:pt x="33278" y="51976"/>
                    </a:lnTo>
                    <a:lnTo>
                      <a:pt x="33185" y="52022"/>
                    </a:lnTo>
                    <a:lnTo>
                      <a:pt x="33185" y="52068"/>
                    </a:lnTo>
                    <a:lnTo>
                      <a:pt x="33139" y="52114"/>
                    </a:lnTo>
                    <a:lnTo>
                      <a:pt x="33092" y="52161"/>
                    </a:lnTo>
                    <a:lnTo>
                      <a:pt x="33000" y="52207"/>
                    </a:lnTo>
                    <a:lnTo>
                      <a:pt x="32954" y="52300"/>
                    </a:lnTo>
                    <a:lnTo>
                      <a:pt x="32907" y="52346"/>
                    </a:lnTo>
                    <a:lnTo>
                      <a:pt x="32815" y="52438"/>
                    </a:lnTo>
                    <a:lnTo>
                      <a:pt x="32769" y="52485"/>
                    </a:lnTo>
                    <a:lnTo>
                      <a:pt x="32398" y="52994"/>
                    </a:lnTo>
                    <a:lnTo>
                      <a:pt x="32167" y="53410"/>
                    </a:lnTo>
                    <a:lnTo>
                      <a:pt x="31935" y="53827"/>
                    </a:lnTo>
                    <a:lnTo>
                      <a:pt x="31750" y="54290"/>
                    </a:lnTo>
                    <a:lnTo>
                      <a:pt x="31843" y="54012"/>
                    </a:lnTo>
                    <a:lnTo>
                      <a:pt x="31843" y="53966"/>
                    </a:lnTo>
                    <a:lnTo>
                      <a:pt x="31889" y="53873"/>
                    </a:lnTo>
                    <a:lnTo>
                      <a:pt x="31889" y="53781"/>
                    </a:lnTo>
                    <a:lnTo>
                      <a:pt x="31935" y="53734"/>
                    </a:lnTo>
                    <a:lnTo>
                      <a:pt x="31935" y="53688"/>
                    </a:lnTo>
                    <a:lnTo>
                      <a:pt x="31982" y="53642"/>
                    </a:lnTo>
                    <a:lnTo>
                      <a:pt x="31982" y="53595"/>
                    </a:lnTo>
                    <a:lnTo>
                      <a:pt x="32028" y="53549"/>
                    </a:lnTo>
                    <a:lnTo>
                      <a:pt x="32074" y="53503"/>
                    </a:lnTo>
                    <a:lnTo>
                      <a:pt x="32306" y="52948"/>
                    </a:lnTo>
                    <a:lnTo>
                      <a:pt x="32630" y="52438"/>
                    </a:lnTo>
                    <a:lnTo>
                      <a:pt x="32954" y="52022"/>
                    </a:lnTo>
                    <a:lnTo>
                      <a:pt x="33370" y="51559"/>
                    </a:lnTo>
                    <a:lnTo>
                      <a:pt x="33787" y="51143"/>
                    </a:lnTo>
                    <a:lnTo>
                      <a:pt x="34250" y="50772"/>
                    </a:lnTo>
                    <a:lnTo>
                      <a:pt x="34296" y="50726"/>
                    </a:lnTo>
                    <a:lnTo>
                      <a:pt x="34712" y="50448"/>
                    </a:lnTo>
                    <a:lnTo>
                      <a:pt x="35083" y="50171"/>
                    </a:lnTo>
                    <a:lnTo>
                      <a:pt x="35129" y="50124"/>
                    </a:lnTo>
                    <a:lnTo>
                      <a:pt x="35407" y="49985"/>
                    </a:lnTo>
                    <a:lnTo>
                      <a:pt x="35499" y="49939"/>
                    </a:lnTo>
                    <a:lnTo>
                      <a:pt x="35545" y="49893"/>
                    </a:lnTo>
                    <a:lnTo>
                      <a:pt x="35638" y="49893"/>
                    </a:lnTo>
                    <a:lnTo>
                      <a:pt x="36008" y="49754"/>
                    </a:lnTo>
                    <a:close/>
                    <a:moveTo>
                      <a:pt x="35129" y="45033"/>
                    </a:moveTo>
                    <a:lnTo>
                      <a:pt x="36980" y="46098"/>
                    </a:lnTo>
                    <a:lnTo>
                      <a:pt x="37027" y="46144"/>
                    </a:lnTo>
                    <a:lnTo>
                      <a:pt x="37119" y="46144"/>
                    </a:lnTo>
                    <a:lnTo>
                      <a:pt x="37397" y="46329"/>
                    </a:lnTo>
                    <a:lnTo>
                      <a:pt x="38045" y="46699"/>
                    </a:lnTo>
                    <a:lnTo>
                      <a:pt x="38137" y="46746"/>
                    </a:lnTo>
                    <a:lnTo>
                      <a:pt x="38184" y="46792"/>
                    </a:lnTo>
                    <a:lnTo>
                      <a:pt x="38276" y="46838"/>
                    </a:lnTo>
                    <a:lnTo>
                      <a:pt x="38369" y="46885"/>
                    </a:lnTo>
                    <a:lnTo>
                      <a:pt x="38508" y="46977"/>
                    </a:lnTo>
                    <a:lnTo>
                      <a:pt x="38832" y="47162"/>
                    </a:lnTo>
                    <a:lnTo>
                      <a:pt x="39017" y="47255"/>
                    </a:lnTo>
                    <a:lnTo>
                      <a:pt x="39063" y="47301"/>
                    </a:lnTo>
                    <a:lnTo>
                      <a:pt x="39109" y="47347"/>
                    </a:lnTo>
                    <a:lnTo>
                      <a:pt x="39202" y="47347"/>
                    </a:lnTo>
                    <a:lnTo>
                      <a:pt x="39202" y="47394"/>
                    </a:lnTo>
                    <a:lnTo>
                      <a:pt x="39850" y="47764"/>
                    </a:lnTo>
                    <a:lnTo>
                      <a:pt x="39896" y="47903"/>
                    </a:lnTo>
                    <a:lnTo>
                      <a:pt x="39896" y="47949"/>
                    </a:lnTo>
                    <a:lnTo>
                      <a:pt x="39942" y="48042"/>
                    </a:lnTo>
                    <a:lnTo>
                      <a:pt x="40081" y="48828"/>
                    </a:lnTo>
                    <a:lnTo>
                      <a:pt x="40127" y="48921"/>
                    </a:lnTo>
                    <a:lnTo>
                      <a:pt x="40127" y="48967"/>
                    </a:lnTo>
                    <a:lnTo>
                      <a:pt x="40220" y="49430"/>
                    </a:lnTo>
                    <a:lnTo>
                      <a:pt x="40220" y="49523"/>
                    </a:lnTo>
                    <a:lnTo>
                      <a:pt x="40266" y="49569"/>
                    </a:lnTo>
                    <a:lnTo>
                      <a:pt x="40266" y="49615"/>
                    </a:lnTo>
                    <a:lnTo>
                      <a:pt x="40266" y="49708"/>
                    </a:lnTo>
                    <a:lnTo>
                      <a:pt x="40266" y="49754"/>
                    </a:lnTo>
                    <a:lnTo>
                      <a:pt x="40313" y="49800"/>
                    </a:lnTo>
                    <a:lnTo>
                      <a:pt x="40313" y="49847"/>
                    </a:lnTo>
                    <a:lnTo>
                      <a:pt x="40313" y="49893"/>
                    </a:lnTo>
                    <a:lnTo>
                      <a:pt x="40683" y="51652"/>
                    </a:lnTo>
                    <a:lnTo>
                      <a:pt x="40729" y="51744"/>
                    </a:lnTo>
                    <a:lnTo>
                      <a:pt x="40729" y="51837"/>
                    </a:lnTo>
                    <a:lnTo>
                      <a:pt x="40729" y="51929"/>
                    </a:lnTo>
                    <a:lnTo>
                      <a:pt x="40775" y="52022"/>
                    </a:lnTo>
                    <a:lnTo>
                      <a:pt x="41007" y="53086"/>
                    </a:lnTo>
                    <a:lnTo>
                      <a:pt x="41007" y="53179"/>
                    </a:lnTo>
                    <a:lnTo>
                      <a:pt x="41007" y="53225"/>
                    </a:lnTo>
                    <a:lnTo>
                      <a:pt x="41053" y="53318"/>
                    </a:lnTo>
                    <a:lnTo>
                      <a:pt x="41053" y="53410"/>
                    </a:lnTo>
                    <a:lnTo>
                      <a:pt x="41099" y="53503"/>
                    </a:lnTo>
                    <a:lnTo>
                      <a:pt x="41238" y="54197"/>
                    </a:lnTo>
                    <a:lnTo>
                      <a:pt x="41238" y="54290"/>
                    </a:lnTo>
                    <a:lnTo>
                      <a:pt x="41192" y="54243"/>
                    </a:lnTo>
                    <a:lnTo>
                      <a:pt x="41146" y="54243"/>
                    </a:lnTo>
                    <a:lnTo>
                      <a:pt x="41099" y="54197"/>
                    </a:lnTo>
                    <a:lnTo>
                      <a:pt x="41053" y="54197"/>
                    </a:lnTo>
                    <a:lnTo>
                      <a:pt x="40961" y="54151"/>
                    </a:lnTo>
                    <a:lnTo>
                      <a:pt x="40868" y="54058"/>
                    </a:lnTo>
                    <a:lnTo>
                      <a:pt x="40775" y="54012"/>
                    </a:lnTo>
                    <a:lnTo>
                      <a:pt x="40174" y="53642"/>
                    </a:lnTo>
                    <a:lnTo>
                      <a:pt x="40081" y="53642"/>
                    </a:lnTo>
                    <a:lnTo>
                      <a:pt x="39989" y="53595"/>
                    </a:lnTo>
                    <a:lnTo>
                      <a:pt x="39896" y="53503"/>
                    </a:lnTo>
                    <a:lnTo>
                      <a:pt x="39850" y="53457"/>
                    </a:lnTo>
                    <a:lnTo>
                      <a:pt x="39711" y="53410"/>
                    </a:lnTo>
                    <a:lnTo>
                      <a:pt x="39618" y="53364"/>
                    </a:lnTo>
                    <a:lnTo>
                      <a:pt x="39294" y="53179"/>
                    </a:lnTo>
                    <a:lnTo>
                      <a:pt x="39248" y="53133"/>
                    </a:lnTo>
                    <a:lnTo>
                      <a:pt x="39156" y="53086"/>
                    </a:lnTo>
                    <a:lnTo>
                      <a:pt x="38322" y="52577"/>
                    </a:lnTo>
                    <a:lnTo>
                      <a:pt x="38184" y="52485"/>
                    </a:lnTo>
                    <a:lnTo>
                      <a:pt x="38091" y="52438"/>
                    </a:lnTo>
                    <a:lnTo>
                      <a:pt x="38045" y="52438"/>
                    </a:lnTo>
                    <a:lnTo>
                      <a:pt x="37998" y="52392"/>
                    </a:lnTo>
                    <a:lnTo>
                      <a:pt x="37952" y="52392"/>
                    </a:lnTo>
                    <a:lnTo>
                      <a:pt x="37952" y="52346"/>
                    </a:lnTo>
                    <a:lnTo>
                      <a:pt x="37906" y="52346"/>
                    </a:lnTo>
                    <a:lnTo>
                      <a:pt x="37813" y="52300"/>
                    </a:lnTo>
                    <a:lnTo>
                      <a:pt x="37767" y="52300"/>
                    </a:lnTo>
                    <a:lnTo>
                      <a:pt x="37674" y="52207"/>
                    </a:lnTo>
                    <a:lnTo>
                      <a:pt x="37443" y="52068"/>
                    </a:lnTo>
                    <a:lnTo>
                      <a:pt x="37304" y="52022"/>
                    </a:lnTo>
                    <a:lnTo>
                      <a:pt x="37212" y="51929"/>
                    </a:lnTo>
                    <a:lnTo>
                      <a:pt x="37119" y="51883"/>
                    </a:lnTo>
                    <a:lnTo>
                      <a:pt x="36656" y="51652"/>
                    </a:lnTo>
                    <a:lnTo>
                      <a:pt x="36610" y="51605"/>
                    </a:lnTo>
                    <a:lnTo>
                      <a:pt x="36610" y="51559"/>
                    </a:lnTo>
                    <a:lnTo>
                      <a:pt x="36564" y="51559"/>
                    </a:lnTo>
                    <a:lnTo>
                      <a:pt x="36564" y="51513"/>
                    </a:lnTo>
                    <a:lnTo>
                      <a:pt x="36517" y="51466"/>
                    </a:lnTo>
                    <a:lnTo>
                      <a:pt x="36517" y="51420"/>
                    </a:lnTo>
                    <a:lnTo>
                      <a:pt x="36471" y="51374"/>
                    </a:lnTo>
                    <a:lnTo>
                      <a:pt x="36379" y="50819"/>
                    </a:lnTo>
                    <a:lnTo>
                      <a:pt x="36379" y="50772"/>
                    </a:lnTo>
                    <a:lnTo>
                      <a:pt x="36332" y="50726"/>
                    </a:lnTo>
                    <a:lnTo>
                      <a:pt x="36332" y="50680"/>
                    </a:lnTo>
                    <a:lnTo>
                      <a:pt x="36147" y="49708"/>
                    </a:lnTo>
                    <a:lnTo>
                      <a:pt x="36147" y="49661"/>
                    </a:lnTo>
                    <a:lnTo>
                      <a:pt x="36101" y="49661"/>
                    </a:lnTo>
                    <a:lnTo>
                      <a:pt x="36101" y="49615"/>
                    </a:lnTo>
                    <a:lnTo>
                      <a:pt x="36101" y="49569"/>
                    </a:lnTo>
                    <a:lnTo>
                      <a:pt x="36101" y="49523"/>
                    </a:lnTo>
                    <a:lnTo>
                      <a:pt x="36101" y="49476"/>
                    </a:lnTo>
                    <a:lnTo>
                      <a:pt x="35731" y="47671"/>
                    </a:lnTo>
                    <a:lnTo>
                      <a:pt x="35684" y="47625"/>
                    </a:lnTo>
                    <a:lnTo>
                      <a:pt x="35684" y="47532"/>
                    </a:lnTo>
                    <a:lnTo>
                      <a:pt x="35360" y="46144"/>
                    </a:lnTo>
                    <a:lnTo>
                      <a:pt x="35360" y="46098"/>
                    </a:lnTo>
                    <a:lnTo>
                      <a:pt x="35360" y="46005"/>
                    </a:lnTo>
                    <a:lnTo>
                      <a:pt x="35129" y="45033"/>
                    </a:lnTo>
                    <a:close/>
                    <a:moveTo>
                      <a:pt x="3009" y="40636"/>
                    </a:moveTo>
                    <a:lnTo>
                      <a:pt x="3101" y="40729"/>
                    </a:lnTo>
                    <a:lnTo>
                      <a:pt x="3194" y="40821"/>
                    </a:lnTo>
                    <a:lnTo>
                      <a:pt x="3240" y="41562"/>
                    </a:lnTo>
                    <a:lnTo>
                      <a:pt x="3286" y="41655"/>
                    </a:lnTo>
                    <a:lnTo>
                      <a:pt x="3286" y="41747"/>
                    </a:lnTo>
                    <a:lnTo>
                      <a:pt x="3286" y="41840"/>
                    </a:lnTo>
                    <a:lnTo>
                      <a:pt x="3286" y="41886"/>
                    </a:lnTo>
                    <a:lnTo>
                      <a:pt x="3286" y="41932"/>
                    </a:lnTo>
                    <a:lnTo>
                      <a:pt x="3286" y="41979"/>
                    </a:lnTo>
                    <a:lnTo>
                      <a:pt x="3379" y="42488"/>
                    </a:lnTo>
                    <a:lnTo>
                      <a:pt x="3425" y="42626"/>
                    </a:lnTo>
                    <a:lnTo>
                      <a:pt x="3471" y="42812"/>
                    </a:lnTo>
                    <a:lnTo>
                      <a:pt x="3471" y="42950"/>
                    </a:lnTo>
                    <a:lnTo>
                      <a:pt x="3471" y="42997"/>
                    </a:lnTo>
                    <a:lnTo>
                      <a:pt x="3471" y="43043"/>
                    </a:lnTo>
                    <a:lnTo>
                      <a:pt x="3471" y="43089"/>
                    </a:lnTo>
                    <a:lnTo>
                      <a:pt x="3518" y="43136"/>
                    </a:lnTo>
                    <a:lnTo>
                      <a:pt x="3564" y="43413"/>
                    </a:lnTo>
                    <a:lnTo>
                      <a:pt x="3425" y="43413"/>
                    </a:lnTo>
                    <a:lnTo>
                      <a:pt x="3425" y="43506"/>
                    </a:lnTo>
                    <a:lnTo>
                      <a:pt x="3610" y="44108"/>
                    </a:lnTo>
                    <a:lnTo>
                      <a:pt x="3657" y="44339"/>
                    </a:lnTo>
                    <a:lnTo>
                      <a:pt x="3749" y="44663"/>
                    </a:lnTo>
                    <a:lnTo>
                      <a:pt x="3795" y="44802"/>
                    </a:lnTo>
                    <a:lnTo>
                      <a:pt x="3842" y="44894"/>
                    </a:lnTo>
                    <a:lnTo>
                      <a:pt x="3934" y="44987"/>
                    </a:lnTo>
                    <a:lnTo>
                      <a:pt x="4073" y="45033"/>
                    </a:lnTo>
                    <a:lnTo>
                      <a:pt x="4166" y="45311"/>
                    </a:lnTo>
                    <a:lnTo>
                      <a:pt x="4258" y="45542"/>
                    </a:lnTo>
                    <a:lnTo>
                      <a:pt x="4258" y="45589"/>
                    </a:lnTo>
                    <a:lnTo>
                      <a:pt x="4351" y="45774"/>
                    </a:lnTo>
                    <a:lnTo>
                      <a:pt x="4490" y="46051"/>
                    </a:lnTo>
                    <a:lnTo>
                      <a:pt x="4536" y="46283"/>
                    </a:lnTo>
                    <a:lnTo>
                      <a:pt x="4536" y="46329"/>
                    </a:lnTo>
                    <a:lnTo>
                      <a:pt x="4629" y="46468"/>
                    </a:lnTo>
                    <a:lnTo>
                      <a:pt x="4767" y="46746"/>
                    </a:lnTo>
                    <a:lnTo>
                      <a:pt x="4860" y="46977"/>
                    </a:lnTo>
                    <a:lnTo>
                      <a:pt x="4860" y="47023"/>
                    </a:lnTo>
                    <a:lnTo>
                      <a:pt x="4953" y="47208"/>
                    </a:lnTo>
                    <a:lnTo>
                      <a:pt x="5091" y="47394"/>
                    </a:lnTo>
                    <a:lnTo>
                      <a:pt x="5184" y="47625"/>
                    </a:lnTo>
                    <a:lnTo>
                      <a:pt x="5091" y="47671"/>
                    </a:lnTo>
                    <a:lnTo>
                      <a:pt x="5045" y="47718"/>
                    </a:lnTo>
                    <a:lnTo>
                      <a:pt x="5091" y="47764"/>
                    </a:lnTo>
                    <a:lnTo>
                      <a:pt x="5786" y="48967"/>
                    </a:lnTo>
                    <a:lnTo>
                      <a:pt x="5786" y="49014"/>
                    </a:lnTo>
                    <a:lnTo>
                      <a:pt x="5878" y="49106"/>
                    </a:lnTo>
                    <a:lnTo>
                      <a:pt x="5971" y="49152"/>
                    </a:lnTo>
                    <a:lnTo>
                      <a:pt x="6063" y="49106"/>
                    </a:lnTo>
                    <a:lnTo>
                      <a:pt x="6063" y="49152"/>
                    </a:lnTo>
                    <a:lnTo>
                      <a:pt x="6248" y="49337"/>
                    </a:lnTo>
                    <a:lnTo>
                      <a:pt x="6387" y="49661"/>
                    </a:lnTo>
                    <a:lnTo>
                      <a:pt x="6480" y="49800"/>
                    </a:lnTo>
                    <a:lnTo>
                      <a:pt x="6526" y="49847"/>
                    </a:lnTo>
                    <a:lnTo>
                      <a:pt x="6711" y="50078"/>
                    </a:lnTo>
                    <a:lnTo>
                      <a:pt x="6943" y="50356"/>
                    </a:lnTo>
                    <a:lnTo>
                      <a:pt x="7035" y="50541"/>
                    </a:lnTo>
                    <a:lnTo>
                      <a:pt x="7082" y="50587"/>
                    </a:lnTo>
                    <a:lnTo>
                      <a:pt x="7313" y="50865"/>
                    </a:lnTo>
                    <a:lnTo>
                      <a:pt x="7406" y="50957"/>
                    </a:lnTo>
                    <a:lnTo>
                      <a:pt x="7683" y="51328"/>
                    </a:lnTo>
                    <a:lnTo>
                      <a:pt x="7730" y="51281"/>
                    </a:lnTo>
                    <a:lnTo>
                      <a:pt x="7776" y="51189"/>
                    </a:lnTo>
                    <a:lnTo>
                      <a:pt x="7822" y="51096"/>
                    </a:lnTo>
                    <a:lnTo>
                      <a:pt x="7868" y="50957"/>
                    </a:lnTo>
                    <a:lnTo>
                      <a:pt x="8192" y="50263"/>
                    </a:lnTo>
                    <a:lnTo>
                      <a:pt x="8239" y="50309"/>
                    </a:lnTo>
                    <a:lnTo>
                      <a:pt x="8192" y="50402"/>
                    </a:lnTo>
                    <a:lnTo>
                      <a:pt x="8146" y="50587"/>
                    </a:lnTo>
                    <a:lnTo>
                      <a:pt x="8100" y="50633"/>
                    </a:lnTo>
                    <a:lnTo>
                      <a:pt x="8007" y="50819"/>
                    </a:lnTo>
                    <a:lnTo>
                      <a:pt x="7961" y="50957"/>
                    </a:lnTo>
                    <a:lnTo>
                      <a:pt x="7915" y="50957"/>
                    </a:lnTo>
                    <a:lnTo>
                      <a:pt x="7868" y="51096"/>
                    </a:lnTo>
                    <a:lnTo>
                      <a:pt x="7822" y="51189"/>
                    </a:lnTo>
                    <a:lnTo>
                      <a:pt x="7776" y="51235"/>
                    </a:lnTo>
                    <a:lnTo>
                      <a:pt x="7776" y="51281"/>
                    </a:lnTo>
                    <a:lnTo>
                      <a:pt x="7730" y="51374"/>
                    </a:lnTo>
                    <a:lnTo>
                      <a:pt x="7730" y="51420"/>
                    </a:lnTo>
                    <a:lnTo>
                      <a:pt x="7822" y="51466"/>
                    </a:lnTo>
                    <a:lnTo>
                      <a:pt x="7822" y="51374"/>
                    </a:lnTo>
                    <a:lnTo>
                      <a:pt x="7868" y="51328"/>
                    </a:lnTo>
                    <a:lnTo>
                      <a:pt x="7868" y="51281"/>
                    </a:lnTo>
                    <a:lnTo>
                      <a:pt x="8007" y="50957"/>
                    </a:lnTo>
                    <a:lnTo>
                      <a:pt x="8285" y="50402"/>
                    </a:lnTo>
                    <a:lnTo>
                      <a:pt x="8331" y="50448"/>
                    </a:lnTo>
                    <a:lnTo>
                      <a:pt x="8053" y="51004"/>
                    </a:lnTo>
                    <a:lnTo>
                      <a:pt x="7915" y="51328"/>
                    </a:lnTo>
                    <a:lnTo>
                      <a:pt x="7915" y="51374"/>
                    </a:lnTo>
                    <a:lnTo>
                      <a:pt x="7868" y="51374"/>
                    </a:lnTo>
                    <a:lnTo>
                      <a:pt x="7868" y="51420"/>
                    </a:lnTo>
                    <a:lnTo>
                      <a:pt x="7868" y="51466"/>
                    </a:lnTo>
                    <a:lnTo>
                      <a:pt x="7868" y="51513"/>
                    </a:lnTo>
                    <a:lnTo>
                      <a:pt x="8285" y="51929"/>
                    </a:lnTo>
                    <a:lnTo>
                      <a:pt x="8563" y="52253"/>
                    </a:lnTo>
                    <a:lnTo>
                      <a:pt x="8609" y="52300"/>
                    </a:lnTo>
                    <a:lnTo>
                      <a:pt x="8655" y="52346"/>
                    </a:lnTo>
                    <a:lnTo>
                      <a:pt x="8655" y="52300"/>
                    </a:lnTo>
                    <a:lnTo>
                      <a:pt x="8701" y="52300"/>
                    </a:lnTo>
                    <a:lnTo>
                      <a:pt x="8701" y="52207"/>
                    </a:lnTo>
                    <a:lnTo>
                      <a:pt x="9118" y="51328"/>
                    </a:lnTo>
                    <a:lnTo>
                      <a:pt x="9164" y="51374"/>
                    </a:lnTo>
                    <a:lnTo>
                      <a:pt x="9072" y="51513"/>
                    </a:lnTo>
                    <a:lnTo>
                      <a:pt x="8748" y="52253"/>
                    </a:lnTo>
                    <a:lnTo>
                      <a:pt x="8701" y="52300"/>
                    </a:lnTo>
                    <a:lnTo>
                      <a:pt x="8701" y="52346"/>
                    </a:lnTo>
                    <a:lnTo>
                      <a:pt x="8701" y="52392"/>
                    </a:lnTo>
                    <a:lnTo>
                      <a:pt x="8748" y="52438"/>
                    </a:lnTo>
                    <a:lnTo>
                      <a:pt x="8794" y="52392"/>
                    </a:lnTo>
                    <a:lnTo>
                      <a:pt x="8794" y="52300"/>
                    </a:lnTo>
                    <a:lnTo>
                      <a:pt x="9211" y="51420"/>
                    </a:lnTo>
                    <a:lnTo>
                      <a:pt x="9257" y="51466"/>
                    </a:lnTo>
                    <a:lnTo>
                      <a:pt x="9211" y="51559"/>
                    </a:lnTo>
                    <a:lnTo>
                      <a:pt x="8840" y="52346"/>
                    </a:lnTo>
                    <a:lnTo>
                      <a:pt x="8794" y="52392"/>
                    </a:lnTo>
                    <a:lnTo>
                      <a:pt x="8794" y="52485"/>
                    </a:lnTo>
                    <a:lnTo>
                      <a:pt x="9581" y="53179"/>
                    </a:lnTo>
                    <a:lnTo>
                      <a:pt x="10182" y="53642"/>
                    </a:lnTo>
                    <a:lnTo>
                      <a:pt x="10830" y="54105"/>
                    </a:lnTo>
                    <a:lnTo>
                      <a:pt x="10830" y="54290"/>
                    </a:lnTo>
                    <a:lnTo>
                      <a:pt x="10877" y="54336"/>
                    </a:lnTo>
                    <a:lnTo>
                      <a:pt x="10830" y="54336"/>
                    </a:lnTo>
                    <a:lnTo>
                      <a:pt x="10784" y="54290"/>
                    </a:lnTo>
                    <a:lnTo>
                      <a:pt x="10553" y="54151"/>
                    </a:lnTo>
                    <a:lnTo>
                      <a:pt x="10460" y="54105"/>
                    </a:lnTo>
                    <a:lnTo>
                      <a:pt x="10460" y="54058"/>
                    </a:lnTo>
                    <a:lnTo>
                      <a:pt x="10321" y="53966"/>
                    </a:lnTo>
                    <a:lnTo>
                      <a:pt x="9581" y="53457"/>
                    </a:lnTo>
                    <a:lnTo>
                      <a:pt x="8887" y="52855"/>
                    </a:lnTo>
                    <a:lnTo>
                      <a:pt x="8192" y="52161"/>
                    </a:lnTo>
                    <a:lnTo>
                      <a:pt x="7544" y="51466"/>
                    </a:lnTo>
                    <a:lnTo>
                      <a:pt x="7359" y="51235"/>
                    </a:lnTo>
                    <a:lnTo>
                      <a:pt x="7313" y="51189"/>
                    </a:lnTo>
                    <a:lnTo>
                      <a:pt x="7174" y="51004"/>
                    </a:lnTo>
                    <a:lnTo>
                      <a:pt x="7128" y="51004"/>
                    </a:lnTo>
                    <a:lnTo>
                      <a:pt x="7128" y="50957"/>
                    </a:lnTo>
                    <a:lnTo>
                      <a:pt x="7082" y="50911"/>
                    </a:lnTo>
                    <a:lnTo>
                      <a:pt x="6989" y="50819"/>
                    </a:lnTo>
                    <a:lnTo>
                      <a:pt x="6896" y="50680"/>
                    </a:lnTo>
                    <a:lnTo>
                      <a:pt x="6850" y="50633"/>
                    </a:lnTo>
                    <a:lnTo>
                      <a:pt x="6017" y="49523"/>
                    </a:lnTo>
                    <a:lnTo>
                      <a:pt x="5323" y="48319"/>
                    </a:lnTo>
                    <a:lnTo>
                      <a:pt x="5184" y="48134"/>
                    </a:lnTo>
                    <a:lnTo>
                      <a:pt x="5045" y="47903"/>
                    </a:lnTo>
                    <a:lnTo>
                      <a:pt x="5045" y="47856"/>
                    </a:lnTo>
                    <a:lnTo>
                      <a:pt x="4906" y="47625"/>
                    </a:lnTo>
                    <a:lnTo>
                      <a:pt x="4814" y="47394"/>
                    </a:lnTo>
                    <a:lnTo>
                      <a:pt x="4721" y="47208"/>
                    </a:lnTo>
                    <a:lnTo>
                      <a:pt x="4582" y="46885"/>
                    </a:lnTo>
                    <a:lnTo>
                      <a:pt x="4443" y="46699"/>
                    </a:lnTo>
                    <a:lnTo>
                      <a:pt x="4397" y="46514"/>
                    </a:lnTo>
                    <a:lnTo>
                      <a:pt x="4258" y="46190"/>
                    </a:lnTo>
                    <a:lnTo>
                      <a:pt x="4166" y="46005"/>
                    </a:lnTo>
                    <a:lnTo>
                      <a:pt x="4073" y="45774"/>
                    </a:lnTo>
                    <a:lnTo>
                      <a:pt x="3981" y="45450"/>
                    </a:lnTo>
                    <a:lnTo>
                      <a:pt x="3888" y="45265"/>
                    </a:lnTo>
                    <a:lnTo>
                      <a:pt x="3795" y="44987"/>
                    </a:lnTo>
                    <a:lnTo>
                      <a:pt x="3703" y="44755"/>
                    </a:lnTo>
                    <a:lnTo>
                      <a:pt x="3610" y="44432"/>
                    </a:lnTo>
                    <a:lnTo>
                      <a:pt x="3564" y="44200"/>
                    </a:lnTo>
                    <a:lnTo>
                      <a:pt x="3564" y="44154"/>
                    </a:lnTo>
                    <a:lnTo>
                      <a:pt x="3379" y="43552"/>
                    </a:lnTo>
                    <a:lnTo>
                      <a:pt x="3333" y="43413"/>
                    </a:lnTo>
                    <a:lnTo>
                      <a:pt x="3333" y="43228"/>
                    </a:lnTo>
                    <a:lnTo>
                      <a:pt x="3194" y="42580"/>
                    </a:lnTo>
                    <a:lnTo>
                      <a:pt x="3194" y="42488"/>
                    </a:lnTo>
                    <a:lnTo>
                      <a:pt x="3148" y="42303"/>
                    </a:lnTo>
                    <a:lnTo>
                      <a:pt x="3148" y="42164"/>
                    </a:lnTo>
                    <a:lnTo>
                      <a:pt x="3148" y="42117"/>
                    </a:lnTo>
                    <a:lnTo>
                      <a:pt x="3148" y="42071"/>
                    </a:lnTo>
                    <a:lnTo>
                      <a:pt x="3055" y="41331"/>
                    </a:lnTo>
                    <a:lnTo>
                      <a:pt x="3009" y="40636"/>
                    </a:lnTo>
                    <a:close/>
                    <a:moveTo>
                      <a:pt x="11062" y="54243"/>
                    </a:moveTo>
                    <a:lnTo>
                      <a:pt x="11108" y="54290"/>
                    </a:lnTo>
                    <a:lnTo>
                      <a:pt x="11247" y="54336"/>
                    </a:lnTo>
                    <a:lnTo>
                      <a:pt x="11201" y="54336"/>
                    </a:lnTo>
                    <a:lnTo>
                      <a:pt x="11062" y="54290"/>
                    </a:lnTo>
                    <a:lnTo>
                      <a:pt x="11062" y="54243"/>
                    </a:lnTo>
                    <a:close/>
                    <a:moveTo>
                      <a:pt x="12126" y="49106"/>
                    </a:moveTo>
                    <a:lnTo>
                      <a:pt x="13700" y="54521"/>
                    </a:lnTo>
                    <a:lnTo>
                      <a:pt x="13422" y="54429"/>
                    </a:lnTo>
                    <a:lnTo>
                      <a:pt x="13191" y="54290"/>
                    </a:lnTo>
                    <a:lnTo>
                      <a:pt x="12821" y="54105"/>
                    </a:lnTo>
                    <a:lnTo>
                      <a:pt x="12497" y="53966"/>
                    </a:lnTo>
                    <a:lnTo>
                      <a:pt x="12312" y="53827"/>
                    </a:lnTo>
                    <a:lnTo>
                      <a:pt x="12265" y="53781"/>
                    </a:lnTo>
                    <a:lnTo>
                      <a:pt x="12219" y="53781"/>
                    </a:lnTo>
                    <a:lnTo>
                      <a:pt x="12126" y="53688"/>
                    </a:lnTo>
                    <a:lnTo>
                      <a:pt x="12126" y="49106"/>
                    </a:lnTo>
                    <a:close/>
                    <a:moveTo>
                      <a:pt x="50495" y="41701"/>
                    </a:moveTo>
                    <a:lnTo>
                      <a:pt x="48967" y="49708"/>
                    </a:lnTo>
                    <a:lnTo>
                      <a:pt x="48875" y="50078"/>
                    </a:lnTo>
                    <a:lnTo>
                      <a:pt x="48736" y="50356"/>
                    </a:lnTo>
                    <a:lnTo>
                      <a:pt x="48505" y="50633"/>
                    </a:lnTo>
                    <a:lnTo>
                      <a:pt x="48227" y="50819"/>
                    </a:lnTo>
                    <a:lnTo>
                      <a:pt x="46468" y="51837"/>
                    </a:lnTo>
                    <a:lnTo>
                      <a:pt x="46422" y="51883"/>
                    </a:lnTo>
                    <a:lnTo>
                      <a:pt x="46376" y="51929"/>
                    </a:lnTo>
                    <a:lnTo>
                      <a:pt x="46283" y="51929"/>
                    </a:lnTo>
                    <a:lnTo>
                      <a:pt x="45496" y="52438"/>
                    </a:lnTo>
                    <a:lnTo>
                      <a:pt x="45404" y="52438"/>
                    </a:lnTo>
                    <a:lnTo>
                      <a:pt x="45357" y="52485"/>
                    </a:lnTo>
                    <a:lnTo>
                      <a:pt x="45172" y="52577"/>
                    </a:lnTo>
                    <a:lnTo>
                      <a:pt x="45172" y="52624"/>
                    </a:lnTo>
                    <a:lnTo>
                      <a:pt x="45126" y="52624"/>
                    </a:lnTo>
                    <a:lnTo>
                      <a:pt x="45033" y="52670"/>
                    </a:lnTo>
                    <a:lnTo>
                      <a:pt x="43691" y="53457"/>
                    </a:lnTo>
                    <a:lnTo>
                      <a:pt x="43599" y="53503"/>
                    </a:lnTo>
                    <a:lnTo>
                      <a:pt x="43506" y="53549"/>
                    </a:lnTo>
                    <a:lnTo>
                      <a:pt x="43460" y="53595"/>
                    </a:lnTo>
                    <a:lnTo>
                      <a:pt x="43414" y="53642"/>
                    </a:lnTo>
                    <a:lnTo>
                      <a:pt x="43367" y="53642"/>
                    </a:lnTo>
                    <a:lnTo>
                      <a:pt x="43090" y="53827"/>
                    </a:lnTo>
                    <a:lnTo>
                      <a:pt x="42997" y="53873"/>
                    </a:lnTo>
                    <a:lnTo>
                      <a:pt x="42951" y="53873"/>
                    </a:lnTo>
                    <a:lnTo>
                      <a:pt x="42627" y="54058"/>
                    </a:lnTo>
                    <a:lnTo>
                      <a:pt x="42534" y="54105"/>
                    </a:lnTo>
                    <a:lnTo>
                      <a:pt x="42488" y="54151"/>
                    </a:lnTo>
                    <a:lnTo>
                      <a:pt x="42442" y="54151"/>
                    </a:lnTo>
                    <a:lnTo>
                      <a:pt x="42442" y="54197"/>
                    </a:lnTo>
                    <a:lnTo>
                      <a:pt x="42349" y="54197"/>
                    </a:lnTo>
                    <a:lnTo>
                      <a:pt x="42349" y="54243"/>
                    </a:lnTo>
                    <a:lnTo>
                      <a:pt x="42303" y="54243"/>
                    </a:lnTo>
                    <a:lnTo>
                      <a:pt x="42256" y="54290"/>
                    </a:lnTo>
                    <a:lnTo>
                      <a:pt x="42210" y="54290"/>
                    </a:lnTo>
                    <a:lnTo>
                      <a:pt x="42025" y="54429"/>
                    </a:lnTo>
                    <a:lnTo>
                      <a:pt x="41794" y="54521"/>
                    </a:lnTo>
                    <a:lnTo>
                      <a:pt x="41655" y="54521"/>
                    </a:lnTo>
                    <a:lnTo>
                      <a:pt x="41562" y="54475"/>
                    </a:lnTo>
                    <a:lnTo>
                      <a:pt x="41516" y="54429"/>
                    </a:lnTo>
                    <a:lnTo>
                      <a:pt x="41470" y="54429"/>
                    </a:lnTo>
                    <a:lnTo>
                      <a:pt x="41423" y="54382"/>
                    </a:lnTo>
                    <a:lnTo>
                      <a:pt x="41377" y="54290"/>
                    </a:lnTo>
                    <a:lnTo>
                      <a:pt x="41377" y="54197"/>
                    </a:lnTo>
                    <a:lnTo>
                      <a:pt x="41238" y="53595"/>
                    </a:lnTo>
                    <a:lnTo>
                      <a:pt x="41238" y="53503"/>
                    </a:lnTo>
                    <a:lnTo>
                      <a:pt x="41192" y="53503"/>
                    </a:lnTo>
                    <a:lnTo>
                      <a:pt x="41192" y="53410"/>
                    </a:lnTo>
                    <a:lnTo>
                      <a:pt x="41192" y="53364"/>
                    </a:lnTo>
                    <a:lnTo>
                      <a:pt x="41192" y="53318"/>
                    </a:lnTo>
                    <a:lnTo>
                      <a:pt x="40914" y="52022"/>
                    </a:lnTo>
                    <a:lnTo>
                      <a:pt x="40868" y="51929"/>
                    </a:lnTo>
                    <a:lnTo>
                      <a:pt x="40868" y="51837"/>
                    </a:lnTo>
                    <a:lnTo>
                      <a:pt x="40822" y="51744"/>
                    </a:lnTo>
                    <a:lnTo>
                      <a:pt x="40637" y="50865"/>
                    </a:lnTo>
                    <a:lnTo>
                      <a:pt x="40637" y="50726"/>
                    </a:lnTo>
                    <a:lnTo>
                      <a:pt x="40498" y="50078"/>
                    </a:lnTo>
                    <a:lnTo>
                      <a:pt x="40451" y="49939"/>
                    </a:lnTo>
                    <a:lnTo>
                      <a:pt x="40451" y="49893"/>
                    </a:lnTo>
                    <a:lnTo>
                      <a:pt x="40451" y="49847"/>
                    </a:lnTo>
                    <a:lnTo>
                      <a:pt x="40451" y="49800"/>
                    </a:lnTo>
                    <a:lnTo>
                      <a:pt x="40405" y="49754"/>
                    </a:lnTo>
                    <a:lnTo>
                      <a:pt x="40405" y="49661"/>
                    </a:lnTo>
                    <a:lnTo>
                      <a:pt x="40405" y="49615"/>
                    </a:lnTo>
                    <a:lnTo>
                      <a:pt x="40405" y="49569"/>
                    </a:lnTo>
                    <a:lnTo>
                      <a:pt x="40359" y="49569"/>
                    </a:lnTo>
                    <a:lnTo>
                      <a:pt x="40359" y="49476"/>
                    </a:lnTo>
                    <a:lnTo>
                      <a:pt x="40266" y="49014"/>
                    </a:lnTo>
                    <a:lnTo>
                      <a:pt x="40266" y="48921"/>
                    </a:lnTo>
                    <a:lnTo>
                      <a:pt x="40220" y="48875"/>
                    </a:lnTo>
                    <a:lnTo>
                      <a:pt x="40035" y="47949"/>
                    </a:lnTo>
                    <a:lnTo>
                      <a:pt x="40035" y="47903"/>
                    </a:lnTo>
                    <a:lnTo>
                      <a:pt x="40035" y="47810"/>
                    </a:lnTo>
                    <a:lnTo>
                      <a:pt x="39989" y="47764"/>
                    </a:lnTo>
                    <a:lnTo>
                      <a:pt x="40081" y="47671"/>
                    </a:lnTo>
                    <a:lnTo>
                      <a:pt x="40174" y="47671"/>
                    </a:lnTo>
                    <a:lnTo>
                      <a:pt x="40220" y="47625"/>
                    </a:lnTo>
                    <a:lnTo>
                      <a:pt x="40266" y="47579"/>
                    </a:lnTo>
                    <a:lnTo>
                      <a:pt x="41146" y="47116"/>
                    </a:lnTo>
                    <a:lnTo>
                      <a:pt x="41192" y="47070"/>
                    </a:lnTo>
                    <a:lnTo>
                      <a:pt x="41192" y="47023"/>
                    </a:lnTo>
                    <a:lnTo>
                      <a:pt x="41285" y="47023"/>
                    </a:lnTo>
                    <a:lnTo>
                      <a:pt x="41840" y="46699"/>
                    </a:lnTo>
                    <a:lnTo>
                      <a:pt x="41886" y="46653"/>
                    </a:lnTo>
                    <a:lnTo>
                      <a:pt x="41979" y="46607"/>
                    </a:lnTo>
                    <a:lnTo>
                      <a:pt x="50495" y="41701"/>
                    </a:lnTo>
                    <a:close/>
                    <a:moveTo>
                      <a:pt x="31750" y="54290"/>
                    </a:moveTo>
                    <a:lnTo>
                      <a:pt x="31658" y="54544"/>
                    </a:lnTo>
                    <a:lnTo>
                      <a:pt x="31658" y="54544"/>
                    </a:lnTo>
                    <a:lnTo>
                      <a:pt x="31658" y="54475"/>
                    </a:lnTo>
                    <a:lnTo>
                      <a:pt x="31704" y="54382"/>
                    </a:lnTo>
                    <a:lnTo>
                      <a:pt x="31750" y="54290"/>
                    </a:lnTo>
                    <a:close/>
                    <a:moveTo>
                      <a:pt x="35175" y="54012"/>
                    </a:moveTo>
                    <a:lnTo>
                      <a:pt x="34944" y="54429"/>
                    </a:lnTo>
                    <a:lnTo>
                      <a:pt x="34944" y="54475"/>
                    </a:lnTo>
                    <a:lnTo>
                      <a:pt x="34851" y="54567"/>
                    </a:lnTo>
                    <a:lnTo>
                      <a:pt x="34851" y="54567"/>
                    </a:lnTo>
                    <a:lnTo>
                      <a:pt x="34990" y="54336"/>
                    </a:lnTo>
                    <a:lnTo>
                      <a:pt x="35129" y="54058"/>
                    </a:lnTo>
                    <a:lnTo>
                      <a:pt x="35175" y="54012"/>
                    </a:lnTo>
                    <a:close/>
                    <a:moveTo>
                      <a:pt x="11386" y="54429"/>
                    </a:moveTo>
                    <a:lnTo>
                      <a:pt x="11571" y="54521"/>
                    </a:lnTo>
                    <a:lnTo>
                      <a:pt x="11710" y="54614"/>
                    </a:lnTo>
                    <a:lnTo>
                      <a:pt x="11849" y="54706"/>
                    </a:lnTo>
                    <a:lnTo>
                      <a:pt x="11386" y="54429"/>
                    </a:lnTo>
                    <a:close/>
                    <a:moveTo>
                      <a:pt x="27353" y="53410"/>
                    </a:moveTo>
                    <a:lnTo>
                      <a:pt x="27631" y="53642"/>
                    </a:lnTo>
                    <a:lnTo>
                      <a:pt x="27863" y="53919"/>
                    </a:lnTo>
                    <a:lnTo>
                      <a:pt x="28001" y="54290"/>
                    </a:lnTo>
                    <a:lnTo>
                      <a:pt x="28094" y="54660"/>
                    </a:lnTo>
                    <a:lnTo>
                      <a:pt x="28094" y="54753"/>
                    </a:lnTo>
                    <a:lnTo>
                      <a:pt x="27909" y="54614"/>
                    </a:lnTo>
                    <a:lnTo>
                      <a:pt x="27770" y="54475"/>
                    </a:lnTo>
                    <a:lnTo>
                      <a:pt x="27492" y="54105"/>
                    </a:lnTo>
                    <a:lnTo>
                      <a:pt x="27353" y="53781"/>
                    </a:lnTo>
                    <a:lnTo>
                      <a:pt x="27307" y="53410"/>
                    </a:lnTo>
                    <a:close/>
                    <a:moveTo>
                      <a:pt x="35268" y="54058"/>
                    </a:moveTo>
                    <a:lnTo>
                      <a:pt x="35314" y="54105"/>
                    </a:lnTo>
                    <a:lnTo>
                      <a:pt x="34944" y="54753"/>
                    </a:lnTo>
                    <a:lnTo>
                      <a:pt x="34944" y="54706"/>
                    </a:lnTo>
                    <a:lnTo>
                      <a:pt x="34990" y="54660"/>
                    </a:lnTo>
                    <a:lnTo>
                      <a:pt x="35036" y="54567"/>
                    </a:lnTo>
                    <a:lnTo>
                      <a:pt x="35083" y="54475"/>
                    </a:lnTo>
                    <a:lnTo>
                      <a:pt x="35268" y="54105"/>
                    </a:lnTo>
                    <a:lnTo>
                      <a:pt x="35268" y="54058"/>
                    </a:lnTo>
                    <a:close/>
                    <a:moveTo>
                      <a:pt x="31649" y="54567"/>
                    </a:moveTo>
                    <a:lnTo>
                      <a:pt x="31565" y="54799"/>
                    </a:lnTo>
                    <a:lnTo>
                      <a:pt x="31611" y="54567"/>
                    </a:lnTo>
                    <a:close/>
                    <a:moveTo>
                      <a:pt x="12126" y="47579"/>
                    </a:moveTo>
                    <a:lnTo>
                      <a:pt x="12543" y="47903"/>
                    </a:lnTo>
                    <a:lnTo>
                      <a:pt x="12821" y="48366"/>
                    </a:lnTo>
                    <a:lnTo>
                      <a:pt x="14718" y="54891"/>
                    </a:lnTo>
                    <a:lnTo>
                      <a:pt x="13978" y="54660"/>
                    </a:lnTo>
                    <a:lnTo>
                      <a:pt x="12126" y="48319"/>
                    </a:lnTo>
                    <a:lnTo>
                      <a:pt x="12126" y="47579"/>
                    </a:lnTo>
                    <a:close/>
                    <a:moveTo>
                      <a:pt x="13350" y="49314"/>
                    </a:moveTo>
                    <a:lnTo>
                      <a:pt x="15181" y="52485"/>
                    </a:lnTo>
                    <a:lnTo>
                      <a:pt x="15181" y="53133"/>
                    </a:lnTo>
                    <a:lnTo>
                      <a:pt x="15227" y="53642"/>
                    </a:lnTo>
                    <a:lnTo>
                      <a:pt x="15274" y="54105"/>
                    </a:lnTo>
                    <a:lnTo>
                      <a:pt x="15412" y="54567"/>
                    </a:lnTo>
                    <a:lnTo>
                      <a:pt x="15598" y="55030"/>
                    </a:lnTo>
                    <a:lnTo>
                      <a:pt x="15598" y="55030"/>
                    </a:lnTo>
                    <a:lnTo>
                      <a:pt x="14996" y="54938"/>
                    </a:lnTo>
                    <a:lnTo>
                      <a:pt x="13350" y="49314"/>
                    </a:lnTo>
                    <a:close/>
                    <a:moveTo>
                      <a:pt x="12126" y="54799"/>
                    </a:moveTo>
                    <a:lnTo>
                      <a:pt x="12173" y="54845"/>
                    </a:lnTo>
                    <a:lnTo>
                      <a:pt x="12265" y="54891"/>
                    </a:lnTo>
                    <a:lnTo>
                      <a:pt x="12450" y="54938"/>
                    </a:lnTo>
                    <a:lnTo>
                      <a:pt x="12497" y="54984"/>
                    </a:lnTo>
                    <a:lnTo>
                      <a:pt x="12635" y="55030"/>
                    </a:lnTo>
                    <a:lnTo>
                      <a:pt x="12821" y="55077"/>
                    </a:lnTo>
                    <a:lnTo>
                      <a:pt x="12959" y="55169"/>
                    </a:lnTo>
                    <a:lnTo>
                      <a:pt x="13191" y="55215"/>
                    </a:lnTo>
                    <a:lnTo>
                      <a:pt x="13191" y="55262"/>
                    </a:lnTo>
                    <a:lnTo>
                      <a:pt x="13422" y="55308"/>
                    </a:lnTo>
                    <a:lnTo>
                      <a:pt x="13469" y="55308"/>
                    </a:lnTo>
                    <a:lnTo>
                      <a:pt x="13654" y="55354"/>
                    </a:lnTo>
                    <a:lnTo>
                      <a:pt x="13885" y="55401"/>
                    </a:lnTo>
                    <a:lnTo>
                      <a:pt x="13978" y="55401"/>
                    </a:lnTo>
                    <a:lnTo>
                      <a:pt x="13978" y="55493"/>
                    </a:lnTo>
                    <a:lnTo>
                      <a:pt x="13885" y="55493"/>
                    </a:lnTo>
                    <a:lnTo>
                      <a:pt x="13191" y="55354"/>
                    </a:lnTo>
                    <a:lnTo>
                      <a:pt x="12682" y="55215"/>
                    </a:lnTo>
                    <a:lnTo>
                      <a:pt x="12219" y="55030"/>
                    </a:lnTo>
                    <a:lnTo>
                      <a:pt x="12126" y="54984"/>
                    </a:lnTo>
                    <a:lnTo>
                      <a:pt x="12126" y="54799"/>
                    </a:lnTo>
                    <a:close/>
                    <a:moveTo>
                      <a:pt x="37489" y="52577"/>
                    </a:moveTo>
                    <a:lnTo>
                      <a:pt x="37582" y="52762"/>
                    </a:lnTo>
                    <a:lnTo>
                      <a:pt x="38137" y="53734"/>
                    </a:lnTo>
                    <a:lnTo>
                      <a:pt x="38415" y="55493"/>
                    </a:lnTo>
                    <a:lnTo>
                      <a:pt x="36795" y="52716"/>
                    </a:lnTo>
                    <a:lnTo>
                      <a:pt x="37119" y="52624"/>
                    </a:lnTo>
                    <a:lnTo>
                      <a:pt x="37165" y="52624"/>
                    </a:lnTo>
                    <a:lnTo>
                      <a:pt x="37489" y="52577"/>
                    </a:lnTo>
                    <a:close/>
                    <a:moveTo>
                      <a:pt x="15551" y="55493"/>
                    </a:moveTo>
                    <a:lnTo>
                      <a:pt x="15274" y="55528"/>
                    </a:lnTo>
                    <a:lnTo>
                      <a:pt x="15274" y="55528"/>
                    </a:lnTo>
                    <a:lnTo>
                      <a:pt x="15412" y="55493"/>
                    </a:lnTo>
                    <a:close/>
                    <a:moveTo>
                      <a:pt x="15135" y="55493"/>
                    </a:moveTo>
                    <a:lnTo>
                      <a:pt x="15218" y="55535"/>
                    </a:lnTo>
                    <a:lnTo>
                      <a:pt x="15218" y="55535"/>
                    </a:lnTo>
                    <a:lnTo>
                      <a:pt x="15181" y="55539"/>
                    </a:lnTo>
                    <a:lnTo>
                      <a:pt x="15135" y="55493"/>
                    </a:lnTo>
                    <a:close/>
                    <a:moveTo>
                      <a:pt x="14209" y="55447"/>
                    </a:moveTo>
                    <a:lnTo>
                      <a:pt x="14533" y="55493"/>
                    </a:lnTo>
                    <a:lnTo>
                      <a:pt x="14718" y="55539"/>
                    </a:lnTo>
                    <a:lnTo>
                      <a:pt x="14811" y="55539"/>
                    </a:lnTo>
                    <a:lnTo>
                      <a:pt x="14903" y="55493"/>
                    </a:lnTo>
                    <a:lnTo>
                      <a:pt x="14950" y="55539"/>
                    </a:lnTo>
                    <a:lnTo>
                      <a:pt x="14857" y="55586"/>
                    </a:lnTo>
                    <a:lnTo>
                      <a:pt x="14811" y="55586"/>
                    </a:lnTo>
                    <a:lnTo>
                      <a:pt x="14487" y="55539"/>
                    </a:lnTo>
                    <a:lnTo>
                      <a:pt x="14255" y="55539"/>
                    </a:lnTo>
                    <a:lnTo>
                      <a:pt x="14209" y="55447"/>
                    </a:lnTo>
                    <a:close/>
                    <a:moveTo>
                      <a:pt x="43275" y="55077"/>
                    </a:moveTo>
                    <a:lnTo>
                      <a:pt x="43414" y="55215"/>
                    </a:lnTo>
                    <a:lnTo>
                      <a:pt x="43414" y="56187"/>
                    </a:lnTo>
                    <a:lnTo>
                      <a:pt x="43275" y="55077"/>
                    </a:lnTo>
                    <a:close/>
                    <a:moveTo>
                      <a:pt x="24391" y="55169"/>
                    </a:moveTo>
                    <a:lnTo>
                      <a:pt x="24715" y="55401"/>
                    </a:lnTo>
                    <a:lnTo>
                      <a:pt x="24947" y="55678"/>
                    </a:lnTo>
                    <a:lnTo>
                      <a:pt x="25086" y="56048"/>
                    </a:lnTo>
                    <a:lnTo>
                      <a:pt x="25178" y="56419"/>
                    </a:lnTo>
                    <a:lnTo>
                      <a:pt x="25178" y="56511"/>
                    </a:lnTo>
                    <a:lnTo>
                      <a:pt x="25039" y="56419"/>
                    </a:lnTo>
                    <a:lnTo>
                      <a:pt x="24854" y="56280"/>
                    </a:lnTo>
                    <a:lnTo>
                      <a:pt x="24623" y="55956"/>
                    </a:lnTo>
                    <a:lnTo>
                      <a:pt x="24484" y="55539"/>
                    </a:lnTo>
                    <a:lnTo>
                      <a:pt x="24438" y="55354"/>
                    </a:lnTo>
                    <a:lnTo>
                      <a:pt x="24391" y="55169"/>
                    </a:lnTo>
                    <a:close/>
                    <a:moveTo>
                      <a:pt x="27539" y="51513"/>
                    </a:moveTo>
                    <a:lnTo>
                      <a:pt x="27863" y="52022"/>
                    </a:lnTo>
                    <a:lnTo>
                      <a:pt x="28140" y="52577"/>
                    </a:lnTo>
                    <a:lnTo>
                      <a:pt x="28325" y="53133"/>
                    </a:lnTo>
                    <a:lnTo>
                      <a:pt x="28464" y="53688"/>
                    </a:lnTo>
                    <a:lnTo>
                      <a:pt x="28510" y="53734"/>
                    </a:lnTo>
                    <a:lnTo>
                      <a:pt x="28557" y="54243"/>
                    </a:lnTo>
                    <a:lnTo>
                      <a:pt x="28557" y="54799"/>
                    </a:lnTo>
                    <a:lnTo>
                      <a:pt x="28557" y="54845"/>
                    </a:lnTo>
                    <a:lnTo>
                      <a:pt x="28557" y="54891"/>
                    </a:lnTo>
                    <a:lnTo>
                      <a:pt x="28557" y="54984"/>
                    </a:lnTo>
                    <a:lnTo>
                      <a:pt x="28464" y="55493"/>
                    </a:lnTo>
                    <a:lnTo>
                      <a:pt x="28372" y="55724"/>
                    </a:lnTo>
                    <a:lnTo>
                      <a:pt x="28233" y="55956"/>
                    </a:lnTo>
                    <a:lnTo>
                      <a:pt x="28001" y="56187"/>
                    </a:lnTo>
                    <a:lnTo>
                      <a:pt x="27816" y="56372"/>
                    </a:lnTo>
                    <a:lnTo>
                      <a:pt x="27585" y="56465"/>
                    </a:lnTo>
                    <a:lnTo>
                      <a:pt x="27400" y="56511"/>
                    </a:lnTo>
                    <a:lnTo>
                      <a:pt x="27168" y="56558"/>
                    </a:lnTo>
                    <a:lnTo>
                      <a:pt x="26937" y="56558"/>
                    </a:lnTo>
                    <a:lnTo>
                      <a:pt x="26474" y="56465"/>
                    </a:lnTo>
                    <a:lnTo>
                      <a:pt x="26520" y="55956"/>
                    </a:lnTo>
                    <a:lnTo>
                      <a:pt x="26474" y="55493"/>
                    </a:lnTo>
                    <a:lnTo>
                      <a:pt x="26474" y="55401"/>
                    </a:lnTo>
                    <a:lnTo>
                      <a:pt x="26474" y="55262"/>
                    </a:lnTo>
                    <a:lnTo>
                      <a:pt x="26428" y="55215"/>
                    </a:lnTo>
                    <a:lnTo>
                      <a:pt x="26335" y="54614"/>
                    </a:lnTo>
                    <a:lnTo>
                      <a:pt x="26104" y="54012"/>
                    </a:lnTo>
                    <a:lnTo>
                      <a:pt x="26381" y="53873"/>
                    </a:lnTo>
                    <a:lnTo>
                      <a:pt x="26520" y="53781"/>
                    </a:lnTo>
                    <a:lnTo>
                      <a:pt x="26520" y="53873"/>
                    </a:lnTo>
                    <a:lnTo>
                      <a:pt x="26520" y="53919"/>
                    </a:lnTo>
                    <a:lnTo>
                      <a:pt x="26520" y="54012"/>
                    </a:lnTo>
                    <a:lnTo>
                      <a:pt x="26520" y="54151"/>
                    </a:lnTo>
                    <a:lnTo>
                      <a:pt x="26567" y="54197"/>
                    </a:lnTo>
                    <a:lnTo>
                      <a:pt x="26613" y="54382"/>
                    </a:lnTo>
                    <a:lnTo>
                      <a:pt x="26659" y="54521"/>
                    </a:lnTo>
                    <a:lnTo>
                      <a:pt x="26705" y="54567"/>
                    </a:lnTo>
                    <a:lnTo>
                      <a:pt x="26798" y="54706"/>
                    </a:lnTo>
                    <a:lnTo>
                      <a:pt x="26844" y="54799"/>
                    </a:lnTo>
                    <a:lnTo>
                      <a:pt x="26891" y="54845"/>
                    </a:lnTo>
                    <a:lnTo>
                      <a:pt x="26983" y="54984"/>
                    </a:lnTo>
                    <a:lnTo>
                      <a:pt x="27029" y="55030"/>
                    </a:lnTo>
                    <a:lnTo>
                      <a:pt x="27307" y="55262"/>
                    </a:lnTo>
                    <a:lnTo>
                      <a:pt x="27353" y="55262"/>
                    </a:lnTo>
                    <a:lnTo>
                      <a:pt x="27492" y="55354"/>
                    </a:lnTo>
                    <a:lnTo>
                      <a:pt x="27863" y="55354"/>
                    </a:lnTo>
                    <a:lnTo>
                      <a:pt x="27955" y="55308"/>
                    </a:lnTo>
                    <a:lnTo>
                      <a:pt x="28094" y="55169"/>
                    </a:lnTo>
                    <a:lnTo>
                      <a:pt x="28140" y="55077"/>
                    </a:lnTo>
                    <a:lnTo>
                      <a:pt x="28187" y="54938"/>
                    </a:lnTo>
                    <a:lnTo>
                      <a:pt x="28233" y="54845"/>
                    </a:lnTo>
                    <a:lnTo>
                      <a:pt x="28233" y="54799"/>
                    </a:lnTo>
                    <a:lnTo>
                      <a:pt x="28233" y="54660"/>
                    </a:lnTo>
                    <a:lnTo>
                      <a:pt x="28140" y="54243"/>
                    </a:lnTo>
                    <a:lnTo>
                      <a:pt x="27955" y="53873"/>
                    </a:lnTo>
                    <a:lnTo>
                      <a:pt x="27724" y="53549"/>
                    </a:lnTo>
                    <a:lnTo>
                      <a:pt x="27400" y="53318"/>
                    </a:lnTo>
                    <a:lnTo>
                      <a:pt x="27307" y="53272"/>
                    </a:lnTo>
                    <a:lnTo>
                      <a:pt x="27261" y="53225"/>
                    </a:lnTo>
                    <a:lnTo>
                      <a:pt x="27215" y="53225"/>
                    </a:lnTo>
                    <a:lnTo>
                      <a:pt x="27076" y="53179"/>
                    </a:lnTo>
                    <a:lnTo>
                      <a:pt x="26983" y="53179"/>
                    </a:lnTo>
                    <a:lnTo>
                      <a:pt x="26752" y="53272"/>
                    </a:lnTo>
                    <a:lnTo>
                      <a:pt x="26613" y="53457"/>
                    </a:lnTo>
                    <a:lnTo>
                      <a:pt x="26613" y="53364"/>
                    </a:lnTo>
                    <a:lnTo>
                      <a:pt x="26613" y="53318"/>
                    </a:lnTo>
                    <a:lnTo>
                      <a:pt x="26567" y="53225"/>
                    </a:lnTo>
                    <a:lnTo>
                      <a:pt x="26567" y="53179"/>
                    </a:lnTo>
                    <a:lnTo>
                      <a:pt x="26567" y="53133"/>
                    </a:lnTo>
                    <a:lnTo>
                      <a:pt x="26520" y="53040"/>
                    </a:lnTo>
                    <a:lnTo>
                      <a:pt x="26520" y="52994"/>
                    </a:lnTo>
                    <a:lnTo>
                      <a:pt x="26520" y="52948"/>
                    </a:lnTo>
                    <a:lnTo>
                      <a:pt x="26474" y="52901"/>
                    </a:lnTo>
                    <a:lnTo>
                      <a:pt x="26428" y="52855"/>
                    </a:lnTo>
                    <a:lnTo>
                      <a:pt x="26428" y="52809"/>
                    </a:lnTo>
                    <a:lnTo>
                      <a:pt x="26428" y="52762"/>
                    </a:lnTo>
                    <a:lnTo>
                      <a:pt x="26381" y="52716"/>
                    </a:lnTo>
                    <a:lnTo>
                      <a:pt x="26335" y="52670"/>
                    </a:lnTo>
                    <a:lnTo>
                      <a:pt x="26289" y="52624"/>
                    </a:lnTo>
                    <a:lnTo>
                      <a:pt x="26289" y="52577"/>
                    </a:lnTo>
                    <a:lnTo>
                      <a:pt x="26243" y="52531"/>
                    </a:lnTo>
                    <a:lnTo>
                      <a:pt x="26196" y="52485"/>
                    </a:lnTo>
                    <a:lnTo>
                      <a:pt x="26150" y="52438"/>
                    </a:lnTo>
                    <a:lnTo>
                      <a:pt x="26104" y="52438"/>
                    </a:lnTo>
                    <a:lnTo>
                      <a:pt x="26058" y="52392"/>
                    </a:lnTo>
                    <a:lnTo>
                      <a:pt x="25734" y="52161"/>
                    </a:lnTo>
                    <a:lnTo>
                      <a:pt x="25734" y="52022"/>
                    </a:lnTo>
                    <a:lnTo>
                      <a:pt x="25826" y="52114"/>
                    </a:lnTo>
                    <a:lnTo>
                      <a:pt x="25872" y="52161"/>
                    </a:lnTo>
                    <a:lnTo>
                      <a:pt x="26011" y="52253"/>
                    </a:lnTo>
                    <a:lnTo>
                      <a:pt x="26011" y="52300"/>
                    </a:lnTo>
                    <a:lnTo>
                      <a:pt x="26196" y="52392"/>
                    </a:lnTo>
                    <a:lnTo>
                      <a:pt x="26289" y="52438"/>
                    </a:lnTo>
                    <a:lnTo>
                      <a:pt x="26567" y="52485"/>
                    </a:lnTo>
                    <a:lnTo>
                      <a:pt x="26705" y="52485"/>
                    </a:lnTo>
                    <a:lnTo>
                      <a:pt x="26798" y="52438"/>
                    </a:lnTo>
                    <a:lnTo>
                      <a:pt x="26937" y="52300"/>
                    </a:lnTo>
                    <a:lnTo>
                      <a:pt x="26983" y="52207"/>
                    </a:lnTo>
                    <a:lnTo>
                      <a:pt x="27029" y="52114"/>
                    </a:lnTo>
                    <a:lnTo>
                      <a:pt x="27029" y="52068"/>
                    </a:lnTo>
                    <a:lnTo>
                      <a:pt x="27076" y="52022"/>
                    </a:lnTo>
                    <a:lnTo>
                      <a:pt x="27076" y="51929"/>
                    </a:lnTo>
                    <a:lnTo>
                      <a:pt x="27076" y="51790"/>
                    </a:lnTo>
                    <a:lnTo>
                      <a:pt x="27076" y="51698"/>
                    </a:lnTo>
                    <a:lnTo>
                      <a:pt x="27215" y="51652"/>
                    </a:lnTo>
                    <a:lnTo>
                      <a:pt x="27307" y="51605"/>
                    </a:lnTo>
                    <a:lnTo>
                      <a:pt x="27353" y="51605"/>
                    </a:lnTo>
                    <a:lnTo>
                      <a:pt x="27539" y="51513"/>
                    </a:lnTo>
                    <a:close/>
                    <a:moveTo>
                      <a:pt x="23234" y="56465"/>
                    </a:moveTo>
                    <a:lnTo>
                      <a:pt x="23327" y="56789"/>
                    </a:lnTo>
                    <a:lnTo>
                      <a:pt x="23327" y="56882"/>
                    </a:lnTo>
                    <a:lnTo>
                      <a:pt x="23142" y="56789"/>
                    </a:lnTo>
                    <a:lnTo>
                      <a:pt x="23234" y="56511"/>
                    </a:lnTo>
                    <a:lnTo>
                      <a:pt x="23234" y="56465"/>
                    </a:lnTo>
                    <a:close/>
                    <a:moveTo>
                      <a:pt x="34805" y="54891"/>
                    </a:moveTo>
                    <a:lnTo>
                      <a:pt x="34851" y="54938"/>
                    </a:lnTo>
                    <a:lnTo>
                      <a:pt x="34851" y="54984"/>
                    </a:lnTo>
                    <a:lnTo>
                      <a:pt x="34666" y="55632"/>
                    </a:lnTo>
                    <a:lnTo>
                      <a:pt x="34620" y="55724"/>
                    </a:lnTo>
                    <a:lnTo>
                      <a:pt x="34574" y="55910"/>
                    </a:lnTo>
                    <a:lnTo>
                      <a:pt x="34481" y="56419"/>
                    </a:lnTo>
                    <a:lnTo>
                      <a:pt x="34435" y="56974"/>
                    </a:lnTo>
                    <a:lnTo>
                      <a:pt x="34296" y="56882"/>
                    </a:lnTo>
                    <a:lnTo>
                      <a:pt x="34296" y="56789"/>
                    </a:lnTo>
                    <a:lnTo>
                      <a:pt x="34296" y="56696"/>
                    </a:lnTo>
                    <a:lnTo>
                      <a:pt x="34342" y="56604"/>
                    </a:lnTo>
                    <a:lnTo>
                      <a:pt x="34342" y="56465"/>
                    </a:lnTo>
                    <a:lnTo>
                      <a:pt x="34342" y="56372"/>
                    </a:lnTo>
                    <a:lnTo>
                      <a:pt x="34388" y="56234"/>
                    </a:lnTo>
                    <a:lnTo>
                      <a:pt x="34388" y="56187"/>
                    </a:lnTo>
                    <a:lnTo>
                      <a:pt x="34435" y="56002"/>
                    </a:lnTo>
                    <a:lnTo>
                      <a:pt x="34481" y="55910"/>
                    </a:lnTo>
                    <a:lnTo>
                      <a:pt x="34481" y="55817"/>
                    </a:lnTo>
                    <a:lnTo>
                      <a:pt x="34481" y="55771"/>
                    </a:lnTo>
                    <a:lnTo>
                      <a:pt x="34759" y="55030"/>
                    </a:lnTo>
                    <a:lnTo>
                      <a:pt x="34805" y="54938"/>
                    </a:lnTo>
                    <a:lnTo>
                      <a:pt x="34805" y="54891"/>
                    </a:lnTo>
                    <a:close/>
                    <a:moveTo>
                      <a:pt x="36610" y="52855"/>
                    </a:moveTo>
                    <a:lnTo>
                      <a:pt x="38508" y="56095"/>
                    </a:lnTo>
                    <a:lnTo>
                      <a:pt x="38693" y="57391"/>
                    </a:lnTo>
                    <a:lnTo>
                      <a:pt x="35823" y="54336"/>
                    </a:lnTo>
                    <a:lnTo>
                      <a:pt x="35962" y="53966"/>
                    </a:lnTo>
                    <a:lnTo>
                      <a:pt x="36240" y="53410"/>
                    </a:lnTo>
                    <a:lnTo>
                      <a:pt x="36425" y="53133"/>
                    </a:lnTo>
                    <a:lnTo>
                      <a:pt x="36610" y="52855"/>
                    </a:lnTo>
                    <a:close/>
                    <a:moveTo>
                      <a:pt x="17495" y="19254"/>
                    </a:moveTo>
                    <a:lnTo>
                      <a:pt x="17727" y="19624"/>
                    </a:lnTo>
                    <a:lnTo>
                      <a:pt x="18004" y="20041"/>
                    </a:lnTo>
                    <a:lnTo>
                      <a:pt x="19902" y="22355"/>
                    </a:lnTo>
                    <a:lnTo>
                      <a:pt x="19439" y="23373"/>
                    </a:lnTo>
                    <a:lnTo>
                      <a:pt x="19254" y="23789"/>
                    </a:lnTo>
                    <a:lnTo>
                      <a:pt x="19161" y="24252"/>
                    </a:lnTo>
                    <a:lnTo>
                      <a:pt x="19115" y="24715"/>
                    </a:lnTo>
                    <a:lnTo>
                      <a:pt x="19115" y="25132"/>
                    </a:lnTo>
                    <a:lnTo>
                      <a:pt x="19161" y="25594"/>
                    </a:lnTo>
                    <a:lnTo>
                      <a:pt x="19300" y="26011"/>
                    </a:lnTo>
                    <a:lnTo>
                      <a:pt x="19485" y="26474"/>
                    </a:lnTo>
                    <a:lnTo>
                      <a:pt x="19717" y="26844"/>
                    </a:lnTo>
                    <a:lnTo>
                      <a:pt x="19763" y="26937"/>
                    </a:lnTo>
                    <a:lnTo>
                      <a:pt x="19763" y="26983"/>
                    </a:lnTo>
                    <a:lnTo>
                      <a:pt x="19809" y="27029"/>
                    </a:lnTo>
                    <a:lnTo>
                      <a:pt x="20133" y="27538"/>
                    </a:lnTo>
                    <a:lnTo>
                      <a:pt x="20180" y="27585"/>
                    </a:lnTo>
                    <a:lnTo>
                      <a:pt x="20180" y="27631"/>
                    </a:lnTo>
                    <a:lnTo>
                      <a:pt x="20226" y="27631"/>
                    </a:lnTo>
                    <a:lnTo>
                      <a:pt x="20272" y="27677"/>
                    </a:lnTo>
                    <a:lnTo>
                      <a:pt x="21522" y="29575"/>
                    </a:lnTo>
                    <a:lnTo>
                      <a:pt x="21614" y="29714"/>
                    </a:lnTo>
                    <a:lnTo>
                      <a:pt x="21707" y="29852"/>
                    </a:lnTo>
                    <a:lnTo>
                      <a:pt x="21892" y="30130"/>
                    </a:lnTo>
                    <a:lnTo>
                      <a:pt x="22031" y="30315"/>
                    </a:lnTo>
                    <a:lnTo>
                      <a:pt x="22031" y="30362"/>
                    </a:lnTo>
                    <a:lnTo>
                      <a:pt x="22077" y="30454"/>
                    </a:lnTo>
                    <a:lnTo>
                      <a:pt x="22170" y="30547"/>
                    </a:lnTo>
                    <a:lnTo>
                      <a:pt x="22170" y="30593"/>
                    </a:lnTo>
                    <a:lnTo>
                      <a:pt x="23790" y="32953"/>
                    </a:lnTo>
                    <a:lnTo>
                      <a:pt x="23790" y="33000"/>
                    </a:lnTo>
                    <a:lnTo>
                      <a:pt x="24114" y="33370"/>
                    </a:lnTo>
                    <a:lnTo>
                      <a:pt x="24438" y="33740"/>
                    </a:lnTo>
                    <a:lnTo>
                      <a:pt x="24484" y="34342"/>
                    </a:lnTo>
                    <a:lnTo>
                      <a:pt x="24484" y="34434"/>
                    </a:lnTo>
                    <a:lnTo>
                      <a:pt x="24484" y="34527"/>
                    </a:lnTo>
                    <a:lnTo>
                      <a:pt x="24484" y="36841"/>
                    </a:lnTo>
                    <a:lnTo>
                      <a:pt x="24484" y="37119"/>
                    </a:lnTo>
                    <a:lnTo>
                      <a:pt x="24484" y="37397"/>
                    </a:lnTo>
                    <a:lnTo>
                      <a:pt x="24484" y="40405"/>
                    </a:lnTo>
                    <a:lnTo>
                      <a:pt x="24484" y="40451"/>
                    </a:lnTo>
                    <a:lnTo>
                      <a:pt x="24484" y="40497"/>
                    </a:lnTo>
                    <a:lnTo>
                      <a:pt x="24484" y="40590"/>
                    </a:lnTo>
                    <a:lnTo>
                      <a:pt x="24484" y="40683"/>
                    </a:lnTo>
                    <a:lnTo>
                      <a:pt x="24484" y="40821"/>
                    </a:lnTo>
                    <a:lnTo>
                      <a:pt x="24484" y="42626"/>
                    </a:lnTo>
                    <a:lnTo>
                      <a:pt x="24484" y="42719"/>
                    </a:lnTo>
                    <a:lnTo>
                      <a:pt x="24484" y="42812"/>
                    </a:lnTo>
                    <a:lnTo>
                      <a:pt x="24484" y="44061"/>
                    </a:lnTo>
                    <a:lnTo>
                      <a:pt x="24484" y="44108"/>
                    </a:lnTo>
                    <a:lnTo>
                      <a:pt x="24484" y="44200"/>
                    </a:lnTo>
                    <a:lnTo>
                      <a:pt x="24484" y="45635"/>
                    </a:lnTo>
                    <a:lnTo>
                      <a:pt x="24484" y="46005"/>
                    </a:lnTo>
                    <a:lnTo>
                      <a:pt x="24484" y="46375"/>
                    </a:lnTo>
                    <a:lnTo>
                      <a:pt x="24484" y="46746"/>
                    </a:lnTo>
                    <a:lnTo>
                      <a:pt x="24484" y="47116"/>
                    </a:lnTo>
                    <a:lnTo>
                      <a:pt x="24484" y="48042"/>
                    </a:lnTo>
                    <a:lnTo>
                      <a:pt x="24484" y="48088"/>
                    </a:lnTo>
                    <a:lnTo>
                      <a:pt x="24484" y="48180"/>
                    </a:lnTo>
                    <a:lnTo>
                      <a:pt x="24484" y="49152"/>
                    </a:lnTo>
                    <a:lnTo>
                      <a:pt x="24484" y="49199"/>
                    </a:lnTo>
                    <a:lnTo>
                      <a:pt x="24484" y="49291"/>
                    </a:lnTo>
                    <a:lnTo>
                      <a:pt x="24484" y="49337"/>
                    </a:lnTo>
                    <a:lnTo>
                      <a:pt x="24484" y="49384"/>
                    </a:lnTo>
                    <a:lnTo>
                      <a:pt x="24484" y="49430"/>
                    </a:lnTo>
                    <a:lnTo>
                      <a:pt x="24484" y="49476"/>
                    </a:lnTo>
                    <a:lnTo>
                      <a:pt x="24484" y="49893"/>
                    </a:lnTo>
                    <a:lnTo>
                      <a:pt x="24484" y="49985"/>
                    </a:lnTo>
                    <a:lnTo>
                      <a:pt x="24484" y="50032"/>
                    </a:lnTo>
                    <a:lnTo>
                      <a:pt x="24484" y="50402"/>
                    </a:lnTo>
                    <a:lnTo>
                      <a:pt x="24484" y="50495"/>
                    </a:lnTo>
                    <a:lnTo>
                      <a:pt x="24484" y="50957"/>
                    </a:lnTo>
                    <a:lnTo>
                      <a:pt x="24484" y="51050"/>
                    </a:lnTo>
                    <a:lnTo>
                      <a:pt x="24484" y="51143"/>
                    </a:lnTo>
                    <a:lnTo>
                      <a:pt x="24484" y="51235"/>
                    </a:lnTo>
                    <a:lnTo>
                      <a:pt x="24484" y="51328"/>
                    </a:lnTo>
                    <a:lnTo>
                      <a:pt x="24484" y="51374"/>
                    </a:lnTo>
                    <a:lnTo>
                      <a:pt x="24484" y="51420"/>
                    </a:lnTo>
                    <a:lnTo>
                      <a:pt x="24484" y="51466"/>
                    </a:lnTo>
                    <a:lnTo>
                      <a:pt x="24484" y="51698"/>
                    </a:lnTo>
                    <a:lnTo>
                      <a:pt x="24484" y="51744"/>
                    </a:lnTo>
                    <a:lnTo>
                      <a:pt x="24484" y="51790"/>
                    </a:lnTo>
                    <a:lnTo>
                      <a:pt x="24484" y="51883"/>
                    </a:lnTo>
                    <a:lnTo>
                      <a:pt x="24484" y="51976"/>
                    </a:lnTo>
                    <a:lnTo>
                      <a:pt x="24484" y="52068"/>
                    </a:lnTo>
                    <a:lnTo>
                      <a:pt x="24484" y="52161"/>
                    </a:lnTo>
                    <a:lnTo>
                      <a:pt x="24484" y="52253"/>
                    </a:lnTo>
                    <a:lnTo>
                      <a:pt x="24484" y="52762"/>
                    </a:lnTo>
                    <a:lnTo>
                      <a:pt x="24530" y="52809"/>
                    </a:lnTo>
                    <a:lnTo>
                      <a:pt x="24530" y="52855"/>
                    </a:lnTo>
                    <a:lnTo>
                      <a:pt x="24530" y="52901"/>
                    </a:lnTo>
                    <a:lnTo>
                      <a:pt x="24530" y="52948"/>
                    </a:lnTo>
                    <a:lnTo>
                      <a:pt x="24530" y="53086"/>
                    </a:lnTo>
                    <a:lnTo>
                      <a:pt x="24530" y="53133"/>
                    </a:lnTo>
                    <a:lnTo>
                      <a:pt x="24484" y="53457"/>
                    </a:lnTo>
                    <a:lnTo>
                      <a:pt x="24484" y="53549"/>
                    </a:lnTo>
                    <a:lnTo>
                      <a:pt x="24484" y="53642"/>
                    </a:lnTo>
                    <a:lnTo>
                      <a:pt x="24484" y="53688"/>
                    </a:lnTo>
                    <a:lnTo>
                      <a:pt x="24484" y="53781"/>
                    </a:lnTo>
                    <a:lnTo>
                      <a:pt x="24438" y="53873"/>
                    </a:lnTo>
                    <a:lnTo>
                      <a:pt x="24391" y="54243"/>
                    </a:lnTo>
                    <a:lnTo>
                      <a:pt x="24252" y="54614"/>
                    </a:lnTo>
                    <a:lnTo>
                      <a:pt x="24252" y="54660"/>
                    </a:lnTo>
                    <a:lnTo>
                      <a:pt x="24252" y="54706"/>
                    </a:lnTo>
                    <a:lnTo>
                      <a:pt x="24206" y="54753"/>
                    </a:lnTo>
                    <a:lnTo>
                      <a:pt x="24206" y="54799"/>
                    </a:lnTo>
                    <a:lnTo>
                      <a:pt x="24160" y="54891"/>
                    </a:lnTo>
                    <a:lnTo>
                      <a:pt x="24160" y="54938"/>
                    </a:lnTo>
                    <a:lnTo>
                      <a:pt x="24114" y="54984"/>
                    </a:lnTo>
                    <a:lnTo>
                      <a:pt x="24114" y="55030"/>
                    </a:lnTo>
                    <a:lnTo>
                      <a:pt x="24067" y="55077"/>
                    </a:lnTo>
                    <a:lnTo>
                      <a:pt x="24021" y="55169"/>
                    </a:lnTo>
                    <a:lnTo>
                      <a:pt x="23975" y="55262"/>
                    </a:lnTo>
                    <a:lnTo>
                      <a:pt x="23975" y="55308"/>
                    </a:lnTo>
                    <a:lnTo>
                      <a:pt x="23743" y="55724"/>
                    </a:lnTo>
                    <a:lnTo>
                      <a:pt x="23651" y="55771"/>
                    </a:lnTo>
                    <a:lnTo>
                      <a:pt x="23605" y="55863"/>
                    </a:lnTo>
                    <a:lnTo>
                      <a:pt x="23327" y="56234"/>
                    </a:lnTo>
                    <a:lnTo>
                      <a:pt x="23281" y="56234"/>
                    </a:lnTo>
                    <a:lnTo>
                      <a:pt x="23234" y="56280"/>
                    </a:lnTo>
                    <a:lnTo>
                      <a:pt x="23188" y="56326"/>
                    </a:lnTo>
                    <a:lnTo>
                      <a:pt x="23095" y="56419"/>
                    </a:lnTo>
                    <a:lnTo>
                      <a:pt x="22957" y="56558"/>
                    </a:lnTo>
                    <a:lnTo>
                      <a:pt x="22910" y="56604"/>
                    </a:lnTo>
                    <a:lnTo>
                      <a:pt x="22864" y="56650"/>
                    </a:lnTo>
                    <a:lnTo>
                      <a:pt x="22540" y="56928"/>
                    </a:lnTo>
                    <a:lnTo>
                      <a:pt x="22447" y="56974"/>
                    </a:lnTo>
                    <a:lnTo>
                      <a:pt x="22355" y="57020"/>
                    </a:lnTo>
                    <a:lnTo>
                      <a:pt x="22262" y="57067"/>
                    </a:lnTo>
                    <a:lnTo>
                      <a:pt x="22216" y="57113"/>
                    </a:lnTo>
                    <a:lnTo>
                      <a:pt x="22031" y="57206"/>
                    </a:lnTo>
                    <a:lnTo>
                      <a:pt x="21985" y="57252"/>
                    </a:lnTo>
                    <a:lnTo>
                      <a:pt x="21892" y="57252"/>
                    </a:lnTo>
                    <a:lnTo>
                      <a:pt x="21614" y="57391"/>
                    </a:lnTo>
                    <a:lnTo>
                      <a:pt x="21522" y="57437"/>
                    </a:lnTo>
                    <a:lnTo>
                      <a:pt x="21429" y="57483"/>
                    </a:lnTo>
                    <a:lnTo>
                      <a:pt x="21059" y="57576"/>
                    </a:lnTo>
                    <a:lnTo>
                      <a:pt x="20689" y="57668"/>
                    </a:lnTo>
                    <a:lnTo>
                      <a:pt x="20411" y="57668"/>
                    </a:lnTo>
                    <a:lnTo>
                      <a:pt x="19948" y="57715"/>
                    </a:lnTo>
                    <a:lnTo>
                      <a:pt x="19254" y="57668"/>
                    </a:lnTo>
                    <a:lnTo>
                      <a:pt x="18652" y="57530"/>
                    </a:lnTo>
                    <a:lnTo>
                      <a:pt x="18513" y="57530"/>
                    </a:lnTo>
                    <a:lnTo>
                      <a:pt x="18467" y="57483"/>
                    </a:lnTo>
                    <a:lnTo>
                      <a:pt x="18375" y="57483"/>
                    </a:lnTo>
                    <a:lnTo>
                      <a:pt x="18004" y="57344"/>
                    </a:lnTo>
                    <a:lnTo>
                      <a:pt x="17958" y="57298"/>
                    </a:lnTo>
                    <a:lnTo>
                      <a:pt x="17912" y="57252"/>
                    </a:lnTo>
                    <a:lnTo>
                      <a:pt x="17588" y="57113"/>
                    </a:lnTo>
                    <a:lnTo>
                      <a:pt x="17588" y="57067"/>
                    </a:lnTo>
                    <a:lnTo>
                      <a:pt x="17264" y="56882"/>
                    </a:lnTo>
                    <a:lnTo>
                      <a:pt x="16940" y="56650"/>
                    </a:lnTo>
                    <a:lnTo>
                      <a:pt x="16662" y="56372"/>
                    </a:lnTo>
                    <a:lnTo>
                      <a:pt x="16384" y="56095"/>
                    </a:lnTo>
                    <a:lnTo>
                      <a:pt x="16384" y="56048"/>
                    </a:lnTo>
                    <a:lnTo>
                      <a:pt x="16338" y="56048"/>
                    </a:lnTo>
                    <a:lnTo>
                      <a:pt x="16338" y="56002"/>
                    </a:lnTo>
                    <a:lnTo>
                      <a:pt x="15968" y="55539"/>
                    </a:lnTo>
                    <a:lnTo>
                      <a:pt x="15968" y="55447"/>
                    </a:lnTo>
                    <a:lnTo>
                      <a:pt x="15922" y="55401"/>
                    </a:lnTo>
                    <a:lnTo>
                      <a:pt x="15922" y="55354"/>
                    </a:lnTo>
                    <a:lnTo>
                      <a:pt x="15875" y="55308"/>
                    </a:lnTo>
                    <a:lnTo>
                      <a:pt x="15783" y="55169"/>
                    </a:lnTo>
                    <a:lnTo>
                      <a:pt x="15783" y="55123"/>
                    </a:lnTo>
                    <a:lnTo>
                      <a:pt x="15736" y="55030"/>
                    </a:lnTo>
                    <a:lnTo>
                      <a:pt x="15551" y="54614"/>
                    </a:lnTo>
                    <a:lnTo>
                      <a:pt x="15412" y="54151"/>
                    </a:lnTo>
                    <a:lnTo>
                      <a:pt x="15366" y="53642"/>
                    </a:lnTo>
                    <a:lnTo>
                      <a:pt x="15320" y="53133"/>
                    </a:lnTo>
                    <a:lnTo>
                      <a:pt x="15320" y="52716"/>
                    </a:lnTo>
                    <a:lnTo>
                      <a:pt x="15320" y="52577"/>
                    </a:lnTo>
                    <a:lnTo>
                      <a:pt x="15320" y="52392"/>
                    </a:lnTo>
                    <a:lnTo>
                      <a:pt x="15320" y="52253"/>
                    </a:lnTo>
                    <a:lnTo>
                      <a:pt x="15320" y="51004"/>
                    </a:lnTo>
                    <a:lnTo>
                      <a:pt x="15320" y="50865"/>
                    </a:lnTo>
                    <a:lnTo>
                      <a:pt x="15320" y="50726"/>
                    </a:lnTo>
                    <a:lnTo>
                      <a:pt x="15320" y="50587"/>
                    </a:lnTo>
                    <a:lnTo>
                      <a:pt x="15320" y="49939"/>
                    </a:lnTo>
                    <a:lnTo>
                      <a:pt x="15320" y="49893"/>
                    </a:lnTo>
                    <a:lnTo>
                      <a:pt x="15320" y="49800"/>
                    </a:lnTo>
                    <a:lnTo>
                      <a:pt x="15320" y="49661"/>
                    </a:lnTo>
                    <a:lnTo>
                      <a:pt x="15320" y="49569"/>
                    </a:lnTo>
                    <a:lnTo>
                      <a:pt x="15320" y="48597"/>
                    </a:lnTo>
                    <a:lnTo>
                      <a:pt x="15320" y="48551"/>
                    </a:lnTo>
                    <a:lnTo>
                      <a:pt x="15320" y="48504"/>
                    </a:lnTo>
                    <a:lnTo>
                      <a:pt x="15320" y="48458"/>
                    </a:lnTo>
                    <a:lnTo>
                      <a:pt x="15320" y="48366"/>
                    </a:lnTo>
                    <a:lnTo>
                      <a:pt x="15320" y="48273"/>
                    </a:lnTo>
                    <a:lnTo>
                      <a:pt x="15320" y="47995"/>
                    </a:lnTo>
                    <a:lnTo>
                      <a:pt x="15320" y="47949"/>
                    </a:lnTo>
                    <a:lnTo>
                      <a:pt x="15320" y="47810"/>
                    </a:lnTo>
                    <a:lnTo>
                      <a:pt x="15320" y="47718"/>
                    </a:lnTo>
                    <a:lnTo>
                      <a:pt x="15320" y="47671"/>
                    </a:lnTo>
                    <a:lnTo>
                      <a:pt x="15320" y="47625"/>
                    </a:lnTo>
                    <a:lnTo>
                      <a:pt x="15320" y="47532"/>
                    </a:lnTo>
                    <a:lnTo>
                      <a:pt x="15320" y="46838"/>
                    </a:lnTo>
                    <a:lnTo>
                      <a:pt x="15320" y="46746"/>
                    </a:lnTo>
                    <a:lnTo>
                      <a:pt x="15320" y="46699"/>
                    </a:lnTo>
                    <a:lnTo>
                      <a:pt x="15320" y="46653"/>
                    </a:lnTo>
                    <a:lnTo>
                      <a:pt x="15320" y="46561"/>
                    </a:lnTo>
                    <a:lnTo>
                      <a:pt x="15320" y="46190"/>
                    </a:lnTo>
                    <a:lnTo>
                      <a:pt x="15320" y="46144"/>
                    </a:lnTo>
                    <a:lnTo>
                      <a:pt x="15320" y="46005"/>
                    </a:lnTo>
                    <a:lnTo>
                      <a:pt x="15320" y="45913"/>
                    </a:lnTo>
                    <a:lnTo>
                      <a:pt x="15320" y="45450"/>
                    </a:lnTo>
                    <a:lnTo>
                      <a:pt x="15320" y="45357"/>
                    </a:lnTo>
                    <a:lnTo>
                      <a:pt x="15320" y="45265"/>
                    </a:lnTo>
                    <a:lnTo>
                      <a:pt x="15320" y="44941"/>
                    </a:lnTo>
                    <a:lnTo>
                      <a:pt x="15320" y="44848"/>
                    </a:lnTo>
                    <a:lnTo>
                      <a:pt x="15320" y="44709"/>
                    </a:lnTo>
                    <a:lnTo>
                      <a:pt x="15320" y="44663"/>
                    </a:lnTo>
                    <a:lnTo>
                      <a:pt x="15320" y="44570"/>
                    </a:lnTo>
                    <a:lnTo>
                      <a:pt x="15320" y="44478"/>
                    </a:lnTo>
                    <a:lnTo>
                      <a:pt x="15320" y="44432"/>
                    </a:lnTo>
                    <a:lnTo>
                      <a:pt x="15320" y="43830"/>
                    </a:lnTo>
                    <a:lnTo>
                      <a:pt x="15320" y="43784"/>
                    </a:lnTo>
                    <a:lnTo>
                      <a:pt x="15320" y="43691"/>
                    </a:lnTo>
                    <a:lnTo>
                      <a:pt x="15320" y="43598"/>
                    </a:lnTo>
                    <a:lnTo>
                      <a:pt x="15320" y="43506"/>
                    </a:lnTo>
                    <a:lnTo>
                      <a:pt x="15320" y="42164"/>
                    </a:lnTo>
                    <a:lnTo>
                      <a:pt x="15320" y="42117"/>
                    </a:lnTo>
                    <a:lnTo>
                      <a:pt x="15320" y="42025"/>
                    </a:lnTo>
                    <a:lnTo>
                      <a:pt x="15320" y="41932"/>
                    </a:lnTo>
                    <a:lnTo>
                      <a:pt x="15320" y="41886"/>
                    </a:lnTo>
                    <a:lnTo>
                      <a:pt x="15274" y="41655"/>
                    </a:lnTo>
                    <a:lnTo>
                      <a:pt x="15274" y="41516"/>
                    </a:lnTo>
                    <a:lnTo>
                      <a:pt x="15274" y="41423"/>
                    </a:lnTo>
                    <a:lnTo>
                      <a:pt x="15274" y="41331"/>
                    </a:lnTo>
                    <a:lnTo>
                      <a:pt x="15274" y="41238"/>
                    </a:lnTo>
                    <a:lnTo>
                      <a:pt x="15274" y="39988"/>
                    </a:lnTo>
                    <a:lnTo>
                      <a:pt x="15274" y="39664"/>
                    </a:lnTo>
                    <a:lnTo>
                      <a:pt x="15274" y="38785"/>
                    </a:lnTo>
                    <a:lnTo>
                      <a:pt x="15274" y="38646"/>
                    </a:lnTo>
                    <a:lnTo>
                      <a:pt x="15274" y="38554"/>
                    </a:lnTo>
                    <a:lnTo>
                      <a:pt x="15274" y="38461"/>
                    </a:lnTo>
                    <a:lnTo>
                      <a:pt x="15274" y="37026"/>
                    </a:lnTo>
                    <a:lnTo>
                      <a:pt x="15274" y="36934"/>
                    </a:lnTo>
                    <a:lnTo>
                      <a:pt x="15274" y="36841"/>
                    </a:lnTo>
                    <a:lnTo>
                      <a:pt x="15274" y="36702"/>
                    </a:lnTo>
                    <a:lnTo>
                      <a:pt x="15274" y="36656"/>
                    </a:lnTo>
                    <a:lnTo>
                      <a:pt x="15274" y="36563"/>
                    </a:lnTo>
                    <a:lnTo>
                      <a:pt x="15274" y="36517"/>
                    </a:lnTo>
                    <a:lnTo>
                      <a:pt x="15274" y="36471"/>
                    </a:lnTo>
                    <a:lnTo>
                      <a:pt x="15274" y="36425"/>
                    </a:lnTo>
                    <a:lnTo>
                      <a:pt x="15274" y="36378"/>
                    </a:lnTo>
                    <a:lnTo>
                      <a:pt x="15274" y="36332"/>
                    </a:lnTo>
                    <a:lnTo>
                      <a:pt x="15274" y="35314"/>
                    </a:lnTo>
                    <a:lnTo>
                      <a:pt x="15274" y="35221"/>
                    </a:lnTo>
                    <a:lnTo>
                      <a:pt x="15274" y="35175"/>
                    </a:lnTo>
                    <a:lnTo>
                      <a:pt x="15274" y="35082"/>
                    </a:lnTo>
                    <a:lnTo>
                      <a:pt x="15274" y="34990"/>
                    </a:lnTo>
                    <a:lnTo>
                      <a:pt x="15274" y="34897"/>
                    </a:lnTo>
                    <a:lnTo>
                      <a:pt x="15274" y="34805"/>
                    </a:lnTo>
                    <a:lnTo>
                      <a:pt x="15274" y="30917"/>
                    </a:lnTo>
                    <a:lnTo>
                      <a:pt x="15274" y="25965"/>
                    </a:lnTo>
                    <a:lnTo>
                      <a:pt x="15274" y="25918"/>
                    </a:lnTo>
                    <a:lnTo>
                      <a:pt x="15135" y="25502"/>
                    </a:lnTo>
                    <a:lnTo>
                      <a:pt x="15088" y="25039"/>
                    </a:lnTo>
                    <a:lnTo>
                      <a:pt x="15042" y="24623"/>
                    </a:lnTo>
                    <a:lnTo>
                      <a:pt x="15042" y="24160"/>
                    </a:lnTo>
                    <a:lnTo>
                      <a:pt x="15088" y="23419"/>
                    </a:lnTo>
                    <a:lnTo>
                      <a:pt x="15227" y="22725"/>
                    </a:lnTo>
                    <a:lnTo>
                      <a:pt x="15459" y="22031"/>
                    </a:lnTo>
                    <a:lnTo>
                      <a:pt x="15736" y="21383"/>
                    </a:lnTo>
                    <a:lnTo>
                      <a:pt x="16107" y="20781"/>
                    </a:lnTo>
                    <a:lnTo>
                      <a:pt x="16523" y="20226"/>
                    </a:lnTo>
                    <a:lnTo>
                      <a:pt x="16986" y="19717"/>
                    </a:lnTo>
                    <a:lnTo>
                      <a:pt x="17495" y="19254"/>
                    </a:lnTo>
                    <a:close/>
                    <a:moveTo>
                      <a:pt x="21429" y="57622"/>
                    </a:moveTo>
                    <a:lnTo>
                      <a:pt x="21337" y="57946"/>
                    </a:lnTo>
                    <a:lnTo>
                      <a:pt x="21152" y="57853"/>
                    </a:lnTo>
                    <a:lnTo>
                      <a:pt x="20920" y="57761"/>
                    </a:lnTo>
                    <a:lnTo>
                      <a:pt x="21429" y="57622"/>
                    </a:lnTo>
                    <a:close/>
                    <a:moveTo>
                      <a:pt x="24623" y="53272"/>
                    </a:moveTo>
                    <a:lnTo>
                      <a:pt x="24900" y="53688"/>
                    </a:lnTo>
                    <a:lnTo>
                      <a:pt x="24900" y="53734"/>
                    </a:lnTo>
                    <a:lnTo>
                      <a:pt x="24947" y="53781"/>
                    </a:lnTo>
                    <a:lnTo>
                      <a:pt x="24993" y="53827"/>
                    </a:lnTo>
                    <a:lnTo>
                      <a:pt x="25039" y="53966"/>
                    </a:lnTo>
                    <a:lnTo>
                      <a:pt x="25132" y="54105"/>
                    </a:lnTo>
                    <a:lnTo>
                      <a:pt x="25224" y="54382"/>
                    </a:lnTo>
                    <a:lnTo>
                      <a:pt x="25271" y="54475"/>
                    </a:lnTo>
                    <a:lnTo>
                      <a:pt x="25271" y="54521"/>
                    </a:lnTo>
                    <a:lnTo>
                      <a:pt x="25456" y="54984"/>
                    </a:lnTo>
                    <a:lnTo>
                      <a:pt x="25548" y="55447"/>
                    </a:lnTo>
                    <a:lnTo>
                      <a:pt x="25595" y="55493"/>
                    </a:lnTo>
                    <a:lnTo>
                      <a:pt x="25595" y="55539"/>
                    </a:lnTo>
                    <a:lnTo>
                      <a:pt x="25595" y="55632"/>
                    </a:lnTo>
                    <a:lnTo>
                      <a:pt x="25595" y="55678"/>
                    </a:lnTo>
                    <a:lnTo>
                      <a:pt x="25641" y="56048"/>
                    </a:lnTo>
                    <a:lnTo>
                      <a:pt x="25641" y="56141"/>
                    </a:lnTo>
                    <a:lnTo>
                      <a:pt x="25641" y="56234"/>
                    </a:lnTo>
                    <a:lnTo>
                      <a:pt x="25641" y="56558"/>
                    </a:lnTo>
                    <a:lnTo>
                      <a:pt x="25641" y="56604"/>
                    </a:lnTo>
                    <a:lnTo>
                      <a:pt x="25641" y="56650"/>
                    </a:lnTo>
                    <a:lnTo>
                      <a:pt x="25641" y="56696"/>
                    </a:lnTo>
                    <a:lnTo>
                      <a:pt x="25548" y="57252"/>
                    </a:lnTo>
                    <a:lnTo>
                      <a:pt x="25456" y="57483"/>
                    </a:lnTo>
                    <a:lnTo>
                      <a:pt x="25317" y="57715"/>
                    </a:lnTo>
                    <a:lnTo>
                      <a:pt x="25086" y="57946"/>
                    </a:lnTo>
                    <a:lnTo>
                      <a:pt x="24900" y="58131"/>
                    </a:lnTo>
                    <a:lnTo>
                      <a:pt x="24669" y="58224"/>
                    </a:lnTo>
                    <a:lnTo>
                      <a:pt x="24484" y="58270"/>
                    </a:lnTo>
                    <a:lnTo>
                      <a:pt x="24067" y="58270"/>
                    </a:lnTo>
                    <a:lnTo>
                      <a:pt x="23651" y="58224"/>
                    </a:lnTo>
                    <a:lnTo>
                      <a:pt x="23234" y="58085"/>
                    </a:lnTo>
                    <a:lnTo>
                      <a:pt x="22864" y="57900"/>
                    </a:lnTo>
                    <a:lnTo>
                      <a:pt x="23003" y="57483"/>
                    </a:lnTo>
                    <a:lnTo>
                      <a:pt x="23049" y="57483"/>
                    </a:lnTo>
                    <a:lnTo>
                      <a:pt x="23188" y="57437"/>
                    </a:lnTo>
                    <a:lnTo>
                      <a:pt x="23281" y="57298"/>
                    </a:lnTo>
                    <a:lnTo>
                      <a:pt x="23373" y="57206"/>
                    </a:lnTo>
                    <a:lnTo>
                      <a:pt x="23419" y="57067"/>
                    </a:lnTo>
                    <a:lnTo>
                      <a:pt x="23419" y="56974"/>
                    </a:lnTo>
                    <a:lnTo>
                      <a:pt x="23466" y="56928"/>
                    </a:lnTo>
                    <a:lnTo>
                      <a:pt x="23466" y="56789"/>
                    </a:lnTo>
                    <a:lnTo>
                      <a:pt x="23373" y="56372"/>
                    </a:lnTo>
                    <a:lnTo>
                      <a:pt x="23651" y="56048"/>
                    </a:lnTo>
                    <a:lnTo>
                      <a:pt x="23697" y="56095"/>
                    </a:lnTo>
                    <a:lnTo>
                      <a:pt x="23697" y="56141"/>
                    </a:lnTo>
                    <a:lnTo>
                      <a:pt x="23743" y="56280"/>
                    </a:lnTo>
                    <a:lnTo>
                      <a:pt x="23790" y="56326"/>
                    </a:lnTo>
                    <a:lnTo>
                      <a:pt x="23836" y="56465"/>
                    </a:lnTo>
                    <a:lnTo>
                      <a:pt x="23928" y="56511"/>
                    </a:lnTo>
                    <a:lnTo>
                      <a:pt x="23975" y="56604"/>
                    </a:lnTo>
                    <a:lnTo>
                      <a:pt x="24067" y="56743"/>
                    </a:lnTo>
                    <a:lnTo>
                      <a:pt x="24114" y="56743"/>
                    </a:lnTo>
                    <a:lnTo>
                      <a:pt x="24391" y="57020"/>
                    </a:lnTo>
                    <a:lnTo>
                      <a:pt x="24576" y="57067"/>
                    </a:lnTo>
                    <a:lnTo>
                      <a:pt x="24762" y="57113"/>
                    </a:lnTo>
                    <a:lnTo>
                      <a:pt x="24947" y="57067"/>
                    </a:lnTo>
                    <a:lnTo>
                      <a:pt x="25039" y="57020"/>
                    </a:lnTo>
                    <a:lnTo>
                      <a:pt x="25178" y="56928"/>
                    </a:lnTo>
                    <a:lnTo>
                      <a:pt x="25224" y="56835"/>
                    </a:lnTo>
                    <a:lnTo>
                      <a:pt x="25271" y="56696"/>
                    </a:lnTo>
                    <a:lnTo>
                      <a:pt x="25271" y="56650"/>
                    </a:lnTo>
                    <a:lnTo>
                      <a:pt x="25317" y="56558"/>
                    </a:lnTo>
                    <a:lnTo>
                      <a:pt x="25317" y="56372"/>
                    </a:lnTo>
                    <a:lnTo>
                      <a:pt x="25271" y="56095"/>
                    </a:lnTo>
                    <a:lnTo>
                      <a:pt x="25132" y="55817"/>
                    </a:lnTo>
                    <a:lnTo>
                      <a:pt x="25039" y="55632"/>
                    </a:lnTo>
                    <a:lnTo>
                      <a:pt x="24808" y="55354"/>
                    </a:lnTo>
                    <a:lnTo>
                      <a:pt x="24530" y="55077"/>
                    </a:lnTo>
                    <a:lnTo>
                      <a:pt x="24484" y="55077"/>
                    </a:lnTo>
                    <a:lnTo>
                      <a:pt x="24438" y="55030"/>
                    </a:lnTo>
                    <a:lnTo>
                      <a:pt x="24391" y="55030"/>
                    </a:lnTo>
                    <a:lnTo>
                      <a:pt x="24391" y="54984"/>
                    </a:lnTo>
                    <a:lnTo>
                      <a:pt x="24299" y="54984"/>
                    </a:lnTo>
                    <a:lnTo>
                      <a:pt x="24299" y="54938"/>
                    </a:lnTo>
                    <a:lnTo>
                      <a:pt x="24299" y="54891"/>
                    </a:lnTo>
                    <a:lnTo>
                      <a:pt x="24345" y="54845"/>
                    </a:lnTo>
                    <a:lnTo>
                      <a:pt x="24345" y="54753"/>
                    </a:lnTo>
                    <a:lnTo>
                      <a:pt x="24391" y="54660"/>
                    </a:lnTo>
                    <a:lnTo>
                      <a:pt x="24530" y="54243"/>
                    </a:lnTo>
                    <a:lnTo>
                      <a:pt x="24576" y="53781"/>
                    </a:lnTo>
                    <a:lnTo>
                      <a:pt x="24623" y="53734"/>
                    </a:lnTo>
                    <a:lnTo>
                      <a:pt x="24623" y="53688"/>
                    </a:lnTo>
                    <a:lnTo>
                      <a:pt x="24623" y="53642"/>
                    </a:lnTo>
                    <a:lnTo>
                      <a:pt x="24623" y="53549"/>
                    </a:lnTo>
                    <a:lnTo>
                      <a:pt x="24623" y="53272"/>
                    </a:lnTo>
                    <a:close/>
                    <a:moveTo>
                      <a:pt x="22309" y="57206"/>
                    </a:moveTo>
                    <a:lnTo>
                      <a:pt x="22262" y="57437"/>
                    </a:lnTo>
                    <a:lnTo>
                      <a:pt x="22216" y="57483"/>
                    </a:lnTo>
                    <a:lnTo>
                      <a:pt x="22216" y="57576"/>
                    </a:lnTo>
                    <a:lnTo>
                      <a:pt x="22031" y="58316"/>
                    </a:lnTo>
                    <a:lnTo>
                      <a:pt x="21799" y="58131"/>
                    </a:lnTo>
                    <a:lnTo>
                      <a:pt x="21522" y="57992"/>
                    </a:lnTo>
                    <a:lnTo>
                      <a:pt x="21476" y="57992"/>
                    </a:lnTo>
                    <a:lnTo>
                      <a:pt x="21568" y="57576"/>
                    </a:lnTo>
                    <a:lnTo>
                      <a:pt x="22031" y="57391"/>
                    </a:lnTo>
                    <a:lnTo>
                      <a:pt x="22077" y="57344"/>
                    </a:lnTo>
                    <a:lnTo>
                      <a:pt x="22123" y="57298"/>
                    </a:lnTo>
                    <a:lnTo>
                      <a:pt x="22309" y="57206"/>
                    </a:lnTo>
                    <a:close/>
                    <a:moveTo>
                      <a:pt x="40637" y="56789"/>
                    </a:moveTo>
                    <a:lnTo>
                      <a:pt x="41099" y="58409"/>
                    </a:lnTo>
                    <a:lnTo>
                      <a:pt x="41146" y="58501"/>
                    </a:lnTo>
                    <a:lnTo>
                      <a:pt x="41146" y="58501"/>
                    </a:lnTo>
                    <a:lnTo>
                      <a:pt x="40822" y="57946"/>
                    </a:lnTo>
                    <a:lnTo>
                      <a:pt x="40637" y="56789"/>
                    </a:lnTo>
                    <a:close/>
                    <a:moveTo>
                      <a:pt x="6063" y="32583"/>
                    </a:moveTo>
                    <a:lnTo>
                      <a:pt x="6989" y="32629"/>
                    </a:lnTo>
                    <a:lnTo>
                      <a:pt x="7868" y="32768"/>
                    </a:lnTo>
                    <a:lnTo>
                      <a:pt x="8655" y="33000"/>
                    </a:lnTo>
                    <a:lnTo>
                      <a:pt x="9442" y="33231"/>
                    </a:lnTo>
                    <a:lnTo>
                      <a:pt x="10136" y="33555"/>
                    </a:lnTo>
                    <a:lnTo>
                      <a:pt x="10784" y="33879"/>
                    </a:lnTo>
                    <a:lnTo>
                      <a:pt x="11617" y="34342"/>
                    </a:lnTo>
                    <a:lnTo>
                      <a:pt x="12543" y="34944"/>
                    </a:lnTo>
                    <a:lnTo>
                      <a:pt x="13376" y="35499"/>
                    </a:lnTo>
                    <a:lnTo>
                      <a:pt x="13422" y="35499"/>
                    </a:lnTo>
                    <a:lnTo>
                      <a:pt x="14302" y="36054"/>
                    </a:lnTo>
                    <a:lnTo>
                      <a:pt x="14441" y="36147"/>
                    </a:lnTo>
                    <a:lnTo>
                      <a:pt x="14718" y="36332"/>
                    </a:lnTo>
                    <a:lnTo>
                      <a:pt x="14764" y="36378"/>
                    </a:lnTo>
                    <a:lnTo>
                      <a:pt x="14950" y="36563"/>
                    </a:lnTo>
                    <a:lnTo>
                      <a:pt x="15135" y="36749"/>
                    </a:lnTo>
                    <a:lnTo>
                      <a:pt x="15135" y="36795"/>
                    </a:lnTo>
                    <a:lnTo>
                      <a:pt x="15135" y="36887"/>
                    </a:lnTo>
                    <a:lnTo>
                      <a:pt x="15135" y="38322"/>
                    </a:lnTo>
                    <a:lnTo>
                      <a:pt x="15135" y="38368"/>
                    </a:lnTo>
                    <a:lnTo>
                      <a:pt x="15135" y="38415"/>
                    </a:lnTo>
                    <a:lnTo>
                      <a:pt x="15135" y="38507"/>
                    </a:lnTo>
                    <a:lnTo>
                      <a:pt x="15135" y="38600"/>
                    </a:lnTo>
                    <a:lnTo>
                      <a:pt x="15135" y="38692"/>
                    </a:lnTo>
                    <a:lnTo>
                      <a:pt x="15135" y="38924"/>
                    </a:lnTo>
                    <a:lnTo>
                      <a:pt x="15135" y="39016"/>
                    </a:lnTo>
                    <a:lnTo>
                      <a:pt x="15135" y="39479"/>
                    </a:lnTo>
                    <a:lnTo>
                      <a:pt x="15135" y="39803"/>
                    </a:lnTo>
                    <a:lnTo>
                      <a:pt x="15181" y="41053"/>
                    </a:lnTo>
                    <a:lnTo>
                      <a:pt x="15181" y="41145"/>
                    </a:lnTo>
                    <a:lnTo>
                      <a:pt x="14533" y="40266"/>
                    </a:lnTo>
                    <a:lnTo>
                      <a:pt x="14533" y="40312"/>
                    </a:lnTo>
                    <a:lnTo>
                      <a:pt x="14487" y="40266"/>
                    </a:lnTo>
                    <a:lnTo>
                      <a:pt x="14441" y="40174"/>
                    </a:lnTo>
                    <a:lnTo>
                      <a:pt x="14441" y="40220"/>
                    </a:lnTo>
                    <a:lnTo>
                      <a:pt x="14394" y="40174"/>
                    </a:lnTo>
                    <a:lnTo>
                      <a:pt x="14441" y="40127"/>
                    </a:lnTo>
                    <a:lnTo>
                      <a:pt x="13931" y="39479"/>
                    </a:lnTo>
                    <a:lnTo>
                      <a:pt x="13654" y="39202"/>
                    </a:lnTo>
                    <a:lnTo>
                      <a:pt x="13607" y="39248"/>
                    </a:lnTo>
                    <a:lnTo>
                      <a:pt x="13607" y="39202"/>
                    </a:lnTo>
                    <a:lnTo>
                      <a:pt x="13607" y="39155"/>
                    </a:lnTo>
                    <a:lnTo>
                      <a:pt x="13561" y="39063"/>
                    </a:lnTo>
                    <a:lnTo>
                      <a:pt x="13515" y="39109"/>
                    </a:lnTo>
                    <a:lnTo>
                      <a:pt x="13515" y="39063"/>
                    </a:lnTo>
                    <a:lnTo>
                      <a:pt x="12867" y="38322"/>
                    </a:lnTo>
                    <a:lnTo>
                      <a:pt x="12173" y="37674"/>
                    </a:lnTo>
                    <a:lnTo>
                      <a:pt x="12080" y="37628"/>
                    </a:lnTo>
                    <a:lnTo>
                      <a:pt x="11988" y="37535"/>
                    </a:lnTo>
                    <a:lnTo>
                      <a:pt x="11895" y="37489"/>
                    </a:lnTo>
                    <a:lnTo>
                      <a:pt x="11108" y="36841"/>
                    </a:lnTo>
                    <a:lnTo>
                      <a:pt x="11062" y="36795"/>
                    </a:lnTo>
                    <a:lnTo>
                      <a:pt x="10969" y="36702"/>
                    </a:lnTo>
                    <a:lnTo>
                      <a:pt x="10877" y="36656"/>
                    </a:lnTo>
                    <a:lnTo>
                      <a:pt x="10136" y="36193"/>
                    </a:lnTo>
                    <a:lnTo>
                      <a:pt x="9349" y="35730"/>
                    </a:lnTo>
                    <a:lnTo>
                      <a:pt x="9257" y="35684"/>
                    </a:lnTo>
                    <a:lnTo>
                      <a:pt x="9164" y="35638"/>
                    </a:lnTo>
                    <a:lnTo>
                      <a:pt x="9118" y="35638"/>
                    </a:lnTo>
                    <a:lnTo>
                      <a:pt x="9072" y="35592"/>
                    </a:lnTo>
                    <a:lnTo>
                      <a:pt x="8285" y="35314"/>
                    </a:lnTo>
                    <a:lnTo>
                      <a:pt x="8239" y="35268"/>
                    </a:lnTo>
                    <a:lnTo>
                      <a:pt x="8100" y="35221"/>
                    </a:lnTo>
                    <a:lnTo>
                      <a:pt x="8053" y="35221"/>
                    </a:lnTo>
                    <a:lnTo>
                      <a:pt x="7591" y="35082"/>
                    </a:lnTo>
                    <a:lnTo>
                      <a:pt x="7174" y="34990"/>
                    </a:lnTo>
                    <a:lnTo>
                      <a:pt x="6711" y="34897"/>
                    </a:lnTo>
                    <a:lnTo>
                      <a:pt x="6248" y="34897"/>
                    </a:lnTo>
                    <a:lnTo>
                      <a:pt x="6156" y="34851"/>
                    </a:lnTo>
                    <a:lnTo>
                      <a:pt x="6017" y="34851"/>
                    </a:lnTo>
                    <a:lnTo>
                      <a:pt x="5693" y="34897"/>
                    </a:lnTo>
                    <a:lnTo>
                      <a:pt x="5415" y="34897"/>
                    </a:lnTo>
                    <a:lnTo>
                      <a:pt x="5415" y="34897"/>
                    </a:lnTo>
                    <a:lnTo>
                      <a:pt x="5415" y="34897"/>
                    </a:lnTo>
                    <a:lnTo>
                      <a:pt x="5230" y="34944"/>
                    </a:lnTo>
                    <a:lnTo>
                      <a:pt x="5091" y="34944"/>
                    </a:lnTo>
                    <a:lnTo>
                      <a:pt x="4767" y="35036"/>
                    </a:lnTo>
                    <a:lnTo>
                      <a:pt x="4536" y="35129"/>
                    </a:lnTo>
                    <a:lnTo>
                      <a:pt x="4119" y="35268"/>
                    </a:lnTo>
                    <a:lnTo>
                      <a:pt x="3703" y="35499"/>
                    </a:lnTo>
                    <a:lnTo>
                      <a:pt x="3194" y="35869"/>
                    </a:lnTo>
                    <a:lnTo>
                      <a:pt x="2777" y="36286"/>
                    </a:lnTo>
                    <a:lnTo>
                      <a:pt x="2407" y="36795"/>
                    </a:lnTo>
                    <a:lnTo>
                      <a:pt x="2083" y="37304"/>
                    </a:lnTo>
                    <a:lnTo>
                      <a:pt x="1852" y="37859"/>
                    </a:lnTo>
                    <a:lnTo>
                      <a:pt x="1666" y="38415"/>
                    </a:lnTo>
                    <a:lnTo>
                      <a:pt x="1481" y="39016"/>
                    </a:lnTo>
                    <a:lnTo>
                      <a:pt x="1389" y="39618"/>
                    </a:lnTo>
                    <a:lnTo>
                      <a:pt x="1342" y="40220"/>
                    </a:lnTo>
                    <a:lnTo>
                      <a:pt x="1296" y="40821"/>
                    </a:lnTo>
                    <a:lnTo>
                      <a:pt x="1296" y="41469"/>
                    </a:lnTo>
                    <a:lnTo>
                      <a:pt x="1342" y="42071"/>
                    </a:lnTo>
                    <a:lnTo>
                      <a:pt x="1435" y="42673"/>
                    </a:lnTo>
                    <a:lnTo>
                      <a:pt x="1528" y="43274"/>
                    </a:lnTo>
                    <a:lnTo>
                      <a:pt x="1759" y="44478"/>
                    </a:lnTo>
                    <a:lnTo>
                      <a:pt x="1805" y="44617"/>
                    </a:lnTo>
                    <a:lnTo>
                      <a:pt x="1852" y="44709"/>
                    </a:lnTo>
                    <a:lnTo>
                      <a:pt x="1898" y="44848"/>
                    </a:lnTo>
                    <a:lnTo>
                      <a:pt x="1898" y="44941"/>
                    </a:lnTo>
                    <a:lnTo>
                      <a:pt x="2176" y="45820"/>
                    </a:lnTo>
                    <a:lnTo>
                      <a:pt x="2685" y="47162"/>
                    </a:lnTo>
                    <a:lnTo>
                      <a:pt x="3286" y="48458"/>
                    </a:lnTo>
                    <a:lnTo>
                      <a:pt x="4027" y="49754"/>
                    </a:lnTo>
                    <a:lnTo>
                      <a:pt x="4814" y="50957"/>
                    </a:lnTo>
                    <a:lnTo>
                      <a:pt x="4814" y="51004"/>
                    </a:lnTo>
                    <a:lnTo>
                      <a:pt x="4906" y="51096"/>
                    </a:lnTo>
                    <a:lnTo>
                      <a:pt x="4860" y="51143"/>
                    </a:lnTo>
                    <a:lnTo>
                      <a:pt x="5647" y="52161"/>
                    </a:lnTo>
                    <a:lnTo>
                      <a:pt x="6480" y="53133"/>
                    </a:lnTo>
                    <a:lnTo>
                      <a:pt x="7313" y="53966"/>
                    </a:lnTo>
                    <a:lnTo>
                      <a:pt x="8239" y="54753"/>
                    </a:lnTo>
                    <a:lnTo>
                      <a:pt x="8285" y="54753"/>
                    </a:lnTo>
                    <a:lnTo>
                      <a:pt x="8887" y="55215"/>
                    </a:lnTo>
                    <a:lnTo>
                      <a:pt x="9535" y="55632"/>
                    </a:lnTo>
                    <a:lnTo>
                      <a:pt x="9581" y="55586"/>
                    </a:lnTo>
                    <a:lnTo>
                      <a:pt x="9766" y="55678"/>
                    </a:lnTo>
                    <a:lnTo>
                      <a:pt x="9720" y="55724"/>
                    </a:lnTo>
                    <a:lnTo>
                      <a:pt x="9812" y="55771"/>
                    </a:lnTo>
                    <a:lnTo>
                      <a:pt x="9812" y="55724"/>
                    </a:lnTo>
                    <a:lnTo>
                      <a:pt x="9859" y="55724"/>
                    </a:lnTo>
                    <a:lnTo>
                      <a:pt x="10460" y="56048"/>
                    </a:lnTo>
                    <a:lnTo>
                      <a:pt x="10460" y="56095"/>
                    </a:lnTo>
                    <a:lnTo>
                      <a:pt x="10553" y="56095"/>
                    </a:lnTo>
                    <a:lnTo>
                      <a:pt x="10506" y="56187"/>
                    </a:lnTo>
                    <a:lnTo>
                      <a:pt x="10645" y="56234"/>
                    </a:lnTo>
                    <a:lnTo>
                      <a:pt x="10692" y="56234"/>
                    </a:lnTo>
                    <a:lnTo>
                      <a:pt x="10692" y="56187"/>
                    </a:lnTo>
                    <a:lnTo>
                      <a:pt x="10784" y="56187"/>
                    </a:lnTo>
                    <a:lnTo>
                      <a:pt x="10830" y="56234"/>
                    </a:lnTo>
                    <a:lnTo>
                      <a:pt x="10877" y="56234"/>
                    </a:lnTo>
                    <a:lnTo>
                      <a:pt x="10969" y="56280"/>
                    </a:lnTo>
                    <a:lnTo>
                      <a:pt x="10969" y="56372"/>
                    </a:lnTo>
                    <a:lnTo>
                      <a:pt x="11016" y="56372"/>
                    </a:lnTo>
                    <a:lnTo>
                      <a:pt x="11016" y="56326"/>
                    </a:lnTo>
                    <a:lnTo>
                      <a:pt x="11201" y="56372"/>
                    </a:lnTo>
                    <a:lnTo>
                      <a:pt x="11201" y="56419"/>
                    </a:lnTo>
                    <a:lnTo>
                      <a:pt x="11293" y="56419"/>
                    </a:lnTo>
                    <a:lnTo>
                      <a:pt x="11432" y="56465"/>
                    </a:lnTo>
                    <a:lnTo>
                      <a:pt x="11525" y="56511"/>
                    </a:lnTo>
                    <a:lnTo>
                      <a:pt x="12034" y="56650"/>
                    </a:lnTo>
                    <a:lnTo>
                      <a:pt x="12635" y="56789"/>
                    </a:lnTo>
                    <a:lnTo>
                      <a:pt x="13191" y="56882"/>
                    </a:lnTo>
                    <a:lnTo>
                      <a:pt x="13746" y="56882"/>
                    </a:lnTo>
                    <a:lnTo>
                      <a:pt x="14302" y="56835"/>
                    </a:lnTo>
                    <a:lnTo>
                      <a:pt x="14857" y="56743"/>
                    </a:lnTo>
                    <a:lnTo>
                      <a:pt x="15412" y="56558"/>
                    </a:lnTo>
                    <a:lnTo>
                      <a:pt x="15922" y="56326"/>
                    </a:lnTo>
                    <a:lnTo>
                      <a:pt x="15968" y="56280"/>
                    </a:lnTo>
                    <a:lnTo>
                      <a:pt x="16014" y="56280"/>
                    </a:lnTo>
                    <a:lnTo>
                      <a:pt x="16014" y="56326"/>
                    </a:lnTo>
                    <a:lnTo>
                      <a:pt x="16292" y="56187"/>
                    </a:lnTo>
                    <a:lnTo>
                      <a:pt x="16570" y="56465"/>
                    </a:lnTo>
                    <a:lnTo>
                      <a:pt x="16847" y="56743"/>
                    </a:lnTo>
                    <a:lnTo>
                      <a:pt x="17125" y="56974"/>
                    </a:lnTo>
                    <a:lnTo>
                      <a:pt x="17449" y="57206"/>
                    </a:lnTo>
                    <a:lnTo>
                      <a:pt x="17495" y="57206"/>
                    </a:lnTo>
                    <a:lnTo>
                      <a:pt x="17819" y="57391"/>
                    </a:lnTo>
                    <a:lnTo>
                      <a:pt x="17680" y="57761"/>
                    </a:lnTo>
                    <a:lnTo>
                      <a:pt x="17634" y="57900"/>
                    </a:lnTo>
                    <a:lnTo>
                      <a:pt x="17495" y="57946"/>
                    </a:lnTo>
                    <a:lnTo>
                      <a:pt x="17449" y="57946"/>
                    </a:lnTo>
                    <a:lnTo>
                      <a:pt x="16755" y="58224"/>
                    </a:lnTo>
                    <a:lnTo>
                      <a:pt x="16662" y="58224"/>
                    </a:lnTo>
                    <a:lnTo>
                      <a:pt x="16616" y="58270"/>
                    </a:lnTo>
                    <a:lnTo>
                      <a:pt x="16477" y="58270"/>
                    </a:lnTo>
                    <a:lnTo>
                      <a:pt x="16060" y="58409"/>
                    </a:lnTo>
                    <a:lnTo>
                      <a:pt x="15598" y="58455"/>
                    </a:lnTo>
                    <a:lnTo>
                      <a:pt x="15505" y="58501"/>
                    </a:lnTo>
                    <a:lnTo>
                      <a:pt x="15412" y="58501"/>
                    </a:lnTo>
                    <a:lnTo>
                      <a:pt x="14950" y="58548"/>
                    </a:lnTo>
                    <a:lnTo>
                      <a:pt x="14394" y="58548"/>
                    </a:lnTo>
                    <a:lnTo>
                      <a:pt x="13885" y="58501"/>
                    </a:lnTo>
                    <a:lnTo>
                      <a:pt x="13376" y="58455"/>
                    </a:lnTo>
                    <a:lnTo>
                      <a:pt x="12635" y="58270"/>
                    </a:lnTo>
                    <a:lnTo>
                      <a:pt x="11849" y="58039"/>
                    </a:lnTo>
                    <a:lnTo>
                      <a:pt x="11108" y="57761"/>
                    </a:lnTo>
                    <a:lnTo>
                      <a:pt x="10368" y="57391"/>
                    </a:lnTo>
                    <a:lnTo>
                      <a:pt x="10229" y="57298"/>
                    </a:lnTo>
                    <a:lnTo>
                      <a:pt x="10182" y="57298"/>
                    </a:lnTo>
                    <a:lnTo>
                      <a:pt x="10044" y="57252"/>
                    </a:lnTo>
                    <a:lnTo>
                      <a:pt x="9997" y="57206"/>
                    </a:lnTo>
                    <a:lnTo>
                      <a:pt x="9951" y="57159"/>
                    </a:lnTo>
                    <a:lnTo>
                      <a:pt x="9812" y="57113"/>
                    </a:lnTo>
                    <a:lnTo>
                      <a:pt x="9766" y="57067"/>
                    </a:lnTo>
                    <a:lnTo>
                      <a:pt x="9673" y="56974"/>
                    </a:lnTo>
                    <a:lnTo>
                      <a:pt x="9627" y="56974"/>
                    </a:lnTo>
                    <a:lnTo>
                      <a:pt x="9072" y="56604"/>
                    </a:lnTo>
                    <a:lnTo>
                      <a:pt x="8516" y="56234"/>
                    </a:lnTo>
                    <a:lnTo>
                      <a:pt x="8192" y="55956"/>
                    </a:lnTo>
                    <a:lnTo>
                      <a:pt x="8053" y="55863"/>
                    </a:lnTo>
                    <a:lnTo>
                      <a:pt x="7822" y="55678"/>
                    </a:lnTo>
                    <a:lnTo>
                      <a:pt x="7035" y="54984"/>
                    </a:lnTo>
                    <a:lnTo>
                      <a:pt x="6295" y="54243"/>
                    </a:lnTo>
                    <a:lnTo>
                      <a:pt x="6156" y="54105"/>
                    </a:lnTo>
                    <a:lnTo>
                      <a:pt x="5693" y="53595"/>
                    </a:lnTo>
                    <a:lnTo>
                      <a:pt x="5462" y="53364"/>
                    </a:lnTo>
                    <a:lnTo>
                      <a:pt x="5230" y="53086"/>
                    </a:lnTo>
                    <a:lnTo>
                      <a:pt x="5230" y="53040"/>
                    </a:lnTo>
                    <a:lnTo>
                      <a:pt x="4999" y="52809"/>
                    </a:lnTo>
                    <a:lnTo>
                      <a:pt x="4490" y="52161"/>
                    </a:lnTo>
                    <a:lnTo>
                      <a:pt x="4027" y="51466"/>
                    </a:lnTo>
                    <a:lnTo>
                      <a:pt x="3518" y="50726"/>
                    </a:lnTo>
                    <a:lnTo>
                      <a:pt x="3055" y="49985"/>
                    </a:lnTo>
                    <a:lnTo>
                      <a:pt x="2407" y="48782"/>
                    </a:lnTo>
                    <a:lnTo>
                      <a:pt x="1805" y="47625"/>
                    </a:lnTo>
                    <a:lnTo>
                      <a:pt x="1296" y="46375"/>
                    </a:lnTo>
                    <a:lnTo>
                      <a:pt x="880" y="45126"/>
                    </a:lnTo>
                    <a:lnTo>
                      <a:pt x="648" y="44246"/>
                    </a:lnTo>
                    <a:lnTo>
                      <a:pt x="463" y="43367"/>
                    </a:lnTo>
                    <a:lnTo>
                      <a:pt x="278" y="42534"/>
                    </a:lnTo>
                    <a:lnTo>
                      <a:pt x="185" y="41655"/>
                    </a:lnTo>
                    <a:lnTo>
                      <a:pt x="139" y="40683"/>
                    </a:lnTo>
                    <a:lnTo>
                      <a:pt x="139" y="39711"/>
                    </a:lnTo>
                    <a:lnTo>
                      <a:pt x="185" y="38785"/>
                    </a:lnTo>
                    <a:lnTo>
                      <a:pt x="324" y="37906"/>
                    </a:lnTo>
                    <a:lnTo>
                      <a:pt x="463" y="37906"/>
                    </a:lnTo>
                    <a:lnTo>
                      <a:pt x="695" y="37073"/>
                    </a:lnTo>
                    <a:lnTo>
                      <a:pt x="880" y="36610"/>
                    </a:lnTo>
                    <a:lnTo>
                      <a:pt x="1111" y="36101"/>
                    </a:lnTo>
                    <a:lnTo>
                      <a:pt x="1389" y="35638"/>
                    </a:lnTo>
                    <a:lnTo>
                      <a:pt x="1713" y="35221"/>
                    </a:lnTo>
                    <a:lnTo>
                      <a:pt x="2083" y="34805"/>
                    </a:lnTo>
                    <a:lnTo>
                      <a:pt x="2546" y="34388"/>
                    </a:lnTo>
                    <a:lnTo>
                      <a:pt x="2500" y="34342"/>
                    </a:lnTo>
                    <a:lnTo>
                      <a:pt x="2453" y="34296"/>
                    </a:lnTo>
                    <a:lnTo>
                      <a:pt x="2361" y="34342"/>
                    </a:lnTo>
                    <a:lnTo>
                      <a:pt x="2268" y="34481"/>
                    </a:lnTo>
                    <a:lnTo>
                      <a:pt x="2176" y="34527"/>
                    </a:lnTo>
                    <a:lnTo>
                      <a:pt x="2129" y="34573"/>
                    </a:lnTo>
                    <a:lnTo>
                      <a:pt x="2083" y="34620"/>
                    </a:lnTo>
                    <a:lnTo>
                      <a:pt x="2037" y="34666"/>
                    </a:lnTo>
                    <a:lnTo>
                      <a:pt x="1990" y="34712"/>
                    </a:lnTo>
                    <a:lnTo>
                      <a:pt x="1944" y="34758"/>
                    </a:lnTo>
                    <a:lnTo>
                      <a:pt x="1898" y="34805"/>
                    </a:lnTo>
                    <a:lnTo>
                      <a:pt x="1805" y="34897"/>
                    </a:lnTo>
                    <a:lnTo>
                      <a:pt x="1759" y="34944"/>
                    </a:lnTo>
                    <a:lnTo>
                      <a:pt x="1713" y="35036"/>
                    </a:lnTo>
                    <a:lnTo>
                      <a:pt x="1666" y="35036"/>
                    </a:lnTo>
                    <a:lnTo>
                      <a:pt x="1296" y="35592"/>
                    </a:lnTo>
                    <a:lnTo>
                      <a:pt x="1065" y="35916"/>
                    </a:lnTo>
                    <a:lnTo>
                      <a:pt x="880" y="36286"/>
                    </a:lnTo>
                    <a:lnTo>
                      <a:pt x="556" y="37119"/>
                    </a:lnTo>
                    <a:lnTo>
                      <a:pt x="556" y="37073"/>
                    </a:lnTo>
                    <a:lnTo>
                      <a:pt x="602" y="36980"/>
                    </a:lnTo>
                    <a:lnTo>
                      <a:pt x="602" y="36887"/>
                    </a:lnTo>
                    <a:lnTo>
                      <a:pt x="648" y="36795"/>
                    </a:lnTo>
                    <a:lnTo>
                      <a:pt x="741" y="36517"/>
                    </a:lnTo>
                    <a:lnTo>
                      <a:pt x="741" y="36471"/>
                    </a:lnTo>
                    <a:lnTo>
                      <a:pt x="787" y="36378"/>
                    </a:lnTo>
                    <a:lnTo>
                      <a:pt x="833" y="36332"/>
                    </a:lnTo>
                    <a:lnTo>
                      <a:pt x="833" y="36286"/>
                    </a:lnTo>
                    <a:lnTo>
                      <a:pt x="833" y="36239"/>
                    </a:lnTo>
                    <a:lnTo>
                      <a:pt x="880" y="36193"/>
                    </a:lnTo>
                    <a:lnTo>
                      <a:pt x="926" y="36147"/>
                    </a:lnTo>
                    <a:lnTo>
                      <a:pt x="926" y="36101"/>
                    </a:lnTo>
                    <a:lnTo>
                      <a:pt x="926" y="36054"/>
                    </a:lnTo>
                    <a:lnTo>
                      <a:pt x="972" y="36054"/>
                    </a:lnTo>
                    <a:lnTo>
                      <a:pt x="1204" y="35499"/>
                    </a:lnTo>
                    <a:lnTo>
                      <a:pt x="1528" y="35036"/>
                    </a:lnTo>
                    <a:lnTo>
                      <a:pt x="1852" y="34620"/>
                    </a:lnTo>
                    <a:lnTo>
                      <a:pt x="2222" y="34203"/>
                    </a:lnTo>
                    <a:lnTo>
                      <a:pt x="2592" y="33787"/>
                    </a:lnTo>
                    <a:lnTo>
                      <a:pt x="3055" y="33416"/>
                    </a:lnTo>
                    <a:lnTo>
                      <a:pt x="3101" y="33416"/>
                    </a:lnTo>
                    <a:lnTo>
                      <a:pt x="3101" y="33370"/>
                    </a:lnTo>
                    <a:lnTo>
                      <a:pt x="3518" y="33092"/>
                    </a:lnTo>
                    <a:lnTo>
                      <a:pt x="3888" y="32815"/>
                    </a:lnTo>
                    <a:lnTo>
                      <a:pt x="3934" y="32815"/>
                    </a:lnTo>
                    <a:lnTo>
                      <a:pt x="3981" y="32768"/>
                    </a:lnTo>
                    <a:lnTo>
                      <a:pt x="4027" y="32768"/>
                    </a:lnTo>
                    <a:lnTo>
                      <a:pt x="5045" y="32629"/>
                    </a:lnTo>
                    <a:lnTo>
                      <a:pt x="6063" y="32583"/>
                    </a:lnTo>
                    <a:close/>
                    <a:moveTo>
                      <a:pt x="42256" y="54429"/>
                    </a:moveTo>
                    <a:lnTo>
                      <a:pt x="42349" y="55215"/>
                    </a:lnTo>
                    <a:lnTo>
                      <a:pt x="42349" y="58548"/>
                    </a:lnTo>
                    <a:lnTo>
                      <a:pt x="42349" y="58594"/>
                    </a:lnTo>
                    <a:lnTo>
                      <a:pt x="41423" y="55354"/>
                    </a:lnTo>
                    <a:lnTo>
                      <a:pt x="41285" y="54475"/>
                    </a:lnTo>
                    <a:lnTo>
                      <a:pt x="41470" y="54567"/>
                    </a:lnTo>
                    <a:lnTo>
                      <a:pt x="41516" y="54614"/>
                    </a:lnTo>
                    <a:lnTo>
                      <a:pt x="41701" y="54660"/>
                    </a:lnTo>
                    <a:lnTo>
                      <a:pt x="41886" y="54614"/>
                    </a:lnTo>
                    <a:lnTo>
                      <a:pt x="42118" y="54521"/>
                    </a:lnTo>
                    <a:lnTo>
                      <a:pt x="42256" y="54429"/>
                    </a:lnTo>
                    <a:close/>
                    <a:moveTo>
                      <a:pt x="35731" y="54567"/>
                    </a:moveTo>
                    <a:lnTo>
                      <a:pt x="38739" y="57761"/>
                    </a:lnTo>
                    <a:lnTo>
                      <a:pt x="38924" y="58964"/>
                    </a:lnTo>
                    <a:lnTo>
                      <a:pt x="38924" y="58964"/>
                    </a:lnTo>
                    <a:lnTo>
                      <a:pt x="35545" y="55354"/>
                    </a:lnTo>
                    <a:lnTo>
                      <a:pt x="35684" y="54660"/>
                    </a:lnTo>
                    <a:lnTo>
                      <a:pt x="35731" y="54567"/>
                    </a:lnTo>
                    <a:close/>
                    <a:moveTo>
                      <a:pt x="43691" y="55447"/>
                    </a:moveTo>
                    <a:lnTo>
                      <a:pt x="44339" y="56095"/>
                    </a:lnTo>
                    <a:lnTo>
                      <a:pt x="44987" y="56743"/>
                    </a:lnTo>
                    <a:lnTo>
                      <a:pt x="43876" y="59103"/>
                    </a:lnTo>
                    <a:lnTo>
                      <a:pt x="43691" y="57761"/>
                    </a:lnTo>
                    <a:lnTo>
                      <a:pt x="43691" y="55447"/>
                    </a:lnTo>
                    <a:close/>
                    <a:moveTo>
                      <a:pt x="35499" y="55632"/>
                    </a:moveTo>
                    <a:lnTo>
                      <a:pt x="38970" y="59381"/>
                    </a:lnTo>
                    <a:lnTo>
                      <a:pt x="39017" y="59705"/>
                    </a:lnTo>
                    <a:lnTo>
                      <a:pt x="39017" y="59705"/>
                    </a:lnTo>
                    <a:lnTo>
                      <a:pt x="35407" y="57530"/>
                    </a:lnTo>
                    <a:lnTo>
                      <a:pt x="35407" y="56696"/>
                    </a:lnTo>
                    <a:lnTo>
                      <a:pt x="35407" y="56558"/>
                    </a:lnTo>
                    <a:lnTo>
                      <a:pt x="35407" y="56511"/>
                    </a:lnTo>
                    <a:lnTo>
                      <a:pt x="35407" y="56372"/>
                    </a:lnTo>
                    <a:lnTo>
                      <a:pt x="35407" y="56234"/>
                    </a:lnTo>
                    <a:lnTo>
                      <a:pt x="35453" y="56141"/>
                    </a:lnTo>
                    <a:lnTo>
                      <a:pt x="35453" y="56095"/>
                    </a:lnTo>
                    <a:lnTo>
                      <a:pt x="35453" y="56002"/>
                    </a:lnTo>
                    <a:lnTo>
                      <a:pt x="35453" y="55956"/>
                    </a:lnTo>
                    <a:lnTo>
                      <a:pt x="35453" y="55817"/>
                    </a:lnTo>
                    <a:lnTo>
                      <a:pt x="35499" y="55632"/>
                    </a:lnTo>
                    <a:close/>
                    <a:moveTo>
                      <a:pt x="40174" y="53827"/>
                    </a:moveTo>
                    <a:lnTo>
                      <a:pt x="40822" y="54197"/>
                    </a:lnTo>
                    <a:lnTo>
                      <a:pt x="41377" y="56048"/>
                    </a:lnTo>
                    <a:lnTo>
                      <a:pt x="41609" y="57715"/>
                    </a:lnTo>
                    <a:lnTo>
                      <a:pt x="41609" y="57761"/>
                    </a:lnTo>
                    <a:lnTo>
                      <a:pt x="41886" y="59566"/>
                    </a:lnTo>
                    <a:lnTo>
                      <a:pt x="41886" y="59751"/>
                    </a:lnTo>
                    <a:lnTo>
                      <a:pt x="41933" y="59844"/>
                    </a:lnTo>
                    <a:lnTo>
                      <a:pt x="41609" y="59335"/>
                    </a:lnTo>
                    <a:lnTo>
                      <a:pt x="40359" y="55077"/>
                    </a:lnTo>
                    <a:lnTo>
                      <a:pt x="40174" y="53827"/>
                    </a:lnTo>
                    <a:close/>
                    <a:moveTo>
                      <a:pt x="41655" y="57067"/>
                    </a:moveTo>
                    <a:lnTo>
                      <a:pt x="42349" y="59381"/>
                    </a:lnTo>
                    <a:lnTo>
                      <a:pt x="42349" y="60306"/>
                    </a:lnTo>
                    <a:lnTo>
                      <a:pt x="42349" y="60445"/>
                    </a:lnTo>
                    <a:lnTo>
                      <a:pt x="42256" y="60214"/>
                    </a:lnTo>
                    <a:lnTo>
                      <a:pt x="42164" y="60075"/>
                    </a:lnTo>
                    <a:lnTo>
                      <a:pt x="42071" y="59844"/>
                    </a:lnTo>
                    <a:lnTo>
                      <a:pt x="41979" y="58918"/>
                    </a:lnTo>
                    <a:lnTo>
                      <a:pt x="41655" y="57067"/>
                    </a:lnTo>
                    <a:close/>
                    <a:moveTo>
                      <a:pt x="40914" y="58548"/>
                    </a:moveTo>
                    <a:lnTo>
                      <a:pt x="41423" y="59381"/>
                    </a:lnTo>
                    <a:lnTo>
                      <a:pt x="41701" y="60353"/>
                    </a:lnTo>
                    <a:lnTo>
                      <a:pt x="41701" y="60492"/>
                    </a:lnTo>
                    <a:lnTo>
                      <a:pt x="41747" y="60677"/>
                    </a:lnTo>
                    <a:lnTo>
                      <a:pt x="41099" y="59982"/>
                    </a:lnTo>
                    <a:lnTo>
                      <a:pt x="40914" y="58548"/>
                    </a:lnTo>
                    <a:close/>
                    <a:moveTo>
                      <a:pt x="46098" y="58131"/>
                    </a:moveTo>
                    <a:lnTo>
                      <a:pt x="46607" y="58779"/>
                    </a:lnTo>
                    <a:lnTo>
                      <a:pt x="47070" y="59473"/>
                    </a:lnTo>
                    <a:lnTo>
                      <a:pt x="45311" y="60445"/>
                    </a:lnTo>
                    <a:lnTo>
                      <a:pt x="45172" y="60538"/>
                    </a:lnTo>
                    <a:lnTo>
                      <a:pt x="44895" y="60723"/>
                    </a:lnTo>
                    <a:lnTo>
                      <a:pt x="44895" y="60723"/>
                    </a:lnTo>
                    <a:lnTo>
                      <a:pt x="46098" y="58131"/>
                    </a:lnTo>
                    <a:close/>
                    <a:moveTo>
                      <a:pt x="42627" y="56743"/>
                    </a:moveTo>
                    <a:lnTo>
                      <a:pt x="42719" y="57576"/>
                    </a:lnTo>
                    <a:lnTo>
                      <a:pt x="42766" y="57807"/>
                    </a:lnTo>
                    <a:lnTo>
                      <a:pt x="43043" y="59659"/>
                    </a:lnTo>
                    <a:lnTo>
                      <a:pt x="43043" y="59936"/>
                    </a:lnTo>
                    <a:lnTo>
                      <a:pt x="43136" y="60168"/>
                    </a:lnTo>
                    <a:lnTo>
                      <a:pt x="43228" y="60399"/>
                    </a:lnTo>
                    <a:lnTo>
                      <a:pt x="43043" y="60862"/>
                    </a:lnTo>
                    <a:lnTo>
                      <a:pt x="42904" y="60445"/>
                    </a:lnTo>
                    <a:lnTo>
                      <a:pt x="42858" y="60260"/>
                    </a:lnTo>
                    <a:lnTo>
                      <a:pt x="42580" y="59427"/>
                    </a:lnTo>
                    <a:lnTo>
                      <a:pt x="42627" y="56743"/>
                    </a:lnTo>
                    <a:close/>
                    <a:moveTo>
                      <a:pt x="45172" y="56974"/>
                    </a:moveTo>
                    <a:lnTo>
                      <a:pt x="45913" y="57853"/>
                    </a:lnTo>
                    <a:lnTo>
                      <a:pt x="44524" y="60862"/>
                    </a:lnTo>
                    <a:lnTo>
                      <a:pt x="44478" y="60769"/>
                    </a:lnTo>
                    <a:lnTo>
                      <a:pt x="44432" y="60630"/>
                    </a:lnTo>
                    <a:lnTo>
                      <a:pt x="43969" y="59705"/>
                    </a:lnTo>
                    <a:lnTo>
                      <a:pt x="43969" y="59612"/>
                    </a:lnTo>
                    <a:lnTo>
                      <a:pt x="43923" y="59566"/>
                    </a:lnTo>
                    <a:lnTo>
                      <a:pt x="45172" y="56974"/>
                    </a:lnTo>
                    <a:close/>
                    <a:moveTo>
                      <a:pt x="47116" y="59612"/>
                    </a:moveTo>
                    <a:lnTo>
                      <a:pt x="44802" y="60954"/>
                    </a:lnTo>
                    <a:lnTo>
                      <a:pt x="44802" y="60954"/>
                    </a:lnTo>
                    <a:lnTo>
                      <a:pt x="44848" y="60862"/>
                    </a:lnTo>
                    <a:lnTo>
                      <a:pt x="45219" y="60677"/>
                    </a:lnTo>
                    <a:lnTo>
                      <a:pt x="45404" y="60584"/>
                    </a:lnTo>
                    <a:lnTo>
                      <a:pt x="47116" y="59612"/>
                    </a:lnTo>
                    <a:close/>
                    <a:moveTo>
                      <a:pt x="35407" y="57807"/>
                    </a:moveTo>
                    <a:lnTo>
                      <a:pt x="39063" y="59982"/>
                    </a:lnTo>
                    <a:lnTo>
                      <a:pt x="39202" y="61047"/>
                    </a:lnTo>
                    <a:lnTo>
                      <a:pt x="35499" y="58825"/>
                    </a:lnTo>
                    <a:lnTo>
                      <a:pt x="35499" y="58594"/>
                    </a:lnTo>
                    <a:lnTo>
                      <a:pt x="35453" y="58594"/>
                    </a:lnTo>
                    <a:lnTo>
                      <a:pt x="35407" y="57807"/>
                    </a:lnTo>
                    <a:close/>
                    <a:moveTo>
                      <a:pt x="41285" y="60908"/>
                    </a:moveTo>
                    <a:lnTo>
                      <a:pt x="41377" y="61093"/>
                    </a:lnTo>
                    <a:lnTo>
                      <a:pt x="41285" y="61047"/>
                    </a:lnTo>
                    <a:lnTo>
                      <a:pt x="41285" y="61001"/>
                    </a:lnTo>
                    <a:lnTo>
                      <a:pt x="41285" y="60908"/>
                    </a:lnTo>
                    <a:close/>
                    <a:moveTo>
                      <a:pt x="43414" y="60769"/>
                    </a:moveTo>
                    <a:lnTo>
                      <a:pt x="43414" y="60816"/>
                    </a:lnTo>
                    <a:lnTo>
                      <a:pt x="43414" y="61093"/>
                    </a:lnTo>
                    <a:lnTo>
                      <a:pt x="43228" y="61093"/>
                    </a:lnTo>
                    <a:lnTo>
                      <a:pt x="43414" y="60769"/>
                    </a:lnTo>
                    <a:close/>
                    <a:moveTo>
                      <a:pt x="41886" y="60260"/>
                    </a:moveTo>
                    <a:lnTo>
                      <a:pt x="42349" y="61047"/>
                    </a:lnTo>
                    <a:lnTo>
                      <a:pt x="42349" y="61140"/>
                    </a:lnTo>
                    <a:lnTo>
                      <a:pt x="42349" y="61278"/>
                    </a:lnTo>
                    <a:lnTo>
                      <a:pt x="42210" y="61140"/>
                    </a:lnTo>
                    <a:lnTo>
                      <a:pt x="42118" y="61047"/>
                    </a:lnTo>
                    <a:lnTo>
                      <a:pt x="42025" y="60677"/>
                    </a:lnTo>
                    <a:lnTo>
                      <a:pt x="41886" y="60260"/>
                    </a:lnTo>
                    <a:close/>
                    <a:moveTo>
                      <a:pt x="42580" y="60214"/>
                    </a:moveTo>
                    <a:lnTo>
                      <a:pt x="42904" y="61186"/>
                    </a:lnTo>
                    <a:lnTo>
                      <a:pt x="42812" y="61325"/>
                    </a:lnTo>
                    <a:lnTo>
                      <a:pt x="42580" y="61001"/>
                    </a:lnTo>
                    <a:lnTo>
                      <a:pt x="42580" y="60723"/>
                    </a:lnTo>
                    <a:lnTo>
                      <a:pt x="42580" y="60214"/>
                    </a:lnTo>
                    <a:close/>
                    <a:moveTo>
                      <a:pt x="41331" y="60492"/>
                    </a:moveTo>
                    <a:lnTo>
                      <a:pt x="41933" y="61140"/>
                    </a:lnTo>
                    <a:lnTo>
                      <a:pt x="41933" y="61278"/>
                    </a:lnTo>
                    <a:lnTo>
                      <a:pt x="41979" y="61464"/>
                    </a:lnTo>
                    <a:lnTo>
                      <a:pt x="41979" y="61464"/>
                    </a:lnTo>
                    <a:lnTo>
                      <a:pt x="41794" y="61325"/>
                    </a:lnTo>
                    <a:lnTo>
                      <a:pt x="41562" y="60954"/>
                    </a:lnTo>
                    <a:lnTo>
                      <a:pt x="41331" y="60492"/>
                    </a:lnTo>
                    <a:close/>
                    <a:moveTo>
                      <a:pt x="44339" y="61186"/>
                    </a:moveTo>
                    <a:lnTo>
                      <a:pt x="44293" y="61232"/>
                    </a:lnTo>
                    <a:lnTo>
                      <a:pt x="44015" y="61417"/>
                    </a:lnTo>
                    <a:lnTo>
                      <a:pt x="43923" y="61417"/>
                    </a:lnTo>
                    <a:lnTo>
                      <a:pt x="43876" y="61464"/>
                    </a:lnTo>
                    <a:lnTo>
                      <a:pt x="43876" y="61417"/>
                    </a:lnTo>
                    <a:lnTo>
                      <a:pt x="43923" y="61417"/>
                    </a:lnTo>
                    <a:lnTo>
                      <a:pt x="43969" y="61371"/>
                    </a:lnTo>
                    <a:lnTo>
                      <a:pt x="44339" y="61186"/>
                    </a:lnTo>
                    <a:close/>
                    <a:moveTo>
                      <a:pt x="43830" y="61464"/>
                    </a:moveTo>
                    <a:lnTo>
                      <a:pt x="43830" y="61510"/>
                    </a:lnTo>
                    <a:lnTo>
                      <a:pt x="43784" y="61510"/>
                    </a:lnTo>
                    <a:lnTo>
                      <a:pt x="43830" y="61464"/>
                    </a:lnTo>
                    <a:close/>
                    <a:moveTo>
                      <a:pt x="35545" y="59149"/>
                    </a:moveTo>
                    <a:lnTo>
                      <a:pt x="39294" y="61371"/>
                    </a:lnTo>
                    <a:lnTo>
                      <a:pt x="39294" y="61417"/>
                    </a:lnTo>
                    <a:lnTo>
                      <a:pt x="39341" y="61464"/>
                    </a:lnTo>
                    <a:lnTo>
                      <a:pt x="39433" y="61649"/>
                    </a:lnTo>
                    <a:lnTo>
                      <a:pt x="39433" y="61649"/>
                    </a:lnTo>
                    <a:lnTo>
                      <a:pt x="36055" y="61278"/>
                    </a:lnTo>
                    <a:lnTo>
                      <a:pt x="35731" y="60214"/>
                    </a:lnTo>
                    <a:lnTo>
                      <a:pt x="35545" y="59149"/>
                    </a:lnTo>
                    <a:close/>
                    <a:moveTo>
                      <a:pt x="42256" y="61510"/>
                    </a:moveTo>
                    <a:lnTo>
                      <a:pt x="42349" y="61602"/>
                    </a:lnTo>
                    <a:lnTo>
                      <a:pt x="42303" y="61649"/>
                    </a:lnTo>
                    <a:lnTo>
                      <a:pt x="42303" y="61602"/>
                    </a:lnTo>
                    <a:lnTo>
                      <a:pt x="42256" y="61510"/>
                    </a:lnTo>
                    <a:close/>
                    <a:moveTo>
                      <a:pt x="43738" y="61510"/>
                    </a:moveTo>
                    <a:lnTo>
                      <a:pt x="43552" y="61649"/>
                    </a:lnTo>
                    <a:lnTo>
                      <a:pt x="43460" y="61695"/>
                    </a:lnTo>
                    <a:lnTo>
                      <a:pt x="43228" y="61834"/>
                    </a:lnTo>
                    <a:lnTo>
                      <a:pt x="43228" y="61834"/>
                    </a:lnTo>
                    <a:lnTo>
                      <a:pt x="43506" y="61649"/>
                    </a:lnTo>
                    <a:lnTo>
                      <a:pt x="43599" y="61602"/>
                    </a:lnTo>
                    <a:lnTo>
                      <a:pt x="43738" y="61510"/>
                    </a:lnTo>
                    <a:close/>
                    <a:moveTo>
                      <a:pt x="41470" y="61417"/>
                    </a:moveTo>
                    <a:lnTo>
                      <a:pt x="41609" y="61510"/>
                    </a:lnTo>
                    <a:lnTo>
                      <a:pt x="41655" y="61602"/>
                    </a:lnTo>
                    <a:lnTo>
                      <a:pt x="41794" y="61880"/>
                    </a:lnTo>
                    <a:lnTo>
                      <a:pt x="41701" y="61880"/>
                    </a:lnTo>
                    <a:lnTo>
                      <a:pt x="41470" y="61417"/>
                    </a:lnTo>
                    <a:close/>
                    <a:moveTo>
                      <a:pt x="43228" y="61834"/>
                    </a:moveTo>
                    <a:lnTo>
                      <a:pt x="43182" y="61880"/>
                    </a:lnTo>
                    <a:lnTo>
                      <a:pt x="43136" y="61880"/>
                    </a:lnTo>
                    <a:lnTo>
                      <a:pt x="43043" y="61926"/>
                    </a:lnTo>
                    <a:lnTo>
                      <a:pt x="43043" y="61926"/>
                    </a:lnTo>
                    <a:lnTo>
                      <a:pt x="43182" y="61834"/>
                    </a:lnTo>
                    <a:close/>
                    <a:moveTo>
                      <a:pt x="23419" y="61464"/>
                    </a:moveTo>
                    <a:lnTo>
                      <a:pt x="23466" y="61602"/>
                    </a:lnTo>
                    <a:lnTo>
                      <a:pt x="23466" y="61741"/>
                    </a:lnTo>
                    <a:lnTo>
                      <a:pt x="23419" y="61880"/>
                    </a:lnTo>
                    <a:lnTo>
                      <a:pt x="23327" y="61973"/>
                    </a:lnTo>
                    <a:lnTo>
                      <a:pt x="23419" y="61464"/>
                    </a:lnTo>
                    <a:close/>
                    <a:moveTo>
                      <a:pt x="43043" y="61926"/>
                    </a:moveTo>
                    <a:lnTo>
                      <a:pt x="42997" y="61973"/>
                    </a:lnTo>
                    <a:lnTo>
                      <a:pt x="42997" y="61926"/>
                    </a:lnTo>
                    <a:close/>
                    <a:moveTo>
                      <a:pt x="42951" y="61973"/>
                    </a:moveTo>
                    <a:lnTo>
                      <a:pt x="42951" y="62019"/>
                    </a:lnTo>
                    <a:lnTo>
                      <a:pt x="42904" y="62019"/>
                    </a:lnTo>
                    <a:lnTo>
                      <a:pt x="42951" y="61973"/>
                    </a:lnTo>
                    <a:close/>
                    <a:moveTo>
                      <a:pt x="43367" y="62158"/>
                    </a:moveTo>
                    <a:lnTo>
                      <a:pt x="43460" y="62204"/>
                    </a:lnTo>
                    <a:lnTo>
                      <a:pt x="43691" y="62204"/>
                    </a:lnTo>
                    <a:lnTo>
                      <a:pt x="43784" y="62250"/>
                    </a:lnTo>
                    <a:lnTo>
                      <a:pt x="43599" y="62250"/>
                    </a:lnTo>
                    <a:lnTo>
                      <a:pt x="43460" y="62204"/>
                    </a:lnTo>
                    <a:lnTo>
                      <a:pt x="43321" y="62204"/>
                    </a:lnTo>
                    <a:lnTo>
                      <a:pt x="43275" y="62158"/>
                    </a:lnTo>
                    <a:close/>
                    <a:moveTo>
                      <a:pt x="47209" y="59705"/>
                    </a:moveTo>
                    <a:lnTo>
                      <a:pt x="47810" y="60769"/>
                    </a:lnTo>
                    <a:lnTo>
                      <a:pt x="45219" y="62250"/>
                    </a:lnTo>
                    <a:lnTo>
                      <a:pt x="45033" y="62204"/>
                    </a:lnTo>
                    <a:lnTo>
                      <a:pt x="44987" y="62204"/>
                    </a:lnTo>
                    <a:lnTo>
                      <a:pt x="44987" y="61973"/>
                    </a:lnTo>
                    <a:lnTo>
                      <a:pt x="44895" y="61695"/>
                    </a:lnTo>
                    <a:lnTo>
                      <a:pt x="44895" y="61649"/>
                    </a:lnTo>
                    <a:lnTo>
                      <a:pt x="44848" y="61602"/>
                    </a:lnTo>
                    <a:lnTo>
                      <a:pt x="44848" y="61556"/>
                    </a:lnTo>
                    <a:lnTo>
                      <a:pt x="44663" y="61140"/>
                    </a:lnTo>
                    <a:lnTo>
                      <a:pt x="47209" y="59705"/>
                    </a:lnTo>
                    <a:close/>
                    <a:moveTo>
                      <a:pt x="44709" y="62297"/>
                    </a:moveTo>
                    <a:lnTo>
                      <a:pt x="44802" y="62343"/>
                    </a:lnTo>
                    <a:lnTo>
                      <a:pt x="44571" y="62343"/>
                    </a:lnTo>
                    <a:lnTo>
                      <a:pt x="44339" y="62297"/>
                    </a:lnTo>
                    <a:close/>
                    <a:moveTo>
                      <a:pt x="45867" y="62435"/>
                    </a:moveTo>
                    <a:lnTo>
                      <a:pt x="46032" y="62469"/>
                    </a:lnTo>
                    <a:lnTo>
                      <a:pt x="46032" y="62469"/>
                    </a:lnTo>
                    <a:lnTo>
                      <a:pt x="45635" y="62435"/>
                    </a:lnTo>
                    <a:close/>
                    <a:moveTo>
                      <a:pt x="47949" y="61001"/>
                    </a:moveTo>
                    <a:lnTo>
                      <a:pt x="48412" y="61880"/>
                    </a:lnTo>
                    <a:lnTo>
                      <a:pt x="48690" y="62621"/>
                    </a:lnTo>
                    <a:lnTo>
                      <a:pt x="46376" y="62389"/>
                    </a:lnTo>
                    <a:lnTo>
                      <a:pt x="46144" y="62343"/>
                    </a:lnTo>
                    <a:lnTo>
                      <a:pt x="45728" y="62297"/>
                    </a:lnTo>
                    <a:lnTo>
                      <a:pt x="46885" y="61649"/>
                    </a:lnTo>
                    <a:lnTo>
                      <a:pt x="47949" y="61001"/>
                    </a:lnTo>
                    <a:close/>
                    <a:moveTo>
                      <a:pt x="35545" y="62667"/>
                    </a:moveTo>
                    <a:lnTo>
                      <a:pt x="35731" y="62713"/>
                    </a:lnTo>
                    <a:lnTo>
                      <a:pt x="35638" y="62713"/>
                    </a:lnTo>
                    <a:lnTo>
                      <a:pt x="35360" y="62667"/>
                    </a:lnTo>
                    <a:close/>
                    <a:moveTo>
                      <a:pt x="17773" y="57900"/>
                    </a:moveTo>
                    <a:lnTo>
                      <a:pt x="17819" y="57946"/>
                    </a:lnTo>
                    <a:lnTo>
                      <a:pt x="18143" y="58085"/>
                    </a:lnTo>
                    <a:lnTo>
                      <a:pt x="18560" y="58224"/>
                    </a:lnTo>
                    <a:lnTo>
                      <a:pt x="19115" y="58363"/>
                    </a:lnTo>
                    <a:lnTo>
                      <a:pt x="19717" y="58409"/>
                    </a:lnTo>
                    <a:lnTo>
                      <a:pt x="20087" y="58363"/>
                    </a:lnTo>
                    <a:lnTo>
                      <a:pt x="20457" y="58316"/>
                    </a:lnTo>
                    <a:lnTo>
                      <a:pt x="20781" y="58177"/>
                    </a:lnTo>
                    <a:lnTo>
                      <a:pt x="21152" y="57992"/>
                    </a:lnTo>
                    <a:lnTo>
                      <a:pt x="21290" y="58085"/>
                    </a:lnTo>
                    <a:lnTo>
                      <a:pt x="21337" y="58085"/>
                    </a:lnTo>
                    <a:lnTo>
                      <a:pt x="21429" y="58131"/>
                    </a:lnTo>
                    <a:lnTo>
                      <a:pt x="21753" y="58316"/>
                    </a:lnTo>
                    <a:lnTo>
                      <a:pt x="21614" y="58409"/>
                    </a:lnTo>
                    <a:lnTo>
                      <a:pt x="21476" y="58548"/>
                    </a:lnTo>
                    <a:lnTo>
                      <a:pt x="21337" y="58779"/>
                    </a:lnTo>
                    <a:lnTo>
                      <a:pt x="21198" y="59011"/>
                    </a:lnTo>
                    <a:lnTo>
                      <a:pt x="21013" y="59427"/>
                    </a:lnTo>
                    <a:lnTo>
                      <a:pt x="20920" y="59705"/>
                    </a:lnTo>
                    <a:lnTo>
                      <a:pt x="20920" y="59751"/>
                    </a:lnTo>
                    <a:lnTo>
                      <a:pt x="20920" y="59797"/>
                    </a:lnTo>
                    <a:lnTo>
                      <a:pt x="20966" y="59797"/>
                    </a:lnTo>
                    <a:lnTo>
                      <a:pt x="21059" y="59751"/>
                    </a:lnTo>
                    <a:lnTo>
                      <a:pt x="21059" y="59705"/>
                    </a:lnTo>
                    <a:lnTo>
                      <a:pt x="21059" y="59659"/>
                    </a:lnTo>
                    <a:lnTo>
                      <a:pt x="21198" y="59288"/>
                    </a:lnTo>
                    <a:lnTo>
                      <a:pt x="21383" y="58918"/>
                    </a:lnTo>
                    <a:lnTo>
                      <a:pt x="21614" y="58594"/>
                    </a:lnTo>
                    <a:lnTo>
                      <a:pt x="21707" y="58501"/>
                    </a:lnTo>
                    <a:lnTo>
                      <a:pt x="21846" y="58409"/>
                    </a:lnTo>
                    <a:lnTo>
                      <a:pt x="21892" y="58409"/>
                    </a:lnTo>
                    <a:lnTo>
                      <a:pt x="21985" y="58455"/>
                    </a:lnTo>
                    <a:lnTo>
                      <a:pt x="22031" y="58455"/>
                    </a:lnTo>
                    <a:lnTo>
                      <a:pt x="22077" y="58501"/>
                    </a:lnTo>
                    <a:lnTo>
                      <a:pt x="22123" y="58548"/>
                    </a:lnTo>
                    <a:lnTo>
                      <a:pt x="22216" y="58594"/>
                    </a:lnTo>
                    <a:lnTo>
                      <a:pt x="22170" y="58594"/>
                    </a:lnTo>
                    <a:lnTo>
                      <a:pt x="22077" y="58640"/>
                    </a:lnTo>
                    <a:lnTo>
                      <a:pt x="21985" y="58687"/>
                    </a:lnTo>
                    <a:lnTo>
                      <a:pt x="21892" y="58779"/>
                    </a:lnTo>
                    <a:lnTo>
                      <a:pt x="21753" y="59011"/>
                    </a:lnTo>
                    <a:lnTo>
                      <a:pt x="21614" y="59242"/>
                    </a:lnTo>
                    <a:lnTo>
                      <a:pt x="21429" y="59705"/>
                    </a:lnTo>
                    <a:lnTo>
                      <a:pt x="21383" y="59751"/>
                    </a:lnTo>
                    <a:lnTo>
                      <a:pt x="21383" y="59844"/>
                    </a:lnTo>
                    <a:lnTo>
                      <a:pt x="21290" y="60029"/>
                    </a:lnTo>
                    <a:lnTo>
                      <a:pt x="21290" y="60075"/>
                    </a:lnTo>
                    <a:lnTo>
                      <a:pt x="21337" y="60121"/>
                    </a:lnTo>
                    <a:lnTo>
                      <a:pt x="21429" y="60075"/>
                    </a:lnTo>
                    <a:lnTo>
                      <a:pt x="21476" y="59890"/>
                    </a:lnTo>
                    <a:lnTo>
                      <a:pt x="21522" y="59844"/>
                    </a:lnTo>
                    <a:lnTo>
                      <a:pt x="21522" y="59751"/>
                    </a:lnTo>
                    <a:lnTo>
                      <a:pt x="21661" y="59473"/>
                    </a:lnTo>
                    <a:lnTo>
                      <a:pt x="21799" y="59149"/>
                    </a:lnTo>
                    <a:lnTo>
                      <a:pt x="21938" y="58964"/>
                    </a:lnTo>
                    <a:lnTo>
                      <a:pt x="22031" y="58872"/>
                    </a:lnTo>
                    <a:lnTo>
                      <a:pt x="22123" y="58779"/>
                    </a:lnTo>
                    <a:lnTo>
                      <a:pt x="22216" y="58733"/>
                    </a:lnTo>
                    <a:lnTo>
                      <a:pt x="22355" y="58733"/>
                    </a:lnTo>
                    <a:lnTo>
                      <a:pt x="22494" y="58872"/>
                    </a:lnTo>
                    <a:lnTo>
                      <a:pt x="22540" y="58918"/>
                    </a:lnTo>
                    <a:lnTo>
                      <a:pt x="22586" y="59011"/>
                    </a:lnTo>
                    <a:lnTo>
                      <a:pt x="22910" y="59427"/>
                    </a:lnTo>
                    <a:lnTo>
                      <a:pt x="23142" y="59890"/>
                    </a:lnTo>
                    <a:lnTo>
                      <a:pt x="23281" y="60399"/>
                    </a:lnTo>
                    <a:lnTo>
                      <a:pt x="23327" y="60954"/>
                    </a:lnTo>
                    <a:lnTo>
                      <a:pt x="23327" y="61093"/>
                    </a:lnTo>
                    <a:lnTo>
                      <a:pt x="23327" y="61186"/>
                    </a:lnTo>
                    <a:lnTo>
                      <a:pt x="23281" y="61649"/>
                    </a:lnTo>
                    <a:lnTo>
                      <a:pt x="23142" y="62111"/>
                    </a:lnTo>
                    <a:lnTo>
                      <a:pt x="23095" y="62250"/>
                    </a:lnTo>
                    <a:lnTo>
                      <a:pt x="23049" y="62343"/>
                    </a:lnTo>
                    <a:lnTo>
                      <a:pt x="23003" y="62435"/>
                    </a:lnTo>
                    <a:lnTo>
                      <a:pt x="22818" y="62667"/>
                    </a:lnTo>
                    <a:lnTo>
                      <a:pt x="22633" y="62852"/>
                    </a:lnTo>
                    <a:lnTo>
                      <a:pt x="22355" y="62898"/>
                    </a:lnTo>
                    <a:lnTo>
                      <a:pt x="22077" y="62898"/>
                    </a:lnTo>
                    <a:lnTo>
                      <a:pt x="21985" y="62852"/>
                    </a:lnTo>
                    <a:lnTo>
                      <a:pt x="21892" y="62806"/>
                    </a:lnTo>
                    <a:lnTo>
                      <a:pt x="20874" y="62389"/>
                    </a:lnTo>
                    <a:lnTo>
                      <a:pt x="20689" y="62297"/>
                    </a:lnTo>
                    <a:lnTo>
                      <a:pt x="18421" y="61325"/>
                    </a:lnTo>
                    <a:lnTo>
                      <a:pt x="18375" y="61278"/>
                    </a:lnTo>
                    <a:lnTo>
                      <a:pt x="18328" y="61278"/>
                    </a:lnTo>
                    <a:lnTo>
                      <a:pt x="18282" y="61232"/>
                    </a:lnTo>
                    <a:lnTo>
                      <a:pt x="17310" y="60816"/>
                    </a:lnTo>
                    <a:lnTo>
                      <a:pt x="17171" y="60769"/>
                    </a:lnTo>
                    <a:lnTo>
                      <a:pt x="17079" y="60677"/>
                    </a:lnTo>
                    <a:lnTo>
                      <a:pt x="16986" y="60538"/>
                    </a:lnTo>
                    <a:lnTo>
                      <a:pt x="16894" y="60399"/>
                    </a:lnTo>
                    <a:lnTo>
                      <a:pt x="16847" y="60260"/>
                    </a:lnTo>
                    <a:lnTo>
                      <a:pt x="16847" y="60121"/>
                    </a:lnTo>
                    <a:lnTo>
                      <a:pt x="16894" y="59982"/>
                    </a:lnTo>
                    <a:lnTo>
                      <a:pt x="16940" y="59797"/>
                    </a:lnTo>
                    <a:lnTo>
                      <a:pt x="17727" y="57992"/>
                    </a:lnTo>
                    <a:lnTo>
                      <a:pt x="17773" y="57900"/>
                    </a:lnTo>
                    <a:close/>
                    <a:moveTo>
                      <a:pt x="47949" y="60816"/>
                    </a:moveTo>
                    <a:lnTo>
                      <a:pt x="47996" y="60862"/>
                    </a:lnTo>
                    <a:lnTo>
                      <a:pt x="47949" y="60862"/>
                    </a:lnTo>
                    <a:lnTo>
                      <a:pt x="47903" y="60908"/>
                    </a:lnTo>
                    <a:lnTo>
                      <a:pt x="46792" y="61510"/>
                    </a:lnTo>
                    <a:lnTo>
                      <a:pt x="45265" y="62389"/>
                    </a:lnTo>
                    <a:lnTo>
                      <a:pt x="44848" y="62621"/>
                    </a:lnTo>
                    <a:lnTo>
                      <a:pt x="44802" y="62667"/>
                    </a:lnTo>
                    <a:lnTo>
                      <a:pt x="44709" y="62713"/>
                    </a:lnTo>
                    <a:lnTo>
                      <a:pt x="44478" y="62852"/>
                    </a:lnTo>
                    <a:lnTo>
                      <a:pt x="44385" y="62898"/>
                    </a:lnTo>
                    <a:lnTo>
                      <a:pt x="44339" y="62945"/>
                    </a:lnTo>
                    <a:lnTo>
                      <a:pt x="44293" y="62945"/>
                    </a:lnTo>
                    <a:lnTo>
                      <a:pt x="44709" y="62667"/>
                    </a:lnTo>
                    <a:lnTo>
                      <a:pt x="44756" y="62667"/>
                    </a:lnTo>
                    <a:lnTo>
                      <a:pt x="44848" y="62621"/>
                    </a:lnTo>
                    <a:lnTo>
                      <a:pt x="47903" y="60862"/>
                    </a:lnTo>
                    <a:lnTo>
                      <a:pt x="47949" y="60862"/>
                    </a:lnTo>
                    <a:lnTo>
                      <a:pt x="47949" y="60816"/>
                    </a:lnTo>
                    <a:close/>
                    <a:moveTo>
                      <a:pt x="36101" y="61556"/>
                    </a:moveTo>
                    <a:lnTo>
                      <a:pt x="39572" y="61926"/>
                    </a:lnTo>
                    <a:lnTo>
                      <a:pt x="39803" y="62482"/>
                    </a:lnTo>
                    <a:lnTo>
                      <a:pt x="40081" y="63037"/>
                    </a:lnTo>
                    <a:lnTo>
                      <a:pt x="36517" y="62667"/>
                    </a:lnTo>
                    <a:lnTo>
                      <a:pt x="36332" y="62204"/>
                    </a:lnTo>
                    <a:lnTo>
                      <a:pt x="36101" y="61556"/>
                    </a:lnTo>
                    <a:close/>
                    <a:moveTo>
                      <a:pt x="44247" y="62968"/>
                    </a:moveTo>
                    <a:lnTo>
                      <a:pt x="44247" y="62991"/>
                    </a:lnTo>
                    <a:lnTo>
                      <a:pt x="43969" y="63130"/>
                    </a:lnTo>
                    <a:lnTo>
                      <a:pt x="43969" y="63130"/>
                    </a:lnTo>
                    <a:lnTo>
                      <a:pt x="44200" y="62991"/>
                    </a:lnTo>
                    <a:lnTo>
                      <a:pt x="44247" y="62968"/>
                    </a:lnTo>
                    <a:close/>
                    <a:moveTo>
                      <a:pt x="43969" y="63130"/>
                    </a:moveTo>
                    <a:lnTo>
                      <a:pt x="43923" y="63176"/>
                    </a:lnTo>
                    <a:lnTo>
                      <a:pt x="43876" y="63176"/>
                    </a:lnTo>
                    <a:lnTo>
                      <a:pt x="43969" y="63130"/>
                    </a:lnTo>
                    <a:close/>
                    <a:moveTo>
                      <a:pt x="43876" y="63176"/>
                    </a:moveTo>
                    <a:lnTo>
                      <a:pt x="43830" y="63222"/>
                    </a:lnTo>
                    <a:lnTo>
                      <a:pt x="43784" y="63222"/>
                    </a:lnTo>
                    <a:lnTo>
                      <a:pt x="43876" y="63176"/>
                    </a:lnTo>
                    <a:close/>
                    <a:moveTo>
                      <a:pt x="44571" y="63130"/>
                    </a:moveTo>
                    <a:lnTo>
                      <a:pt x="44709" y="63222"/>
                    </a:lnTo>
                    <a:lnTo>
                      <a:pt x="44617" y="63176"/>
                    </a:lnTo>
                    <a:lnTo>
                      <a:pt x="44571" y="63130"/>
                    </a:lnTo>
                    <a:close/>
                    <a:moveTo>
                      <a:pt x="44895" y="63500"/>
                    </a:moveTo>
                    <a:lnTo>
                      <a:pt x="44987" y="63546"/>
                    </a:lnTo>
                    <a:lnTo>
                      <a:pt x="44895" y="63546"/>
                    </a:lnTo>
                    <a:lnTo>
                      <a:pt x="44895" y="63500"/>
                    </a:lnTo>
                    <a:close/>
                    <a:moveTo>
                      <a:pt x="18143" y="61464"/>
                    </a:moveTo>
                    <a:lnTo>
                      <a:pt x="20365" y="62482"/>
                    </a:lnTo>
                    <a:lnTo>
                      <a:pt x="20226" y="62574"/>
                    </a:lnTo>
                    <a:lnTo>
                      <a:pt x="20180" y="62621"/>
                    </a:lnTo>
                    <a:lnTo>
                      <a:pt x="20180" y="62667"/>
                    </a:lnTo>
                    <a:lnTo>
                      <a:pt x="20226" y="62713"/>
                    </a:lnTo>
                    <a:lnTo>
                      <a:pt x="20272" y="62713"/>
                    </a:lnTo>
                    <a:lnTo>
                      <a:pt x="20504" y="62574"/>
                    </a:lnTo>
                    <a:lnTo>
                      <a:pt x="20596" y="62621"/>
                    </a:lnTo>
                    <a:lnTo>
                      <a:pt x="20735" y="62713"/>
                    </a:lnTo>
                    <a:lnTo>
                      <a:pt x="20828" y="62806"/>
                    </a:lnTo>
                    <a:lnTo>
                      <a:pt x="20874" y="62991"/>
                    </a:lnTo>
                    <a:lnTo>
                      <a:pt x="20874" y="63130"/>
                    </a:lnTo>
                    <a:lnTo>
                      <a:pt x="20920" y="63407"/>
                    </a:lnTo>
                    <a:lnTo>
                      <a:pt x="20087" y="63870"/>
                    </a:lnTo>
                    <a:lnTo>
                      <a:pt x="20087" y="63731"/>
                    </a:lnTo>
                    <a:lnTo>
                      <a:pt x="20087" y="63685"/>
                    </a:lnTo>
                    <a:lnTo>
                      <a:pt x="20087" y="63500"/>
                    </a:lnTo>
                    <a:lnTo>
                      <a:pt x="20041" y="63315"/>
                    </a:lnTo>
                    <a:lnTo>
                      <a:pt x="19902" y="63083"/>
                    </a:lnTo>
                    <a:lnTo>
                      <a:pt x="19763" y="62898"/>
                    </a:lnTo>
                    <a:lnTo>
                      <a:pt x="19578" y="62713"/>
                    </a:lnTo>
                    <a:lnTo>
                      <a:pt x="19346" y="62574"/>
                    </a:lnTo>
                    <a:lnTo>
                      <a:pt x="18930" y="62343"/>
                    </a:lnTo>
                    <a:lnTo>
                      <a:pt x="18189" y="61880"/>
                    </a:lnTo>
                    <a:lnTo>
                      <a:pt x="17958" y="61788"/>
                    </a:lnTo>
                    <a:lnTo>
                      <a:pt x="17773" y="61695"/>
                    </a:lnTo>
                    <a:lnTo>
                      <a:pt x="18143" y="61464"/>
                    </a:lnTo>
                    <a:close/>
                    <a:moveTo>
                      <a:pt x="45311" y="62528"/>
                    </a:moveTo>
                    <a:lnTo>
                      <a:pt x="48782" y="62898"/>
                    </a:lnTo>
                    <a:lnTo>
                      <a:pt x="49199" y="64009"/>
                    </a:lnTo>
                    <a:lnTo>
                      <a:pt x="45635" y="63639"/>
                    </a:lnTo>
                    <a:lnTo>
                      <a:pt x="44941" y="63222"/>
                    </a:lnTo>
                    <a:lnTo>
                      <a:pt x="44895" y="62759"/>
                    </a:lnTo>
                    <a:lnTo>
                      <a:pt x="45311" y="62528"/>
                    </a:lnTo>
                    <a:close/>
                    <a:moveTo>
                      <a:pt x="17680" y="61788"/>
                    </a:moveTo>
                    <a:lnTo>
                      <a:pt x="17773" y="61834"/>
                    </a:lnTo>
                    <a:lnTo>
                      <a:pt x="17912" y="61880"/>
                    </a:lnTo>
                    <a:lnTo>
                      <a:pt x="18143" y="62019"/>
                    </a:lnTo>
                    <a:lnTo>
                      <a:pt x="18837" y="62435"/>
                    </a:lnTo>
                    <a:lnTo>
                      <a:pt x="19254" y="62667"/>
                    </a:lnTo>
                    <a:lnTo>
                      <a:pt x="19485" y="62806"/>
                    </a:lnTo>
                    <a:lnTo>
                      <a:pt x="19670" y="62991"/>
                    </a:lnTo>
                    <a:lnTo>
                      <a:pt x="19809" y="63176"/>
                    </a:lnTo>
                    <a:lnTo>
                      <a:pt x="19902" y="63361"/>
                    </a:lnTo>
                    <a:lnTo>
                      <a:pt x="19948" y="63546"/>
                    </a:lnTo>
                    <a:lnTo>
                      <a:pt x="19948" y="63685"/>
                    </a:lnTo>
                    <a:lnTo>
                      <a:pt x="19948" y="63824"/>
                    </a:lnTo>
                    <a:lnTo>
                      <a:pt x="19902" y="63963"/>
                    </a:lnTo>
                    <a:lnTo>
                      <a:pt x="19856" y="64009"/>
                    </a:lnTo>
                    <a:lnTo>
                      <a:pt x="19809" y="64055"/>
                    </a:lnTo>
                    <a:lnTo>
                      <a:pt x="19624" y="64055"/>
                    </a:lnTo>
                    <a:lnTo>
                      <a:pt x="19485" y="64009"/>
                    </a:lnTo>
                    <a:lnTo>
                      <a:pt x="19023" y="63731"/>
                    </a:lnTo>
                    <a:lnTo>
                      <a:pt x="18560" y="63500"/>
                    </a:lnTo>
                    <a:lnTo>
                      <a:pt x="18143" y="63222"/>
                    </a:lnTo>
                    <a:lnTo>
                      <a:pt x="17819" y="62991"/>
                    </a:lnTo>
                    <a:lnTo>
                      <a:pt x="17634" y="62806"/>
                    </a:lnTo>
                    <a:lnTo>
                      <a:pt x="17541" y="62621"/>
                    </a:lnTo>
                    <a:lnTo>
                      <a:pt x="17449" y="62435"/>
                    </a:lnTo>
                    <a:lnTo>
                      <a:pt x="17449" y="62204"/>
                    </a:lnTo>
                    <a:lnTo>
                      <a:pt x="17449" y="62019"/>
                    </a:lnTo>
                    <a:lnTo>
                      <a:pt x="17541" y="61834"/>
                    </a:lnTo>
                    <a:lnTo>
                      <a:pt x="17634" y="61834"/>
                    </a:lnTo>
                    <a:lnTo>
                      <a:pt x="17680" y="61788"/>
                    </a:lnTo>
                    <a:close/>
                    <a:moveTo>
                      <a:pt x="38091" y="52624"/>
                    </a:moveTo>
                    <a:lnTo>
                      <a:pt x="39202" y="53272"/>
                    </a:lnTo>
                    <a:lnTo>
                      <a:pt x="39572" y="55771"/>
                    </a:lnTo>
                    <a:lnTo>
                      <a:pt x="39618" y="55956"/>
                    </a:lnTo>
                    <a:lnTo>
                      <a:pt x="39618" y="56187"/>
                    </a:lnTo>
                    <a:lnTo>
                      <a:pt x="39665" y="56372"/>
                    </a:lnTo>
                    <a:lnTo>
                      <a:pt x="39942" y="58131"/>
                    </a:lnTo>
                    <a:lnTo>
                      <a:pt x="39942" y="58316"/>
                    </a:lnTo>
                    <a:lnTo>
                      <a:pt x="39989" y="58548"/>
                    </a:lnTo>
                    <a:lnTo>
                      <a:pt x="40035" y="58733"/>
                    </a:lnTo>
                    <a:lnTo>
                      <a:pt x="40035" y="58825"/>
                    </a:lnTo>
                    <a:lnTo>
                      <a:pt x="40035" y="58918"/>
                    </a:lnTo>
                    <a:lnTo>
                      <a:pt x="40081" y="59103"/>
                    </a:lnTo>
                    <a:lnTo>
                      <a:pt x="40081" y="59149"/>
                    </a:lnTo>
                    <a:lnTo>
                      <a:pt x="40081" y="59196"/>
                    </a:lnTo>
                    <a:lnTo>
                      <a:pt x="40266" y="60399"/>
                    </a:lnTo>
                    <a:lnTo>
                      <a:pt x="40266" y="60445"/>
                    </a:lnTo>
                    <a:lnTo>
                      <a:pt x="40266" y="60492"/>
                    </a:lnTo>
                    <a:lnTo>
                      <a:pt x="40266" y="60538"/>
                    </a:lnTo>
                    <a:lnTo>
                      <a:pt x="40266" y="60584"/>
                    </a:lnTo>
                    <a:lnTo>
                      <a:pt x="40313" y="60584"/>
                    </a:lnTo>
                    <a:lnTo>
                      <a:pt x="40313" y="60677"/>
                    </a:lnTo>
                    <a:lnTo>
                      <a:pt x="40313" y="60723"/>
                    </a:lnTo>
                    <a:lnTo>
                      <a:pt x="40313" y="60769"/>
                    </a:lnTo>
                    <a:lnTo>
                      <a:pt x="40359" y="60954"/>
                    </a:lnTo>
                    <a:lnTo>
                      <a:pt x="40359" y="61278"/>
                    </a:lnTo>
                    <a:lnTo>
                      <a:pt x="40451" y="61510"/>
                    </a:lnTo>
                    <a:lnTo>
                      <a:pt x="40451" y="61556"/>
                    </a:lnTo>
                    <a:lnTo>
                      <a:pt x="40590" y="61741"/>
                    </a:lnTo>
                    <a:lnTo>
                      <a:pt x="40590" y="61834"/>
                    </a:lnTo>
                    <a:lnTo>
                      <a:pt x="40637" y="61926"/>
                    </a:lnTo>
                    <a:lnTo>
                      <a:pt x="40683" y="61973"/>
                    </a:lnTo>
                    <a:lnTo>
                      <a:pt x="40683" y="62019"/>
                    </a:lnTo>
                    <a:lnTo>
                      <a:pt x="40729" y="62065"/>
                    </a:lnTo>
                    <a:lnTo>
                      <a:pt x="40775" y="62158"/>
                    </a:lnTo>
                    <a:lnTo>
                      <a:pt x="40822" y="62250"/>
                    </a:lnTo>
                    <a:lnTo>
                      <a:pt x="40914" y="62435"/>
                    </a:lnTo>
                    <a:lnTo>
                      <a:pt x="40914" y="62482"/>
                    </a:lnTo>
                    <a:lnTo>
                      <a:pt x="40961" y="62574"/>
                    </a:lnTo>
                    <a:lnTo>
                      <a:pt x="41053" y="62806"/>
                    </a:lnTo>
                    <a:lnTo>
                      <a:pt x="41099" y="62852"/>
                    </a:lnTo>
                    <a:lnTo>
                      <a:pt x="41146" y="62945"/>
                    </a:lnTo>
                    <a:lnTo>
                      <a:pt x="41146" y="62991"/>
                    </a:lnTo>
                    <a:lnTo>
                      <a:pt x="41192" y="63083"/>
                    </a:lnTo>
                    <a:lnTo>
                      <a:pt x="41238" y="63130"/>
                    </a:lnTo>
                    <a:lnTo>
                      <a:pt x="41238" y="63222"/>
                    </a:lnTo>
                    <a:lnTo>
                      <a:pt x="41285" y="63222"/>
                    </a:lnTo>
                    <a:lnTo>
                      <a:pt x="41285" y="63269"/>
                    </a:lnTo>
                    <a:lnTo>
                      <a:pt x="41331" y="63315"/>
                    </a:lnTo>
                    <a:lnTo>
                      <a:pt x="41331" y="63361"/>
                    </a:lnTo>
                    <a:lnTo>
                      <a:pt x="41331" y="63407"/>
                    </a:lnTo>
                    <a:lnTo>
                      <a:pt x="41377" y="63407"/>
                    </a:lnTo>
                    <a:lnTo>
                      <a:pt x="41377" y="63454"/>
                    </a:lnTo>
                    <a:lnTo>
                      <a:pt x="41377" y="63500"/>
                    </a:lnTo>
                    <a:lnTo>
                      <a:pt x="41423" y="63546"/>
                    </a:lnTo>
                    <a:lnTo>
                      <a:pt x="41423" y="63685"/>
                    </a:lnTo>
                    <a:lnTo>
                      <a:pt x="41470" y="63870"/>
                    </a:lnTo>
                    <a:lnTo>
                      <a:pt x="41423" y="64009"/>
                    </a:lnTo>
                    <a:lnTo>
                      <a:pt x="41377" y="64102"/>
                    </a:lnTo>
                    <a:lnTo>
                      <a:pt x="41331" y="64148"/>
                    </a:lnTo>
                    <a:lnTo>
                      <a:pt x="41238" y="64194"/>
                    </a:lnTo>
                    <a:lnTo>
                      <a:pt x="41099" y="64194"/>
                    </a:lnTo>
                    <a:lnTo>
                      <a:pt x="41007" y="64148"/>
                    </a:lnTo>
                    <a:lnTo>
                      <a:pt x="40868" y="64055"/>
                    </a:lnTo>
                    <a:lnTo>
                      <a:pt x="40822" y="64055"/>
                    </a:lnTo>
                    <a:lnTo>
                      <a:pt x="40637" y="63824"/>
                    </a:lnTo>
                    <a:lnTo>
                      <a:pt x="40544" y="63639"/>
                    </a:lnTo>
                    <a:lnTo>
                      <a:pt x="40498" y="63639"/>
                    </a:lnTo>
                    <a:lnTo>
                      <a:pt x="40498" y="63593"/>
                    </a:lnTo>
                    <a:lnTo>
                      <a:pt x="40498" y="63546"/>
                    </a:lnTo>
                    <a:lnTo>
                      <a:pt x="40451" y="63500"/>
                    </a:lnTo>
                    <a:lnTo>
                      <a:pt x="40405" y="63407"/>
                    </a:lnTo>
                    <a:lnTo>
                      <a:pt x="40405" y="63361"/>
                    </a:lnTo>
                    <a:lnTo>
                      <a:pt x="40359" y="63315"/>
                    </a:lnTo>
                    <a:lnTo>
                      <a:pt x="40359" y="63269"/>
                    </a:lnTo>
                    <a:lnTo>
                      <a:pt x="40313" y="63176"/>
                    </a:lnTo>
                    <a:lnTo>
                      <a:pt x="40266" y="63130"/>
                    </a:lnTo>
                    <a:lnTo>
                      <a:pt x="40220" y="63037"/>
                    </a:lnTo>
                    <a:lnTo>
                      <a:pt x="40220" y="62991"/>
                    </a:lnTo>
                    <a:lnTo>
                      <a:pt x="39896" y="62297"/>
                    </a:lnTo>
                    <a:lnTo>
                      <a:pt x="39803" y="62065"/>
                    </a:lnTo>
                    <a:lnTo>
                      <a:pt x="39757" y="61926"/>
                    </a:lnTo>
                    <a:lnTo>
                      <a:pt x="39711" y="61880"/>
                    </a:lnTo>
                    <a:lnTo>
                      <a:pt x="39665" y="61741"/>
                    </a:lnTo>
                    <a:lnTo>
                      <a:pt x="39618" y="61649"/>
                    </a:lnTo>
                    <a:lnTo>
                      <a:pt x="39526" y="61510"/>
                    </a:lnTo>
                    <a:lnTo>
                      <a:pt x="39480" y="61464"/>
                    </a:lnTo>
                    <a:lnTo>
                      <a:pt x="39480" y="61417"/>
                    </a:lnTo>
                    <a:lnTo>
                      <a:pt x="39480" y="61371"/>
                    </a:lnTo>
                    <a:lnTo>
                      <a:pt x="39433" y="61232"/>
                    </a:lnTo>
                    <a:lnTo>
                      <a:pt x="39387" y="61140"/>
                    </a:lnTo>
                    <a:lnTo>
                      <a:pt x="39248" y="60121"/>
                    </a:lnTo>
                    <a:lnTo>
                      <a:pt x="39248" y="60029"/>
                    </a:lnTo>
                    <a:lnTo>
                      <a:pt x="39202" y="59890"/>
                    </a:lnTo>
                    <a:lnTo>
                      <a:pt x="39202" y="59797"/>
                    </a:lnTo>
                    <a:lnTo>
                      <a:pt x="39156" y="59566"/>
                    </a:lnTo>
                    <a:lnTo>
                      <a:pt x="39156" y="59427"/>
                    </a:lnTo>
                    <a:lnTo>
                      <a:pt x="39109" y="59288"/>
                    </a:lnTo>
                    <a:lnTo>
                      <a:pt x="39109" y="59149"/>
                    </a:lnTo>
                    <a:lnTo>
                      <a:pt x="38924" y="57946"/>
                    </a:lnTo>
                    <a:lnTo>
                      <a:pt x="38924" y="57853"/>
                    </a:lnTo>
                    <a:lnTo>
                      <a:pt x="38878" y="57668"/>
                    </a:lnTo>
                    <a:lnTo>
                      <a:pt x="38878" y="57576"/>
                    </a:lnTo>
                    <a:lnTo>
                      <a:pt x="38693" y="56419"/>
                    </a:lnTo>
                    <a:lnTo>
                      <a:pt x="38646" y="56234"/>
                    </a:lnTo>
                    <a:lnTo>
                      <a:pt x="38646" y="56002"/>
                    </a:lnTo>
                    <a:lnTo>
                      <a:pt x="38600" y="55863"/>
                    </a:lnTo>
                    <a:lnTo>
                      <a:pt x="38600" y="55817"/>
                    </a:lnTo>
                    <a:lnTo>
                      <a:pt x="38461" y="54984"/>
                    </a:lnTo>
                    <a:lnTo>
                      <a:pt x="38322" y="54058"/>
                    </a:lnTo>
                    <a:lnTo>
                      <a:pt x="38322" y="53873"/>
                    </a:lnTo>
                    <a:lnTo>
                      <a:pt x="38276" y="53642"/>
                    </a:lnTo>
                    <a:lnTo>
                      <a:pt x="38230" y="53457"/>
                    </a:lnTo>
                    <a:lnTo>
                      <a:pt x="38091" y="52624"/>
                    </a:lnTo>
                    <a:close/>
                    <a:moveTo>
                      <a:pt x="44478" y="63917"/>
                    </a:moveTo>
                    <a:lnTo>
                      <a:pt x="44617" y="64055"/>
                    </a:lnTo>
                    <a:lnTo>
                      <a:pt x="44987" y="64472"/>
                    </a:lnTo>
                    <a:lnTo>
                      <a:pt x="44987" y="64472"/>
                    </a:lnTo>
                    <a:lnTo>
                      <a:pt x="44385" y="64102"/>
                    </a:lnTo>
                    <a:lnTo>
                      <a:pt x="44339" y="64009"/>
                    </a:lnTo>
                    <a:lnTo>
                      <a:pt x="44339" y="63963"/>
                    </a:lnTo>
                    <a:lnTo>
                      <a:pt x="44478" y="63917"/>
                    </a:lnTo>
                    <a:close/>
                    <a:moveTo>
                      <a:pt x="36610" y="62945"/>
                    </a:moveTo>
                    <a:lnTo>
                      <a:pt x="39618" y="63269"/>
                    </a:lnTo>
                    <a:lnTo>
                      <a:pt x="39896" y="63269"/>
                    </a:lnTo>
                    <a:lnTo>
                      <a:pt x="40220" y="63315"/>
                    </a:lnTo>
                    <a:lnTo>
                      <a:pt x="40220" y="63361"/>
                    </a:lnTo>
                    <a:lnTo>
                      <a:pt x="37582" y="64888"/>
                    </a:lnTo>
                    <a:lnTo>
                      <a:pt x="37027" y="63824"/>
                    </a:lnTo>
                    <a:lnTo>
                      <a:pt x="36610" y="62945"/>
                    </a:lnTo>
                    <a:close/>
                    <a:moveTo>
                      <a:pt x="42256" y="63130"/>
                    </a:moveTo>
                    <a:lnTo>
                      <a:pt x="42303" y="63176"/>
                    </a:lnTo>
                    <a:lnTo>
                      <a:pt x="42349" y="63222"/>
                    </a:lnTo>
                    <a:lnTo>
                      <a:pt x="42349" y="63269"/>
                    </a:lnTo>
                    <a:lnTo>
                      <a:pt x="42395" y="63361"/>
                    </a:lnTo>
                    <a:lnTo>
                      <a:pt x="42442" y="63407"/>
                    </a:lnTo>
                    <a:lnTo>
                      <a:pt x="42488" y="63500"/>
                    </a:lnTo>
                    <a:lnTo>
                      <a:pt x="42534" y="63593"/>
                    </a:lnTo>
                    <a:lnTo>
                      <a:pt x="42534" y="63639"/>
                    </a:lnTo>
                    <a:lnTo>
                      <a:pt x="42580" y="63731"/>
                    </a:lnTo>
                    <a:lnTo>
                      <a:pt x="42580" y="63778"/>
                    </a:lnTo>
                    <a:lnTo>
                      <a:pt x="42580" y="63824"/>
                    </a:lnTo>
                    <a:lnTo>
                      <a:pt x="42627" y="63870"/>
                    </a:lnTo>
                    <a:lnTo>
                      <a:pt x="42627" y="63917"/>
                    </a:lnTo>
                    <a:lnTo>
                      <a:pt x="42627" y="63963"/>
                    </a:lnTo>
                    <a:lnTo>
                      <a:pt x="42627" y="64009"/>
                    </a:lnTo>
                    <a:lnTo>
                      <a:pt x="42627" y="64055"/>
                    </a:lnTo>
                    <a:lnTo>
                      <a:pt x="42673" y="64102"/>
                    </a:lnTo>
                    <a:lnTo>
                      <a:pt x="42673" y="64194"/>
                    </a:lnTo>
                    <a:lnTo>
                      <a:pt x="42673" y="64240"/>
                    </a:lnTo>
                    <a:lnTo>
                      <a:pt x="42673" y="64287"/>
                    </a:lnTo>
                    <a:lnTo>
                      <a:pt x="42673" y="64333"/>
                    </a:lnTo>
                    <a:lnTo>
                      <a:pt x="42580" y="64611"/>
                    </a:lnTo>
                    <a:lnTo>
                      <a:pt x="42534" y="64750"/>
                    </a:lnTo>
                    <a:lnTo>
                      <a:pt x="42395" y="64842"/>
                    </a:lnTo>
                    <a:lnTo>
                      <a:pt x="42349" y="64888"/>
                    </a:lnTo>
                    <a:lnTo>
                      <a:pt x="41886" y="64888"/>
                    </a:lnTo>
                    <a:lnTo>
                      <a:pt x="41747" y="64796"/>
                    </a:lnTo>
                    <a:lnTo>
                      <a:pt x="41562" y="64657"/>
                    </a:lnTo>
                    <a:lnTo>
                      <a:pt x="41516" y="64657"/>
                    </a:lnTo>
                    <a:lnTo>
                      <a:pt x="41470" y="64611"/>
                    </a:lnTo>
                    <a:lnTo>
                      <a:pt x="41423" y="64564"/>
                    </a:lnTo>
                    <a:lnTo>
                      <a:pt x="41377" y="64518"/>
                    </a:lnTo>
                    <a:lnTo>
                      <a:pt x="41331" y="64472"/>
                    </a:lnTo>
                    <a:lnTo>
                      <a:pt x="41238" y="64333"/>
                    </a:lnTo>
                    <a:lnTo>
                      <a:pt x="41377" y="64333"/>
                    </a:lnTo>
                    <a:lnTo>
                      <a:pt x="41470" y="64287"/>
                    </a:lnTo>
                    <a:lnTo>
                      <a:pt x="41655" y="64240"/>
                    </a:lnTo>
                    <a:lnTo>
                      <a:pt x="41747" y="64194"/>
                    </a:lnTo>
                    <a:lnTo>
                      <a:pt x="41979" y="64055"/>
                    </a:lnTo>
                    <a:lnTo>
                      <a:pt x="42164" y="63824"/>
                    </a:lnTo>
                    <a:lnTo>
                      <a:pt x="42210" y="63778"/>
                    </a:lnTo>
                    <a:lnTo>
                      <a:pt x="42256" y="63731"/>
                    </a:lnTo>
                    <a:lnTo>
                      <a:pt x="42256" y="63685"/>
                    </a:lnTo>
                    <a:lnTo>
                      <a:pt x="42256" y="63639"/>
                    </a:lnTo>
                    <a:lnTo>
                      <a:pt x="42303" y="63593"/>
                    </a:lnTo>
                    <a:lnTo>
                      <a:pt x="42303" y="63546"/>
                    </a:lnTo>
                    <a:lnTo>
                      <a:pt x="42303" y="63454"/>
                    </a:lnTo>
                    <a:lnTo>
                      <a:pt x="42303" y="63407"/>
                    </a:lnTo>
                    <a:lnTo>
                      <a:pt x="42303" y="63315"/>
                    </a:lnTo>
                    <a:lnTo>
                      <a:pt x="42303" y="63269"/>
                    </a:lnTo>
                    <a:lnTo>
                      <a:pt x="42256" y="63130"/>
                    </a:lnTo>
                    <a:close/>
                    <a:moveTo>
                      <a:pt x="41192" y="64703"/>
                    </a:moveTo>
                    <a:lnTo>
                      <a:pt x="41146" y="64750"/>
                    </a:lnTo>
                    <a:lnTo>
                      <a:pt x="40845" y="64900"/>
                    </a:lnTo>
                    <a:lnTo>
                      <a:pt x="40845" y="64900"/>
                    </a:lnTo>
                    <a:lnTo>
                      <a:pt x="41192" y="64703"/>
                    </a:lnTo>
                    <a:close/>
                    <a:moveTo>
                      <a:pt x="40313" y="63500"/>
                    </a:moveTo>
                    <a:lnTo>
                      <a:pt x="37628" y="65027"/>
                    </a:lnTo>
                    <a:lnTo>
                      <a:pt x="37582" y="65027"/>
                    </a:lnTo>
                    <a:lnTo>
                      <a:pt x="37628" y="64981"/>
                    </a:lnTo>
                    <a:lnTo>
                      <a:pt x="40266" y="63500"/>
                    </a:lnTo>
                    <a:close/>
                    <a:moveTo>
                      <a:pt x="44015" y="64148"/>
                    </a:moveTo>
                    <a:lnTo>
                      <a:pt x="44247" y="64287"/>
                    </a:lnTo>
                    <a:lnTo>
                      <a:pt x="44432" y="64657"/>
                    </a:lnTo>
                    <a:lnTo>
                      <a:pt x="44709" y="65120"/>
                    </a:lnTo>
                    <a:lnTo>
                      <a:pt x="44709" y="65120"/>
                    </a:lnTo>
                    <a:lnTo>
                      <a:pt x="44062" y="64472"/>
                    </a:lnTo>
                    <a:lnTo>
                      <a:pt x="44062" y="64379"/>
                    </a:lnTo>
                    <a:lnTo>
                      <a:pt x="44015" y="64148"/>
                    </a:lnTo>
                    <a:close/>
                    <a:moveTo>
                      <a:pt x="43645" y="64379"/>
                    </a:moveTo>
                    <a:lnTo>
                      <a:pt x="43784" y="64472"/>
                    </a:lnTo>
                    <a:lnTo>
                      <a:pt x="43876" y="64564"/>
                    </a:lnTo>
                    <a:lnTo>
                      <a:pt x="43969" y="64935"/>
                    </a:lnTo>
                    <a:lnTo>
                      <a:pt x="44108" y="65351"/>
                    </a:lnTo>
                    <a:lnTo>
                      <a:pt x="43645" y="64564"/>
                    </a:lnTo>
                    <a:lnTo>
                      <a:pt x="43645" y="64472"/>
                    </a:lnTo>
                    <a:lnTo>
                      <a:pt x="43645" y="64379"/>
                    </a:lnTo>
                    <a:close/>
                    <a:moveTo>
                      <a:pt x="43321" y="64518"/>
                    </a:moveTo>
                    <a:lnTo>
                      <a:pt x="43414" y="64657"/>
                    </a:lnTo>
                    <a:lnTo>
                      <a:pt x="43414" y="64935"/>
                    </a:lnTo>
                    <a:lnTo>
                      <a:pt x="43414" y="65398"/>
                    </a:lnTo>
                    <a:lnTo>
                      <a:pt x="43182" y="64611"/>
                    </a:lnTo>
                    <a:lnTo>
                      <a:pt x="43321" y="64518"/>
                    </a:lnTo>
                    <a:close/>
                    <a:moveTo>
                      <a:pt x="37536" y="65074"/>
                    </a:moveTo>
                    <a:lnTo>
                      <a:pt x="36656" y="65583"/>
                    </a:lnTo>
                    <a:lnTo>
                      <a:pt x="36610" y="65583"/>
                    </a:lnTo>
                    <a:lnTo>
                      <a:pt x="37536" y="65074"/>
                    </a:lnTo>
                    <a:close/>
                    <a:moveTo>
                      <a:pt x="36564" y="65629"/>
                    </a:moveTo>
                    <a:lnTo>
                      <a:pt x="36517" y="65675"/>
                    </a:lnTo>
                    <a:lnTo>
                      <a:pt x="36471" y="65675"/>
                    </a:lnTo>
                    <a:lnTo>
                      <a:pt x="36517" y="65629"/>
                    </a:lnTo>
                    <a:close/>
                    <a:moveTo>
                      <a:pt x="46191" y="63963"/>
                    </a:moveTo>
                    <a:lnTo>
                      <a:pt x="47764" y="64102"/>
                    </a:lnTo>
                    <a:lnTo>
                      <a:pt x="49291" y="64287"/>
                    </a:lnTo>
                    <a:lnTo>
                      <a:pt x="49523" y="65166"/>
                    </a:lnTo>
                    <a:lnTo>
                      <a:pt x="49708" y="66046"/>
                    </a:lnTo>
                    <a:lnTo>
                      <a:pt x="49708" y="66046"/>
                    </a:lnTo>
                    <a:lnTo>
                      <a:pt x="46700" y="64287"/>
                    </a:lnTo>
                    <a:lnTo>
                      <a:pt x="46514" y="64148"/>
                    </a:lnTo>
                    <a:lnTo>
                      <a:pt x="46191" y="63963"/>
                    </a:lnTo>
                    <a:close/>
                    <a:moveTo>
                      <a:pt x="40359" y="63639"/>
                    </a:moveTo>
                    <a:lnTo>
                      <a:pt x="40405" y="63685"/>
                    </a:lnTo>
                    <a:lnTo>
                      <a:pt x="40544" y="63963"/>
                    </a:lnTo>
                    <a:lnTo>
                      <a:pt x="40775" y="64194"/>
                    </a:lnTo>
                    <a:lnTo>
                      <a:pt x="40961" y="64287"/>
                    </a:lnTo>
                    <a:lnTo>
                      <a:pt x="41053" y="64333"/>
                    </a:lnTo>
                    <a:lnTo>
                      <a:pt x="41192" y="64518"/>
                    </a:lnTo>
                    <a:lnTo>
                      <a:pt x="38322" y="66184"/>
                    </a:lnTo>
                    <a:lnTo>
                      <a:pt x="37952" y="65490"/>
                    </a:lnTo>
                    <a:lnTo>
                      <a:pt x="37721" y="65120"/>
                    </a:lnTo>
                    <a:lnTo>
                      <a:pt x="40359" y="63639"/>
                    </a:lnTo>
                    <a:close/>
                    <a:moveTo>
                      <a:pt x="40750" y="64954"/>
                    </a:moveTo>
                    <a:lnTo>
                      <a:pt x="40590" y="65074"/>
                    </a:lnTo>
                    <a:lnTo>
                      <a:pt x="38415" y="66323"/>
                    </a:lnTo>
                    <a:lnTo>
                      <a:pt x="38322" y="66323"/>
                    </a:lnTo>
                    <a:lnTo>
                      <a:pt x="38415" y="66277"/>
                    </a:lnTo>
                    <a:lnTo>
                      <a:pt x="40750" y="64954"/>
                    </a:lnTo>
                    <a:close/>
                    <a:moveTo>
                      <a:pt x="38276" y="66369"/>
                    </a:moveTo>
                    <a:lnTo>
                      <a:pt x="37869" y="66592"/>
                    </a:lnTo>
                    <a:lnTo>
                      <a:pt x="37869" y="66592"/>
                    </a:lnTo>
                    <a:lnTo>
                      <a:pt x="37906" y="66555"/>
                    </a:lnTo>
                    <a:lnTo>
                      <a:pt x="38276" y="66369"/>
                    </a:lnTo>
                    <a:close/>
                    <a:moveTo>
                      <a:pt x="37304" y="66925"/>
                    </a:moveTo>
                    <a:lnTo>
                      <a:pt x="37258" y="66971"/>
                    </a:lnTo>
                    <a:lnTo>
                      <a:pt x="37258" y="66925"/>
                    </a:lnTo>
                    <a:close/>
                    <a:moveTo>
                      <a:pt x="44756" y="63778"/>
                    </a:moveTo>
                    <a:lnTo>
                      <a:pt x="45589" y="63870"/>
                    </a:lnTo>
                    <a:lnTo>
                      <a:pt x="49754" y="66369"/>
                    </a:lnTo>
                    <a:lnTo>
                      <a:pt x="49939" y="67388"/>
                    </a:lnTo>
                    <a:lnTo>
                      <a:pt x="49939" y="67388"/>
                    </a:lnTo>
                    <a:lnTo>
                      <a:pt x="45774" y="64935"/>
                    </a:lnTo>
                    <a:lnTo>
                      <a:pt x="45080" y="64240"/>
                    </a:lnTo>
                    <a:lnTo>
                      <a:pt x="44987" y="64102"/>
                    </a:lnTo>
                    <a:lnTo>
                      <a:pt x="44756" y="63778"/>
                    </a:lnTo>
                    <a:close/>
                    <a:moveTo>
                      <a:pt x="41146" y="64935"/>
                    </a:moveTo>
                    <a:lnTo>
                      <a:pt x="40775" y="65675"/>
                    </a:lnTo>
                    <a:lnTo>
                      <a:pt x="39618" y="68082"/>
                    </a:lnTo>
                    <a:lnTo>
                      <a:pt x="39294" y="67712"/>
                    </a:lnTo>
                    <a:lnTo>
                      <a:pt x="38461" y="66416"/>
                    </a:lnTo>
                    <a:lnTo>
                      <a:pt x="40683" y="65166"/>
                    </a:lnTo>
                    <a:lnTo>
                      <a:pt x="40868" y="65074"/>
                    </a:lnTo>
                    <a:lnTo>
                      <a:pt x="41146" y="64935"/>
                    </a:lnTo>
                    <a:close/>
                    <a:moveTo>
                      <a:pt x="41470" y="64796"/>
                    </a:moveTo>
                    <a:lnTo>
                      <a:pt x="41655" y="64935"/>
                    </a:lnTo>
                    <a:lnTo>
                      <a:pt x="41886" y="65027"/>
                    </a:lnTo>
                    <a:lnTo>
                      <a:pt x="42349" y="65027"/>
                    </a:lnTo>
                    <a:lnTo>
                      <a:pt x="42349" y="65444"/>
                    </a:lnTo>
                    <a:lnTo>
                      <a:pt x="40590" y="69193"/>
                    </a:lnTo>
                    <a:lnTo>
                      <a:pt x="39803" y="68313"/>
                    </a:lnTo>
                    <a:lnTo>
                      <a:pt x="41470" y="64796"/>
                    </a:lnTo>
                    <a:close/>
                    <a:moveTo>
                      <a:pt x="39294" y="69100"/>
                    </a:moveTo>
                    <a:lnTo>
                      <a:pt x="39202" y="69285"/>
                    </a:lnTo>
                    <a:lnTo>
                      <a:pt x="39202" y="69332"/>
                    </a:lnTo>
                    <a:lnTo>
                      <a:pt x="39156" y="69378"/>
                    </a:lnTo>
                    <a:lnTo>
                      <a:pt x="39156" y="69378"/>
                    </a:lnTo>
                    <a:lnTo>
                      <a:pt x="39202" y="69285"/>
                    </a:lnTo>
                    <a:lnTo>
                      <a:pt x="39248" y="69146"/>
                    </a:lnTo>
                    <a:lnTo>
                      <a:pt x="39294" y="69100"/>
                    </a:lnTo>
                    <a:close/>
                    <a:moveTo>
                      <a:pt x="46376" y="65583"/>
                    </a:moveTo>
                    <a:lnTo>
                      <a:pt x="49939" y="67712"/>
                    </a:lnTo>
                    <a:lnTo>
                      <a:pt x="49986" y="68498"/>
                    </a:lnTo>
                    <a:lnTo>
                      <a:pt x="49986" y="69332"/>
                    </a:lnTo>
                    <a:lnTo>
                      <a:pt x="49986" y="69424"/>
                    </a:lnTo>
                    <a:lnTo>
                      <a:pt x="46653" y="65907"/>
                    </a:lnTo>
                    <a:lnTo>
                      <a:pt x="46514" y="65722"/>
                    </a:lnTo>
                    <a:lnTo>
                      <a:pt x="46376" y="65583"/>
                    </a:lnTo>
                    <a:close/>
                    <a:moveTo>
                      <a:pt x="34203" y="58224"/>
                    </a:moveTo>
                    <a:lnTo>
                      <a:pt x="34296" y="58363"/>
                    </a:lnTo>
                    <a:lnTo>
                      <a:pt x="34388" y="58455"/>
                    </a:lnTo>
                    <a:lnTo>
                      <a:pt x="34435" y="59196"/>
                    </a:lnTo>
                    <a:lnTo>
                      <a:pt x="34435" y="59335"/>
                    </a:lnTo>
                    <a:lnTo>
                      <a:pt x="34481" y="59473"/>
                    </a:lnTo>
                    <a:lnTo>
                      <a:pt x="34481" y="59520"/>
                    </a:lnTo>
                    <a:lnTo>
                      <a:pt x="34435" y="59566"/>
                    </a:lnTo>
                    <a:lnTo>
                      <a:pt x="34481" y="59612"/>
                    </a:lnTo>
                    <a:lnTo>
                      <a:pt x="34481" y="59659"/>
                    </a:lnTo>
                    <a:lnTo>
                      <a:pt x="34574" y="60168"/>
                    </a:lnTo>
                    <a:lnTo>
                      <a:pt x="34620" y="60353"/>
                    </a:lnTo>
                    <a:lnTo>
                      <a:pt x="34666" y="60538"/>
                    </a:lnTo>
                    <a:lnTo>
                      <a:pt x="34666" y="60677"/>
                    </a:lnTo>
                    <a:lnTo>
                      <a:pt x="34666" y="60723"/>
                    </a:lnTo>
                    <a:lnTo>
                      <a:pt x="34666" y="60769"/>
                    </a:lnTo>
                    <a:lnTo>
                      <a:pt x="34712" y="60816"/>
                    </a:lnTo>
                    <a:lnTo>
                      <a:pt x="34759" y="61140"/>
                    </a:lnTo>
                    <a:lnTo>
                      <a:pt x="34620" y="61140"/>
                    </a:lnTo>
                    <a:lnTo>
                      <a:pt x="34620" y="61232"/>
                    </a:lnTo>
                    <a:lnTo>
                      <a:pt x="34805" y="61880"/>
                    </a:lnTo>
                    <a:lnTo>
                      <a:pt x="34851" y="62111"/>
                    </a:lnTo>
                    <a:lnTo>
                      <a:pt x="34944" y="62435"/>
                    </a:lnTo>
                    <a:lnTo>
                      <a:pt x="34990" y="62574"/>
                    </a:lnTo>
                    <a:lnTo>
                      <a:pt x="35083" y="62713"/>
                    </a:lnTo>
                    <a:lnTo>
                      <a:pt x="35129" y="62759"/>
                    </a:lnTo>
                    <a:lnTo>
                      <a:pt x="35221" y="62806"/>
                    </a:lnTo>
                    <a:lnTo>
                      <a:pt x="35268" y="62806"/>
                    </a:lnTo>
                    <a:lnTo>
                      <a:pt x="35407" y="63130"/>
                    </a:lnTo>
                    <a:lnTo>
                      <a:pt x="35453" y="63361"/>
                    </a:lnTo>
                    <a:lnTo>
                      <a:pt x="35499" y="63407"/>
                    </a:lnTo>
                    <a:lnTo>
                      <a:pt x="35545" y="63593"/>
                    </a:lnTo>
                    <a:lnTo>
                      <a:pt x="35684" y="63870"/>
                    </a:lnTo>
                    <a:lnTo>
                      <a:pt x="35777" y="64102"/>
                    </a:lnTo>
                    <a:lnTo>
                      <a:pt x="35777" y="64148"/>
                    </a:lnTo>
                    <a:lnTo>
                      <a:pt x="35777" y="64194"/>
                    </a:lnTo>
                    <a:lnTo>
                      <a:pt x="35869" y="64333"/>
                    </a:lnTo>
                    <a:lnTo>
                      <a:pt x="36008" y="64611"/>
                    </a:lnTo>
                    <a:lnTo>
                      <a:pt x="36101" y="64842"/>
                    </a:lnTo>
                    <a:lnTo>
                      <a:pt x="36101" y="64888"/>
                    </a:lnTo>
                    <a:lnTo>
                      <a:pt x="36147" y="64888"/>
                    </a:lnTo>
                    <a:lnTo>
                      <a:pt x="36240" y="65074"/>
                    </a:lnTo>
                    <a:lnTo>
                      <a:pt x="36379" y="65305"/>
                    </a:lnTo>
                    <a:lnTo>
                      <a:pt x="36471" y="65490"/>
                    </a:lnTo>
                    <a:lnTo>
                      <a:pt x="36425" y="65536"/>
                    </a:lnTo>
                    <a:lnTo>
                      <a:pt x="36379" y="65583"/>
                    </a:lnTo>
                    <a:lnTo>
                      <a:pt x="36332" y="65629"/>
                    </a:lnTo>
                    <a:lnTo>
                      <a:pt x="36332" y="65675"/>
                    </a:lnTo>
                    <a:lnTo>
                      <a:pt x="37073" y="66925"/>
                    </a:lnTo>
                    <a:lnTo>
                      <a:pt x="37073" y="66971"/>
                    </a:lnTo>
                    <a:lnTo>
                      <a:pt x="37165" y="67064"/>
                    </a:lnTo>
                    <a:lnTo>
                      <a:pt x="37258" y="67110"/>
                    </a:lnTo>
                    <a:lnTo>
                      <a:pt x="37351" y="67064"/>
                    </a:lnTo>
                    <a:lnTo>
                      <a:pt x="37536" y="67295"/>
                    </a:lnTo>
                    <a:lnTo>
                      <a:pt x="37721" y="67619"/>
                    </a:lnTo>
                    <a:lnTo>
                      <a:pt x="37813" y="67758"/>
                    </a:lnTo>
                    <a:lnTo>
                      <a:pt x="37860" y="67804"/>
                    </a:lnTo>
                    <a:lnTo>
                      <a:pt x="38045" y="68036"/>
                    </a:lnTo>
                    <a:lnTo>
                      <a:pt x="38276" y="68360"/>
                    </a:lnTo>
                    <a:lnTo>
                      <a:pt x="38369" y="68545"/>
                    </a:lnTo>
                    <a:lnTo>
                      <a:pt x="38415" y="68591"/>
                    </a:lnTo>
                    <a:lnTo>
                      <a:pt x="38646" y="68869"/>
                    </a:lnTo>
                    <a:lnTo>
                      <a:pt x="38739" y="68961"/>
                    </a:lnTo>
                    <a:lnTo>
                      <a:pt x="39017" y="69332"/>
                    </a:lnTo>
                    <a:lnTo>
                      <a:pt x="39017" y="69424"/>
                    </a:lnTo>
                    <a:lnTo>
                      <a:pt x="38970" y="69470"/>
                    </a:lnTo>
                    <a:lnTo>
                      <a:pt x="38970" y="69517"/>
                    </a:lnTo>
                    <a:lnTo>
                      <a:pt x="39017" y="69563"/>
                    </a:lnTo>
                    <a:lnTo>
                      <a:pt x="39017" y="69609"/>
                    </a:lnTo>
                    <a:lnTo>
                      <a:pt x="39202" y="69841"/>
                    </a:lnTo>
                    <a:lnTo>
                      <a:pt x="39433" y="70072"/>
                    </a:lnTo>
                    <a:lnTo>
                      <a:pt x="39618" y="70257"/>
                    </a:lnTo>
                    <a:lnTo>
                      <a:pt x="39910" y="70581"/>
                    </a:lnTo>
                    <a:lnTo>
                      <a:pt x="39910" y="70581"/>
                    </a:lnTo>
                    <a:lnTo>
                      <a:pt x="39757" y="70442"/>
                    </a:lnTo>
                    <a:lnTo>
                      <a:pt x="39433" y="70072"/>
                    </a:lnTo>
                    <a:lnTo>
                      <a:pt x="39294" y="69933"/>
                    </a:lnTo>
                    <a:lnTo>
                      <a:pt x="39063" y="69702"/>
                    </a:lnTo>
                    <a:lnTo>
                      <a:pt x="38878" y="69517"/>
                    </a:lnTo>
                    <a:lnTo>
                      <a:pt x="38600" y="69146"/>
                    </a:lnTo>
                    <a:lnTo>
                      <a:pt x="38508" y="69054"/>
                    </a:lnTo>
                    <a:lnTo>
                      <a:pt x="38184" y="68684"/>
                    </a:lnTo>
                    <a:lnTo>
                      <a:pt x="38184" y="68637"/>
                    </a:lnTo>
                    <a:lnTo>
                      <a:pt x="38137" y="68591"/>
                    </a:lnTo>
                    <a:lnTo>
                      <a:pt x="37860" y="68221"/>
                    </a:lnTo>
                    <a:lnTo>
                      <a:pt x="37582" y="67851"/>
                    </a:lnTo>
                    <a:lnTo>
                      <a:pt x="37258" y="67341"/>
                    </a:lnTo>
                    <a:lnTo>
                      <a:pt x="37212" y="67249"/>
                    </a:lnTo>
                    <a:lnTo>
                      <a:pt x="37165" y="67203"/>
                    </a:lnTo>
                    <a:lnTo>
                      <a:pt x="37119" y="67156"/>
                    </a:lnTo>
                    <a:lnTo>
                      <a:pt x="37073" y="67064"/>
                    </a:lnTo>
                    <a:lnTo>
                      <a:pt x="36934" y="66879"/>
                    </a:lnTo>
                    <a:lnTo>
                      <a:pt x="36888" y="66786"/>
                    </a:lnTo>
                    <a:lnTo>
                      <a:pt x="36841" y="66647"/>
                    </a:lnTo>
                    <a:lnTo>
                      <a:pt x="36749" y="66555"/>
                    </a:lnTo>
                    <a:lnTo>
                      <a:pt x="36703" y="66462"/>
                    </a:lnTo>
                    <a:lnTo>
                      <a:pt x="36703" y="66416"/>
                    </a:lnTo>
                    <a:lnTo>
                      <a:pt x="35962" y="65074"/>
                    </a:lnTo>
                    <a:lnTo>
                      <a:pt x="35360" y="63731"/>
                    </a:lnTo>
                    <a:lnTo>
                      <a:pt x="35268" y="63546"/>
                    </a:lnTo>
                    <a:lnTo>
                      <a:pt x="35221" y="63315"/>
                    </a:lnTo>
                    <a:lnTo>
                      <a:pt x="35175" y="63269"/>
                    </a:lnTo>
                    <a:lnTo>
                      <a:pt x="35129" y="63130"/>
                    </a:lnTo>
                    <a:lnTo>
                      <a:pt x="35083" y="63037"/>
                    </a:lnTo>
                    <a:lnTo>
                      <a:pt x="35083" y="62945"/>
                    </a:lnTo>
                    <a:lnTo>
                      <a:pt x="34990" y="62713"/>
                    </a:lnTo>
                    <a:lnTo>
                      <a:pt x="34990" y="62667"/>
                    </a:lnTo>
                    <a:lnTo>
                      <a:pt x="34944" y="62482"/>
                    </a:lnTo>
                    <a:lnTo>
                      <a:pt x="34898" y="62482"/>
                    </a:lnTo>
                    <a:lnTo>
                      <a:pt x="34805" y="62065"/>
                    </a:lnTo>
                    <a:lnTo>
                      <a:pt x="34759" y="62019"/>
                    </a:lnTo>
                    <a:lnTo>
                      <a:pt x="34712" y="61834"/>
                    </a:lnTo>
                    <a:lnTo>
                      <a:pt x="34712" y="61788"/>
                    </a:lnTo>
                    <a:lnTo>
                      <a:pt x="34666" y="61556"/>
                    </a:lnTo>
                    <a:lnTo>
                      <a:pt x="34620" y="61371"/>
                    </a:lnTo>
                    <a:lnTo>
                      <a:pt x="34620" y="61325"/>
                    </a:lnTo>
                    <a:lnTo>
                      <a:pt x="34574" y="61232"/>
                    </a:lnTo>
                    <a:lnTo>
                      <a:pt x="34481" y="60816"/>
                    </a:lnTo>
                    <a:lnTo>
                      <a:pt x="34481" y="60769"/>
                    </a:lnTo>
                    <a:lnTo>
                      <a:pt x="34435" y="60584"/>
                    </a:lnTo>
                    <a:lnTo>
                      <a:pt x="34388" y="60353"/>
                    </a:lnTo>
                    <a:lnTo>
                      <a:pt x="34388" y="60168"/>
                    </a:lnTo>
                    <a:lnTo>
                      <a:pt x="34342" y="60075"/>
                    </a:lnTo>
                    <a:lnTo>
                      <a:pt x="34342" y="59982"/>
                    </a:lnTo>
                    <a:lnTo>
                      <a:pt x="34296" y="59659"/>
                    </a:lnTo>
                    <a:lnTo>
                      <a:pt x="34250" y="59288"/>
                    </a:lnTo>
                    <a:lnTo>
                      <a:pt x="34250" y="59196"/>
                    </a:lnTo>
                    <a:lnTo>
                      <a:pt x="34203" y="58825"/>
                    </a:lnTo>
                    <a:lnTo>
                      <a:pt x="34203" y="58363"/>
                    </a:lnTo>
                    <a:lnTo>
                      <a:pt x="34203" y="58316"/>
                    </a:lnTo>
                    <a:lnTo>
                      <a:pt x="34203" y="58224"/>
                    </a:lnTo>
                    <a:close/>
                    <a:moveTo>
                      <a:pt x="44663" y="64518"/>
                    </a:moveTo>
                    <a:lnTo>
                      <a:pt x="45635" y="65166"/>
                    </a:lnTo>
                    <a:lnTo>
                      <a:pt x="49939" y="69748"/>
                    </a:lnTo>
                    <a:lnTo>
                      <a:pt x="49847" y="70627"/>
                    </a:lnTo>
                    <a:lnTo>
                      <a:pt x="45404" y="65860"/>
                    </a:lnTo>
                    <a:lnTo>
                      <a:pt x="44895" y="64981"/>
                    </a:lnTo>
                    <a:lnTo>
                      <a:pt x="44756" y="64796"/>
                    </a:lnTo>
                    <a:lnTo>
                      <a:pt x="44663" y="64518"/>
                    </a:lnTo>
                    <a:close/>
                    <a:moveTo>
                      <a:pt x="42349" y="66092"/>
                    </a:moveTo>
                    <a:lnTo>
                      <a:pt x="42349" y="66323"/>
                    </a:lnTo>
                    <a:lnTo>
                      <a:pt x="42349" y="66462"/>
                    </a:lnTo>
                    <a:lnTo>
                      <a:pt x="42303" y="70859"/>
                    </a:lnTo>
                    <a:lnTo>
                      <a:pt x="41516" y="70165"/>
                    </a:lnTo>
                    <a:lnTo>
                      <a:pt x="40775" y="69424"/>
                    </a:lnTo>
                    <a:lnTo>
                      <a:pt x="42349" y="66092"/>
                    </a:lnTo>
                    <a:close/>
                    <a:moveTo>
                      <a:pt x="42951" y="64750"/>
                    </a:moveTo>
                    <a:lnTo>
                      <a:pt x="42997" y="64796"/>
                    </a:lnTo>
                    <a:lnTo>
                      <a:pt x="43414" y="66231"/>
                    </a:lnTo>
                    <a:lnTo>
                      <a:pt x="43367" y="71646"/>
                    </a:lnTo>
                    <a:lnTo>
                      <a:pt x="42580" y="71044"/>
                    </a:lnTo>
                    <a:lnTo>
                      <a:pt x="42580" y="65583"/>
                    </a:lnTo>
                    <a:lnTo>
                      <a:pt x="42951" y="64750"/>
                    </a:lnTo>
                    <a:close/>
                    <a:moveTo>
                      <a:pt x="45967" y="66846"/>
                    </a:moveTo>
                    <a:lnTo>
                      <a:pt x="49801" y="70905"/>
                    </a:lnTo>
                    <a:lnTo>
                      <a:pt x="49754" y="71090"/>
                    </a:lnTo>
                    <a:lnTo>
                      <a:pt x="49708" y="71322"/>
                    </a:lnTo>
                    <a:lnTo>
                      <a:pt x="49662" y="71322"/>
                    </a:lnTo>
                    <a:lnTo>
                      <a:pt x="49615" y="71461"/>
                    </a:lnTo>
                    <a:lnTo>
                      <a:pt x="49615" y="71553"/>
                    </a:lnTo>
                    <a:lnTo>
                      <a:pt x="49569" y="71646"/>
                    </a:lnTo>
                    <a:lnTo>
                      <a:pt x="49523" y="71785"/>
                    </a:lnTo>
                    <a:lnTo>
                      <a:pt x="49477" y="71877"/>
                    </a:lnTo>
                    <a:lnTo>
                      <a:pt x="49477" y="71923"/>
                    </a:lnTo>
                    <a:lnTo>
                      <a:pt x="49430" y="71970"/>
                    </a:lnTo>
                    <a:lnTo>
                      <a:pt x="49384" y="72062"/>
                    </a:lnTo>
                    <a:lnTo>
                      <a:pt x="49338" y="72155"/>
                    </a:lnTo>
                    <a:lnTo>
                      <a:pt x="49338" y="72201"/>
                    </a:lnTo>
                    <a:lnTo>
                      <a:pt x="49291" y="72247"/>
                    </a:lnTo>
                    <a:lnTo>
                      <a:pt x="49291" y="72294"/>
                    </a:lnTo>
                    <a:lnTo>
                      <a:pt x="49245" y="72340"/>
                    </a:lnTo>
                    <a:lnTo>
                      <a:pt x="49199" y="72433"/>
                    </a:lnTo>
                    <a:lnTo>
                      <a:pt x="47116" y="68869"/>
                    </a:lnTo>
                    <a:lnTo>
                      <a:pt x="45967" y="66846"/>
                    </a:lnTo>
                    <a:close/>
                    <a:moveTo>
                      <a:pt x="40220" y="70581"/>
                    </a:moveTo>
                    <a:lnTo>
                      <a:pt x="40266" y="70627"/>
                    </a:lnTo>
                    <a:lnTo>
                      <a:pt x="40405" y="70766"/>
                    </a:lnTo>
                    <a:lnTo>
                      <a:pt x="40729" y="71044"/>
                    </a:lnTo>
                    <a:lnTo>
                      <a:pt x="40868" y="71183"/>
                    </a:lnTo>
                    <a:lnTo>
                      <a:pt x="41007" y="71275"/>
                    </a:lnTo>
                    <a:lnTo>
                      <a:pt x="41192" y="71414"/>
                    </a:lnTo>
                    <a:lnTo>
                      <a:pt x="41331" y="71553"/>
                    </a:lnTo>
                    <a:lnTo>
                      <a:pt x="41747" y="71877"/>
                    </a:lnTo>
                    <a:lnTo>
                      <a:pt x="42118" y="72109"/>
                    </a:lnTo>
                    <a:lnTo>
                      <a:pt x="42256" y="72201"/>
                    </a:lnTo>
                    <a:lnTo>
                      <a:pt x="42303" y="72247"/>
                    </a:lnTo>
                    <a:lnTo>
                      <a:pt x="42303" y="72433"/>
                    </a:lnTo>
                    <a:lnTo>
                      <a:pt x="42349" y="72479"/>
                    </a:lnTo>
                    <a:lnTo>
                      <a:pt x="42303" y="72479"/>
                    </a:lnTo>
                    <a:lnTo>
                      <a:pt x="42256" y="72433"/>
                    </a:lnTo>
                    <a:lnTo>
                      <a:pt x="42025" y="72294"/>
                    </a:lnTo>
                    <a:lnTo>
                      <a:pt x="41933" y="72247"/>
                    </a:lnTo>
                    <a:lnTo>
                      <a:pt x="41933" y="72201"/>
                    </a:lnTo>
                    <a:lnTo>
                      <a:pt x="41794" y="72109"/>
                    </a:lnTo>
                    <a:lnTo>
                      <a:pt x="41285" y="71738"/>
                    </a:lnTo>
                    <a:lnTo>
                      <a:pt x="40775" y="71368"/>
                    </a:lnTo>
                    <a:lnTo>
                      <a:pt x="40266" y="70905"/>
                    </a:lnTo>
                    <a:lnTo>
                      <a:pt x="40063" y="70720"/>
                    </a:lnTo>
                    <a:lnTo>
                      <a:pt x="40127" y="70720"/>
                    </a:lnTo>
                    <a:lnTo>
                      <a:pt x="40174" y="70674"/>
                    </a:lnTo>
                    <a:lnTo>
                      <a:pt x="40220" y="70581"/>
                    </a:lnTo>
                    <a:close/>
                    <a:moveTo>
                      <a:pt x="42580" y="72433"/>
                    </a:moveTo>
                    <a:lnTo>
                      <a:pt x="42673" y="72479"/>
                    </a:lnTo>
                    <a:lnTo>
                      <a:pt x="42719" y="72479"/>
                    </a:lnTo>
                    <a:lnTo>
                      <a:pt x="42719" y="72525"/>
                    </a:lnTo>
                    <a:lnTo>
                      <a:pt x="42580" y="72433"/>
                    </a:lnTo>
                    <a:close/>
                    <a:moveTo>
                      <a:pt x="43645" y="67017"/>
                    </a:moveTo>
                    <a:lnTo>
                      <a:pt x="45311" y="72710"/>
                    </a:lnTo>
                    <a:lnTo>
                      <a:pt x="44987" y="72571"/>
                    </a:lnTo>
                    <a:lnTo>
                      <a:pt x="44756" y="72433"/>
                    </a:lnTo>
                    <a:lnTo>
                      <a:pt x="44339" y="72247"/>
                    </a:lnTo>
                    <a:lnTo>
                      <a:pt x="44015" y="72062"/>
                    </a:lnTo>
                    <a:lnTo>
                      <a:pt x="43830" y="71970"/>
                    </a:lnTo>
                    <a:lnTo>
                      <a:pt x="43784" y="71923"/>
                    </a:lnTo>
                    <a:lnTo>
                      <a:pt x="43738" y="71923"/>
                    </a:lnTo>
                    <a:lnTo>
                      <a:pt x="43645" y="71831"/>
                    </a:lnTo>
                    <a:lnTo>
                      <a:pt x="43645" y="67064"/>
                    </a:lnTo>
                    <a:lnTo>
                      <a:pt x="43645" y="67017"/>
                    </a:lnTo>
                    <a:close/>
                    <a:moveTo>
                      <a:pt x="42904" y="72618"/>
                    </a:moveTo>
                    <a:lnTo>
                      <a:pt x="43043" y="72664"/>
                    </a:lnTo>
                    <a:lnTo>
                      <a:pt x="43228" y="72756"/>
                    </a:lnTo>
                    <a:lnTo>
                      <a:pt x="43367" y="72849"/>
                    </a:lnTo>
                    <a:lnTo>
                      <a:pt x="43367" y="72895"/>
                    </a:lnTo>
                    <a:lnTo>
                      <a:pt x="42858" y="72618"/>
                    </a:lnTo>
                    <a:close/>
                    <a:moveTo>
                      <a:pt x="43645" y="65027"/>
                    </a:moveTo>
                    <a:lnTo>
                      <a:pt x="44385" y="66277"/>
                    </a:lnTo>
                    <a:lnTo>
                      <a:pt x="46376" y="73034"/>
                    </a:lnTo>
                    <a:lnTo>
                      <a:pt x="45589" y="72803"/>
                    </a:lnTo>
                    <a:lnTo>
                      <a:pt x="43645" y="66231"/>
                    </a:lnTo>
                    <a:lnTo>
                      <a:pt x="43645" y="65351"/>
                    </a:lnTo>
                    <a:lnTo>
                      <a:pt x="43645" y="65212"/>
                    </a:lnTo>
                    <a:lnTo>
                      <a:pt x="43645" y="65027"/>
                    </a:lnTo>
                    <a:close/>
                    <a:moveTo>
                      <a:pt x="44247" y="64935"/>
                    </a:moveTo>
                    <a:lnTo>
                      <a:pt x="45219" y="65999"/>
                    </a:lnTo>
                    <a:lnTo>
                      <a:pt x="49060" y="72618"/>
                    </a:lnTo>
                    <a:lnTo>
                      <a:pt x="48829" y="72895"/>
                    </a:lnTo>
                    <a:lnTo>
                      <a:pt x="48551" y="73127"/>
                    </a:lnTo>
                    <a:lnTo>
                      <a:pt x="48551" y="73080"/>
                    </a:lnTo>
                    <a:lnTo>
                      <a:pt x="48458" y="72942"/>
                    </a:lnTo>
                    <a:lnTo>
                      <a:pt x="44617" y="66231"/>
                    </a:lnTo>
                    <a:lnTo>
                      <a:pt x="44339" y="65305"/>
                    </a:lnTo>
                    <a:lnTo>
                      <a:pt x="44293" y="65120"/>
                    </a:lnTo>
                    <a:lnTo>
                      <a:pt x="44247" y="64935"/>
                    </a:lnTo>
                    <a:close/>
                    <a:moveTo>
                      <a:pt x="44848" y="67110"/>
                    </a:moveTo>
                    <a:lnTo>
                      <a:pt x="48366" y="73173"/>
                    </a:lnTo>
                    <a:lnTo>
                      <a:pt x="47718" y="73219"/>
                    </a:lnTo>
                    <a:lnTo>
                      <a:pt x="47162" y="73219"/>
                    </a:lnTo>
                    <a:lnTo>
                      <a:pt x="46607" y="73127"/>
                    </a:lnTo>
                    <a:lnTo>
                      <a:pt x="44895" y="67203"/>
                    </a:lnTo>
                    <a:lnTo>
                      <a:pt x="44848" y="67110"/>
                    </a:lnTo>
                    <a:close/>
                    <a:moveTo>
                      <a:pt x="45589" y="52716"/>
                    </a:moveTo>
                    <a:lnTo>
                      <a:pt x="45681" y="52809"/>
                    </a:lnTo>
                    <a:lnTo>
                      <a:pt x="45867" y="52948"/>
                    </a:lnTo>
                    <a:lnTo>
                      <a:pt x="46468" y="53503"/>
                    </a:lnTo>
                    <a:lnTo>
                      <a:pt x="46561" y="53595"/>
                    </a:lnTo>
                    <a:lnTo>
                      <a:pt x="46653" y="53688"/>
                    </a:lnTo>
                    <a:lnTo>
                      <a:pt x="47024" y="54105"/>
                    </a:lnTo>
                    <a:lnTo>
                      <a:pt x="47209" y="54290"/>
                    </a:lnTo>
                    <a:lnTo>
                      <a:pt x="47533" y="54660"/>
                    </a:lnTo>
                    <a:lnTo>
                      <a:pt x="47625" y="54753"/>
                    </a:lnTo>
                    <a:lnTo>
                      <a:pt x="47949" y="55077"/>
                    </a:lnTo>
                    <a:lnTo>
                      <a:pt x="48181" y="55447"/>
                    </a:lnTo>
                    <a:lnTo>
                      <a:pt x="48366" y="55678"/>
                    </a:lnTo>
                    <a:lnTo>
                      <a:pt x="48412" y="55724"/>
                    </a:lnTo>
                    <a:lnTo>
                      <a:pt x="48458" y="55771"/>
                    </a:lnTo>
                    <a:lnTo>
                      <a:pt x="48551" y="55910"/>
                    </a:lnTo>
                    <a:lnTo>
                      <a:pt x="48690" y="56048"/>
                    </a:lnTo>
                    <a:lnTo>
                      <a:pt x="48782" y="56187"/>
                    </a:lnTo>
                    <a:lnTo>
                      <a:pt x="49106" y="56696"/>
                    </a:lnTo>
                    <a:lnTo>
                      <a:pt x="49153" y="56696"/>
                    </a:lnTo>
                    <a:lnTo>
                      <a:pt x="49245" y="56835"/>
                    </a:lnTo>
                    <a:lnTo>
                      <a:pt x="49338" y="57020"/>
                    </a:lnTo>
                    <a:lnTo>
                      <a:pt x="49384" y="57113"/>
                    </a:lnTo>
                    <a:lnTo>
                      <a:pt x="49708" y="57576"/>
                    </a:lnTo>
                    <a:lnTo>
                      <a:pt x="49754" y="57576"/>
                    </a:lnTo>
                    <a:lnTo>
                      <a:pt x="49847" y="57715"/>
                    </a:lnTo>
                    <a:lnTo>
                      <a:pt x="49939" y="57900"/>
                    </a:lnTo>
                    <a:lnTo>
                      <a:pt x="49939" y="57946"/>
                    </a:lnTo>
                    <a:lnTo>
                      <a:pt x="50541" y="59011"/>
                    </a:lnTo>
                    <a:lnTo>
                      <a:pt x="50773" y="59335"/>
                    </a:lnTo>
                    <a:lnTo>
                      <a:pt x="51050" y="59890"/>
                    </a:lnTo>
                    <a:lnTo>
                      <a:pt x="51189" y="60214"/>
                    </a:lnTo>
                    <a:lnTo>
                      <a:pt x="51235" y="60260"/>
                    </a:lnTo>
                    <a:lnTo>
                      <a:pt x="51467" y="60769"/>
                    </a:lnTo>
                    <a:lnTo>
                      <a:pt x="51467" y="60816"/>
                    </a:lnTo>
                    <a:lnTo>
                      <a:pt x="51559" y="61001"/>
                    </a:lnTo>
                    <a:lnTo>
                      <a:pt x="51606" y="61140"/>
                    </a:lnTo>
                    <a:lnTo>
                      <a:pt x="51652" y="61186"/>
                    </a:lnTo>
                    <a:lnTo>
                      <a:pt x="51837" y="61695"/>
                    </a:lnTo>
                    <a:lnTo>
                      <a:pt x="51883" y="61741"/>
                    </a:lnTo>
                    <a:lnTo>
                      <a:pt x="51976" y="61926"/>
                    </a:lnTo>
                    <a:lnTo>
                      <a:pt x="52022" y="62065"/>
                    </a:lnTo>
                    <a:lnTo>
                      <a:pt x="52022" y="62111"/>
                    </a:lnTo>
                    <a:lnTo>
                      <a:pt x="52207" y="62621"/>
                    </a:lnTo>
                    <a:lnTo>
                      <a:pt x="52254" y="62713"/>
                    </a:lnTo>
                    <a:lnTo>
                      <a:pt x="52300" y="62898"/>
                    </a:lnTo>
                    <a:lnTo>
                      <a:pt x="52346" y="63037"/>
                    </a:lnTo>
                    <a:lnTo>
                      <a:pt x="52346" y="63083"/>
                    </a:lnTo>
                    <a:lnTo>
                      <a:pt x="52392" y="63130"/>
                    </a:lnTo>
                    <a:lnTo>
                      <a:pt x="52439" y="63315"/>
                    </a:lnTo>
                    <a:lnTo>
                      <a:pt x="52485" y="63407"/>
                    </a:lnTo>
                    <a:lnTo>
                      <a:pt x="52485" y="63454"/>
                    </a:lnTo>
                    <a:lnTo>
                      <a:pt x="52531" y="63546"/>
                    </a:lnTo>
                    <a:lnTo>
                      <a:pt x="52531" y="63639"/>
                    </a:lnTo>
                    <a:lnTo>
                      <a:pt x="52578" y="63778"/>
                    </a:lnTo>
                    <a:lnTo>
                      <a:pt x="52670" y="63917"/>
                    </a:lnTo>
                    <a:lnTo>
                      <a:pt x="52670" y="64055"/>
                    </a:lnTo>
                    <a:lnTo>
                      <a:pt x="52670" y="64102"/>
                    </a:lnTo>
                    <a:lnTo>
                      <a:pt x="52855" y="64842"/>
                    </a:lnTo>
                    <a:lnTo>
                      <a:pt x="52902" y="64888"/>
                    </a:lnTo>
                    <a:lnTo>
                      <a:pt x="52948" y="65074"/>
                    </a:lnTo>
                    <a:lnTo>
                      <a:pt x="52994" y="65259"/>
                    </a:lnTo>
                    <a:lnTo>
                      <a:pt x="53179" y="66369"/>
                    </a:lnTo>
                    <a:lnTo>
                      <a:pt x="53318" y="67480"/>
                    </a:lnTo>
                    <a:lnTo>
                      <a:pt x="53364" y="68545"/>
                    </a:lnTo>
                    <a:lnTo>
                      <a:pt x="53364" y="69563"/>
                    </a:lnTo>
                    <a:lnTo>
                      <a:pt x="53272" y="70396"/>
                    </a:lnTo>
                    <a:lnTo>
                      <a:pt x="53179" y="71229"/>
                    </a:lnTo>
                    <a:lnTo>
                      <a:pt x="52948" y="72016"/>
                    </a:lnTo>
                    <a:lnTo>
                      <a:pt x="52716" y="72710"/>
                    </a:lnTo>
                    <a:lnTo>
                      <a:pt x="52439" y="73266"/>
                    </a:lnTo>
                    <a:lnTo>
                      <a:pt x="52439" y="73266"/>
                    </a:lnTo>
                    <a:lnTo>
                      <a:pt x="52624" y="72756"/>
                    </a:lnTo>
                    <a:lnTo>
                      <a:pt x="52809" y="72247"/>
                    </a:lnTo>
                    <a:lnTo>
                      <a:pt x="52948" y="71692"/>
                    </a:lnTo>
                    <a:lnTo>
                      <a:pt x="52994" y="71507"/>
                    </a:lnTo>
                    <a:lnTo>
                      <a:pt x="52994" y="71414"/>
                    </a:lnTo>
                    <a:lnTo>
                      <a:pt x="53040" y="71368"/>
                    </a:lnTo>
                    <a:lnTo>
                      <a:pt x="53133" y="70535"/>
                    </a:lnTo>
                    <a:lnTo>
                      <a:pt x="53226" y="69702"/>
                    </a:lnTo>
                    <a:lnTo>
                      <a:pt x="53226" y="68776"/>
                    </a:lnTo>
                    <a:lnTo>
                      <a:pt x="53179" y="67758"/>
                    </a:lnTo>
                    <a:lnTo>
                      <a:pt x="53179" y="67619"/>
                    </a:lnTo>
                    <a:lnTo>
                      <a:pt x="53133" y="67527"/>
                    </a:lnTo>
                    <a:lnTo>
                      <a:pt x="53133" y="67480"/>
                    </a:lnTo>
                    <a:lnTo>
                      <a:pt x="53040" y="66693"/>
                    </a:lnTo>
                    <a:lnTo>
                      <a:pt x="52902" y="65860"/>
                    </a:lnTo>
                    <a:lnTo>
                      <a:pt x="52716" y="65027"/>
                    </a:lnTo>
                    <a:lnTo>
                      <a:pt x="52485" y="64148"/>
                    </a:lnTo>
                    <a:lnTo>
                      <a:pt x="52439" y="63963"/>
                    </a:lnTo>
                    <a:lnTo>
                      <a:pt x="52392" y="63824"/>
                    </a:lnTo>
                    <a:lnTo>
                      <a:pt x="52300" y="63639"/>
                    </a:lnTo>
                    <a:lnTo>
                      <a:pt x="52300" y="63593"/>
                    </a:lnTo>
                    <a:lnTo>
                      <a:pt x="52161" y="63130"/>
                    </a:lnTo>
                    <a:lnTo>
                      <a:pt x="52115" y="63037"/>
                    </a:lnTo>
                    <a:lnTo>
                      <a:pt x="52115" y="62991"/>
                    </a:lnTo>
                    <a:lnTo>
                      <a:pt x="52068" y="62852"/>
                    </a:lnTo>
                    <a:lnTo>
                      <a:pt x="51976" y="62621"/>
                    </a:lnTo>
                    <a:lnTo>
                      <a:pt x="51976" y="62574"/>
                    </a:lnTo>
                    <a:lnTo>
                      <a:pt x="51883" y="62389"/>
                    </a:lnTo>
                    <a:lnTo>
                      <a:pt x="51328" y="61047"/>
                    </a:lnTo>
                    <a:lnTo>
                      <a:pt x="51328" y="61001"/>
                    </a:lnTo>
                    <a:lnTo>
                      <a:pt x="51235" y="60816"/>
                    </a:lnTo>
                    <a:lnTo>
                      <a:pt x="50819" y="59982"/>
                    </a:lnTo>
                    <a:lnTo>
                      <a:pt x="50402" y="59149"/>
                    </a:lnTo>
                    <a:lnTo>
                      <a:pt x="49939" y="58363"/>
                    </a:lnTo>
                    <a:lnTo>
                      <a:pt x="49477" y="57622"/>
                    </a:lnTo>
                    <a:lnTo>
                      <a:pt x="49338" y="57344"/>
                    </a:lnTo>
                    <a:lnTo>
                      <a:pt x="49291" y="57298"/>
                    </a:lnTo>
                    <a:lnTo>
                      <a:pt x="49153" y="57067"/>
                    </a:lnTo>
                    <a:lnTo>
                      <a:pt x="49106" y="57067"/>
                    </a:lnTo>
                    <a:lnTo>
                      <a:pt x="49060" y="56974"/>
                    </a:lnTo>
                    <a:lnTo>
                      <a:pt x="48921" y="56789"/>
                    </a:lnTo>
                    <a:lnTo>
                      <a:pt x="48829" y="56650"/>
                    </a:lnTo>
                    <a:lnTo>
                      <a:pt x="48736" y="56511"/>
                    </a:lnTo>
                    <a:lnTo>
                      <a:pt x="48644" y="56372"/>
                    </a:lnTo>
                    <a:lnTo>
                      <a:pt x="48551" y="56280"/>
                    </a:lnTo>
                    <a:lnTo>
                      <a:pt x="48412" y="56048"/>
                    </a:lnTo>
                    <a:lnTo>
                      <a:pt x="48366" y="56002"/>
                    </a:lnTo>
                    <a:lnTo>
                      <a:pt x="48181" y="55771"/>
                    </a:lnTo>
                    <a:lnTo>
                      <a:pt x="48134" y="55724"/>
                    </a:lnTo>
                    <a:lnTo>
                      <a:pt x="47949" y="55493"/>
                    </a:lnTo>
                    <a:lnTo>
                      <a:pt x="47949" y="55447"/>
                    </a:lnTo>
                    <a:lnTo>
                      <a:pt x="47718" y="55169"/>
                    </a:lnTo>
                    <a:lnTo>
                      <a:pt x="46931" y="54290"/>
                    </a:lnTo>
                    <a:lnTo>
                      <a:pt x="46792" y="54151"/>
                    </a:lnTo>
                    <a:lnTo>
                      <a:pt x="46653" y="54012"/>
                    </a:lnTo>
                    <a:lnTo>
                      <a:pt x="46607" y="53966"/>
                    </a:lnTo>
                    <a:lnTo>
                      <a:pt x="46468" y="53781"/>
                    </a:lnTo>
                    <a:lnTo>
                      <a:pt x="46422" y="53781"/>
                    </a:lnTo>
                    <a:lnTo>
                      <a:pt x="46283" y="53595"/>
                    </a:lnTo>
                    <a:lnTo>
                      <a:pt x="46237" y="53595"/>
                    </a:lnTo>
                    <a:lnTo>
                      <a:pt x="46098" y="53410"/>
                    </a:lnTo>
                    <a:lnTo>
                      <a:pt x="46052" y="53410"/>
                    </a:lnTo>
                    <a:lnTo>
                      <a:pt x="45913" y="53272"/>
                    </a:lnTo>
                    <a:lnTo>
                      <a:pt x="45867" y="53225"/>
                    </a:lnTo>
                    <a:lnTo>
                      <a:pt x="45728" y="53086"/>
                    </a:lnTo>
                    <a:lnTo>
                      <a:pt x="45635" y="53040"/>
                    </a:lnTo>
                    <a:lnTo>
                      <a:pt x="45496" y="52901"/>
                    </a:lnTo>
                    <a:lnTo>
                      <a:pt x="45450" y="52855"/>
                    </a:lnTo>
                    <a:lnTo>
                      <a:pt x="45404" y="52809"/>
                    </a:lnTo>
                    <a:lnTo>
                      <a:pt x="45589" y="52716"/>
                    </a:lnTo>
                    <a:close/>
                    <a:moveTo>
                      <a:pt x="52434" y="73275"/>
                    </a:moveTo>
                    <a:lnTo>
                      <a:pt x="52346" y="73451"/>
                    </a:lnTo>
                    <a:lnTo>
                      <a:pt x="52346" y="73451"/>
                    </a:lnTo>
                    <a:lnTo>
                      <a:pt x="52346" y="73451"/>
                    </a:lnTo>
                    <a:lnTo>
                      <a:pt x="52434" y="73275"/>
                    </a:lnTo>
                    <a:close/>
                    <a:moveTo>
                      <a:pt x="43645" y="72988"/>
                    </a:moveTo>
                    <a:lnTo>
                      <a:pt x="43691" y="73034"/>
                    </a:lnTo>
                    <a:lnTo>
                      <a:pt x="43830" y="73080"/>
                    </a:lnTo>
                    <a:lnTo>
                      <a:pt x="43969" y="73127"/>
                    </a:lnTo>
                    <a:lnTo>
                      <a:pt x="44015" y="73127"/>
                    </a:lnTo>
                    <a:lnTo>
                      <a:pt x="44015" y="73173"/>
                    </a:lnTo>
                    <a:lnTo>
                      <a:pt x="44200" y="73173"/>
                    </a:lnTo>
                    <a:lnTo>
                      <a:pt x="44385" y="73266"/>
                    </a:lnTo>
                    <a:lnTo>
                      <a:pt x="44432" y="73312"/>
                    </a:lnTo>
                    <a:lnTo>
                      <a:pt x="44524" y="73312"/>
                    </a:lnTo>
                    <a:lnTo>
                      <a:pt x="44524" y="73358"/>
                    </a:lnTo>
                    <a:lnTo>
                      <a:pt x="44756" y="73404"/>
                    </a:lnTo>
                    <a:lnTo>
                      <a:pt x="44987" y="73497"/>
                    </a:lnTo>
                    <a:lnTo>
                      <a:pt x="45080" y="73497"/>
                    </a:lnTo>
                    <a:lnTo>
                      <a:pt x="45265" y="73543"/>
                    </a:lnTo>
                    <a:lnTo>
                      <a:pt x="45496" y="73590"/>
                    </a:lnTo>
                    <a:lnTo>
                      <a:pt x="45543" y="73590"/>
                    </a:lnTo>
                    <a:lnTo>
                      <a:pt x="45589" y="73682"/>
                    </a:lnTo>
                    <a:lnTo>
                      <a:pt x="45311" y="73636"/>
                    </a:lnTo>
                    <a:lnTo>
                      <a:pt x="44478" y="73451"/>
                    </a:lnTo>
                    <a:lnTo>
                      <a:pt x="43645" y="73127"/>
                    </a:lnTo>
                    <a:lnTo>
                      <a:pt x="43645" y="72988"/>
                    </a:lnTo>
                    <a:close/>
                    <a:moveTo>
                      <a:pt x="45820" y="73636"/>
                    </a:moveTo>
                    <a:lnTo>
                      <a:pt x="46144" y="73682"/>
                    </a:lnTo>
                    <a:lnTo>
                      <a:pt x="46329" y="73728"/>
                    </a:lnTo>
                    <a:lnTo>
                      <a:pt x="45820" y="73728"/>
                    </a:lnTo>
                    <a:lnTo>
                      <a:pt x="45820" y="73682"/>
                    </a:lnTo>
                    <a:lnTo>
                      <a:pt x="45820" y="73636"/>
                    </a:lnTo>
                    <a:close/>
                    <a:moveTo>
                      <a:pt x="46561" y="73682"/>
                    </a:moveTo>
                    <a:lnTo>
                      <a:pt x="46561" y="73728"/>
                    </a:lnTo>
                    <a:lnTo>
                      <a:pt x="46468" y="73728"/>
                    </a:lnTo>
                    <a:lnTo>
                      <a:pt x="46561" y="73682"/>
                    </a:lnTo>
                    <a:close/>
                    <a:moveTo>
                      <a:pt x="47209" y="73682"/>
                    </a:moveTo>
                    <a:lnTo>
                      <a:pt x="47024" y="73728"/>
                    </a:lnTo>
                    <a:lnTo>
                      <a:pt x="46885" y="73728"/>
                    </a:lnTo>
                    <a:lnTo>
                      <a:pt x="47070" y="73682"/>
                    </a:lnTo>
                    <a:close/>
                    <a:moveTo>
                      <a:pt x="52138" y="73798"/>
                    </a:moveTo>
                    <a:lnTo>
                      <a:pt x="52068" y="73914"/>
                    </a:lnTo>
                    <a:lnTo>
                      <a:pt x="52115" y="73821"/>
                    </a:lnTo>
                    <a:lnTo>
                      <a:pt x="52138" y="73798"/>
                    </a:lnTo>
                    <a:close/>
                    <a:moveTo>
                      <a:pt x="46700" y="52300"/>
                    </a:moveTo>
                    <a:lnTo>
                      <a:pt x="46977" y="52531"/>
                    </a:lnTo>
                    <a:lnTo>
                      <a:pt x="47810" y="53364"/>
                    </a:lnTo>
                    <a:lnTo>
                      <a:pt x="48644" y="54243"/>
                    </a:lnTo>
                    <a:lnTo>
                      <a:pt x="49199" y="54891"/>
                    </a:lnTo>
                    <a:lnTo>
                      <a:pt x="49708" y="55586"/>
                    </a:lnTo>
                    <a:lnTo>
                      <a:pt x="50217" y="56280"/>
                    </a:lnTo>
                    <a:lnTo>
                      <a:pt x="50726" y="57020"/>
                    </a:lnTo>
                    <a:lnTo>
                      <a:pt x="51189" y="57761"/>
                    </a:lnTo>
                    <a:lnTo>
                      <a:pt x="51606" y="58548"/>
                    </a:lnTo>
                    <a:lnTo>
                      <a:pt x="52022" y="59335"/>
                    </a:lnTo>
                    <a:lnTo>
                      <a:pt x="52392" y="60121"/>
                    </a:lnTo>
                    <a:lnTo>
                      <a:pt x="52763" y="61047"/>
                    </a:lnTo>
                    <a:lnTo>
                      <a:pt x="53133" y="61926"/>
                    </a:lnTo>
                    <a:lnTo>
                      <a:pt x="53411" y="62852"/>
                    </a:lnTo>
                    <a:lnTo>
                      <a:pt x="53688" y="63778"/>
                    </a:lnTo>
                    <a:lnTo>
                      <a:pt x="53873" y="64472"/>
                    </a:lnTo>
                    <a:lnTo>
                      <a:pt x="54012" y="65212"/>
                    </a:lnTo>
                    <a:lnTo>
                      <a:pt x="54105" y="65860"/>
                    </a:lnTo>
                    <a:lnTo>
                      <a:pt x="54197" y="66555"/>
                    </a:lnTo>
                    <a:lnTo>
                      <a:pt x="54197" y="66693"/>
                    </a:lnTo>
                    <a:lnTo>
                      <a:pt x="54197" y="66740"/>
                    </a:lnTo>
                    <a:lnTo>
                      <a:pt x="54244" y="67388"/>
                    </a:lnTo>
                    <a:lnTo>
                      <a:pt x="54244" y="68082"/>
                    </a:lnTo>
                    <a:lnTo>
                      <a:pt x="54244" y="68128"/>
                    </a:lnTo>
                    <a:lnTo>
                      <a:pt x="54244" y="68175"/>
                    </a:lnTo>
                    <a:lnTo>
                      <a:pt x="54197" y="68961"/>
                    </a:lnTo>
                    <a:lnTo>
                      <a:pt x="54151" y="69702"/>
                    </a:lnTo>
                    <a:lnTo>
                      <a:pt x="53966" y="70535"/>
                    </a:lnTo>
                    <a:lnTo>
                      <a:pt x="53781" y="71368"/>
                    </a:lnTo>
                    <a:lnTo>
                      <a:pt x="53688" y="71553"/>
                    </a:lnTo>
                    <a:lnTo>
                      <a:pt x="53688" y="71646"/>
                    </a:lnTo>
                    <a:lnTo>
                      <a:pt x="53642" y="71738"/>
                    </a:lnTo>
                    <a:lnTo>
                      <a:pt x="53596" y="71877"/>
                    </a:lnTo>
                    <a:lnTo>
                      <a:pt x="53549" y="71923"/>
                    </a:lnTo>
                    <a:lnTo>
                      <a:pt x="53549" y="71970"/>
                    </a:lnTo>
                    <a:lnTo>
                      <a:pt x="53503" y="72109"/>
                    </a:lnTo>
                    <a:lnTo>
                      <a:pt x="53457" y="72201"/>
                    </a:lnTo>
                    <a:lnTo>
                      <a:pt x="53411" y="72294"/>
                    </a:lnTo>
                    <a:lnTo>
                      <a:pt x="53364" y="72433"/>
                    </a:lnTo>
                    <a:lnTo>
                      <a:pt x="53272" y="72525"/>
                    </a:lnTo>
                    <a:lnTo>
                      <a:pt x="53226" y="72618"/>
                    </a:lnTo>
                    <a:lnTo>
                      <a:pt x="53226" y="72664"/>
                    </a:lnTo>
                    <a:lnTo>
                      <a:pt x="53179" y="72710"/>
                    </a:lnTo>
                    <a:lnTo>
                      <a:pt x="53179" y="72756"/>
                    </a:lnTo>
                    <a:lnTo>
                      <a:pt x="53087" y="72895"/>
                    </a:lnTo>
                    <a:lnTo>
                      <a:pt x="53040" y="72988"/>
                    </a:lnTo>
                    <a:lnTo>
                      <a:pt x="52716" y="73451"/>
                    </a:lnTo>
                    <a:lnTo>
                      <a:pt x="52578" y="73636"/>
                    </a:lnTo>
                    <a:lnTo>
                      <a:pt x="52439" y="73821"/>
                    </a:lnTo>
                    <a:lnTo>
                      <a:pt x="52439" y="73867"/>
                    </a:lnTo>
                    <a:lnTo>
                      <a:pt x="52300" y="74006"/>
                    </a:lnTo>
                    <a:lnTo>
                      <a:pt x="52254" y="74006"/>
                    </a:lnTo>
                    <a:lnTo>
                      <a:pt x="52254" y="74052"/>
                    </a:lnTo>
                    <a:lnTo>
                      <a:pt x="52161" y="74145"/>
                    </a:lnTo>
                    <a:lnTo>
                      <a:pt x="52115" y="74191"/>
                    </a:lnTo>
                    <a:lnTo>
                      <a:pt x="52115" y="74238"/>
                    </a:lnTo>
                    <a:lnTo>
                      <a:pt x="51976" y="74330"/>
                    </a:lnTo>
                    <a:lnTo>
                      <a:pt x="51930" y="74376"/>
                    </a:lnTo>
                    <a:lnTo>
                      <a:pt x="52068" y="74191"/>
                    </a:lnTo>
                    <a:lnTo>
                      <a:pt x="52485" y="73543"/>
                    </a:lnTo>
                    <a:lnTo>
                      <a:pt x="52855" y="72756"/>
                    </a:lnTo>
                    <a:lnTo>
                      <a:pt x="53087" y="72016"/>
                    </a:lnTo>
                    <a:lnTo>
                      <a:pt x="53272" y="71229"/>
                    </a:lnTo>
                    <a:lnTo>
                      <a:pt x="53411" y="70442"/>
                    </a:lnTo>
                    <a:lnTo>
                      <a:pt x="53503" y="69563"/>
                    </a:lnTo>
                    <a:lnTo>
                      <a:pt x="53503" y="68545"/>
                    </a:lnTo>
                    <a:lnTo>
                      <a:pt x="53457" y="67480"/>
                    </a:lnTo>
                    <a:lnTo>
                      <a:pt x="53318" y="66369"/>
                    </a:lnTo>
                    <a:lnTo>
                      <a:pt x="53087" y="65259"/>
                    </a:lnTo>
                    <a:lnTo>
                      <a:pt x="53087" y="65074"/>
                    </a:lnTo>
                    <a:lnTo>
                      <a:pt x="53040" y="64842"/>
                    </a:lnTo>
                    <a:lnTo>
                      <a:pt x="52994" y="64796"/>
                    </a:lnTo>
                    <a:lnTo>
                      <a:pt x="52809" y="64055"/>
                    </a:lnTo>
                    <a:lnTo>
                      <a:pt x="52763" y="63917"/>
                    </a:lnTo>
                    <a:lnTo>
                      <a:pt x="52716" y="63731"/>
                    </a:lnTo>
                    <a:lnTo>
                      <a:pt x="52670" y="63593"/>
                    </a:lnTo>
                    <a:lnTo>
                      <a:pt x="52670" y="63546"/>
                    </a:lnTo>
                    <a:lnTo>
                      <a:pt x="52624" y="63407"/>
                    </a:lnTo>
                    <a:lnTo>
                      <a:pt x="52578" y="63361"/>
                    </a:lnTo>
                    <a:lnTo>
                      <a:pt x="52578" y="63269"/>
                    </a:lnTo>
                    <a:lnTo>
                      <a:pt x="52531" y="63083"/>
                    </a:lnTo>
                    <a:lnTo>
                      <a:pt x="52485" y="63083"/>
                    </a:lnTo>
                    <a:lnTo>
                      <a:pt x="52485" y="62898"/>
                    </a:lnTo>
                    <a:lnTo>
                      <a:pt x="52346" y="62667"/>
                    </a:lnTo>
                    <a:lnTo>
                      <a:pt x="52346" y="62574"/>
                    </a:lnTo>
                    <a:lnTo>
                      <a:pt x="52161" y="62065"/>
                    </a:lnTo>
                    <a:lnTo>
                      <a:pt x="52115" y="61926"/>
                    </a:lnTo>
                    <a:lnTo>
                      <a:pt x="51976" y="61695"/>
                    </a:lnTo>
                    <a:lnTo>
                      <a:pt x="51976" y="61649"/>
                    </a:lnTo>
                    <a:lnTo>
                      <a:pt x="51744" y="61140"/>
                    </a:lnTo>
                    <a:lnTo>
                      <a:pt x="51698" y="61001"/>
                    </a:lnTo>
                    <a:lnTo>
                      <a:pt x="51606" y="60723"/>
                    </a:lnTo>
                    <a:lnTo>
                      <a:pt x="51559" y="60723"/>
                    </a:lnTo>
                    <a:lnTo>
                      <a:pt x="51328" y="60214"/>
                    </a:lnTo>
                    <a:lnTo>
                      <a:pt x="51282" y="60075"/>
                    </a:lnTo>
                    <a:lnTo>
                      <a:pt x="51143" y="59844"/>
                    </a:lnTo>
                    <a:lnTo>
                      <a:pt x="50865" y="59288"/>
                    </a:lnTo>
                    <a:lnTo>
                      <a:pt x="50819" y="59149"/>
                    </a:lnTo>
                    <a:lnTo>
                      <a:pt x="50680" y="58918"/>
                    </a:lnTo>
                    <a:lnTo>
                      <a:pt x="50078" y="57853"/>
                    </a:lnTo>
                    <a:lnTo>
                      <a:pt x="50032" y="57853"/>
                    </a:lnTo>
                    <a:lnTo>
                      <a:pt x="49893" y="57576"/>
                    </a:lnTo>
                    <a:lnTo>
                      <a:pt x="49801" y="57483"/>
                    </a:lnTo>
                    <a:lnTo>
                      <a:pt x="49523" y="57020"/>
                    </a:lnTo>
                    <a:lnTo>
                      <a:pt x="49477" y="56928"/>
                    </a:lnTo>
                    <a:lnTo>
                      <a:pt x="49338" y="56743"/>
                    </a:lnTo>
                    <a:lnTo>
                      <a:pt x="49245" y="56604"/>
                    </a:lnTo>
                    <a:lnTo>
                      <a:pt x="48875" y="56141"/>
                    </a:lnTo>
                    <a:lnTo>
                      <a:pt x="48782" y="56002"/>
                    </a:lnTo>
                    <a:lnTo>
                      <a:pt x="48690" y="55771"/>
                    </a:lnTo>
                    <a:lnTo>
                      <a:pt x="48505" y="55632"/>
                    </a:lnTo>
                    <a:lnTo>
                      <a:pt x="48505" y="55586"/>
                    </a:lnTo>
                    <a:lnTo>
                      <a:pt x="48320" y="55354"/>
                    </a:lnTo>
                    <a:lnTo>
                      <a:pt x="48042" y="54984"/>
                    </a:lnTo>
                    <a:lnTo>
                      <a:pt x="47718" y="54660"/>
                    </a:lnTo>
                    <a:lnTo>
                      <a:pt x="47625" y="54567"/>
                    </a:lnTo>
                    <a:lnTo>
                      <a:pt x="47301" y="54197"/>
                    </a:lnTo>
                    <a:lnTo>
                      <a:pt x="47116" y="54012"/>
                    </a:lnTo>
                    <a:lnTo>
                      <a:pt x="46746" y="53595"/>
                    </a:lnTo>
                    <a:lnTo>
                      <a:pt x="46653" y="53503"/>
                    </a:lnTo>
                    <a:lnTo>
                      <a:pt x="46561" y="53410"/>
                    </a:lnTo>
                    <a:lnTo>
                      <a:pt x="46468" y="53318"/>
                    </a:lnTo>
                    <a:lnTo>
                      <a:pt x="45959" y="52809"/>
                    </a:lnTo>
                    <a:lnTo>
                      <a:pt x="45774" y="52670"/>
                    </a:lnTo>
                    <a:lnTo>
                      <a:pt x="45728" y="52624"/>
                    </a:lnTo>
                    <a:lnTo>
                      <a:pt x="46376" y="52438"/>
                    </a:lnTo>
                    <a:lnTo>
                      <a:pt x="46700" y="52300"/>
                    </a:lnTo>
                    <a:close/>
                    <a:moveTo>
                      <a:pt x="36240" y="50819"/>
                    </a:moveTo>
                    <a:lnTo>
                      <a:pt x="36332" y="51374"/>
                    </a:lnTo>
                    <a:lnTo>
                      <a:pt x="36379" y="51420"/>
                    </a:lnTo>
                    <a:lnTo>
                      <a:pt x="36379" y="51466"/>
                    </a:lnTo>
                    <a:lnTo>
                      <a:pt x="36379" y="51513"/>
                    </a:lnTo>
                    <a:lnTo>
                      <a:pt x="36425" y="51559"/>
                    </a:lnTo>
                    <a:lnTo>
                      <a:pt x="36425" y="51605"/>
                    </a:lnTo>
                    <a:lnTo>
                      <a:pt x="36471" y="51605"/>
                    </a:lnTo>
                    <a:lnTo>
                      <a:pt x="36471" y="51652"/>
                    </a:lnTo>
                    <a:lnTo>
                      <a:pt x="36517" y="51652"/>
                    </a:lnTo>
                    <a:lnTo>
                      <a:pt x="36517" y="51698"/>
                    </a:lnTo>
                    <a:lnTo>
                      <a:pt x="36564" y="51652"/>
                    </a:lnTo>
                    <a:lnTo>
                      <a:pt x="36564" y="51698"/>
                    </a:lnTo>
                    <a:lnTo>
                      <a:pt x="36610" y="51744"/>
                    </a:lnTo>
                    <a:lnTo>
                      <a:pt x="36980" y="51976"/>
                    </a:lnTo>
                    <a:lnTo>
                      <a:pt x="37073" y="52022"/>
                    </a:lnTo>
                    <a:lnTo>
                      <a:pt x="37119" y="52068"/>
                    </a:lnTo>
                    <a:lnTo>
                      <a:pt x="37212" y="52114"/>
                    </a:lnTo>
                    <a:lnTo>
                      <a:pt x="37351" y="52207"/>
                    </a:lnTo>
                    <a:lnTo>
                      <a:pt x="36980" y="52207"/>
                    </a:lnTo>
                    <a:lnTo>
                      <a:pt x="36656" y="52253"/>
                    </a:lnTo>
                    <a:lnTo>
                      <a:pt x="36471" y="52300"/>
                    </a:lnTo>
                    <a:lnTo>
                      <a:pt x="36286" y="52300"/>
                    </a:lnTo>
                    <a:lnTo>
                      <a:pt x="36193" y="52346"/>
                    </a:lnTo>
                    <a:lnTo>
                      <a:pt x="36101" y="52346"/>
                    </a:lnTo>
                    <a:lnTo>
                      <a:pt x="36055" y="52392"/>
                    </a:lnTo>
                    <a:lnTo>
                      <a:pt x="35684" y="52485"/>
                    </a:lnTo>
                    <a:lnTo>
                      <a:pt x="35268" y="52670"/>
                    </a:lnTo>
                    <a:lnTo>
                      <a:pt x="34898" y="52901"/>
                    </a:lnTo>
                    <a:lnTo>
                      <a:pt x="34574" y="53086"/>
                    </a:lnTo>
                    <a:lnTo>
                      <a:pt x="34250" y="53318"/>
                    </a:lnTo>
                    <a:lnTo>
                      <a:pt x="34018" y="53595"/>
                    </a:lnTo>
                    <a:lnTo>
                      <a:pt x="33787" y="53873"/>
                    </a:lnTo>
                    <a:lnTo>
                      <a:pt x="33370" y="54429"/>
                    </a:lnTo>
                    <a:lnTo>
                      <a:pt x="33046" y="55030"/>
                    </a:lnTo>
                    <a:lnTo>
                      <a:pt x="32815" y="55632"/>
                    </a:lnTo>
                    <a:lnTo>
                      <a:pt x="32630" y="56187"/>
                    </a:lnTo>
                    <a:lnTo>
                      <a:pt x="32537" y="56743"/>
                    </a:lnTo>
                    <a:lnTo>
                      <a:pt x="32445" y="57206"/>
                    </a:lnTo>
                    <a:lnTo>
                      <a:pt x="32352" y="58224"/>
                    </a:lnTo>
                    <a:lnTo>
                      <a:pt x="32352" y="59288"/>
                    </a:lnTo>
                    <a:lnTo>
                      <a:pt x="32445" y="60353"/>
                    </a:lnTo>
                    <a:lnTo>
                      <a:pt x="32676" y="61510"/>
                    </a:lnTo>
                    <a:lnTo>
                      <a:pt x="32722" y="61834"/>
                    </a:lnTo>
                    <a:lnTo>
                      <a:pt x="32769" y="62065"/>
                    </a:lnTo>
                    <a:lnTo>
                      <a:pt x="32954" y="62574"/>
                    </a:lnTo>
                    <a:lnTo>
                      <a:pt x="33000" y="62806"/>
                    </a:lnTo>
                    <a:lnTo>
                      <a:pt x="33278" y="63685"/>
                    </a:lnTo>
                    <a:lnTo>
                      <a:pt x="33555" y="64426"/>
                    </a:lnTo>
                    <a:lnTo>
                      <a:pt x="33879" y="65212"/>
                    </a:lnTo>
                    <a:lnTo>
                      <a:pt x="34203" y="65953"/>
                    </a:lnTo>
                    <a:lnTo>
                      <a:pt x="34574" y="66693"/>
                    </a:lnTo>
                    <a:lnTo>
                      <a:pt x="34944" y="67388"/>
                    </a:lnTo>
                    <a:lnTo>
                      <a:pt x="35360" y="68082"/>
                    </a:lnTo>
                    <a:lnTo>
                      <a:pt x="35823" y="68776"/>
                    </a:lnTo>
                    <a:lnTo>
                      <a:pt x="36286" y="69424"/>
                    </a:lnTo>
                    <a:lnTo>
                      <a:pt x="36379" y="69563"/>
                    </a:lnTo>
                    <a:lnTo>
                      <a:pt x="37258" y="70627"/>
                    </a:lnTo>
                    <a:lnTo>
                      <a:pt x="38184" y="71646"/>
                    </a:lnTo>
                    <a:lnTo>
                      <a:pt x="39202" y="72571"/>
                    </a:lnTo>
                    <a:lnTo>
                      <a:pt x="39711" y="72942"/>
                    </a:lnTo>
                    <a:lnTo>
                      <a:pt x="40266" y="73358"/>
                    </a:lnTo>
                    <a:lnTo>
                      <a:pt x="40313" y="73404"/>
                    </a:lnTo>
                    <a:lnTo>
                      <a:pt x="40359" y="73404"/>
                    </a:lnTo>
                    <a:lnTo>
                      <a:pt x="40405" y="73451"/>
                    </a:lnTo>
                    <a:lnTo>
                      <a:pt x="40451" y="73497"/>
                    </a:lnTo>
                    <a:lnTo>
                      <a:pt x="40498" y="73497"/>
                    </a:lnTo>
                    <a:lnTo>
                      <a:pt x="40544" y="73543"/>
                    </a:lnTo>
                    <a:lnTo>
                      <a:pt x="40590" y="73590"/>
                    </a:lnTo>
                    <a:lnTo>
                      <a:pt x="40637" y="73590"/>
                    </a:lnTo>
                    <a:lnTo>
                      <a:pt x="40637" y="73636"/>
                    </a:lnTo>
                    <a:lnTo>
                      <a:pt x="40683" y="73636"/>
                    </a:lnTo>
                    <a:lnTo>
                      <a:pt x="41238" y="74006"/>
                    </a:lnTo>
                    <a:lnTo>
                      <a:pt x="42071" y="74423"/>
                    </a:lnTo>
                    <a:lnTo>
                      <a:pt x="42118" y="74423"/>
                    </a:lnTo>
                    <a:lnTo>
                      <a:pt x="42395" y="74562"/>
                    </a:lnTo>
                    <a:lnTo>
                      <a:pt x="42580" y="74654"/>
                    </a:lnTo>
                    <a:lnTo>
                      <a:pt x="42904" y="74793"/>
                    </a:lnTo>
                    <a:lnTo>
                      <a:pt x="43136" y="74839"/>
                    </a:lnTo>
                    <a:lnTo>
                      <a:pt x="43506" y="74978"/>
                    </a:lnTo>
                    <a:lnTo>
                      <a:pt x="43784" y="75024"/>
                    </a:lnTo>
                    <a:lnTo>
                      <a:pt x="43830" y="75024"/>
                    </a:lnTo>
                    <a:lnTo>
                      <a:pt x="44571" y="75163"/>
                    </a:lnTo>
                    <a:lnTo>
                      <a:pt x="45265" y="75209"/>
                    </a:lnTo>
                    <a:lnTo>
                      <a:pt x="45774" y="75163"/>
                    </a:lnTo>
                    <a:lnTo>
                      <a:pt x="46283" y="75117"/>
                    </a:lnTo>
                    <a:lnTo>
                      <a:pt x="46792" y="74978"/>
                    </a:lnTo>
                    <a:lnTo>
                      <a:pt x="47255" y="74793"/>
                    </a:lnTo>
                    <a:lnTo>
                      <a:pt x="47857" y="74469"/>
                    </a:lnTo>
                    <a:lnTo>
                      <a:pt x="47949" y="74423"/>
                    </a:lnTo>
                    <a:lnTo>
                      <a:pt x="48088" y="74284"/>
                    </a:lnTo>
                    <a:lnTo>
                      <a:pt x="48227" y="74191"/>
                    </a:lnTo>
                    <a:lnTo>
                      <a:pt x="48736" y="73728"/>
                    </a:lnTo>
                    <a:lnTo>
                      <a:pt x="48782" y="73682"/>
                    </a:lnTo>
                    <a:lnTo>
                      <a:pt x="48829" y="73590"/>
                    </a:lnTo>
                    <a:lnTo>
                      <a:pt x="48875" y="73543"/>
                    </a:lnTo>
                    <a:lnTo>
                      <a:pt x="48967" y="73451"/>
                    </a:lnTo>
                    <a:lnTo>
                      <a:pt x="49060" y="73312"/>
                    </a:lnTo>
                    <a:lnTo>
                      <a:pt x="49245" y="72988"/>
                    </a:lnTo>
                    <a:lnTo>
                      <a:pt x="49291" y="72942"/>
                    </a:lnTo>
                    <a:lnTo>
                      <a:pt x="49338" y="72849"/>
                    </a:lnTo>
                    <a:lnTo>
                      <a:pt x="49384" y="72803"/>
                    </a:lnTo>
                    <a:lnTo>
                      <a:pt x="49477" y="72664"/>
                    </a:lnTo>
                    <a:lnTo>
                      <a:pt x="49477" y="72618"/>
                    </a:lnTo>
                    <a:lnTo>
                      <a:pt x="49523" y="72525"/>
                    </a:lnTo>
                    <a:lnTo>
                      <a:pt x="49523" y="72479"/>
                    </a:lnTo>
                    <a:lnTo>
                      <a:pt x="49708" y="72062"/>
                    </a:lnTo>
                    <a:lnTo>
                      <a:pt x="49847" y="71738"/>
                    </a:lnTo>
                    <a:lnTo>
                      <a:pt x="49893" y="71646"/>
                    </a:lnTo>
                    <a:lnTo>
                      <a:pt x="49939" y="71461"/>
                    </a:lnTo>
                    <a:lnTo>
                      <a:pt x="50032" y="71137"/>
                    </a:lnTo>
                    <a:lnTo>
                      <a:pt x="50032" y="71044"/>
                    </a:lnTo>
                    <a:lnTo>
                      <a:pt x="50078" y="70951"/>
                    </a:lnTo>
                    <a:lnTo>
                      <a:pt x="50078" y="70859"/>
                    </a:lnTo>
                    <a:lnTo>
                      <a:pt x="50217" y="70026"/>
                    </a:lnTo>
                    <a:lnTo>
                      <a:pt x="50217" y="69933"/>
                    </a:lnTo>
                    <a:lnTo>
                      <a:pt x="50217" y="69794"/>
                    </a:lnTo>
                    <a:lnTo>
                      <a:pt x="50263" y="69702"/>
                    </a:lnTo>
                    <a:lnTo>
                      <a:pt x="50263" y="69424"/>
                    </a:lnTo>
                    <a:lnTo>
                      <a:pt x="50263" y="68730"/>
                    </a:lnTo>
                    <a:lnTo>
                      <a:pt x="50263" y="67989"/>
                    </a:lnTo>
                    <a:lnTo>
                      <a:pt x="50263" y="67897"/>
                    </a:lnTo>
                    <a:lnTo>
                      <a:pt x="50263" y="67804"/>
                    </a:lnTo>
                    <a:lnTo>
                      <a:pt x="50217" y="67665"/>
                    </a:lnTo>
                    <a:lnTo>
                      <a:pt x="50217" y="67573"/>
                    </a:lnTo>
                    <a:lnTo>
                      <a:pt x="50217" y="67480"/>
                    </a:lnTo>
                    <a:lnTo>
                      <a:pt x="50125" y="66555"/>
                    </a:lnTo>
                    <a:lnTo>
                      <a:pt x="50078" y="66462"/>
                    </a:lnTo>
                    <a:lnTo>
                      <a:pt x="50078" y="66323"/>
                    </a:lnTo>
                    <a:lnTo>
                      <a:pt x="50078" y="66277"/>
                    </a:lnTo>
                    <a:lnTo>
                      <a:pt x="49847" y="65305"/>
                    </a:lnTo>
                    <a:lnTo>
                      <a:pt x="49569" y="64287"/>
                    </a:lnTo>
                    <a:lnTo>
                      <a:pt x="49569" y="64240"/>
                    </a:lnTo>
                    <a:lnTo>
                      <a:pt x="49523" y="64102"/>
                    </a:lnTo>
                    <a:lnTo>
                      <a:pt x="49477" y="64009"/>
                    </a:lnTo>
                    <a:lnTo>
                      <a:pt x="49106" y="62945"/>
                    </a:lnTo>
                    <a:lnTo>
                      <a:pt x="49060" y="62852"/>
                    </a:lnTo>
                    <a:lnTo>
                      <a:pt x="49060" y="62806"/>
                    </a:lnTo>
                    <a:lnTo>
                      <a:pt x="49014" y="62713"/>
                    </a:lnTo>
                    <a:lnTo>
                      <a:pt x="48967" y="62667"/>
                    </a:lnTo>
                    <a:lnTo>
                      <a:pt x="48597" y="61788"/>
                    </a:lnTo>
                    <a:lnTo>
                      <a:pt x="48181" y="60908"/>
                    </a:lnTo>
                    <a:lnTo>
                      <a:pt x="48134" y="60862"/>
                    </a:lnTo>
                    <a:lnTo>
                      <a:pt x="48088" y="60769"/>
                    </a:lnTo>
                    <a:lnTo>
                      <a:pt x="48042" y="60723"/>
                    </a:lnTo>
                    <a:lnTo>
                      <a:pt x="48042" y="60630"/>
                    </a:lnTo>
                    <a:lnTo>
                      <a:pt x="47394" y="59612"/>
                    </a:lnTo>
                    <a:lnTo>
                      <a:pt x="47394" y="59566"/>
                    </a:lnTo>
                    <a:lnTo>
                      <a:pt x="47348" y="59473"/>
                    </a:lnTo>
                    <a:lnTo>
                      <a:pt x="47301" y="59427"/>
                    </a:lnTo>
                    <a:lnTo>
                      <a:pt x="47255" y="59381"/>
                    </a:lnTo>
                    <a:lnTo>
                      <a:pt x="46468" y="58177"/>
                    </a:lnTo>
                    <a:lnTo>
                      <a:pt x="46237" y="57853"/>
                    </a:lnTo>
                    <a:lnTo>
                      <a:pt x="46191" y="57807"/>
                    </a:lnTo>
                    <a:lnTo>
                      <a:pt x="46144" y="57807"/>
                    </a:lnTo>
                    <a:lnTo>
                      <a:pt x="46098" y="57668"/>
                    </a:lnTo>
                    <a:lnTo>
                      <a:pt x="46052" y="57622"/>
                    </a:lnTo>
                    <a:lnTo>
                      <a:pt x="45681" y="57206"/>
                    </a:lnTo>
                    <a:lnTo>
                      <a:pt x="45543" y="57020"/>
                    </a:lnTo>
                    <a:lnTo>
                      <a:pt x="45311" y="56743"/>
                    </a:lnTo>
                    <a:lnTo>
                      <a:pt x="45219" y="56650"/>
                    </a:lnTo>
                    <a:lnTo>
                      <a:pt x="45126" y="56558"/>
                    </a:lnTo>
                    <a:lnTo>
                      <a:pt x="45080" y="56511"/>
                    </a:lnTo>
                    <a:lnTo>
                      <a:pt x="45033" y="56465"/>
                    </a:lnTo>
                    <a:lnTo>
                      <a:pt x="44987" y="56419"/>
                    </a:lnTo>
                    <a:lnTo>
                      <a:pt x="44802" y="56187"/>
                    </a:lnTo>
                    <a:lnTo>
                      <a:pt x="44432" y="55817"/>
                    </a:lnTo>
                    <a:lnTo>
                      <a:pt x="44293" y="55678"/>
                    </a:lnTo>
                    <a:lnTo>
                      <a:pt x="44154" y="55539"/>
                    </a:lnTo>
                    <a:lnTo>
                      <a:pt x="43969" y="55354"/>
                    </a:lnTo>
                    <a:lnTo>
                      <a:pt x="43969" y="55308"/>
                    </a:lnTo>
                    <a:lnTo>
                      <a:pt x="44015" y="54660"/>
                    </a:lnTo>
                    <a:lnTo>
                      <a:pt x="44015" y="54290"/>
                    </a:lnTo>
                    <a:lnTo>
                      <a:pt x="44062" y="54243"/>
                    </a:lnTo>
                    <a:lnTo>
                      <a:pt x="44062" y="54197"/>
                    </a:lnTo>
                    <a:lnTo>
                      <a:pt x="44524" y="54614"/>
                    </a:lnTo>
                    <a:lnTo>
                      <a:pt x="45496" y="55632"/>
                    </a:lnTo>
                    <a:lnTo>
                      <a:pt x="45543" y="55678"/>
                    </a:lnTo>
                    <a:lnTo>
                      <a:pt x="45635" y="55817"/>
                    </a:lnTo>
                    <a:lnTo>
                      <a:pt x="45681" y="55863"/>
                    </a:lnTo>
                    <a:lnTo>
                      <a:pt x="46468" y="56743"/>
                    </a:lnTo>
                    <a:lnTo>
                      <a:pt x="46514" y="56835"/>
                    </a:lnTo>
                    <a:lnTo>
                      <a:pt x="46607" y="56928"/>
                    </a:lnTo>
                    <a:lnTo>
                      <a:pt x="46653" y="56974"/>
                    </a:lnTo>
                    <a:lnTo>
                      <a:pt x="47301" y="57900"/>
                    </a:lnTo>
                    <a:lnTo>
                      <a:pt x="47996" y="58964"/>
                    </a:lnTo>
                    <a:lnTo>
                      <a:pt x="48042" y="59011"/>
                    </a:lnTo>
                    <a:lnTo>
                      <a:pt x="48042" y="59057"/>
                    </a:lnTo>
                    <a:lnTo>
                      <a:pt x="48088" y="59057"/>
                    </a:lnTo>
                    <a:lnTo>
                      <a:pt x="48088" y="59149"/>
                    </a:lnTo>
                    <a:lnTo>
                      <a:pt x="48134" y="59196"/>
                    </a:lnTo>
                    <a:lnTo>
                      <a:pt x="48181" y="59196"/>
                    </a:lnTo>
                    <a:lnTo>
                      <a:pt x="48736" y="60214"/>
                    </a:lnTo>
                    <a:lnTo>
                      <a:pt x="48782" y="60306"/>
                    </a:lnTo>
                    <a:lnTo>
                      <a:pt x="48829" y="60353"/>
                    </a:lnTo>
                    <a:lnTo>
                      <a:pt x="48829" y="60399"/>
                    </a:lnTo>
                    <a:lnTo>
                      <a:pt x="48875" y="60445"/>
                    </a:lnTo>
                    <a:lnTo>
                      <a:pt x="48875" y="60492"/>
                    </a:lnTo>
                    <a:lnTo>
                      <a:pt x="48967" y="60677"/>
                    </a:lnTo>
                    <a:lnTo>
                      <a:pt x="49477" y="61695"/>
                    </a:lnTo>
                    <a:lnTo>
                      <a:pt x="49939" y="62759"/>
                    </a:lnTo>
                    <a:lnTo>
                      <a:pt x="49939" y="62806"/>
                    </a:lnTo>
                    <a:lnTo>
                      <a:pt x="50032" y="62945"/>
                    </a:lnTo>
                    <a:lnTo>
                      <a:pt x="50032" y="63037"/>
                    </a:lnTo>
                    <a:lnTo>
                      <a:pt x="50263" y="63639"/>
                    </a:lnTo>
                    <a:lnTo>
                      <a:pt x="50449" y="64148"/>
                    </a:lnTo>
                    <a:lnTo>
                      <a:pt x="50449" y="64194"/>
                    </a:lnTo>
                    <a:lnTo>
                      <a:pt x="50495" y="64333"/>
                    </a:lnTo>
                    <a:lnTo>
                      <a:pt x="50495" y="64426"/>
                    </a:lnTo>
                    <a:lnTo>
                      <a:pt x="50587" y="64611"/>
                    </a:lnTo>
                    <a:lnTo>
                      <a:pt x="50587" y="64657"/>
                    </a:lnTo>
                    <a:lnTo>
                      <a:pt x="50726" y="65074"/>
                    </a:lnTo>
                    <a:lnTo>
                      <a:pt x="50726" y="65212"/>
                    </a:lnTo>
                    <a:lnTo>
                      <a:pt x="50819" y="65536"/>
                    </a:lnTo>
                    <a:lnTo>
                      <a:pt x="50865" y="65722"/>
                    </a:lnTo>
                    <a:lnTo>
                      <a:pt x="51143" y="66879"/>
                    </a:lnTo>
                    <a:lnTo>
                      <a:pt x="51143" y="66971"/>
                    </a:lnTo>
                    <a:lnTo>
                      <a:pt x="51143" y="67110"/>
                    </a:lnTo>
                    <a:lnTo>
                      <a:pt x="51189" y="67203"/>
                    </a:lnTo>
                    <a:lnTo>
                      <a:pt x="51189" y="67388"/>
                    </a:lnTo>
                    <a:lnTo>
                      <a:pt x="51282" y="67943"/>
                    </a:lnTo>
                    <a:lnTo>
                      <a:pt x="51282" y="68221"/>
                    </a:lnTo>
                    <a:lnTo>
                      <a:pt x="51328" y="68313"/>
                    </a:lnTo>
                    <a:lnTo>
                      <a:pt x="51328" y="68452"/>
                    </a:lnTo>
                    <a:lnTo>
                      <a:pt x="51328" y="68498"/>
                    </a:lnTo>
                    <a:lnTo>
                      <a:pt x="51374" y="69378"/>
                    </a:lnTo>
                    <a:lnTo>
                      <a:pt x="51328" y="70211"/>
                    </a:lnTo>
                    <a:lnTo>
                      <a:pt x="51282" y="70813"/>
                    </a:lnTo>
                    <a:lnTo>
                      <a:pt x="51235" y="71137"/>
                    </a:lnTo>
                    <a:lnTo>
                      <a:pt x="51189" y="71599"/>
                    </a:lnTo>
                    <a:lnTo>
                      <a:pt x="51050" y="72062"/>
                    </a:lnTo>
                    <a:lnTo>
                      <a:pt x="50958" y="72571"/>
                    </a:lnTo>
                    <a:lnTo>
                      <a:pt x="50773" y="73034"/>
                    </a:lnTo>
                    <a:lnTo>
                      <a:pt x="50587" y="73451"/>
                    </a:lnTo>
                    <a:lnTo>
                      <a:pt x="50402" y="73867"/>
                    </a:lnTo>
                    <a:lnTo>
                      <a:pt x="49986" y="74469"/>
                    </a:lnTo>
                    <a:lnTo>
                      <a:pt x="49569" y="75024"/>
                    </a:lnTo>
                    <a:lnTo>
                      <a:pt x="49106" y="75487"/>
                    </a:lnTo>
                    <a:lnTo>
                      <a:pt x="48644" y="75811"/>
                    </a:lnTo>
                    <a:lnTo>
                      <a:pt x="48042" y="76181"/>
                    </a:lnTo>
                    <a:lnTo>
                      <a:pt x="47718" y="76320"/>
                    </a:lnTo>
                    <a:lnTo>
                      <a:pt x="47209" y="76459"/>
                    </a:lnTo>
                    <a:lnTo>
                      <a:pt x="46746" y="76552"/>
                    </a:lnTo>
                    <a:lnTo>
                      <a:pt x="46283" y="76644"/>
                    </a:lnTo>
                    <a:lnTo>
                      <a:pt x="45311" y="76644"/>
                    </a:lnTo>
                    <a:lnTo>
                      <a:pt x="44848" y="76552"/>
                    </a:lnTo>
                    <a:lnTo>
                      <a:pt x="44385" y="76505"/>
                    </a:lnTo>
                    <a:lnTo>
                      <a:pt x="43923" y="76367"/>
                    </a:lnTo>
                    <a:lnTo>
                      <a:pt x="43090" y="76135"/>
                    </a:lnTo>
                    <a:lnTo>
                      <a:pt x="42349" y="75811"/>
                    </a:lnTo>
                    <a:lnTo>
                      <a:pt x="41609" y="75441"/>
                    </a:lnTo>
                    <a:lnTo>
                      <a:pt x="40961" y="75071"/>
                    </a:lnTo>
                    <a:lnTo>
                      <a:pt x="40359" y="74654"/>
                    </a:lnTo>
                    <a:lnTo>
                      <a:pt x="39803" y="74284"/>
                    </a:lnTo>
                    <a:lnTo>
                      <a:pt x="39248" y="73821"/>
                    </a:lnTo>
                    <a:lnTo>
                      <a:pt x="38693" y="73358"/>
                    </a:lnTo>
                    <a:lnTo>
                      <a:pt x="37721" y="72433"/>
                    </a:lnTo>
                    <a:lnTo>
                      <a:pt x="36749" y="71461"/>
                    </a:lnTo>
                    <a:lnTo>
                      <a:pt x="35869" y="70350"/>
                    </a:lnTo>
                    <a:lnTo>
                      <a:pt x="35036" y="69193"/>
                    </a:lnTo>
                    <a:lnTo>
                      <a:pt x="34296" y="67989"/>
                    </a:lnTo>
                    <a:lnTo>
                      <a:pt x="33602" y="66693"/>
                    </a:lnTo>
                    <a:lnTo>
                      <a:pt x="33000" y="65398"/>
                    </a:lnTo>
                    <a:lnTo>
                      <a:pt x="32445" y="64009"/>
                    </a:lnTo>
                    <a:lnTo>
                      <a:pt x="32445" y="63963"/>
                    </a:lnTo>
                    <a:lnTo>
                      <a:pt x="32213" y="63269"/>
                    </a:lnTo>
                    <a:lnTo>
                      <a:pt x="32028" y="62759"/>
                    </a:lnTo>
                    <a:lnTo>
                      <a:pt x="32028" y="62667"/>
                    </a:lnTo>
                    <a:lnTo>
                      <a:pt x="31889" y="62250"/>
                    </a:lnTo>
                    <a:lnTo>
                      <a:pt x="31889" y="62204"/>
                    </a:lnTo>
                    <a:lnTo>
                      <a:pt x="31658" y="61417"/>
                    </a:lnTo>
                    <a:lnTo>
                      <a:pt x="31519" y="60584"/>
                    </a:lnTo>
                    <a:lnTo>
                      <a:pt x="31380" y="59844"/>
                    </a:lnTo>
                    <a:lnTo>
                      <a:pt x="31334" y="59057"/>
                    </a:lnTo>
                    <a:lnTo>
                      <a:pt x="31287" y="58316"/>
                    </a:lnTo>
                    <a:lnTo>
                      <a:pt x="31287" y="57576"/>
                    </a:lnTo>
                    <a:lnTo>
                      <a:pt x="31334" y="56835"/>
                    </a:lnTo>
                    <a:lnTo>
                      <a:pt x="31426" y="56141"/>
                    </a:lnTo>
                    <a:lnTo>
                      <a:pt x="31565" y="55447"/>
                    </a:lnTo>
                    <a:lnTo>
                      <a:pt x="31658" y="54984"/>
                    </a:lnTo>
                    <a:lnTo>
                      <a:pt x="31843" y="54475"/>
                    </a:lnTo>
                    <a:lnTo>
                      <a:pt x="32028" y="54012"/>
                    </a:lnTo>
                    <a:lnTo>
                      <a:pt x="32259" y="53503"/>
                    </a:lnTo>
                    <a:lnTo>
                      <a:pt x="32583" y="52994"/>
                    </a:lnTo>
                    <a:lnTo>
                      <a:pt x="32954" y="52531"/>
                    </a:lnTo>
                    <a:lnTo>
                      <a:pt x="33370" y="52068"/>
                    </a:lnTo>
                    <a:lnTo>
                      <a:pt x="33833" y="51698"/>
                    </a:lnTo>
                    <a:lnTo>
                      <a:pt x="34157" y="51466"/>
                    </a:lnTo>
                    <a:lnTo>
                      <a:pt x="34250" y="51420"/>
                    </a:lnTo>
                    <a:lnTo>
                      <a:pt x="34574" y="51281"/>
                    </a:lnTo>
                    <a:lnTo>
                      <a:pt x="34898" y="51143"/>
                    </a:lnTo>
                    <a:lnTo>
                      <a:pt x="34898" y="51096"/>
                    </a:lnTo>
                    <a:lnTo>
                      <a:pt x="35221" y="51004"/>
                    </a:lnTo>
                    <a:lnTo>
                      <a:pt x="35453" y="50957"/>
                    </a:lnTo>
                    <a:lnTo>
                      <a:pt x="35545" y="50911"/>
                    </a:lnTo>
                    <a:lnTo>
                      <a:pt x="35638" y="50911"/>
                    </a:lnTo>
                    <a:lnTo>
                      <a:pt x="36240" y="50819"/>
                    </a:lnTo>
                    <a:close/>
                    <a:moveTo>
                      <a:pt x="45265" y="52855"/>
                    </a:moveTo>
                    <a:lnTo>
                      <a:pt x="45357" y="52948"/>
                    </a:lnTo>
                    <a:lnTo>
                      <a:pt x="45404" y="52994"/>
                    </a:lnTo>
                    <a:lnTo>
                      <a:pt x="45543" y="53133"/>
                    </a:lnTo>
                    <a:lnTo>
                      <a:pt x="45635" y="53179"/>
                    </a:lnTo>
                    <a:lnTo>
                      <a:pt x="45774" y="53318"/>
                    </a:lnTo>
                    <a:lnTo>
                      <a:pt x="45820" y="53364"/>
                    </a:lnTo>
                    <a:lnTo>
                      <a:pt x="45959" y="53503"/>
                    </a:lnTo>
                    <a:lnTo>
                      <a:pt x="46005" y="53549"/>
                    </a:lnTo>
                    <a:lnTo>
                      <a:pt x="46144" y="53688"/>
                    </a:lnTo>
                    <a:lnTo>
                      <a:pt x="46191" y="53734"/>
                    </a:lnTo>
                    <a:lnTo>
                      <a:pt x="46329" y="53873"/>
                    </a:lnTo>
                    <a:lnTo>
                      <a:pt x="46376" y="53919"/>
                    </a:lnTo>
                    <a:lnTo>
                      <a:pt x="46514" y="54058"/>
                    </a:lnTo>
                    <a:lnTo>
                      <a:pt x="46561" y="54105"/>
                    </a:lnTo>
                    <a:lnTo>
                      <a:pt x="46700" y="54243"/>
                    </a:lnTo>
                    <a:lnTo>
                      <a:pt x="46838" y="54382"/>
                    </a:lnTo>
                    <a:lnTo>
                      <a:pt x="47625" y="55262"/>
                    </a:lnTo>
                    <a:lnTo>
                      <a:pt x="47810" y="55539"/>
                    </a:lnTo>
                    <a:lnTo>
                      <a:pt x="47857" y="55586"/>
                    </a:lnTo>
                    <a:lnTo>
                      <a:pt x="48042" y="55817"/>
                    </a:lnTo>
                    <a:lnTo>
                      <a:pt x="48088" y="55863"/>
                    </a:lnTo>
                    <a:lnTo>
                      <a:pt x="48227" y="56095"/>
                    </a:lnTo>
                    <a:lnTo>
                      <a:pt x="48320" y="56141"/>
                    </a:lnTo>
                    <a:lnTo>
                      <a:pt x="48458" y="56372"/>
                    </a:lnTo>
                    <a:lnTo>
                      <a:pt x="48505" y="56465"/>
                    </a:lnTo>
                    <a:lnTo>
                      <a:pt x="48644" y="56604"/>
                    </a:lnTo>
                    <a:lnTo>
                      <a:pt x="48736" y="56743"/>
                    </a:lnTo>
                    <a:lnTo>
                      <a:pt x="48829" y="56882"/>
                    </a:lnTo>
                    <a:lnTo>
                      <a:pt x="48967" y="57067"/>
                    </a:lnTo>
                    <a:lnTo>
                      <a:pt x="49014" y="57159"/>
                    </a:lnTo>
                    <a:lnTo>
                      <a:pt x="49153" y="57344"/>
                    </a:lnTo>
                    <a:lnTo>
                      <a:pt x="49199" y="57437"/>
                    </a:lnTo>
                    <a:lnTo>
                      <a:pt x="49384" y="57668"/>
                    </a:lnTo>
                    <a:lnTo>
                      <a:pt x="49384" y="57715"/>
                    </a:lnTo>
                    <a:lnTo>
                      <a:pt x="49847" y="58455"/>
                    </a:lnTo>
                    <a:lnTo>
                      <a:pt x="50263" y="59196"/>
                    </a:lnTo>
                    <a:lnTo>
                      <a:pt x="50726" y="60029"/>
                    </a:lnTo>
                    <a:lnTo>
                      <a:pt x="51096" y="60862"/>
                    </a:lnTo>
                    <a:lnTo>
                      <a:pt x="51189" y="61047"/>
                    </a:lnTo>
                    <a:lnTo>
                      <a:pt x="51189" y="61093"/>
                    </a:lnTo>
                    <a:lnTo>
                      <a:pt x="51791" y="62482"/>
                    </a:lnTo>
                    <a:lnTo>
                      <a:pt x="51837" y="62621"/>
                    </a:lnTo>
                    <a:lnTo>
                      <a:pt x="51837" y="62667"/>
                    </a:lnTo>
                    <a:lnTo>
                      <a:pt x="51930" y="62898"/>
                    </a:lnTo>
                    <a:lnTo>
                      <a:pt x="51976" y="63037"/>
                    </a:lnTo>
                    <a:lnTo>
                      <a:pt x="51976" y="63083"/>
                    </a:lnTo>
                    <a:lnTo>
                      <a:pt x="52022" y="63130"/>
                    </a:lnTo>
                    <a:lnTo>
                      <a:pt x="52161" y="63639"/>
                    </a:lnTo>
                    <a:lnTo>
                      <a:pt x="52207" y="63685"/>
                    </a:lnTo>
                    <a:lnTo>
                      <a:pt x="52254" y="63870"/>
                    </a:lnTo>
                    <a:lnTo>
                      <a:pt x="52300" y="64009"/>
                    </a:lnTo>
                    <a:lnTo>
                      <a:pt x="52346" y="64194"/>
                    </a:lnTo>
                    <a:lnTo>
                      <a:pt x="52578" y="65027"/>
                    </a:lnTo>
                    <a:lnTo>
                      <a:pt x="52763" y="65860"/>
                    </a:lnTo>
                    <a:lnTo>
                      <a:pt x="52902" y="66693"/>
                    </a:lnTo>
                    <a:lnTo>
                      <a:pt x="52994" y="67480"/>
                    </a:lnTo>
                    <a:lnTo>
                      <a:pt x="52994" y="67527"/>
                    </a:lnTo>
                    <a:lnTo>
                      <a:pt x="53040" y="67665"/>
                    </a:lnTo>
                    <a:lnTo>
                      <a:pt x="53040" y="67758"/>
                    </a:lnTo>
                    <a:lnTo>
                      <a:pt x="53040" y="67804"/>
                    </a:lnTo>
                    <a:lnTo>
                      <a:pt x="53087" y="68776"/>
                    </a:lnTo>
                    <a:lnTo>
                      <a:pt x="53087" y="69702"/>
                    </a:lnTo>
                    <a:lnTo>
                      <a:pt x="52994" y="70535"/>
                    </a:lnTo>
                    <a:lnTo>
                      <a:pt x="52902" y="71322"/>
                    </a:lnTo>
                    <a:lnTo>
                      <a:pt x="52902" y="71368"/>
                    </a:lnTo>
                    <a:lnTo>
                      <a:pt x="52855" y="71507"/>
                    </a:lnTo>
                    <a:lnTo>
                      <a:pt x="52809" y="71646"/>
                    </a:lnTo>
                    <a:lnTo>
                      <a:pt x="52809" y="71692"/>
                    </a:lnTo>
                    <a:lnTo>
                      <a:pt x="52670" y="72201"/>
                    </a:lnTo>
                    <a:lnTo>
                      <a:pt x="52531" y="72710"/>
                    </a:lnTo>
                    <a:lnTo>
                      <a:pt x="52300" y="73219"/>
                    </a:lnTo>
                    <a:lnTo>
                      <a:pt x="52068" y="73636"/>
                    </a:lnTo>
                    <a:lnTo>
                      <a:pt x="52022" y="73775"/>
                    </a:lnTo>
                    <a:lnTo>
                      <a:pt x="51698" y="74238"/>
                    </a:lnTo>
                    <a:lnTo>
                      <a:pt x="51374" y="74654"/>
                    </a:lnTo>
                    <a:lnTo>
                      <a:pt x="51282" y="74793"/>
                    </a:lnTo>
                    <a:lnTo>
                      <a:pt x="51235" y="74793"/>
                    </a:lnTo>
                    <a:lnTo>
                      <a:pt x="51143" y="74932"/>
                    </a:lnTo>
                    <a:lnTo>
                      <a:pt x="51004" y="75071"/>
                    </a:lnTo>
                    <a:lnTo>
                      <a:pt x="50865" y="75209"/>
                    </a:lnTo>
                    <a:lnTo>
                      <a:pt x="50495" y="75487"/>
                    </a:lnTo>
                    <a:lnTo>
                      <a:pt x="50449" y="75487"/>
                    </a:lnTo>
                    <a:lnTo>
                      <a:pt x="50402" y="75533"/>
                    </a:lnTo>
                    <a:lnTo>
                      <a:pt x="49939" y="75857"/>
                    </a:lnTo>
                    <a:lnTo>
                      <a:pt x="49523" y="76089"/>
                    </a:lnTo>
                    <a:lnTo>
                      <a:pt x="49430" y="76135"/>
                    </a:lnTo>
                    <a:lnTo>
                      <a:pt x="49384" y="76135"/>
                    </a:lnTo>
                    <a:lnTo>
                      <a:pt x="49338" y="76181"/>
                    </a:lnTo>
                    <a:lnTo>
                      <a:pt x="49199" y="76228"/>
                    </a:lnTo>
                    <a:lnTo>
                      <a:pt x="48458" y="76505"/>
                    </a:lnTo>
                    <a:lnTo>
                      <a:pt x="48320" y="76552"/>
                    </a:lnTo>
                    <a:lnTo>
                      <a:pt x="48273" y="76552"/>
                    </a:lnTo>
                    <a:lnTo>
                      <a:pt x="48181" y="76598"/>
                    </a:lnTo>
                    <a:lnTo>
                      <a:pt x="47718" y="76691"/>
                    </a:lnTo>
                    <a:lnTo>
                      <a:pt x="47255" y="76783"/>
                    </a:lnTo>
                    <a:lnTo>
                      <a:pt x="47070" y="76783"/>
                    </a:lnTo>
                    <a:lnTo>
                      <a:pt x="46607" y="76829"/>
                    </a:lnTo>
                    <a:lnTo>
                      <a:pt x="45496" y="76829"/>
                    </a:lnTo>
                    <a:lnTo>
                      <a:pt x="45010" y="76748"/>
                    </a:lnTo>
                    <a:lnTo>
                      <a:pt x="45010" y="76748"/>
                    </a:lnTo>
                    <a:lnTo>
                      <a:pt x="45357" y="76783"/>
                    </a:lnTo>
                    <a:lnTo>
                      <a:pt x="46283" y="76783"/>
                    </a:lnTo>
                    <a:lnTo>
                      <a:pt x="46792" y="76691"/>
                    </a:lnTo>
                    <a:lnTo>
                      <a:pt x="47255" y="76598"/>
                    </a:lnTo>
                    <a:lnTo>
                      <a:pt x="47764" y="76459"/>
                    </a:lnTo>
                    <a:lnTo>
                      <a:pt x="47903" y="76367"/>
                    </a:lnTo>
                    <a:lnTo>
                      <a:pt x="48088" y="76274"/>
                    </a:lnTo>
                    <a:lnTo>
                      <a:pt x="48134" y="76274"/>
                    </a:lnTo>
                    <a:lnTo>
                      <a:pt x="48273" y="76181"/>
                    </a:lnTo>
                    <a:lnTo>
                      <a:pt x="48320" y="76181"/>
                    </a:lnTo>
                    <a:lnTo>
                      <a:pt x="48458" y="76089"/>
                    </a:lnTo>
                    <a:lnTo>
                      <a:pt x="48505" y="76089"/>
                    </a:lnTo>
                    <a:lnTo>
                      <a:pt x="48644" y="75996"/>
                    </a:lnTo>
                    <a:lnTo>
                      <a:pt x="48782" y="75904"/>
                    </a:lnTo>
                    <a:lnTo>
                      <a:pt x="49199" y="75580"/>
                    </a:lnTo>
                    <a:lnTo>
                      <a:pt x="49569" y="75209"/>
                    </a:lnTo>
                    <a:lnTo>
                      <a:pt x="49939" y="74793"/>
                    </a:lnTo>
                    <a:lnTo>
                      <a:pt x="50263" y="74330"/>
                    </a:lnTo>
                    <a:lnTo>
                      <a:pt x="50587" y="73821"/>
                    </a:lnTo>
                    <a:lnTo>
                      <a:pt x="50819" y="73312"/>
                    </a:lnTo>
                    <a:lnTo>
                      <a:pt x="51050" y="72710"/>
                    </a:lnTo>
                    <a:lnTo>
                      <a:pt x="51189" y="72109"/>
                    </a:lnTo>
                    <a:lnTo>
                      <a:pt x="51374" y="71275"/>
                    </a:lnTo>
                    <a:lnTo>
                      <a:pt x="51467" y="70396"/>
                    </a:lnTo>
                    <a:lnTo>
                      <a:pt x="51513" y="69517"/>
                    </a:lnTo>
                    <a:lnTo>
                      <a:pt x="51467" y="68591"/>
                    </a:lnTo>
                    <a:lnTo>
                      <a:pt x="51467" y="68498"/>
                    </a:lnTo>
                    <a:lnTo>
                      <a:pt x="51467" y="68406"/>
                    </a:lnTo>
                    <a:lnTo>
                      <a:pt x="51467" y="68313"/>
                    </a:lnTo>
                    <a:lnTo>
                      <a:pt x="51374" y="67712"/>
                    </a:lnTo>
                    <a:lnTo>
                      <a:pt x="51374" y="67665"/>
                    </a:lnTo>
                    <a:lnTo>
                      <a:pt x="51374" y="67480"/>
                    </a:lnTo>
                    <a:lnTo>
                      <a:pt x="51328" y="67434"/>
                    </a:lnTo>
                    <a:lnTo>
                      <a:pt x="51328" y="67341"/>
                    </a:lnTo>
                    <a:lnTo>
                      <a:pt x="51328" y="67295"/>
                    </a:lnTo>
                    <a:lnTo>
                      <a:pt x="51328" y="67249"/>
                    </a:lnTo>
                    <a:lnTo>
                      <a:pt x="51328" y="67203"/>
                    </a:lnTo>
                    <a:lnTo>
                      <a:pt x="51282" y="67064"/>
                    </a:lnTo>
                    <a:lnTo>
                      <a:pt x="51282" y="67017"/>
                    </a:lnTo>
                    <a:lnTo>
                      <a:pt x="51282" y="66971"/>
                    </a:lnTo>
                    <a:lnTo>
                      <a:pt x="51235" y="66832"/>
                    </a:lnTo>
                    <a:lnTo>
                      <a:pt x="51235" y="66740"/>
                    </a:lnTo>
                    <a:lnTo>
                      <a:pt x="51189" y="66601"/>
                    </a:lnTo>
                    <a:lnTo>
                      <a:pt x="51189" y="66462"/>
                    </a:lnTo>
                    <a:lnTo>
                      <a:pt x="51189" y="66369"/>
                    </a:lnTo>
                    <a:lnTo>
                      <a:pt x="51143" y="66231"/>
                    </a:lnTo>
                    <a:lnTo>
                      <a:pt x="51096" y="66092"/>
                    </a:lnTo>
                    <a:lnTo>
                      <a:pt x="51004" y="65675"/>
                    </a:lnTo>
                    <a:lnTo>
                      <a:pt x="50958" y="65490"/>
                    </a:lnTo>
                    <a:lnTo>
                      <a:pt x="50865" y="65166"/>
                    </a:lnTo>
                    <a:lnTo>
                      <a:pt x="50865" y="65027"/>
                    </a:lnTo>
                    <a:lnTo>
                      <a:pt x="50726" y="64564"/>
                    </a:lnTo>
                    <a:lnTo>
                      <a:pt x="50680" y="64426"/>
                    </a:lnTo>
                    <a:lnTo>
                      <a:pt x="50634" y="64333"/>
                    </a:lnTo>
                    <a:lnTo>
                      <a:pt x="50587" y="64194"/>
                    </a:lnTo>
                    <a:lnTo>
                      <a:pt x="50587" y="64148"/>
                    </a:lnTo>
                    <a:lnTo>
                      <a:pt x="50217" y="63037"/>
                    </a:lnTo>
                    <a:lnTo>
                      <a:pt x="50171" y="62991"/>
                    </a:lnTo>
                    <a:lnTo>
                      <a:pt x="50125" y="62852"/>
                    </a:lnTo>
                    <a:lnTo>
                      <a:pt x="50078" y="62759"/>
                    </a:lnTo>
                    <a:lnTo>
                      <a:pt x="49569" y="61602"/>
                    </a:lnTo>
                    <a:lnTo>
                      <a:pt x="49014" y="60399"/>
                    </a:lnTo>
                    <a:lnTo>
                      <a:pt x="48967" y="60353"/>
                    </a:lnTo>
                    <a:lnTo>
                      <a:pt x="48921" y="60306"/>
                    </a:lnTo>
                    <a:lnTo>
                      <a:pt x="48921" y="60214"/>
                    </a:lnTo>
                    <a:lnTo>
                      <a:pt x="48875" y="60168"/>
                    </a:lnTo>
                    <a:lnTo>
                      <a:pt x="48273" y="59103"/>
                    </a:lnTo>
                    <a:lnTo>
                      <a:pt x="48227" y="59057"/>
                    </a:lnTo>
                    <a:lnTo>
                      <a:pt x="48181" y="59011"/>
                    </a:lnTo>
                    <a:lnTo>
                      <a:pt x="48134" y="58918"/>
                    </a:lnTo>
                    <a:lnTo>
                      <a:pt x="48088" y="58872"/>
                    </a:lnTo>
                    <a:lnTo>
                      <a:pt x="47440" y="57807"/>
                    </a:lnTo>
                    <a:lnTo>
                      <a:pt x="46700" y="56835"/>
                    </a:lnTo>
                    <a:lnTo>
                      <a:pt x="46653" y="56789"/>
                    </a:lnTo>
                    <a:lnTo>
                      <a:pt x="46561" y="56696"/>
                    </a:lnTo>
                    <a:lnTo>
                      <a:pt x="46514" y="56604"/>
                    </a:lnTo>
                    <a:lnTo>
                      <a:pt x="45774" y="55724"/>
                    </a:lnTo>
                    <a:lnTo>
                      <a:pt x="45728" y="55678"/>
                    </a:lnTo>
                    <a:lnTo>
                      <a:pt x="45635" y="55539"/>
                    </a:lnTo>
                    <a:lnTo>
                      <a:pt x="45589" y="55493"/>
                    </a:lnTo>
                    <a:lnTo>
                      <a:pt x="44848" y="54753"/>
                    </a:lnTo>
                    <a:lnTo>
                      <a:pt x="44108" y="54058"/>
                    </a:lnTo>
                    <a:lnTo>
                      <a:pt x="44247" y="53734"/>
                    </a:lnTo>
                    <a:lnTo>
                      <a:pt x="44432" y="53457"/>
                    </a:lnTo>
                    <a:lnTo>
                      <a:pt x="44663" y="53225"/>
                    </a:lnTo>
                    <a:lnTo>
                      <a:pt x="44941" y="53040"/>
                    </a:lnTo>
                    <a:lnTo>
                      <a:pt x="45265" y="52855"/>
                    </a:lnTo>
                    <a:close/>
                    <a:moveTo>
                      <a:pt x="39942" y="0"/>
                    </a:moveTo>
                    <a:lnTo>
                      <a:pt x="39572" y="46"/>
                    </a:lnTo>
                    <a:lnTo>
                      <a:pt x="39202" y="139"/>
                    </a:lnTo>
                    <a:lnTo>
                      <a:pt x="38878" y="324"/>
                    </a:lnTo>
                    <a:lnTo>
                      <a:pt x="38600" y="556"/>
                    </a:lnTo>
                    <a:lnTo>
                      <a:pt x="38369" y="833"/>
                    </a:lnTo>
                    <a:lnTo>
                      <a:pt x="38184" y="1204"/>
                    </a:lnTo>
                    <a:lnTo>
                      <a:pt x="38045" y="1528"/>
                    </a:lnTo>
                    <a:lnTo>
                      <a:pt x="38045" y="1944"/>
                    </a:lnTo>
                    <a:lnTo>
                      <a:pt x="38045" y="2175"/>
                    </a:lnTo>
                    <a:lnTo>
                      <a:pt x="37582" y="2175"/>
                    </a:lnTo>
                    <a:lnTo>
                      <a:pt x="37165" y="2268"/>
                    </a:lnTo>
                    <a:lnTo>
                      <a:pt x="36749" y="2407"/>
                    </a:lnTo>
                    <a:lnTo>
                      <a:pt x="36379" y="2592"/>
                    </a:lnTo>
                    <a:lnTo>
                      <a:pt x="35869" y="2870"/>
                    </a:lnTo>
                    <a:lnTo>
                      <a:pt x="35453" y="3240"/>
                    </a:lnTo>
                    <a:lnTo>
                      <a:pt x="35036" y="3703"/>
                    </a:lnTo>
                    <a:lnTo>
                      <a:pt x="34712" y="4166"/>
                    </a:lnTo>
                    <a:lnTo>
                      <a:pt x="34527" y="4536"/>
                    </a:lnTo>
                    <a:lnTo>
                      <a:pt x="34342" y="4952"/>
                    </a:lnTo>
                    <a:lnTo>
                      <a:pt x="34250" y="5369"/>
                    </a:lnTo>
                    <a:lnTo>
                      <a:pt x="34203" y="5786"/>
                    </a:lnTo>
                    <a:lnTo>
                      <a:pt x="34203" y="6156"/>
                    </a:lnTo>
                    <a:lnTo>
                      <a:pt x="34296" y="6480"/>
                    </a:lnTo>
                    <a:lnTo>
                      <a:pt x="34435" y="6804"/>
                    </a:lnTo>
                    <a:lnTo>
                      <a:pt x="34620" y="7128"/>
                    </a:lnTo>
                    <a:lnTo>
                      <a:pt x="34759" y="7267"/>
                    </a:lnTo>
                    <a:lnTo>
                      <a:pt x="34944" y="7405"/>
                    </a:lnTo>
                    <a:lnTo>
                      <a:pt x="35129" y="7544"/>
                    </a:lnTo>
                    <a:lnTo>
                      <a:pt x="35360" y="7637"/>
                    </a:lnTo>
                    <a:lnTo>
                      <a:pt x="35407" y="8053"/>
                    </a:lnTo>
                    <a:lnTo>
                      <a:pt x="35545" y="8470"/>
                    </a:lnTo>
                    <a:lnTo>
                      <a:pt x="34851" y="8979"/>
                    </a:lnTo>
                    <a:lnTo>
                      <a:pt x="34435" y="8701"/>
                    </a:lnTo>
                    <a:lnTo>
                      <a:pt x="33972" y="8424"/>
                    </a:lnTo>
                    <a:lnTo>
                      <a:pt x="33555" y="8192"/>
                    </a:lnTo>
                    <a:lnTo>
                      <a:pt x="33092" y="8007"/>
                    </a:lnTo>
                    <a:lnTo>
                      <a:pt x="32630" y="7822"/>
                    </a:lnTo>
                    <a:lnTo>
                      <a:pt x="32121" y="7729"/>
                    </a:lnTo>
                    <a:lnTo>
                      <a:pt x="31611" y="7637"/>
                    </a:lnTo>
                    <a:lnTo>
                      <a:pt x="31149" y="7544"/>
                    </a:lnTo>
                    <a:lnTo>
                      <a:pt x="30408" y="7498"/>
                    </a:lnTo>
                    <a:lnTo>
                      <a:pt x="29668" y="7544"/>
                    </a:lnTo>
                    <a:lnTo>
                      <a:pt x="28973" y="7683"/>
                    </a:lnTo>
                    <a:lnTo>
                      <a:pt x="28279" y="7822"/>
                    </a:lnTo>
                    <a:lnTo>
                      <a:pt x="27585" y="8100"/>
                    </a:lnTo>
                    <a:lnTo>
                      <a:pt x="26937" y="8377"/>
                    </a:lnTo>
                    <a:lnTo>
                      <a:pt x="26335" y="8794"/>
                    </a:lnTo>
                    <a:lnTo>
                      <a:pt x="25734" y="9210"/>
                    </a:lnTo>
                    <a:lnTo>
                      <a:pt x="18421" y="15273"/>
                    </a:lnTo>
                    <a:lnTo>
                      <a:pt x="18051" y="15690"/>
                    </a:lnTo>
                    <a:lnTo>
                      <a:pt x="17727" y="16107"/>
                    </a:lnTo>
                    <a:lnTo>
                      <a:pt x="17495" y="16569"/>
                    </a:lnTo>
                    <a:lnTo>
                      <a:pt x="17310" y="17078"/>
                    </a:lnTo>
                    <a:lnTo>
                      <a:pt x="17217" y="17588"/>
                    </a:lnTo>
                    <a:lnTo>
                      <a:pt x="17217" y="18097"/>
                    </a:lnTo>
                    <a:lnTo>
                      <a:pt x="17310" y="18606"/>
                    </a:lnTo>
                    <a:lnTo>
                      <a:pt x="17449" y="19115"/>
                    </a:lnTo>
                    <a:lnTo>
                      <a:pt x="16894" y="19578"/>
                    </a:lnTo>
                    <a:lnTo>
                      <a:pt x="16431" y="20133"/>
                    </a:lnTo>
                    <a:lnTo>
                      <a:pt x="16014" y="20689"/>
                    </a:lnTo>
                    <a:lnTo>
                      <a:pt x="15644" y="21336"/>
                    </a:lnTo>
                    <a:lnTo>
                      <a:pt x="15320" y="21984"/>
                    </a:lnTo>
                    <a:lnTo>
                      <a:pt x="15088" y="22679"/>
                    </a:lnTo>
                    <a:lnTo>
                      <a:pt x="14950" y="23419"/>
                    </a:lnTo>
                    <a:lnTo>
                      <a:pt x="14903" y="24160"/>
                    </a:lnTo>
                    <a:lnTo>
                      <a:pt x="14903" y="24623"/>
                    </a:lnTo>
                    <a:lnTo>
                      <a:pt x="14950" y="25085"/>
                    </a:lnTo>
                    <a:lnTo>
                      <a:pt x="15042" y="25502"/>
                    </a:lnTo>
                    <a:lnTo>
                      <a:pt x="15135" y="25965"/>
                    </a:lnTo>
                    <a:lnTo>
                      <a:pt x="15135" y="30824"/>
                    </a:lnTo>
                    <a:lnTo>
                      <a:pt x="10414" y="28140"/>
                    </a:lnTo>
                    <a:lnTo>
                      <a:pt x="10368" y="28094"/>
                    </a:lnTo>
                    <a:lnTo>
                      <a:pt x="10321" y="28094"/>
                    </a:lnTo>
                    <a:lnTo>
                      <a:pt x="10275" y="28047"/>
                    </a:lnTo>
                    <a:lnTo>
                      <a:pt x="10044" y="28047"/>
                    </a:lnTo>
                    <a:lnTo>
                      <a:pt x="9997" y="28094"/>
                    </a:lnTo>
                    <a:lnTo>
                      <a:pt x="6665" y="29991"/>
                    </a:lnTo>
                    <a:lnTo>
                      <a:pt x="6572" y="30038"/>
                    </a:lnTo>
                    <a:lnTo>
                      <a:pt x="6434" y="30038"/>
                    </a:lnTo>
                    <a:lnTo>
                      <a:pt x="6341" y="30130"/>
                    </a:lnTo>
                    <a:lnTo>
                      <a:pt x="6295" y="30223"/>
                    </a:lnTo>
                    <a:lnTo>
                      <a:pt x="6248" y="30362"/>
                    </a:lnTo>
                    <a:lnTo>
                      <a:pt x="6248" y="30500"/>
                    </a:lnTo>
                    <a:lnTo>
                      <a:pt x="6295" y="30778"/>
                    </a:lnTo>
                    <a:lnTo>
                      <a:pt x="6387" y="31056"/>
                    </a:lnTo>
                    <a:lnTo>
                      <a:pt x="6572" y="31334"/>
                    </a:lnTo>
                    <a:lnTo>
                      <a:pt x="6758" y="31519"/>
                    </a:lnTo>
                    <a:lnTo>
                      <a:pt x="6665" y="31565"/>
                    </a:lnTo>
                    <a:lnTo>
                      <a:pt x="6526" y="31565"/>
                    </a:lnTo>
                    <a:lnTo>
                      <a:pt x="6387" y="31611"/>
                    </a:lnTo>
                    <a:lnTo>
                      <a:pt x="6295" y="31611"/>
                    </a:lnTo>
                    <a:lnTo>
                      <a:pt x="5971" y="31704"/>
                    </a:lnTo>
                    <a:lnTo>
                      <a:pt x="5415" y="31889"/>
                    </a:lnTo>
                    <a:lnTo>
                      <a:pt x="4953" y="32074"/>
                    </a:lnTo>
                    <a:lnTo>
                      <a:pt x="4860" y="32120"/>
                    </a:lnTo>
                    <a:lnTo>
                      <a:pt x="4767" y="32167"/>
                    </a:lnTo>
                    <a:lnTo>
                      <a:pt x="4675" y="32213"/>
                    </a:lnTo>
                    <a:lnTo>
                      <a:pt x="4582" y="32213"/>
                    </a:lnTo>
                    <a:lnTo>
                      <a:pt x="4582" y="32259"/>
                    </a:lnTo>
                    <a:lnTo>
                      <a:pt x="4536" y="32259"/>
                    </a:lnTo>
                    <a:lnTo>
                      <a:pt x="4351" y="32352"/>
                    </a:lnTo>
                    <a:lnTo>
                      <a:pt x="4305" y="32398"/>
                    </a:lnTo>
                    <a:lnTo>
                      <a:pt x="4166" y="32444"/>
                    </a:lnTo>
                    <a:lnTo>
                      <a:pt x="3888" y="32629"/>
                    </a:lnTo>
                    <a:lnTo>
                      <a:pt x="3842" y="32629"/>
                    </a:lnTo>
                    <a:lnTo>
                      <a:pt x="3795" y="32722"/>
                    </a:lnTo>
                    <a:lnTo>
                      <a:pt x="3425" y="33000"/>
                    </a:lnTo>
                    <a:lnTo>
                      <a:pt x="3009" y="33277"/>
                    </a:lnTo>
                    <a:lnTo>
                      <a:pt x="2962" y="33324"/>
                    </a:lnTo>
                    <a:lnTo>
                      <a:pt x="2500" y="33694"/>
                    </a:lnTo>
                    <a:lnTo>
                      <a:pt x="2083" y="34110"/>
                    </a:lnTo>
                    <a:lnTo>
                      <a:pt x="1713" y="34527"/>
                    </a:lnTo>
                    <a:lnTo>
                      <a:pt x="1389" y="34990"/>
                    </a:lnTo>
                    <a:lnTo>
                      <a:pt x="1111" y="35453"/>
                    </a:lnTo>
                    <a:lnTo>
                      <a:pt x="833" y="36008"/>
                    </a:lnTo>
                    <a:lnTo>
                      <a:pt x="787" y="36101"/>
                    </a:lnTo>
                    <a:lnTo>
                      <a:pt x="787" y="36147"/>
                    </a:lnTo>
                    <a:lnTo>
                      <a:pt x="741" y="36147"/>
                    </a:lnTo>
                    <a:lnTo>
                      <a:pt x="741" y="36193"/>
                    </a:lnTo>
                    <a:lnTo>
                      <a:pt x="695" y="36239"/>
                    </a:lnTo>
                    <a:lnTo>
                      <a:pt x="695" y="36286"/>
                    </a:lnTo>
                    <a:lnTo>
                      <a:pt x="695" y="36332"/>
                    </a:lnTo>
                    <a:lnTo>
                      <a:pt x="602" y="36471"/>
                    </a:lnTo>
                    <a:lnTo>
                      <a:pt x="509" y="36749"/>
                    </a:lnTo>
                    <a:lnTo>
                      <a:pt x="509" y="36795"/>
                    </a:lnTo>
                    <a:lnTo>
                      <a:pt x="509" y="36841"/>
                    </a:lnTo>
                    <a:lnTo>
                      <a:pt x="463" y="36841"/>
                    </a:lnTo>
                    <a:lnTo>
                      <a:pt x="463" y="36934"/>
                    </a:lnTo>
                    <a:lnTo>
                      <a:pt x="417" y="37026"/>
                    </a:lnTo>
                    <a:lnTo>
                      <a:pt x="417" y="37073"/>
                    </a:lnTo>
                    <a:lnTo>
                      <a:pt x="232" y="37721"/>
                    </a:lnTo>
                    <a:lnTo>
                      <a:pt x="93" y="38646"/>
                    </a:lnTo>
                    <a:lnTo>
                      <a:pt x="0" y="39618"/>
                    </a:lnTo>
                    <a:lnTo>
                      <a:pt x="0" y="40636"/>
                    </a:lnTo>
                    <a:lnTo>
                      <a:pt x="47" y="41701"/>
                    </a:lnTo>
                    <a:lnTo>
                      <a:pt x="139" y="42534"/>
                    </a:lnTo>
                    <a:lnTo>
                      <a:pt x="324" y="43413"/>
                    </a:lnTo>
                    <a:lnTo>
                      <a:pt x="509" y="44293"/>
                    </a:lnTo>
                    <a:lnTo>
                      <a:pt x="787" y="45172"/>
                    </a:lnTo>
                    <a:lnTo>
                      <a:pt x="1019" y="46005"/>
                    </a:lnTo>
                    <a:lnTo>
                      <a:pt x="1342" y="46838"/>
                    </a:lnTo>
                    <a:lnTo>
                      <a:pt x="1666" y="47671"/>
                    </a:lnTo>
                    <a:lnTo>
                      <a:pt x="2083" y="48458"/>
                    </a:lnTo>
                    <a:lnTo>
                      <a:pt x="2453" y="49245"/>
                    </a:lnTo>
                    <a:lnTo>
                      <a:pt x="2916" y="50032"/>
                    </a:lnTo>
                    <a:lnTo>
                      <a:pt x="3379" y="50819"/>
                    </a:lnTo>
                    <a:lnTo>
                      <a:pt x="3888" y="51559"/>
                    </a:lnTo>
                    <a:lnTo>
                      <a:pt x="4397" y="52253"/>
                    </a:lnTo>
                    <a:lnTo>
                      <a:pt x="4906" y="52901"/>
                    </a:lnTo>
                    <a:lnTo>
                      <a:pt x="5091" y="53133"/>
                    </a:lnTo>
                    <a:lnTo>
                      <a:pt x="5138" y="53133"/>
                    </a:lnTo>
                    <a:lnTo>
                      <a:pt x="5369" y="53457"/>
                    </a:lnTo>
                    <a:lnTo>
                      <a:pt x="5601" y="53688"/>
                    </a:lnTo>
                    <a:lnTo>
                      <a:pt x="6063" y="54197"/>
                    </a:lnTo>
                    <a:lnTo>
                      <a:pt x="6619" y="54799"/>
                    </a:lnTo>
                    <a:lnTo>
                      <a:pt x="7220" y="55354"/>
                    </a:lnTo>
                    <a:lnTo>
                      <a:pt x="7822" y="55863"/>
                    </a:lnTo>
                    <a:lnTo>
                      <a:pt x="8470" y="56326"/>
                    </a:lnTo>
                    <a:lnTo>
                      <a:pt x="9025" y="56743"/>
                    </a:lnTo>
                    <a:lnTo>
                      <a:pt x="9581" y="57113"/>
                    </a:lnTo>
                    <a:lnTo>
                      <a:pt x="9720" y="57206"/>
                    </a:lnTo>
                    <a:lnTo>
                      <a:pt x="9766" y="57206"/>
                    </a:lnTo>
                    <a:lnTo>
                      <a:pt x="9859" y="57252"/>
                    </a:lnTo>
                    <a:lnTo>
                      <a:pt x="9951" y="57298"/>
                    </a:lnTo>
                    <a:lnTo>
                      <a:pt x="9997" y="57344"/>
                    </a:lnTo>
                    <a:lnTo>
                      <a:pt x="10136" y="57437"/>
                    </a:lnTo>
                    <a:lnTo>
                      <a:pt x="10275" y="57530"/>
                    </a:lnTo>
                    <a:lnTo>
                      <a:pt x="11062" y="57900"/>
                    </a:lnTo>
                    <a:lnTo>
                      <a:pt x="11802" y="58177"/>
                    </a:lnTo>
                    <a:lnTo>
                      <a:pt x="12589" y="58409"/>
                    </a:lnTo>
                    <a:lnTo>
                      <a:pt x="13330" y="58594"/>
                    </a:lnTo>
                    <a:lnTo>
                      <a:pt x="13885" y="58640"/>
                    </a:lnTo>
                    <a:lnTo>
                      <a:pt x="14394" y="58687"/>
                    </a:lnTo>
                    <a:lnTo>
                      <a:pt x="14626" y="58687"/>
                    </a:lnTo>
                    <a:lnTo>
                      <a:pt x="15459" y="58640"/>
                    </a:lnTo>
                    <a:lnTo>
                      <a:pt x="15505" y="58640"/>
                    </a:lnTo>
                    <a:lnTo>
                      <a:pt x="15551" y="58594"/>
                    </a:lnTo>
                    <a:lnTo>
                      <a:pt x="15644" y="58594"/>
                    </a:lnTo>
                    <a:lnTo>
                      <a:pt x="16060" y="58501"/>
                    </a:lnTo>
                    <a:lnTo>
                      <a:pt x="16523" y="58409"/>
                    </a:lnTo>
                    <a:lnTo>
                      <a:pt x="16662" y="58363"/>
                    </a:lnTo>
                    <a:lnTo>
                      <a:pt x="16801" y="58363"/>
                    </a:lnTo>
                    <a:lnTo>
                      <a:pt x="17541" y="58085"/>
                    </a:lnTo>
                    <a:lnTo>
                      <a:pt x="17541" y="58085"/>
                    </a:lnTo>
                    <a:lnTo>
                      <a:pt x="16801" y="59751"/>
                    </a:lnTo>
                    <a:lnTo>
                      <a:pt x="16755" y="59936"/>
                    </a:lnTo>
                    <a:lnTo>
                      <a:pt x="16708" y="60121"/>
                    </a:lnTo>
                    <a:lnTo>
                      <a:pt x="16755" y="60260"/>
                    </a:lnTo>
                    <a:lnTo>
                      <a:pt x="16801" y="60445"/>
                    </a:lnTo>
                    <a:lnTo>
                      <a:pt x="16847" y="60630"/>
                    </a:lnTo>
                    <a:lnTo>
                      <a:pt x="16986" y="60769"/>
                    </a:lnTo>
                    <a:lnTo>
                      <a:pt x="17125" y="60862"/>
                    </a:lnTo>
                    <a:lnTo>
                      <a:pt x="17264" y="60954"/>
                    </a:lnTo>
                    <a:lnTo>
                      <a:pt x="18143" y="61325"/>
                    </a:lnTo>
                    <a:lnTo>
                      <a:pt x="17449" y="61741"/>
                    </a:lnTo>
                    <a:lnTo>
                      <a:pt x="17403" y="61788"/>
                    </a:lnTo>
                    <a:lnTo>
                      <a:pt x="17403" y="61834"/>
                    </a:lnTo>
                    <a:lnTo>
                      <a:pt x="17310" y="62019"/>
                    </a:lnTo>
                    <a:lnTo>
                      <a:pt x="17310" y="62250"/>
                    </a:lnTo>
                    <a:lnTo>
                      <a:pt x="17356" y="62482"/>
                    </a:lnTo>
                    <a:lnTo>
                      <a:pt x="17403" y="62667"/>
                    </a:lnTo>
                    <a:lnTo>
                      <a:pt x="17541" y="62898"/>
                    </a:lnTo>
                    <a:lnTo>
                      <a:pt x="17727" y="63083"/>
                    </a:lnTo>
                    <a:lnTo>
                      <a:pt x="17865" y="63222"/>
                    </a:lnTo>
                    <a:lnTo>
                      <a:pt x="18051" y="63315"/>
                    </a:lnTo>
                    <a:lnTo>
                      <a:pt x="18513" y="63593"/>
                    </a:lnTo>
                    <a:lnTo>
                      <a:pt x="18976" y="63870"/>
                    </a:lnTo>
                    <a:lnTo>
                      <a:pt x="19439" y="64102"/>
                    </a:lnTo>
                    <a:lnTo>
                      <a:pt x="19578" y="64194"/>
                    </a:lnTo>
                    <a:lnTo>
                      <a:pt x="19856" y="64194"/>
                    </a:lnTo>
                    <a:lnTo>
                      <a:pt x="19948" y="64102"/>
                    </a:lnTo>
                    <a:lnTo>
                      <a:pt x="21614" y="63130"/>
                    </a:lnTo>
                    <a:lnTo>
                      <a:pt x="21892" y="62991"/>
                    </a:lnTo>
                    <a:lnTo>
                      <a:pt x="21938" y="62991"/>
                    </a:lnTo>
                    <a:lnTo>
                      <a:pt x="22123" y="63037"/>
                    </a:lnTo>
                    <a:lnTo>
                      <a:pt x="22540" y="63037"/>
                    </a:lnTo>
                    <a:lnTo>
                      <a:pt x="22771" y="62898"/>
                    </a:lnTo>
                    <a:lnTo>
                      <a:pt x="22957" y="62713"/>
                    </a:lnTo>
                    <a:lnTo>
                      <a:pt x="23142" y="62528"/>
                    </a:lnTo>
                    <a:lnTo>
                      <a:pt x="23188" y="62297"/>
                    </a:lnTo>
                    <a:lnTo>
                      <a:pt x="23234" y="62204"/>
                    </a:lnTo>
                    <a:lnTo>
                      <a:pt x="23466" y="62019"/>
                    </a:lnTo>
                    <a:lnTo>
                      <a:pt x="23558" y="61926"/>
                    </a:lnTo>
                    <a:lnTo>
                      <a:pt x="23605" y="61788"/>
                    </a:lnTo>
                    <a:lnTo>
                      <a:pt x="23605" y="61602"/>
                    </a:lnTo>
                    <a:lnTo>
                      <a:pt x="23558" y="61464"/>
                    </a:lnTo>
                    <a:lnTo>
                      <a:pt x="23466" y="61186"/>
                    </a:lnTo>
                    <a:lnTo>
                      <a:pt x="23466" y="60862"/>
                    </a:lnTo>
                    <a:lnTo>
                      <a:pt x="23419" y="60538"/>
                    </a:lnTo>
                    <a:lnTo>
                      <a:pt x="23373" y="60214"/>
                    </a:lnTo>
                    <a:lnTo>
                      <a:pt x="23281" y="59936"/>
                    </a:lnTo>
                    <a:lnTo>
                      <a:pt x="23142" y="59612"/>
                    </a:lnTo>
                    <a:lnTo>
                      <a:pt x="23003" y="59335"/>
                    </a:lnTo>
                    <a:lnTo>
                      <a:pt x="22818" y="59057"/>
                    </a:lnTo>
                    <a:lnTo>
                      <a:pt x="22633" y="58825"/>
                    </a:lnTo>
                    <a:lnTo>
                      <a:pt x="22818" y="58039"/>
                    </a:lnTo>
                    <a:lnTo>
                      <a:pt x="23142" y="58177"/>
                    </a:lnTo>
                    <a:lnTo>
                      <a:pt x="23466" y="58316"/>
                    </a:lnTo>
                    <a:lnTo>
                      <a:pt x="23790" y="58409"/>
                    </a:lnTo>
                    <a:lnTo>
                      <a:pt x="24484" y="58409"/>
                    </a:lnTo>
                    <a:lnTo>
                      <a:pt x="24762" y="58316"/>
                    </a:lnTo>
                    <a:lnTo>
                      <a:pt x="25039" y="58177"/>
                    </a:lnTo>
                    <a:lnTo>
                      <a:pt x="25224" y="58085"/>
                    </a:lnTo>
                    <a:lnTo>
                      <a:pt x="25502" y="57900"/>
                    </a:lnTo>
                    <a:lnTo>
                      <a:pt x="25780" y="57715"/>
                    </a:lnTo>
                    <a:lnTo>
                      <a:pt x="26058" y="57483"/>
                    </a:lnTo>
                    <a:lnTo>
                      <a:pt x="26243" y="57206"/>
                    </a:lnTo>
                    <a:lnTo>
                      <a:pt x="26381" y="56882"/>
                    </a:lnTo>
                    <a:lnTo>
                      <a:pt x="26428" y="56604"/>
                    </a:lnTo>
                    <a:lnTo>
                      <a:pt x="26752" y="56650"/>
                    </a:lnTo>
                    <a:lnTo>
                      <a:pt x="27029" y="56696"/>
                    </a:lnTo>
                    <a:lnTo>
                      <a:pt x="27400" y="56650"/>
                    </a:lnTo>
                    <a:lnTo>
                      <a:pt x="27677" y="56558"/>
                    </a:lnTo>
                    <a:lnTo>
                      <a:pt x="27955" y="56419"/>
                    </a:lnTo>
                    <a:lnTo>
                      <a:pt x="28140" y="56326"/>
                    </a:lnTo>
                    <a:lnTo>
                      <a:pt x="28418" y="56187"/>
                    </a:lnTo>
                    <a:lnTo>
                      <a:pt x="28696" y="55956"/>
                    </a:lnTo>
                    <a:lnTo>
                      <a:pt x="28927" y="55771"/>
                    </a:lnTo>
                    <a:lnTo>
                      <a:pt x="29066" y="55586"/>
                    </a:lnTo>
                    <a:lnTo>
                      <a:pt x="29205" y="55308"/>
                    </a:lnTo>
                    <a:lnTo>
                      <a:pt x="29297" y="55077"/>
                    </a:lnTo>
                    <a:lnTo>
                      <a:pt x="29390" y="54614"/>
                    </a:lnTo>
                    <a:lnTo>
                      <a:pt x="29436" y="54197"/>
                    </a:lnTo>
                    <a:lnTo>
                      <a:pt x="29390" y="53827"/>
                    </a:lnTo>
                    <a:lnTo>
                      <a:pt x="29344" y="53410"/>
                    </a:lnTo>
                    <a:lnTo>
                      <a:pt x="29297" y="52994"/>
                    </a:lnTo>
                    <a:lnTo>
                      <a:pt x="29158" y="52624"/>
                    </a:lnTo>
                    <a:lnTo>
                      <a:pt x="29020" y="52207"/>
                    </a:lnTo>
                    <a:lnTo>
                      <a:pt x="28834" y="51837"/>
                    </a:lnTo>
                    <a:lnTo>
                      <a:pt x="28603" y="51420"/>
                    </a:lnTo>
                    <a:lnTo>
                      <a:pt x="28372" y="51050"/>
                    </a:lnTo>
                    <a:lnTo>
                      <a:pt x="29806" y="50217"/>
                    </a:lnTo>
                    <a:lnTo>
                      <a:pt x="30177" y="49985"/>
                    </a:lnTo>
                    <a:lnTo>
                      <a:pt x="33416" y="47486"/>
                    </a:lnTo>
                    <a:lnTo>
                      <a:pt x="33833" y="47394"/>
                    </a:lnTo>
                    <a:lnTo>
                      <a:pt x="34250" y="47394"/>
                    </a:lnTo>
                    <a:lnTo>
                      <a:pt x="34712" y="47440"/>
                    </a:lnTo>
                    <a:lnTo>
                      <a:pt x="35175" y="47532"/>
                    </a:lnTo>
                    <a:lnTo>
                      <a:pt x="35545" y="47671"/>
                    </a:lnTo>
                    <a:lnTo>
                      <a:pt x="35962" y="49569"/>
                    </a:lnTo>
                    <a:lnTo>
                      <a:pt x="35869" y="49615"/>
                    </a:lnTo>
                    <a:lnTo>
                      <a:pt x="35823" y="49615"/>
                    </a:lnTo>
                    <a:lnTo>
                      <a:pt x="35638" y="49708"/>
                    </a:lnTo>
                    <a:lnTo>
                      <a:pt x="35592" y="49754"/>
                    </a:lnTo>
                    <a:lnTo>
                      <a:pt x="35545" y="49754"/>
                    </a:lnTo>
                    <a:lnTo>
                      <a:pt x="35499" y="49800"/>
                    </a:lnTo>
                    <a:lnTo>
                      <a:pt x="34990" y="50032"/>
                    </a:lnTo>
                    <a:lnTo>
                      <a:pt x="34620" y="50356"/>
                    </a:lnTo>
                    <a:lnTo>
                      <a:pt x="34203" y="50633"/>
                    </a:lnTo>
                    <a:lnTo>
                      <a:pt x="34157" y="50680"/>
                    </a:lnTo>
                    <a:lnTo>
                      <a:pt x="33694" y="51050"/>
                    </a:lnTo>
                    <a:lnTo>
                      <a:pt x="33231" y="51466"/>
                    </a:lnTo>
                    <a:lnTo>
                      <a:pt x="32861" y="51929"/>
                    </a:lnTo>
                    <a:lnTo>
                      <a:pt x="32537" y="52392"/>
                    </a:lnTo>
                    <a:lnTo>
                      <a:pt x="32213" y="52901"/>
                    </a:lnTo>
                    <a:lnTo>
                      <a:pt x="31935" y="53457"/>
                    </a:lnTo>
                    <a:lnTo>
                      <a:pt x="31889" y="53503"/>
                    </a:lnTo>
                    <a:lnTo>
                      <a:pt x="31889" y="53549"/>
                    </a:lnTo>
                    <a:lnTo>
                      <a:pt x="31843" y="53595"/>
                    </a:lnTo>
                    <a:lnTo>
                      <a:pt x="31843" y="53642"/>
                    </a:lnTo>
                    <a:lnTo>
                      <a:pt x="31797" y="53688"/>
                    </a:lnTo>
                    <a:lnTo>
                      <a:pt x="31797" y="53734"/>
                    </a:lnTo>
                    <a:lnTo>
                      <a:pt x="31750" y="53827"/>
                    </a:lnTo>
                    <a:lnTo>
                      <a:pt x="31704" y="53919"/>
                    </a:lnTo>
                    <a:lnTo>
                      <a:pt x="31704" y="53966"/>
                    </a:lnTo>
                    <a:lnTo>
                      <a:pt x="31611" y="54243"/>
                    </a:lnTo>
                    <a:lnTo>
                      <a:pt x="31565" y="54336"/>
                    </a:lnTo>
                    <a:lnTo>
                      <a:pt x="31565" y="54382"/>
                    </a:lnTo>
                    <a:lnTo>
                      <a:pt x="31519" y="54429"/>
                    </a:lnTo>
                    <a:lnTo>
                      <a:pt x="31519" y="54521"/>
                    </a:lnTo>
                    <a:lnTo>
                      <a:pt x="31519" y="54567"/>
                    </a:lnTo>
                    <a:lnTo>
                      <a:pt x="31334" y="55262"/>
                    </a:lnTo>
                    <a:lnTo>
                      <a:pt x="31149" y="56187"/>
                    </a:lnTo>
                    <a:lnTo>
                      <a:pt x="31056" y="57206"/>
                    </a:lnTo>
                    <a:lnTo>
                      <a:pt x="31056" y="58270"/>
                    </a:lnTo>
                    <a:lnTo>
                      <a:pt x="31102" y="59335"/>
                    </a:lnTo>
                    <a:lnTo>
                      <a:pt x="31241" y="60214"/>
                    </a:lnTo>
                    <a:lnTo>
                      <a:pt x="31380" y="61140"/>
                    </a:lnTo>
                    <a:lnTo>
                      <a:pt x="31611" y="62065"/>
                    </a:lnTo>
                    <a:lnTo>
                      <a:pt x="31843" y="62991"/>
                    </a:lnTo>
                    <a:lnTo>
                      <a:pt x="32121" y="63824"/>
                    </a:lnTo>
                    <a:lnTo>
                      <a:pt x="32445" y="64703"/>
                    </a:lnTo>
                    <a:lnTo>
                      <a:pt x="32815" y="65536"/>
                    </a:lnTo>
                    <a:lnTo>
                      <a:pt x="33185" y="66369"/>
                    </a:lnTo>
                    <a:lnTo>
                      <a:pt x="33648" y="67203"/>
                    </a:lnTo>
                    <a:lnTo>
                      <a:pt x="34111" y="68036"/>
                    </a:lnTo>
                    <a:lnTo>
                      <a:pt x="34574" y="68822"/>
                    </a:lnTo>
                    <a:lnTo>
                      <a:pt x="35129" y="69609"/>
                    </a:lnTo>
                    <a:lnTo>
                      <a:pt x="35638" y="70304"/>
                    </a:lnTo>
                    <a:lnTo>
                      <a:pt x="36147" y="70998"/>
                    </a:lnTo>
                    <a:lnTo>
                      <a:pt x="36379" y="71229"/>
                    </a:lnTo>
                    <a:lnTo>
                      <a:pt x="36379" y="71275"/>
                    </a:lnTo>
                    <a:lnTo>
                      <a:pt x="36656" y="71553"/>
                    </a:lnTo>
                    <a:lnTo>
                      <a:pt x="36888" y="71831"/>
                    </a:lnTo>
                    <a:lnTo>
                      <a:pt x="37351" y="72340"/>
                    </a:lnTo>
                    <a:lnTo>
                      <a:pt x="37952" y="72942"/>
                    </a:lnTo>
                    <a:lnTo>
                      <a:pt x="38554" y="73497"/>
                    </a:lnTo>
                    <a:lnTo>
                      <a:pt x="39202" y="74052"/>
                    </a:lnTo>
                    <a:lnTo>
                      <a:pt x="39850" y="74562"/>
                    </a:lnTo>
                    <a:lnTo>
                      <a:pt x="40405" y="74978"/>
                    </a:lnTo>
                    <a:lnTo>
                      <a:pt x="41007" y="75348"/>
                    </a:lnTo>
                    <a:lnTo>
                      <a:pt x="41146" y="75441"/>
                    </a:lnTo>
                    <a:lnTo>
                      <a:pt x="41192" y="75487"/>
                    </a:lnTo>
                    <a:lnTo>
                      <a:pt x="41285" y="75533"/>
                    </a:lnTo>
                    <a:lnTo>
                      <a:pt x="41377" y="75580"/>
                    </a:lnTo>
                    <a:lnTo>
                      <a:pt x="41470" y="75626"/>
                    </a:lnTo>
                    <a:lnTo>
                      <a:pt x="41562" y="75672"/>
                    </a:lnTo>
                    <a:lnTo>
                      <a:pt x="41609" y="75719"/>
                    </a:lnTo>
                    <a:lnTo>
                      <a:pt x="41747" y="75765"/>
                    </a:lnTo>
                    <a:lnTo>
                      <a:pt x="42534" y="76181"/>
                    </a:lnTo>
                    <a:lnTo>
                      <a:pt x="43321" y="76459"/>
                    </a:lnTo>
                    <a:lnTo>
                      <a:pt x="44108" y="76737"/>
                    </a:lnTo>
                    <a:lnTo>
                      <a:pt x="44895" y="76876"/>
                    </a:lnTo>
                    <a:lnTo>
                      <a:pt x="45450" y="76968"/>
                    </a:lnTo>
                    <a:lnTo>
                      <a:pt x="46237" y="76968"/>
                    </a:lnTo>
                    <a:lnTo>
                      <a:pt x="47116" y="76922"/>
                    </a:lnTo>
                    <a:lnTo>
                      <a:pt x="47301" y="76922"/>
                    </a:lnTo>
                    <a:lnTo>
                      <a:pt x="47764" y="76829"/>
                    </a:lnTo>
                    <a:lnTo>
                      <a:pt x="48227" y="76737"/>
                    </a:lnTo>
                    <a:lnTo>
                      <a:pt x="48320" y="76691"/>
                    </a:lnTo>
                    <a:lnTo>
                      <a:pt x="48366" y="76691"/>
                    </a:lnTo>
                    <a:lnTo>
                      <a:pt x="48458" y="76644"/>
                    </a:lnTo>
                    <a:lnTo>
                      <a:pt x="49245" y="76367"/>
                    </a:lnTo>
                    <a:lnTo>
                      <a:pt x="49291" y="76367"/>
                    </a:lnTo>
                    <a:lnTo>
                      <a:pt x="49430" y="76274"/>
                    </a:lnTo>
                    <a:lnTo>
                      <a:pt x="49477" y="76274"/>
                    </a:lnTo>
                    <a:lnTo>
                      <a:pt x="49523" y="76228"/>
                    </a:lnTo>
                    <a:lnTo>
                      <a:pt x="49569" y="76228"/>
                    </a:lnTo>
                    <a:lnTo>
                      <a:pt x="49986" y="75996"/>
                    </a:lnTo>
                    <a:lnTo>
                      <a:pt x="50356" y="75765"/>
                    </a:lnTo>
                    <a:lnTo>
                      <a:pt x="50495" y="75672"/>
                    </a:lnTo>
                    <a:lnTo>
                      <a:pt x="50587" y="75626"/>
                    </a:lnTo>
                    <a:lnTo>
                      <a:pt x="50726" y="75533"/>
                    </a:lnTo>
                    <a:lnTo>
                      <a:pt x="50865" y="75441"/>
                    </a:lnTo>
                    <a:lnTo>
                      <a:pt x="50958" y="75348"/>
                    </a:lnTo>
                    <a:lnTo>
                      <a:pt x="51050" y="75302"/>
                    </a:lnTo>
                    <a:lnTo>
                      <a:pt x="51096" y="75256"/>
                    </a:lnTo>
                    <a:lnTo>
                      <a:pt x="51189" y="75209"/>
                    </a:lnTo>
                    <a:lnTo>
                      <a:pt x="51235" y="75163"/>
                    </a:lnTo>
                    <a:lnTo>
                      <a:pt x="51282" y="75117"/>
                    </a:lnTo>
                    <a:lnTo>
                      <a:pt x="51374" y="75071"/>
                    </a:lnTo>
                    <a:lnTo>
                      <a:pt x="51420" y="75024"/>
                    </a:lnTo>
                    <a:lnTo>
                      <a:pt x="51467" y="74978"/>
                    </a:lnTo>
                    <a:lnTo>
                      <a:pt x="51559" y="74932"/>
                    </a:lnTo>
                    <a:lnTo>
                      <a:pt x="51606" y="74839"/>
                    </a:lnTo>
                    <a:lnTo>
                      <a:pt x="51652" y="74793"/>
                    </a:lnTo>
                    <a:lnTo>
                      <a:pt x="51744" y="74747"/>
                    </a:lnTo>
                    <a:lnTo>
                      <a:pt x="51837" y="74700"/>
                    </a:lnTo>
                    <a:lnTo>
                      <a:pt x="51837" y="74654"/>
                    </a:lnTo>
                    <a:lnTo>
                      <a:pt x="51930" y="74608"/>
                    </a:lnTo>
                    <a:lnTo>
                      <a:pt x="52022" y="74515"/>
                    </a:lnTo>
                    <a:lnTo>
                      <a:pt x="52022" y="74469"/>
                    </a:lnTo>
                    <a:lnTo>
                      <a:pt x="52068" y="74423"/>
                    </a:lnTo>
                    <a:lnTo>
                      <a:pt x="52207" y="74330"/>
                    </a:lnTo>
                    <a:lnTo>
                      <a:pt x="52207" y="74284"/>
                    </a:lnTo>
                    <a:lnTo>
                      <a:pt x="52254" y="74238"/>
                    </a:lnTo>
                    <a:lnTo>
                      <a:pt x="52346" y="74145"/>
                    </a:lnTo>
                    <a:lnTo>
                      <a:pt x="52392" y="74099"/>
                    </a:lnTo>
                    <a:lnTo>
                      <a:pt x="52531" y="73914"/>
                    </a:lnTo>
                    <a:lnTo>
                      <a:pt x="52578" y="73914"/>
                    </a:lnTo>
                    <a:lnTo>
                      <a:pt x="52670" y="73728"/>
                    </a:lnTo>
                    <a:lnTo>
                      <a:pt x="52716" y="73728"/>
                    </a:lnTo>
                    <a:lnTo>
                      <a:pt x="52855" y="73543"/>
                    </a:lnTo>
                    <a:lnTo>
                      <a:pt x="53179" y="73034"/>
                    </a:lnTo>
                    <a:lnTo>
                      <a:pt x="53179" y="72988"/>
                    </a:lnTo>
                    <a:lnTo>
                      <a:pt x="53318" y="72803"/>
                    </a:lnTo>
                    <a:lnTo>
                      <a:pt x="53318" y="72756"/>
                    </a:lnTo>
                    <a:lnTo>
                      <a:pt x="53318" y="72710"/>
                    </a:lnTo>
                    <a:lnTo>
                      <a:pt x="53364" y="72664"/>
                    </a:lnTo>
                    <a:lnTo>
                      <a:pt x="53411" y="72571"/>
                    </a:lnTo>
                    <a:lnTo>
                      <a:pt x="53457" y="72479"/>
                    </a:lnTo>
                    <a:lnTo>
                      <a:pt x="53503" y="72386"/>
                    </a:lnTo>
                    <a:lnTo>
                      <a:pt x="53549" y="72247"/>
                    </a:lnTo>
                    <a:lnTo>
                      <a:pt x="53596" y="72155"/>
                    </a:lnTo>
                    <a:lnTo>
                      <a:pt x="53688" y="72016"/>
                    </a:lnTo>
                    <a:lnTo>
                      <a:pt x="53688" y="71970"/>
                    </a:lnTo>
                    <a:lnTo>
                      <a:pt x="53735" y="71923"/>
                    </a:lnTo>
                    <a:lnTo>
                      <a:pt x="53735" y="71785"/>
                    </a:lnTo>
                    <a:lnTo>
                      <a:pt x="53781" y="71692"/>
                    </a:lnTo>
                    <a:lnTo>
                      <a:pt x="53827" y="71599"/>
                    </a:lnTo>
                    <a:lnTo>
                      <a:pt x="53920" y="71414"/>
                    </a:lnTo>
                    <a:lnTo>
                      <a:pt x="54105" y="70581"/>
                    </a:lnTo>
                    <a:lnTo>
                      <a:pt x="54290" y="69748"/>
                    </a:lnTo>
                    <a:lnTo>
                      <a:pt x="54336" y="68961"/>
                    </a:lnTo>
                    <a:lnTo>
                      <a:pt x="54383" y="68175"/>
                    </a:lnTo>
                    <a:lnTo>
                      <a:pt x="54383" y="68128"/>
                    </a:lnTo>
                    <a:lnTo>
                      <a:pt x="54383" y="68082"/>
                    </a:lnTo>
                    <a:lnTo>
                      <a:pt x="54383" y="67388"/>
                    </a:lnTo>
                    <a:lnTo>
                      <a:pt x="54336" y="66693"/>
                    </a:lnTo>
                    <a:lnTo>
                      <a:pt x="54336" y="66555"/>
                    </a:lnTo>
                    <a:lnTo>
                      <a:pt x="54244" y="65860"/>
                    </a:lnTo>
                    <a:lnTo>
                      <a:pt x="54151" y="65166"/>
                    </a:lnTo>
                    <a:lnTo>
                      <a:pt x="53966" y="64472"/>
                    </a:lnTo>
                    <a:lnTo>
                      <a:pt x="53827" y="63731"/>
                    </a:lnTo>
                    <a:lnTo>
                      <a:pt x="53549" y="62806"/>
                    </a:lnTo>
                    <a:lnTo>
                      <a:pt x="53272" y="61880"/>
                    </a:lnTo>
                    <a:lnTo>
                      <a:pt x="52902" y="61001"/>
                    </a:lnTo>
                    <a:lnTo>
                      <a:pt x="52531" y="60075"/>
                    </a:lnTo>
                    <a:lnTo>
                      <a:pt x="52161" y="59288"/>
                    </a:lnTo>
                    <a:lnTo>
                      <a:pt x="51744" y="58455"/>
                    </a:lnTo>
                    <a:lnTo>
                      <a:pt x="51282" y="57715"/>
                    </a:lnTo>
                    <a:lnTo>
                      <a:pt x="50819" y="56928"/>
                    </a:lnTo>
                    <a:lnTo>
                      <a:pt x="50356" y="56187"/>
                    </a:lnTo>
                    <a:lnTo>
                      <a:pt x="49847" y="55493"/>
                    </a:lnTo>
                    <a:lnTo>
                      <a:pt x="49291" y="54799"/>
                    </a:lnTo>
                    <a:lnTo>
                      <a:pt x="48736" y="54151"/>
                    </a:lnTo>
                    <a:lnTo>
                      <a:pt x="47949" y="53272"/>
                    </a:lnTo>
                    <a:lnTo>
                      <a:pt x="47070" y="52438"/>
                    </a:lnTo>
                    <a:lnTo>
                      <a:pt x="46792" y="52161"/>
                    </a:lnTo>
                    <a:lnTo>
                      <a:pt x="46561" y="51976"/>
                    </a:lnTo>
                    <a:lnTo>
                      <a:pt x="48320" y="50957"/>
                    </a:lnTo>
                    <a:lnTo>
                      <a:pt x="48597" y="50726"/>
                    </a:lnTo>
                    <a:lnTo>
                      <a:pt x="48829" y="50448"/>
                    </a:lnTo>
                    <a:lnTo>
                      <a:pt x="49014" y="50124"/>
                    </a:lnTo>
                    <a:lnTo>
                      <a:pt x="49106" y="49754"/>
                    </a:lnTo>
                    <a:lnTo>
                      <a:pt x="50634" y="41562"/>
                    </a:lnTo>
                    <a:lnTo>
                      <a:pt x="50634" y="41516"/>
                    </a:lnTo>
                    <a:lnTo>
                      <a:pt x="45728" y="38646"/>
                    </a:lnTo>
                    <a:lnTo>
                      <a:pt x="45681" y="38646"/>
                    </a:lnTo>
                    <a:lnTo>
                      <a:pt x="44802" y="39155"/>
                    </a:lnTo>
                    <a:lnTo>
                      <a:pt x="41794" y="40914"/>
                    </a:lnTo>
                    <a:lnTo>
                      <a:pt x="41192" y="40868"/>
                    </a:lnTo>
                    <a:lnTo>
                      <a:pt x="41099" y="40868"/>
                    </a:lnTo>
                    <a:lnTo>
                      <a:pt x="41053" y="40590"/>
                    </a:lnTo>
                    <a:lnTo>
                      <a:pt x="42858" y="39526"/>
                    </a:lnTo>
                    <a:lnTo>
                      <a:pt x="43830" y="38970"/>
                    </a:lnTo>
                    <a:lnTo>
                      <a:pt x="44015" y="38878"/>
                    </a:lnTo>
                    <a:lnTo>
                      <a:pt x="44154" y="38831"/>
                    </a:lnTo>
                    <a:lnTo>
                      <a:pt x="44339" y="38692"/>
                    </a:lnTo>
                    <a:lnTo>
                      <a:pt x="44385" y="38646"/>
                    </a:lnTo>
                    <a:lnTo>
                      <a:pt x="44802" y="38322"/>
                    </a:lnTo>
                    <a:lnTo>
                      <a:pt x="44987" y="38183"/>
                    </a:lnTo>
                    <a:lnTo>
                      <a:pt x="45126" y="37952"/>
                    </a:lnTo>
                    <a:lnTo>
                      <a:pt x="45219" y="37767"/>
                    </a:lnTo>
                    <a:lnTo>
                      <a:pt x="45311" y="37535"/>
                    </a:lnTo>
                    <a:lnTo>
                      <a:pt x="45404" y="37350"/>
                    </a:lnTo>
                    <a:lnTo>
                      <a:pt x="45404" y="37119"/>
                    </a:lnTo>
                    <a:lnTo>
                      <a:pt x="45404" y="37026"/>
                    </a:lnTo>
                    <a:lnTo>
                      <a:pt x="45404" y="36980"/>
                    </a:lnTo>
                    <a:lnTo>
                      <a:pt x="45404" y="36934"/>
                    </a:lnTo>
                    <a:lnTo>
                      <a:pt x="45404" y="36841"/>
                    </a:lnTo>
                    <a:lnTo>
                      <a:pt x="45404" y="36702"/>
                    </a:lnTo>
                    <a:lnTo>
                      <a:pt x="45404" y="36610"/>
                    </a:lnTo>
                    <a:lnTo>
                      <a:pt x="45311" y="36610"/>
                    </a:lnTo>
                    <a:lnTo>
                      <a:pt x="45404" y="36563"/>
                    </a:lnTo>
                    <a:lnTo>
                      <a:pt x="45311" y="36563"/>
                    </a:lnTo>
                    <a:lnTo>
                      <a:pt x="45404" y="36517"/>
                    </a:lnTo>
                    <a:lnTo>
                      <a:pt x="45357" y="36471"/>
                    </a:lnTo>
                    <a:lnTo>
                      <a:pt x="45357" y="36378"/>
                    </a:lnTo>
                    <a:lnTo>
                      <a:pt x="45357" y="36332"/>
                    </a:lnTo>
                    <a:lnTo>
                      <a:pt x="45311" y="36286"/>
                    </a:lnTo>
                    <a:lnTo>
                      <a:pt x="45311" y="36239"/>
                    </a:lnTo>
                    <a:lnTo>
                      <a:pt x="45311" y="36193"/>
                    </a:lnTo>
                    <a:lnTo>
                      <a:pt x="45265" y="36147"/>
                    </a:lnTo>
                    <a:lnTo>
                      <a:pt x="45219" y="36008"/>
                    </a:lnTo>
                    <a:lnTo>
                      <a:pt x="45172" y="35916"/>
                    </a:lnTo>
                    <a:lnTo>
                      <a:pt x="45126" y="35869"/>
                    </a:lnTo>
                    <a:lnTo>
                      <a:pt x="45033" y="35730"/>
                    </a:lnTo>
                    <a:lnTo>
                      <a:pt x="44802" y="35453"/>
                    </a:lnTo>
                    <a:lnTo>
                      <a:pt x="44756" y="35406"/>
                    </a:lnTo>
                    <a:lnTo>
                      <a:pt x="44663" y="35314"/>
                    </a:lnTo>
                    <a:lnTo>
                      <a:pt x="44617" y="35314"/>
                    </a:lnTo>
                    <a:lnTo>
                      <a:pt x="44617" y="35268"/>
                    </a:lnTo>
                    <a:lnTo>
                      <a:pt x="44524" y="35221"/>
                    </a:lnTo>
                    <a:lnTo>
                      <a:pt x="44478" y="35221"/>
                    </a:lnTo>
                    <a:lnTo>
                      <a:pt x="44478" y="35175"/>
                    </a:lnTo>
                    <a:lnTo>
                      <a:pt x="44339" y="35175"/>
                    </a:lnTo>
                    <a:lnTo>
                      <a:pt x="44339" y="35129"/>
                    </a:lnTo>
                    <a:lnTo>
                      <a:pt x="41516" y="33509"/>
                    </a:lnTo>
                    <a:lnTo>
                      <a:pt x="41238" y="33324"/>
                    </a:lnTo>
                    <a:lnTo>
                      <a:pt x="41192" y="33324"/>
                    </a:lnTo>
                    <a:lnTo>
                      <a:pt x="40868" y="33092"/>
                    </a:lnTo>
                    <a:lnTo>
                      <a:pt x="40683" y="33000"/>
                    </a:lnTo>
                    <a:lnTo>
                      <a:pt x="40498" y="32953"/>
                    </a:lnTo>
                    <a:lnTo>
                      <a:pt x="40451" y="32953"/>
                    </a:lnTo>
                    <a:lnTo>
                      <a:pt x="40405" y="32907"/>
                    </a:lnTo>
                    <a:lnTo>
                      <a:pt x="40313" y="32953"/>
                    </a:lnTo>
                    <a:lnTo>
                      <a:pt x="40220" y="33000"/>
                    </a:lnTo>
                    <a:lnTo>
                      <a:pt x="40127" y="33000"/>
                    </a:lnTo>
                    <a:lnTo>
                      <a:pt x="40081" y="33046"/>
                    </a:lnTo>
                    <a:lnTo>
                      <a:pt x="40035" y="33046"/>
                    </a:lnTo>
                    <a:lnTo>
                      <a:pt x="39989" y="33092"/>
                    </a:lnTo>
                    <a:lnTo>
                      <a:pt x="39896" y="33139"/>
                    </a:lnTo>
                    <a:lnTo>
                      <a:pt x="39850" y="33185"/>
                    </a:lnTo>
                    <a:lnTo>
                      <a:pt x="39757" y="33277"/>
                    </a:lnTo>
                    <a:lnTo>
                      <a:pt x="39757" y="33324"/>
                    </a:lnTo>
                    <a:lnTo>
                      <a:pt x="39757" y="33370"/>
                    </a:lnTo>
                    <a:lnTo>
                      <a:pt x="39711" y="33416"/>
                    </a:lnTo>
                    <a:lnTo>
                      <a:pt x="39665" y="33463"/>
                    </a:lnTo>
                    <a:lnTo>
                      <a:pt x="39665" y="33509"/>
                    </a:lnTo>
                    <a:lnTo>
                      <a:pt x="39665" y="33555"/>
                    </a:lnTo>
                    <a:lnTo>
                      <a:pt x="39665" y="33601"/>
                    </a:lnTo>
                    <a:lnTo>
                      <a:pt x="39665" y="33648"/>
                    </a:lnTo>
                    <a:lnTo>
                      <a:pt x="39618" y="33694"/>
                    </a:lnTo>
                    <a:lnTo>
                      <a:pt x="39572" y="33740"/>
                    </a:lnTo>
                    <a:lnTo>
                      <a:pt x="39572" y="33787"/>
                    </a:lnTo>
                    <a:lnTo>
                      <a:pt x="39618" y="33972"/>
                    </a:lnTo>
                    <a:lnTo>
                      <a:pt x="39618" y="34018"/>
                    </a:lnTo>
                    <a:lnTo>
                      <a:pt x="39618" y="34064"/>
                    </a:lnTo>
                    <a:lnTo>
                      <a:pt x="39665" y="34064"/>
                    </a:lnTo>
                    <a:lnTo>
                      <a:pt x="39665" y="34110"/>
                    </a:lnTo>
                    <a:lnTo>
                      <a:pt x="39711" y="34110"/>
                    </a:lnTo>
                    <a:lnTo>
                      <a:pt x="39711" y="34157"/>
                    </a:lnTo>
                    <a:lnTo>
                      <a:pt x="39711" y="34249"/>
                    </a:lnTo>
                    <a:lnTo>
                      <a:pt x="39757" y="34249"/>
                    </a:lnTo>
                    <a:lnTo>
                      <a:pt x="39757" y="34342"/>
                    </a:lnTo>
                    <a:lnTo>
                      <a:pt x="39803" y="34388"/>
                    </a:lnTo>
                    <a:lnTo>
                      <a:pt x="39896" y="34573"/>
                    </a:lnTo>
                    <a:lnTo>
                      <a:pt x="40035" y="34712"/>
                    </a:lnTo>
                    <a:lnTo>
                      <a:pt x="40220" y="34805"/>
                    </a:lnTo>
                    <a:lnTo>
                      <a:pt x="40590" y="35036"/>
                    </a:lnTo>
                    <a:lnTo>
                      <a:pt x="40868" y="35175"/>
                    </a:lnTo>
                    <a:lnTo>
                      <a:pt x="43784" y="36887"/>
                    </a:lnTo>
                    <a:lnTo>
                      <a:pt x="43830" y="36887"/>
                    </a:lnTo>
                    <a:lnTo>
                      <a:pt x="43876" y="36934"/>
                    </a:lnTo>
                    <a:lnTo>
                      <a:pt x="43830" y="36934"/>
                    </a:lnTo>
                    <a:lnTo>
                      <a:pt x="43552" y="37073"/>
                    </a:lnTo>
                    <a:lnTo>
                      <a:pt x="43414" y="37211"/>
                    </a:lnTo>
                    <a:lnTo>
                      <a:pt x="43367" y="37211"/>
                    </a:lnTo>
                    <a:lnTo>
                      <a:pt x="42719" y="37582"/>
                    </a:lnTo>
                    <a:lnTo>
                      <a:pt x="42673" y="37535"/>
                    </a:lnTo>
                    <a:lnTo>
                      <a:pt x="42580" y="37535"/>
                    </a:lnTo>
                    <a:lnTo>
                      <a:pt x="42580" y="37489"/>
                    </a:lnTo>
                    <a:lnTo>
                      <a:pt x="42442" y="37489"/>
                    </a:lnTo>
                    <a:lnTo>
                      <a:pt x="42395" y="37535"/>
                    </a:lnTo>
                    <a:lnTo>
                      <a:pt x="42349" y="37535"/>
                    </a:lnTo>
                    <a:lnTo>
                      <a:pt x="42210" y="37582"/>
                    </a:lnTo>
                    <a:lnTo>
                      <a:pt x="42025" y="37628"/>
                    </a:lnTo>
                    <a:lnTo>
                      <a:pt x="41701" y="37721"/>
                    </a:lnTo>
                    <a:lnTo>
                      <a:pt x="40544" y="37721"/>
                    </a:lnTo>
                    <a:lnTo>
                      <a:pt x="40405" y="37674"/>
                    </a:lnTo>
                    <a:lnTo>
                      <a:pt x="40174" y="37628"/>
                    </a:lnTo>
                    <a:lnTo>
                      <a:pt x="39989" y="37582"/>
                    </a:lnTo>
                    <a:lnTo>
                      <a:pt x="39803" y="37535"/>
                    </a:lnTo>
                    <a:lnTo>
                      <a:pt x="39480" y="37535"/>
                    </a:lnTo>
                    <a:lnTo>
                      <a:pt x="39433" y="37582"/>
                    </a:lnTo>
                    <a:lnTo>
                      <a:pt x="39294" y="37628"/>
                    </a:lnTo>
                    <a:lnTo>
                      <a:pt x="39202" y="37721"/>
                    </a:lnTo>
                    <a:lnTo>
                      <a:pt x="39109" y="37767"/>
                    </a:lnTo>
                    <a:lnTo>
                      <a:pt x="38832" y="37952"/>
                    </a:lnTo>
                    <a:lnTo>
                      <a:pt x="38785" y="37998"/>
                    </a:lnTo>
                    <a:lnTo>
                      <a:pt x="38739" y="38045"/>
                    </a:lnTo>
                    <a:lnTo>
                      <a:pt x="38693" y="38091"/>
                    </a:lnTo>
                    <a:lnTo>
                      <a:pt x="38693" y="38276"/>
                    </a:lnTo>
                    <a:lnTo>
                      <a:pt x="38739" y="38461"/>
                    </a:lnTo>
                    <a:lnTo>
                      <a:pt x="38739" y="38507"/>
                    </a:lnTo>
                    <a:lnTo>
                      <a:pt x="38739" y="38554"/>
                    </a:lnTo>
                    <a:lnTo>
                      <a:pt x="38739" y="38646"/>
                    </a:lnTo>
                    <a:lnTo>
                      <a:pt x="38739" y="38692"/>
                    </a:lnTo>
                    <a:lnTo>
                      <a:pt x="38739" y="38739"/>
                    </a:lnTo>
                    <a:lnTo>
                      <a:pt x="38785" y="39016"/>
                    </a:lnTo>
                    <a:lnTo>
                      <a:pt x="38091" y="39016"/>
                    </a:lnTo>
                    <a:lnTo>
                      <a:pt x="37952" y="38970"/>
                    </a:lnTo>
                    <a:lnTo>
                      <a:pt x="37721" y="38970"/>
                    </a:lnTo>
                    <a:lnTo>
                      <a:pt x="37489" y="38924"/>
                    </a:lnTo>
                    <a:lnTo>
                      <a:pt x="37304" y="38831"/>
                    </a:lnTo>
                    <a:lnTo>
                      <a:pt x="37119" y="38831"/>
                    </a:lnTo>
                    <a:lnTo>
                      <a:pt x="36888" y="38785"/>
                    </a:lnTo>
                    <a:lnTo>
                      <a:pt x="36841" y="38831"/>
                    </a:lnTo>
                    <a:lnTo>
                      <a:pt x="36749" y="38831"/>
                    </a:lnTo>
                    <a:lnTo>
                      <a:pt x="36610" y="38924"/>
                    </a:lnTo>
                    <a:lnTo>
                      <a:pt x="36517" y="39016"/>
                    </a:lnTo>
                    <a:lnTo>
                      <a:pt x="36425" y="39063"/>
                    </a:lnTo>
                    <a:lnTo>
                      <a:pt x="36101" y="39248"/>
                    </a:lnTo>
                    <a:lnTo>
                      <a:pt x="36055" y="39294"/>
                    </a:lnTo>
                    <a:lnTo>
                      <a:pt x="35962" y="39387"/>
                    </a:lnTo>
                    <a:lnTo>
                      <a:pt x="35962" y="39479"/>
                    </a:lnTo>
                    <a:lnTo>
                      <a:pt x="35962" y="39572"/>
                    </a:lnTo>
                    <a:lnTo>
                      <a:pt x="36055" y="39757"/>
                    </a:lnTo>
                    <a:lnTo>
                      <a:pt x="36055" y="39803"/>
                    </a:lnTo>
                    <a:lnTo>
                      <a:pt x="36055" y="39850"/>
                    </a:lnTo>
                    <a:lnTo>
                      <a:pt x="36101" y="40127"/>
                    </a:lnTo>
                    <a:lnTo>
                      <a:pt x="36193" y="40914"/>
                    </a:lnTo>
                    <a:lnTo>
                      <a:pt x="36101" y="40914"/>
                    </a:lnTo>
                    <a:lnTo>
                      <a:pt x="35777" y="40868"/>
                    </a:lnTo>
                    <a:lnTo>
                      <a:pt x="35407" y="40775"/>
                    </a:lnTo>
                    <a:lnTo>
                      <a:pt x="35268" y="40729"/>
                    </a:lnTo>
                    <a:lnTo>
                      <a:pt x="35129" y="40683"/>
                    </a:lnTo>
                    <a:lnTo>
                      <a:pt x="34944" y="40590"/>
                    </a:lnTo>
                    <a:lnTo>
                      <a:pt x="33463" y="39757"/>
                    </a:lnTo>
                    <a:lnTo>
                      <a:pt x="35268" y="32583"/>
                    </a:lnTo>
                    <a:lnTo>
                      <a:pt x="35360" y="32213"/>
                    </a:lnTo>
                    <a:lnTo>
                      <a:pt x="35407" y="31796"/>
                    </a:lnTo>
                    <a:lnTo>
                      <a:pt x="35407" y="31380"/>
                    </a:lnTo>
                    <a:lnTo>
                      <a:pt x="35407" y="30963"/>
                    </a:lnTo>
                    <a:lnTo>
                      <a:pt x="35360" y="30593"/>
                    </a:lnTo>
                    <a:lnTo>
                      <a:pt x="35268" y="30176"/>
                    </a:lnTo>
                    <a:lnTo>
                      <a:pt x="35129" y="29806"/>
                    </a:lnTo>
                    <a:lnTo>
                      <a:pt x="34990" y="29436"/>
                    </a:lnTo>
                    <a:lnTo>
                      <a:pt x="34990" y="29436"/>
                    </a:lnTo>
                    <a:lnTo>
                      <a:pt x="35453" y="29529"/>
                    </a:lnTo>
                    <a:lnTo>
                      <a:pt x="35962" y="29575"/>
                    </a:lnTo>
                    <a:lnTo>
                      <a:pt x="36379" y="29529"/>
                    </a:lnTo>
                    <a:lnTo>
                      <a:pt x="36795" y="29482"/>
                    </a:lnTo>
                    <a:lnTo>
                      <a:pt x="37212" y="29343"/>
                    </a:lnTo>
                    <a:lnTo>
                      <a:pt x="37628" y="29158"/>
                    </a:lnTo>
                    <a:lnTo>
                      <a:pt x="37813" y="29297"/>
                    </a:lnTo>
                    <a:lnTo>
                      <a:pt x="37860" y="29714"/>
                    </a:lnTo>
                    <a:lnTo>
                      <a:pt x="37998" y="30084"/>
                    </a:lnTo>
                    <a:lnTo>
                      <a:pt x="38230" y="30408"/>
                    </a:lnTo>
                    <a:lnTo>
                      <a:pt x="38508" y="30686"/>
                    </a:lnTo>
                    <a:lnTo>
                      <a:pt x="38832" y="30917"/>
                    </a:lnTo>
                    <a:lnTo>
                      <a:pt x="39156" y="31010"/>
                    </a:lnTo>
                    <a:lnTo>
                      <a:pt x="40127" y="31796"/>
                    </a:lnTo>
                    <a:lnTo>
                      <a:pt x="40266" y="31889"/>
                    </a:lnTo>
                    <a:lnTo>
                      <a:pt x="40590" y="31889"/>
                    </a:lnTo>
                    <a:lnTo>
                      <a:pt x="40729" y="31750"/>
                    </a:lnTo>
                    <a:lnTo>
                      <a:pt x="40822" y="31611"/>
                    </a:lnTo>
                    <a:lnTo>
                      <a:pt x="40822" y="31472"/>
                    </a:lnTo>
                    <a:lnTo>
                      <a:pt x="40914" y="31519"/>
                    </a:lnTo>
                    <a:lnTo>
                      <a:pt x="41099" y="31611"/>
                    </a:lnTo>
                    <a:lnTo>
                      <a:pt x="41285" y="31658"/>
                    </a:lnTo>
                    <a:lnTo>
                      <a:pt x="41470" y="31565"/>
                    </a:lnTo>
                    <a:lnTo>
                      <a:pt x="41609" y="31426"/>
                    </a:lnTo>
                    <a:lnTo>
                      <a:pt x="41701" y="31287"/>
                    </a:lnTo>
                    <a:lnTo>
                      <a:pt x="41701" y="31056"/>
                    </a:lnTo>
                    <a:lnTo>
                      <a:pt x="41701" y="30963"/>
                    </a:lnTo>
                    <a:lnTo>
                      <a:pt x="41794" y="30963"/>
                    </a:lnTo>
                    <a:lnTo>
                      <a:pt x="41933" y="30917"/>
                    </a:lnTo>
                    <a:lnTo>
                      <a:pt x="42025" y="30871"/>
                    </a:lnTo>
                    <a:lnTo>
                      <a:pt x="42164" y="30778"/>
                    </a:lnTo>
                    <a:lnTo>
                      <a:pt x="42303" y="30686"/>
                    </a:lnTo>
                    <a:lnTo>
                      <a:pt x="42349" y="30500"/>
                    </a:lnTo>
                    <a:lnTo>
                      <a:pt x="42349" y="30362"/>
                    </a:lnTo>
                    <a:lnTo>
                      <a:pt x="42303" y="30223"/>
                    </a:lnTo>
                    <a:lnTo>
                      <a:pt x="42349" y="30223"/>
                    </a:lnTo>
                    <a:lnTo>
                      <a:pt x="42534" y="30176"/>
                    </a:lnTo>
                    <a:lnTo>
                      <a:pt x="42673" y="30038"/>
                    </a:lnTo>
                    <a:lnTo>
                      <a:pt x="42766" y="29852"/>
                    </a:lnTo>
                    <a:lnTo>
                      <a:pt x="42766" y="29667"/>
                    </a:lnTo>
                    <a:lnTo>
                      <a:pt x="42673" y="29482"/>
                    </a:lnTo>
                    <a:lnTo>
                      <a:pt x="42534" y="29343"/>
                    </a:lnTo>
                    <a:lnTo>
                      <a:pt x="41470" y="28510"/>
                    </a:lnTo>
                    <a:lnTo>
                      <a:pt x="41377" y="28418"/>
                    </a:lnTo>
                    <a:lnTo>
                      <a:pt x="41516" y="28464"/>
                    </a:lnTo>
                    <a:lnTo>
                      <a:pt x="41701" y="28464"/>
                    </a:lnTo>
                    <a:lnTo>
                      <a:pt x="41840" y="28418"/>
                    </a:lnTo>
                    <a:lnTo>
                      <a:pt x="41979" y="28279"/>
                    </a:lnTo>
                    <a:lnTo>
                      <a:pt x="42071" y="28094"/>
                    </a:lnTo>
                    <a:lnTo>
                      <a:pt x="42118" y="27909"/>
                    </a:lnTo>
                    <a:lnTo>
                      <a:pt x="42025" y="27723"/>
                    </a:lnTo>
                    <a:lnTo>
                      <a:pt x="41886" y="27585"/>
                    </a:lnTo>
                    <a:lnTo>
                      <a:pt x="40868" y="26890"/>
                    </a:lnTo>
                    <a:lnTo>
                      <a:pt x="40775" y="26798"/>
                    </a:lnTo>
                    <a:lnTo>
                      <a:pt x="40498" y="26798"/>
                    </a:lnTo>
                    <a:lnTo>
                      <a:pt x="40359" y="26844"/>
                    </a:lnTo>
                    <a:lnTo>
                      <a:pt x="39387" y="27400"/>
                    </a:lnTo>
                    <a:lnTo>
                      <a:pt x="39294" y="27307"/>
                    </a:lnTo>
                    <a:lnTo>
                      <a:pt x="39387" y="26937"/>
                    </a:lnTo>
                    <a:lnTo>
                      <a:pt x="39480" y="26566"/>
                    </a:lnTo>
                    <a:lnTo>
                      <a:pt x="39526" y="26196"/>
                    </a:lnTo>
                    <a:lnTo>
                      <a:pt x="39526" y="25826"/>
                    </a:lnTo>
                    <a:lnTo>
                      <a:pt x="39480" y="25456"/>
                    </a:lnTo>
                    <a:lnTo>
                      <a:pt x="39387" y="25132"/>
                    </a:lnTo>
                    <a:lnTo>
                      <a:pt x="39294" y="24808"/>
                    </a:lnTo>
                    <a:lnTo>
                      <a:pt x="39156" y="24484"/>
                    </a:lnTo>
                    <a:lnTo>
                      <a:pt x="39017" y="24160"/>
                    </a:lnTo>
                    <a:lnTo>
                      <a:pt x="38785" y="23882"/>
                    </a:lnTo>
                    <a:lnTo>
                      <a:pt x="38554" y="23604"/>
                    </a:lnTo>
                    <a:lnTo>
                      <a:pt x="38322" y="23373"/>
                    </a:lnTo>
                    <a:lnTo>
                      <a:pt x="36517" y="21753"/>
                    </a:lnTo>
                    <a:lnTo>
                      <a:pt x="37304" y="17125"/>
                    </a:lnTo>
                    <a:lnTo>
                      <a:pt x="37489" y="16569"/>
                    </a:lnTo>
                    <a:lnTo>
                      <a:pt x="37628" y="15968"/>
                    </a:lnTo>
                    <a:lnTo>
                      <a:pt x="37721" y="15366"/>
                    </a:lnTo>
                    <a:lnTo>
                      <a:pt x="37767" y="14764"/>
                    </a:lnTo>
                    <a:lnTo>
                      <a:pt x="37813" y="14163"/>
                    </a:lnTo>
                    <a:lnTo>
                      <a:pt x="37767" y="13561"/>
                    </a:lnTo>
                    <a:lnTo>
                      <a:pt x="37628" y="13006"/>
                    </a:lnTo>
                    <a:lnTo>
                      <a:pt x="37351" y="12450"/>
                    </a:lnTo>
                    <a:lnTo>
                      <a:pt x="37073" y="11756"/>
                    </a:lnTo>
                    <a:lnTo>
                      <a:pt x="36749" y="11062"/>
                    </a:lnTo>
                    <a:lnTo>
                      <a:pt x="37351" y="10645"/>
                    </a:lnTo>
                    <a:lnTo>
                      <a:pt x="37767" y="10830"/>
                    </a:lnTo>
                    <a:lnTo>
                      <a:pt x="38184" y="10969"/>
                    </a:lnTo>
                    <a:lnTo>
                      <a:pt x="38693" y="11062"/>
                    </a:lnTo>
                    <a:lnTo>
                      <a:pt x="39156" y="11108"/>
                    </a:lnTo>
                    <a:lnTo>
                      <a:pt x="39618" y="11062"/>
                    </a:lnTo>
                    <a:lnTo>
                      <a:pt x="40035" y="11015"/>
                    </a:lnTo>
                    <a:lnTo>
                      <a:pt x="40451" y="10877"/>
                    </a:lnTo>
                    <a:lnTo>
                      <a:pt x="40868" y="10691"/>
                    </a:lnTo>
                    <a:lnTo>
                      <a:pt x="41238" y="10506"/>
                    </a:lnTo>
                    <a:lnTo>
                      <a:pt x="41609" y="10229"/>
                    </a:lnTo>
                    <a:lnTo>
                      <a:pt x="41886" y="9951"/>
                    </a:lnTo>
                    <a:lnTo>
                      <a:pt x="42164" y="9627"/>
                    </a:lnTo>
                    <a:lnTo>
                      <a:pt x="42395" y="9673"/>
                    </a:lnTo>
                    <a:lnTo>
                      <a:pt x="42812" y="9673"/>
                    </a:lnTo>
                    <a:lnTo>
                      <a:pt x="42997" y="9627"/>
                    </a:lnTo>
                    <a:lnTo>
                      <a:pt x="43228" y="9442"/>
                    </a:lnTo>
                    <a:lnTo>
                      <a:pt x="43414" y="9210"/>
                    </a:lnTo>
                    <a:lnTo>
                      <a:pt x="43599" y="8933"/>
                    </a:lnTo>
                    <a:lnTo>
                      <a:pt x="43691" y="8562"/>
                    </a:lnTo>
                    <a:lnTo>
                      <a:pt x="43784" y="8146"/>
                    </a:lnTo>
                    <a:lnTo>
                      <a:pt x="43784" y="7729"/>
                    </a:lnTo>
                    <a:lnTo>
                      <a:pt x="43784" y="7267"/>
                    </a:lnTo>
                    <a:lnTo>
                      <a:pt x="43691" y="6804"/>
                    </a:lnTo>
                    <a:lnTo>
                      <a:pt x="43599" y="6341"/>
                    </a:lnTo>
                    <a:lnTo>
                      <a:pt x="43367" y="5924"/>
                    </a:lnTo>
                    <a:lnTo>
                      <a:pt x="43136" y="5554"/>
                    </a:lnTo>
                    <a:lnTo>
                      <a:pt x="42858" y="5184"/>
                    </a:lnTo>
                    <a:lnTo>
                      <a:pt x="42719" y="4814"/>
                    </a:lnTo>
                    <a:lnTo>
                      <a:pt x="42488" y="4443"/>
                    </a:lnTo>
                    <a:lnTo>
                      <a:pt x="42303" y="4166"/>
                    </a:lnTo>
                    <a:lnTo>
                      <a:pt x="42071" y="3888"/>
                    </a:lnTo>
                    <a:lnTo>
                      <a:pt x="41747" y="3564"/>
                    </a:lnTo>
                    <a:lnTo>
                      <a:pt x="41377" y="3240"/>
                    </a:lnTo>
                    <a:lnTo>
                      <a:pt x="41609" y="2962"/>
                    </a:lnTo>
                    <a:lnTo>
                      <a:pt x="41747" y="2638"/>
                    </a:lnTo>
                    <a:lnTo>
                      <a:pt x="41840" y="2314"/>
                    </a:lnTo>
                    <a:lnTo>
                      <a:pt x="41886" y="1944"/>
                    </a:lnTo>
                    <a:lnTo>
                      <a:pt x="41840" y="1528"/>
                    </a:lnTo>
                    <a:lnTo>
                      <a:pt x="41747" y="1204"/>
                    </a:lnTo>
                    <a:lnTo>
                      <a:pt x="41562" y="833"/>
                    </a:lnTo>
                    <a:lnTo>
                      <a:pt x="41331" y="556"/>
                    </a:lnTo>
                    <a:lnTo>
                      <a:pt x="41053" y="324"/>
                    </a:lnTo>
                    <a:lnTo>
                      <a:pt x="40729" y="139"/>
                    </a:lnTo>
                    <a:lnTo>
                      <a:pt x="40359" y="46"/>
                    </a:lnTo>
                    <a:lnTo>
                      <a:pt x="39942" y="0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20" name="Google Shape;7220;p53"/>
          <p:cNvGrpSpPr/>
          <p:nvPr/>
        </p:nvGrpSpPr>
        <p:grpSpPr>
          <a:xfrm flipH="1">
            <a:off x="1579584" y="2248879"/>
            <a:ext cx="2227143" cy="3151450"/>
            <a:chOff x="3371635" y="944991"/>
            <a:chExt cx="2430582" cy="3439321"/>
          </a:xfrm>
        </p:grpSpPr>
        <p:grpSp>
          <p:nvGrpSpPr>
            <p:cNvPr id="7221" name="Google Shape;7221;p53"/>
            <p:cNvGrpSpPr/>
            <p:nvPr/>
          </p:nvGrpSpPr>
          <p:grpSpPr>
            <a:xfrm>
              <a:off x="3377541" y="2978273"/>
              <a:ext cx="2424677" cy="1406039"/>
              <a:chOff x="3377541" y="2978273"/>
              <a:chExt cx="2424677" cy="1406039"/>
            </a:xfrm>
          </p:grpSpPr>
          <p:sp>
            <p:nvSpPr>
              <p:cNvPr id="7222" name="Google Shape;7222;p53"/>
              <p:cNvSpPr/>
              <p:nvPr/>
            </p:nvSpPr>
            <p:spPr>
              <a:xfrm>
                <a:off x="4738331" y="3766799"/>
                <a:ext cx="1063887" cy="617513"/>
              </a:xfrm>
              <a:custGeom>
                <a:avLst/>
                <a:gdLst/>
                <a:ahLst/>
                <a:cxnLst/>
                <a:rect l="l" t="t" r="r" b="b"/>
                <a:pathLst>
                  <a:path w="25040" h="14534" extrusionOk="0">
                    <a:moveTo>
                      <a:pt x="12589" y="1"/>
                    </a:moveTo>
                    <a:lnTo>
                      <a:pt x="11386" y="47"/>
                    </a:lnTo>
                    <a:lnTo>
                      <a:pt x="10183" y="139"/>
                    </a:lnTo>
                    <a:lnTo>
                      <a:pt x="9026" y="325"/>
                    </a:lnTo>
                    <a:lnTo>
                      <a:pt x="7869" y="556"/>
                    </a:lnTo>
                    <a:lnTo>
                      <a:pt x="6758" y="834"/>
                    </a:lnTo>
                    <a:lnTo>
                      <a:pt x="5693" y="1204"/>
                    </a:lnTo>
                    <a:lnTo>
                      <a:pt x="4675" y="1667"/>
                    </a:lnTo>
                    <a:lnTo>
                      <a:pt x="3703" y="2130"/>
                    </a:lnTo>
                    <a:lnTo>
                      <a:pt x="2824" y="2685"/>
                    </a:lnTo>
                    <a:lnTo>
                      <a:pt x="2083" y="3287"/>
                    </a:lnTo>
                    <a:lnTo>
                      <a:pt x="1481" y="3888"/>
                    </a:lnTo>
                    <a:lnTo>
                      <a:pt x="926" y="4536"/>
                    </a:lnTo>
                    <a:lnTo>
                      <a:pt x="556" y="5184"/>
                    </a:lnTo>
                    <a:lnTo>
                      <a:pt x="232" y="5878"/>
                    </a:lnTo>
                    <a:lnTo>
                      <a:pt x="139" y="6249"/>
                    </a:lnTo>
                    <a:lnTo>
                      <a:pt x="93" y="6573"/>
                    </a:lnTo>
                    <a:lnTo>
                      <a:pt x="47" y="6943"/>
                    </a:lnTo>
                    <a:lnTo>
                      <a:pt x="0" y="7267"/>
                    </a:lnTo>
                    <a:lnTo>
                      <a:pt x="47" y="7637"/>
                    </a:lnTo>
                    <a:lnTo>
                      <a:pt x="47" y="7961"/>
                    </a:lnTo>
                    <a:lnTo>
                      <a:pt x="139" y="8331"/>
                    </a:lnTo>
                    <a:lnTo>
                      <a:pt x="232" y="8655"/>
                    </a:lnTo>
                    <a:lnTo>
                      <a:pt x="371" y="8979"/>
                    </a:lnTo>
                    <a:lnTo>
                      <a:pt x="510" y="9350"/>
                    </a:lnTo>
                    <a:lnTo>
                      <a:pt x="926" y="9998"/>
                    </a:lnTo>
                    <a:lnTo>
                      <a:pt x="1435" y="10646"/>
                    </a:lnTo>
                    <a:lnTo>
                      <a:pt x="2037" y="11247"/>
                    </a:lnTo>
                    <a:lnTo>
                      <a:pt x="2777" y="11849"/>
                    </a:lnTo>
                    <a:lnTo>
                      <a:pt x="3657" y="12404"/>
                    </a:lnTo>
                    <a:lnTo>
                      <a:pt x="4582" y="12913"/>
                    </a:lnTo>
                    <a:lnTo>
                      <a:pt x="5601" y="13330"/>
                    </a:lnTo>
                    <a:lnTo>
                      <a:pt x="6665" y="13700"/>
                    </a:lnTo>
                    <a:lnTo>
                      <a:pt x="7776" y="13978"/>
                    </a:lnTo>
                    <a:lnTo>
                      <a:pt x="8933" y="14209"/>
                    </a:lnTo>
                    <a:lnTo>
                      <a:pt x="10090" y="14394"/>
                    </a:lnTo>
                    <a:lnTo>
                      <a:pt x="11293" y="14487"/>
                    </a:lnTo>
                    <a:lnTo>
                      <a:pt x="12497" y="14533"/>
                    </a:lnTo>
                    <a:lnTo>
                      <a:pt x="13700" y="14487"/>
                    </a:lnTo>
                    <a:lnTo>
                      <a:pt x="14903" y="14394"/>
                    </a:lnTo>
                    <a:lnTo>
                      <a:pt x="16061" y="14209"/>
                    </a:lnTo>
                    <a:lnTo>
                      <a:pt x="17218" y="13978"/>
                    </a:lnTo>
                    <a:lnTo>
                      <a:pt x="18328" y="13700"/>
                    </a:lnTo>
                    <a:lnTo>
                      <a:pt x="19393" y="13330"/>
                    </a:lnTo>
                    <a:lnTo>
                      <a:pt x="20411" y="12913"/>
                    </a:lnTo>
                    <a:lnTo>
                      <a:pt x="21337" y="12404"/>
                    </a:lnTo>
                    <a:lnTo>
                      <a:pt x="22216" y="11849"/>
                    </a:lnTo>
                    <a:lnTo>
                      <a:pt x="22957" y="11247"/>
                    </a:lnTo>
                    <a:lnTo>
                      <a:pt x="23605" y="10646"/>
                    </a:lnTo>
                    <a:lnTo>
                      <a:pt x="24114" y="9998"/>
                    </a:lnTo>
                    <a:lnTo>
                      <a:pt x="24530" y="9350"/>
                    </a:lnTo>
                    <a:lnTo>
                      <a:pt x="24808" y="8655"/>
                    </a:lnTo>
                    <a:lnTo>
                      <a:pt x="24901" y="8331"/>
                    </a:lnTo>
                    <a:lnTo>
                      <a:pt x="24993" y="7961"/>
                    </a:lnTo>
                    <a:lnTo>
                      <a:pt x="25039" y="7637"/>
                    </a:lnTo>
                    <a:lnTo>
                      <a:pt x="25039" y="7267"/>
                    </a:lnTo>
                    <a:lnTo>
                      <a:pt x="25039" y="6943"/>
                    </a:lnTo>
                    <a:lnTo>
                      <a:pt x="24993" y="6573"/>
                    </a:lnTo>
                    <a:lnTo>
                      <a:pt x="24947" y="6249"/>
                    </a:lnTo>
                    <a:lnTo>
                      <a:pt x="24808" y="5878"/>
                    </a:lnTo>
                    <a:lnTo>
                      <a:pt x="24715" y="5555"/>
                    </a:lnTo>
                    <a:lnTo>
                      <a:pt x="24530" y="5184"/>
                    </a:lnTo>
                    <a:lnTo>
                      <a:pt x="24160" y="4536"/>
                    </a:lnTo>
                    <a:lnTo>
                      <a:pt x="23651" y="3888"/>
                    </a:lnTo>
                    <a:lnTo>
                      <a:pt x="23003" y="3287"/>
                    </a:lnTo>
                    <a:lnTo>
                      <a:pt x="22262" y="2685"/>
                    </a:lnTo>
                    <a:lnTo>
                      <a:pt x="21429" y="2130"/>
                    </a:lnTo>
                    <a:lnTo>
                      <a:pt x="20457" y="1667"/>
                    </a:lnTo>
                    <a:lnTo>
                      <a:pt x="19439" y="1204"/>
                    </a:lnTo>
                    <a:lnTo>
                      <a:pt x="18375" y="834"/>
                    </a:lnTo>
                    <a:lnTo>
                      <a:pt x="17264" y="556"/>
                    </a:lnTo>
                    <a:lnTo>
                      <a:pt x="16153" y="325"/>
                    </a:lnTo>
                    <a:lnTo>
                      <a:pt x="14950" y="139"/>
                    </a:lnTo>
                    <a:lnTo>
                      <a:pt x="13793" y="47"/>
                    </a:lnTo>
                    <a:lnTo>
                      <a:pt x="125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53"/>
              <p:cNvSpPr/>
              <p:nvPr/>
            </p:nvSpPr>
            <p:spPr>
              <a:xfrm>
                <a:off x="3377541" y="2978273"/>
                <a:ext cx="1063887" cy="615516"/>
              </a:xfrm>
              <a:custGeom>
                <a:avLst/>
                <a:gdLst/>
                <a:ahLst/>
                <a:cxnLst/>
                <a:rect l="l" t="t" r="r" b="b"/>
                <a:pathLst>
                  <a:path w="25040" h="14487" extrusionOk="0">
                    <a:moveTo>
                      <a:pt x="11386" y="0"/>
                    </a:moveTo>
                    <a:lnTo>
                      <a:pt x="10183" y="93"/>
                    </a:lnTo>
                    <a:lnTo>
                      <a:pt x="8980" y="278"/>
                    </a:lnTo>
                    <a:lnTo>
                      <a:pt x="7869" y="509"/>
                    </a:lnTo>
                    <a:lnTo>
                      <a:pt x="6758" y="787"/>
                    </a:lnTo>
                    <a:lnTo>
                      <a:pt x="5694" y="1157"/>
                    </a:lnTo>
                    <a:lnTo>
                      <a:pt x="4675" y="1620"/>
                    </a:lnTo>
                    <a:lnTo>
                      <a:pt x="3703" y="2083"/>
                    </a:lnTo>
                    <a:lnTo>
                      <a:pt x="2824" y="2638"/>
                    </a:lnTo>
                    <a:lnTo>
                      <a:pt x="2083" y="3240"/>
                    </a:lnTo>
                    <a:lnTo>
                      <a:pt x="1482" y="3842"/>
                    </a:lnTo>
                    <a:lnTo>
                      <a:pt x="926" y="4490"/>
                    </a:lnTo>
                    <a:lnTo>
                      <a:pt x="556" y="5184"/>
                    </a:lnTo>
                    <a:lnTo>
                      <a:pt x="232" y="5832"/>
                    </a:lnTo>
                    <a:lnTo>
                      <a:pt x="140" y="6202"/>
                    </a:lnTo>
                    <a:lnTo>
                      <a:pt x="47" y="6526"/>
                    </a:lnTo>
                    <a:lnTo>
                      <a:pt x="47" y="6896"/>
                    </a:lnTo>
                    <a:lnTo>
                      <a:pt x="1" y="7220"/>
                    </a:lnTo>
                    <a:lnTo>
                      <a:pt x="1" y="7591"/>
                    </a:lnTo>
                    <a:lnTo>
                      <a:pt x="47" y="7915"/>
                    </a:lnTo>
                    <a:lnTo>
                      <a:pt x="140" y="8285"/>
                    </a:lnTo>
                    <a:lnTo>
                      <a:pt x="232" y="8609"/>
                    </a:lnTo>
                    <a:lnTo>
                      <a:pt x="371" y="8979"/>
                    </a:lnTo>
                    <a:lnTo>
                      <a:pt x="510" y="9303"/>
                    </a:lnTo>
                    <a:lnTo>
                      <a:pt x="926" y="9951"/>
                    </a:lnTo>
                    <a:lnTo>
                      <a:pt x="1436" y="10599"/>
                    </a:lnTo>
                    <a:lnTo>
                      <a:pt x="2037" y="11201"/>
                    </a:lnTo>
                    <a:lnTo>
                      <a:pt x="2778" y="11802"/>
                    </a:lnTo>
                    <a:lnTo>
                      <a:pt x="3657" y="12358"/>
                    </a:lnTo>
                    <a:lnTo>
                      <a:pt x="4583" y="12867"/>
                    </a:lnTo>
                    <a:lnTo>
                      <a:pt x="5601" y="13283"/>
                    </a:lnTo>
                    <a:lnTo>
                      <a:pt x="6665" y="13654"/>
                    </a:lnTo>
                    <a:lnTo>
                      <a:pt x="7776" y="13931"/>
                    </a:lnTo>
                    <a:lnTo>
                      <a:pt x="8933" y="14163"/>
                    </a:lnTo>
                    <a:lnTo>
                      <a:pt x="10090" y="14348"/>
                    </a:lnTo>
                    <a:lnTo>
                      <a:pt x="11294" y="14440"/>
                    </a:lnTo>
                    <a:lnTo>
                      <a:pt x="12497" y="14487"/>
                    </a:lnTo>
                    <a:lnTo>
                      <a:pt x="13700" y="14440"/>
                    </a:lnTo>
                    <a:lnTo>
                      <a:pt x="14858" y="14348"/>
                    </a:lnTo>
                    <a:lnTo>
                      <a:pt x="16061" y="14163"/>
                    </a:lnTo>
                    <a:lnTo>
                      <a:pt x="17218" y="13931"/>
                    </a:lnTo>
                    <a:lnTo>
                      <a:pt x="18329" y="13654"/>
                    </a:lnTo>
                    <a:lnTo>
                      <a:pt x="19393" y="13283"/>
                    </a:lnTo>
                    <a:lnTo>
                      <a:pt x="20411" y="12867"/>
                    </a:lnTo>
                    <a:lnTo>
                      <a:pt x="21337" y="12358"/>
                    </a:lnTo>
                    <a:lnTo>
                      <a:pt x="22216" y="11802"/>
                    </a:lnTo>
                    <a:lnTo>
                      <a:pt x="22957" y="11201"/>
                    </a:lnTo>
                    <a:lnTo>
                      <a:pt x="23605" y="10599"/>
                    </a:lnTo>
                    <a:lnTo>
                      <a:pt x="24114" y="9951"/>
                    </a:lnTo>
                    <a:lnTo>
                      <a:pt x="24531" y="9303"/>
                    </a:lnTo>
                    <a:lnTo>
                      <a:pt x="24808" y="8609"/>
                    </a:lnTo>
                    <a:lnTo>
                      <a:pt x="24901" y="8285"/>
                    </a:lnTo>
                    <a:lnTo>
                      <a:pt x="24993" y="7915"/>
                    </a:lnTo>
                    <a:lnTo>
                      <a:pt x="25040" y="7591"/>
                    </a:lnTo>
                    <a:lnTo>
                      <a:pt x="25040" y="7220"/>
                    </a:lnTo>
                    <a:lnTo>
                      <a:pt x="25040" y="6896"/>
                    </a:lnTo>
                    <a:lnTo>
                      <a:pt x="24993" y="6526"/>
                    </a:lnTo>
                    <a:lnTo>
                      <a:pt x="24901" y="6202"/>
                    </a:lnTo>
                    <a:lnTo>
                      <a:pt x="24808" y="5832"/>
                    </a:lnTo>
                    <a:lnTo>
                      <a:pt x="24716" y="5508"/>
                    </a:lnTo>
                    <a:lnTo>
                      <a:pt x="24531" y="5184"/>
                    </a:lnTo>
                    <a:lnTo>
                      <a:pt x="24160" y="4490"/>
                    </a:lnTo>
                    <a:lnTo>
                      <a:pt x="23651" y="3842"/>
                    </a:lnTo>
                    <a:lnTo>
                      <a:pt x="23003" y="3240"/>
                    </a:lnTo>
                    <a:lnTo>
                      <a:pt x="22263" y="2638"/>
                    </a:lnTo>
                    <a:lnTo>
                      <a:pt x="21430" y="2083"/>
                    </a:lnTo>
                    <a:lnTo>
                      <a:pt x="20458" y="1620"/>
                    </a:lnTo>
                    <a:lnTo>
                      <a:pt x="19440" y="1157"/>
                    </a:lnTo>
                    <a:lnTo>
                      <a:pt x="18375" y="833"/>
                    </a:lnTo>
                    <a:lnTo>
                      <a:pt x="17264" y="509"/>
                    </a:lnTo>
                    <a:lnTo>
                      <a:pt x="16153" y="278"/>
                    </a:lnTo>
                    <a:lnTo>
                      <a:pt x="14950" y="93"/>
                    </a:lnTo>
                    <a:lnTo>
                      <a:pt x="137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24" name="Google Shape;7224;p53"/>
            <p:cNvGrpSpPr/>
            <p:nvPr/>
          </p:nvGrpSpPr>
          <p:grpSpPr>
            <a:xfrm>
              <a:off x="3371635" y="944991"/>
              <a:ext cx="2310640" cy="3270220"/>
              <a:chOff x="3371635" y="944991"/>
              <a:chExt cx="2310640" cy="3270220"/>
            </a:xfrm>
          </p:grpSpPr>
          <p:grpSp>
            <p:nvGrpSpPr>
              <p:cNvPr id="7225" name="Google Shape;7225;p53"/>
              <p:cNvGrpSpPr/>
              <p:nvPr/>
            </p:nvGrpSpPr>
            <p:grpSpPr>
              <a:xfrm>
                <a:off x="3479808" y="1243848"/>
                <a:ext cx="2165078" cy="2853376"/>
                <a:chOff x="3479808" y="1243848"/>
                <a:chExt cx="2165078" cy="2853376"/>
              </a:xfrm>
            </p:grpSpPr>
            <p:sp>
              <p:nvSpPr>
                <p:cNvPr id="7226" name="Google Shape;7226;p53"/>
                <p:cNvSpPr/>
                <p:nvPr/>
              </p:nvSpPr>
              <p:spPr>
                <a:xfrm>
                  <a:off x="3768893" y="3104121"/>
                  <a:ext cx="3951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86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0" y="185"/>
                      </a:lnTo>
                      <a:lnTo>
                        <a:pt x="0" y="185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7" name="Google Shape;7227;p53"/>
                <p:cNvSpPr/>
                <p:nvPr/>
              </p:nvSpPr>
              <p:spPr>
                <a:xfrm>
                  <a:off x="3845583" y="2942881"/>
                  <a:ext cx="9857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510" extrusionOk="0">
                      <a:moveTo>
                        <a:pt x="0" y="509"/>
                      </a:moveTo>
                      <a:lnTo>
                        <a:pt x="0" y="509"/>
                      </a:lnTo>
                      <a:lnTo>
                        <a:pt x="231" y="0"/>
                      </a:lnTo>
                      <a:lnTo>
                        <a:pt x="231" y="0"/>
                      </a:lnTo>
                      <a:lnTo>
                        <a:pt x="231" y="0"/>
                      </a:lnTo>
                      <a:lnTo>
                        <a:pt x="0" y="509"/>
                      </a:lnTo>
                      <a:lnTo>
                        <a:pt x="0" y="50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8" name="Google Shape;7228;p53"/>
                <p:cNvSpPr/>
                <p:nvPr/>
              </p:nvSpPr>
              <p:spPr>
                <a:xfrm>
                  <a:off x="3941902" y="2756063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47" y="0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9" name="Google Shape;7229;p53"/>
                <p:cNvSpPr/>
                <p:nvPr/>
              </p:nvSpPr>
              <p:spPr>
                <a:xfrm>
                  <a:off x="3867209" y="2765878"/>
                  <a:ext cx="9857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510" extrusionOk="0">
                      <a:moveTo>
                        <a:pt x="0" y="510"/>
                      </a:moveTo>
                      <a:lnTo>
                        <a:pt x="0" y="510"/>
                      </a:lnTo>
                      <a:lnTo>
                        <a:pt x="232" y="1"/>
                      </a:lnTo>
                      <a:lnTo>
                        <a:pt x="232" y="1"/>
                      </a:lnTo>
                      <a:lnTo>
                        <a:pt x="0" y="510"/>
                      </a:lnTo>
                      <a:lnTo>
                        <a:pt x="0" y="510"/>
                      </a:lnTo>
                      <a:lnTo>
                        <a:pt x="0" y="510"/>
                      </a:lnTo>
                      <a:lnTo>
                        <a:pt x="0" y="51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0" name="Google Shape;7230;p53"/>
                <p:cNvSpPr/>
                <p:nvPr/>
              </p:nvSpPr>
              <p:spPr>
                <a:xfrm>
                  <a:off x="3802289" y="2980227"/>
                  <a:ext cx="31526" cy="70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" h="1667" extrusionOk="0">
                      <a:moveTo>
                        <a:pt x="1" y="1667"/>
                      </a:moveTo>
                      <a:lnTo>
                        <a:pt x="741" y="1"/>
                      </a:lnTo>
                      <a:lnTo>
                        <a:pt x="741" y="1"/>
                      </a:lnTo>
                      <a:lnTo>
                        <a:pt x="1" y="166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1" name="Google Shape;7231;p53"/>
                <p:cNvSpPr/>
                <p:nvPr/>
              </p:nvSpPr>
              <p:spPr>
                <a:xfrm>
                  <a:off x="3888836" y="2632170"/>
                  <a:ext cx="43295" cy="9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2223" extrusionOk="0">
                      <a:moveTo>
                        <a:pt x="0" y="2222"/>
                      </a:moveTo>
                      <a:lnTo>
                        <a:pt x="0" y="2222"/>
                      </a:lnTo>
                      <a:lnTo>
                        <a:pt x="0" y="2222"/>
                      </a:lnTo>
                      <a:lnTo>
                        <a:pt x="1018" y="1"/>
                      </a:lnTo>
                      <a:lnTo>
                        <a:pt x="1018" y="1"/>
                      </a:lnTo>
                      <a:lnTo>
                        <a:pt x="0" y="2222"/>
                      </a:lnTo>
                      <a:lnTo>
                        <a:pt x="0" y="222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2" name="Google Shape;7232;p53"/>
                <p:cNvSpPr/>
                <p:nvPr/>
              </p:nvSpPr>
              <p:spPr>
                <a:xfrm>
                  <a:off x="3873073" y="2746206"/>
                  <a:ext cx="5948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372" extrusionOk="0">
                      <a:moveTo>
                        <a:pt x="140" y="1"/>
                      </a:moveTo>
                      <a:lnTo>
                        <a:pt x="140" y="1"/>
                      </a:lnTo>
                      <a:lnTo>
                        <a:pt x="1" y="371"/>
                      </a:lnTo>
                      <a:lnTo>
                        <a:pt x="1" y="371"/>
                      </a:lnTo>
                      <a:lnTo>
                        <a:pt x="140" y="1"/>
                      </a:lnTo>
                      <a:lnTo>
                        <a:pt x="140" y="1"/>
                      </a:lnTo>
                      <a:lnTo>
                        <a:pt x="140" y="1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3" name="Google Shape;7233;p53"/>
                <p:cNvSpPr/>
                <p:nvPr/>
              </p:nvSpPr>
              <p:spPr>
                <a:xfrm>
                  <a:off x="3749222" y="3035291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93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4" name="Google Shape;7234;p53"/>
                <p:cNvSpPr/>
                <p:nvPr/>
              </p:nvSpPr>
              <p:spPr>
                <a:xfrm>
                  <a:off x="3747225" y="30372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5" name="Google Shape;7235;p53"/>
                <p:cNvSpPr/>
                <p:nvPr/>
              </p:nvSpPr>
              <p:spPr>
                <a:xfrm>
                  <a:off x="3725599" y="3070683"/>
                  <a:ext cx="2039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40" extrusionOk="0">
                      <a:moveTo>
                        <a:pt x="1" y="139"/>
                      </a:moveTo>
                      <a:lnTo>
                        <a:pt x="1" y="139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39"/>
                      </a:lnTo>
                      <a:lnTo>
                        <a:pt x="1" y="13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6" name="Google Shape;7236;p53"/>
                <p:cNvSpPr/>
                <p:nvPr/>
              </p:nvSpPr>
              <p:spPr>
                <a:xfrm>
                  <a:off x="3749222" y="3027431"/>
                  <a:ext cx="3951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86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0" y="185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7" name="Google Shape;7237;p53"/>
                <p:cNvSpPr/>
                <p:nvPr/>
              </p:nvSpPr>
              <p:spPr>
                <a:xfrm>
                  <a:off x="3729550" y="3047103"/>
                  <a:ext cx="9857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510" extrusionOk="0">
                      <a:moveTo>
                        <a:pt x="232" y="0"/>
                      </a:moveTo>
                      <a:lnTo>
                        <a:pt x="232" y="0"/>
                      </a:lnTo>
                      <a:lnTo>
                        <a:pt x="0" y="50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8" name="Google Shape;7238;p53"/>
                <p:cNvSpPr/>
                <p:nvPr/>
              </p:nvSpPr>
              <p:spPr>
                <a:xfrm>
                  <a:off x="3741361" y="2938930"/>
                  <a:ext cx="49201" cy="104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" h="2454" extrusionOk="0">
                      <a:moveTo>
                        <a:pt x="0" y="2454"/>
                      </a:moveTo>
                      <a:lnTo>
                        <a:pt x="1157" y="1"/>
                      </a:lnTo>
                      <a:lnTo>
                        <a:pt x="1157" y="1"/>
                      </a:lnTo>
                      <a:lnTo>
                        <a:pt x="1157" y="1"/>
                      </a:lnTo>
                      <a:lnTo>
                        <a:pt x="0" y="2454"/>
                      </a:lnTo>
                      <a:lnTo>
                        <a:pt x="0" y="245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9" name="Google Shape;7239;p53"/>
                <p:cNvSpPr/>
                <p:nvPr/>
              </p:nvSpPr>
              <p:spPr>
                <a:xfrm>
                  <a:off x="3941902" y="2661656"/>
                  <a:ext cx="43337" cy="90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2130" extrusionOk="0">
                      <a:moveTo>
                        <a:pt x="1019" y="1"/>
                      </a:moveTo>
                      <a:lnTo>
                        <a:pt x="1019" y="1"/>
                      </a:lnTo>
                      <a:lnTo>
                        <a:pt x="1" y="2130"/>
                      </a:lnTo>
                      <a:lnTo>
                        <a:pt x="1" y="2130"/>
                      </a:lnTo>
                      <a:lnTo>
                        <a:pt x="1019" y="1"/>
                      </a:lnTo>
                      <a:lnTo>
                        <a:pt x="101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0" name="Google Shape;7240;p53"/>
                <p:cNvSpPr/>
                <p:nvPr/>
              </p:nvSpPr>
              <p:spPr>
                <a:xfrm>
                  <a:off x="3857352" y="2793410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1" name="Google Shape;7241;p53"/>
                <p:cNvSpPr/>
                <p:nvPr/>
              </p:nvSpPr>
              <p:spPr>
                <a:xfrm>
                  <a:off x="3943899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2" name="Google Shape;7242;p53"/>
                <p:cNvSpPr/>
                <p:nvPr/>
              </p:nvSpPr>
              <p:spPr>
                <a:xfrm>
                  <a:off x="3863258" y="2748203"/>
                  <a:ext cx="17760" cy="35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834" extrusionOk="0">
                      <a:moveTo>
                        <a:pt x="417" y="0"/>
                      </a:moveTo>
                      <a:lnTo>
                        <a:pt x="417" y="0"/>
                      </a:lnTo>
                      <a:lnTo>
                        <a:pt x="417" y="0"/>
                      </a:lnTo>
                      <a:lnTo>
                        <a:pt x="417" y="0"/>
                      </a:lnTo>
                      <a:lnTo>
                        <a:pt x="1" y="833"/>
                      </a:lnTo>
                      <a:lnTo>
                        <a:pt x="1" y="833"/>
                      </a:lnTo>
                      <a:lnTo>
                        <a:pt x="1" y="833"/>
                      </a:lnTo>
                      <a:lnTo>
                        <a:pt x="1" y="833"/>
                      </a:lnTo>
                      <a:lnTo>
                        <a:pt x="417" y="0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3" name="Google Shape;7243;p53"/>
                <p:cNvSpPr/>
                <p:nvPr/>
              </p:nvSpPr>
              <p:spPr>
                <a:xfrm>
                  <a:off x="3841632" y="2940884"/>
                  <a:ext cx="11854" cy="25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603" extrusionOk="0">
                      <a:moveTo>
                        <a:pt x="47" y="510"/>
                      </a:moveTo>
                      <a:lnTo>
                        <a:pt x="47" y="510"/>
                      </a:lnTo>
                      <a:lnTo>
                        <a:pt x="278" y="1"/>
                      </a:lnTo>
                      <a:lnTo>
                        <a:pt x="278" y="1"/>
                      </a:lnTo>
                      <a:lnTo>
                        <a:pt x="278" y="1"/>
                      </a:lnTo>
                      <a:lnTo>
                        <a:pt x="47" y="510"/>
                      </a:lnTo>
                      <a:lnTo>
                        <a:pt x="0" y="603"/>
                      </a:lnTo>
                      <a:lnTo>
                        <a:pt x="0" y="603"/>
                      </a:lnTo>
                      <a:lnTo>
                        <a:pt x="47" y="51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4" name="Google Shape;7244;p53"/>
                <p:cNvSpPr/>
                <p:nvPr/>
              </p:nvSpPr>
              <p:spPr>
                <a:xfrm>
                  <a:off x="3719693" y="3082495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93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5" name="Google Shape;7245;p53"/>
                <p:cNvSpPr/>
                <p:nvPr/>
              </p:nvSpPr>
              <p:spPr>
                <a:xfrm>
                  <a:off x="3705927" y="3086404"/>
                  <a:ext cx="19714" cy="3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881" extrusionOk="0">
                      <a:moveTo>
                        <a:pt x="186" y="556"/>
                      </a:moveTo>
                      <a:lnTo>
                        <a:pt x="1" y="880"/>
                      </a:lnTo>
                      <a:lnTo>
                        <a:pt x="186" y="556"/>
                      </a:lnTo>
                      <a:lnTo>
                        <a:pt x="186" y="556"/>
                      </a:lnTo>
                      <a:lnTo>
                        <a:pt x="464" y="1"/>
                      </a:lnTo>
                      <a:lnTo>
                        <a:pt x="464" y="1"/>
                      </a:lnTo>
                      <a:lnTo>
                        <a:pt x="464" y="1"/>
                      </a:lnTo>
                      <a:lnTo>
                        <a:pt x="186" y="556"/>
                      </a:lnTo>
                      <a:lnTo>
                        <a:pt x="186" y="5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6" name="Google Shape;7246;p53"/>
                <p:cNvSpPr/>
                <p:nvPr/>
              </p:nvSpPr>
              <p:spPr>
                <a:xfrm>
                  <a:off x="3747225" y="3133607"/>
                  <a:ext cx="17760" cy="35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834" extrusionOk="0">
                      <a:moveTo>
                        <a:pt x="1" y="834"/>
                      </a:moveTo>
                      <a:lnTo>
                        <a:pt x="1" y="834"/>
                      </a:lnTo>
                      <a:lnTo>
                        <a:pt x="1" y="834"/>
                      </a:lnTo>
                      <a:lnTo>
                        <a:pt x="1" y="834"/>
                      </a:lnTo>
                      <a:lnTo>
                        <a:pt x="417" y="1"/>
                      </a:lnTo>
                      <a:lnTo>
                        <a:pt x="1" y="83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7" name="Google Shape;7247;p53"/>
                <p:cNvSpPr/>
                <p:nvPr/>
              </p:nvSpPr>
              <p:spPr>
                <a:xfrm>
                  <a:off x="3715784" y="3092309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93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8" name="Google Shape;7248;p53"/>
                <p:cNvSpPr/>
                <p:nvPr/>
              </p:nvSpPr>
              <p:spPr>
                <a:xfrm>
                  <a:off x="3743316" y="3133607"/>
                  <a:ext cx="15763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742" extrusionOk="0">
                      <a:moveTo>
                        <a:pt x="0" y="741"/>
                      </a:moveTo>
                      <a:lnTo>
                        <a:pt x="0" y="741"/>
                      </a:lnTo>
                      <a:lnTo>
                        <a:pt x="371" y="1"/>
                      </a:lnTo>
                      <a:lnTo>
                        <a:pt x="371" y="1"/>
                      </a:lnTo>
                      <a:lnTo>
                        <a:pt x="0" y="741"/>
                      </a:lnTo>
                      <a:lnTo>
                        <a:pt x="0" y="7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9" name="Google Shape;7249;p53"/>
                <p:cNvSpPr/>
                <p:nvPr/>
              </p:nvSpPr>
              <p:spPr>
                <a:xfrm>
                  <a:off x="3702018" y="3115933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93"/>
                      </a:move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0" name="Google Shape;7250;p53"/>
                <p:cNvSpPr/>
                <p:nvPr/>
              </p:nvSpPr>
              <p:spPr>
                <a:xfrm>
                  <a:off x="3709878" y="3102167"/>
                  <a:ext cx="3994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39" extrusionOk="0">
                      <a:moveTo>
                        <a:pt x="1" y="139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139"/>
                      </a:lnTo>
                      <a:lnTo>
                        <a:pt x="1" y="13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1" name="Google Shape;7251;p53"/>
                <p:cNvSpPr/>
                <p:nvPr/>
              </p:nvSpPr>
              <p:spPr>
                <a:xfrm>
                  <a:off x="3703972" y="311788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2" name="Google Shape;7252;p53"/>
                <p:cNvSpPr/>
                <p:nvPr/>
              </p:nvSpPr>
              <p:spPr>
                <a:xfrm>
                  <a:off x="3698067" y="312969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3" name="Google Shape;7253;p53"/>
                <p:cNvSpPr/>
                <p:nvPr/>
              </p:nvSpPr>
              <p:spPr>
                <a:xfrm>
                  <a:off x="3703972" y="3137559"/>
                  <a:ext cx="13808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325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25" y="324"/>
                      </a:lnTo>
                      <a:lnTo>
                        <a:pt x="325" y="324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4" name="Google Shape;7254;p53"/>
                <p:cNvSpPr/>
                <p:nvPr/>
              </p:nvSpPr>
              <p:spPr>
                <a:xfrm>
                  <a:off x="3741361" y="317885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5" name="Google Shape;7255;p53"/>
                <p:cNvSpPr/>
                <p:nvPr/>
              </p:nvSpPr>
              <p:spPr>
                <a:xfrm>
                  <a:off x="3698067" y="312969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6" name="Google Shape;7256;p53"/>
                <p:cNvSpPr/>
                <p:nvPr/>
              </p:nvSpPr>
              <p:spPr>
                <a:xfrm>
                  <a:off x="3700064" y="3127702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46" y="140"/>
                      </a:lnTo>
                      <a:lnTo>
                        <a:pt x="46" y="140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7" name="Google Shape;7257;p53"/>
                <p:cNvSpPr/>
                <p:nvPr/>
              </p:nvSpPr>
              <p:spPr>
                <a:xfrm>
                  <a:off x="3698067" y="3125747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8" name="Google Shape;7258;p53"/>
                <p:cNvSpPr/>
                <p:nvPr/>
              </p:nvSpPr>
              <p:spPr>
                <a:xfrm>
                  <a:off x="3700064" y="312770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9" name="Google Shape;7259;p53"/>
                <p:cNvSpPr/>
                <p:nvPr/>
              </p:nvSpPr>
              <p:spPr>
                <a:xfrm>
                  <a:off x="3739365" y="317095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0" name="Google Shape;7260;p53"/>
                <p:cNvSpPr/>
                <p:nvPr/>
              </p:nvSpPr>
              <p:spPr>
                <a:xfrm>
                  <a:off x="3703972" y="313165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1" name="Google Shape;7261;p53"/>
                <p:cNvSpPr/>
                <p:nvPr/>
              </p:nvSpPr>
              <p:spPr>
                <a:xfrm>
                  <a:off x="3741361" y="3172951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93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2" name="Google Shape;7262;p53"/>
                <p:cNvSpPr/>
                <p:nvPr/>
              </p:nvSpPr>
              <p:spPr>
                <a:xfrm>
                  <a:off x="3743316" y="3172951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0" y="139"/>
                      </a:moveTo>
                      <a:lnTo>
                        <a:pt x="0" y="139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139"/>
                      </a:ln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3" name="Google Shape;7263;p53"/>
                <p:cNvSpPr/>
                <p:nvPr/>
              </p:nvSpPr>
              <p:spPr>
                <a:xfrm>
                  <a:off x="3703972" y="312770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4" name="Google Shape;7264;p53"/>
                <p:cNvSpPr/>
                <p:nvPr/>
              </p:nvSpPr>
              <p:spPr>
                <a:xfrm>
                  <a:off x="3743316" y="316704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5" name="Google Shape;7265;p53"/>
                <p:cNvSpPr/>
                <p:nvPr/>
              </p:nvSpPr>
              <p:spPr>
                <a:xfrm>
                  <a:off x="3705927" y="312574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6" name="Google Shape;7266;p53"/>
                <p:cNvSpPr/>
                <p:nvPr/>
              </p:nvSpPr>
              <p:spPr>
                <a:xfrm>
                  <a:off x="3705927" y="3127702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7" name="Google Shape;7267;p53"/>
                <p:cNvSpPr/>
                <p:nvPr/>
              </p:nvSpPr>
              <p:spPr>
                <a:xfrm>
                  <a:off x="3743316" y="316509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8" name="Google Shape;7268;p53"/>
                <p:cNvSpPr/>
                <p:nvPr/>
              </p:nvSpPr>
              <p:spPr>
                <a:xfrm>
                  <a:off x="3747225" y="316899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9" name="Google Shape;7269;p53"/>
                <p:cNvSpPr/>
                <p:nvPr/>
              </p:nvSpPr>
              <p:spPr>
                <a:xfrm>
                  <a:off x="3700064" y="311984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0" name="Google Shape;7270;p53"/>
                <p:cNvSpPr/>
                <p:nvPr/>
              </p:nvSpPr>
              <p:spPr>
                <a:xfrm>
                  <a:off x="3702018" y="312379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1" name="Google Shape;7271;p53"/>
                <p:cNvSpPr/>
                <p:nvPr/>
              </p:nvSpPr>
              <p:spPr>
                <a:xfrm>
                  <a:off x="3745270" y="3170954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2" name="Google Shape;7272;p53"/>
                <p:cNvSpPr/>
                <p:nvPr/>
              </p:nvSpPr>
              <p:spPr>
                <a:xfrm>
                  <a:off x="3741361" y="316704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3" name="Google Shape;7273;p53"/>
                <p:cNvSpPr/>
                <p:nvPr/>
              </p:nvSpPr>
              <p:spPr>
                <a:xfrm>
                  <a:off x="3700064" y="3123793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4" name="Google Shape;7274;p53"/>
                <p:cNvSpPr/>
                <p:nvPr/>
              </p:nvSpPr>
              <p:spPr>
                <a:xfrm>
                  <a:off x="3743316" y="3170954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5" name="Google Shape;7275;p53"/>
                <p:cNvSpPr/>
                <p:nvPr/>
              </p:nvSpPr>
              <p:spPr>
                <a:xfrm>
                  <a:off x="3703972" y="312770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6" name="Google Shape;7276;p53"/>
                <p:cNvSpPr/>
                <p:nvPr/>
              </p:nvSpPr>
              <p:spPr>
                <a:xfrm>
                  <a:off x="3700064" y="312179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7" name="Google Shape;7277;p53"/>
                <p:cNvSpPr/>
                <p:nvPr/>
              </p:nvSpPr>
              <p:spPr>
                <a:xfrm>
                  <a:off x="3700064" y="312379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8" name="Google Shape;7278;p53"/>
                <p:cNvSpPr/>
                <p:nvPr/>
              </p:nvSpPr>
              <p:spPr>
                <a:xfrm>
                  <a:off x="3702018" y="312379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9" name="Google Shape;7279;p53"/>
                <p:cNvSpPr/>
                <p:nvPr/>
              </p:nvSpPr>
              <p:spPr>
                <a:xfrm>
                  <a:off x="3747225" y="317095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0" name="Google Shape;7280;p53"/>
                <p:cNvSpPr/>
                <p:nvPr/>
              </p:nvSpPr>
              <p:spPr>
                <a:xfrm>
                  <a:off x="3700064" y="312179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1" name="Google Shape;7281;p53"/>
                <p:cNvSpPr/>
                <p:nvPr/>
              </p:nvSpPr>
              <p:spPr>
                <a:xfrm>
                  <a:off x="3989106" y="265575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2" name="Google Shape;7282;p53"/>
                <p:cNvSpPr/>
                <p:nvPr/>
              </p:nvSpPr>
              <p:spPr>
                <a:xfrm>
                  <a:off x="3892744" y="2856334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3" name="Google Shape;7283;p53"/>
                <p:cNvSpPr/>
                <p:nvPr/>
              </p:nvSpPr>
              <p:spPr>
                <a:xfrm>
                  <a:off x="3894741" y="285833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4" name="Google Shape;7284;p53"/>
                <p:cNvSpPr/>
                <p:nvPr/>
              </p:nvSpPr>
              <p:spPr>
                <a:xfrm>
                  <a:off x="3857352" y="2801270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5" name="Google Shape;7285;p53"/>
                <p:cNvSpPr/>
                <p:nvPr/>
              </p:nvSpPr>
              <p:spPr>
                <a:xfrm>
                  <a:off x="3857352" y="2803267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6" name="Google Shape;7286;p53"/>
                <p:cNvSpPr/>
                <p:nvPr/>
              </p:nvSpPr>
              <p:spPr>
                <a:xfrm>
                  <a:off x="3857352" y="2805221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7" name="Google Shape;7287;p53"/>
                <p:cNvSpPr/>
                <p:nvPr/>
              </p:nvSpPr>
              <p:spPr>
                <a:xfrm>
                  <a:off x="3859349" y="280522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8" name="Google Shape;7288;p53"/>
                <p:cNvSpPr/>
                <p:nvPr/>
              </p:nvSpPr>
              <p:spPr>
                <a:xfrm>
                  <a:off x="3902601" y="2813082"/>
                  <a:ext cx="7903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371" extrusionOk="0">
                      <a:moveTo>
                        <a:pt x="0" y="371"/>
                      </a:moveTo>
                      <a:lnTo>
                        <a:pt x="0" y="371"/>
                      </a:lnTo>
                      <a:lnTo>
                        <a:pt x="185" y="1"/>
                      </a:lnTo>
                      <a:lnTo>
                        <a:pt x="185" y="1"/>
                      </a:lnTo>
                      <a:lnTo>
                        <a:pt x="185" y="1"/>
                      </a:lnTo>
                      <a:lnTo>
                        <a:pt x="185" y="1"/>
                      </a:lnTo>
                      <a:lnTo>
                        <a:pt x="0" y="371"/>
                      </a:lnTo>
                      <a:lnTo>
                        <a:pt x="0" y="371"/>
                      </a:lnTo>
                      <a:lnTo>
                        <a:pt x="0" y="371"/>
                      </a:lnTo>
                      <a:lnTo>
                        <a:pt x="0" y="37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9" name="Google Shape;7289;p53"/>
                <p:cNvSpPr/>
                <p:nvPr/>
              </p:nvSpPr>
              <p:spPr>
                <a:xfrm>
                  <a:off x="3900605" y="2813082"/>
                  <a:ext cx="7945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371" extrusionOk="0">
                      <a:moveTo>
                        <a:pt x="1" y="371"/>
                      </a:moveTo>
                      <a:lnTo>
                        <a:pt x="1" y="371"/>
                      </a:lnTo>
                      <a:lnTo>
                        <a:pt x="1" y="371"/>
                      </a:lnTo>
                      <a:lnTo>
                        <a:pt x="1" y="37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" y="371"/>
                      </a:lnTo>
                      <a:lnTo>
                        <a:pt x="1" y="371"/>
                      </a:lnTo>
                      <a:lnTo>
                        <a:pt x="1" y="371"/>
                      </a:lnTo>
                      <a:lnTo>
                        <a:pt x="1" y="37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0" name="Google Shape;7290;p53"/>
                <p:cNvSpPr/>
                <p:nvPr/>
              </p:nvSpPr>
              <p:spPr>
                <a:xfrm>
                  <a:off x="3908507" y="2822896"/>
                  <a:ext cx="3951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87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1" name="Google Shape;7291;p53"/>
                <p:cNvSpPr/>
                <p:nvPr/>
              </p:nvSpPr>
              <p:spPr>
                <a:xfrm>
                  <a:off x="3910462" y="281898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2" name="Google Shape;7292;p53"/>
                <p:cNvSpPr/>
                <p:nvPr/>
              </p:nvSpPr>
              <p:spPr>
                <a:xfrm>
                  <a:off x="3904556" y="283079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3" name="Google Shape;7293;p53"/>
                <p:cNvSpPr/>
                <p:nvPr/>
              </p:nvSpPr>
              <p:spPr>
                <a:xfrm>
                  <a:off x="3865212" y="2787504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4" name="Google Shape;7294;p53"/>
                <p:cNvSpPr/>
                <p:nvPr/>
              </p:nvSpPr>
              <p:spPr>
                <a:xfrm>
                  <a:off x="3857352" y="2793410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5" name="Google Shape;7295;p53"/>
                <p:cNvSpPr/>
                <p:nvPr/>
              </p:nvSpPr>
              <p:spPr>
                <a:xfrm>
                  <a:off x="3855398" y="2795364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6" name="Google Shape;7296;p53"/>
                <p:cNvSpPr/>
                <p:nvPr/>
              </p:nvSpPr>
              <p:spPr>
                <a:xfrm>
                  <a:off x="3910462" y="281112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7" name="Google Shape;7297;p53"/>
                <p:cNvSpPr/>
                <p:nvPr/>
              </p:nvSpPr>
              <p:spPr>
                <a:xfrm>
                  <a:off x="3857352" y="279736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8" name="Google Shape;7298;p53"/>
                <p:cNvSpPr/>
                <p:nvPr/>
              </p:nvSpPr>
              <p:spPr>
                <a:xfrm>
                  <a:off x="3908507" y="2809130"/>
                  <a:ext cx="42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94"/>
                      </a:lnTo>
                      <a:lnTo>
                        <a:pt x="0" y="94"/>
                      </a:lnTo>
                      <a:lnTo>
                        <a:pt x="0" y="94"/>
                      </a:lnTo>
                      <a:lnTo>
                        <a:pt x="0" y="94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9" name="Google Shape;7299;p53"/>
                <p:cNvSpPr/>
                <p:nvPr/>
              </p:nvSpPr>
              <p:spPr>
                <a:xfrm>
                  <a:off x="3914371" y="281703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0" name="Google Shape;7300;p53"/>
                <p:cNvSpPr/>
                <p:nvPr/>
              </p:nvSpPr>
              <p:spPr>
                <a:xfrm>
                  <a:off x="3910462" y="281112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1" name="Google Shape;7301;p53"/>
                <p:cNvSpPr/>
                <p:nvPr/>
              </p:nvSpPr>
              <p:spPr>
                <a:xfrm>
                  <a:off x="3833772" y="2966461"/>
                  <a:ext cx="7903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325" extrusionOk="0">
                      <a:moveTo>
                        <a:pt x="185" y="1"/>
                      </a:moveTo>
                      <a:lnTo>
                        <a:pt x="0" y="325"/>
                      </a:lnTo>
                      <a:lnTo>
                        <a:pt x="0" y="325"/>
                      </a:lnTo>
                      <a:lnTo>
                        <a:pt x="185" y="1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2" name="Google Shape;7302;p53"/>
                <p:cNvSpPr/>
                <p:nvPr/>
              </p:nvSpPr>
              <p:spPr>
                <a:xfrm>
                  <a:off x="3843586" y="281898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3" name="Google Shape;7303;p53"/>
                <p:cNvSpPr/>
                <p:nvPr/>
              </p:nvSpPr>
              <p:spPr>
                <a:xfrm>
                  <a:off x="3845583" y="282094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4" name="Google Shape;7304;p53"/>
                <p:cNvSpPr/>
                <p:nvPr/>
              </p:nvSpPr>
              <p:spPr>
                <a:xfrm>
                  <a:off x="3843586" y="282094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5" name="Google Shape;7305;p53"/>
                <p:cNvSpPr/>
                <p:nvPr/>
              </p:nvSpPr>
              <p:spPr>
                <a:xfrm>
                  <a:off x="3853443" y="281308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6" name="Google Shape;7306;p53"/>
                <p:cNvSpPr/>
                <p:nvPr/>
              </p:nvSpPr>
              <p:spPr>
                <a:xfrm>
                  <a:off x="3857352" y="280717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7" name="Google Shape;7307;p53"/>
                <p:cNvSpPr/>
                <p:nvPr/>
              </p:nvSpPr>
              <p:spPr>
                <a:xfrm>
                  <a:off x="3855398" y="28150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8" name="Google Shape;7308;p53"/>
                <p:cNvSpPr/>
                <p:nvPr/>
              </p:nvSpPr>
              <p:spPr>
                <a:xfrm>
                  <a:off x="3855398" y="281308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9" name="Google Shape;7309;p53"/>
                <p:cNvSpPr/>
                <p:nvPr/>
              </p:nvSpPr>
              <p:spPr>
                <a:xfrm>
                  <a:off x="3859349" y="2799316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0" name="Google Shape;7310;p53"/>
                <p:cNvSpPr/>
                <p:nvPr/>
              </p:nvSpPr>
              <p:spPr>
                <a:xfrm>
                  <a:off x="3859349" y="2801270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1" name="Google Shape;7311;p53"/>
                <p:cNvSpPr/>
                <p:nvPr/>
              </p:nvSpPr>
              <p:spPr>
                <a:xfrm>
                  <a:off x="3865212" y="2791455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2" name="Google Shape;7312;p53"/>
                <p:cNvSpPr/>
                <p:nvPr/>
              </p:nvSpPr>
              <p:spPr>
                <a:xfrm>
                  <a:off x="3861304" y="279736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3" name="Google Shape;7313;p53"/>
                <p:cNvSpPr/>
                <p:nvPr/>
              </p:nvSpPr>
              <p:spPr>
                <a:xfrm>
                  <a:off x="3865212" y="279341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4" name="Google Shape;7314;p53"/>
                <p:cNvSpPr/>
                <p:nvPr/>
              </p:nvSpPr>
              <p:spPr>
                <a:xfrm>
                  <a:off x="3861304" y="2799316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5" name="Google Shape;7315;p53"/>
                <p:cNvSpPr/>
                <p:nvPr/>
              </p:nvSpPr>
              <p:spPr>
                <a:xfrm>
                  <a:off x="3900605" y="2828802"/>
                  <a:ext cx="2039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40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140"/>
                      </a:lnTo>
                      <a:lnTo>
                        <a:pt x="1" y="14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6" name="Google Shape;7316;p53"/>
                <p:cNvSpPr/>
                <p:nvPr/>
              </p:nvSpPr>
              <p:spPr>
                <a:xfrm>
                  <a:off x="3898650" y="282880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7" name="Google Shape;7317;p53"/>
                <p:cNvSpPr/>
                <p:nvPr/>
              </p:nvSpPr>
              <p:spPr>
                <a:xfrm>
                  <a:off x="3898650" y="283079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8" name="Google Shape;7318;p53"/>
                <p:cNvSpPr/>
                <p:nvPr/>
              </p:nvSpPr>
              <p:spPr>
                <a:xfrm>
                  <a:off x="3880975" y="275410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9" name="Google Shape;7319;p53"/>
                <p:cNvSpPr/>
                <p:nvPr/>
              </p:nvSpPr>
              <p:spPr>
                <a:xfrm>
                  <a:off x="3877024" y="2761969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93" y="0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0" name="Google Shape;7320;p53"/>
                <p:cNvSpPr/>
                <p:nvPr/>
              </p:nvSpPr>
              <p:spPr>
                <a:xfrm>
                  <a:off x="3880975" y="275997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1" name="Google Shape;7321;p53"/>
                <p:cNvSpPr/>
                <p:nvPr/>
              </p:nvSpPr>
              <p:spPr>
                <a:xfrm>
                  <a:off x="3880975" y="2756063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6" y="0"/>
                      </a:move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2" name="Google Shape;7322;p53"/>
                <p:cNvSpPr/>
                <p:nvPr/>
              </p:nvSpPr>
              <p:spPr>
                <a:xfrm>
                  <a:off x="3845583" y="2826848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139"/>
                      </a:lnTo>
                      <a:lnTo>
                        <a:pt x="0" y="139"/>
                      </a:lnTo>
                      <a:lnTo>
                        <a:pt x="0" y="139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3" name="Google Shape;7323;p53"/>
                <p:cNvSpPr/>
                <p:nvPr/>
              </p:nvSpPr>
              <p:spPr>
                <a:xfrm>
                  <a:off x="3849492" y="282489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4" name="Google Shape;7324;p53"/>
                <p:cNvSpPr/>
                <p:nvPr/>
              </p:nvSpPr>
              <p:spPr>
                <a:xfrm>
                  <a:off x="3847538" y="282489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5" name="Google Shape;7325;p53"/>
                <p:cNvSpPr/>
                <p:nvPr/>
              </p:nvSpPr>
              <p:spPr>
                <a:xfrm>
                  <a:off x="3849492" y="282489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6" name="Google Shape;7326;p53"/>
                <p:cNvSpPr/>
                <p:nvPr/>
              </p:nvSpPr>
              <p:spPr>
                <a:xfrm>
                  <a:off x="3845583" y="283079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7" name="Google Shape;7327;p53"/>
                <p:cNvSpPr/>
                <p:nvPr/>
              </p:nvSpPr>
              <p:spPr>
                <a:xfrm>
                  <a:off x="3847538" y="282880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8" name="Google Shape;7328;p53"/>
                <p:cNvSpPr/>
                <p:nvPr/>
              </p:nvSpPr>
              <p:spPr>
                <a:xfrm>
                  <a:off x="3849492" y="282684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9" name="Google Shape;7329;p53"/>
                <p:cNvSpPr/>
                <p:nvPr/>
              </p:nvSpPr>
              <p:spPr>
                <a:xfrm>
                  <a:off x="3847538" y="283079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0" name="Google Shape;7330;p53"/>
                <p:cNvSpPr/>
                <p:nvPr/>
              </p:nvSpPr>
              <p:spPr>
                <a:xfrm>
                  <a:off x="3796383" y="2905492"/>
                  <a:ext cx="9900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464" extrusionOk="0">
                      <a:moveTo>
                        <a:pt x="186" y="1"/>
                      </a:moveTo>
                      <a:lnTo>
                        <a:pt x="1" y="417"/>
                      </a:lnTo>
                      <a:lnTo>
                        <a:pt x="1" y="464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1" name="Google Shape;7331;p53"/>
                <p:cNvSpPr/>
                <p:nvPr/>
              </p:nvSpPr>
              <p:spPr>
                <a:xfrm>
                  <a:off x="3804285" y="2907489"/>
                  <a:ext cx="5906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278" extrusionOk="0">
                      <a:moveTo>
                        <a:pt x="93" y="0"/>
                      </a:moveTo>
                      <a:lnTo>
                        <a:pt x="0" y="278"/>
                      </a:lnTo>
                      <a:lnTo>
                        <a:pt x="46" y="231"/>
                      </a:lnTo>
                      <a:lnTo>
                        <a:pt x="139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2" name="Google Shape;7332;p53"/>
                <p:cNvSpPr/>
                <p:nvPr/>
              </p:nvSpPr>
              <p:spPr>
                <a:xfrm>
                  <a:off x="3762988" y="2968416"/>
                  <a:ext cx="72781" cy="153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3611" extrusionOk="0">
                      <a:moveTo>
                        <a:pt x="1666" y="1"/>
                      </a:moveTo>
                      <a:lnTo>
                        <a:pt x="0" y="3565"/>
                      </a:lnTo>
                      <a:lnTo>
                        <a:pt x="46" y="3611"/>
                      </a:lnTo>
                      <a:lnTo>
                        <a:pt x="139" y="3379"/>
                      </a:lnTo>
                      <a:lnTo>
                        <a:pt x="232" y="3194"/>
                      </a:lnTo>
                      <a:lnTo>
                        <a:pt x="171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3" name="Google Shape;7333;p53"/>
                <p:cNvSpPr/>
                <p:nvPr/>
              </p:nvSpPr>
              <p:spPr>
                <a:xfrm>
                  <a:off x="3766896" y="2980227"/>
                  <a:ext cx="66918" cy="14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5" h="3426" extrusionOk="0">
                      <a:moveTo>
                        <a:pt x="1574" y="1"/>
                      </a:moveTo>
                      <a:lnTo>
                        <a:pt x="834" y="1667"/>
                      </a:lnTo>
                      <a:lnTo>
                        <a:pt x="1574" y="139"/>
                      </a:lnTo>
                      <a:lnTo>
                        <a:pt x="1574" y="1"/>
                      </a:lnTo>
                      <a:close/>
                      <a:moveTo>
                        <a:pt x="834" y="1667"/>
                      </a:moveTo>
                      <a:lnTo>
                        <a:pt x="1" y="3379"/>
                      </a:lnTo>
                      <a:lnTo>
                        <a:pt x="47" y="3425"/>
                      </a:lnTo>
                      <a:lnTo>
                        <a:pt x="834" y="166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4" name="Google Shape;7334;p53"/>
                <p:cNvSpPr/>
                <p:nvPr/>
              </p:nvSpPr>
              <p:spPr>
                <a:xfrm>
                  <a:off x="3841632" y="2940884"/>
                  <a:ext cx="13808" cy="27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649" extrusionOk="0">
                      <a:moveTo>
                        <a:pt x="278" y="1"/>
                      </a:moveTo>
                      <a:lnTo>
                        <a:pt x="47" y="510"/>
                      </a:lnTo>
                      <a:lnTo>
                        <a:pt x="0" y="603"/>
                      </a:lnTo>
                      <a:lnTo>
                        <a:pt x="47" y="649"/>
                      </a:lnTo>
                      <a:lnTo>
                        <a:pt x="93" y="556"/>
                      </a:lnTo>
                      <a:lnTo>
                        <a:pt x="324" y="47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5" name="Google Shape;7335;p53"/>
                <p:cNvSpPr/>
                <p:nvPr/>
              </p:nvSpPr>
              <p:spPr>
                <a:xfrm>
                  <a:off x="3723644" y="2938930"/>
                  <a:ext cx="66918" cy="137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5" h="3241" extrusionOk="0">
                      <a:moveTo>
                        <a:pt x="1574" y="1"/>
                      </a:moveTo>
                      <a:lnTo>
                        <a:pt x="1528" y="47"/>
                      </a:lnTo>
                      <a:lnTo>
                        <a:pt x="1482" y="47"/>
                      </a:lnTo>
                      <a:lnTo>
                        <a:pt x="1" y="3194"/>
                      </a:lnTo>
                      <a:lnTo>
                        <a:pt x="47" y="3240"/>
                      </a:lnTo>
                      <a:lnTo>
                        <a:pt x="93" y="3102"/>
                      </a:lnTo>
                      <a:lnTo>
                        <a:pt x="139" y="3055"/>
                      </a:lnTo>
                      <a:lnTo>
                        <a:pt x="371" y="2546"/>
                      </a:lnTo>
                      <a:lnTo>
                        <a:pt x="417" y="2454"/>
                      </a:lnTo>
                      <a:lnTo>
                        <a:pt x="157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6" name="Google Shape;7336;p53"/>
                <p:cNvSpPr/>
                <p:nvPr/>
              </p:nvSpPr>
              <p:spPr>
                <a:xfrm>
                  <a:off x="3727595" y="2933024"/>
                  <a:ext cx="70827" cy="147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" h="3472" extrusionOk="0">
                      <a:moveTo>
                        <a:pt x="1620" y="1"/>
                      </a:moveTo>
                      <a:lnTo>
                        <a:pt x="602" y="2222"/>
                      </a:lnTo>
                      <a:lnTo>
                        <a:pt x="509" y="2407"/>
                      </a:lnTo>
                      <a:lnTo>
                        <a:pt x="463" y="2454"/>
                      </a:lnTo>
                      <a:lnTo>
                        <a:pt x="0" y="3472"/>
                      </a:lnTo>
                      <a:lnTo>
                        <a:pt x="46" y="3472"/>
                      </a:lnTo>
                      <a:lnTo>
                        <a:pt x="509" y="2500"/>
                      </a:lnTo>
                      <a:lnTo>
                        <a:pt x="555" y="2407"/>
                      </a:lnTo>
                      <a:lnTo>
                        <a:pt x="1666" y="47"/>
                      </a:lnTo>
                      <a:lnTo>
                        <a:pt x="162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7" name="Google Shape;7337;p53"/>
                <p:cNvSpPr/>
                <p:nvPr/>
              </p:nvSpPr>
              <p:spPr>
                <a:xfrm>
                  <a:off x="3930133" y="2657747"/>
                  <a:ext cx="53109" cy="108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" h="2546" extrusionOk="0">
                      <a:moveTo>
                        <a:pt x="1204" y="0"/>
                      </a:moveTo>
                      <a:lnTo>
                        <a:pt x="1204" y="46"/>
                      </a:lnTo>
                      <a:lnTo>
                        <a:pt x="1250" y="0"/>
                      </a:lnTo>
                      <a:close/>
                      <a:moveTo>
                        <a:pt x="1204" y="46"/>
                      </a:moveTo>
                      <a:lnTo>
                        <a:pt x="0" y="2546"/>
                      </a:lnTo>
                      <a:lnTo>
                        <a:pt x="46" y="2546"/>
                      </a:lnTo>
                      <a:lnTo>
                        <a:pt x="1204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8" name="Google Shape;7338;p53"/>
                <p:cNvSpPr/>
                <p:nvPr/>
              </p:nvSpPr>
              <p:spPr>
                <a:xfrm>
                  <a:off x="3865212" y="2761969"/>
                  <a:ext cx="11854" cy="27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649" extrusionOk="0">
                      <a:moveTo>
                        <a:pt x="279" y="0"/>
                      </a:moveTo>
                      <a:lnTo>
                        <a:pt x="1" y="648"/>
                      </a:lnTo>
                      <a:lnTo>
                        <a:pt x="47" y="602"/>
                      </a:lnTo>
                      <a:lnTo>
                        <a:pt x="279" y="93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9" name="Google Shape;7339;p53"/>
                <p:cNvSpPr/>
                <p:nvPr/>
              </p:nvSpPr>
              <p:spPr>
                <a:xfrm>
                  <a:off x="3884884" y="2614453"/>
                  <a:ext cx="62966" cy="131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3102" extrusionOk="0">
                      <a:moveTo>
                        <a:pt x="1482" y="1"/>
                      </a:moveTo>
                      <a:lnTo>
                        <a:pt x="1" y="3102"/>
                      </a:lnTo>
                      <a:lnTo>
                        <a:pt x="47" y="3102"/>
                      </a:lnTo>
                      <a:lnTo>
                        <a:pt x="1482" y="47"/>
                      </a:lnTo>
                      <a:lnTo>
                        <a:pt x="14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0" name="Google Shape;7340;p53"/>
                <p:cNvSpPr/>
                <p:nvPr/>
              </p:nvSpPr>
              <p:spPr>
                <a:xfrm>
                  <a:off x="3857352" y="2793410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1" name="Google Shape;7341;p53"/>
                <p:cNvSpPr/>
                <p:nvPr/>
              </p:nvSpPr>
              <p:spPr>
                <a:xfrm>
                  <a:off x="3886839" y="2610544"/>
                  <a:ext cx="57103" cy="121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" h="2870" extrusionOk="0">
                      <a:moveTo>
                        <a:pt x="1343" y="0"/>
                      </a:moveTo>
                      <a:lnTo>
                        <a:pt x="1065" y="510"/>
                      </a:lnTo>
                      <a:lnTo>
                        <a:pt x="47" y="2731"/>
                      </a:lnTo>
                      <a:lnTo>
                        <a:pt x="1" y="2870"/>
                      </a:lnTo>
                      <a:lnTo>
                        <a:pt x="1112" y="556"/>
                      </a:lnTo>
                      <a:lnTo>
                        <a:pt x="1343" y="47"/>
                      </a:lnTo>
                      <a:lnTo>
                        <a:pt x="134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2" name="Google Shape;7342;p53"/>
                <p:cNvSpPr/>
                <p:nvPr/>
              </p:nvSpPr>
              <p:spPr>
                <a:xfrm>
                  <a:off x="3843586" y="2938930"/>
                  <a:ext cx="5948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325" extrusionOk="0">
                      <a:moveTo>
                        <a:pt x="140" y="1"/>
                      </a:moveTo>
                      <a:lnTo>
                        <a:pt x="1" y="232"/>
                      </a:lnTo>
                      <a:lnTo>
                        <a:pt x="1" y="325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3" name="Google Shape;7343;p53"/>
                <p:cNvSpPr/>
                <p:nvPr/>
              </p:nvSpPr>
              <p:spPr>
                <a:xfrm>
                  <a:off x="3863258" y="2746206"/>
                  <a:ext cx="17760" cy="3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881" extrusionOk="0">
                      <a:moveTo>
                        <a:pt x="371" y="1"/>
                      </a:moveTo>
                      <a:lnTo>
                        <a:pt x="232" y="371"/>
                      </a:lnTo>
                      <a:lnTo>
                        <a:pt x="1" y="788"/>
                      </a:lnTo>
                      <a:lnTo>
                        <a:pt x="1" y="880"/>
                      </a:lnTo>
                      <a:lnTo>
                        <a:pt x="417" y="47"/>
                      </a:lnTo>
                      <a:lnTo>
                        <a:pt x="3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4" name="Google Shape;7344;p53"/>
                <p:cNvSpPr/>
                <p:nvPr/>
              </p:nvSpPr>
              <p:spPr>
                <a:xfrm>
                  <a:off x="3936039" y="2661656"/>
                  <a:ext cx="51155" cy="106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2501" extrusionOk="0">
                      <a:moveTo>
                        <a:pt x="1157" y="1"/>
                      </a:moveTo>
                      <a:lnTo>
                        <a:pt x="139" y="2130"/>
                      </a:lnTo>
                      <a:lnTo>
                        <a:pt x="0" y="2500"/>
                      </a:lnTo>
                      <a:lnTo>
                        <a:pt x="46" y="2500"/>
                      </a:lnTo>
                      <a:lnTo>
                        <a:pt x="139" y="2315"/>
                      </a:lnTo>
                      <a:lnTo>
                        <a:pt x="185" y="2222"/>
                      </a:lnTo>
                      <a:lnTo>
                        <a:pt x="185" y="2176"/>
                      </a:lnTo>
                      <a:lnTo>
                        <a:pt x="1203" y="47"/>
                      </a:lnTo>
                      <a:lnTo>
                        <a:pt x="11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5" name="Google Shape;7345;p53"/>
                <p:cNvSpPr/>
                <p:nvPr/>
              </p:nvSpPr>
              <p:spPr>
                <a:xfrm>
                  <a:off x="3932088" y="2771784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7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6" name="Google Shape;7346;p53"/>
                <p:cNvSpPr/>
                <p:nvPr/>
              </p:nvSpPr>
              <p:spPr>
                <a:xfrm>
                  <a:off x="3922273" y="2789501"/>
                  <a:ext cx="3951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39" extrusionOk="0">
                      <a:moveTo>
                        <a:pt x="46" y="0"/>
                      </a:moveTo>
                      <a:lnTo>
                        <a:pt x="0" y="93"/>
                      </a:lnTo>
                      <a:lnTo>
                        <a:pt x="46" y="139"/>
                      </a:lnTo>
                      <a:lnTo>
                        <a:pt x="93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7" name="Google Shape;7347;p53"/>
                <p:cNvSpPr/>
                <p:nvPr/>
              </p:nvSpPr>
              <p:spPr>
                <a:xfrm>
                  <a:off x="3924228" y="2769829"/>
                  <a:ext cx="5948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278" extrusionOk="0">
                      <a:moveTo>
                        <a:pt x="93" y="0"/>
                      </a:moveTo>
                      <a:lnTo>
                        <a:pt x="0" y="232"/>
                      </a:lnTo>
                      <a:lnTo>
                        <a:pt x="0" y="278"/>
                      </a:lnTo>
                      <a:lnTo>
                        <a:pt x="139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8" name="Google Shape;7348;p53"/>
                <p:cNvSpPr/>
                <p:nvPr/>
              </p:nvSpPr>
              <p:spPr>
                <a:xfrm>
                  <a:off x="3934042" y="2767875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9" name="Google Shape;7349;p53"/>
                <p:cNvSpPr/>
                <p:nvPr/>
              </p:nvSpPr>
              <p:spPr>
                <a:xfrm>
                  <a:off x="3930133" y="2765878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0" name="Google Shape;7350;p53"/>
                <p:cNvSpPr/>
                <p:nvPr/>
              </p:nvSpPr>
              <p:spPr>
                <a:xfrm>
                  <a:off x="3932088" y="2769829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1" name="Google Shape;7351;p53"/>
                <p:cNvSpPr/>
                <p:nvPr/>
              </p:nvSpPr>
              <p:spPr>
                <a:xfrm>
                  <a:off x="3928136" y="2767875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2" name="Google Shape;7352;p53"/>
                <p:cNvSpPr/>
                <p:nvPr/>
              </p:nvSpPr>
              <p:spPr>
                <a:xfrm>
                  <a:off x="3914371" y="2799316"/>
                  <a:ext cx="7945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325" extrusionOk="0">
                      <a:moveTo>
                        <a:pt x="140" y="1"/>
                      </a:moveTo>
                      <a:lnTo>
                        <a:pt x="1" y="278"/>
                      </a:lnTo>
                      <a:lnTo>
                        <a:pt x="47" y="325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3" name="Google Shape;7353;p53"/>
                <p:cNvSpPr/>
                <p:nvPr/>
              </p:nvSpPr>
              <p:spPr>
                <a:xfrm>
                  <a:off x="3910462" y="2797361"/>
                  <a:ext cx="7903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78" extrusionOk="0">
                      <a:moveTo>
                        <a:pt x="93" y="0"/>
                      </a:moveTo>
                      <a:lnTo>
                        <a:pt x="0" y="232"/>
                      </a:lnTo>
                      <a:lnTo>
                        <a:pt x="47" y="278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4" name="Google Shape;7354;p53"/>
                <p:cNvSpPr/>
                <p:nvPr/>
              </p:nvSpPr>
              <p:spPr>
                <a:xfrm>
                  <a:off x="3922273" y="2793410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46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5" name="Google Shape;7355;p53"/>
                <p:cNvSpPr/>
                <p:nvPr/>
              </p:nvSpPr>
              <p:spPr>
                <a:xfrm>
                  <a:off x="3916367" y="279736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6" name="Google Shape;7356;p53"/>
                <p:cNvSpPr/>
                <p:nvPr/>
              </p:nvSpPr>
              <p:spPr>
                <a:xfrm>
                  <a:off x="3920276" y="279931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7" name="Google Shape;7357;p53"/>
                <p:cNvSpPr/>
                <p:nvPr/>
              </p:nvSpPr>
              <p:spPr>
                <a:xfrm>
                  <a:off x="3916367" y="2795364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8" name="Google Shape;7358;p53"/>
                <p:cNvSpPr/>
                <p:nvPr/>
              </p:nvSpPr>
              <p:spPr>
                <a:xfrm>
                  <a:off x="3920276" y="2797361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9" name="Google Shape;7359;p53"/>
                <p:cNvSpPr/>
                <p:nvPr/>
              </p:nvSpPr>
              <p:spPr>
                <a:xfrm>
                  <a:off x="3922273" y="279736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0" name="Google Shape;7360;p53"/>
                <p:cNvSpPr/>
                <p:nvPr/>
              </p:nvSpPr>
              <p:spPr>
                <a:xfrm>
                  <a:off x="3702018" y="3080498"/>
                  <a:ext cx="19714" cy="41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973" extrusionOk="0">
                      <a:moveTo>
                        <a:pt x="463" y="1"/>
                      </a:moveTo>
                      <a:lnTo>
                        <a:pt x="139" y="695"/>
                      </a:lnTo>
                      <a:lnTo>
                        <a:pt x="47" y="834"/>
                      </a:lnTo>
                      <a:lnTo>
                        <a:pt x="0" y="927"/>
                      </a:lnTo>
                      <a:lnTo>
                        <a:pt x="47" y="973"/>
                      </a:lnTo>
                      <a:lnTo>
                        <a:pt x="47" y="927"/>
                      </a:lnTo>
                      <a:lnTo>
                        <a:pt x="47" y="880"/>
                      </a:lnTo>
                      <a:lnTo>
                        <a:pt x="93" y="834"/>
                      </a:lnTo>
                      <a:lnTo>
                        <a:pt x="186" y="695"/>
                      </a:lnTo>
                      <a:lnTo>
                        <a:pt x="186" y="649"/>
                      </a:lnTo>
                      <a:lnTo>
                        <a:pt x="278" y="510"/>
                      </a:lnTo>
                      <a:lnTo>
                        <a:pt x="324" y="371"/>
                      </a:lnTo>
                      <a:lnTo>
                        <a:pt x="371" y="279"/>
                      </a:lnTo>
                      <a:lnTo>
                        <a:pt x="417" y="140"/>
                      </a:lnTo>
                      <a:lnTo>
                        <a:pt x="463" y="47"/>
                      </a:lnTo>
                      <a:lnTo>
                        <a:pt x="4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1" name="Google Shape;7361;p53"/>
                <p:cNvSpPr/>
                <p:nvPr/>
              </p:nvSpPr>
              <p:spPr>
                <a:xfrm>
                  <a:off x="3743316" y="3125747"/>
                  <a:ext cx="17717" cy="39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927" extrusionOk="0">
                      <a:moveTo>
                        <a:pt x="417" y="0"/>
                      </a:moveTo>
                      <a:lnTo>
                        <a:pt x="0" y="880"/>
                      </a:lnTo>
                      <a:lnTo>
                        <a:pt x="0" y="926"/>
                      </a:lnTo>
                      <a:lnTo>
                        <a:pt x="371" y="186"/>
                      </a:lnTo>
                      <a:lnTo>
                        <a:pt x="417" y="47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2" name="Google Shape;7362;p53"/>
                <p:cNvSpPr/>
                <p:nvPr/>
              </p:nvSpPr>
              <p:spPr>
                <a:xfrm>
                  <a:off x="3705927" y="3086404"/>
                  <a:ext cx="19714" cy="39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927" extrusionOk="0">
                      <a:moveTo>
                        <a:pt x="464" y="1"/>
                      </a:moveTo>
                      <a:lnTo>
                        <a:pt x="186" y="556"/>
                      </a:lnTo>
                      <a:lnTo>
                        <a:pt x="1" y="880"/>
                      </a:lnTo>
                      <a:lnTo>
                        <a:pt x="1" y="926"/>
                      </a:lnTo>
                      <a:lnTo>
                        <a:pt x="47" y="926"/>
                      </a:lnTo>
                      <a:lnTo>
                        <a:pt x="47" y="880"/>
                      </a:lnTo>
                      <a:lnTo>
                        <a:pt x="232" y="602"/>
                      </a:lnTo>
                      <a:lnTo>
                        <a:pt x="46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3" name="Google Shape;7363;p53"/>
                <p:cNvSpPr/>
                <p:nvPr/>
              </p:nvSpPr>
              <p:spPr>
                <a:xfrm>
                  <a:off x="3747225" y="3129698"/>
                  <a:ext cx="17760" cy="39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926" extrusionOk="0">
                      <a:moveTo>
                        <a:pt x="417" y="0"/>
                      </a:moveTo>
                      <a:lnTo>
                        <a:pt x="1" y="879"/>
                      </a:lnTo>
                      <a:lnTo>
                        <a:pt x="1" y="926"/>
                      </a:lnTo>
                      <a:lnTo>
                        <a:pt x="417" y="93"/>
                      </a:lnTo>
                      <a:lnTo>
                        <a:pt x="417" y="46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4" name="Google Shape;7364;p53"/>
                <p:cNvSpPr/>
                <p:nvPr/>
              </p:nvSpPr>
              <p:spPr>
                <a:xfrm>
                  <a:off x="3698067" y="3125747"/>
                  <a:ext cx="47246" cy="5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" h="1251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47" y="232"/>
                      </a:lnTo>
                      <a:lnTo>
                        <a:pt x="232" y="417"/>
                      </a:lnTo>
                      <a:lnTo>
                        <a:pt x="417" y="648"/>
                      </a:lnTo>
                      <a:lnTo>
                        <a:pt x="603" y="834"/>
                      </a:lnTo>
                      <a:lnTo>
                        <a:pt x="973" y="1204"/>
                      </a:lnTo>
                      <a:lnTo>
                        <a:pt x="1019" y="1250"/>
                      </a:lnTo>
                      <a:lnTo>
                        <a:pt x="1065" y="1250"/>
                      </a:lnTo>
                      <a:lnTo>
                        <a:pt x="1112" y="1111"/>
                      </a:lnTo>
                      <a:lnTo>
                        <a:pt x="1065" y="1111"/>
                      </a:lnTo>
                      <a:lnTo>
                        <a:pt x="1019" y="1204"/>
                      </a:lnTo>
                      <a:lnTo>
                        <a:pt x="1019" y="1158"/>
                      </a:lnTo>
                      <a:lnTo>
                        <a:pt x="649" y="787"/>
                      </a:lnTo>
                      <a:lnTo>
                        <a:pt x="464" y="602"/>
                      </a:lnTo>
                      <a:lnTo>
                        <a:pt x="140" y="278"/>
                      </a:lnTo>
                      <a:lnTo>
                        <a:pt x="93" y="186"/>
                      </a:lnTo>
                      <a:lnTo>
                        <a:pt x="47" y="139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5" name="Google Shape;7365;p53"/>
                <p:cNvSpPr/>
                <p:nvPr/>
              </p:nvSpPr>
              <p:spPr>
                <a:xfrm>
                  <a:off x="3703972" y="3131653"/>
                  <a:ext cx="37431" cy="39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926" extrusionOk="0">
                      <a:moveTo>
                        <a:pt x="1" y="0"/>
                      </a:moveTo>
                      <a:lnTo>
                        <a:pt x="47" y="93"/>
                      </a:lnTo>
                      <a:lnTo>
                        <a:pt x="93" y="139"/>
                      </a:lnTo>
                      <a:lnTo>
                        <a:pt x="834" y="926"/>
                      </a:lnTo>
                      <a:lnTo>
                        <a:pt x="880" y="926"/>
                      </a:lnTo>
                      <a:lnTo>
                        <a:pt x="880" y="880"/>
                      </a:lnTo>
                      <a:lnTo>
                        <a:pt x="834" y="880"/>
                      </a:lnTo>
                      <a:lnTo>
                        <a:pt x="787" y="833"/>
                      </a:lnTo>
                      <a:lnTo>
                        <a:pt x="140" y="139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6" name="Google Shape;7366;p53"/>
                <p:cNvSpPr/>
                <p:nvPr/>
              </p:nvSpPr>
              <p:spPr>
                <a:xfrm>
                  <a:off x="3745270" y="316899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7" name="Google Shape;7367;p53"/>
                <p:cNvSpPr/>
                <p:nvPr/>
              </p:nvSpPr>
              <p:spPr>
                <a:xfrm>
                  <a:off x="3741361" y="316509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46" y="46"/>
                      </a:lnTo>
                      <a:lnTo>
                        <a:pt x="46" y="46"/>
                      </a:lnTo>
                      <a:lnTo>
                        <a:pt x="46" y="46"/>
                      </a:lnTo>
                      <a:lnTo>
                        <a:pt x="46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8" name="Google Shape;7368;p53"/>
                <p:cNvSpPr/>
                <p:nvPr/>
              </p:nvSpPr>
              <p:spPr>
                <a:xfrm>
                  <a:off x="3703972" y="312770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9" name="Google Shape;7369;p53"/>
                <p:cNvSpPr/>
                <p:nvPr/>
              </p:nvSpPr>
              <p:spPr>
                <a:xfrm>
                  <a:off x="3705927" y="3125747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0" name="Google Shape;7370;p53"/>
                <p:cNvSpPr/>
                <p:nvPr/>
              </p:nvSpPr>
              <p:spPr>
                <a:xfrm>
                  <a:off x="3745270" y="3167045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1" name="Google Shape;7371;p53"/>
                <p:cNvSpPr/>
                <p:nvPr/>
              </p:nvSpPr>
              <p:spPr>
                <a:xfrm>
                  <a:off x="3700064" y="3119841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46" y="93"/>
                      </a:lnTo>
                      <a:lnTo>
                        <a:pt x="93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2" name="Google Shape;7372;p53"/>
                <p:cNvSpPr/>
                <p:nvPr/>
              </p:nvSpPr>
              <p:spPr>
                <a:xfrm>
                  <a:off x="3741361" y="3163094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3" name="Google Shape;7373;p53"/>
                <p:cNvSpPr/>
                <p:nvPr/>
              </p:nvSpPr>
              <p:spPr>
                <a:xfrm>
                  <a:off x="3743316" y="3170954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4" name="Google Shape;7374;p53"/>
                <p:cNvSpPr/>
                <p:nvPr/>
              </p:nvSpPr>
              <p:spPr>
                <a:xfrm>
                  <a:off x="3703972" y="3127702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140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5" name="Google Shape;7375;p53"/>
                <p:cNvSpPr/>
                <p:nvPr/>
              </p:nvSpPr>
              <p:spPr>
                <a:xfrm>
                  <a:off x="3700064" y="3121796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0" y="140"/>
                      </a:lnTo>
                      <a:lnTo>
                        <a:pt x="46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6" name="Google Shape;7376;p53"/>
                <p:cNvSpPr/>
                <p:nvPr/>
              </p:nvSpPr>
              <p:spPr>
                <a:xfrm>
                  <a:off x="3739365" y="3167045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7" name="Google Shape;7377;p53"/>
                <p:cNvSpPr/>
                <p:nvPr/>
              </p:nvSpPr>
              <p:spPr>
                <a:xfrm>
                  <a:off x="3747225" y="317095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8" name="Google Shape;7378;p53"/>
                <p:cNvSpPr/>
                <p:nvPr/>
              </p:nvSpPr>
              <p:spPr>
                <a:xfrm>
                  <a:off x="3700064" y="312179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9" name="Google Shape;7379;p53"/>
                <p:cNvSpPr/>
                <p:nvPr/>
              </p:nvSpPr>
              <p:spPr>
                <a:xfrm>
                  <a:off x="3705927" y="312969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0" name="Google Shape;7380;p53"/>
                <p:cNvSpPr/>
                <p:nvPr/>
              </p:nvSpPr>
              <p:spPr>
                <a:xfrm>
                  <a:off x="3985197" y="264988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6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1" name="Google Shape;7381;p53"/>
                <p:cNvSpPr/>
                <p:nvPr/>
              </p:nvSpPr>
              <p:spPr>
                <a:xfrm>
                  <a:off x="3949805" y="260858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6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2" name="Google Shape;7382;p53"/>
                <p:cNvSpPr/>
                <p:nvPr/>
              </p:nvSpPr>
              <p:spPr>
                <a:xfrm>
                  <a:off x="3945854" y="2602684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3" name="Google Shape;7383;p53"/>
                <p:cNvSpPr/>
                <p:nvPr/>
              </p:nvSpPr>
              <p:spPr>
                <a:xfrm>
                  <a:off x="3989106" y="2655750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4" name="Google Shape;7384;p53"/>
                <p:cNvSpPr/>
                <p:nvPr/>
              </p:nvSpPr>
              <p:spPr>
                <a:xfrm>
                  <a:off x="3892744" y="2856334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5" name="Google Shape;7385;p53"/>
                <p:cNvSpPr/>
                <p:nvPr/>
              </p:nvSpPr>
              <p:spPr>
                <a:xfrm>
                  <a:off x="3857352" y="2801270"/>
                  <a:ext cx="2039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40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140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6" name="Google Shape;7386;p53"/>
                <p:cNvSpPr/>
                <p:nvPr/>
              </p:nvSpPr>
              <p:spPr>
                <a:xfrm>
                  <a:off x="3849492" y="2809130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" y="94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7" name="Google Shape;7387;p53"/>
                <p:cNvSpPr/>
                <p:nvPr/>
              </p:nvSpPr>
              <p:spPr>
                <a:xfrm>
                  <a:off x="3892744" y="2840614"/>
                  <a:ext cx="399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47" y="0"/>
                      </a:move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47" y="139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8" name="Google Shape;7388;p53"/>
                <p:cNvSpPr/>
                <p:nvPr/>
              </p:nvSpPr>
              <p:spPr>
                <a:xfrm>
                  <a:off x="3890790" y="285437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9" name="Google Shape;7389;p53"/>
                <p:cNvSpPr/>
                <p:nvPr/>
              </p:nvSpPr>
              <p:spPr>
                <a:xfrm>
                  <a:off x="3855398" y="2801270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0" name="Google Shape;7390;p53"/>
                <p:cNvSpPr/>
                <p:nvPr/>
              </p:nvSpPr>
              <p:spPr>
                <a:xfrm>
                  <a:off x="3896696" y="2844565"/>
                  <a:ext cx="3951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47" y="0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1" name="Google Shape;7391;p53"/>
                <p:cNvSpPr/>
                <p:nvPr/>
              </p:nvSpPr>
              <p:spPr>
                <a:xfrm>
                  <a:off x="3900605" y="2813082"/>
                  <a:ext cx="9900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371" extrusionOk="0">
                      <a:moveTo>
                        <a:pt x="186" y="1"/>
                      </a:moveTo>
                      <a:lnTo>
                        <a:pt x="1" y="371"/>
                      </a:lnTo>
                      <a:lnTo>
                        <a:pt x="47" y="371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2" name="Google Shape;7392;p53"/>
                <p:cNvSpPr/>
                <p:nvPr/>
              </p:nvSpPr>
              <p:spPr>
                <a:xfrm>
                  <a:off x="3906510" y="2817033"/>
                  <a:ext cx="7903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325" extrusionOk="0">
                      <a:moveTo>
                        <a:pt x="140" y="0"/>
                      </a:moveTo>
                      <a:lnTo>
                        <a:pt x="93" y="46"/>
                      </a:lnTo>
                      <a:lnTo>
                        <a:pt x="93" y="93"/>
                      </a:lnTo>
                      <a:lnTo>
                        <a:pt x="1" y="324"/>
                      </a:lnTo>
                      <a:lnTo>
                        <a:pt x="47" y="324"/>
                      </a:lnTo>
                      <a:lnTo>
                        <a:pt x="140" y="139"/>
                      </a:lnTo>
                      <a:lnTo>
                        <a:pt x="186" y="46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3" name="Google Shape;7393;p53"/>
                <p:cNvSpPr/>
                <p:nvPr/>
              </p:nvSpPr>
              <p:spPr>
                <a:xfrm>
                  <a:off x="3894741" y="2838659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6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4" name="Google Shape;7394;p53"/>
                <p:cNvSpPr/>
                <p:nvPr/>
              </p:nvSpPr>
              <p:spPr>
                <a:xfrm>
                  <a:off x="3898650" y="2840614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5" name="Google Shape;7395;p53"/>
                <p:cNvSpPr/>
                <p:nvPr/>
              </p:nvSpPr>
              <p:spPr>
                <a:xfrm>
                  <a:off x="3896696" y="283865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6" name="Google Shape;7396;p53"/>
                <p:cNvSpPr/>
                <p:nvPr/>
              </p:nvSpPr>
              <p:spPr>
                <a:xfrm>
                  <a:off x="3900605" y="2838659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47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7" name="Google Shape;7397;p53"/>
                <p:cNvSpPr/>
                <p:nvPr/>
              </p:nvSpPr>
              <p:spPr>
                <a:xfrm>
                  <a:off x="3855398" y="2793410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1"/>
                      </a:moveTo>
                      <a:lnTo>
                        <a:pt x="47" y="47"/>
                      </a:ln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8" name="Google Shape;7398;p53"/>
                <p:cNvSpPr/>
                <p:nvPr/>
              </p:nvSpPr>
              <p:spPr>
                <a:xfrm>
                  <a:off x="3863258" y="2787504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93" y="1"/>
                      </a:move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9" name="Google Shape;7399;p53"/>
                <p:cNvSpPr/>
                <p:nvPr/>
              </p:nvSpPr>
              <p:spPr>
                <a:xfrm>
                  <a:off x="3910462" y="2807176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7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0" name="Google Shape;7400;p53"/>
                <p:cNvSpPr/>
                <p:nvPr/>
              </p:nvSpPr>
              <p:spPr>
                <a:xfrm>
                  <a:off x="3914371" y="2811127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1" name="Google Shape;7401;p53"/>
                <p:cNvSpPr/>
                <p:nvPr/>
              </p:nvSpPr>
              <p:spPr>
                <a:xfrm>
                  <a:off x="3853443" y="2797361"/>
                  <a:ext cx="3951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46" y="93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2" name="Google Shape;7402;p53"/>
                <p:cNvSpPr/>
                <p:nvPr/>
              </p:nvSpPr>
              <p:spPr>
                <a:xfrm>
                  <a:off x="3912416" y="2813082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7" y="1"/>
                      </a:moveTo>
                      <a:lnTo>
                        <a:pt x="1" y="93"/>
                      </a:lnTo>
                      <a:lnTo>
                        <a:pt x="47" y="139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3" name="Google Shape;7403;p53"/>
                <p:cNvSpPr/>
                <p:nvPr/>
              </p:nvSpPr>
              <p:spPr>
                <a:xfrm>
                  <a:off x="3908507" y="2809130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4"/>
                      </a:lnTo>
                      <a:lnTo>
                        <a:pt x="46" y="94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4" name="Google Shape;7404;p53"/>
                <p:cNvSpPr/>
                <p:nvPr/>
              </p:nvSpPr>
              <p:spPr>
                <a:xfrm>
                  <a:off x="3890790" y="285437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5" name="Google Shape;7405;p53"/>
                <p:cNvSpPr/>
                <p:nvPr/>
              </p:nvSpPr>
              <p:spPr>
                <a:xfrm>
                  <a:off x="3833772" y="2966461"/>
                  <a:ext cx="9857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64" extrusionOk="0">
                      <a:moveTo>
                        <a:pt x="185" y="1"/>
                      </a:moveTo>
                      <a:lnTo>
                        <a:pt x="0" y="325"/>
                      </a:lnTo>
                      <a:lnTo>
                        <a:pt x="0" y="463"/>
                      </a:lnTo>
                      <a:lnTo>
                        <a:pt x="93" y="278"/>
                      </a:lnTo>
                      <a:lnTo>
                        <a:pt x="185" y="93"/>
                      </a:lnTo>
                      <a:lnTo>
                        <a:pt x="185" y="139"/>
                      </a:lnTo>
                      <a:lnTo>
                        <a:pt x="232" y="47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6" name="Google Shape;7406;p53"/>
                <p:cNvSpPr/>
                <p:nvPr/>
              </p:nvSpPr>
              <p:spPr>
                <a:xfrm>
                  <a:off x="3837681" y="2970413"/>
                  <a:ext cx="399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93" y="0"/>
                      </a:moveTo>
                      <a:lnTo>
                        <a:pt x="1" y="185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7" name="Google Shape;7407;p53"/>
                <p:cNvSpPr/>
                <p:nvPr/>
              </p:nvSpPr>
              <p:spPr>
                <a:xfrm>
                  <a:off x="3833772" y="2948787"/>
                  <a:ext cx="9857" cy="19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63" extrusionOk="0">
                      <a:moveTo>
                        <a:pt x="232" y="0"/>
                      </a:moveTo>
                      <a:lnTo>
                        <a:pt x="185" y="139"/>
                      </a:lnTo>
                      <a:lnTo>
                        <a:pt x="185" y="185"/>
                      </a:lnTo>
                      <a:lnTo>
                        <a:pt x="47" y="417"/>
                      </a:lnTo>
                      <a:lnTo>
                        <a:pt x="47" y="370"/>
                      </a:lnTo>
                      <a:lnTo>
                        <a:pt x="0" y="463"/>
                      </a:lnTo>
                      <a:lnTo>
                        <a:pt x="47" y="463"/>
                      </a:lnTo>
                      <a:lnTo>
                        <a:pt x="232" y="93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8" name="Google Shape;7408;p53"/>
                <p:cNvSpPr/>
                <p:nvPr/>
              </p:nvSpPr>
              <p:spPr>
                <a:xfrm>
                  <a:off x="3835726" y="2954650"/>
                  <a:ext cx="5948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279" extrusionOk="0">
                      <a:moveTo>
                        <a:pt x="139" y="1"/>
                      </a:moveTo>
                      <a:lnTo>
                        <a:pt x="1" y="232"/>
                      </a:lnTo>
                      <a:lnTo>
                        <a:pt x="1" y="279"/>
                      </a:lnTo>
                      <a:lnTo>
                        <a:pt x="139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9" name="Google Shape;7409;p53"/>
                <p:cNvSpPr/>
                <p:nvPr/>
              </p:nvSpPr>
              <p:spPr>
                <a:xfrm>
                  <a:off x="3843586" y="2818987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0" name="Google Shape;7410;p53"/>
                <p:cNvSpPr/>
                <p:nvPr/>
              </p:nvSpPr>
              <p:spPr>
                <a:xfrm>
                  <a:off x="3843586" y="282094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1" name="Google Shape;7411;p53"/>
                <p:cNvSpPr/>
                <p:nvPr/>
              </p:nvSpPr>
              <p:spPr>
                <a:xfrm>
                  <a:off x="3796383" y="2917303"/>
                  <a:ext cx="9900" cy="1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418" extrusionOk="0">
                      <a:moveTo>
                        <a:pt x="232" y="0"/>
                      </a:moveTo>
                      <a:lnTo>
                        <a:pt x="186" y="47"/>
                      </a:lnTo>
                      <a:lnTo>
                        <a:pt x="1" y="371"/>
                      </a:lnTo>
                      <a:lnTo>
                        <a:pt x="47" y="417"/>
                      </a:lnTo>
                      <a:lnTo>
                        <a:pt x="94" y="324"/>
                      </a:lnTo>
                      <a:lnTo>
                        <a:pt x="47" y="324"/>
                      </a:lnTo>
                      <a:lnTo>
                        <a:pt x="186" y="139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2" name="Google Shape;7412;p53"/>
                <p:cNvSpPr/>
                <p:nvPr/>
              </p:nvSpPr>
              <p:spPr>
                <a:xfrm>
                  <a:off x="3798380" y="2923209"/>
                  <a:ext cx="5948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86" extrusionOk="0">
                      <a:moveTo>
                        <a:pt x="139" y="0"/>
                      </a:moveTo>
                      <a:lnTo>
                        <a:pt x="0" y="185"/>
                      </a:lnTo>
                      <a:lnTo>
                        <a:pt x="47" y="185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3" name="Google Shape;7413;p53"/>
                <p:cNvSpPr/>
                <p:nvPr/>
              </p:nvSpPr>
              <p:spPr>
                <a:xfrm>
                  <a:off x="3849492" y="282094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4" name="Google Shape;7414;p53"/>
                <p:cNvSpPr/>
                <p:nvPr/>
              </p:nvSpPr>
              <p:spPr>
                <a:xfrm>
                  <a:off x="3851447" y="281703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5" name="Google Shape;7415;p53"/>
                <p:cNvSpPr/>
                <p:nvPr/>
              </p:nvSpPr>
              <p:spPr>
                <a:xfrm>
                  <a:off x="3849492" y="281898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6" name="Google Shape;7416;p53"/>
                <p:cNvSpPr/>
                <p:nvPr/>
              </p:nvSpPr>
              <p:spPr>
                <a:xfrm>
                  <a:off x="3851447" y="281703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7" name="Google Shape;7417;p53"/>
                <p:cNvSpPr/>
                <p:nvPr/>
              </p:nvSpPr>
              <p:spPr>
                <a:xfrm>
                  <a:off x="3853443" y="281898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8" name="Google Shape;7418;p53"/>
                <p:cNvSpPr/>
                <p:nvPr/>
              </p:nvSpPr>
              <p:spPr>
                <a:xfrm>
                  <a:off x="3849492" y="282094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9" name="Google Shape;7419;p53"/>
                <p:cNvSpPr/>
                <p:nvPr/>
              </p:nvSpPr>
              <p:spPr>
                <a:xfrm>
                  <a:off x="3849492" y="282094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0" name="Google Shape;7420;p53"/>
                <p:cNvSpPr/>
                <p:nvPr/>
              </p:nvSpPr>
              <p:spPr>
                <a:xfrm>
                  <a:off x="3849492" y="282094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1" name="Google Shape;7421;p53"/>
                <p:cNvSpPr/>
                <p:nvPr/>
              </p:nvSpPr>
              <p:spPr>
                <a:xfrm>
                  <a:off x="3851447" y="2818987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2" name="Google Shape;7422;p53"/>
                <p:cNvSpPr/>
                <p:nvPr/>
              </p:nvSpPr>
              <p:spPr>
                <a:xfrm>
                  <a:off x="3851447" y="2818987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3" name="Google Shape;7423;p53"/>
                <p:cNvSpPr/>
                <p:nvPr/>
              </p:nvSpPr>
              <p:spPr>
                <a:xfrm>
                  <a:off x="3851447" y="2818987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4" name="Google Shape;7424;p53"/>
                <p:cNvSpPr/>
                <p:nvPr/>
              </p:nvSpPr>
              <p:spPr>
                <a:xfrm>
                  <a:off x="3851447" y="282094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5" name="Google Shape;7425;p53"/>
                <p:cNvSpPr/>
                <p:nvPr/>
              </p:nvSpPr>
              <p:spPr>
                <a:xfrm>
                  <a:off x="3851447" y="282094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6" name="Google Shape;7426;p53"/>
                <p:cNvSpPr/>
                <p:nvPr/>
              </p:nvSpPr>
              <p:spPr>
                <a:xfrm>
                  <a:off x="3890790" y="285437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7" name="Google Shape;7427;p53"/>
                <p:cNvSpPr/>
                <p:nvPr/>
              </p:nvSpPr>
              <p:spPr>
                <a:xfrm>
                  <a:off x="3886839" y="2854379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93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8" name="Google Shape;7428;p53"/>
                <p:cNvSpPr/>
                <p:nvPr/>
              </p:nvSpPr>
              <p:spPr>
                <a:xfrm>
                  <a:off x="3886839" y="2856334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9" name="Google Shape;7429;p53"/>
                <p:cNvSpPr/>
                <p:nvPr/>
              </p:nvSpPr>
              <p:spPr>
                <a:xfrm>
                  <a:off x="3886839" y="2856334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0" name="Google Shape;7430;p53"/>
                <p:cNvSpPr/>
                <p:nvPr/>
              </p:nvSpPr>
              <p:spPr>
                <a:xfrm>
                  <a:off x="3886839" y="2856334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1" name="Google Shape;7431;p53"/>
                <p:cNvSpPr/>
                <p:nvPr/>
              </p:nvSpPr>
              <p:spPr>
                <a:xfrm>
                  <a:off x="3886839" y="285633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2" name="Google Shape;7432;p53"/>
                <p:cNvSpPr/>
                <p:nvPr/>
              </p:nvSpPr>
              <p:spPr>
                <a:xfrm>
                  <a:off x="3884884" y="286028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3" name="Google Shape;7433;p53"/>
                <p:cNvSpPr/>
                <p:nvPr/>
              </p:nvSpPr>
              <p:spPr>
                <a:xfrm>
                  <a:off x="3886839" y="2860285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4" name="Google Shape;7434;p53"/>
                <p:cNvSpPr/>
                <p:nvPr/>
              </p:nvSpPr>
              <p:spPr>
                <a:xfrm>
                  <a:off x="3886839" y="2858331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5" name="Google Shape;7435;p53"/>
                <p:cNvSpPr/>
                <p:nvPr/>
              </p:nvSpPr>
              <p:spPr>
                <a:xfrm>
                  <a:off x="3884884" y="286224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6" name="Google Shape;7436;p53"/>
                <p:cNvSpPr/>
                <p:nvPr/>
              </p:nvSpPr>
              <p:spPr>
                <a:xfrm>
                  <a:off x="3884884" y="286224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7" name="Google Shape;7437;p53"/>
                <p:cNvSpPr/>
                <p:nvPr/>
              </p:nvSpPr>
              <p:spPr>
                <a:xfrm>
                  <a:off x="3853443" y="2807176"/>
                  <a:ext cx="3951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86" extrusionOk="0">
                      <a:moveTo>
                        <a:pt x="93" y="1"/>
                      </a:moveTo>
                      <a:lnTo>
                        <a:pt x="46" y="47"/>
                      </a:lnTo>
                      <a:lnTo>
                        <a:pt x="93" y="93"/>
                      </a:lnTo>
                      <a:lnTo>
                        <a:pt x="93" y="1"/>
                      </a:lnTo>
                      <a:close/>
                      <a:moveTo>
                        <a:pt x="0" y="140"/>
                      </a:moveTo>
                      <a:lnTo>
                        <a:pt x="0" y="186"/>
                      </a:lnTo>
                      <a:lnTo>
                        <a:pt x="46" y="18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8" name="Google Shape;7438;p53"/>
                <p:cNvSpPr/>
                <p:nvPr/>
              </p:nvSpPr>
              <p:spPr>
                <a:xfrm>
                  <a:off x="3853443" y="281503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9" name="Google Shape;7439;p53"/>
                <p:cNvSpPr/>
                <p:nvPr/>
              </p:nvSpPr>
              <p:spPr>
                <a:xfrm>
                  <a:off x="3853443" y="28150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0" name="Google Shape;7440;p53"/>
                <p:cNvSpPr/>
                <p:nvPr/>
              </p:nvSpPr>
              <p:spPr>
                <a:xfrm>
                  <a:off x="3853443" y="28150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1" name="Google Shape;7441;p53"/>
                <p:cNvSpPr/>
                <p:nvPr/>
              </p:nvSpPr>
              <p:spPr>
                <a:xfrm>
                  <a:off x="3851447" y="2815036"/>
                  <a:ext cx="3994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2" name="Google Shape;7442;p53"/>
                <p:cNvSpPr/>
                <p:nvPr/>
              </p:nvSpPr>
              <p:spPr>
                <a:xfrm>
                  <a:off x="3851447" y="2815036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3" name="Google Shape;7443;p53"/>
                <p:cNvSpPr/>
                <p:nvPr/>
              </p:nvSpPr>
              <p:spPr>
                <a:xfrm>
                  <a:off x="3853443" y="2809130"/>
                  <a:ext cx="3951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0" extrusionOk="0">
                      <a:moveTo>
                        <a:pt x="46" y="1"/>
                      </a:moveTo>
                      <a:lnTo>
                        <a:pt x="0" y="94"/>
                      </a:lnTo>
                      <a:lnTo>
                        <a:pt x="46" y="140"/>
                      </a:lnTo>
                      <a:lnTo>
                        <a:pt x="46" y="94"/>
                      </a:lnTo>
                      <a:lnTo>
                        <a:pt x="93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4" name="Google Shape;7444;p53"/>
                <p:cNvSpPr/>
                <p:nvPr/>
              </p:nvSpPr>
              <p:spPr>
                <a:xfrm>
                  <a:off x="3886839" y="285833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5" name="Google Shape;7445;p53"/>
                <p:cNvSpPr/>
                <p:nvPr/>
              </p:nvSpPr>
              <p:spPr>
                <a:xfrm>
                  <a:off x="3886839" y="2856334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6" name="Google Shape;7446;p53"/>
                <p:cNvSpPr/>
                <p:nvPr/>
              </p:nvSpPr>
              <p:spPr>
                <a:xfrm>
                  <a:off x="3884884" y="286028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7" name="Google Shape;7447;p53"/>
                <p:cNvSpPr/>
                <p:nvPr/>
              </p:nvSpPr>
              <p:spPr>
                <a:xfrm>
                  <a:off x="3884884" y="286028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8" name="Google Shape;7448;p53"/>
                <p:cNvSpPr/>
                <p:nvPr/>
              </p:nvSpPr>
              <p:spPr>
                <a:xfrm>
                  <a:off x="3886839" y="285833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9" name="Google Shape;7449;p53"/>
                <p:cNvSpPr/>
                <p:nvPr/>
              </p:nvSpPr>
              <p:spPr>
                <a:xfrm>
                  <a:off x="3884884" y="2860285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0" name="Google Shape;7450;p53"/>
                <p:cNvSpPr/>
                <p:nvPr/>
              </p:nvSpPr>
              <p:spPr>
                <a:xfrm>
                  <a:off x="3886839" y="2856334"/>
                  <a:ext cx="42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1" name="Google Shape;7451;p53"/>
                <p:cNvSpPr/>
                <p:nvPr/>
              </p:nvSpPr>
              <p:spPr>
                <a:xfrm>
                  <a:off x="3884884" y="286028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2" name="Google Shape;7452;p53"/>
                <p:cNvSpPr/>
                <p:nvPr/>
              </p:nvSpPr>
              <p:spPr>
                <a:xfrm>
                  <a:off x="3884884" y="2860285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3" name="Google Shape;7453;p53"/>
                <p:cNvSpPr/>
                <p:nvPr/>
              </p:nvSpPr>
              <p:spPr>
                <a:xfrm>
                  <a:off x="3859349" y="2799316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0" y="139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4" name="Google Shape;7454;p53"/>
                <p:cNvSpPr/>
                <p:nvPr/>
              </p:nvSpPr>
              <p:spPr>
                <a:xfrm>
                  <a:off x="3863258" y="279145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5" name="Google Shape;7455;p53"/>
                <p:cNvSpPr/>
                <p:nvPr/>
              </p:nvSpPr>
              <p:spPr>
                <a:xfrm>
                  <a:off x="3863258" y="2793410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6" name="Google Shape;7456;p53"/>
                <p:cNvSpPr/>
                <p:nvPr/>
              </p:nvSpPr>
              <p:spPr>
                <a:xfrm>
                  <a:off x="3861304" y="2797361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7" name="Google Shape;7457;p53"/>
                <p:cNvSpPr/>
                <p:nvPr/>
              </p:nvSpPr>
              <p:spPr>
                <a:xfrm>
                  <a:off x="3861304" y="2793410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47" y="1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8" name="Google Shape;7458;p53"/>
                <p:cNvSpPr/>
                <p:nvPr/>
              </p:nvSpPr>
              <p:spPr>
                <a:xfrm>
                  <a:off x="3898650" y="2828802"/>
                  <a:ext cx="399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140"/>
                      </a:lnTo>
                      <a:lnTo>
                        <a:pt x="1" y="186"/>
                      </a:lnTo>
                      <a:lnTo>
                        <a:pt x="47" y="140"/>
                      </a:lnTo>
                      <a:lnTo>
                        <a:pt x="47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9" name="Google Shape;7459;p53"/>
                <p:cNvSpPr/>
                <p:nvPr/>
              </p:nvSpPr>
              <p:spPr>
                <a:xfrm>
                  <a:off x="3894741" y="283666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0" name="Google Shape;7460;p53"/>
                <p:cNvSpPr/>
                <p:nvPr/>
              </p:nvSpPr>
              <p:spPr>
                <a:xfrm>
                  <a:off x="3896696" y="2834708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1" name="Google Shape;7461;p53"/>
                <p:cNvSpPr/>
                <p:nvPr/>
              </p:nvSpPr>
              <p:spPr>
                <a:xfrm>
                  <a:off x="3898650" y="2830799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2" name="Google Shape;7462;p53"/>
                <p:cNvSpPr/>
                <p:nvPr/>
              </p:nvSpPr>
              <p:spPr>
                <a:xfrm>
                  <a:off x="3896696" y="2834708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3" name="Google Shape;7463;p53"/>
                <p:cNvSpPr/>
                <p:nvPr/>
              </p:nvSpPr>
              <p:spPr>
                <a:xfrm>
                  <a:off x="3877024" y="2746206"/>
                  <a:ext cx="9857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64" extrusionOk="0">
                      <a:moveTo>
                        <a:pt x="186" y="1"/>
                      </a:moveTo>
                      <a:lnTo>
                        <a:pt x="186" y="47"/>
                      </a:lnTo>
                      <a:lnTo>
                        <a:pt x="186" y="93"/>
                      </a:lnTo>
                      <a:lnTo>
                        <a:pt x="232" y="47"/>
                      </a:lnTo>
                      <a:lnTo>
                        <a:pt x="232" y="1"/>
                      </a:lnTo>
                      <a:close/>
                      <a:moveTo>
                        <a:pt x="186" y="47"/>
                      </a:moveTo>
                      <a:lnTo>
                        <a:pt x="93" y="186"/>
                      </a:lnTo>
                      <a:lnTo>
                        <a:pt x="93" y="232"/>
                      </a:lnTo>
                      <a:lnTo>
                        <a:pt x="1" y="371"/>
                      </a:lnTo>
                      <a:lnTo>
                        <a:pt x="1" y="464"/>
                      </a:lnTo>
                      <a:lnTo>
                        <a:pt x="93" y="371"/>
                      </a:lnTo>
                      <a:lnTo>
                        <a:pt x="93" y="325"/>
                      </a:lnTo>
                      <a:lnTo>
                        <a:pt x="93" y="279"/>
                      </a:lnTo>
                      <a:lnTo>
                        <a:pt x="186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4" name="Google Shape;7464;p53"/>
                <p:cNvSpPr/>
                <p:nvPr/>
              </p:nvSpPr>
              <p:spPr>
                <a:xfrm>
                  <a:off x="3880975" y="2748203"/>
                  <a:ext cx="3951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278" extrusionOk="0">
                      <a:moveTo>
                        <a:pt x="93" y="0"/>
                      </a:moveTo>
                      <a:lnTo>
                        <a:pt x="0" y="232"/>
                      </a:lnTo>
                      <a:lnTo>
                        <a:pt x="0" y="278"/>
                      </a:lnTo>
                      <a:lnTo>
                        <a:pt x="46" y="185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5" name="Google Shape;7465;p53"/>
                <p:cNvSpPr/>
                <p:nvPr/>
              </p:nvSpPr>
              <p:spPr>
                <a:xfrm>
                  <a:off x="3918322" y="2779644"/>
                  <a:ext cx="5948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279" extrusionOk="0">
                      <a:moveTo>
                        <a:pt x="139" y="1"/>
                      </a:moveTo>
                      <a:lnTo>
                        <a:pt x="93" y="47"/>
                      </a:lnTo>
                      <a:lnTo>
                        <a:pt x="93" y="93"/>
                      </a:lnTo>
                      <a:lnTo>
                        <a:pt x="1" y="278"/>
                      </a:lnTo>
                      <a:lnTo>
                        <a:pt x="47" y="278"/>
                      </a:lnTo>
                      <a:lnTo>
                        <a:pt x="93" y="186"/>
                      </a:lnTo>
                      <a:lnTo>
                        <a:pt x="139" y="93"/>
                      </a:lnTo>
                      <a:lnTo>
                        <a:pt x="139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6" name="Google Shape;7466;p53"/>
                <p:cNvSpPr/>
                <p:nvPr/>
              </p:nvSpPr>
              <p:spPr>
                <a:xfrm>
                  <a:off x="3914371" y="2795364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7" name="Google Shape;7467;p53"/>
                <p:cNvSpPr/>
                <p:nvPr/>
              </p:nvSpPr>
              <p:spPr>
                <a:xfrm>
                  <a:off x="3916367" y="2791455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8" name="Google Shape;7468;p53"/>
                <p:cNvSpPr/>
                <p:nvPr/>
              </p:nvSpPr>
              <p:spPr>
                <a:xfrm>
                  <a:off x="3916367" y="2795364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9" name="Google Shape;7469;p53"/>
                <p:cNvSpPr/>
                <p:nvPr/>
              </p:nvSpPr>
              <p:spPr>
                <a:xfrm>
                  <a:off x="3916367" y="2793410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0" name="Google Shape;7470;p53"/>
                <p:cNvSpPr/>
                <p:nvPr/>
              </p:nvSpPr>
              <p:spPr>
                <a:xfrm>
                  <a:off x="3916367" y="279341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1" name="Google Shape;7471;p53"/>
                <p:cNvSpPr/>
                <p:nvPr/>
              </p:nvSpPr>
              <p:spPr>
                <a:xfrm>
                  <a:off x="3845583" y="2826848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6" y="0"/>
                      </a:moveTo>
                      <a:lnTo>
                        <a:pt x="0" y="139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2" name="Google Shape;7472;p53"/>
                <p:cNvSpPr/>
                <p:nvPr/>
              </p:nvSpPr>
              <p:spPr>
                <a:xfrm>
                  <a:off x="3847538" y="2822896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0" y="140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3" name="Google Shape;7473;p53"/>
                <p:cNvSpPr/>
                <p:nvPr/>
              </p:nvSpPr>
              <p:spPr>
                <a:xfrm>
                  <a:off x="3849492" y="282489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4" name="Google Shape;7474;p53"/>
                <p:cNvSpPr/>
                <p:nvPr/>
              </p:nvSpPr>
              <p:spPr>
                <a:xfrm>
                  <a:off x="3849492" y="282489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5" name="Google Shape;7475;p53"/>
                <p:cNvSpPr/>
                <p:nvPr/>
              </p:nvSpPr>
              <p:spPr>
                <a:xfrm>
                  <a:off x="3849492" y="2820942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6" name="Google Shape;7476;p53"/>
                <p:cNvSpPr/>
                <p:nvPr/>
              </p:nvSpPr>
              <p:spPr>
                <a:xfrm>
                  <a:off x="3851447" y="282094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7" name="Google Shape;7477;p53"/>
                <p:cNvSpPr/>
                <p:nvPr/>
              </p:nvSpPr>
              <p:spPr>
                <a:xfrm>
                  <a:off x="3849492" y="282289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8" name="Google Shape;7478;p53"/>
                <p:cNvSpPr/>
                <p:nvPr/>
              </p:nvSpPr>
              <p:spPr>
                <a:xfrm>
                  <a:off x="3851447" y="2820942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9" name="Google Shape;7479;p53"/>
                <p:cNvSpPr/>
                <p:nvPr/>
              </p:nvSpPr>
              <p:spPr>
                <a:xfrm>
                  <a:off x="3851447" y="282094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0" name="Google Shape;7480;p53"/>
                <p:cNvSpPr/>
                <p:nvPr/>
              </p:nvSpPr>
              <p:spPr>
                <a:xfrm>
                  <a:off x="3851447" y="282094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1" name="Google Shape;7481;p53"/>
                <p:cNvSpPr/>
                <p:nvPr/>
              </p:nvSpPr>
              <p:spPr>
                <a:xfrm>
                  <a:off x="3851447" y="282094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2" name="Google Shape;7482;p53"/>
                <p:cNvSpPr/>
                <p:nvPr/>
              </p:nvSpPr>
              <p:spPr>
                <a:xfrm>
                  <a:off x="3918322" y="2783595"/>
                  <a:ext cx="399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93" y="0"/>
                      </a:moveTo>
                      <a:lnTo>
                        <a:pt x="47" y="47"/>
                      </a:lnTo>
                      <a:lnTo>
                        <a:pt x="1" y="185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3" name="Google Shape;7483;p53"/>
                <p:cNvSpPr/>
                <p:nvPr/>
              </p:nvSpPr>
              <p:spPr>
                <a:xfrm>
                  <a:off x="3918322" y="279145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4" name="Google Shape;7484;p53"/>
                <p:cNvSpPr/>
                <p:nvPr/>
              </p:nvSpPr>
              <p:spPr>
                <a:xfrm>
                  <a:off x="3845583" y="2828802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46" y="1"/>
                      </a:moveTo>
                      <a:lnTo>
                        <a:pt x="0" y="93"/>
                      </a:lnTo>
                      <a:lnTo>
                        <a:pt x="46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5" name="Google Shape;7485;p53"/>
                <p:cNvSpPr/>
                <p:nvPr/>
              </p:nvSpPr>
              <p:spPr>
                <a:xfrm>
                  <a:off x="3847538" y="282684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6" name="Google Shape;7486;p53"/>
                <p:cNvSpPr/>
                <p:nvPr/>
              </p:nvSpPr>
              <p:spPr>
                <a:xfrm>
                  <a:off x="3847538" y="283079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7" name="Google Shape;7487;p53"/>
                <p:cNvSpPr/>
                <p:nvPr/>
              </p:nvSpPr>
              <p:spPr>
                <a:xfrm>
                  <a:off x="3924228" y="2773738"/>
                  <a:ext cx="9857" cy="1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18" extrusionOk="0">
                      <a:moveTo>
                        <a:pt x="232" y="1"/>
                      </a:moveTo>
                      <a:lnTo>
                        <a:pt x="185" y="47"/>
                      </a:lnTo>
                      <a:lnTo>
                        <a:pt x="47" y="325"/>
                      </a:lnTo>
                      <a:lnTo>
                        <a:pt x="139" y="186"/>
                      </a:lnTo>
                      <a:lnTo>
                        <a:pt x="185" y="93"/>
                      </a:lnTo>
                      <a:lnTo>
                        <a:pt x="232" y="1"/>
                      </a:lnTo>
                      <a:close/>
                      <a:moveTo>
                        <a:pt x="47" y="325"/>
                      </a:moveTo>
                      <a:lnTo>
                        <a:pt x="0" y="371"/>
                      </a:lnTo>
                      <a:lnTo>
                        <a:pt x="47" y="417"/>
                      </a:lnTo>
                      <a:lnTo>
                        <a:pt x="93" y="371"/>
                      </a:lnTo>
                      <a:lnTo>
                        <a:pt x="93" y="32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8" name="Google Shape;7488;p53"/>
                <p:cNvSpPr/>
                <p:nvPr/>
              </p:nvSpPr>
              <p:spPr>
                <a:xfrm>
                  <a:off x="3934042" y="277373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9" name="Google Shape;7489;p53"/>
                <p:cNvSpPr/>
                <p:nvPr/>
              </p:nvSpPr>
              <p:spPr>
                <a:xfrm>
                  <a:off x="3926182" y="2777690"/>
                  <a:ext cx="5948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232" extrusionOk="0">
                      <a:moveTo>
                        <a:pt x="139" y="0"/>
                      </a:moveTo>
                      <a:lnTo>
                        <a:pt x="93" y="93"/>
                      </a:lnTo>
                      <a:lnTo>
                        <a:pt x="1" y="232"/>
                      </a:lnTo>
                      <a:lnTo>
                        <a:pt x="47" y="232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0" name="Google Shape;7490;p53"/>
                <p:cNvSpPr/>
                <p:nvPr/>
              </p:nvSpPr>
              <p:spPr>
                <a:xfrm>
                  <a:off x="5068671" y="2402100"/>
                  <a:ext cx="15805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71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94" y="186"/>
                      </a:lnTo>
                      <a:lnTo>
                        <a:pt x="279" y="371"/>
                      </a:lnTo>
                      <a:lnTo>
                        <a:pt x="279" y="324"/>
                      </a:lnTo>
                      <a:lnTo>
                        <a:pt x="279" y="278"/>
                      </a:lnTo>
                      <a:lnTo>
                        <a:pt x="325" y="232"/>
                      </a:lnTo>
                      <a:lnTo>
                        <a:pt x="371" y="232"/>
                      </a:lnTo>
                      <a:lnTo>
                        <a:pt x="371" y="186"/>
                      </a:lnTo>
                      <a:lnTo>
                        <a:pt x="232" y="13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1" name="Google Shape;7491;p53"/>
                <p:cNvSpPr/>
                <p:nvPr/>
              </p:nvSpPr>
              <p:spPr>
                <a:xfrm>
                  <a:off x="5084434" y="241391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2" name="Google Shape;7492;p53"/>
                <p:cNvSpPr/>
                <p:nvPr/>
              </p:nvSpPr>
              <p:spPr>
                <a:xfrm>
                  <a:off x="5227957" y="2494510"/>
                  <a:ext cx="790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86" y="140"/>
                      </a:lnTo>
                      <a:lnTo>
                        <a:pt x="186" y="140"/>
                      </a:lnTo>
                      <a:lnTo>
                        <a:pt x="140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3" name="Google Shape;7493;p53"/>
                <p:cNvSpPr/>
                <p:nvPr/>
              </p:nvSpPr>
              <p:spPr>
                <a:xfrm>
                  <a:off x="5080482" y="2409960"/>
                  <a:ext cx="161283" cy="100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6" h="2361" extrusionOk="0">
                      <a:moveTo>
                        <a:pt x="3564" y="2130"/>
                      </a:moveTo>
                      <a:lnTo>
                        <a:pt x="3541" y="2141"/>
                      </a:lnTo>
                      <a:lnTo>
                        <a:pt x="3541" y="2141"/>
                      </a:lnTo>
                      <a:lnTo>
                        <a:pt x="3564" y="2155"/>
                      </a:lnTo>
                      <a:lnTo>
                        <a:pt x="3564" y="2130"/>
                      </a:lnTo>
                      <a:close/>
                      <a:moveTo>
                        <a:pt x="93" y="1"/>
                      </a:moveTo>
                      <a:lnTo>
                        <a:pt x="93" y="47"/>
                      </a:ln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1" y="186"/>
                      </a:lnTo>
                      <a:lnTo>
                        <a:pt x="463" y="417"/>
                      </a:lnTo>
                      <a:lnTo>
                        <a:pt x="741" y="556"/>
                      </a:lnTo>
                      <a:lnTo>
                        <a:pt x="3472" y="2176"/>
                      </a:lnTo>
                      <a:lnTo>
                        <a:pt x="3541" y="2141"/>
                      </a:lnTo>
                      <a:lnTo>
                        <a:pt x="3541" y="2141"/>
                      </a:lnTo>
                      <a:lnTo>
                        <a:pt x="2916" y="1759"/>
                      </a:lnTo>
                      <a:lnTo>
                        <a:pt x="1991" y="1250"/>
                      </a:lnTo>
                      <a:lnTo>
                        <a:pt x="47" y="139"/>
                      </a:lnTo>
                      <a:lnTo>
                        <a:pt x="47" y="93"/>
                      </a:lnTo>
                      <a:lnTo>
                        <a:pt x="139" y="93"/>
                      </a:lnTo>
                      <a:lnTo>
                        <a:pt x="2315" y="1343"/>
                      </a:lnTo>
                      <a:lnTo>
                        <a:pt x="3379" y="1991"/>
                      </a:lnTo>
                      <a:lnTo>
                        <a:pt x="3379" y="1898"/>
                      </a:lnTo>
                      <a:lnTo>
                        <a:pt x="3333" y="1898"/>
                      </a:lnTo>
                      <a:lnTo>
                        <a:pt x="695" y="371"/>
                      </a:lnTo>
                      <a:lnTo>
                        <a:pt x="510" y="232"/>
                      </a:lnTo>
                      <a:lnTo>
                        <a:pt x="371" y="186"/>
                      </a:lnTo>
                      <a:lnTo>
                        <a:pt x="93" y="1"/>
                      </a:lnTo>
                      <a:close/>
                      <a:moveTo>
                        <a:pt x="3564" y="2155"/>
                      </a:moveTo>
                      <a:lnTo>
                        <a:pt x="3564" y="2176"/>
                      </a:lnTo>
                      <a:lnTo>
                        <a:pt x="3657" y="2268"/>
                      </a:lnTo>
                      <a:lnTo>
                        <a:pt x="3703" y="2268"/>
                      </a:lnTo>
                      <a:lnTo>
                        <a:pt x="3796" y="2361"/>
                      </a:lnTo>
                      <a:lnTo>
                        <a:pt x="3796" y="2315"/>
                      </a:lnTo>
                      <a:lnTo>
                        <a:pt x="3750" y="2268"/>
                      </a:lnTo>
                      <a:lnTo>
                        <a:pt x="3564" y="21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4" name="Google Shape;7494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5" name="Google Shape;7495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6" name="Google Shape;7496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7" name="Google Shape;7497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8" name="Google Shape;7498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9" name="Google Shape;7499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0" name="Google Shape;7500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1" name="Google Shape;7501;p53"/>
                <p:cNvSpPr/>
                <p:nvPr/>
              </p:nvSpPr>
              <p:spPr>
                <a:xfrm>
                  <a:off x="5084434" y="241391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2" name="Google Shape;7502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3" name="Google Shape;7503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4" name="Google Shape;7504;p53"/>
                <p:cNvSpPr/>
                <p:nvPr/>
              </p:nvSpPr>
              <p:spPr>
                <a:xfrm>
                  <a:off x="5084434" y="241391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5" name="Google Shape;7505;p53"/>
                <p:cNvSpPr/>
                <p:nvPr/>
              </p:nvSpPr>
              <p:spPr>
                <a:xfrm>
                  <a:off x="5082437" y="241586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6" name="Google Shape;7506;p53"/>
                <p:cNvSpPr/>
                <p:nvPr/>
              </p:nvSpPr>
              <p:spPr>
                <a:xfrm>
                  <a:off x="5082437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7" name="Google Shape;7507;p53"/>
                <p:cNvSpPr/>
                <p:nvPr/>
              </p:nvSpPr>
              <p:spPr>
                <a:xfrm>
                  <a:off x="5082437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8" name="Google Shape;7508;p53"/>
                <p:cNvSpPr/>
                <p:nvPr/>
              </p:nvSpPr>
              <p:spPr>
                <a:xfrm>
                  <a:off x="5082437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9" name="Google Shape;7509;p53"/>
                <p:cNvSpPr/>
                <p:nvPr/>
              </p:nvSpPr>
              <p:spPr>
                <a:xfrm>
                  <a:off x="5082437" y="241391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0" name="Google Shape;7510;p53"/>
                <p:cNvSpPr/>
                <p:nvPr/>
              </p:nvSpPr>
              <p:spPr>
                <a:xfrm>
                  <a:off x="5082437" y="241586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1" name="Google Shape;7511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2" name="Google Shape;7512;p53"/>
                <p:cNvSpPr/>
                <p:nvPr/>
              </p:nvSpPr>
              <p:spPr>
                <a:xfrm>
                  <a:off x="5082437" y="241586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3" name="Google Shape;7513;p53"/>
                <p:cNvSpPr/>
                <p:nvPr/>
              </p:nvSpPr>
              <p:spPr>
                <a:xfrm>
                  <a:off x="5084434" y="241391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4" name="Google Shape;7514;p53"/>
                <p:cNvSpPr/>
                <p:nvPr/>
              </p:nvSpPr>
              <p:spPr>
                <a:xfrm>
                  <a:off x="5082437" y="2413912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5" name="Google Shape;7515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6" name="Google Shape;7516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7" name="Google Shape;7517;p53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8" name="Google Shape;7518;p53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9" name="Google Shape;7519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0" name="Google Shape;7520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1" name="Google Shape;7521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2" name="Google Shape;7522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3" name="Google Shape;7523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4" name="Google Shape;7524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5" name="Google Shape;7525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6" name="Google Shape;7526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7" name="Google Shape;7527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8" name="Google Shape;7528;p53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9" name="Google Shape;7529;p53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0" name="Google Shape;7530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1" name="Google Shape;7531;p53"/>
                <p:cNvSpPr/>
                <p:nvPr/>
              </p:nvSpPr>
              <p:spPr>
                <a:xfrm>
                  <a:off x="5084434" y="241391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2" name="Google Shape;7532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3" name="Google Shape;7533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4" name="Google Shape;7534;p53"/>
                <p:cNvSpPr/>
                <p:nvPr/>
              </p:nvSpPr>
              <p:spPr>
                <a:xfrm>
                  <a:off x="5084434" y="241391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5" name="Google Shape;7535;p53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6" name="Google Shape;7536;p53"/>
                <p:cNvSpPr/>
                <p:nvPr/>
              </p:nvSpPr>
              <p:spPr>
                <a:xfrm>
                  <a:off x="5084434" y="241391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7" name="Google Shape;7537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8" name="Google Shape;7538;p53"/>
                <p:cNvSpPr/>
                <p:nvPr/>
              </p:nvSpPr>
              <p:spPr>
                <a:xfrm>
                  <a:off x="5084434" y="241391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9" name="Google Shape;7539;p53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0" name="Google Shape;7540;p53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1" name="Google Shape;7541;p53"/>
                <p:cNvSpPr/>
                <p:nvPr/>
              </p:nvSpPr>
              <p:spPr>
                <a:xfrm>
                  <a:off x="5086388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2" name="Google Shape;7542;p53"/>
                <p:cNvSpPr/>
                <p:nvPr/>
              </p:nvSpPr>
              <p:spPr>
                <a:xfrm>
                  <a:off x="5086388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3" name="Google Shape;7543;p53"/>
                <p:cNvSpPr/>
                <p:nvPr/>
              </p:nvSpPr>
              <p:spPr>
                <a:xfrm>
                  <a:off x="5084434" y="241391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4" name="Google Shape;7544;p53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5" name="Google Shape;7545;p53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6" name="Google Shape;7546;p53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7" name="Google Shape;7547;p53"/>
                <p:cNvSpPr/>
                <p:nvPr/>
              </p:nvSpPr>
              <p:spPr>
                <a:xfrm>
                  <a:off x="5082437" y="241391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8" name="Google Shape;7548;p53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9" name="Google Shape;7549;p53"/>
                <p:cNvSpPr/>
                <p:nvPr/>
              </p:nvSpPr>
              <p:spPr>
                <a:xfrm>
                  <a:off x="5082437" y="2413912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0" name="Google Shape;7550;p53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1" name="Google Shape;7551;p53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2" name="Google Shape;7552;p53"/>
                <p:cNvSpPr/>
                <p:nvPr/>
              </p:nvSpPr>
              <p:spPr>
                <a:xfrm>
                  <a:off x="5084434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3" name="Google Shape;7553;p53"/>
                <p:cNvSpPr/>
                <p:nvPr/>
              </p:nvSpPr>
              <p:spPr>
                <a:xfrm>
                  <a:off x="5082437" y="2413912"/>
                  <a:ext cx="157374" cy="92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4" h="2176" extrusionOk="0">
                      <a:moveTo>
                        <a:pt x="93" y="0"/>
                      </a:moveTo>
                      <a:lnTo>
                        <a:pt x="47" y="46"/>
                      </a:lnTo>
                      <a:lnTo>
                        <a:pt x="1" y="46"/>
                      </a:lnTo>
                      <a:lnTo>
                        <a:pt x="1945" y="1157"/>
                      </a:lnTo>
                      <a:lnTo>
                        <a:pt x="2870" y="1666"/>
                      </a:lnTo>
                      <a:lnTo>
                        <a:pt x="3704" y="2175"/>
                      </a:lnTo>
                      <a:lnTo>
                        <a:pt x="3704" y="2175"/>
                      </a:lnTo>
                      <a:lnTo>
                        <a:pt x="3657" y="2083"/>
                      </a:lnTo>
                      <a:lnTo>
                        <a:pt x="3611" y="2037"/>
                      </a:lnTo>
                      <a:lnTo>
                        <a:pt x="3426" y="1944"/>
                      </a:lnTo>
                      <a:lnTo>
                        <a:pt x="3380" y="1944"/>
                      </a:lnTo>
                      <a:lnTo>
                        <a:pt x="3333" y="1898"/>
                      </a:lnTo>
                      <a:lnTo>
                        <a:pt x="2269" y="125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4" name="Google Shape;7554;p53"/>
                <p:cNvSpPr/>
                <p:nvPr/>
              </p:nvSpPr>
              <p:spPr>
                <a:xfrm>
                  <a:off x="5086388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5" name="Google Shape;7555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6" name="Google Shape;7556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7" name="Google Shape;7557;p53"/>
                <p:cNvSpPr/>
                <p:nvPr/>
              </p:nvSpPr>
              <p:spPr>
                <a:xfrm>
                  <a:off x="5082437" y="241586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8" name="Google Shape;7558;p53"/>
                <p:cNvSpPr/>
                <p:nvPr/>
              </p:nvSpPr>
              <p:spPr>
                <a:xfrm>
                  <a:off x="5082437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9" name="Google Shape;7559;p53"/>
                <p:cNvSpPr/>
                <p:nvPr/>
              </p:nvSpPr>
              <p:spPr>
                <a:xfrm>
                  <a:off x="5082437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0" name="Google Shape;7560;p53"/>
                <p:cNvSpPr/>
                <p:nvPr/>
              </p:nvSpPr>
              <p:spPr>
                <a:xfrm>
                  <a:off x="5082437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1" name="Google Shape;7561;p53"/>
                <p:cNvSpPr/>
                <p:nvPr/>
              </p:nvSpPr>
              <p:spPr>
                <a:xfrm>
                  <a:off x="5082437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2" name="Google Shape;7562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3" name="Google Shape;7563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4" name="Google Shape;7564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5" name="Google Shape;7565;p53"/>
                <p:cNvSpPr/>
                <p:nvPr/>
              </p:nvSpPr>
              <p:spPr>
                <a:xfrm>
                  <a:off x="5084434" y="24158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6" name="Google Shape;7566;p53"/>
                <p:cNvSpPr/>
                <p:nvPr/>
              </p:nvSpPr>
              <p:spPr>
                <a:xfrm>
                  <a:off x="5086388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7" name="Google Shape;7567;p53"/>
                <p:cNvSpPr/>
                <p:nvPr/>
              </p:nvSpPr>
              <p:spPr>
                <a:xfrm>
                  <a:off x="5086388" y="24139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8" name="Google Shape;7568;p53"/>
                <p:cNvSpPr/>
                <p:nvPr/>
              </p:nvSpPr>
              <p:spPr>
                <a:xfrm>
                  <a:off x="5078528" y="2400146"/>
                  <a:ext cx="135705" cy="7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4" h="1852" extrusionOk="0">
                      <a:moveTo>
                        <a:pt x="0" y="0"/>
                      </a:moveTo>
                      <a:lnTo>
                        <a:pt x="1435" y="833"/>
                      </a:lnTo>
                      <a:lnTo>
                        <a:pt x="2882" y="1666"/>
                      </a:lnTo>
                      <a:lnTo>
                        <a:pt x="232" y="93"/>
                      </a:lnTo>
                      <a:lnTo>
                        <a:pt x="93" y="46"/>
                      </a:lnTo>
                      <a:lnTo>
                        <a:pt x="0" y="0"/>
                      </a:lnTo>
                      <a:close/>
                      <a:moveTo>
                        <a:pt x="2882" y="1666"/>
                      </a:moveTo>
                      <a:lnTo>
                        <a:pt x="3194" y="1851"/>
                      </a:lnTo>
                      <a:lnTo>
                        <a:pt x="3055" y="1759"/>
                      </a:lnTo>
                      <a:lnTo>
                        <a:pt x="2962" y="1713"/>
                      </a:lnTo>
                      <a:lnTo>
                        <a:pt x="2882" y="166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9" name="Google Shape;7569;p53"/>
                <p:cNvSpPr/>
                <p:nvPr/>
              </p:nvSpPr>
              <p:spPr>
                <a:xfrm>
                  <a:off x="5060811" y="2388334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0" name="Google Shape;7570;p53"/>
                <p:cNvSpPr/>
                <p:nvPr/>
              </p:nvSpPr>
              <p:spPr>
                <a:xfrm>
                  <a:off x="5204376" y="2472884"/>
                  <a:ext cx="19714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279" extrusionOk="0">
                      <a:moveTo>
                        <a:pt x="0" y="1"/>
                      </a:moveTo>
                      <a:lnTo>
                        <a:pt x="232" y="139"/>
                      </a:lnTo>
                      <a:lnTo>
                        <a:pt x="93" y="47"/>
                      </a:lnTo>
                      <a:lnTo>
                        <a:pt x="0" y="1"/>
                      </a:lnTo>
                      <a:close/>
                      <a:moveTo>
                        <a:pt x="232" y="139"/>
                      </a:moveTo>
                      <a:lnTo>
                        <a:pt x="348" y="209"/>
                      </a:lnTo>
                      <a:lnTo>
                        <a:pt x="324" y="186"/>
                      </a:lnTo>
                      <a:lnTo>
                        <a:pt x="232" y="139"/>
                      </a:lnTo>
                      <a:close/>
                      <a:moveTo>
                        <a:pt x="348" y="209"/>
                      </a:moveTo>
                      <a:lnTo>
                        <a:pt x="371" y="232"/>
                      </a:lnTo>
                      <a:lnTo>
                        <a:pt x="386" y="232"/>
                      </a:lnTo>
                      <a:lnTo>
                        <a:pt x="348" y="209"/>
                      </a:lnTo>
                      <a:close/>
                      <a:moveTo>
                        <a:pt x="386" y="232"/>
                      </a:moveTo>
                      <a:lnTo>
                        <a:pt x="417" y="251"/>
                      </a:lnTo>
                      <a:lnTo>
                        <a:pt x="417" y="251"/>
                      </a:lnTo>
                      <a:lnTo>
                        <a:pt x="417" y="232"/>
                      </a:lnTo>
                      <a:close/>
                      <a:moveTo>
                        <a:pt x="417" y="251"/>
                      </a:moveTo>
                      <a:lnTo>
                        <a:pt x="417" y="278"/>
                      </a:lnTo>
                      <a:lnTo>
                        <a:pt x="463" y="278"/>
                      </a:lnTo>
                      <a:lnTo>
                        <a:pt x="417" y="25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1" name="Google Shape;7571;p53"/>
                <p:cNvSpPr/>
                <p:nvPr/>
              </p:nvSpPr>
              <p:spPr>
                <a:xfrm>
                  <a:off x="5072622" y="2396194"/>
                  <a:ext cx="66918" cy="39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5" h="927" extrusionOk="0">
                      <a:moveTo>
                        <a:pt x="1" y="1"/>
                      </a:moveTo>
                      <a:lnTo>
                        <a:pt x="186" y="139"/>
                      </a:lnTo>
                      <a:lnTo>
                        <a:pt x="264" y="166"/>
                      </a:lnTo>
                      <a:lnTo>
                        <a:pt x="264" y="166"/>
                      </a:lnTo>
                      <a:lnTo>
                        <a:pt x="139" y="93"/>
                      </a:lnTo>
                      <a:lnTo>
                        <a:pt x="1" y="1"/>
                      </a:lnTo>
                      <a:close/>
                      <a:moveTo>
                        <a:pt x="264" y="166"/>
                      </a:moveTo>
                      <a:lnTo>
                        <a:pt x="1574" y="926"/>
                      </a:lnTo>
                      <a:lnTo>
                        <a:pt x="1574" y="926"/>
                      </a:lnTo>
                      <a:lnTo>
                        <a:pt x="324" y="186"/>
                      </a:lnTo>
                      <a:lnTo>
                        <a:pt x="264" y="16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2" name="Google Shape;7572;p53"/>
                <p:cNvSpPr/>
                <p:nvPr/>
              </p:nvSpPr>
              <p:spPr>
                <a:xfrm>
                  <a:off x="4663595" y="2628219"/>
                  <a:ext cx="21669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464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94"/>
                      </a:lnTo>
                      <a:lnTo>
                        <a:pt x="140" y="232"/>
                      </a:lnTo>
                      <a:lnTo>
                        <a:pt x="140" y="279"/>
                      </a:lnTo>
                      <a:lnTo>
                        <a:pt x="232" y="325"/>
                      </a:lnTo>
                      <a:lnTo>
                        <a:pt x="417" y="464"/>
                      </a:lnTo>
                      <a:lnTo>
                        <a:pt x="371" y="417"/>
                      </a:lnTo>
                      <a:lnTo>
                        <a:pt x="417" y="371"/>
                      </a:lnTo>
                      <a:lnTo>
                        <a:pt x="464" y="371"/>
                      </a:lnTo>
                      <a:lnTo>
                        <a:pt x="510" y="325"/>
                      </a:lnTo>
                      <a:lnTo>
                        <a:pt x="464" y="279"/>
                      </a:lnTo>
                      <a:lnTo>
                        <a:pt x="371" y="232"/>
                      </a:lnTo>
                      <a:lnTo>
                        <a:pt x="232" y="140"/>
                      </a:lnTo>
                      <a:lnTo>
                        <a:pt x="93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3" name="Google Shape;7573;p53"/>
                <p:cNvSpPr/>
                <p:nvPr/>
              </p:nvSpPr>
              <p:spPr>
                <a:xfrm>
                  <a:off x="4679315" y="2641984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lnTo>
                        <a:pt x="47" y="47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4" name="Google Shape;7574;p53"/>
                <p:cNvSpPr/>
                <p:nvPr/>
              </p:nvSpPr>
              <p:spPr>
                <a:xfrm>
                  <a:off x="4799300" y="2706905"/>
                  <a:ext cx="25577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371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93" y="93"/>
                      </a:lnTo>
                      <a:lnTo>
                        <a:pt x="0" y="0"/>
                      </a:lnTo>
                      <a:close/>
                      <a:moveTo>
                        <a:pt x="93" y="93"/>
                      </a:moveTo>
                      <a:lnTo>
                        <a:pt x="556" y="345"/>
                      </a:lnTo>
                      <a:lnTo>
                        <a:pt x="556" y="324"/>
                      </a:lnTo>
                      <a:lnTo>
                        <a:pt x="93" y="93"/>
                      </a:lnTo>
                      <a:close/>
                      <a:moveTo>
                        <a:pt x="556" y="345"/>
                      </a:moveTo>
                      <a:lnTo>
                        <a:pt x="556" y="371"/>
                      </a:lnTo>
                      <a:lnTo>
                        <a:pt x="602" y="371"/>
                      </a:lnTo>
                      <a:lnTo>
                        <a:pt x="556" y="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5" name="Google Shape;7575;p53"/>
                <p:cNvSpPr/>
                <p:nvPr/>
              </p:nvSpPr>
              <p:spPr>
                <a:xfrm>
                  <a:off x="4773723" y="2693139"/>
                  <a:ext cx="1185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40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93" y="93"/>
                      </a:lnTo>
                      <a:lnTo>
                        <a:pt x="186" y="139"/>
                      </a:lnTo>
                      <a:lnTo>
                        <a:pt x="278" y="13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6" name="Google Shape;7576;p53"/>
                <p:cNvSpPr/>
                <p:nvPr/>
              </p:nvSpPr>
              <p:spPr>
                <a:xfrm>
                  <a:off x="4771768" y="269904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7" name="Google Shape;7577;p53"/>
                <p:cNvSpPr/>
                <p:nvPr/>
              </p:nvSpPr>
              <p:spPr>
                <a:xfrm>
                  <a:off x="4683267" y="2641984"/>
                  <a:ext cx="86547" cy="49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7" h="115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186" y="140"/>
                      </a:lnTo>
                      <a:lnTo>
                        <a:pt x="278" y="186"/>
                      </a:lnTo>
                      <a:lnTo>
                        <a:pt x="556" y="325"/>
                      </a:lnTo>
                      <a:lnTo>
                        <a:pt x="1065" y="649"/>
                      </a:lnTo>
                      <a:lnTo>
                        <a:pt x="1991" y="1158"/>
                      </a:lnTo>
                      <a:lnTo>
                        <a:pt x="2037" y="1112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8" name="Google Shape;757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9" name="Google Shape;7579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0" name="Google Shape;7580;p53"/>
                <p:cNvSpPr/>
                <p:nvPr/>
              </p:nvSpPr>
              <p:spPr>
                <a:xfrm>
                  <a:off x="4679315" y="2643981"/>
                  <a:ext cx="86590" cy="5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204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510" y="324"/>
                      </a:lnTo>
                      <a:lnTo>
                        <a:pt x="741" y="463"/>
                      </a:lnTo>
                      <a:lnTo>
                        <a:pt x="2037" y="1204"/>
                      </a:lnTo>
                      <a:lnTo>
                        <a:pt x="94" y="46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1" name="Google Shape;7581;p53"/>
                <p:cNvSpPr/>
                <p:nvPr/>
              </p:nvSpPr>
              <p:spPr>
                <a:xfrm>
                  <a:off x="4767817" y="2697048"/>
                  <a:ext cx="3994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93" y="47"/>
                      </a:lnTo>
                      <a:lnTo>
                        <a:pt x="93" y="47"/>
                      </a:lnTo>
                      <a:lnTo>
                        <a:pt x="93" y="47"/>
                      </a:lnTo>
                      <a:lnTo>
                        <a:pt x="93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2" name="Google Shape;7582;p53"/>
                <p:cNvSpPr/>
                <p:nvPr/>
              </p:nvSpPr>
              <p:spPr>
                <a:xfrm>
                  <a:off x="4769771" y="2691142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94" y="94"/>
                      </a:lnTo>
                      <a:lnTo>
                        <a:pt x="94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3" name="Google Shape;7583;p53"/>
                <p:cNvSpPr/>
                <p:nvPr/>
              </p:nvSpPr>
              <p:spPr>
                <a:xfrm>
                  <a:off x="4767817" y="2689188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93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4" name="Google Shape;7584;p53"/>
                <p:cNvSpPr/>
                <p:nvPr/>
              </p:nvSpPr>
              <p:spPr>
                <a:xfrm>
                  <a:off x="4765863" y="2695094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5" name="Google Shape;7585;p53"/>
                <p:cNvSpPr/>
                <p:nvPr/>
              </p:nvSpPr>
              <p:spPr>
                <a:xfrm>
                  <a:off x="4781583" y="2704908"/>
                  <a:ext cx="43295" cy="25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603" extrusionOk="0">
                      <a:moveTo>
                        <a:pt x="1" y="1"/>
                      </a:moveTo>
                      <a:lnTo>
                        <a:pt x="1019" y="603"/>
                      </a:lnTo>
                      <a:lnTo>
                        <a:pt x="1019" y="55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6" name="Google Shape;7586;p53"/>
                <p:cNvSpPr/>
                <p:nvPr/>
              </p:nvSpPr>
              <p:spPr>
                <a:xfrm>
                  <a:off x="4789443" y="2702954"/>
                  <a:ext cx="35435" cy="2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557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834" y="556"/>
                      </a:lnTo>
                      <a:lnTo>
                        <a:pt x="834" y="510"/>
                      </a:lnTo>
                      <a:lnTo>
                        <a:pt x="834" y="464"/>
                      </a:lnTo>
                      <a:lnTo>
                        <a:pt x="325" y="186"/>
                      </a:lnTo>
                      <a:lnTo>
                        <a:pt x="232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7" name="Google Shape;7587;p53"/>
                <p:cNvSpPr/>
                <p:nvPr/>
              </p:nvSpPr>
              <p:spPr>
                <a:xfrm>
                  <a:off x="4781583" y="2699045"/>
                  <a:ext cx="790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1" y="0"/>
                      </a:moveTo>
                      <a:lnTo>
                        <a:pt x="93" y="46"/>
                      </a:lnTo>
                      <a:lnTo>
                        <a:pt x="186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8" name="Google Shape;7588;p53"/>
                <p:cNvSpPr/>
                <p:nvPr/>
              </p:nvSpPr>
              <p:spPr>
                <a:xfrm>
                  <a:off x="4773723" y="2701000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1" y="0"/>
                      </a:moveTo>
                      <a:lnTo>
                        <a:pt x="93" y="47"/>
                      </a:lnTo>
                      <a:lnTo>
                        <a:pt x="139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9" name="Google Shape;7589;p53"/>
                <p:cNvSpPr/>
                <p:nvPr/>
              </p:nvSpPr>
              <p:spPr>
                <a:xfrm>
                  <a:off x="4785534" y="2701000"/>
                  <a:ext cx="7903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3" extrusionOk="0">
                      <a:moveTo>
                        <a:pt x="0" y="0"/>
                      </a:moveTo>
                      <a:lnTo>
                        <a:pt x="93" y="93"/>
                      </a:lnTo>
                      <a:lnTo>
                        <a:pt x="185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0" name="Google Shape;7590;p53"/>
                <p:cNvSpPr/>
                <p:nvPr/>
              </p:nvSpPr>
              <p:spPr>
                <a:xfrm>
                  <a:off x="4777674" y="2702954"/>
                  <a:ext cx="5906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0" y="1"/>
                      </a:moveTo>
                      <a:lnTo>
                        <a:pt x="93" y="47"/>
                      </a:lnTo>
                      <a:lnTo>
                        <a:pt x="139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1" name="Google Shape;7591;p53"/>
                <p:cNvSpPr/>
                <p:nvPr/>
              </p:nvSpPr>
              <p:spPr>
                <a:xfrm>
                  <a:off x="4771768" y="2695094"/>
                  <a:ext cx="985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40" extrusionOk="0">
                      <a:moveTo>
                        <a:pt x="47" y="1"/>
                      </a:moveTo>
                      <a:lnTo>
                        <a:pt x="0" y="93"/>
                      </a:lnTo>
                      <a:lnTo>
                        <a:pt x="47" y="139"/>
                      </a:lnTo>
                      <a:lnTo>
                        <a:pt x="232" y="93"/>
                      </a:lnTo>
                      <a:lnTo>
                        <a:pt x="139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2" name="Google Shape;7592;p53"/>
                <p:cNvSpPr/>
                <p:nvPr/>
              </p:nvSpPr>
              <p:spPr>
                <a:xfrm>
                  <a:off x="4683267" y="2643981"/>
                  <a:ext cx="84593" cy="5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1" h="1204" extrusionOk="0">
                      <a:moveTo>
                        <a:pt x="93" y="0"/>
                      </a:moveTo>
                      <a:lnTo>
                        <a:pt x="93" y="46"/>
                      </a:lnTo>
                      <a:lnTo>
                        <a:pt x="1" y="46"/>
                      </a:lnTo>
                      <a:lnTo>
                        <a:pt x="1944" y="1204"/>
                      </a:lnTo>
                      <a:lnTo>
                        <a:pt x="1991" y="1111"/>
                      </a:lnTo>
                      <a:lnTo>
                        <a:pt x="1065" y="602"/>
                      </a:lnTo>
                      <a:lnTo>
                        <a:pt x="556" y="278"/>
                      </a:lnTo>
                      <a:lnTo>
                        <a:pt x="278" y="139"/>
                      </a:lnTo>
                      <a:lnTo>
                        <a:pt x="186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3" name="Google Shape;7593;p53"/>
                <p:cNvSpPr/>
                <p:nvPr/>
              </p:nvSpPr>
              <p:spPr>
                <a:xfrm>
                  <a:off x="4685221" y="2643981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4" name="Google Shape;7594;p53"/>
                <p:cNvSpPr/>
                <p:nvPr/>
              </p:nvSpPr>
              <p:spPr>
                <a:xfrm>
                  <a:off x="4767817" y="2693139"/>
                  <a:ext cx="5948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93" y="139"/>
                      </a:lnTo>
                      <a:lnTo>
                        <a:pt x="140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5" name="Google Shape;7595;p53"/>
                <p:cNvSpPr/>
                <p:nvPr/>
              </p:nvSpPr>
              <p:spPr>
                <a:xfrm>
                  <a:off x="4765863" y="2691142"/>
                  <a:ext cx="3951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0" extrusionOk="0">
                      <a:moveTo>
                        <a:pt x="47" y="1"/>
                      </a:moveTo>
                      <a:lnTo>
                        <a:pt x="0" y="94"/>
                      </a:lnTo>
                      <a:lnTo>
                        <a:pt x="47" y="140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6" name="Google Shape;7596;p53"/>
                <p:cNvSpPr/>
                <p:nvPr/>
              </p:nvSpPr>
              <p:spPr>
                <a:xfrm>
                  <a:off x="4783537" y="2704908"/>
                  <a:ext cx="41340" cy="2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557" extrusionOk="0">
                      <a:moveTo>
                        <a:pt x="1" y="1"/>
                      </a:moveTo>
                      <a:lnTo>
                        <a:pt x="973" y="556"/>
                      </a:lnTo>
                      <a:lnTo>
                        <a:pt x="973" y="510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7" name="Google Shape;7597;p53"/>
                <p:cNvSpPr/>
                <p:nvPr/>
              </p:nvSpPr>
              <p:spPr>
                <a:xfrm>
                  <a:off x="4773723" y="2699045"/>
                  <a:ext cx="1185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93" extrusionOk="0">
                      <a:moveTo>
                        <a:pt x="186" y="0"/>
                      </a:moveTo>
                      <a:lnTo>
                        <a:pt x="1" y="46"/>
                      </a:lnTo>
                      <a:lnTo>
                        <a:pt x="139" y="93"/>
                      </a:lnTo>
                      <a:lnTo>
                        <a:pt x="278" y="46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8" name="Google Shape;7598;p53"/>
                <p:cNvSpPr/>
                <p:nvPr/>
              </p:nvSpPr>
              <p:spPr>
                <a:xfrm>
                  <a:off x="4779628" y="2701000"/>
                  <a:ext cx="985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3" extrusionOk="0">
                      <a:moveTo>
                        <a:pt x="139" y="0"/>
                      </a:moveTo>
                      <a:lnTo>
                        <a:pt x="0" y="47"/>
                      </a:lnTo>
                      <a:lnTo>
                        <a:pt x="93" y="93"/>
                      </a:lnTo>
                      <a:lnTo>
                        <a:pt x="232" y="93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9" name="Google Shape;7599;p53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0" name="Google Shape;7600;p53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1" name="Google Shape;7601;p53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2" name="Google Shape;7602;p53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3" name="Google Shape;7603;p53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4" name="Google Shape;7604;p53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5" name="Google Shape;7605;p53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6" name="Google Shape;7606;p53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7" name="Google Shape;7607;p53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8" name="Google Shape;7608;p53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9" name="Google Shape;7609;p53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0" name="Google Shape;7610;p53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1" name="Google Shape;761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2" name="Google Shape;761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3" name="Google Shape;7613;p53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4" name="Google Shape;761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5" name="Google Shape;761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6" name="Google Shape;7616;p53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7" name="Google Shape;7617;p53"/>
                <p:cNvSpPr/>
                <p:nvPr/>
              </p:nvSpPr>
              <p:spPr>
                <a:xfrm>
                  <a:off x="4683267" y="264593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8" name="Google Shape;761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9" name="Google Shape;7619;p53"/>
                <p:cNvSpPr/>
                <p:nvPr/>
              </p:nvSpPr>
              <p:spPr>
                <a:xfrm>
                  <a:off x="4683267" y="264593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0" name="Google Shape;762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1" name="Google Shape;762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2" name="Google Shape;762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3" name="Google Shape;762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4" name="Google Shape;762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5" name="Google Shape;762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6" name="Google Shape;762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7" name="Google Shape;762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8" name="Google Shape;762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9" name="Google Shape;762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0" name="Google Shape;763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1" name="Google Shape;763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2" name="Google Shape;763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3" name="Google Shape;763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4" name="Google Shape;763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5" name="Google Shape;763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6" name="Google Shape;763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7" name="Google Shape;763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8" name="Google Shape;763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9" name="Google Shape;763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0" name="Google Shape;7640;p53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1" name="Google Shape;7641;p53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2" name="Google Shape;7642;p53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3" name="Google Shape;7643;p53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4" name="Google Shape;7644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5" name="Google Shape;7645;p53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6" name="Google Shape;7646;p53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7" name="Google Shape;7647;p53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8" name="Google Shape;7648;p53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9" name="Google Shape;7649;p53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0" name="Google Shape;7650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1" name="Google Shape;7651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2" name="Google Shape;7652;p53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3" name="Google Shape;7653;p53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4" name="Google Shape;7654;p53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5" name="Google Shape;7655;p53"/>
                <p:cNvSpPr/>
                <p:nvPr/>
              </p:nvSpPr>
              <p:spPr>
                <a:xfrm>
                  <a:off x="4687218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6" name="Google Shape;7656;p53"/>
                <p:cNvSpPr/>
                <p:nvPr/>
              </p:nvSpPr>
              <p:spPr>
                <a:xfrm>
                  <a:off x="4687218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7" name="Google Shape;7657;p53"/>
                <p:cNvSpPr/>
                <p:nvPr/>
              </p:nvSpPr>
              <p:spPr>
                <a:xfrm>
                  <a:off x="4687218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8" name="Google Shape;7658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9" name="Google Shape;7659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0" name="Google Shape;7660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1" name="Google Shape;7661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2" name="Google Shape;7662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3" name="Google Shape;7663;p53"/>
                <p:cNvSpPr/>
                <p:nvPr/>
              </p:nvSpPr>
              <p:spPr>
                <a:xfrm>
                  <a:off x="4687218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4" name="Google Shape;7664;p53"/>
                <p:cNvSpPr/>
                <p:nvPr/>
              </p:nvSpPr>
              <p:spPr>
                <a:xfrm>
                  <a:off x="4687218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5" name="Google Shape;7665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6" name="Google Shape;7666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7" name="Google Shape;7667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8" name="Google Shape;7668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9" name="Google Shape;7669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0" name="Google Shape;7670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1" name="Google Shape;7671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2" name="Google Shape;7672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3" name="Google Shape;7673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4" name="Google Shape;7674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5" name="Google Shape;7675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6" name="Google Shape;7676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7" name="Google Shape;7677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8" name="Google Shape;7678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9" name="Google Shape;7679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0" name="Google Shape;7680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1" name="Google Shape;7681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2" name="Google Shape;7682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3" name="Google Shape;7683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4" name="Google Shape;7684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5" name="Google Shape;7685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6" name="Google Shape;7686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7" name="Google Shape;7687;p53"/>
                <p:cNvSpPr/>
                <p:nvPr/>
              </p:nvSpPr>
              <p:spPr>
                <a:xfrm>
                  <a:off x="4683267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8" name="Google Shape;7688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9" name="Google Shape;7689;p53"/>
                <p:cNvSpPr/>
                <p:nvPr/>
              </p:nvSpPr>
              <p:spPr>
                <a:xfrm>
                  <a:off x="4683267" y="264398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0" name="Google Shape;7690;p53"/>
                <p:cNvSpPr/>
                <p:nvPr/>
              </p:nvSpPr>
              <p:spPr>
                <a:xfrm>
                  <a:off x="4683267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1" name="Google Shape;7691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2" name="Google Shape;7692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3" name="Google Shape;7693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4" name="Google Shape;7694;p53"/>
                <p:cNvSpPr/>
                <p:nvPr/>
              </p:nvSpPr>
              <p:spPr>
                <a:xfrm>
                  <a:off x="4683267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5" name="Google Shape;7695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6" name="Google Shape;7696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7" name="Google Shape;7697;p53"/>
                <p:cNvSpPr/>
                <p:nvPr/>
              </p:nvSpPr>
              <p:spPr>
                <a:xfrm>
                  <a:off x="4683267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8" name="Google Shape;7698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9" name="Google Shape;769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0" name="Google Shape;7700;p53"/>
                <p:cNvSpPr/>
                <p:nvPr/>
              </p:nvSpPr>
              <p:spPr>
                <a:xfrm>
                  <a:off x="4683267" y="264398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1" name="Google Shape;7701;p53"/>
                <p:cNvSpPr/>
                <p:nvPr/>
              </p:nvSpPr>
              <p:spPr>
                <a:xfrm>
                  <a:off x="4683267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2" name="Google Shape;7702;p53"/>
                <p:cNvSpPr/>
                <p:nvPr/>
              </p:nvSpPr>
              <p:spPr>
                <a:xfrm>
                  <a:off x="4683267" y="264398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6"/>
                      </a:move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47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3" name="Google Shape;770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4" name="Google Shape;770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5" name="Google Shape;7705;p53"/>
                <p:cNvSpPr/>
                <p:nvPr/>
              </p:nvSpPr>
              <p:spPr>
                <a:xfrm>
                  <a:off x="4683267" y="264398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6" name="Google Shape;7706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7" name="Google Shape;7707;p53"/>
                <p:cNvSpPr/>
                <p:nvPr/>
              </p:nvSpPr>
              <p:spPr>
                <a:xfrm>
                  <a:off x="4683267" y="264398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8" name="Google Shape;770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9" name="Google Shape;7709;p53"/>
                <p:cNvSpPr/>
                <p:nvPr/>
              </p:nvSpPr>
              <p:spPr>
                <a:xfrm>
                  <a:off x="4683267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0" name="Google Shape;7710;p53"/>
                <p:cNvSpPr/>
                <p:nvPr/>
              </p:nvSpPr>
              <p:spPr>
                <a:xfrm>
                  <a:off x="4683267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1" name="Google Shape;7711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2" name="Google Shape;7712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3" name="Google Shape;7713;p53"/>
                <p:cNvSpPr/>
                <p:nvPr/>
              </p:nvSpPr>
              <p:spPr>
                <a:xfrm>
                  <a:off x="4683267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4" name="Google Shape;7714;p53"/>
                <p:cNvSpPr/>
                <p:nvPr/>
              </p:nvSpPr>
              <p:spPr>
                <a:xfrm>
                  <a:off x="4683267" y="264398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5" name="Google Shape;7715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6" name="Google Shape;771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7" name="Google Shape;7717;p53"/>
                <p:cNvSpPr/>
                <p:nvPr/>
              </p:nvSpPr>
              <p:spPr>
                <a:xfrm>
                  <a:off x="4683267" y="264398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6"/>
                      </a:move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8" name="Google Shape;771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9" name="Google Shape;771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0" name="Google Shape;772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1" name="Google Shape;772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2" name="Google Shape;772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3" name="Google Shape;772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4" name="Google Shape;772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5" name="Google Shape;772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6" name="Google Shape;772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7" name="Google Shape;772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8" name="Google Shape;772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9" name="Google Shape;772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0" name="Google Shape;773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1" name="Google Shape;773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2" name="Google Shape;773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3" name="Google Shape;773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4" name="Google Shape;773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5" name="Google Shape;773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6" name="Google Shape;773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7" name="Google Shape;773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8" name="Google Shape;773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9" name="Google Shape;773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0" name="Google Shape;774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1" name="Google Shape;774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2" name="Google Shape;774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3" name="Google Shape;774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4" name="Google Shape;774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5" name="Google Shape;774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6" name="Google Shape;774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7" name="Google Shape;774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8" name="Google Shape;774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9" name="Google Shape;774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0" name="Google Shape;775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1" name="Google Shape;775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2" name="Google Shape;775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3" name="Google Shape;775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4" name="Google Shape;775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5" name="Google Shape;775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6" name="Google Shape;775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7" name="Google Shape;775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8" name="Google Shape;775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9" name="Google Shape;775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0" name="Google Shape;776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1" name="Google Shape;776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2" name="Google Shape;776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3" name="Google Shape;776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4" name="Google Shape;7764;p53"/>
                <p:cNvSpPr/>
                <p:nvPr/>
              </p:nvSpPr>
              <p:spPr>
                <a:xfrm>
                  <a:off x="4681312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5" name="Google Shape;7765;p53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6" name="Google Shape;776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7" name="Google Shape;776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8" name="Google Shape;776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9" name="Google Shape;776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0" name="Google Shape;777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1" name="Google Shape;777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2" name="Google Shape;777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3" name="Google Shape;777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4" name="Google Shape;7774;p53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5" name="Google Shape;777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6" name="Google Shape;777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7" name="Google Shape;7777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8" name="Google Shape;7778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9" name="Google Shape;7779;p53"/>
                <p:cNvSpPr/>
                <p:nvPr/>
              </p:nvSpPr>
              <p:spPr>
                <a:xfrm>
                  <a:off x="4681312" y="264398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0" name="Google Shape;778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1" name="Google Shape;7781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2" name="Google Shape;778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3" name="Google Shape;7783;p53"/>
                <p:cNvSpPr/>
                <p:nvPr/>
              </p:nvSpPr>
              <p:spPr>
                <a:xfrm>
                  <a:off x="4685221" y="2643981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4" name="Google Shape;7784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5" name="Google Shape;7785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6" name="Google Shape;7786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7" name="Google Shape;7787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8" name="Google Shape;7788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9" name="Google Shape;778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0" name="Google Shape;779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1" name="Google Shape;779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2" name="Google Shape;7792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3" name="Google Shape;779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4" name="Google Shape;7794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5" name="Google Shape;7795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6" name="Google Shape;7796;p53"/>
                <p:cNvSpPr/>
                <p:nvPr/>
              </p:nvSpPr>
              <p:spPr>
                <a:xfrm>
                  <a:off x="4685221" y="2643981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7" name="Google Shape;7797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8" name="Google Shape;7798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9" name="Google Shape;779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0" name="Google Shape;780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1" name="Google Shape;7801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2" name="Google Shape;780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3" name="Google Shape;7803;p53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4" name="Google Shape;780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5" name="Google Shape;780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6" name="Google Shape;780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7" name="Google Shape;780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8" name="Google Shape;780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9" name="Google Shape;780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0" name="Google Shape;781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1" name="Google Shape;781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2" name="Google Shape;781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3" name="Google Shape;781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4" name="Google Shape;781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5" name="Google Shape;7815;p53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6" name="Google Shape;7816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7" name="Google Shape;7817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8" name="Google Shape;7818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9" name="Google Shape;781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0" name="Google Shape;7820;p53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1" name="Google Shape;7821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2" name="Google Shape;7822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3" name="Google Shape;7823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4" name="Google Shape;782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5" name="Google Shape;782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6" name="Google Shape;782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7" name="Google Shape;782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8" name="Google Shape;782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9" name="Google Shape;7829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0" name="Google Shape;7830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1" name="Google Shape;783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2" name="Google Shape;783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3" name="Google Shape;783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4" name="Google Shape;783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5" name="Google Shape;783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6" name="Google Shape;783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7" name="Google Shape;783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8" name="Google Shape;783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9" name="Google Shape;783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0" name="Google Shape;784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1" name="Google Shape;784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2" name="Google Shape;784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3" name="Google Shape;784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4" name="Google Shape;784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5" name="Google Shape;784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6" name="Google Shape;784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7" name="Google Shape;784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8" name="Google Shape;784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9" name="Google Shape;784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0" name="Google Shape;785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1" name="Google Shape;785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2" name="Google Shape;785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3" name="Google Shape;785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4" name="Google Shape;785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5" name="Google Shape;785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6" name="Google Shape;785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7" name="Google Shape;785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8" name="Google Shape;785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9" name="Google Shape;785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0" name="Google Shape;786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1" name="Google Shape;786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2" name="Google Shape;786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3" name="Google Shape;786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4" name="Google Shape;786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5" name="Google Shape;786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6" name="Google Shape;786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7" name="Google Shape;786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8" name="Google Shape;786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9" name="Google Shape;7869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0" name="Google Shape;787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1" name="Google Shape;7871;p53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2" name="Google Shape;787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3" name="Google Shape;7873;p53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4" name="Google Shape;7874;p53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5" name="Google Shape;787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6" name="Google Shape;7876;p53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7" name="Google Shape;7877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8" name="Google Shape;787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9" name="Google Shape;787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0" name="Google Shape;788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1" name="Google Shape;788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2" name="Google Shape;788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3" name="Google Shape;788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4" name="Google Shape;788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5" name="Google Shape;788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6" name="Google Shape;788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7" name="Google Shape;788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8" name="Google Shape;788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9" name="Google Shape;788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0" name="Google Shape;789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1" name="Google Shape;789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2" name="Google Shape;789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3" name="Google Shape;789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4" name="Google Shape;789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5" name="Google Shape;789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6" name="Google Shape;789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7" name="Google Shape;789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8" name="Google Shape;789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9" name="Google Shape;789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0" name="Google Shape;790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1" name="Google Shape;790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2" name="Google Shape;790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3" name="Google Shape;790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4" name="Google Shape;790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5" name="Google Shape;790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6" name="Google Shape;790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7" name="Google Shape;790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8" name="Google Shape;790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9" name="Google Shape;790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0" name="Google Shape;791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1" name="Google Shape;7911;p53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2" name="Google Shape;7912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3" name="Google Shape;7913;p53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4" name="Google Shape;791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5" name="Google Shape;7915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6" name="Google Shape;7916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7" name="Google Shape;791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8" name="Google Shape;791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9" name="Google Shape;7919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0" name="Google Shape;7920;p53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1" name="Google Shape;7921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2" name="Google Shape;7922;p53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3" name="Google Shape;792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4" name="Google Shape;792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5" name="Google Shape;792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6" name="Google Shape;792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7" name="Google Shape;792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8" name="Google Shape;792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9" name="Google Shape;792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0" name="Google Shape;793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1" name="Google Shape;793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2" name="Google Shape;793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3" name="Google Shape;793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4" name="Google Shape;793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5" name="Google Shape;793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6" name="Google Shape;793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7" name="Google Shape;793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8" name="Google Shape;793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9" name="Google Shape;793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0" name="Google Shape;794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1" name="Google Shape;794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2" name="Google Shape;794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3" name="Google Shape;794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4" name="Google Shape;794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5" name="Google Shape;794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6" name="Google Shape;794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7" name="Google Shape;794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8" name="Google Shape;794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9" name="Google Shape;794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0" name="Google Shape;795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1" name="Google Shape;7951;p53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2" name="Google Shape;7952;p53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3" name="Google Shape;795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4" name="Google Shape;795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5" name="Google Shape;795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6" name="Google Shape;795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7" name="Google Shape;795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8" name="Google Shape;795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9" name="Google Shape;795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0" name="Google Shape;796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1" name="Google Shape;796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2" name="Google Shape;796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3" name="Google Shape;796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4" name="Google Shape;796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5" name="Google Shape;796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6" name="Google Shape;796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7" name="Google Shape;796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8" name="Google Shape;796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9" name="Google Shape;7969;p53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0" name="Google Shape;797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1" name="Google Shape;797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2" name="Google Shape;797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3" name="Google Shape;797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4" name="Google Shape;797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5" name="Google Shape;797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6" name="Google Shape;797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7" name="Google Shape;797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8" name="Google Shape;797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9" name="Google Shape;797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0" name="Google Shape;798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1" name="Google Shape;798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2" name="Google Shape;798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3" name="Google Shape;798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4" name="Google Shape;798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5" name="Google Shape;798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6" name="Google Shape;7986;p53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7" name="Google Shape;798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8" name="Google Shape;798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9" name="Google Shape;798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0" name="Google Shape;799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1" name="Google Shape;799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2" name="Google Shape;799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3" name="Google Shape;799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4" name="Google Shape;799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5" name="Google Shape;799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6" name="Google Shape;799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7" name="Google Shape;799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8" name="Google Shape;799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9" name="Google Shape;799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0" name="Google Shape;800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1" name="Google Shape;800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2" name="Google Shape;800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3" name="Google Shape;800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4" name="Google Shape;800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5" name="Google Shape;800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6" name="Google Shape;800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7" name="Google Shape;800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8" name="Google Shape;800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9" name="Google Shape;800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0" name="Google Shape;801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1" name="Google Shape;801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2" name="Google Shape;801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3" name="Google Shape;801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4" name="Google Shape;801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5" name="Google Shape;801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6" name="Google Shape;801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7" name="Google Shape;801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8" name="Google Shape;801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9" name="Google Shape;801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0" name="Google Shape;802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1" name="Google Shape;802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2" name="Google Shape;802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3" name="Google Shape;802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4" name="Google Shape;802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5" name="Google Shape;802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6" name="Google Shape;802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7" name="Google Shape;802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8" name="Google Shape;802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9" name="Google Shape;802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0" name="Google Shape;803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1" name="Google Shape;803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2" name="Google Shape;803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3" name="Google Shape;803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4" name="Google Shape;803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5" name="Google Shape;803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6" name="Google Shape;803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7" name="Google Shape;803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8" name="Google Shape;803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9" name="Google Shape;803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0" name="Google Shape;804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1" name="Google Shape;804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2" name="Google Shape;804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3" name="Google Shape;804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4" name="Google Shape;804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5" name="Google Shape;804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6" name="Google Shape;804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7" name="Google Shape;804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8" name="Google Shape;804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9" name="Google Shape;804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0" name="Google Shape;805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1" name="Google Shape;805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2" name="Google Shape;805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3" name="Google Shape;805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4" name="Google Shape;805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5" name="Google Shape;805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6" name="Google Shape;8056;p53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7" name="Google Shape;805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8" name="Google Shape;805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9" name="Google Shape;805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0" name="Google Shape;806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1" name="Google Shape;806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2" name="Google Shape;806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3" name="Google Shape;806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4" name="Google Shape;806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5" name="Google Shape;806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6" name="Google Shape;806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7" name="Google Shape;806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8" name="Google Shape;806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9" name="Google Shape;8069;p53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0" name="Google Shape;8070;p53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1" name="Google Shape;8071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2" name="Google Shape;807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3" name="Google Shape;807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4" name="Google Shape;807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5" name="Google Shape;807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6" name="Google Shape;807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7" name="Google Shape;807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8" name="Google Shape;807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9" name="Google Shape;807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0" name="Google Shape;808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1" name="Google Shape;808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2" name="Google Shape;808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3" name="Google Shape;808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4" name="Google Shape;808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5" name="Google Shape;808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6" name="Google Shape;808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7" name="Google Shape;8087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8" name="Google Shape;8088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9" name="Google Shape;8089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0" name="Google Shape;8090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1" name="Google Shape;8091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2" name="Google Shape;8092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3" name="Google Shape;8093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4" name="Google Shape;8094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5" name="Google Shape;8095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6" name="Google Shape;8096;p53"/>
                <p:cNvSpPr/>
                <p:nvPr/>
              </p:nvSpPr>
              <p:spPr>
                <a:xfrm>
                  <a:off x="4685221" y="26459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7" name="Google Shape;8097;p53"/>
                <p:cNvSpPr/>
                <p:nvPr/>
              </p:nvSpPr>
              <p:spPr>
                <a:xfrm>
                  <a:off x="4685221" y="264398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8" name="Google Shape;8098;p53"/>
                <p:cNvSpPr/>
                <p:nvPr/>
              </p:nvSpPr>
              <p:spPr>
                <a:xfrm>
                  <a:off x="4685221" y="264398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9" name="Google Shape;8099;p53"/>
                <p:cNvSpPr/>
                <p:nvPr/>
              </p:nvSpPr>
              <p:spPr>
                <a:xfrm>
                  <a:off x="5263349" y="2553525"/>
                  <a:ext cx="21711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510" extrusionOk="0">
                      <a:moveTo>
                        <a:pt x="510" y="0"/>
                      </a:moveTo>
                      <a:lnTo>
                        <a:pt x="464" y="46"/>
                      </a:lnTo>
                      <a:lnTo>
                        <a:pt x="417" y="46"/>
                      </a:lnTo>
                      <a:lnTo>
                        <a:pt x="232" y="232"/>
                      </a:lnTo>
                      <a:lnTo>
                        <a:pt x="1" y="509"/>
                      </a:lnTo>
                      <a:lnTo>
                        <a:pt x="47" y="509"/>
                      </a:lnTo>
                      <a:lnTo>
                        <a:pt x="325" y="278"/>
                      </a:lnTo>
                      <a:lnTo>
                        <a:pt x="5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0" name="Google Shape;8100;p53"/>
                <p:cNvSpPr/>
                <p:nvPr/>
              </p:nvSpPr>
              <p:spPr>
                <a:xfrm>
                  <a:off x="5204376" y="2577106"/>
                  <a:ext cx="45249" cy="27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" h="649" extrusionOk="0">
                      <a:moveTo>
                        <a:pt x="1065" y="1"/>
                      </a:moveTo>
                      <a:lnTo>
                        <a:pt x="787" y="186"/>
                      </a:lnTo>
                      <a:lnTo>
                        <a:pt x="787" y="186"/>
                      </a:lnTo>
                      <a:lnTo>
                        <a:pt x="972" y="93"/>
                      </a:lnTo>
                      <a:lnTo>
                        <a:pt x="1065" y="1"/>
                      </a:lnTo>
                      <a:close/>
                      <a:moveTo>
                        <a:pt x="787" y="186"/>
                      </a:moveTo>
                      <a:lnTo>
                        <a:pt x="525" y="340"/>
                      </a:lnTo>
                      <a:lnTo>
                        <a:pt x="648" y="278"/>
                      </a:lnTo>
                      <a:lnTo>
                        <a:pt x="787" y="186"/>
                      </a:lnTo>
                      <a:close/>
                      <a:moveTo>
                        <a:pt x="525" y="340"/>
                      </a:moveTo>
                      <a:lnTo>
                        <a:pt x="186" y="510"/>
                      </a:lnTo>
                      <a:lnTo>
                        <a:pt x="0" y="649"/>
                      </a:lnTo>
                      <a:lnTo>
                        <a:pt x="525" y="34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1" name="Google Shape;8101;p53"/>
                <p:cNvSpPr/>
                <p:nvPr/>
              </p:nvSpPr>
              <p:spPr>
                <a:xfrm>
                  <a:off x="5001838" y="2712811"/>
                  <a:ext cx="13808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186" extrusionOk="0">
                      <a:moveTo>
                        <a:pt x="324" y="0"/>
                      </a:moveTo>
                      <a:lnTo>
                        <a:pt x="232" y="46"/>
                      </a:lnTo>
                      <a:lnTo>
                        <a:pt x="0" y="185"/>
                      </a:lnTo>
                      <a:lnTo>
                        <a:pt x="32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2" name="Google Shape;8102;p53"/>
                <p:cNvSpPr/>
                <p:nvPr/>
              </p:nvSpPr>
              <p:spPr>
                <a:xfrm>
                  <a:off x="4999884" y="272067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3" name="Google Shape;8103;p53"/>
                <p:cNvSpPr/>
                <p:nvPr/>
              </p:nvSpPr>
              <p:spPr>
                <a:xfrm>
                  <a:off x="4999884" y="272262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4" name="Google Shape;8104;p53"/>
                <p:cNvSpPr/>
                <p:nvPr/>
              </p:nvSpPr>
              <p:spPr>
                <a:xfrm>
                  <a:off x="5157172" y="2571200"/>
                  <a:ext cx="102310" cy="5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" h="1390" extrusionOk="0">
                      <a:moveTo>
                        <a:pt x="2407" y="1"/>
                      </a:moveTo>
                      <a:lnTo>
                        <a:pt x="2176" y="140"/>
                      </a:lnTo>
                      <a:lnTo>
                        <a:pt x="1759" y="417"/>
                      </a:lnTo>
                      <a:lnTo>
                        <a:pt x="1297" y="649"/>
                      </a:lnTo>
                      <a:lnTo>
                        <a:pt x="1111" y="788"/>
                      </a:lnTo>
                      <a:lnTo>
                        <a:pt x="371" y="1204"/>
                      </a:lnTo>
                      <a:lnTo>
                        <a:pt x="1" y="1389"/>
                      </a:lnTo>
                      <a:lnTo>
                        <a:pt x="186" y="1389"/>
                      </a:lnTo>
                      <a:lnTo>
                        <a:pt x="926" y="926"/>
                      </a:lnTo>
                      <a:lnTo>
                        <a:pt x="1713" y="556"/>
                      </a:lnTo>
                      <a:lnTo>
                        <a:pt x="2083" y="278"/>
                      </a:lnTo>
                      <a:lnTo>
                        <a:pt x="24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5" name="Google Shape;8105;p53"/>
                <p:cNvSpPr/>
                <p:nvPr/>
              </p:nvSpPr>
              <p:spPr>
                <a:xfrm>
                  <a:off x="5115875" y="2626264"/>
                  <a:ext cx="61012" cy="3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" h="881" extrusionOk="0">
                      <a:moveTo>
                        <a:pt x="1435" y="1"/>
                      </a:moveTo>
                      <a:lnTo>
                        <a:pt x="1343" y="47"/>
                      </a:lnTo>
                      <a:lnTo>
                        <a:pt x="1297" y="47"/>
                      </a:lnTo>
                      <a:lnTo>
                        <a:pt x="1" y="834"/>
                      </a:lnTo>
                      <a:lnTo>
                        <a:pt x="1" y="880"/>
                      </a:lnTo>
                      <a:lnTo>
                        <a:pt x="143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6" name="Google Shape;8106;p53"/>
                <p:cNvSpPr/>
                <p:nvPr/>
              </p:nvSpPr>
              <p:spPr>
                <a:xfrm>
                  <a:off x="5172893" y="2583012"/>
                  <a:ext cx="78729" cy="4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3" h="1065" extrusionOk="0">
                      <a:moveTo>
                        <a:pt x="1852" y="0"/>
                      </a:moveTo>
                      <a:lnTo>
                        <a:pt x="1389" y="278"/>
                      </a:lnTo>
                      <a:lnTo>
                        <a:pt x="1575" y="186"/>
                      </a:lnTo>
                      <a:lnTo>
                        <a:pt x="1713" y="139"/>
                      </a:lnTo>
                      <a:lnTo>
                        <a:pt x="1852" y="0"/>
                      </a:lnTo>
                      <a:close/>
                      <a:moveTo>
                        <a:pt x="1389" y="278"/>
                      </a:moveTo>
                      <a:lnTo>
                        <a:pt x="309" y="895"/>
                      </a:lnTo>
                      <a:lnTo>
                        <a:pt x="927" y="556"/>
                      </a:lnTo>
                      <a:lnTo>
                        <a:pt x="1389" y="278"/>
                      </a:lnTo>
                      <a:close/>
                      <a:moveTo>
                        <a:pt x="309" y="895"/>
                      </a:moveTo>
                      <a:lnTo>
                        <a:pt x="1" y="1065"/>
                      </a:lnTo>
                      <a:lnTo>
                        <a:pt x="93" y="1019"/>
                      </a:lnTo>
                      <a:lnTo>
                        <a:pt x="309" y="89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7" name="Google Shape;8107;p53"/>
                <p:cNvSpPr/>
                <p:nvPr/>
              </p:nvSpPr>
              <p:spPr>
                <a:xfrm>
                  <a:off x="5261394" y="2563340"/>
                  <a:ext cx="11854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79" extrusionOk="0">
                      <a:moveTo>
                        <a:pt x="278" y="1"/>
                      </a:moveTo>
                      <a:lnTo>
                        <a:pt x="186" y="47"/>
                      </a:lnTo>
                      <a:lnTo>
                        <a:pt x="140" y="139"/>
                      </a:lnTo>
                      <a:lnTo>
                        <a:pt x="93" y="186"/>
                      </a:lnTo>
                      <a:lnTo>
                        <a:pt x="1" y="232"/>
                      </a:lnTo>
                      <a:lnTo>
                        <a:pt x="47" y="232"/>
                      </a:lnTo>
                      <a:lnTo>
                        <a:pt x="47" y="278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8" name="Google Shape;8108;p53"/>
                <p:cNvSpPr/>
                <p:nvPr/>
              </p:nvSpPr>
              <p:spPr>
                <a:xfrm>
                  <a:off x="5113920" y="2630215"/>
                  <a:ext cx="51155" cy="27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649" extrusionOk="0">
                      <a:moveTo>
                        <a:pt x="1019" y="0"/>
                      </a:moveTo>
                      <a:lnTo>
                        <a:pt x="0" y="602"/>
                      </a:lnTo>
                      <a:lnTo>
                        <a:pt x="0" y="648"/>
                      </a:lnTo>
                      <a:lnTo>
                        <a:pt x="12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9" name="Google Shape;8109;p53"/>
                <p:cNvSpPr/>
                <p:nvPr/>
              </p:nvSpPr>
              <p:spPr>
                <a:xfrm>
                  <a:off x="5078528" y="267542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0" name="Google Shape;8110;p53"/>
                <p:cNvSpPr/>
                <p:nvPr/>
              </p:nvSpPr>
              <p:spPr>
                <a:xfrm>
                  <a:off x="5078528" y="267542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1" name="Google Shape;8111;p53"/>
                <p:cNvSpPr/>
                <p:nvPr/>
              </p:nvSpPr>
              <p:spPr>
                <a:xfrm>
                  <a:off x="5084434" y="2657747"/>
                  <a:ext cx="25577" cy="17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417" extrusionOk="0">
                      <a:moveTo>
                        <a:pt x="602" y="0"/>
                      </a:moveTo>
                      <a:lnTo>
                        <a:pt x="0" y="370"/>
                      </a:lnTo>
                      <a:lnTo>
                        <a:pt x="0" y="417"/>
                      </a:lnTo>
                      <a:lnTo>
                        <a:pt x="602" y="93"/>
                      </a:lnTo>
                      <a:lnTo>
                        <a:pt x="6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2" name="Google Shape;8112;p53"/>
                <p:cNvSpPr/>
                <p:nvPr/>
              </p:nvSpPr>
              <p:spPr>
                <a:xfrm>
                  <a:off x="5086388" y="2663653"/>
                  <a:ext cx="23623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371" extrusionOk="0">
                      <a:moveTo>
                        <a:pt x="556" y="0"/>
                      </a:moveTo>
                      <a:lnTo>
                        <a:pt x="0" y="370"/>
                      </a:lnTo>
                      <a:lnTo>
                        <a:pt x="556" y="46"/>
                      </a:lnTo>
                      <a:lnTo>
                        <a:pt x="5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3" name="Google Shape;8113;p53"/>
                <p:cNvSpPr/>
                <p:nvPr/>
              </p:nvSpPr>
              <p:spPr>
                <a:xfrm>
                  <a:off x="5111966" y="2661656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4" name="Google Shape;8114;p53"/>
                <p:cNvSpPr/>
                <p:nvPr/>
              </p:nvSpPr>
              <p:spPr>
                <a:xfrm>
                  <a:off x="5111966" y="2655750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5" name="Google Shape;8115;p53"/>
                <p:cNvSpPr/>
                <p:nvPr/>
              </p:nvSpPr>
              <p:spPr>
                <a:xfrm>
                  <a:off x="5082437" y="267937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6" name="Google Shape;8116;p53"/>
                <p:cNvSpPr/>
                <p:nvPr/>
              </p:nvSpPr>
              <p:spPr>
                <a:xfrm>
                  <a:off x="5082437" y="267542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7" name="Google Shape;8117;p53"/>
                <p:cNvSpPr/>
                <p:nvPr/>
              </p:nvSpPr>
              <p:spPr>
                <a:xfrm>
                  <a:off x="5078528" y="2675422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8" name="Google Shape;8118;p53"/>
                <p:cNvSpPr/>
                <p:nvPr/>
              </p:nvSpPr>
              <p:spPr>
                <a:xfrm>
                  <a:off x="5082437" y="267937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9" name="Google Shape;8119;p53"/>
                <p:cNvSpPr/>
                <p:nvPr/>
              </p:nvSpPr>
              <p:spPr>
                <a:xfrm>
                  <a:off x="5084434" y="267937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0" name="Google Shape;8120;p53"/>
                <p:cNvSpPr/>
                <p:nvPr/>
              </p:nvSpPr>
              <p:spPr>
                <a:xfrm>
                  <a:off x="5109969" y="2657747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1" name="Google Shape;8121;p53"/>
                <p:cNvSpPr/>
                <p:nvPr/>
              </p:nvSpPr>
              <p:spPr>
                <a:xfrm>
                  <a:off x="5084434" y="267346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2" name="Google Shape;8122;p53"/>
                <p:cNvSpPr/>
                <p:nvPr/>
              </p:nvSpPr>
              <p:spPr>
                <a:xfrm>
                  <a:off x="5109969" y="266365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3" name="Google Shape;8123;p53"/>
                <p:cNvSpPr/>
                <p:nvPr/>
              </p:nvSpPr>
              <p:spPr>
                <a:xfrm>
                  <a:off x="5082437" y="2673468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4" name="Google Shape;8124;p53"/>
                <p:cNvSpPr/>
                <p:nvPr/>
              </p:nvSpPr>
              <p:spPr>
                <a:xfrm>
                  <a:off x="5082437" y="267937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5" name="Google Shape;8125;p53"/>
                <p:cNvSpPr/>
                <p:nvPr/>
              </p:nvSpPr>
              <p:spPr>
                <a:xfrm>
                  <a:off x="5001838" y="2701000"/>
                  <a:ext cx="33480" cy="2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556" extrusionOk="0">
                      <a:moveTo>
                        <a:pt x="741" y="0"/>
                      </a:moveTo>
                      <a:lnTo>
                        <a:pt x="324" y="278"/>
                      </a:lnTo>
                      <a:lnTo>
                        <a:pt x="232" y="324"/>
                      </a:lnTo>
                      <a:lnTo>
                        <a:pt x="0" y="463"/>
                      </a:lnTo>
                      <a:lnTo>
                        <a:pt x="0" y="556"/>
                      </a:lnTo>
                      <a:lnTo>
                        <a:pt x="695" y="139"/>
                      </a:lnTo>
                      <a:lnTo>
                        <a:pt x="787" y="93"/>
                      </a:lnTo>
                      <a:lnTo>
                        <a:pt x="74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6" name="Google Shape;8126;p53"/>
                <p:cNvSpPr/>
                <p:nvPr/>
              </p:nvSpPr>
              <p:spPr>
                <a:xfrm>
                  <a:off x="5001838" y="2706905"/>
                  <a:ext cx="33480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510" extrusionOk="0">
                      <a:moveTo>
                        <a:pt x="787" y="0"/>
                      </a:moveTo>
                      <a:lnTo>
                        <a:pt x="185" y="371"/>
                      </a:lnTo>
                      <a:lnTo>
                        <a:pt x="0" y="463"/>
                      </a:lnTo>
                      <a:lnTo>
                        <a:pt x="0" y="509"/>
                      </a:lnTo>
                      <a:lnTo>
                        <a:pt x="787" y="47"/>
                      </a:lnTo>
                      <a:lnTo>
                        <a:pt x="7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7" name="Google Shape;8127;p53"/>
                <p:cNvSpPr/>
                <p:nvPr/>
              </p:nvSpPr>
              <p:spPr>
                <a:xfrm>
                  <a:off x="5041139" y="2683282"/>
                  <a:ext cx="35477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510" extrusionOk="0">
                      <a:moveTo>
                        <a:pt x="834" y="1"/>
                      </a:moveTo>
                      <a:lnTo>
                        <a:pt x="1" y="510"/>
                      </a:lnTo>
                      <a:lnTo>
                        <a:pt x="834" y="47"/>
                      </a:lnTo>
                      <a:lnTo>
                        <a:pt x="8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8" name="Google Shape;8128;p53"/>
                <p:cNvSpPr/>
                <p:nvPr/>
              </p:nvSpPr>
              <p:spPr>
                <a:xfrm>
                  <a:off x="5041139" y="2679373"/>
                  <a:ext cx="33480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510" extrusionOk="0">
                      <a:moveTo>
                        <a:pt x="742" y="0"/>
                      </a:moveTo>
                      <a:lnTo>
                        <a:pt x="1" y="463"/>
                      </a:lnTo>
                      <a:lnTo>
                        <a:pt x="1" y="509"/>
                      </a:lnTo>
                      <a:lnTo>
                        <a:pt x="788" y="47"/>
                      </a:lnTo>
                      <a:lnTo>
                        <a:pt x="74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9" name="Google Shape;8129;p53"/>
                <p:cNvSpPr/>
                <p:nvPr/>
              </p:nvSpPr>
              <p:spPr>
                <a:xfrm>
                  <a:off x="5033279" y="2701000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0" name="Google Shape;8130;p53"/>
                <p:cNvSpPr/>
                <p:nvPr/>
              </p:nvSpPr>
              <p:spPr>
                <a:xfrm>
                  <a:off x="5035276" y="2706905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1" name="Google Shape;8131;p53"/>
                <p:cNvSpPr/>
                <p:nvPr/>
              </p:nvSpPr>
              <p:spPr>
                <a:xfrm>
                  <a:off x="5041139" y="2699045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2" name="Google Shape;8132;p53"/>
                <p:cNvSpPr/>
                <p:nvPr/>
              </p:nvSpPr>
              <p:spPr>
                <a:xfrm>
                  <a:off x="5041139" y="270490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3" name="Google Shape;8133;p53"/>
                <p:cNvSpPr/>
                <p:nvPr/>
              </p:nvSpPr>
              <p:spPr>
                <a:xfrm>
                  <a:off x="5037230" y="2699045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0" y="93"/>
                      </a:move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4" name="Google Shape;8134;p53"/>
                <p:cNvSpPr/>
                <p:nvPr/>
              </p:nvSpPr>
              <p:spPr>
                <a:xfrm>
                  <a:off x="5039185" y="2704908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5" name="Google Shape;8135;p53"/>
                <p:cNvSpPr/>
                <p:nvPr/>
              </p:nvSpPr>
              <p:spPr>
                <a:xfrm>
                  <a:off x="5035276" y="270690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6" name="Google Shape;8136;p53"/>
                <p:cNvSpPr/>
                <p:nvPr/>
              </p:nvSpPr>
              <p:spPr>
                <a:xfrm>
                  <a:off x="5035276" y="2701000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7" name="Google Shape;8137;p53"/>
                <p:cNvSpPr/>
                <p:nvPr/>
              </p:nvSpPr>
              <p:spPr>
                <a:xfrm>
                  <a:off x="5037230" y="2699045"/>
                  <a:ext cx="3951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8" name="Google Shape;8138;p53"/>
                <p:cNvSpPr/>
                <p:nvPr/>
              </p:nvSpPr>
              <p:spPr>
                <a:xfrm>
                  <a:off x="5039185" y="2704908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9" name="Google Shape;8139;p53"/>
                <p:cNvSpPr/>
                <p:nvPr/>
              </p:nvSpPr>
              <p:spPr>
                <a:xfrm>
                  <a:off x="5037230" y="2699045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0" name="Google Shape;8140;p53"/>
                <p:cNvSpPr/>
                <p:nvPr/>
              </p:nvSpPr>
              <p:spPr>
                <a:xfrm>
                  <a:off x="5037230" y="2704908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1" name="Google Shape;8141;p53"/>
                <p:cNvSpPr/>
                <p:nvPr/>
              </p:nvSpPr>
              <p:spPr>
                <a:xfrm>
                  <a:off x="5078528" y="268132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2" name="Google Shape;8142;p53"/>
                <p:cNvSpPr/>
                <p:nvPr/>
              </p:nvSpPr>
              <p:spPr>
                <a:xfrm>
                  <a:off x="5074577" y="2677419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47" y="46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3" name="Google Shape;8143;p53"/>
                <p:cNvSpPr/>
                <p:nvPr/>
              </p:nvSpPr>
              <p:spPr>
                <a:xfrm>
                  <a:off x="5080482" y="268132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4" name="Google Shape;8144;p53"/>
                <p:cNvSpPr/>
                <p:nvPr/>
              </p:nvSpPr>
              <p:spPr>
                <a:xfrm>
                  <a:off x="5078528" y="267741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5" name="Google Shape;8145;p53"/>
                <p:cNvSpPr/>
                <p:nvPr/>
              </p:nvSpPr>
              <p:spPr>
                <a:xfrm>
                  <a:off x="5078528" y="267741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6" name="Google Shape;8146;p53"/>
                <p:cNvSpPr/>
                <p:nvPr/>
              </p:nvSpPr>
              <p:spPr>
                <a:xfrm>
                  <a:off x="5080482" y="268132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7" name="Google Shape;8147;p53"/>
                <p:cNvSpPr/>
                <p:nvPr/>
              </p:nvSpPr>
              <p:spPr>
                <a:xfrm>
                  <a:off x="5076574" y="2681328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93" y="47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8" name="Google Shape;8148;p53"/>
                <p:cNvSpPr/>
                <p:nvPr/>
              </p:nvSpPr>
              <p:spPr>
                <a:xfrm>
                  <a:off x="5072622" y="2677419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93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9" name="Google Shape;8149;p53"/>
                <p:cNvSpPr/>
                <p:nvPr/>
              </p:nvSpPr>
              <p:spPr>
                <a:xfrm>
                  <a:off x="5080482" y="268328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0" name="Google Shape;8150;p53"/>
                <p:cNvSpPr/>
                <p:nvPr/>
              </p:nvSpPr>
              <p:spPr>
                <a:xfrm>
                  <a:off x="5080482" y="268328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1" name="Google Shape;8151;p53"/>
                <p:cNvSpPr/>
                <p:nvPr/>
              </p:nvSpPr>
              <p:spPr>
                <a:xfrm>
                  <a:off x="4997887" y="273048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2" name="Google Shape;8152;p53"/>
                <p:cNvSpPr/>
                <p:nvPr/>
              </p:nvSpPr>
              <p:spPr>
                <a:xfrm>
                  <a:off x="4999884" y="272657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0"/>
                      </a:moveTo>
                      <a:lnTo>
                        <a:pt x="0" y="46"/>
                      </a:lnTo>
                      <a:lnTo>
                        <a:pt x="46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3" name="Google Shape;8153;p53"/>
                <p:cNvSpPr/>
                <p:nvPr/>
              </p:nvSpPr>
              <p:spPr>
                <a:xfrm>
                  <a:off x="4999884" y="2720671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0" y="139"/>
                      </a:lnTo>
                      <a:lnTo>
                        <a:pt x="46" y="93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4" name="Google Shape;8154;p53"/>
                <p:cNvSpPr/>
                <p:nvPr/>
              </p:nvSpPr>
              <p:spPr>
                <a:xfrm>
                  <a:off x="4999884" y="272853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5" name="Google Shape;8155;p53"/>
                <p:cNvSpPr/>
                <p:nvPr/>
              </p:nvSpPr>
              <p:spPr>
                <a:xfrm>
                  <a:off x="5001838" y="272853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6" name="Google Shape;8156;p53"/>
                <p:cNvSpPr/>
                <p:nvPr/>
              </p:nvSpPr>
              <p:spPr>
                <a:xfrm>
                  <a:off x="4999884" y="272853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7" name="Google Shape;8157;p53"/>
                <p:cNvSpPr/>
                <p:nvPr/>
              </p:nvSpPr>
              <p:spPr>
                <a:xfrm>
                  <a:off x="4997887" y="2722626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8" name="Google Shape;8158;p53"/>
                <p:cNvSpPr/>
                <p:nvPr/>
              </p:nvSpPr>
              <p:spPr>
                <a:xfrm>
                  <a:off x="4997887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9" name="Google Shape;8159;p53"/>
                <p:cNvSpPr/>
                <p:nvPr/>
              </p:nvSpPr>
              <p:spPr>
                <a:xfrm>
                  <a:off x="4997887" y="272853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0" name="Google Shape;8160;p53"/>
                <p:cNvSpPr/>
                <p:nvPr/>
              </p:nvSpPr>
              <p:spPr>
                <a:xfrm>
                  <a:off x="4997887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1" name="Google Shape;8161;p53"/>
                <p:cNvSpPr/>
                <p:nvPr/>
              </p:nvSpPr>
              <p:spPr>
                <a:xfrm>
                  <a:off x="4997887" y="2728531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2" name="Google Shape;8162;p53"/>
                <p:cNvSpPr/>
                <p:nvPr/>
              </p:nvSpPr>
              <p:spPr>
                <a:xfrm>
                  <a:off x="4997887" y="272853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3" name="Google Shape;8163;p53"/>
                <p:cNvSpPr/>
                <p:nvPr/>
              </p:nvSpPr>
              <p:spPr>
                <a:xfrm>
                  <a:off x="5113920" y="2628219"/>
                  <a:ext cx="59015" cy="33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788" extrusionOk="0">
                      <a:moveTo>
                        <a:pt x="1343" y="1"/>
                      </a:moveTo>
                      <a:lnTo>
                        <a:pt x="1310" y="21"/>
                      </a:lnTo>
                      <a:lnTo>
                        <a:pt x="1310" y="21"/>
                      </a:lnTo>
                      <a:lnTo>
                        <a:pt x="1389" y="1"/>
                      </a:lnTo>
                      <a:close/>
                      <a:moveTo>
                        <a:pt x="1310" y="21"/>
                      </a:moveTo>
                      <a:lnTo>
                        <a:pt x="1204" y="47"/>
                      </a:lnTo>
                      <a:lnTo>
                        <a:pt x="0" y="695"/>
                      </a:lnTo>
                      <a:lnTo>
                        <a:pt x="47" y="788"/>
                      </a:lnTo>
                      <a:lnTo>
                        <a:pt x="1310" y="2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4" name="Google Shape;8164;p53"/>
                <p:cNvSpPr/>
                <p:nvPr/>
              </p:nvSpPr>
              <p:spPr>
                <a:xfrm>
                  <a:off x="5165033" y="2571200"/>
                  <a:ext cx="100355" cy="5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" h="1390" extrusionOk="0">
                      <a:moveTo>
                        <a:pt x="2222" y="1"/>
                      </a:moveTo>
                      <a:lnTo>
                        <a:pt x="1898" y="278"/>
                      </a:lnTo>
                      <a:lnTo>
                        <a:pt x="1528" y="556"/>
                      </a:lnTo>
                      <a:lnTo>
                        <a:pt x="741" y="926"/>
                      </a:lnTo>
                      <a:lnTo>
                        <a:pt x="1" y="1389"/>
                      </a:lnTo>
                      <a:lnTo>
                        <a:pt x="186" y="1343"/>
                      </a:lnTo>
                      <a:lnTo>
                        <a:pt x="1112" y="834"/>
                      </a:lnTo>
                      <a:lnTo>
                        <a:pt x="2037" y="278"/>
                      </a:lnTo>
                      <a:lnTo>
                        <a:pt x="2176" y="140"/>
                      </a:lnTo>
                      <a:lnTo>
                        <a:pt x="2222" y="93"/>
                      </a:lnTo>
                      <a:lnTo>
                        <a:pt x="2269" y="47"/>
                      </a:lnTo>
                      <a:lnTo>
                        <a:pt x="23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5" name="Google Shape;8165;p53"/>
                <p:cNvSpPr/>
                <p:nvPr/>
              </p:nvSpPr>
              <p:spPr>
                <a:xfrm>
                  <a:off x="5084434" y="2661656"/>
                  <a:ext cx="25577" cy="1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418" extrusionOk="0">
                      <a:moveTo>
                        <a:pt x="602" y="1"/>
                      </a:moveTo>
                      <a:lnTo>
                        <a:pt x="0" y="325"/>
                      </a:lnTo>
                      <a:lnTo>
                        <a:pt x="46" y="417"/>
                      </a:lnTo>
                      <a:lnTo>
                        <a:pt x="602" y="47"/>
                      </a:lnTo>
                      <a:lnTo>
                        <a:pt x="6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6" name="Google Shape;8166;p53"/>
                <p:cNvSpPr/>
                <p:nvPr/>
              </p:nvSpPr>
              <p:spPr>
                <a:xfrm>
                  <a:off x="5111966" y="2657747"/>
                  <a:ext cx="3951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0" extrusionOk="0">
                      <a:moveTo>
                        <a:pt x="46" y="0"/>
                      </a:moveTo>
                      <a:lnTo>
                        <a:pt x="0" y="46"/>
                      </a:lnTo>
                      <a:lnTo>
                        <a:pt x="0" y="139"/>
                      </a:lnTo>
                      <a:lnTo>
                        <a:pt x="93" y="93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7" name="Google Shape;8167;p53"/>
                <p:cNvSpPr/>
                <p:nvPr/>
              </p:nvSpPr>
              <p:spPr>
                <a:xfrm>
                  <a:off x="5082437" y="267741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8" name="Google Shape;8168;p53"/>
                <p:cNvSpPr/>
                <p:nvPr/>
              </p:nvSpPr>
              <p:spPr>
                <a:xfrm>
                  <a:off x="5080482" y="2677419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9" name="Google Shape;8169;p53"/>
                <p:cNvSpPr/>
                <p:nvPr/>
              </p:nvSpPr>
              <p:spPr>
                <a:xfrm>
                  <a:off x="5084434" y="2675422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0" name="Google Shape;8170;p53"/>
                <p:cNvSpPr/>
                <p:nvPr/>
              </p:nvSpPr>
              <p:spPr>
                <a:xfrm>
                  <a:off x="5109969" y="2659702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1" name="Google Shape;8171;p53"/>
                <p:cNvSpPr/>
                <p:nvPr/>
              </p:nvSpPr>
              <p:spPr>
                <a:xfrm>
                  <a:off x="5082437" y="2675422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2" name="Google Shape;8172;p53"/>
                <p:cNvSpPr/>
                <p:nvPr/>
              </p:nvSpPr>
              <p:spPr>
                <a:xfrm>
                  <a:off x="5001838" y="2704908"/>
                  <a:ext cx="33480" cy="21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511" extrusionOk="0">
                      <a:moveTo>
                        <a:pt x="787" y="1"/>
                      </a:moveTo>
                      <a:lnTo>
                        <a:pt x="695" y="47"/>
                      </a:lnTo>
                      <a:lnTo>
                        <a:pt x="0" y="464"/>
                      </a:lnTo>
                      <a:lnTo>
                        <a:pt x="0" y="510"/>
                      </a:lnTo>
                      <a:lnTo>
                        <a:pt x="185" y="418"/>
                      </a:lnTo>
                      <a:lnTo>
                        <a:pt x="787" y="47"/>
                      </a:lnTo>
                      <a:lnTo>
                        <a:pt x="7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3" name="Google Shape;8173;p53"/>
                <p:cNvSpPr/>
                <p:nvPr/>
              </p:nvSpPr>
              <p:spPr>
                <a:xfrm>
                  <a:off x="5041139" y="2681328"/>
                  <a:ext cx="35477" cy="2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556" extrusionOk="0">
                      <a:moveTo>
                        <a:pt x="788" y="1"/>
                      </a:moveTo>
                      <a:lnTo>
                        <a:pt x="1" y="463"/>
                      </a:lnTo>
                      <a:lnTo>
                        <a:pt x="1" y="556"/>
                      </a:lnTo>
                      <a:lnTo>
                        <a:pt x="834" y="47"/>
                      </a:lnTo>
                      <a:lnTo>
                        <a:pt x="7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4" name="Google Shape;8174;p53"/>
                <p:cNvSpPr/>
                <p:nvPr/>
              </p:nvSpPr>
              <p:spPr>
                <a:xfrm>
                  <a:off x="5035276" y="2704908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5" name="Google Shape;8175;p53"/>
                <p:cNvSpPr/>
                <p:nvPr/>
              </p:nvSpPr>
              <p:spPr>
                <a:xfrm>
                  <a:off x="5041139" y="2701000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6" name="Google Shape;8176;p53"/>
                <p:cNvSpPr/>
                <p:nvPr/>
              </p:nvSpPr>
              <p:spPr>
                <a:xfrm>
                  <a:off x="5037230" y="2702954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7" name="Google Shape;8177;p53"/>
                <p:cNvSpPr/>
                <p:nvPr/>
              </p:nvSpPr>
              <p:spPr>
                <a:xfrm>
                  <a:off x="5035276" y="2702954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8" name="Google Shape;8178;p53"/>
                <p:cNvSpPr/>
                <p:nvPr/>
              </p:nvSpPr>
              <p:spPr>
                <a:xfrm>
                  <a:off x="5037230" y="2701000"/>
                  <a:ext cx="3951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93" y="0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93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9" name="Google Shape;8179;p53"/>
                <p:cNvSpPr/>
                <p:nvPr/>
              </p:nvSpPr>
              <p:spPr>
                <a:xfrm>
                  <a:off x="5037230" y="2702954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7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0" name="Google Shape;8180;p53"/>
                <p:cNvSpPr/>
                <p:nvPr/>
              </p:nvSpPr>
              <p:spPr>
                <a:xfrm>
                  <a:off x="5076574" y="2679373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46" y="47"/>
                      </a:lnTo>
                      <a:lnTo>
                        <a:pt x="93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1" name="Google Shape;8181;p53"/>
                <p:cNvSpPr/>
                <p:nvPr/>
              </p:nvSpPr>
              <p:spPr>
                <a:xfrm>
                  <a:off x="5078528" y="267937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7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47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2" name="Google Shape;8182;p53"/>
                <p:cNvSpPr/>
                <p:nvPr/>
              </p:nvSpPr>
              <p:spPr>
                <a:xfrm>
                  <a:off x="5078528" y="2679373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3" name="Google Shape;8183;p53"/>
                <p:cNvSpPr/>
                <p:nvPr/>
              </p:nvSpPr>
              <p:spPr>
                <a:xfrm>
                  <a:off x="5074577" y="2679373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93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4" name="Google Shape;8184;p53"/>
                <p:cNvSpPr/>
                <p:nvPr/>
              </p:nvSpPr>
              <p:spPr>
                <a:xfrm>
                  <a:off x="4999884" y="2724580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5" name="Google Shape;8185;p53"/>
                <p:cNvSpPr/>
                <p:nvPr/>
              </p:nvSpPr>
              <p:spPr>
                <a:xfrm>
                  <a:off x="4999884" y="272657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6" name="Google Shape;8186;p53"/>
                <p:cNvSpPr/>
                <p:nvPr/>
              </p:nvSpPr>
              <p:spPr>
                <a:xfrm>
                  <a:off x="4999884" y="272657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7" name="Google Shape;8187;p53"/>
                <p:cNvSpPr/>
                <p:nvPr/>
              </p:nvSpPr>
              <p:spPr>
                <a:xfrm>
                  <a:off x="4997887" y="2726577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8" name="Google Shape;8188;p53"/>
                <p:cNvSpPr/>
                <p:nvPr/>
              </p:nvSpPr>
              <p:spPr>
                <a:xfrm>
                  <a:off x="4999884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9" name="Google Shape;8189;p53"/>
                <p:cNvSpPr/>
                <p:nvPr/>
              </p:nvSpPr>
              <p:spPr>
                <a:xfrm>
                  <a:off x="4997887" y="2726577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0" name="Google Shape;8190;p53"/>
                <p:cNvSpPr/>
                <p:nvPr/>
              </p:nvSpPr>
              <p:spPr>
                <a:xfrm>
                  <a:off x="4997887" y="2726577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1" name="Google Shape;8191;p53"/>
                <p:cNvSpPr/>
                <p:nvPr/>
              </p:nvSpPr>
              <p:spPr>
                <a:xfrm>
                  <a:off x="4991981" y="2659702"/>
                  <a:ext cx="37431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325" extrusionOk="0">
                      <a:moveTo>
                        <a:pt x="556" y="0"/>
                      </a:moveTo>
                      <a:lnTo>
                        <a:pt x="510" y="47"/>
                      </a:lnTo>
                      <a:lnTo>
                        <a:pt x="1" y="47"/>
                      </a:lnTo>
                      <a:lnTo>
                        <a:pt x="47" y="324"/>
                      </a:lnTo>
                      <a:lnTo>
                        <a:pt x="880" y="232"/>
                      </a:lnTo>
                      <a:lnTo>
                        <a:pt x="8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2" name="Google Shape;8192;p53"/>
                <p:cNvSpPr/>
                <p:nvPr/>
              </p:nvSpPr>
              <p:spPr>
                <a:xfrm>
                  <a:off x="5111966" y="2638076"/>
                  <a:ext cx="985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3" extrusionOk="0">
                      <a:moveTo>
                        <a:pt x="232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3" name="Google Shape;8193;p53"/>
                <p:cNvSpPr/>
                <p:nvPr/>
              </p:nvSpPr>
              <p:spPr>
                <a:xfrm>
                  <a:off x="5108014" y="2516136"/>
                  <a:ext cx="159328" cy="123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0" h="2917" extrusionOk="0">
                      <a:moveTo>
                        <a:pt x="3102" y="1"/>
                      </a:moveTo>
                      <a:lnTo>
                        <a:pt x="3102" y="47"/>
                      </a:lnTo>
                      <a:lnTo>
                        <a:pt x="3055" y="93"/>
                      </a:lnTo>
                      <a:lnTo>
                        <a:pt x="3009" y="93"/>
                      </a:lnTo>
                      <a:lnTo>
                        <a:pt x="2778" y="186"/>
                      </a:lnTo>
                      <a:lnTo>
                        <a:pt x="2639" y="325"/>
                      </a:lnTo>
                      <a:lnTo>
                        <a:pt x="2592" y="325"/>
                      </a:lnTo>
                      <a:lnTo>
                        <a:pt x="1991" y="695"/>
                      </a:lnTo>
                      <a:lnTo>
                        <a:pt x="2083" y="880"/>
                      </a:lnTo>
                      <a:lnTo>
                        <a:pt x="2130" y="973"/>
                      </a:lnTo>
                      <a:lnTo>
                        <a:pt x="2176" y="1065"/>
                      </a:lnTo>
                      <a:lnTo>
                        <a:pt x="2176" y="1112"/>
                      </a:lnTo>
                      <a:lnTo>
                        <a:pt x="2176" y="1250"/>
                      </a:lnTo>
                      <a:lnTo>
                        <a:pt x="2130" y="1343"/>
                      </a:lnTo>
                      <a:lnTo>
                        <a:pt x="1991" y="1528"/>
                      </a:lnTo>
                      <a:lnTo>
                        <a:pt x="1759" y="1667"/>
                      </a:lnTo>
                      <a:lnTo>
                        <a:pt x="1528" y="1806"/>
                      </a:lnTo>
                      <a:lnTo>
                        <a:pt x="1343" y="1898"/>
                      </a:lnTo>
                      <a:lnTo>
                        <a:pt x="1158" y="1991"/>
                      </a:lnTo>
                      <a:lnTo>
                        <a:pt x="926" y="2037"/>
                      </a:lnTo>
                      <a:lnTo>
                        <a:pt x="510" y="2130"/>
                      </a:lnTo>
                      <a:lnTo>
                        <a:pt x="463" y="2130"/>
                      </a:lnTo>
                      <a:lnTo>
                        <a:pt x="1" y="2176"/>
                      </a:lnTo>
                      <a:lnTo>
                        <a:pt x="93" y="2917"/>
                      </a:lnTo>
                      <a:lnTo>
                        <a:pt x="325" y="2870"/>
                      </a:lnTo>
                      <a:lnTo>
                        <a:pt x="3611" y="973"/>
                      </a:lnTo>
                      <a:lnTo>
                        <a:pt x="3611" y="926"/>
                      </a:lnTo>
                      <a:lnTo>
                        <a:pt x="3611" y="880"/>
                      </a:lnTo>
                      <a:lnTo>
                        <a:pt x="3750" y="880"/>
                      </a:lnTo>
                      <a:lnTo>
                        <a:pt x="3750" y="603"/>
                      </a:lnTo>
                      <a:lnTo>
                        <a:pt x="3657" y="371"/>
                      </a:lnTo>
                      <a:lnTo>
                        <a:pt x="3518" y="186"/>
                      </a:lnTo>
                      <a:lnTo>
                        <a:pt x="3333" y="1"/>
                      </a:lnTo>
                      <a:lnTo>
                        <a:pt x="3333" y="47"/>
                      </a:lnTo>
                      <a:lnTo>
                        <a:pt x="3333" y="93"/>
                      </a:lnTo>
                      <a:lnTo>
                        <a:pt x="3287" y="140"/>
                      </a:lnTo>
                      <a:lnTo>
                        <a:pt x="3240" y="140"/>
                      </a:lnTo>
                      <a:lnTo>
                        <a:pt x="3194" y="93"/>
                      </a:lnTo>
                      <a:lnTo>
                        <a:pt x="3194" y="47"/>
                      </a:lnTo>
                      <a:lnTo>
                        <a:pt x="31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4" name="Google Shape;8194;p53"/>
                <p:cNvSpPr/>
                <p:nvPr/>
              </p:nvSpPr>
              <p:spPr>
                <a:xfrm>
                  <a:off x="5066717" y="2348991"/>
                  <a:ext cx="230112" cy="196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6" h="4630" extrusionOk="0">
                      <a:moveTo>
                        <a:pt x="4212" y="2176"/>
                      </a:moveTo>
                      <a:lnTo>
                        <a:pt x="4259" y="2222"/>
                      </a:lnTo>
                      <a:lnTo>
                        <a:pt x="4212" y="2269"/>
                      </a:lnTo>
                      <a:lnTo>
                        <a:pt x="4120" y="2269"/>
                      </a:lnTo>
                      <a:lnTo>
                        <a:pt x="4120" y="2222"/>
                      </a:lnTo>
                      <a:lnTo>
                        <a:pt x="4120" y="2176"/>
                      </a:lnTo>
                      <a:close/>
                      <a:moveTo>
                        <a:pt x="4074" y="2269"/>
                      </a:moveTo>
                      <a:lnTo>
                        <a:pt x="4120" y="2315"/>
                      </a:lnTo>
                      <a:lnTo>
                        <a:pt x="4120" y="2361"/>
                      </a:lnTo>
                      <a:lnTo>
                        <a:pt x="4074" y="2408"/>
                      </a:lnTo>
                      <a:lnTo>
                        <a:pt x="4027" y="2408"/>
                      </a:lnTo>
                      <a:lnTo>
                        <a:pt x="3981" y="2315"/>
                      </a:lnTo>
                      <a:lnTo>
                        <a:pt x="3981" y="2269"/>
                      </a:lnTo>
                      <a:close/>
                      <a:moveTo>
                        <a:pt x="510" y="1"/>
                      </a:moveTo>
                      <a:lnTo>
                        <a:pt x="463" y="47"/>
                      </a:lnTo>
                      <a:lnTo>
                        <a:pt x="417" y="47"/>
                      </a:lnTo>
                      <a:lnTo>
                        <a:pt x="371" y="93"/>
                      </a:lnTo>
                      <a:lnTo>
                        <a:pt x="325" y="140"/>
                      </a:lnTo>
                      <a:lnTo>
                        <a:pt x="278" y="186"/>
                      </a:lnTo>
                      <a:lnTo>
                        <a:pt x="232" y="232"/>
                      </a:lnTo>
                      <a:lnTo>
                        <a:pt x="186" y="278"/>
                      </a:lnTo>
                      <a:lnTo>
                        <a:pt x="186" y="325"/>
                      </a:lnTo>
                      <a:lnTo>
                        <a:pt x="47" y="649"/>
                      </a:lnTo>
                      <a:lnTo>
                        <a:pt x="1" y="788"/>
                      </a:lnTo>
                      <a:lnTo>
                        <a:pt x="1" y="880"/>
                      </a:lnTo>
                      <a:lnTo>
                        <a:pt x="2824" y="2500"/>
                      </a:lnTo>
                      <a:lnTo>
                        <a:pt x="3333" y="2824"/>
                      </a:lnTo>
                      <a:lnTo>
                        <a:pt x="3472" y="2870"/>
                      </a:lnTo>
                      <a:lnTo>
                        <a:pt x="3611" y="2963"/>
                      </a:lnTo>
                      <a:lnTo>
                        <a:pt x="3750" y="3055"/>
                      </a:lnTo>
                      <a:lnTo>
                        <a:pt x="3796" y="3055"/>
                      </a:lnTo>
                      <a:lnTo>
                        <a:pt x="3796" y="3102"/>
                      </a:lnTo>
                      <a:lnTo>
                        <a:pt x="3842" y="3102"/>
                      </a:lnTo>
                      <a:lnTo>
                        <a:pt x="3981" y="3194"/>
                      </a:lnTo>
                      <a:lnTo>
                        <a:pt x="4027" y="3241"/>
                      </a:lnTo>
                      <a:lnTo>
                        <a:pt x="4120" y="3333"/>
                      </a:lnTo>
                      <a:lnTo>
                        <a:pt x="4120" y="3379"/>
                      </a:lnTo>
                      <a:lnTo>
                        <a:pt x="4166" y="3426"/>
                      </a:lnTo>
                      <a:lnTo>
                        <a:pt x="4212" y="3472"/>
                      </a:lnTo>
                      <a:lnTo>
                        <a:pt x="4259" y="3518"/>
                      </a:lnTo>
                      <a:lnTo>
                        <a:pt x="4259" y="3565"/>
                      </a:lnTo>
                      <a:lnTo>
                        <a:pt x="4259" y="3657"/>
                      </a:lnTo>
                      <a:lnTo>
                        <a:pt x="4305" y="3657"/>
                      </a:lnTo>
                      <a:lnTo>
                        <a:pt x="4490" y="3842"/>
                      </a:lnTo>
                      <a:lnTo>
                        <a:pt x="4675" y="3981"/>
                      </a:lnTo>
                      <a:lnTo>
                        <a:pt x="4814" y="4166"/>
                      </a:lnTo>
                      <a:lnTo>
                        <a:pt x="4907" y="4305"/>
                      </a:lnTo>
                      <a:lnTo>
                        <a:pt x="4953" y="4444"/>
                      </a:lnTo>
                      <a:lnTo>
                        <a:pt x="4953" y="4629"/>
                      </a:lnTo>
                      <a:lnTo>
                        <a:pt x="5045" y="4537"/>
                      </a:lnTo>
                      <a:lnTo>
                        <a:pt x="5138" y="4444"/>
                      </a:lnTo>
                      <a:lnTo>
                        <a:pt x="5184" y="4398"/>
                      </a:lnTo>
                      <a:lnTo>
                        <a:pt x="5231" y="4305"/>
                      </a:lnTo>
                      <a:lnTo>
                        <a:pt x="5277" y="4259"/>
                      </a:lnTo>
                      <a:lnTo>
                        <a:pt x="5323" y="4120"/>
                      </a:lnTo>
                      <a:lnTo>
                        <a:pt x="5369" y="3981"/>
                      </a:lnTo>
                      <a:lnTo>
                        <a:pt x="5369" y="3935"/>
                      </a:lnTo>
                      <a:lnTo>
                        <a:pt x="5416" y="3796"/>
                      </a:lnTo>
                      <a:lnTo>
                        <a:pt x="5416" y="3657"/>
                      </a:lnTo>
                      <a:lnTo>
                        <a:pt x="5369" y="3565"/>
                      </a:lnTo>
                      <a:lnTo>
                        <a:pt x="5369" y="3518"/>
                      </a:lnTo>
                      <a:lnTo>
                        <a:pt x="5369" y="3472"/>
                      </a:lnTo>
                      <a:lnTo>
                        <a:pt x="5369" y="3426"/>
                      </a:lnTo>
                      <a:lnTo>
                        <a:pt x="5369" y="3379"/>
                      </a:lnTo>
                      <a:lnTo>
                        <a:pt x="5323" y="3333"/>
                      </a:lnTo>
                      <a:lnTo>
                        <a:pt x="5323" y="3287"/>
                      </a:lnTo>
                      <a:lnTo>
                        <a:pt x="5323" y="3241"/>
                      </a:lnTo>
                      <a:lnTo>
                        <a:pt x="5277" y="3194"/>
                      </a:lnTo>
                      <a:lnTo>
                        <a:pt x="5277" y="3148"/>
                      </a:lnTo>
                      <a:lnTo>
                        <a:pt x="5231" y="3055"/>
                      </a:lnTo>
                      <a:lnTo>
                        <a:pt x="5277" y="3009"/>
                      </a:lnTo>
                      <a:lnTo>
                        <a:pt x="5231" y="3009"/>
                      </a:lnTo>
                      <a:lnTo>
                        <a:pt x="5184" y="2917"/>
                      </a:lnTo>
                      <a:lnTo>
                        <a:pt x="5138" y="2870"/>
                      </a:lnTo>
                      <a:lnTo>
                        <a:pt x="5045" y="2731"/>
                      </a:lnTo>
                      <a:lnTo>
                        <a:pt x="4814" y="2500"/>
                      </a:lnTo>
                      <a:lnTo>
                        <a:pt x="4768" y="2454"/>
                      </a:lnTo>
                      <a:lnTo>
                        <a:pt x="4675" y="2361"/>
                      </a:lnTo>
                      <a:lnTo>
                        <a:pt x="4583" y="2315"/>
                      </a:lnTo>
                      <a:lnTo>
                        <a:pt x="4583" y="2269"/>
                      </a:lnTo>
                      <a:lnTo>
                        <a:pt x="4490" y="2269"/>
                      </a:lnTo>
                      <a:lnTo>
                        <a:pt x="4490" y="2222"/>
                      </a:lnTo>
                      <a:lnTo>
                        <a:pt x="4490" y="2176"/>
                      </a:lnTo>
                      <a:lnTo>
                        <a:pt x="4444" y="2222"/>
                      </a:lnTo>
                      <a:lnTo>
                        <a:pt x="4398" y="2222"/>
                      </a:lnTo>
                      <a:lnTo>
                        <a:pt x="1574" y="602"/>
                      </a:lnTo>
                      <a:lnTo>
                        <a:pt x="1250" y="371"/>
                      </a:lnTo>
                      <a:lnTo>
                        <a:pt x="926" y="140"/>
                      </a:lnTo>
                      <a:lnTo>
                        <a:pt x="6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5" name="Google Shape;8195;p53"/>
                <p:cNvSpPr/>
                <p:nvPr/>
              </p:nvSpPr>
              <p:spPr>
                <a:xfrm>
                  <a:off x="5045090" y="2645936"/>
                  <a:ext cx="31526" cy="2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" h="556" extrusionOk="0">
                      <a:moveTo>
                        <a:pt x="695" y="0"/>
                      </a:moveTo>
                      <a:lnTo>
                        <a:pt x="417" y="47"/>
                      </a:lnTo>
                      <a:lnTo>
                        <a:pt x="1" y="510"/>
                      </a:lnTo>
                      <a:lnTo>
                        <a:pt x="232" y="510"/>
                      </a:lnTo>
                      <a:lnTo>
                        <a:pt x="232" y="463"/>
                      </a:lnTo>
                      <a:lnTo>
                        <a:pt x="278" y="463"/>
                      </a:lnTo>
                      <a:lnTo>
                        <a:pt x="325" y="510"/>
                      </a:lnTo>
                      <a:lnTo>
                        <a:pt x="463" y="510"/>
                      </a:lnTo>
                      <a:lnTo>
                        <a:pt x="510" y="556"/>
                      </a:lnTo>
                      <a:lnTo>
                        <a:pt x="741" y="417"/>
                      </a:lnTo>
                      <a:lnTo>
                        <a:pt x="6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6" name="Google Shape;8196;p53"/>
                <p:cNvSpPr/>
                <p:nvPr/>
              </p:nvSpPr>
              <p:spPr>
                <a:xfrm>
                  <a:off x="5033279" y="2640030"/>
                  <a:ext cx="41340" cy="29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695" extrusionOk="0">
                      <a:moveTo>
                        <a:pt x="927" y="1"/>
                      </a:moveTo>
                      <a:lnTo>
                        <a:pt x="603" y="139"/>
                      </a:lnTo>
                      <a:lnTo>
                        <a:pt x="417" y="232"/>
                      </a:lnTo>
                      <a:lnTo>
                        <a:pt x="371" y="278"/>
                      </a:lnTo>
                      <a:lnTo>
                        <a:pt x="232" y="371"/>
                      </a:lnTo>
                      <a:lnTo>
                        <a:pt x="1" y="417"/>
                      </a:lnTo>
                      <a:lnTo>
                        <a:pt x="47" y="695"/>
                      </a:lnTo>
                      <a:lnTo>
                        <a:pt x="279" y="649"/>
                      </a:lnTo>
                      <a:lnTo>
                        <a:pt x="695" y="186"/>
                      </a:lnTo>
                      <a:lnTo>
                        <a:pt x="973" y="139"/>
                      </a:lnTo>
                      <a:lnTo>
                        <a:pt x="92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7" name="Google Shape;8197;p53"/>
                <p:cNvSpPr/>
                <p:nvPr/>
              </p:nvSpPr>
              <p:spPr>
                <a:xfrm>
                  <a:off x="5078528" y="2606592"/>
                  <a:ext cx="27574" cy="39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927" extrusionOk="0">
                      <a:moveTo>
                        <a:pt x="139" y="1"/>
                      </a:moveTo>
                      <a:lnTo>
                        <a:pt x="93" y="47"/>
                      </a:lnTo>
                      <a:lnTo>
                        <a:pt x="139" y="140"/>
                      </a:lnTo>
                      <a:lnTo>
                        <a:pt x="185" y="232"/>
                      </a:lnTo>
                      <a:lnTo>
                        <a:pt x="185" y="279"/>
                      </a:lnTo>
                      <a:lnTo>
                        <a:pt x="185" y="371"/>
                      </a:lnTo>
                      <a:lnTo>
                        <a:pt x="139" y="510"/>
                      </a:lnTo>
                      <a:lnTo>
                        <a:pt x="0" y="649"/>
                      </a:lnTo>
                      <a:lnTo>
                        <a:pt x="47" y="926"/>
                      </a:lnTo>
                      <a:lnTo>
                        <a:pt x="648" y="788"/>
                      </a:lnTo>
                      <a:lnTo>
                        <a:pt x="556" y="47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8" name="Google Shape;8198;p53"/>
                <p:cNvSpPr/>
                <p:nvPr/>
              </p:nvSpPr>
              <p:spPr>
                <a:xfrm>
                  <a:off x="5080482" y="2640030"/>
                  <a:ext cx="27574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464" extrusionOk="0">
                      <a:moveTo>
                        <a:pt x="602" y="1"/>
                      </a:moveTo>
                      <a:lnTo>
                        <a:pt x="1" y="139"/>
                      </a:lnTo>
                      <a:lnTo>
                        <a:pt x="47" y="463"/>
                      </a:lnTo>
                      <a:lnTo>
                        <a:pt x="649" y="139"/>
                      </a:lnTo>
                      <a:lnTo>
                        <a:pt x="6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9" name="Google Shape;8199;p53"/>
                <p:cNvSpPr/>
                <p:nvPr/>
              </p:nvSpPr>
              <p:spPr>
                <a:xfrm>
                  <a:off x="5104106" y="2608589"/>
                  <a:ext cx="7903" cy="31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741" extrusionOk="0">
                      <a:moveTo>
                        <a:pt x="0" y="0"/>
                      </a:moveTo>
                      <a:lnTo>
                        <a:pt x="139" y="741"/>
                      </a:lnTo>
                      <a:lnTo>
                        <a:pt x="185" y="741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0" name="Google Shape;8200;p53"/>
                <p:cNvSpPr/>
                <p:nvPr/>
              </p:nvSpPr>
              <p:spPr>
                <a:xfrm>
                  <a:off x="5027416" y="2659702"/>
                  <a:ext cx="1997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32" extrusionOk="0">
                      <a:moveTo>
                        <a:pt x="0" y="0"/>
                      </a:moveTo>
                      <a:lnTo>
                        <a:pt x="46" y="232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1" name="Google Shape;8201;p53"/>
                <p:cNvSpPr/>
                <p:nvPr/>
              </p:nvSpPr>
              <p:spPr>
                <a:xfrm>
                  <a:off x="5109969" y="2640030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2" name="Google Shape;8202;p53"/>
                <p:cNvSpPr/>
                <p:nvPr/>
              </p:nvSpPr>
              <p:spPr>
                <a:xfrm>
                  <a:off x="5072622" y="2638076"/>
                  <a:ext cx="199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18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3" name="Google Shape;8203;p53"/>
                <p:cNvSpPr/>
                <p:nvPr/>
              </p:nvSpPr>
              <p:spPr>
                <a:xfrm>
                  <a:off x="5033279" y="2657747"/>
                  <a:ext cx="2039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278" extrusionOk="0">
                      <a:moveTo>
                        <a:pt x="47" y="278"/>
                      </a:moveTo>
                      <a:lnTo>
                        <a:pt x="47" y="278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27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4" name="Google Shape;8204;p53"/>
                <p:cNvSpPr/>
                <p:nvPr/>
              </p:nvSpPr>
              <p:spPr>
                <a:xfrm>
                  <a:off x="5074577" y="2645936"/>
                  <a:ext cx="2039" cy="1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18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1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5" name="Google Shape;8205;p53"/>
                <p:cNvSpPr/>
                <p:nvPr/>
              </p:nvSpPr>
              <p:spPr>
                <a:xfrm>
                  <a:off x="5029370" y="2657747"/>
                  <a:ext cx="1997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78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0" y="278"/>
                      </a:lnTo>
                      <a:lnTo>
                        <a:pt x="47" y="278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6" name="Google Shape;8206;p53"/>
                <p:cNvSpPr/>
                <p:nvPr/>
              </p:nvSpPr>
              <p:spPr>
                <a:xfrm>
                  <a:off x="5031324" y="2657747"/>
                  <a:ext cx="1997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78" extrusionOk="0">
                      <a:moveTo>
                        <a:pt x="47" y="278"/>
                      </a:moveTo>
                      <a:lnTo>
                        <a:pt x="47" y="278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278"/>
                      </a:lnTo>
                      <a:lnTo>
                        <a:pt x="47" y="27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7" name="Google Shape;8207;p53"/>
                <p:cNvSpPr/>
                <p:nvPr/>
              </p:nvSpPr>
              <p:spPr>
                <a:xfrm>
                  <a:off x="5031324" y="2657747"/>
                  <a:ext cx="1997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78" extrusionOk="0">
                      <a:moveTo>
                        <a:pt x="47" y="278"/>
                      </a:moveTo>
                      <a:lnTo>
                        <a:pt x="47" y="278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278"/>
                      </a:lnTo>
                      <a:lnTo>
                        <a:pt x="47" y="27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8" name="Google Shape;8208;p53"/>
                <p:cNvSpPr/>
                <p:nvPr/>
              </p:nvSpPr>
              <p:spPr>
                <a:xfrm>
                  <a:off x="5072622" y="2638076"/>
                  <a:ext cx="399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1" y="0"/>
                      </a:moveTo>
                      <a:lnTo>
                        <a:pt x="47" y="185"/>
                      </a:lnTo>
                      <a:lnTo>
                        <a:pt x="93" y="185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9" name="Google Shape;8209;p53"/>
                <p:cNvSpPr/>
                <p:nvPr/>
              </p:nvSpPr>
              <p:spPr>
                <a:xfrm>
                  <a:off x="5031324" y="2657747"/>
                  <a:ext cx="3994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278" extrusionOk="0">
                      <a:moveTo>
                        <a:pt x="1" y="0"/>
                      </a:moveTo>
                      <a:lnTo>
                        <a:pt x="47" y="278"/>
                      </a:lnTo>
                      <a:lnTo>
                        <a:pt x="93" y="278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0" name="Google Shape;8210;p53"/>
                <p:cNvSpPr/>
                <p:nvPr/>
              </p:nvSpPr>
              <p:spPr>
                <a:xfrm>
                  <a:off x="5074577" y="2645936"/>
                  <a:ext cx="5948" cy="1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18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17"/>
                      </a:lnTo>
                      <a:lnTo>
                        <a:pt x="140" y="371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1" name="Google Shape;8211;p53"/>
                <p:cNvSpPr/>
                <p:nvPr/>
              </p:nvSpPr>
              <p:spPr>
                <a:xfrm>
                  <a:off x="5102109" y="2608589"/>
                  <a:ext cx="7903" cy="31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741" extrusionOk="0">
                      <a:moveTo>
                        <a:pt x="1" y="0"/>
                      </a:moveTo>
                      <a:lnTo>
                        <a:pt x="93" y="741"/>
                      </a:lnTo>
                      <a:lnTo>
                        <a:pt x="186" y="741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2" name="Google Shape;8212;p53"/>
                <p:cNvSpPr/>
                <p:nvPr/>
              </p:nvSpPr>
              <p:spPr>
                <a:xfrm>
                  <a:off x="5078528" y="2634124"/>
                  <a:ext cx="1997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79" extrusionOk="0">
                      <a:moveTo>
                        <a:pt x="47" y="278"/>
                      </a:moveTo>
                      <a:lnTo>
                        <a:pt x="47" y="278"/>
                      </a:lnTo>
                      <a:lnTo>
                        <a:pt x="47" y="278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278"/>
                      </a:lnTo>
                      <a:lnTo>
                        <a:pt x="47" y="27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3" name="Google Shape;8213;p53"/>
                <p:cNvSpPr/>
                <p:nvPr/>
              </p:nvSpPr>
              <p:spPr>
                <a:xfrm>
                  <a:off x="5106060" y="2640030"/>
                  <a:ext cx="3951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0" extrusionOk="0">
                      <a:moveTo>
                        <a:pt x="0" y="1"/>
                      </a:moveTo>
                      <a:lnTo>
                        <a:pt x="47" y="139"/>
                      </a:lnTo>
                      <a:lnTo>
                        <a:pt x="93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4" name="Google Shape;8214;p53"/>
                <p:cNvSpPr/>
                <p:nvPr/>
              </p:nvSpPr>
              <p:spPr>
                <a:xfrm>
                  <a:off x="5080482" y="2645936"/>
                  <a:ext cx="1997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325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3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5" name="Google Shape;8215;p53"/>
                <p:cNvSpPr/>
                <p:nvPr/>
              </p:nvSpPr>
              <p:spPr>
                <a:xfrm>
                  <a:off x="5031324" y="265774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6" name="Google Shape;8216;p53"/>
                <p:cNvSpPr/>
                <p:nvPr/>
              </p:nvSpPr>
              <p:spPr>
                <a:xfrm>
                  <a:off x="5031324" y="2657747"/>
                  <a:ext cx="1997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78" extrusionOk="0">
                      <a:moveTo>
                        <a:pt x="1" y="0"/>
                      </a:moveTo>
                      <a:lnTo>
                        <a:pt x="1" y="278"/>
                      </a:lnTo>
                      <a:lnTo>
                        <a:pt x="47" y="27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7" name="Google Shape;8217;p53"/>
                <p:cNvSpPr/>
                <p:nvPr/>
              </p:nvSpPr>
              <p:spPr>
                <a:xfrm>
                  <a:off x="5076574" y="2634124"/>
                  <a:ext cx="3951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279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0" y="278"/>
                      </a:lnTo>
                      <a:lnTo>
                        <a:pt x="93" y="278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8" name="Google Shape;8218;p53"/>
                <p:cNvSpPr/>
                <p:nvPr/>
              </p:nvSpPr>
              <p:spPr>
                <a:xfrm>
                  <a:off x="5031324" y="2657747"/>
                  <a:ext cx="1997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7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278"/>
                      </a:lnTo>
                      <a:lnTo>
                        <a:pt x="47" y="278"/>
                      </a:lnTo>
                      <a:lnTo>
                        <a:pt x="47" y="278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9" name="Google Shape;8219;p53"/>
                <p:cNvSpPr/>
                <p:nvPr/>
              </p:nvSpPr>
              <p:spPr>
                <a:xfrm>
                  <a:off x="5076574" y="2645936"/>
                  <a:ext cx="5906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371" extrusionOk="0">
                      <a:moveTo>
                        <a:pt x="0" y="0"/>
                      </a:moveTo>
                      <a:lnTo>
                        <a:pt x="93" y="371"/>
                      </a:lnTo>
                      <a:lnTo>
                        <a:pt x="139" y="324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0" name="Google Shape;8220;p53"/>
                <p:cNvSpPr/>
                <p:nvPr/>
              </p:nvSpPr>
              <p:spPr>
                <a:xfrm>
                  <a:off x="5076574" y="2636121"/>
                  <a:ext cx="42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32" extrusionOk="0">
                      <a:moveTo>
                        <a:pt x="0" y="231"/>
                      </a:moveTo>
                      <a:lnTo>
                        <a:pt x="0" y="231"/>
                      </a:lnTo>
                      <a:lnTo>
                        <a:pt x="0" y="23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231"/>
                      </a:lnTo>
                      <a:lnTo>
                        <a:pt x="0" y="2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1" name="Google Shape;8221;p53"/>
                <p:cNvSpPr/>
                <p:nvPr/>
              </p:nvSpPr>
              <p:spPr>
                <a:xfrm>
                  <a:off x="5076574" y="2645936"/>
                  <a:ext cx="3951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371" extrusionOk="0">
                      <a:moveTo>
                        <a:pt x="93" y="371"/>
                      </a:moveTo>
                      <a:lnTo>
                        <a:pt x="93" y="371"/>
                      </a:lnTo>
                      <a:lnTo>
                        <a:pt x="93" y="37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3" y="371"/>
                      </a:lnTo>
                      <a:lnTo>
                        <a:pt x="93" y="37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2" name="Google Shape;8222;p53"/>
                <p:cNvSpPr/>
                <p:nvPr/>
              </p:nvSpPr>
              <p:spPr>
                <a:xfrm>
                  <a:off x="5021510" y="2683282"/>
                  <a:ext cx="9857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279" extrusionOk="0">
                      <a:moveTo>
                        <a:pt x="232" y="1"/>
                      </a:moveTo>
                      <a:lnTo>
                        <a:pt x="0" y="279"/>
                      </a:lnTo>
                      <a:lnTo>
                        <a:pt x="232" y="140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3" name="Google Shape;8223;p53"/>
                <p:cNvSpPr/>
                <p:nvPr/>
              </p:nvSpPr>
              <p:spPr>
                <a:xfrm>
                  <a:off x="4995932" y="2675422"/>
                  <a:ext cx="35435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742" extrusionOk="0">
                      <a:moveTo>
                        <a:pt x="787" y="1"/>
                      </a:moveTo>
                      <a:lnTo>
                        <a:pt x="0" y="93"/>
                      </a:lnTo>
                      <a:lnTo>
                        <a:pt x="93" y="741"/>
                      </a:lnTo>
                      <a:lnTo>
                        <a:pt x="602" y="464"/>
                      </a:lnTo>
                      <a:lnTo>
                        <a:pt x="834" y="186"/>
                      </a:lnTo>
                      <a:lnTo>
                        <a:pt x="7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4" name="Google Shape;8224;p53"/>
                <p:cNvSpPr/>
                <p:nvPr/>
              </p:nvSpPr>
              <p:spPr>
                <a:xfrm>
                  <a:off x="5037230" y="2673468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5" name="Google Shape;8225;p53"/>
                <p:cNvSpPr/>
                <p:nvPr/>
              </p:nvSpPr>
              <p:spPr>
                <a:xfrm>
                  <a:off x="5037230" y="2671513"/>
                  <a:ext cx="23623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325" extrusionOk="0">
                      <a:moveTo>
                        <a:pt x="417" y="0"/>
                      </a:moveTo>
                      <a:lnTo>
                        <a:pt x="47" y="46"/>
                      </a:lnTo>
                      <a:lnTo>
                        <a:pt x="0" y="139"/>
                      </a:lnTo>
                      <a:lnTo>
                        <a:pt x="47" y="324"/>
                      </a:lnTo>
                      <a:lnTo>
                        <a:pt x="556" y="46"/>
                      </a:lnTo>
                      <a:lnTo>
                        <a:pt x="5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6" name="Google Shape;8226;p53"/>
                <p:cNvSpPr/>
                <p:nvPr/>
              </p:nvSpPr>
              <p:spPr>
                <a:xfrm>
                  <a:off x="5029370" y="2675422"/>
                  <a:ext cx="199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0" y="1"/>
                      </a:moveTo>
                      <a:lnTo>
                        <a:pt x="47" y="18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7" name="Google Shape;8227;p53"/>
                <p:cNvSpPr/>
                <p:nvPr/>
              </p:nvSpPr>
              <p:spPr>
                <a:xfrm>
                  <a:off x="5031324" y="2683282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1" y="1"/>
                      </a:moveTo>
                      <a:lnTo>
                        <a:pt x="1" y="140"/>
                      </a:lnTo>
                      <a:lnTo>
                        <a:pt x="47" y="14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8" name="Google Shape;8228;p53"/>
                <p:cNvSpPr/>
                <p:nvPr/>
              </p:nvSpPr>
              <p:spPr>
                <a:xfrm>
                  <a:off x="5037230" y="2677419"/>
                  <a:ext cx="199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47" y="185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185"/>
                      </a:lnTo>
                      <a:lnTo>
                        <a:pt x="47" y="1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9" name="Google Shape;8229;p53"/>
                <p:cNvSpPr/>
                <p:nvPr/>
              </p:nvSpPr>
              <p:spPr>
                <a:xfrm>
                  <a:off x="5037230" y="267542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0" name="Google Shape;8230;p53"/>
                <p:cNvSpPr/>
                <p:nvPr/>
              </p:nvSpPr>
              <p:spPr>
                <a:xfrm>
                  <a:off x="5033279" y="2675422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93"/>
                      </a:moveTo>
                      <a:lnTo>
                        <a:pt x="47" y="93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93"/>
                      </a:lnTo>
                      <a:lnTo>
                        <a:pt x="47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1" name="Google Shape;8231;p53"/>
                <p:cNvSpPr/>
                <p:nvPr/>
              </p:nvSpPr>
              <p:spPr>
                <a:xfrm>
                  <a:off x="5035276" y="2679373"/>
                  <a:ext cx="42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86" extrusionOk="0">
                      <a:moveTo>
                        <a:pt x="0" y="185"/>
                      </a:moveTo>
                      <a:lnTo>
                        <a:pt x="0" y="185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85"/>
                      </a:lnTo>
                      <a:lnTo>
                        <a:pt x="0" y="1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2" name="Google Shape;8232;p53"/>
                <p:cNvSpPr/>
                <p:nvPr/>
              </p:nvSpPr>
              <p:spPr>
                <a:xfrm>
                  <a:off x="5031324" y="2675422"/>
                  <a:ext cx="199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1" y="1"/>
                      </a:moveTo>
                      <a:lnTo>
                        <a:pt x="1" y="186"/>
                      </a:lnTo>
                      <a:lnTo>
                        <a:pt x="47" y="14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3" name="Google Shape;8233;p53"/>
                <p:cNvSpPr/>
                <p:nvPr/>
              </p:nvSpPr>
              <p:spPr>
                <a:xfrm>
                  <a:off x="5031324" y="2681328"/>
                  <a:ext cx="399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186"/>
                      </a:lnTo>
                      <a:lnTo>
                        <a:pt x="93" y="139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4" name="Google Shape;8234;p53"/>
                <p:cNvSpPr/>
                <p:nvPr/>
              </p:nvSpPr>
              <p:spPr>
                <a:xfrm>
                  <a:off x="5033279" y="2675422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93"/>
                      </a:moveTo>
                      <a:lnTo>
                        <a:pt x="47" y="93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93"/>
                      </a:lnTo>
                      <a:lnTo>
                        <a:pt x="47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5" name="Google Shape;8235;p53"/>
                <p:cNvSpPr/>
                <p:nvPr/>
              </p:nvSpPr>
              <p:spPr>
                <a:xfrm>
                  <a:off x="5035276" y="2679373"/>
                  <a:ext cx="42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86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85"/>
                      </a:lnTo>
                      <a:lnTo>
                        <a:pt x="0" y="185"/>
                      </a:lnTo>
                      <a:lnTo>
                        <a:pt x="0" y="18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6" name="Google Shape;8236;p53"/>
                <p:cNvSpPr/>
                <p:nvPr/>
              </p:nvSpPr>
              <p:spPr>
                <a:xfrm>
                  <a:off x="5035276" y="2677419"/>
                  <a:ext cx="3951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232" extrusionOk="0">
                      <a:moveTo>
                        <a:pt x="46" y="0"/>
                      </a:moveTo>
                      <a:lnTo>
                        <a:pt x="0" y="46"/>
                      </a:lnTo>
                      <a:lnTo>
                        <a:pt x="0" y="231"/>
                      </a:lnTo>
                      <a:lnTo>
                        <a:pt x="93" y="185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7" name="Google Shape;8237;p53"/>
                <p:cNvSpPr/>
                <p:nvPr/>
              </p:nvSpPr>
              <p:spPr>
                <a:xfrm>
                  <a:off x="5033279" y="2675422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1" y="1"/>
                      </a:moveTo>
                      <a:lnTo>
                        <a:pt x="47" y="93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8" name="Google Shape;8238;p53"/>
                <p:cNvSpPr/>
                <p:nvPr/>
              </p:nvSpPr>
              <p:spPr>
                <a:xfrm>
                  <a:off x="5033279" y="2675422"/>
                  <a:ext cx="2039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40" extrusionOk="0">
                      <a:moveTo>
                        <a:pt x="1" y="1"/>
                      </a:moveTo>
                      <a:lnTo>
                        <a:pt x="1" y="140"/>
                      </a:lnTo>
                      <a:lnTo>
                        <a:pt x="47" y="9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9" name="Google Shape;8239;p53"/>
                <p:cNvSpPr/>
                <p:nvPr/>
              </p:nvSpPr>
              <p:spPr>
                <a:xfrm>
                  <a:off x="5033279" y="2679373"/>
                  <a:ext cx="2039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86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185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0" name="Google Shape;8240;p53"/>
                <p:cNvSpPr/>
                <p:nvPr/>
              </p:nvSpPr>
              <p:spPr>
                <a:xfrm>
                  <a:off x="5035276" y="2679373"/>
                  <a:ext cx="42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86" extrusionOk="0">
                      <a:moveTo>
                        <a:pt x="0" y="185"/>
                      </a:moveTo>
                      <a:lnTo>
                        <a:pt x="0" y="185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85"/>
                      </a:lnTo>
                      <a:lnTo>
                        <a:pt x="0" y="1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1" name="Google Shape;8241;p53"/>
                <p:cNvSpPr/>
                <p:nvPr/>
              </p:nvSpPr>
              <p:spPr>
                <a:xfrm>
                  <a:off x="5033279" y="2675422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93"/>
                      </a:lnTo>
                      <a:lnTo>
                        <a:pt x="47" y="93"/>
                      </a:lnTo>
                      <a:lnTo>
                        <a:pt x="47" y="93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2" name="Google Shape;8242;p53"/>
                <p:cNvSpPr/>
                <p:nvPr/>
              </p:nvSpPr>
              <p:spPr>
                <a:xfrm>
                  <a:off x="4993978" y="2669516"/>
                  <a:ext cx="35435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187" extrusionOk="0">
                      <a:moveTo>
                        <a:pt x="833" y="1"/>
                      </a:moveTo>
                      <a:lnTo>
                        <a:pt x="0" y="93"/>
                      </a:lnTo>
                      <a:lnTo>
                        <a:pt x="46" y="186"/>
                      </a:lnTo>
                      <a:lnTo>
                        <a:pt x="833" y="47"/>
                      </a:lnTo>
                      <a:lnTo>
                        <a:pt x="8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3" name="Google Shape;8243;p53"/>
                <p:cNvSpPr/>
                <p:nvPr/>
              </p:nvSpPr>
              <p:spPr>
                <a:xfrm>
                  <a:off x="5035276" y="2667562"/>
                  <a:ext cx="985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4" extrusionOk="0">
                      <a:moveTo>
                        <a:pt x="232" y="1"/>
                      </a:moveTo>
                      <a:lnTo>
                        <a:pt x="0" y="47"/>
                      </a:lnTo>
                      <a:lnTo>
                        <a:pt x="46" y="93"/>
                      </a:lnTo>
                      <a:lnTo>
                        <a:pt x="185" y="93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4" name="Google Shape;8244;p53"/>
                <p:cNvSpPr/>
                <p:nvPr/>
              </p:nvSpPr>
              <p:spPr>
                <a:xfrm>
                  <a:off x="5043136" y="2665608"/>
                  <a:ext cx="2362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140" extrusionOk="0">
                      <a:moveTo>
                        <a:pt x="278" y="0"/>
                      </a:moveTo>
                      <a:lnTo>
                        <a:pt x="278" y="47"/>
                      </a:lnTo>
                      <a:lnTo>
                        <a:pt x="47" y="47"/>
                      </a:lnTo>
                      <a:lnTo>
                        <a:pt x="0" y="139"/>
                      </a:lnTo>
                      <a:lnTo>
                        <a:pt x="278" y="93"/>
                      </a:lnTo>
                      <a:lnTo>
                        <a:pt x="463" y="93"/>
                      </a:lnTo>
                      <a:lnTo>
                        <a:pt x="463" y="139"/>
                      </a:lnTo>
                      <a:lnTo>
                        <a:pt x="556" y="93"/>
                      </a:lnTo>
                      <a:lnTo>
                        <a:pt x="509" y="47"/>
                      </a:lnTo>
                      <a:lnTo>
                        <a:pt x="371" y="47"/>
                      </a:lnTo>
                      <a:lnTo>
                        <a:pt x="32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5" name="Google Shape;8245;p53"/>
                <p:cNvSpPr/>
                <p:nvPr/>
              </p:nvSpPr>
              <p:spPr>
                <a:xfrm>
                  <a:off x="5029370" y="266951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6" name="Google Shape;8246;p53"/>
                <p:cNvSpPr/>
                <p:nvPr/>
              </p:nvSpPr>
              <p:spPr>
                <a:xfrm>
                  <a:off x="5035276" y="266951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6" y="47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47"/>
                      </a:lnTo>
                      <a:lnTo>
                        <a:pt x="46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7" name="Google Shape;8247;p53"/>
                <p:cNvSpPr/>
                <p:nvPr/>
              </p:nvSpPr>
              <p:spPr>
                <a:xfrm>
                  <a:off x="5033279" y="266951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8" name="Google Shape;8248;p53"/>
                <p:cNvSpPr/>
                <p:nvPr/>
              </p:nvSpPr>
              <p:spPr>
                <a:xfrm>
                  <a:off x="5029370" y="2669516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0" y="1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9" name="Google Shape;8249;p53"/>
                <p:cNvSpPr/>
                <p:nvPr/>
              </p:nvSpPr>
              <p:spPr>
                <a:xfrm>
                  <a:off x="5033279" y="266951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0" name="Google Shape;8250;p53"/>
                <p:cNvSpPr/>
                <p:nvPr/>
              </p:nvSpPr>
              <p:spPr>
                <a:xfrm>
                  <a:off x="5033279" y="2669516"/>
                  <a:ext cx="3994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1" name="Google Shape;8251;p53"/>
                <p:cNvSpPr/>
                <p:nvPr/>
              </p:nvSpPr>
              <p:spPr>
                <a:xfrm>
                  <a:off x="5033279" y="266951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2" name="Google Shape;8252;p53"/>
                <p:cNvSpPr/>
                <p:nvPr/>
              </p:nvSpPr>
              <p:spPr>
                <a:xfrm>
                  <a:off x="5031324" y="266951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3" name="Google Shape;8253;p53"/>
                <p:cNvSpPr/>
                <p:nvPr/>
              </p:nvSpPr>
              <p:spPr>
                <a:xfrm>
                  <a:off x="4995932" y="2671513"/>
                  <a:ext cx="33480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186" extrusionOk="0">
                      <a:moveTo>
                        <a:pt x="787" y="0"/>
                      </a:moveTo>
                      <a:lnTo>
                        <a:pt x="0" y="139"/>
                      </a:lnTo>
                      <a:lnTo>
                        <a:pt x="0" y="185"/>
                      </a:lnTo>
                      <a:lnTo>
                        <a:pt x="787" y="93"/>
                      </a:lnTo>
                      <a:lnTo>
                        <a:pt x="7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4" name="Google Shape;8254;p53"/>
                <p:cNvSpPr/>
                <p:nvPr/>
              </p:nvSpPr>
              <p:spPr>
                <a:xfrm>
                  <a:off x="5037230" y="2671513"/>
                  <a:ext cx="5948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7" y="46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5" name="Google Shape;8255;p53"/>
                <p:cNvSpPr/>
                <p:nvPr/>
              </p:nvSpPr>
              <p:spPr>
                <a:xfrm>
                  <a:off x="5039185" y="2669516"/>
                  <a:ext cx="23666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" h="94" extrusionOk="0">
                      <a:moveTo>
                        <a:pt x="371" y="1"/>
                      </a:moveTo>
                      <a:lnTo>
                        <a:pt x="93" y="47"/>
                      </a:lnTo>
                      <a:lnTo>
                        <a:pt x="1" y="93"/>
                      </a:lnTo>
                      <a:lnTo>
                        <a:pt x="371" y="47"/>
                      </a:lnTo>
                      <a:lnTo>
                        <a:pt x="464" y="47"/>
                      </a:lnTo>
                      <a:lnTo>
                        <a:pt x="510" y="93"/>
                      </a:lnTo>
                      <a:lnTo>
                        <a:pt x="556" y="47"/>
                      </a:lnTo>
                      <a:lnTo>
                        <a:pt x="5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6" name="Google Shape;8256;p53"/>
                <p:cNvSpPr/>
                <p:nvPr/>
              </p:nvSpPr>
              <p:spPr>
                <a:xfrm>
                  <a:off x="5029370" y="2671513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7" name="Google Shape;8257;p53"/>
                <p:cNvSpPr/>
                <p:nvPr/>
              </p:nvSpPr>
              <p:spPr>
                <a:xfrm>
                  <a:off x="5037230" y="2671513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0" y="93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8" name="Google Shape;8258;p53"/>
                <p:cNvSpPr/>
                <p:nvPr/>
              </p:nvSpPr>
              <p:spPr>
                <a:xfrm>
                  <a:off x="5033279" y="2671513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9" name="Google Shape;8259;p53"/>
                <p:cNvSpPr/>
                <p:nvPr/>
              </p:nvSpPr>
              <p:spPr>
                <a:xfrm>
                  <a:off x="5031324" y="2671513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0" name="Google Shape;8260;p53"/>
                <p:cNvSpPr/>
                <p:nvPr/>
              </p:nvSpPr>
              <p:spPr>
                <a:xfrm>
                  <a:off x="5033279" y="2671513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1" name="Google Shape;8261;p53"/>
                <p:cNvSpPr/>
                <p:nvPr/>
              </p:nvSpPr>
              <p:spPr>
                <a:xfrm>
                  <a:off x="5033279" y="2671513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93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2" name="Google Shape;8262;p53"/>
                <p:cNvSpPr/>
                <p:nvPr/>
              </p:nvSpPr>
              <p:spPr>
                <a:xfrm>
                  <a:off x="5033279" y="2671513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3" name="Google Shape;8263;p53"/>
                <p:cNvSpPr/>
                <p:nvPr/>
              </p:nvSpPr>
              <p:spPr>
                <a:xfrm>
                  <a:off x="5033279" y="2671513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4" name="Google Shape;8264;p53"/>
                <p:cNvSpPr/>
                <p:nvPr/>
              </p:nvSpPr>
              <p:spPr>
                <a:xfrm>
                  <a:off x="4978215" y="2663653"/>
                  <a:ext cx="9900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78" extrusionOk="0">
                      <a:moveTo>
                        <a:pt x="232" y="0"/>
                      </a:moveTo>
                      <a:lnTo>
                        <a:pt x="1" y="139"/>
                      </a:lnTo>
                      <a:lnTo>
                        <a:pt x="47" y="185"/>
                      </a:lnTo>
                      <a:lnTo>
                        <a:pt x="140" y="278"/>
                      </a:lnTo>
                      <a:lnTo>
                        <a:pt x="232" y="278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5" name="Google Shape;8265;p53"/>
                <p:cNvSpPr/>
                <p:nvPr/>
              </p:nvSpPr>
              <p:spPr>
                <a:xfrm>
                  <a:off x="4988072" y="267937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6" name="Google Shape;8266;p53"/>
                <p:cNvSpPr/>
                <p:nvPr/>
              </p:nvSpPr>
              <p:spPr>
                <a:xfrm>
                  <a:off x="4984121" y="2675422"/>
                  <a:ext cx="5948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8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140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7" name="Google Shape;8267;p53"/>
                <p:cNvSpPr/>
                <p:nvPr/>
              </p:nvSpPr>
              <p:spPr>
                <a:xfrm>
                  <a:off x="4988072" y="267741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8" name="Google Shape;8268;p53"/>
                <p:cNvSpPr/>
                <p:nvPr/>
              </p:nvSpPr>
              <p:spPr>
                <a:xfrm>
                  <a:off x="4990027" y="2661656"/>
                  <a:ext cx="3994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279" extrusionOk="0">
                      <a:moveTo>
                        <a:pt x="1" y="1"/>
                      </a:moveTo>
                      <a:lnTo>
                        <a:pt x="1" y="186"/>
                      </a:lnTo>
                      <a:lnTo>
                        <a:pt x="47" y="278"/>
                      </a:lnTo>
                      <a:lnTo>
                        <a:pt x="93" y="278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9" name="Google Shape;8269;p53"/>
                <p:cNvSpPr/>
                <p:nvPr/>
              </p:nvSpPr>
              <p:spPr>
                <a:xfrm>
                  <a:off x="4991981" y="2679373"/>
                  <a:ext cx="7945" cy="29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695" extrusionOk="0">
                      <a:moveTo>
                        <a:pt x="1" y="0"/>
                      </a:moveTo>
                      <a:lnTo>
                        <a:pt x="47" y="232"/>
                      </a:lnTo>
                      <a:lnTo>
                        <a:pt x="93" y="278"/>
                      </a:lnTo>
                      <a:lnTo>
                        <a:pt x="93" y="371"/>
                      </a:lnTo>
                      <a:lnTo>
                        <a:pt x="140" y="602"/>
                      </a:lnTo>
                      <a:lnTo>
                        <a:pt x="186" y="695"/>
                      </a:lnTo>
                      <a:lnTo>
                        <a:pt x="186" y="648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0" name="Google Shape;8270;p53"/>
                <p:cNvSpPr/>
                <p:nvPr/>
              </p:nvSpPr>
              <p:spPr>
                <a:xfrm>
                  <a:off x="4991981" y="2673468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93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1" name="Google Shape;8271;p53"/>
                <p:cNvSpPr/>
                <p:nvPr/>
              </p:nvSpPr>
              <p:spPr>
                <a:xfrm>
                  <a:off x="4991981" y="2677419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2" name="Google Shape;8272;p53"/>
                <p:cNvSpPr/>
                <p:nvPr/>
              </p:nvSpPr>
              <p:spPr>
                <a:xfrm>
                  <a:off x="4988072" y="2661656"/>
                  <a:ext cx="3951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325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0" y="325"/>
                      </a:lnTo>
                      <a:lnTo>
                        <a:pt x="93" y="278"/>
                      </a:lnTo>
                      <a:lnTo>
                        <a:pt x="47" y="18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3" name="Google Shape;8273;p53"/>
                <p:cNvSpPr/>
                <p:nvPr/>
              </p:nvSpPr>
              <p:spPr>
                <a:xfrm>
                  <a:off x="4990027" y="2679373"/>
                  <a:ext cx="3994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232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139"/>
                      </a:lnTo>
                      <a:lnTo>
                        <a:pt x="47" y="185"/>
                      </a:lnTo>
                      <a:lnTo>
                        <a:pt x="93" y="232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4" name="Google Shape;8274;p53"/>
                <p:cNvSpPr/>
                <p:nvPr/>
              </p:nvSpPr>
              <p:spPr>
                <a:xfrm>
                  <a:off x="4988072" y="2673468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93" y="0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93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5" name="Google Shape;8275;p53"/>
                <p:cNvSpPr/>
                <p:nvPr/>
              </p:nvSpPr>
              <p:spPr>
                <a:xfrm>
                  <a:off x="4990027" y="267741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6" name="Google Shape;8276;p53"/>
                <p:cNvSpPr/>
                <p:nvPr/>
              </p:nvSpPr>
              <p:spPr>
                <a:xfrm>
                  <a:off x="5249583" y="2504367"/>
                  <a:ext cx="27574" cy="43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1019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186" y="232"/>
                      </a:lnTo>
                      <a:lnTo>
                        <a:pt x="325" y="370"/>
                      </a:lnTo>
                      <a:lnTo>
                        <a:pt x="464" y="556"/>
                      </a:lnTo>
                      <a:lnTo>
                        <a:pt x="556" y="694"/>
                      </a:lnTo>
                      <a:lnTo>
                        <a:pt x="556" y="880"/>
                      </a:lnTo>
                      <a:lnTo>
                        <a:pt x="556" y="1018"/>
                      </a:lnTo>
                      <a:lnTo>
                        <a:pt x="603" y="1018"/>
                      </a:lnTo>
                      <a:lnTo>
                        <a:pt x="649" y="972"/>
                      </a:lnTo>
                      <a:lnTo>
                        <a:pt x="649" y="787"/>
                      </a:lnTo>
                      <a:lnTo>
                        <a:pt x="603" y="648"/>
                      </a:lnTo>
                      <a:lnTo>
                        <a:pt x="510" y="509"/>
                      </a:lnTo>
                      <a:lnTo>
                        <a:pt x="371" y="324"/>
                      </a:lnTo>
                      <a:lnTo>
                        <a:pt x="186" y="18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7" name="Google Shape;8277;p53"/>
                <p:cNvSpPr/>
                <p:nvPr/>
              </p:nvSpPr>
              <p:spPr>
                <a:xfrm>
                  <a:off x="5249583" y="2512228"/>
                  <a:ext cx="19714" cy="41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973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86" y="278"/>
                      </a:lnTo>
                      <a:lnTo>
                        <a:pt x="325" y="463"/>
                      </a:lnTo>
                      <a:lnTo>
                        <a:pt x="418" y="695"/>
                      </a:lnTo>
                      <a:lnTo>
                        <a:pt x="418" y="972"/>
                      </a:lnTo>
                      <a:lnTo>
                        <a:pt x="464" y="926"/>
                      </a:lnTo>
                      <a:lnTo>
                        <a:pt x="464" y="648"/>
                      </a:lnTo>
                      <a:lnTo>
                        <a:pt x="371" y="417"/>
                      </a:lnTo>
                      <a:lnTo>
                        <a:pt x="186" y="18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8" name="Google Shape;8278;p53"/>
                <p:cNvSpPr/>
                <p:nvPr/>
              </p:nvSpPr>
              <p:spPr>
                <a:xfrm>
                  <a:off x="5249583" y="2508276"/>
                  <a:ext cx="23666" cy="43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" h="1019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186" y="278"/>
                      </a:lnTo>
                      <a:lnTo>
                        <a:pt x="371" y="510"/>
                      </a:lnTo>
                      <a:lnTo>
                        <a:pt x="464" y="741"/>
                      </a:lnTo>
                      <a:lnTo>
                        <a:pt x="464" y="1019"/>
                      </a:lnTo>
                      <a:lnTo>
                        <a:pt x="510" y="973"/>
                      </a:lnTo>
                      <a:lnTo>
                        <a:pt x="556" y="926"/>
                      </a:lnTo>
                      <a:lnTo>
                        <a:pt x="556" y="788"/>
                      </a:lnTo>
                      <a:lnTo>
                        <a:pt x="556" y="602"/>
                      </a:lnTo>
                      <a:lnTo>
                        <a:pt x="464" y="464"/>
                      </a:lnTo>
                      <a:lnTo>
                        <a:pt x="325" y="278"/>
                      </a:lnTo>
                      <a:lnTo>
                        <a:pt x="186" y="14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9" name="Google Shape;8279;p53"/>
                <p:cNvSpPr/>
                <p:nvPr/>
              </p:nvSpPr>
              <p:spPr>
                <a:xfrm>
                  <a:off x="5239768" y="2514182"/>
                  <a:ext cx="985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86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93" y="93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  <a:moveTo>
                        <a:pt x="232" y="47"/>
                      </a:moveTo>
                      <a:lnTo>
                        <a:pt x="186" y="93"/>
                      </a:lnTo>
                      <a:lnTo>
                        <a:pt x="139" y="139"/>
                      </a:lnTo>
                      <a:lnTo>
                        <a:pt x="93" y="93"/>
                      </a:lnTo>
                      <a:lnTo>
                        <a:pt x="93" y="139"/>
                      </a:lnTo>
                      <a:lnTo>
                        <a:pt x="139" y="186"/>
                      </a:lnTo>
                      <a:lnTo>
                        <a:pt x="186" y="186"/>
                      </a:lnTo>
                      <a:lnTo>
                        <a:pt x="232" y="139"/>
                      </a:lnTo>
                      <a:lnTo>
                        <a:pt x="232" y="93"/>
                      </a:lnTo>
                      <a:lnTo>
                        <a:pt x="232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0" name="Google Shape;8280;p53"/>
                <p:cNvSpPr/>
                <p:nvPr/>
              </p:nvSpPr>
              <p:spPr>
                <a:xfrm>
                  <a:off x="5243719" y="251418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1" name="Google Shape;8281;p53"/>
                <p:cNvSpPr/>
                <p:nvPr/>
              </p:nvSpPr>
              <p:spPr>
                <a:xfrm>
                  <a:off x="5066717" y="2386380"/>
                  <a:ext cx="119985" cy="68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4" h="1621" extrusionOk="0">
                      <a:moveTo>
                        <a:pt x="1" y="0"/>
                      </a:moveTo>
                      <a:lnTo>
                        <a:pt x="47" y="27"/>
                      </a:lnTo>
                      <a:lnTo>
                        <a:pt x="47" y="0"/>
                      </a:lnTo>
                      <a:close/>
                      <a:moveTo>
                        <a:pt x="47" y="27"/>
                      </a:moveTo>
                      <a:lnTo>
                        <a:pt x="47" y="46"/>
                      </a:lnTo>
                      <a:lnTo>
                        <a:pt x="232" y="139"/>
                      </a:lnTo>
                      <a:lnTo>
                        <a:pt x="463" y="278"/>
                      </a:lnTo>
                      <a:lnTo>
                        <a:pt x="556" y="324"/>
                      </a:lnTo>
                      <a:lnTo>
                        <a:pt x="2824" y="1620"/>
                      </a:lnTo>
                      <a:lnTo>
                        <a:pt x="47" y="2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2" name="Google Shape;8282;p53"/>
                <p:cNvSpPr/>
                <p:nvPr/>
              </p:nvSpPr>
              <p:spPr>
                <a:xfrm>
                  <a:off x="5249583" y="25161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3" name="Google Shape;8283;p53"/>
                <p:cNvSpPr/>
                <p:nvPr/>
              </p:nvSpPr>
              <p:spPr>
                <a:xfrm>
                  <a:off x="5229953" y="2480744"/>
                  <a:ext cx="17717" cy="2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557" extrusionOk="0">
                      <a:moveTo>
                        <a:pt x="0" y="1"/>
                      </a:moveTo>
                      <a:lnTo>
                        <a:pt x="46" y="47"/>
                      </a:lnTo>
                      <a:lnTo>
                        <a:pt x="93" y="93"/>
                      </a:lnTo>
                      <a:lnTo>
                        <a:pt x="185" y="186"/>
                      </a:lnTo>
                      <a:lnTo>
                        <a:pt x="324" y="371"/>
                      </a:lnTo>
                      <a:lnTo>
                        <a:pt x="417" y="556"/>
                      </a:lnTo>
                      <a:lnTo>
                        <a:pt x="417" y="464"/>
                      </a:lnTo>
                      <a:lnTo>
                        <a:pt x="417" y="417"/>
                      </a:lnTo>
                      <a:lnTo>
                        <a:pt x="370" y="371"/>
                      </a:lnTo>
                      <a:lnTo>
                        <a:pt x="324" y="325"/>
                      </a:lnTo>
                      <a:lnTo>
                        <a:pt x="278" y="278"/>
                      </a:lnTo>
                      <a:lnTo>
                        <a:pt x="278" y="232"/>
                      </a:lnTo>
                      <a:lnTo>
                        <a:pt x="185" y="140"/>
                      </a:lnTo>
                      <a:lnTo>
                        <a:pt x="139" y="9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4" name="Google Shape;8284;p53"/>
                <p:cNvSpPr/>
                <p:nvPr/>
              </p:nvSpPr>
              <p:spPr>
                <a:xfrm>
                  <a:off x="5208327" y="2468975"/>
                  <a:ext cx="17717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32" extrusionOk="0">
                      <a:moveTo>
                        <a:pt x="0" y="0"/>
                      </a:moveTo>
                      <a:lnTo>
                        <a:pt x="324" y="185"/>
                      </a:lnTo>
                      <a:lnTo>
                        <a:pt x="347" y="185"/>
                      </a:lnTo>
                      <a:lnTo>
                        <a:pt x="278" y="139"/>
                      </a:lnTo>
                      <a:lnTo>
                        <a:pt x="139" y="46"/>
                      </a:lnTo>
                      <a:lnTo>
                        <a:pt x="0" y="0"/>
                      </a:lnTo>
                      <a:close/>
                      <a:moveTo>
                        <a:pt x="347" y="185"/>
                      </a:moveTo>
                      <a:lnTo>
                        <a:pt x="417" y="231"/>
                      </a:lnTo>
                      <a:lnTo>
                        <a:pt x="417" y="231"/>
                      </a:lnTo>
                      <a:lnTo>
                        <a:pt x="370" y="1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5" name="Google Shape;8285;p53"/>
                <p:cNvSpPr/>
                <p:nvPr/>
              </p:nvSpPr>
              <p:spPr>
                <a:xfrm>
                  <a:off x="5249583" y="250632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6" name="Google Shape;8286;p53"/>
                <p:cNvSpPr/>
                <p:nvPr/>
              </p:nvSpPr>
              <p:spPr>
                <a:xfrm>
                  <a:off x="5247628" y="251222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7" name="Google Shape;8287;p53"/>
                <p:cNvSpPr/>
                <p:nvPr/>
              </p:nvSpPr>
              <p:spPr>
                <a:xfrm>
                  <a:off x="5247628" y="250436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8" name="Google Shape;8288;p53"/>
                <p:cNvSpPr/>
                <p:nvPr/>
              </p:nvSpPr>
              <p:spPr>
                <a:xfrm>
                  <a:off x="5247628" y="2508276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9" name="Google Shape;8289;p53"/>
                <p:cNvSpPr/>
                <p:nvPr/>
              </p:nvSpPr>
              <p:spPr>
                <a:xfrm>
                  <a:off x="5243719" y="2514182"/>
                  <a:ext cx="5906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40" extrusionOk="0">
                      <a:moveTo>
                        <a:pt x="46" y="1"/>
                      </a:moveTo>
                      <a:lnTo>
                        <a:pt x="46" y="47"/>
                      </a:ln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6" y="139"/>
                      </a:lnTo>
                      <a:lnTo>
                        <a:pt x="93" y="93"/>
                      </a:lnTo>
                      <a:lnTo>
                        <a:pt x="139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0" name="Google Shape;8290;p53"/>
                <p:cNvSpPr/>
                <p:nvPr/>
              </p:nvSpPr>
              <p:spPr>
                <a:xfrm>
                  <a:off x="5245674" y="2510231"/>
                  <a:ext cx="3951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0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0" y="94"/>
                      </a:lnTo>
                      <a:lnTo>
                        <a:pt x="47" y="94"/>
                      </a:lnTo>
                      <a:lnTo>
                        <a:pt x="93" y="140"/>
                      </a:lnTo>
                      <a:lnTo>
                        <a:pt x="93" y="94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1" name="Google Shape;8291;p53"/>
                <p:cNvSpPr/>
                <p:nvPr/>
              </p:nvSpPr>
              <p:spPr>
                <a:xfrm>
                  <a:off x="5247628" y="2510231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2" name="Google Shape;8292;p53"/>
                <p:cNvSpPr/>
                <p:nvPr/>
              </p:nvSpPr>
              <p:spPr>
                <a:xfrm>
                  <a:off x="5243719" y="251418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3" name="Google Shape;8293;p53"/>
                <p:cNvSpPr/>
                <p:nvPr/>
              </p:nvSpPr>
              <p:spPr>
                <a:xfrm>
                  <a:off x="5245674" y="251222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4" name="Google Shape;8294;p53"/>
                <p:cNvSpPr/>
                <p:nvPr/>
              </p:nvSpPr>
              <p:spPr>
                <a:xfrm>
                  <a:off x="5245674" y="251418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5" name="Google Shape;8295;p53"/>
                <p:cNvSpPr/>
                <p:nvPr/>
              </p:nvSpPr>
              <p:spPr>
                <a:xfrm>
                  <a:off x="5245674" y="251222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6" name="Google Shape;8296;p53"/>
                <p:cNvSpPr/>
                <p:nvPr/>
              </p:nvSpPr>
              <p:spPr>
                <a:xfrm>
                  <a:off x="5245674" y="251418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7" name="Google Shape;8297;p53"/>
                <p:cNvSpPr/>
                <p:nvPr/>
              </p:nvSpPr>
              <p:spPr>
                <a:xfrm>
                  <a:off x="5245674" y="251613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8" name="Google Shape;8298;p53"/>
                <p:cNvSpPr/>
                <p:nvPr/>
              </p:nvSpPr>
              <p:spPr>
                <a:xfrm>
                  <a:off x="5245674" y="251222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9" name="Google Shape;8299;p53"/>
                <p:cNvSpPr/>
                <p:nvPr/>
              </p:nvSpPr>
              <p:spPr>
                <a:xfrm>
                  <a:off x="4779628" y="2638076"/>
                  <a:ext cx="66875" cy="59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1389" extrusionOk="0">
                      <a:moveTo>
                        <a:pt x="324" y="0"/>
                      </a:moveTo>
                      <a:lnTo>
                        <a:pt x="278" y="232"/>
                      </a:lnTo>
                      <a:lnTo>
                        <a:pt x="139" y="648"/>
                      </a:lnTo>
                      <a:lnTo>
                        <a:pt x="0" y="1019"/>
                      </a:lnTo>
                      <a:lnTo>
                        <a:pt x="602" y="1389"/>
                      </a:lnTo>
                      <a:lnTo>
                        <a:pt x="1111" y="1296"/>
                      </a:lnTo>
                      <a:lnTo>
                        <a:pt x="1204" y="1111"/>
                      </a:lnTo>
                      <a:lnTo>
                        <a:pt x="1343" y="926"/>
                      </a:lnTo>
                      <a:lnTo>
                        <a:pt x="1389" y="880"/>
                      </a:lnTo>
                      <a:lnTo>
                        <a:pt x="1435" y="833"/>
                      </a:lnTo>
                      <a:lnTo>
                        <a:pt x="1481" y="787"/>
                      </a:lnTo>
                      <a:lnTo>
                        <a:pt x="1574" y="741"/>
                      </a:lnTo>
                      <a:lnTo>
                        <a:pt x="32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0" name="Google Shape;8300;p53"/>
                <p:cNvSpPr/>
                <p:nvPr/>
              </p:nvSpPr>
              <p:spPr>
                <a:xfrm>
                  <a:off x="4661641" y="2590872"/>
                  <a:ext cx="125890" cy="88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3" h="2084" extrusionOk="0">
                      <a:moveTo>
                        <a:pt x="741" y="1"/>
                      </a:moveTo>
                      <a:lnTo>
                        <a:pt x="741" y="93"/>
                      </a:lnTo>
                      <a:lnTo>
                        <a:pt x="695" y="232"/>
                      </a:lnTo>
                      <a:lnTo>
                        <a:pt x="648" y="325"/>
                      </a:lnTo>
                      <a:lnTo>
                        <a:pt x="556" y="417"/>
                      </a:lnTo>
                      <a:lnTo>
                        <a:pt x="371" y="510"/>
                      </a:lnTo>
                      <a:lnTo>
                        <a:pt x="139" y="510"/>
                      </a:lnTo>
                      <a:lnTo>
                        <a:pt x="0" y="463"/>
                      </a:lnTo>
                      <a:lnTo>
                        <a:pt x="0" y="510"/>
                      </a:lnTo>
                      <a:lnTo>
                        <a:pt x="47" y="510"/>
                      </a:lnTo>
                      <a:lnTo>
                        <a:pt x="139" y="602"/>
                      </a:lnTo>
                      <a:lnTo>
                        <a:pt x="2639" y="2083"/>
                      </a:lnTo>
                      <a:lnTo>
                        <a:pt x="2824" y="1713"/>
                      </a:lnTo>
                      <a:lnTo>
                        <a:pt x="2916" y="1343"/>
                      </a:lnTo>
                      <a:lnTo>
                        <a:pt x="2963" y="1065"/>
                      </a:lnTo>
                      <a:lnTo>
                        <a:pt x="1667" y="325"/>
                      </a:lnTo>
                      <a:lnTo>
                        <a:pt x="1435" y="139"/>
                      </a:lnTo>
                      <a:lnTo>
                        <a:pt x="1389" y="139"/>
                      </a:lnTo>
                      <a:lnTo>
                        <a:pt x="11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1" name="Google Shape;8301;p53"/>
                <p:cNvSpPr/>
                <p:nvPr/>
              </p:nvSpPr>
              <p:spPr>
                <a:xfrm>
                  <a:off x="4777674" y="2638076"/>
                  <a:ext cx="15763" cy="43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1019" extrusionOk="0">
                      <a:moveTo>
                        <a:pt x="324" y="0"/>
                      </a:moveTo>
                      <a:lnTo>
                        <a:pt x="232" y="232"/>
                      </a:lnTo>
                      <a:lnTo>
                        <a:pt x="139" y="602"/>
                      </a:lnTo>
                      <a:lnTo>
                        <a:pt x="0" y="1019"/>
                      </a:lnTo>
                      <a:lnTo>
                        <a:pt x="46" y="1019"/>
                      </a:lnTo>
                      <a:lnTo>
                        <a:pt x="185" y="648"/>
                      </a:lnTo>
                      <a:lnTo>
                        <a:pt x="324" y="232"/>
                      </a:ln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2" name="Google Shape;8302;p53"/>
                <p:cNvSpPr/>
                <p:nvPr/>
              </p:nvSpPr>
              <p:spPr>
                <a:xfrm>
                  <a:off x="4773723" y="2636121"/>
                  <a:ext cx="17760" cy="4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065" extrusionOk="0">
                      <a:moveTo>
                        <a:pt x="325" y="0"/>
                      </a:moveTo>
                      <a:lnTo>
                        <a:pt x="278" y="278"/>
                      </a:lnTo>
                      <a:lnTo>
                        <a:pt x="186" y="648"/>
                      </a:lnTo>
                      <a:lnTo>
                        <a:pt x="1" y="1018"/>
                      </a:lnTo>
                      <a:lnTo>
                        <a:pt x="93" y="1065"/>
                      </a:lnTo>
                      <a:lnTo>
                        <a:pt x="232" y="648"/>
                      </a:lnTo>
                      <a:lnTo>
                        <a:pt x="325" y="278"/>
                      </a:lnTo>
                      <a:lnTo>
                        <a:pt x="417" y="46"/>
                      </a:lnTo>
                      <a:lnTo>
                        <a:pt x="3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3" name="Google Shape;8303;p53"/>
                <p:cNvSpPr/>
                <p:nvPr/>
              </p:nvSpPr>
              <p:spPr>
                <a:xfrm>
                  <a:off x="4813066" y="2699045"/>
                  <a:ext cx="11812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186" extrusionOk="0">
                      <a:moveTo>
                        <a:pt x="278" y="0"/>
                      </a:moveTo>
                      <a:lnTo>
                        <a:pt x="0" y="46"/>
                      </a:lnTo>
                      <a:lnTo>
                        <a:pt x="278" y="185"/>
                      </a:lnTo>
                      <a:lnTo>
                        <a:pt x="278" y="139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4" name="Google Shape;8304;p53"/>
                <p:cNvSpPr/>
                <p:nvPr/>
              </p:nvSpPr>
              <p:spPr>
                <a:xfrm>
                  <a:off x="4805206" y="2693139"/>
                  <a:ext cx="21669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140" extrusionOk="0">
                      <a:moveTo>
                        <a:pt x="509" y="0"/>
                      </a:moveTo>
                      <a:lnTo>
                        <a:pt x="0" y="93"/>
                      </a:lnTo>
                      <a:lnTo>
                        <a:pt x="93" y="139"/>
                      </a:lnTo>
                      <a:lnTo>
                        <a:pt x="509" y="93"/>
                      </a:lnTo>
                      <a:lnTo>
                        <a:pt x="50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5" name="Google Shape;8305;p53"/>
                <p:cNvSpPr/>
                <p:nvPr/>
              </p:nvSpPr>
              <p:spPr>
                <a:xfrm>
                  <a:off x="4809115" y="2697048"/>
                  <a:ext cx="17760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94" extrusionOk="0">
                      <a:moveTo>
                        <a:pt x="417" y="1"/>
                      </a:moveTo>
                      <a:lnTo>
                        <a:pt x="1" y="47"/>
                      </a:lnTo>
                      <a:lnTo>
                        <a:pt x="93" y="93"/>
                      </a:lnTo>
                      <a:lnTo>
                        <a:pt x="371" y="47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6" name="Google Shape;8306;p53"/>
                <p:cNvSpPr/>
                <p:nvPr/>
              </p:nvSpPr>
              <p:spPr>
                <a:xfrm>
                  <a:off x="4830741" y="2726577"/>
                  <a:ext cx="7903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3" extrusionOk="0">
                      <a:moveTo>
                        <a:pt x="1" y="0"/>
                      </a:moveTo>
                      <a:lnTo>
                        <a:pt x="140" y="93"/>
                      </a:lnTo>
                      <a:lnTo>
                        <a:pt x="186" y="9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7" name="Google Shape;8307;p53"/>
                <p:cNvSpPr/>
                <p:nvPr/>
              </p:nvSpPr>
              <p:spPr>
                <a:xfrm>
                  <a:off x="4836647" y="273048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8" name="Google Shape;8308;p53"/>
                <p:cNvSpPr/>
                <p:nvPr/>
              </p:nvSpPr>
              <p:spPr>
                <a:xfrm>
                  <a:off x="4846461" y="2734437"/>
                  <a:ext cx="7282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" h="371" extrusionOk="0">
                      <a:moveTo>
                        <a:pt x="1" y="0"/>
                      </a:moveTo>
                      <a:lnTo>
                        <a:pt x="464" y="232"/>
                      </a:lnTo>
                      <a:lnTo>
                        <a:pt x="742" y="324"/>
                      </a:lnTo>
                      <a:lnTo>
                        <a:pt x="1065" y="370"/>
                      </a:lnTo>
                      <a:lnTo>
                        <a:pt x="1713" y="370"/>
                      </a:lnTo>
                      <a:lnTo>
                        <a:pt x="1667" y="232"/>
                      </a:lnTo>
                      <a:lnTo>
                        <a:pt x="1251" y="232"/>
                      </a:lnTo>
                      <a:lnTo>
                        <a:pt x="1112" y="185"/>
                      </a:lnTo>
                      <a:lnTo>
                        <a:pt x="742" y="185"/>
                      </a:lnTo>
                      <a:lnTo>
                        <a:pt x="510" y="139"/>
                      </a:lnTo>
                      <a:lnTo>
                        <a:pt x="371" y="93"/>
                      </a:lnTo>
                      <a:lnTo>
                        <a:pt x="232" y="46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9" name="Google Shape;8309;p53"/>
                <p:cNvSpPr/>
                <p:nvPr/>
              </p:nvSpPr>
              <p:spPr>
                <a:xfrm>
                  <a:off x="4836647" y="2730486"/>
                  <a:ext cx="790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1" y="1"/>
                      </a:moveTo>
                      <a:lnTo>
                        <a:pt x="93" y="47"/>
                      </a:lnTo>
                      <a:lnTo>
                        <a:pt x="186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0" name="Google Shape;8310;p53"/>
                <p:cNvSpPr/>
                <p:nvPr/>
              </p:nvSpPr>
              <p:spPr>
                <a:xfrm>
                  <a:off x="4846461" y="2734437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94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1" name="Google Shape;8311;p53"/>
                <p:cNvSpPr/>
                <p:nvPr/>
              </p:nvSpPr>
              <p:spPr>
                <a:xfrm>
                  <a:off x="4840598" y="2732440"/>
                  <a:ext cx="7903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8" extrusionOk="0">
                      <a:moveTo>
                        <a:pt x="0" y="1"/>
                      </a:moveTo>
                      <a:lnTo>
                        <a:pt x="139" y="47"/>
                      </a:lnTo>
                      <a:lnTo>
                        <a:pt x="185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2" name="Google Shape;8312;p53"/>
                <p:cNvSpPr/>
                <p:nvPr/>
              </p:nvSpPr>
              <p:spPr>
                <a:xfrm>
                  <a:off x="4925148" y="2736392"/>
                  <a:ext cx="39343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325" extrusionOk="0">
                      <a:moveTo>
                        <a:pt x="926" y="0"/>
                      </a:moveTo>
                      <a:lnTo>
                        <a:pt x="741" y="47"/>
                      </a:lnTo>
                      <a:lnTo>
                        <a:pt x="648" y="93"/>
                      </a:lnTo>
                      <a:lnTo>
                        <a:pt x="463" y="93"/>
                      </a:lnTo>
                      <a:lnTo>
                        <a:pt x="371" y="139"/>
                      </a:lnTo>
                      <a:lnTo>
                        <a:pt x="0" y="139"/>
                      </a:lnTo>
                      <a:lnTo>
                        <a:pt x="47" y="324"/>
                      </a:lnTo>
                      <a:lnTo>
                        <a:pt x="602" y="232"/>
                      </a:lnTo>
                      <a:lnTo>
                        <a:pt x="926" y="93"/>
                      </a:lnTo>
                      <a:lnTo>
                        <a:pt x="9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3" name="Google Shape;8313;p53"/>
                <p:cNvSpPr/>
                <p:nvPr/>
              </p:nvSpPr>
              <p:spPr>
                <a:xfrm>
                  <a:off x="4917288" y="2744252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0" y="1"/>
                      </a:moveTo>
                      <a:lnTo>
                        <a:pt x="46" y="139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4" name="Google Shape;8314;p53"/>
                <p:cNvSpPr/>
                <p:nvPr/>
              </p:nvSpPr>
              <p:spPr>
                <a:xfrm>
                  <a:off x="4980212" y="274229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46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5" name="Google Shape;8315;p53"/>
                <p:cNvSpPr/>
                <p:nvPr/>
              </p:nvSpPr>
              <p:spPr>
                <a:xfrm>
                  <a:off x="4970355" y="2726577"/>
                  <a:ext cx="21669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278" extrusionOk="0">
                      <a:moveTo>
                        <a:pt x="510" y="0"/>
                      </a:moveTo>
                      <a:lnTo>
                        <a:pt x="278" y="93"/>
                      </a:lnTo>
                      <a:lnTo>
                        <a:pt x="232" y="93"/>
                      </a:lnTo>
                      <a:lnTo>
                        <a:pt x="186" y="139"/>
                      </a:lnTo>
                      <a:lnTo>
                        <a:pt x="1" y="185"/>
                      </a:lnTo>
                      <a:lnTo>
                        <a:pt x="47" y="278"/>
                      </a:lnTo>
                      <a:lnTo>
                        <a:pt x="5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6" name="Google Shape;8316;p53"/>
                <p:cNvSpPr/>
                <p:nvPr/>
              </p:nvSpPr>
              <p:spPr>
                <a:xfrm>
                  <a:off x="4991981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7" name="Google Shape;8317;p53"/>
                <p:cNvSpPr/>
                <p:nvPr/>
              </p:nvSpPr>
              <p:spPr>
                <a:xfrm>
                  <a:off x="4991981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8" name="Google Shape;8318;p53"/>
                <p:cNvSpPr/>
                <p:nvPr/>
              </p:nvSpPr>
              <p:spPr>
                <a:xfrm>
                  <a:off x="4970355" y="2734437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9" name="Google Shape;8319;p53"/>
                <p:cNvSpPr/>
                <p:nvPr/>
              </p:nvSpPr>
              <p:spPr>
                <a:xfrm>
                  <a:off x="4923194" y="2742297"/>
                  <a:ext cx="3951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86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46" y="185"/>
                      </a:lnTo>
                      <a:lnTo>
                        <a:pt x="93" y="185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0" name="Google Shape;8320;p53"/>
                <p:cNvSpPr/>
                <p:nvPr/>
              </p:nvSpPr>
              <p:spPr>
                <a:xfrm>
                  <a:off x="4964449" y="2736392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1" name="Google Shape;8321;p53"/>
                <p:cNvSpPr/>
                <p:nvPr/>
              </p:nvSpPr>
              <p:spPr>
                <a:xfrm>
                  <a:off x="4919242" y="2744252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0" y="1"/>
                      </a:moveTo>
                      <a:lnTo>
                        <a:pt x="0" y="139"/>
                      </a:lnTo>
                      <a:lnTo>
                        <a:pt x="47" y="139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2" name="Google Shape;8322;p53"/>
                <p:cNvSpPr/>
                <p:nvPr/>
              </p:nvSpPr>
              <p:spPr>
                <a:xfrm>
                  <a:off x="4921197" y="2744252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1" y="1"/>
                      </a:moveTo>
                      <a:lnTo>
                        <a:pt x="1" y="139"/>
                      </a:lnTo>
                      <a:lnTo>
                        <a:pt x="47" y="13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3" name="Google Shape;8323;p53"/>
                <p:cNvSpPr/>
                <p:nvPr/>
              </p:nvSpPr>
              <p:spPr>
                <a:xfrm>
                  <a:off x="4923194" y="2744252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0" y="1"/>
                      </a:moveTo>
                      <a:lnTo>
                        <a:pt x="0" y="139"/>
                      </a:lnTo>
                      <a:lnTo>
                        <a:pt x="46" y="13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4" name="Google Shape;8324;p53"/>
                <p:cNvSpPr/>
                <p:nvPr/>
              </p:nvSpPr>
              <p:spPr>
                <a:xfrm>
                  <a:off x="4964449" y="2736392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1" y="0"/>
                      </a:moveTo>
                      <a:lnTo>
                        <a:pt x="47" y="93"/>
                      </a:lnTo>
                      <a:lnTo>
                        <a:pt x="94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5" name="Google Shape;8325;p53"/>
                <p:cNvSpPr/>
                <p:nvPr/>
              </p:nvSpPr>
              <p:spPr>
                <a:xfrm>
                  <a:off x="4968400" y="2734437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6" name="Google Shape;8326;p53"/>
                <p:cNvSpPr/>
                <p:nvPr/>
              </p:nvSpPr>
              <p:spPr>
                <a:xfrm>
                  <a:off x="4921197" y="2744252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1" y="1"/>
                      </a:moveTo>
                      <a:lnTo>
                        <a:pt x="47" y="139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7" name="Google Shape;8327;p53"/>
                <p:cNvSpPr/>
                <p:nvPr/>
              </p:nvSpPr>
              <p:spPr>
                <a:xfrm>
                  <a:off x="4966446" y="2736392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0"/>
                      </a:move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8" name="Google Shape;8328;p53"/>
                <p:cNvSpPr/>
                <p:nvPr/>
              </p:nvSpPr>
              <p:spPr>
                <a:xfrm>
                  <a:off x="4830741" y="2726577"/>
                  <a:ext cx="5948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" y="0"/>
                      </a:moveTo>
                      <a:lnTo>
                        <a:pt x="47" y="93"/>
                      </a:lnTo>
                      <a:lnTo>
                        <a:pt x="140" y="9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9" name="Google Shape;8329;p53"/>
                <p:cNvSpPr/>
                <p:nvPr/>
              </p:nvSpPr>
              <p:spPr>
                <a:xfrm>
                  <a:off x="4832738" y="2730486"/>
                  <a:ext cx="3951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0" name="Google Shape;8330;p53"/>
                <p:cNvSpPr/>
                <p:nvPr/>
              </p:nvSpPr>
              <p:spPr>
                <a:xfrm>
                  <a:off x="4836647" y="2736392"/>
                  <a:ext cx="43295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371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39" y="93"/>
                      </a:lnTo>
                      <a:lnTo>
                        <a:pt x="325" y="232"/>
                      </a:lnTo>
                      <a:lnTo>
                        <a:pt x="556" y="278"/>
                      </a:lnTo>
                      <a:lnTo>
                        <a:pt x="1019" y="371"/>
                      </a:lnTo>
                      <a:lnTo>
                        <a:pt x="602" y="278"/>
                      </a:lnTo>
                      <a:lnTo>
                        <a:pt x="232" y="9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1" name="Google Shape;8331;p53"/>
                <p:cNvSpPr/>
                <p:nvPr/>
              </p:nvSpPr>
              <p:spPr>
                <a:xfrm>
                  <a:off x="4905476" y="275801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2" name="Google Shape;8332;p53"/>
                <p:cNvSpPr/>
                <p:nvPr/>
              </p:nvSpPr>
              <p:spPr>
                <a:xfrm>
                  <a:off x="4897616" y="275606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3" name="Google Shape;8333;p53"/>
                <p:cNvSpPr/>
                <p:nvPr/>
              </p:nvSpPr>
              <p:spPr>
                <a:xfrm>
                  <a:off x="4840598" y="2734437"/>
                  <a:ext cx="78687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2" h="464" extrusionOk="0">
                      <a:moveTo>
                        <a:pt x="139" y="0"/>
                      </a:moveTo>
                      <a:lnTo>
                        <a:pt x="0" y="46"/>
                      </a:lnTo>
                      <a:lnTo>
                        <a:pt x="602" y="278"/>
                      </a:lnTo>
                      <a:lnTo>
                        <a:pt x="880" y="370"/>
                      </a:lnTo>
                      <a:lnTo>
                        <a:pt x="1203" y="417"/>
                      </a:lnTo>
                      <a:lnTo>
                        <a:pt x="1527" y="463"/>
                      </a:lnTo>
                      <a:lnTo>
                        <a:pt x="1851" y="463"/>
                      </a:lnTo>
                      <a:lnTo>
                        <a:pt x="1851" y="370"/>
                      </a:lnTo>
                      <a:lnTo>
                        <a:pt x="1203" y="370"/>
                      </a:lnTo>
                      <a:lnTo>
                        <a:pt x="880" y="324"/>
                      </a:lnTo>
                      <a:lnTo>
                        <a:pt x="602" y="232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4" name="Google Shape;8334;p53"/>
                <p:cNvSpPr/>
                <p:nvPr/>
              </p:nvSpPr>
              <p:spPr>
                <a:xfrm>
                  <a:off x="4832738" y="2730486"/>
                  <a:ext cx="790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0" y="1"/>
                      </a:moveTo>
                      <a:lnTo>
                        <a:pt x="93" y="47"/>
                      </a:lnTo>
                      <a:lnTo>
                        <a:pt x="185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5" name="Google Shape;8335;p53"/>
                <p:cNvSpPr/>
                <p:nvPr/>
              </p:nvSpPr>
              <p:spPr>
                <a:xfrm>
                  <a:off x="4840598" y="2734437"/>
                  <a:ext cx="5906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139" y="0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6" name="Google Shape;8336;p53"/>
                <p:cNvSpPr/>
                <p:nvPr/>
              </p:nvSpPr>
              <p:spPr>
                <a:xfrm>
                  <a:off x="4836647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7" name="Google Shape;8337;p53"/>
                <p:cNvSpPr/>
                <p:nvPr/>
              </p:nvSpPr>
              <p:spPr>
                <a:xfrm>
                  <a:off x="4832738" y="2734437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46" y="23"/>
                      </a:lnTo>
                      <a:lnTo>
                        <a:pt x="46" y="0"/>
                      </a:lnTo>
                      <a:close/>
                      <a:moveTo>
                        <a:pt x="46" y="23"/>
                      </a:moveTo>
                      <a:lnTo>
                        <a:pt x="46" y="46"/>
                      </a:lnTo>
                      <a:lnTo>
                        <a:pt x="93" y="46"/>
                      </a:lnTo>
                      <a:lnTo>
                        <a:pt x="46" y="2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8" name="Google Shape;8338;p53"/>
                <p:cNvSpPr/>
                <p:nvPr/>
              </p:nvSpPr>
              <p:spPr>
                <a:xfrm>
                  <a:off x="4836647" y="2732440"/>
                  <a:ext cx="985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4" extrusionOk="0">
                      <a:moveTo>
                        <a:pt x="1" y="1"/>
                      </a:moveTo>
                      <a:lnTo>
                        <a:pt x="93" y="93"/>
                      </a:lnTo>
                      <a:lnTo>
                        <a:pt x="232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9" name="Google Shape;8339;p53"/>
                <p:cNvSpPr/>
                <p:nvPr/>
              </p:nvSpPr>
              <p:spPr>
                <a:xfrm>
                  <a:off x="4954634" y="2746206"/>
                  <a:ext cx="1185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94" extrusionOk="0">
                      <a:moveTo>
                        <a:pt x="278" y="1"/>
                      </a:moveTo>
                      <a:lnTo>
                        <a:pt x="1" y="93"/>
                      </a:lnTo>
                      <a:lnTo>
                        <a:pt x="278" y="47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0" name="Google Shape;8340;p53"/>
                <p:cNvSpPr/>
                <p:nvPr/>
              </p:nvSpPr>
              <p:spPr>
                <a:xfrm>
                  <a:off x="4927103" y="2740343"/>
                  <a:ext cx="39386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" h="278" extrusionOk="0">
                      <a:moveTo>
                        <a:pt x="880" y="0"/>
                      </a:moveTo>
                      <a:lnTo>
                        <a:pt x="556" y="139"/>
                      </a:lnTo>
                      <a:lnTo>
                        <a:pt x="1" y="231"/>
                      </a:lnTo>
                      <a:lnTo>
                        <a:pt x="1" y="278"/>
                      </a:lnTo>
                      <a:lnTo>
                        <a:pt x="556" y="185"/>
                      </a:lnTo>
                      <a:lnTo>
                        <a:pt x="926" y="93"/>
                      </a:lnTo>
                      <a:lnTo>
                        <a:pt x="88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1" name="Google Shape;8341;p53"/>
                <p:cNvSpPr/>
                <p:nvPr/>
              </p:nvSpPr>
              <p:spPr>
                <a:xfrm>
                  <a:off x="4919242" y="2750158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2" name="Google Shape;8342;p53"/>
                <p:cNvSpPr/>
                <p:nvPr/>
              </p:nvSpPr>
              <p:spPr>
                <a:xfrm>
                  <a:off x="4988072" y="2728531"/>
                  <a:ext cx="3951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93" y="0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  <a:moveTo>
                        <a:pt x="47" y="47"/>
                      </a:moveTo>
                      <a:lnTo>
                        <a:pt x="0" y="93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3" name="Google Shape;8343;p53"/>
                <p:cNvSpPr/>
                <p:nvPr/>
              </p:nvSpPr>
              <p:spPr>
                <a:xfrm>
                  <a:off x="4972352" y="2736392"/>
                  <a:ext cx="11812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186" extrusionOk="0">
                      <a:moveTo>
                        <a:pt x="278" y="0"/>
                      </a:moveTo>
                      <a:lnTo>
                        <a:pt x="0" y="139"/>
                      </a:lnTo>
                      <a:lnTo>
                        <a:pt x="0" y="186"/>
                      </a:lnTo>
                      <a:lnTo>
                        <a:pt x="93" y="186"/>
                      </a:lnTo>
                      <a:lnTo>
                        <a:pt x="139" y="139"/>
                      </a:lnTo>
                      <a:lnTo>
                        <a:pt x="185" y="93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4" name="Google Shape;8344;p53"/>
                <p:cNvSpPr/>
                <p:nvPr/>
              </p:nvSpPr>
              <p:spPr>
                <a:xfrm>
                  <a:off x="4972352" y="2726577"/>
                  <a:ext cx="19672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325" extrusionOk="0">
                      <a:moveTo>
                        <a:pt x="463" y="0"/>
                      </a:moveTo>
                      <a:lnTo>
                        <a:pt x="0" y="278"/>
                      </a:lnTo>
                      <a:lnTo>
                        <a:pt x="0" y="324"/>
                      </a:lnTo>
                      <a:lnTo>
                        <a:pt x="370" y="139"/>
                      </a:lnTo>
                      <a:lnTo>
                        <a:pt x="463" y="46"/>
                      </a:lnTo>
                      <a:lnTo>
                        <a:pt x="46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5" name="Google Shape;8345;p53"/>
                <p:cNvSpPr/>
                <p:nvPr/>
              </p:nvSpPr>
              <p:spPr>
                <a:xfrm>
                  <a:off x="4980212" y="2734437"/>
                  <a:ext cx="790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85" y="0"/>
                      </a:moveTo>
                      <a:lnTo>
                        <a:pt x="93" y="46"/>
                      </a:lnTo>
                      <a:lnTo>
                        <a:pt x="0" y="139"/>
                      </a:lnTo>
                      <a:lnTo>
                        <a:pt x="46" y="139"/>
                      </a:lnTo>
                      <a:lnTo>
                        <a:pt x="93" y="93"/>
                      </a:lnTo>
                      <a:lnTo>
                        <a:pt x="139" y="46"/>
                      </a:lnTo>
                      <a:lnTo>
                        <a:pt x="185" y="46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6" name="Google Shape;8346;p53"/>
                <p:cNvSpPr/>
                <p:nvPr/>
              </p:nvSpPr>
              <p:spPr>
                <a:xfrm>
                  <a:off x="4972352" y="2742297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7" name="Google Shape;8347;p53"/>
                <p:cNvSpPr/>
                <p:nvPr/>
              </p:nvSpPr>
              <p:spPr>
                <a:xfrm>
                  <a:off x="4970355" y="2738346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8" name="Google Shape;8348;p53"/>
                <p:cNvSpPr/>
                <p:nvPr/>
              </p:nvSpPr>
              <p:spPr>
                <a:xfrm>
                  <a:off x="4964449" y="2740343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47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9" name="Google Shape;8349;p53"/>
                <p:cNvSpPr/>
                <p:nvPr/>
              </p:nvSpPr>
              <p:spPr>
                <a:xfrm>
                  <a:off x="4925148" y="2750158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0" name="Google Shape;8350;p53"/>
                <p:cNvSpPr/>
                <p:nvPr/>
              </p:nvSpPr>
              <p:spPr>
                <a:xfrm>
                  <a:off x="4966446" y="2744252"/>
                  <a:ext cx="42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1" name="Google Shape;8351;p53"/>
                <p:cNvSpPr/>
                <p:nvPr/>
              </p:nvSpPr>
              <p:spPr>
                <a:xfrm>
                  <a:off x="4919242" y="2750158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0" y="0"/>
                      </a:moveTo>
                      <a:lnTo>
                        <a:pt x="47" y="93"/>
                      </a:lnTo>
                      <a:lnTo>
                        <a:pt x="93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2" name="Google Shape;8352;p53"/>
                <p:cNvSpPr/>
                <p:nvPr/>
              </p:nvSpPr>
              <p:spPr>
                <a:xfrm>
                  <a:off x="4923194" y="2750158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0"/>
                      </a:moveTo>
                      <a:lnTo>
                        <a:pt x="46" y="93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3" name="Google Shape;8353;p53"/>
                <p:cNvSpPr/>
                <p:nvPr/>
              </p:nvSpPr>
              <p:spPr>
                <a:xfrm>
                  <a:off x="4966446" y="274034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4" name="Google Shape;8354;p53"/>
                <p:cNvSpPr/>
                <p:nvPr/>
              </p:nvSpPr>
              <p:spPr>
                <a:xfrm>
                  <a:off x="4966446" y="2744252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5" name="Google Shape;8355;p53"/>
                <p:cNvSpPr/>
                <p:nvPr/>
              </p:nvSpPr>
              <p:spPr>
                <a:xfrm>
                  <a:off x="4921197" y="2750158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0"/>
                      </a:move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6" name="Google Shape;8356;p53"/>
                <p:cNvSpPr/>
                <p:nvPr/>
              </p:nvSpPr>
              <p:spPr>
                <a:xfrm>
                  <a:off x="4970355" y="2742297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7" name="Google Shape;8357;p53"/>
                <p:cNvSpPr/>
                <p:nvPr/>
              </p:nvSpPr>
              <p:spPr>
                <a:xfrm>
                  <a:off x="4968400" y="2738346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8" name="Google Shape;8358;p53"/>
                <p:cNvSpPr/>
                <p:nvPr/>
              </p:nvSpPr>
              <p:spPr>
                <a:xfrm>
                  <a:off x="4968400" y="2738346"/>
                  <a:ext cx="42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9" name="Google Shape;8359;p53"/>
                <p:cNvSpPr/>
                <p:nvPr/>
              </p:nvSpPr>
              <p:spPr>
                <a:xfrm>
                  <a:off x="4923194" y="2750158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0" name="Google Shape;8360;p53"/>
                <p:cNvSpPr/>
                <p:nvPr/>
              </p:nvSpPr>
              <p:spPr>
                <a:xfrm>
                  <a:off x="4968400" y="274425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1" name="Google Shape;8361;p53"/>
                <p:cNvSpPr/>
                <p:nvPr/>
              </p:nvSpPr>
              <p:spPr>
                <a:xfrm>
                  <a:off x="4836647" y="2736392"/>
                  <a:ext cx="82638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5" h="464" extrusionOk="0">
                      <a:moveTo>
                        <a:pt x="1" y="0"/>
                      </a:moveTo>
                      <a:lnTo>
                        <a:pt x="232" y="93"/>
                      </a:lnTo>
                      <a:lnTo>
                        <a:pt x="602" y="278"/>
                      </a:lnTo>
                      <a:lnTo>
                        <a:pt x="1019" y="371"/>
                      </a:lnTo>
                      <a:lnTo>
                        <a:pt x="1250" y="417"/>
                      </a:lnTo>
                      <a:lnTo>
                        <a:pt x="1574" y="417"/>
                      </a:lnTo>
                      <a:lnTo>
                        <a:pt x="1620" y="463"/>
                      </a:lnTo>
                      <a:lnTo>
                        <a:pt x="1944" y="463"/>
                      </a:lnTo>
                      <a:lnTo>
                        <a:pt x="1944" y="417"/>
                      </a:lnTo>
                      <a:lnTo>
                        <a:pt x="1620" y="417"/>
                      </a:lnTo>
                      <a:lnTo>
                        <a:pt x="1296" y="371"/>
                      </a:lnTo>
                      <a:lnTo>
                        <a:pt x="973" y="324"/>
                      </a:lnTo>
                      <a:lnTo>
                        <a:pt x="695" y="232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2" name="Google Shape;8362;p53"/>
                <p:cNvSpPr/>
                <p:nvPr/>
              </p:nvSpPr>
              <p:spPr>
                <a:xfrm>
                  <a:off x="4832738" y="2730486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93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3" name="Google Shape;8363;p53"/>
                <p:cNvSpPr/>
                <p:nvPr/>
              </p:nvSpPr>
              <p:spPr>
                <a:xfrm>
                  <a:off x="4836647" y="2736392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4" name="Google Shape;8364;p53"/>
                <p:cNvSpPr/>
                <p:nvPr/>
              </p:nvSpPr>
              <p:spPr>
                <a:xfrm>
                  <a:off x="4832738" y="2732440"/>
                  <a:ext cx="7903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93" y="93"/>
                      </a:lnTo>
                      <a:lnTo>
                        <a:pt x="185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5" name="Google Shape;8365;p53"/>
                <p:cNvSpPr/>
                <p:nvPr/>
              </p:nvSpPr>
              <p:spPr>
                <a:xfrm>
                  <a:off x="4927103" y="2744252"/>
                  <a:ext cx="39386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" h="233" extrusionOk="0">
                      <a:moveTo>
                        <a:pt x="926" y="1"/>
                      </a:moveTo>
                      <a:lnTo>
                        <a:pt x="556" y="93"/>
                      </a:lnTo>
                      <a:lnTo>
                        <a:pt x="1" y="186"/>
                      </a:lnTo>
                      <a:lnTo>
                        <a:pt x="1" y="232"/>
                      </a:lnTo>
                      <a:lnTo>
                        <a:pt x="325" y="232"/>
                      </a:lnTo>
                      <a:lnTo>
                        <a:pt x="649" y="139"/>
                      </a:lnTo>
                      <a:lnTo>
                        <a:pt x="926" y="47"/>
                      </a:lnTo>
                      <a:lnTo>
                        <a:pt x="9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6" name="Google Shape;8366;p53"/>
                <p:cNvSpPr/>
                <p:nvPr/>
              </p:nvSpPr>
              <p:spPr>
                <a:xfrm>
                  <a:off x="4919242" y="275410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7" name="Google Shape;8367;p53"/>
                <p:cNvSpPr/>
                <p:nvPr/>
              </p:nvSpPr>
              <p:spPr>
                <a:xfrm>
                  <a:off x="4972352" y="2732440"/>
                  <a:ext cx="15763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233" extrusionOk="0">
                      <a:moveTo>
                        <a:pt x="370" y="1"/>
                      </a:moveTo>
                      <a:lnTo>
                        <a:pt x="0" y="186"/>
                      </a:lnTo>
                      <a:lnTo>
                        <a:pt x="0" y="232"/>
                      </a:lnTo>
                      <a:lnTo>
                        <a:pt x="278" y="93"/>
                      </a:ln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8" name="Google Shape;8368;p53"/>
                <p:cNvSpPr/>
                <p:nvPr/>
              </p:nvSpPr>
              <p:spPr>
                <a:xfrm>
                  <a:off x="4984121" y="2730486"/>
                  <a:ext cx="5948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140" y="1"/>
                      </a:moveTo>
                      <a:lnTo>
                        <a:pt x="93" y="47"/>
                      </a:lnTo>
                      <a:lnTo>
                        <a:pt x="1" y="139"/>
                      </a:lnTo>
                      <a:lnTo>
                        <a:pt x="93" y="93"/>
                      </a:lnTo>
                      <a:lnTo>
                        <a:pt x="140" y="47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9" name="Google Shape;8369;p53"/>
                <p:cNvSpPr/>
                <p:nvPr/>
              </p:nvSpPr>
              <p:spPr>
                <a:xfrm>
                  <a:off x="4970355" y="274034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0" name="Google Shape;8370;p53"/>
                <p:cNvSpPr/>
                <p:nvPr/>
              </p:nvSpPr>
              <p:spPr>
                <a:xfrm>
                  <a:off x="4925148" y="275211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1" name="Google Shape;8371;p53"/>
                <p:cNvSpPr/>
                <p:nvPr/>
              </p:nvSpPr>
              <p:spPr>
                <a:xfrm>
                  <a:off x="4966446" y="2742297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2" name="Google Shape;8372;p53"/>
                <p:cNvSpPr/>
                <p:nvPr/>
              </p:nvSpPr>
              <p:spPr>
                <a:xfrm>
                  <a:off x="4921197" y="275410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3" name="Google Shape;8373;p53"/>
                <p:cNvSpPr/>
                <p:nvPr/>
              </p:nvSpPr>
              <p:spPr>
                <a:xfrm>
                  <a:off x="4923194" y="2754109"/>
                  <a:ext cx="0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4" name="Google Shape;8374;p53"/>
                <p:cNvSpPr/>
                <p:nvPr/>
              </p:nvSpPr>
              <p:spPr>
                <a:xfrm>
                  <a:off x="4925148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5" name="Google Shape;8375;p53"/>
                <p:cNvSpPr/>
                <p:nvPr/>
              </p:nvSpPr>
              <p:spPr>
                <a:xfrm>
                  <a:off x="4966446" y="274229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6" name="Google Shape;8376;p53"/>
                <p:cNvSpPr/>
                <p:nvPr/>
              </p:nvSpPr>
              <p:spPr>
                <a:xfrm>
                  <a:off x="4968400" y="2740343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93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7" name="Google Shape;8377;p53"/>
                <p:cNvSpPr/>
                <p:nvPr/>
              </p:nvSpPr>
              <p:spPr>
                <a:xfrm>
                  <a:off x="4923194" y="275410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8" name="Google Shape;8378;p53"/>
                <p:cNvSpPr/>
                <p:nvPr/>
              </p:nvSpPr>
              <p:spPr>
                <a:xfrm>
                  <a:off x="4968400" y="274229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9" name="Google Shape;8379;p53"/>
                <p:cNvSpPr/>
                <p:nvPr/>
              </p:nvSpPr>
              <p:spPr>
                <a:xfrm>
                  <a:off x="4830741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0" name="Google Shape;8380;p53"/>
                <p:cNvSpPr/>
                <p:nvPr/>
              </p:nvSpPr>
              <p:spPr>
                <a:xfrm>
                  <a:off x="4830741" y="2726577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1" name="Google Shape;8381;p53"/>
                <p:cNvSpPr/>
                <p:nvPr/>
              </p:nvSpPr>
              <p:spPr>
                <a:xfrm>
                  <a:off x="4832738" y="2730486"/>
                  <a:ext cx="0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2" name="Google Shape;8382;p53"/>
                <p:cNvSpPr/>
                <p:nvPr/>
              </p:nvSpPr>
              <p:spPr>
                <a:xfrm>
                  <a:off x="4836647" y="273639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3" name="Google Shape;8383;p53"/>
                <p:cNvSpPr/>
                <p:nvPr/>
              </p:nvSpPr>
              <p:spPr>
                <a:xfrm>
                  <a:off x="4832738" y="2730486"/>
                  <a:ext cx="0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4" name="Google Shape;8384;p53"/>
                <p:cNvSpPr/>
                <p:nvPr/>
              </p:nvSpPr>
              <p:spPr>
                <a:xfrm>
                  <a:off x="4836647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5" name="Google Shape;8385;p53"/>
                <p:cNvSpPr/>
                <p:nvPr/>
              </p:nvSpPr>
              <p:spPr>
                <a:xfrm>
                  <a:off x="4834692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6" name="Google Shape;8386;p53"/>
                <p:cNvSpPr/>
                <p:nvPr/>
              </p:nvSpPr>
              <p:spPr>
                <a:xfrm>
                  <a:off x="4834692" y="273443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7" name="Google Shape;8387;p53"/>
                <p:cNvSpPr/>
                <p:nvPr/>
              </p:nvSpPr>
              <p:spPr>
                <a:xfrm>
                  <a:off x="4832738" y="2730486"/>
                  <a:ext cx="0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8" name="Google Shape;8388;p53"/>
                <p:cNvSpPr/>
                <p:nvPr/>
              </p:nvSpPr>
              <p:spPr>
                <a:xfrm>
                  <a:off x="4988072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9" name="Google Shape;8389;p53"/>
                <p:cNvSpPr/>
                <p:nvPr/>
              </p:nvSpPr>
              <p:spPr>
                <a:xfrm>
                  <a:off x="4991981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0" name="Google Shape;8390;p53"/>
                <p:cNvSpPr/>
                <p:nvPr/>
              </p:nvSpPr>
              <p:spPr>
                <a:xfrm>
                  <a:off x="4991981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1" name="Google Shape;8391;p53"/>
                <p:cNvSpPr/>
                <p:nvPr/>
              </p:nvSpPr>
              <p:spPr>
                <a:xfrm>
                  <a:off x="4991981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2" name="Google Shape;8392;p53"/>
                <p:cNvSpPr/>
                <p:nvPr/>
              </p:nvSpPr>
              <p:spPr>
                <a:xfrm>
                  <a:off x="4991981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3" name="Google Shape;8393;p53"/>
                <p:cNvSpPr/>
                <p:nvPr/>
              </p:nvSpPr>
              <p:spPr>
                <a:xfrm>
                  <a:off x="4991981" y="2732440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4" name="Google Shape;8394;p53"/>
                <p:cNvSpPr/>
                <p:nvPr/>
              </p:nvSpPr>
              <p:spPr>
                <a:xfrm>
                  <a:off x="4991981" y="272657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5" name="Google Shape;8395;p53"/>
                <p:cNvSpPr/>
                <p:nvPr/>
              </p:nvSpPr>
              <p:spPr>
                <a:xfrm>
                  <a:off x="4991981" y="272853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6" name="Google Shape;8396;p53"/>
                <p:cNvSpPr/>
                <p:nvPr/>
              </p:nvSpPr>
              <p:spPr>
                <a:xfrm>
                  <a:off x="4988072" y="273639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7" name="Google Shape;8397;p53"/>
                <p:cNvSpPr/>
                <p:nvPr/>
              </p:nvSpPr>
              <p:spPr>
                <a:xfrm>
                  <a:off x="4991981" y="272657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8" name="Google Shape;8398;p53"/>
                <p:cNvSpPr/>
                <p:nvPr/>
              </p:nvSpPr>
              <p:spPr>
                <a:xfrm>
                  <a:off x="4991981" y="272657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9" name="Google Shape;8399;p53"/>
                <p:cNvSpPr/>
                <p:nvPr/>
              </p:nvSpPr>
              <p:spPr>
                <a:xfrm>
                  <a:off x="4990027" y="273244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0" name="Google Shape;8400;p53"/>
                <p:cNvSpPr/>
                <p:nvPr/>
              </p:nvSpPr>
              <p:spPr>
                <a:xfrm>
                  <a:off x="4834692" y="2673468"/>
                  <a:ext cx="57061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3" h="464" extrusionOk="0">
                      <a:moveTo>
                        <a:pt x="417" y="0"/>
                      </a:moveTo>
                      <a:lnTo>
                        <a:pt x="371" y="47"/>
                      </a:lnTo>
                      <a:lnTo>
                        <a:pt x="324" y="47"/>
                      </a:lnTo>
                      <a:lnTo>
                        <a:pt x="278" y="93"/>
                      </a:lnTo>
                      <a:lnTo>
                        <a:pt x="232" y="139"/>
                      </a:lnTo>
                      <a:lnTo>
                        <a:pt x="185" y="139"/>
                      </a:lnTo>
                      <a:lnTo>
                        <a:pt x="185" y="186"/>
                      </a:lnTo>
                      <a:lnTo>
                        <a:pt x="139" y="186"/>
                      </a:lnTo>
                      <a:lnTo>
                        <a:pt x="47" y="371"/>
                      </a:lnTo>
                      <a:lnTo>
                        <a:pt x="0" y="417"/>
                      </a:lnTo>
                      <a:lnTo>
                        <a:pt x="0" y="463"/>
                      </a:lnTo>
                      <a:lnTo>
                        <a:pt x="1342" y="278"/>
                      </a:lnTo>
                      <a:lnTo>
                        <a:pt x="926" y="186"/>
                      </a:lnTo>
                      <a:lnTo>
                        <a:pt x="787" y="139"/>
                      </a:lnTo>
                      <a:lnTo>
                        <a:pt x="695" y="93"/>
                      </a:lnTo>
                      <a:lnTo>
                        <a:pt x="556" y="47"/>
                      </a:lnTo>
                      <a:lnTo>
                        <a:pt x="509" y="47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1" name="Google Shape;8401;p53"/>
                <p:cNvSpPr/>
                <p:nvPr/>
              </p:nvSpPr>
              <p:spPr>
                <a:xfrm>
                  <a:off x="4830741" y="2689188"/>
                  <a:ext cx="82638" cy="3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5" h="881" extrusionOk="0">
                      <a:moveTo>
                        <a:pt x="1898" y="1"/>
                      </a:moveTo>
                      <a:lnTo>
                        <a:pt x="47" y="232"/>
                      </a:lnTo>
                      <a:lnTo>
                        <a:pt x="1" y="278"/>
                      </a:lnTo>
                      <a:lnTo>
                        <a:pt x="1" y="417"/>
                      </a:lnTo>
                      <a:lnTo>
                        <a:pt x="1" y="510"/>
                      </a:lnTo>
                      <a:lnTo>
                        <a:pt x="186" y="602"/>
                      </a:lnTo>
                      <a:lnTo>
                        <a:pt x="464" y="741"/>
                      </a:lnTo>
                      <a:lnTo>
                        <a:pt x="510" y="741"/>
                      </a:lnTo>
                      <a:lnTo>
                        <a:pt x="556" y="788"/>
                      </a:lnTo>
                      <a:lnTo>
                        <a:pt x="741" y="788"/>
                      </a:lnTo>
                      <a:lnTo>
                        <a:pt x="973" y="880"/>
                      </a:lnTo>
                      <a:lnTo>
                        <a:pt x="1945" y="741"/>
                      </a:lnTo>
                      <a:lnTo>
                        <a:pt x="189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2" name="Google Shape;8402;p53"/>
                <p:cNvSpPr/>
                <p:nvPr/>
              </p:nvSpPr>
              <p:spPr>
                <a:xfrm>
                  <a:off x="4832738" y="2685279"/>
                  <a:ext cx="68830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0" h="278" extrusionOk="0">
                      <a:moveTo>
                        <a:pt x="1388" y="0"/>
                      </a:moveTo>
                      <a:lnTo>
                        <a:pt x="46" y="185"/>
                      </a:lnTo>
                      <a:lnTo>
                        <a:pt x="0" y="232"/>
                      </a:lnTo>
                      <a:lnTo>
                        <a:pt x="0" y="278"/>
                      </a:lnTo>
                      <a:lnTo>
                        <a:pt x="1620" y="46"/>
                      </a:lnTo>
                      <a:lnTo>
                        <a:pt x="1435" y="46"/>
                      </a:lnTo>
                      <a:lnTo>
                        <a:pt x="13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3" name="Google Shape;8403;p53"/>
                <p:cNvSpPr/>
                <p:nvPr/>
              </p:nvSpPr>
              <p:spPr>
                <a:xfrm>
                  <a:off x="4872039" y="2720671"/>
                  <a:ext cx="41340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40" extrusionOk="0">
                      <a:moveTo>
                        <a:pt x="973" y="0"/>
                      </a:moveTo>
                      <a:lnTo>
                        <a:pt x="973" y="0"/>
                      </a:lnTo>
                      <a:lnTo>
                        <a:pt x="1" y="139"/>
                      </a:lnTo>
                      <a:lnTo>
                        <a:pt x="1" y="139"/>
                      </a:lnTo>
                      <a:lnTo>
                        <a:pt x="1" y="139"/>
                      </a:lnTo>
                      <a:lnTo>
                        <a:pt x="9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4" name="Google Shape;8404;p53"/>
                <p:cNvSpPr/>
                <p:nvPr/>
              </p:nvSpPr>
              <p:spPr>
                <a:xfrm>
                  <a:off x="4832738" y="2687234"/>
                  <a:ext cx="78687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2" h="279" extrusionOk="0">
                      <a:moveTo>
                        <a:pt x="1620" y="0"/>
                      </a:moveTo>
                      <a:lnTo>
                        <a:pt x="0" y="232"/>
                      </a:lnTo>
                      <a:lnTo>
                        <a:pt x="0" y="278"/>
                      </a:lnTo>
                      <a:lnTo>
                        <a:pt x="1851" y="47"/>
                      </a:lnTo>
                      <a:lnTo>
                        <a:pt x="185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5" name="Google Shape;8405;p53"/>
                <p:cNvSpPr/>
                <p:nvPr/>
              </p:nvSpPr>
              <p:spPr>
                <a:xfrm>
                  <a:off x="4891710" y="2726577"/>
                  <a:ext cx="23623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93" extrusionOk="0">
                      <a:moveTo>
                        <a:pt x="556" y="0"/>
                      </a:moveTo>
                      <a:lnTo>
                        <a:pt x="0" y="46"/>
                      </a:lnTo>
                      <a:lnTo>
                        <a:pt x="93" y="93"/>
                      </a:lnTo>
                      <a:lnTo>
                        <a:pt x="556" y="93"/>
                      </a:lnTo>
                      <a:lnTo>
                        <a:pt x="5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6" name="Google Shape;8406;p53"/>
                <p:cNvSpPr/>
                <p:nvPr/>
              </p:nvSpPr>
              <p:spPr>
                <a:xfrm>
                  <a:off x="4872039" y="2720671"/>
                  <a:ext cx="43295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186" extrusionOk="0">
                      <a:moveTo>
                        <a:pt x="973" y="0"/>
                      </a:moveTo>
                      <a:lnTo>
                        <a:pt x="1" y="139"/>
                      </a:lnTo>
                      <a:lnTo>
                        <a:pt x="47" y="139"/>
                      </a:lnTo>
                      <a:lnTo>
                        <a:pt x="186" y="185"/>
                      </a:lnTo>
                      <a:lnTo>
                        <a:pt x="1019" y="93"/>
                      </a:lnTo>
                      <a:lnTo>
                        <a:pt x="9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7" name="Google Shape;8407;p53"/>
                <p:cNvSpPr/>
                <p:nvPr/>
              </p:nvSpPr>
              <p:spPr>
                <a:xfrm>
                  <a:off x="4891710" y="2726577"/>
                  <a:ext cx="2362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47" extrusionOk="0">
                      <a:moveTo>
                        <a:pt x="556" y="0"/>
                      </a:moveTo>
                      <a:lnTo>
                        <a:pt x="556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5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8" name="Google Shape;8408;p53"/>
                <p:cNvSpPr/>
                <p:nvPr/>
              </p:nvSpPr>
              <p:spPr>
                <a:xfrm>
                  <a:off x="4879899" y="2724580"/>
                  <a:ext cx="35435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94" extrusionOk="0">
                      <a:moveTo>
                        <a:pt x="834" y="1"/>
                      </a:moveTo>
                      <a:lnTo>
                        <a:pt x="1" y="93"/>
                      </a:lnTo>
                      <a:lnTo>
                        <a:pt x="278" y="93"/>
                      </a:lnTo>
                      <a:lnTo>
                        <a:pt x="834" y="47"/>
                      </a:lnTo>
                      <a:lnTo>
                        <a:pt x="8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9" name="Google Shape;8409;p53"/>
                <p:cNvSpPr/>
                <p:nvPr/>
              </p:nvSpPr>
              <p:spPr>
                <a:xfrm>
                  <a:off x="4917288" y="2683282"/>
                  <a:ext cx="43295" cy="3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881" extrusionOk="0">
                      <a:moveTo>
                        <a:pt x="926" y="1"/>
                      </a:moveTo>
                      <a:lnTo>
                        <a:pt x="0" y="140"/>
                      </a:lnTo>
                      <a:lnTo>
                        <a:pt x="139" y="880"/>
                      </a:lnTo>
                      <a:lnTo>
                        <a:pt x="1018" y="741"/>
                      </a:lnTo>
                      <a:lnTo>
                        <a:pt x="9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0" name="Google Shape;8410;p53"/>
                <p:cNvSpPr/>
                <p:nvPr/>
              </p:nvSpPr>
              <p:spPr>
                <a:xfrm>
                  <a:off x="4946774" y="2679373"/>
                  <a:ext cx="985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3" extrusionOk="0">
                      <a:moveTo>
                        <a:pt x="139" y="0"/>
                      </a:moveTo>
                      <a:lnTo>
                        <a:pt x="93" y="47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232" y="47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1" name="Google Shape;8411;p53"/>
                <p:cNvSpPr/>
                <p:nvPr/>
              </p:nvSpPr>
              <p:spPr>
                <a:xfrm>
                  <a:off x="4923194" y="2714766"/>
                  <a:ext cx="37389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" h="140" extrusionOk="0">
                      <a:moveTo>
                        <a:pt x="879" y="0"/>
                      </a:moveTo>
                      <a:lnTo>
                        <a:pt x="0" y="139"/>
                      </a:lnTo>
                      <a:lnTo>
                        <a:pt x="0" y="139"/>
                      </a:lnTo>
                      <a:lnTo>
                        <a:pt x="879" y="0"/>
                      </a:lnTo>
                      <a:lnTo>
                        <a:pt x="8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2" name="Google Shape;8412;p53"/>
                <p:cNvSpPr/>
                <p:nvPr/>
              </p:nvSpPr>
              <p:spPr>
                <a:xfrm>
                  <a:off x="4917288" y="2681328"/>
                  <a:ext cx="39343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86" extrusionOk="0">
                      <a:moveTo>
                        <a:pt x="926" y="1"/>
                      </a:moveTo>
                      <a:lnTo>
                        <a:pt x="694" y="47"/>
                      </a:lnTo>
                      <a:lnTo>
                        <a:pt x="370" y="93"/>
                      </a:lnTo>
                      <a:lnTo>
                        <a:pt x="0" y="139"/>
                      </a:lnTo>
                      <a:lnTo>
                        <a:pt x="0" y="186"/>
                      </a:lnTo>
                      <a:lnTo>
                        <a:pt x="926" y="47"/>
                      </a:lnTo>
                      <a:lnTo>
                        <a:pt x="9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3" name="Google Shape;8413;p53"/>
                <p:cNvSpPr/>
                <p:nvPr/>
              </p:nvSpPr>
              <p:spPr>
                <a:xfrm>
                  <a:off x="4923194" y="2720671"/>
                  <a:ext cx="39343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232" extrusionOk="0">
                      <a:moveTo>
                        <a:pt x="926" y="0"/>
                      </a:moveTo>
                      <a:lnTo>
                        <a:pt x="0" y="139"/>
                      </a:lnTo>
                      <a:lnTo>
                        <a:pt x="0" y="232"/>
                      </a:lnTo>
                      <a:lnTo>
                        <a:pt x="139" y="232"/>
                      </a:lnTo>
                      <a:lnTo>
                        <a:pt x="370" y="185"/>
                      </a:lnTo>
                      <a:lnTo>
                        <a:pt x="648" y="139"/>
                      </a:lnTo>
                      <a:lnTo>
                        <a:pt x="926" y="93"/>
                      </a:lnTo>
                      <a:lnTo>
                        <a:pt x="9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4" name="Google Shape;8414;p53"/>
                <p:cNvSpPr/>
                <p:nvPr/>
              </p:nvSpPr>
              <p:spPr>
                <a:xfrm>
                  <a:off x="4923194" y="2714766"/>
                  <a:ext cx="39343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86" extrusionOk="0">
                      <a:moveTo>
                        <a:pt x="879" y="0"/>
                      </a:moveTo>
                      <a:lnTo>
                        <a:pt x="0" y="139"/>
                      </a:lnTo>
                      <a:lnTo>
                        <a:pt x="0" y="186"/>
                      </a:lnTo>
                      <a:lnTo>
                        <a:pt x="926" y="93"/>
                      </a:lnTo>
                      <a:lnTo>
                        <a:pt x="8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5" name="Google Shape;8415;p53"/>
                <p:cNvSpPr/>
                <p:nvPr/>
              </p:nvSpPr>
              <p:spPr>
                <a:xfrm>
                  <a:off x="4923194" y="2720671"/>
                  <a:ext cx="3934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40" extrusionOk="0">
                      <a:moveTo>
                        <a:pt x="926" y="0"/>
                      </a:moveTo>
                      <a:lnTo>
                        <a:pt x="926" y="0"/>
                      </a:lnTo>
                      <a:lnTo>
                        <a:pt x="0" y="139"/>
                      </a:lnTo>
                      <a:lnTo>
                        <a:pt x="0" y="139"/>
                      </a:lnTo>
                      <a:lnTo>
                        <a:pt x="9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6" name="Google Shape;8416;p53"/>
                <p:cNvSpPr/>
                <p:nvPr/>
              </p:nvSpPr>
              <p:spPr>
                <a:xfrm>
                  <a:off x="4923194" y="2718674"/>
                  <a:ext cx="39343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87" extrusionOk="0">
                      <a:moveTo>
                        <a:pt x="926" y="1"/>
                      </a:moveTo>
                      <a:lnTo>
                        <a:pt x="0" y="94"/>
                      </a:lnTo>
                      <a:lnTo>
                        <a:pt x="0" y="186"/>
                      </a:lnTo>
                      <a:lnTo>
                        <a:pt x="926" y="47"/>
                      </a:lnTo>
                      <a:lnTo>
                        <a:pt x="9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7" name="Google Shape;8417;p53"/>
                <p:cNvSpPr/>
                <p:nvPr/>
              </p:nvSpPr>
              <p:spPr>
                <a:xfrm>
                  <a:off x="4911382" y="2689188"/>
                  <a:ext cx="3951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742" extrusionOk="0">
                      <a:moveTo>
                        <a:pt x="0" y="1"/>
                      </a:moveTo>
                      <a:lnTo>
                        <a:pt x="47" y="741"/>
                      </a:lnTo>
                      <a:lnTo>
                        <a:pt x="93" y="74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8" name="Google Shape;8418;p53"/>
                <p:cNvSpPr/>
                <p:nvPr/>
              </p:nvSpPr>
              <p:spPr>
                <a:xfrm>
                  <a:off x="4911382" y="2687234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9" name="Google Shape;8419;p53"/>
                <p:cNvSpPr/>
                <p:nvPr/>
              </p:nvSpPr>
              <p:spPr>
                <a:xfrm>
                  <a:off x="4913337" y="272067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0" name="Google Shape;8420;p53"/>
                <p:cNvSpPr/>
                <p:nvPr/>
              </p:nvSpPr>
              <p:spPr>
                <a:xfrm>
                  <a:off x="4915291" y="2726577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1" name="Google Shape;8421;p53"/>
                <p:cNvSpPr/>
                <p:nvPr/>
              </p:nvSpPr>
              <p:spPr>
                <a:xfrm>
                  <a:off x="4913337" y="2720671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1" y="0"/>
                      </a:move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2" name="Google Shape;8422;p53"/>
                <p:cNvSpPr/>
                <p:nvPr/>
              </p:nvSpPr>
              <p:spPr>
                <a:xfrm>
                  <a:off x="4915291" y="2726577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3" name="Google Shape;8423;p53"/>
                <p:cNvSpPr/>
                <p:nvPr/>
              </p:nvSpPr>
              <p:spPr>
                <a:xfrm>
                  <a:off x="4915291" y="2722626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4" name="Google Shape;8424;p53"/>
                <p:cNvSpPr/>
                <p:nvPr/>
              </p:nvSpPr>
              <p:spPr>
                <a:xfrm>
                  <a:off x="4962495" y="2673468"/>
                  <a:ext cx="1380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94" extrusionOk="0">
                      <a:moveTo>
                        <a:pt x="186" y="0"/>
                      </a:moveTo>
                      <a:lnTo>
                        <a:pt x="140" y="47"/>
                      </a:ln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325" y="47"/>
                      </a:lnTo>
                      <a:lnTo>
                        <a:pt x="278" y="47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5" name="Google Shape;8425;p53"/>
                <p:cNvSpPr/>
                <p:nvPr/>
              </p:nvSpPr>
              <p:spPr>
                <a:xfrm>
                  <a:off x="4964449" y="2681328"/>
                  <a:ext cx="29571" cy="35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" h="834" extrusionOk="0">
                      <a:moveTo>
                        <a:pt x="417" y="1"/>
                      </a:moveTo>
                      <a:lnTo>
                        <a:pt x="1" y="47"/>
                      </a:lnTo>
                      <a:lnTo>
                        <a:pt x="47" y="371"/>
                      </a:lnTo>
                      <a:lnTo>
                        <a:pt x="94" y="741"/>
                      </a:lnTo>
                      <a:lnTo>
                        <a:pt x="94" y="787"/>
                      </a:lnTo>
                      <a:lnTo>
                        <a:pt x="186" y="787"/>
                      </a:lnTo>
                      <a:lnTo>
                        <a:pt x="232" y="741"/>
                      </a:lnTo>
                      <a:lnTo>
                        <a:pt x="279" y="741"/>
                      </a:lnTo>
                      <a:lnTo>
                        <a:pt x="279" y="787"/>
                      </a:lnTo>
                      <a:lnTo>
                        <a:pt x="464" y="787"/>
                      </a:lnTo>
                      <a:lnTo>
                        <a:pt x="464" y="834"/>
                      </a:lnTo>
                      <a:lnTo>
                        <a:pt x="695" y="695"/>
                      </a:lnTo>
                      <a:lnTo>
                        <a:pt x="649" y="602"/>
                      </a:lnTo>
                      <a:lnTo>
                        <a:pt x="649" y="510"/>
                      </a:lnTo>
                      <a:lnTo>
                        <a:pt x="649" y="463"/>
                      </a:lnTo>
                      <a:lnTo>
                        <a:pt x="649" y="417"/>
                      </a:lnTo>
                      <a:lnTo>
                        <a:pt x="603" y="417"/>
                      </a:lnTo>
                      <a:lnTo>
                        <a:pt x="603" y="371"/>
                      </a:lnTo>
                      <a:lnTo>
                        <a:pt x="603" y="325"/>
                      </a:lnTo>
                      <a:lnTo>
                        <a:pt x="603" y="278"/>
                      </a:lnTo>
                      <a:lnTo>
                        <a:pt x="556" y="278"/>
                      </a:lnTo>
                      <a:lnTo>
                        <a:pt x="556" y="232"/>
                      </a:lnTo>
                      <a:lnTo>
                        <a:pt x="510" y="186"/>
                      </a:lnTo>
                      <a:lnTo>
                        <a:pt x="510" y="139"/>
                      </a:lnTo>
                      <a:lnTo>
                        <a:pt x="510" y="93"/>
                      </a:lnTo>
                      <a:lnTo>
                        <a:pt x="464" y="93"/>
                      </a:lnTo>
                      <a:lnTo>
                        <a:pt x="464" y="47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6" name="Google Shape;8426;p53"/>
                <p:cNvSpPr/>
                <p:nvPr/>
              </p:nvSpPr>
              <p:spPr>
                <a:xfrm>
                  <a:off x="4962495" y="2675422"/>
                  <a:ext cx="17760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40" extrusionOk="0">
                      <a:moveTo>
                        <a:pt x="325" y="1"/>
                      </a:moveTo>
                      <a:lnTo>
                        <a:pt x="1" y="47"/>
                      </a:lnTo>
                      <a:lnTo>
                        <a:pt x="47" y="140"/>
                      </a:lnTo>
                      <a:lnTo>
                        <a:pt x="417" y="93"/>
                      </a:lnTo>
                      <a:lnTo>
                        <a:pt x="417" y="47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7" name="Google Shape;8427;p53"/>
                <p:cNvSpPr/>
                <p:nvPr/>
              </p:nvSpPr>
              <p:spPr>
                <a:xfrm>
                  <a:off x="4972352" y="2712811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46" y="0"/>
                      </a:moveTo>
                      <a:lnTo>
                        <a:pt x="0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8" name="Google Shape;8428;p53"/>
                <p:cNvSpPr/>
                <p:nvPr/>
              </p:nvSpPr>
              <p:spPr>
                <a:xfrm>
                  <a:off x="4964449" y="2679373"/>
                  <a:ext cx="17760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93" extrusionOk="0">
                      <a:moveTo>
                        <a:pt x="371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17" y="47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9" name="Google Shape;8429;p53"/>
                <p:cNvSpPr/>
                <p:nvPr/>
              </p:nvSpPr>
              <p:spPr>
                <a:xfrm>
                  <a:off x="4984121" y="2714766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0" name="Google Shape;8430;p53"/>
                <p:cNvSpPr/>
                <p:nvPr/>
              </p:nvSpPr>
              <p:spPr>
                <a:xfrm>
                  <a:off x="4980212" y="2714766"/>
                  <a:ext cx="3951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1" name="Google Shape;8431;p53"/>
                <p:cNvSpPr/>
                <p:nvPr/>
              </p:nvSpPr>
              <p:spPr>
                <a:xfrm>
                  <a:off x="4976261" y="2714766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2" name="Google Shape;8432;p53"/>
                <p:cNvSpPr/>
                <p:nvPr/>
              </p:nvSpPr>
              <p:spPr>
                <a:xfrm>
                  <a:off x="4968400" y="2718674"/>
                  <a:ext cx="7903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139" y="1"/>
                      </a:moveTo>
                      <a:lnTo>
                        <a:pt x="1" y="47"/>
                      </a:lnTo>
                      <a:lnTo>
                        <a:pt x="1" y="94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3" name="Google Shape;8433;p53"/>
                <p:cNvSpPr/>
                <p:nvPr/>
              </p:nvSpPr>
              <p:spPr>
                <a:xfrm>
                  <a:off x="4980212" y="27147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4" name="Google Shape;8434;p53"/>
                <p:cNvSpPr/>
                <p:nvPr/>
              </p:nvSpPr>
              <p:spPr>
                <a:xfrm>
                  <a:off x="4984121" y="27147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5" name="Google Shape;8435;p53"/>
                <p:cNvSpPr/>
                <p:nvPr/>
              </p:nvSpPr>
              <p:spPr>
                <a:xfrm>
                  <a:off x="4976261" y="271281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6" name="Google Shape;8436;p53"/>
                <p:cNvSpPr/>
                <p:nvPr/>
              </p:nvSpPr>
              <p:spPr>
                <a:xfrm>
                  <a:off x="4980212" y="271672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7" name="Google Shape;8437;p53"/>
                <p:cNvSpPr/>
                <p:nvPr/>
              </p:nvSpPr>
              <p:spPr>
                <a:xfrm>
                  <a:off x="4976261" y="2716720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8" name="Google Shape;8438;p53"/>
                <p:cNvSpPr/>
                <p:nvPr/>
              </p:nvSpPr>
              <p:spPr>
                <a:xfrm>
                  <a:off x="4972352" y="2716720"/>
                  <a:ext cx="3951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9" name="Google Shape;8439;p53"/>
                <p:cNvSpPr/>
                <p:nvPr/>
              </p:nvSpPr>
              <p:spPr>
                <a:xfrm>
                  <a:off x="4968400" y="2712811"/>
                  <a:ext cx="15763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93" extrusionOk="0">
                      <a:moveTo>
                        <a:pt x="186" y="0"/>
                      </a:moveTo>
                      <a:lnTo>
                        <a:pt x="93" y="46"/>
                      </a:ln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371" y="93"/>
                      </a:lnTo>
                      <a:lnTo>
                        <a:pt x="371" y="46"/>
                      </a:lnTo>
                      <a:lnTo>
                        <a:pt x="186" y="46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0" name="Google Shape;8440;p53"/>
                <p:cNvSpPr/>
                <p:nvPr/>
              </p:nvSpPr>
              <p:spPr>
                <a:xfrm>
                  <a:off x="4968400" y="2718674"/>
                  <a:ext cx="7903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8" extrusionOk="0">
                      <a:moveTo>
                        <a:pt x="186" y="1"/>
                      </a:move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1" name="Google Shape;8441;p53"/>
                <p:cNvSpPr/>
                <p:nvPr/>
              </p:nvSpPr>
              <p:spPr>
                <a:xfrm>
                  <a:off x="4968400" y="2716720"/>
                  <a:ext cx="1185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139" y="47"/>
                      </a:lnTo>
                      <a:lnTo>
                        <a:pt x="232" y="47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2" name="Google Shape;8442;p53"/>
                <p:cNvSpPr/>
                <p:nvPr/>
              </p:nvSpPr>
              <p:spPr>
                <a:xfrm>
                  <a:off x="4980212" y="271672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3" name="Google Shape;8443;p53"/>
                <p:cNvSpPr/>
                <p:nvPr/>
              </p:nvSpPr>
              <p:spPr>
                <a:xfrm>
                  <a:off x="4976261" y="271672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4" name="Google Shape;8444;p53"/>
                <p:cNvSpPr/>
                <p:nvPr/>
              </p:nvSpPr>
              <p:spPr>
                <a:xfrm>
                  <a:off x="4960540" y="267542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5" name="Google Shape;8445;p53"/>
                <p:cNvSpPr/>
                <p:nvPr/>
              </p:nvSpPr>
              <p:spPr>
                <a:xfrm>
                  <a:off x="4962495" y="2683282"/>
                  <a:ext cx="5948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42" extrusionOk="0">
                      <a:moveTo>
                        <a:pt x="1" y="1"/>
                      </a:moveTo>
                      <a:lnTo>
                        <a:pt x="93" y="741"/>
                      </a:lnTo>
                      <a:lnTo>
                        <a:pt x="140" y="741"/>
                      </a:lnTo>
                      <a:lnTo>
                        <a:pt x="140" y="695"/>
                      </a:lnTo>
                      <a:lnTo>
                        <a:pt x="93" y="325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6" name="Google Shape;8446;p53"/>
                <p:cNvSpPr/>
                <p:nvPr/>
              </p:nvSpPr>
              <p:spPr>
                <a:xfrm>
                  <a:off x="4960540" y="2677419"/>
                  <a:ext cx="3951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93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7" name="Google Shape;8447;p53"/>
                <p:cNvSpPr/>
                <p:nvPr/>
              </p:nvSpPr>
              <p:spPr>
                <a:xfrm>
                  <a:off x="4960540" y="2681328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1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8" name="Google Shape;8448;p53"/>
                <p:cNvSpPr/>
                <p:nvPr/>
              </p:nvSpPr>
              <p:spPr>
                <a:xfrm>
                  <a:off x="4966446" y="271476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9" name="Google Shape;8449;p53"/>
                <p:cNvSpPr/>
                <p:nvPr/>
              </p:nvSpPr>
              <p:spPr>
                <a:xfrm>
                  <a:off x="4968400" y="272067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0" name="Google Shape;8450;p53"/>
                <p:cNvSpPr/>
                <p:nvPr/>
              </p:nvSpPr>
              <p:spPr>
                <a:xfrm>
                  <a:off x="4966446" y="2714766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1" name="Google Shape;8451;p53"/>
                <p:cNvSpPr/>
                <p:nvPr/>
              </p:nvSpPr>
              <p:spPr>
                <a:xfrm>
                  <a:off x="4968400" y="272067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2" name="Google Shape;8452;p53"/>
                <p:cNvSpPr/>
                <p:nvPr/>
              </p:nvSpPr>
              <p:spPr>
                <a:xfrm>
                  <a:off x="4966446" y="2716720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3" name="Google Shape;8453;p53"/>
                <p:cNvSpPr/>
                <p:nvPr/>
              </p:nvSpPr>
              <p:spPr>
                <a:xfrm>
                  <a:off x="4956589" y="2683282"/>
                  <a:ext cx="5948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42" extrusionOk="0">
                      <a:moveTo>
                        <a:pt x="1" y="1"/>
                      </a:moveTo>
                      <a:lnTo>
                        <a:pt x="93" y="741"/>
                      </a:lnTo>
                      <a:lnTo>
                        <a:pt x="140" y="741"/>
                      </a:lnTo>
                      <a:lnTo>
                        <a:pt x="93" y="325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4" name="Google Shape;8454;p53"/>
                <p:cNvSpPr/>
                <p:nvPr/>
              </p:nvSpPr>
              <p:spPr>
                <a:xfrm>
                  <a:off x="4917288" y="2689188"/>
                  <a:ext cx="5906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742" extrusionOk="0">
                      <a:moveTo>
                        <a:pt x="0" y="1"/>
                      </a:moveTo>
                      <a:lnTo>
                        <a:pt x="46" y="741"/>
                      </a:lnTo>
                      <a:lnTo>
                        <a:pt x="139" y="74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5" name="Google Shape;8455;p53"/>
                <p:cNvSpPr/>
                <p:nvPr/>
              </p:nvSpPr>
              <p:spPr>
                <a:xfrm>
                  <a:off x="4954634" y="2677419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93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6" name="Google Shape;8456;p53"/>
                <p:cNvSpPr/>
                <p:nvPr/>
              </p:nvSpPr>
              <p:spPr>
                <a:xfrm>
                  <a:off x="4917288" y="2687234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7" name="Google Shape;8457;p53"/>
                <p:cNvSpPr/>
                <p:nvPr/>
              </p:nvSpPr>
              <p:spPr>
                <a:xfrm>
                  <a:off x="4956589" y="2681328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8" name="Google Shape;8458;p53"/>
                <p:cNvSpPr/>
                <p:nvPr/>
              </p:nvSpPr>
              <p:spPr>
                <a:xfrm>
                  <a:off x="4960540" y="271476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9" name="Google Shape;8459;p53"/>
                <p:cNvSpPr/>
                <p:nvPr/>
              </p:nvSpPr>
              <p:spPr>
                <a:xfrm>
                  <a:off x="4919242" y="2720671"/>
                  <a:ext cx="3951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0" name="Google Shape;8460;p53"/>
                <p:cNvSpPr/>
                <p:nvPr/>
              </p:nvSpPr>
              <p:spPr>
                <a:xfrm>
                  <a:off x="4921197" y="2726577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1" name="Google Shape;8461;p53"/>
                <p:cNvSpPr/>
                <p:nvPr/>
              </p:nvSpPr>
              <p:spPr>
                <a:xfrm>
                  <a:off x="4962495" y="2720671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47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2" name="Google Shape;8462;p53"/>
                <p:cNvSpPr/>
                <p:nvPr/>
              </p:nvSpPr>
              <p:spPr>
                <a:xfrm>
                  <a:off x="4919242" y="2720671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3" name="Google Shape;8463;p53"/>
                <p:cNvSpPr/>
                <p:nvPr/>
              </p:nvSpPr>
              <p:spPr>
                <a:xfrm>
                  <a:off x="4960540" y="2714766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4" name="Google Shape;8464;p53"/>
                <p:cNvSpPr/>
                <p:nvPr/>
              </p:nvSpPr>
              <p:spPr>
                <a:xfrm>
                  <a:off x="4921197" y="272657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5" name="Google Shape;8465;p53"/>
                <p:cNvSpPr/>
                <p:nvPr/>
              </p:nvSpPr>
              <p:spPr>
                <a:xfrm>
                  <a:off x="4962495" y="272067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6" name="Google Shape;8466;p53"/>
                <p:cNvSpPr/>
                <p:nvPr/>
              </p:nvSpPr>
              <p:spPr>
                <a:xfrm>
                  <a:off x="4921197" y="2722626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7" name="Google Shape;8467;p53"/>
                <p:cNvSpPr/>
                <p:nvPr/>
              </p:nvSpPr>
              <p:spPr>
                <a:xfrm>
                  <a:off x="4962495" y="2718674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8" name="Google Shape;8468;p53"/>
                <p:cNvSpPr/>
                <p:nvPr/>
              </p:nvSpPr>
              <p:spPr>
                <a:xfrm>
                  <a:off x="4911382" y="2689188"/>
                  <a:ext cx="5948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42" extrusionOk="0">
                      <a:moveTo>
                        <a:pt x="0" y="1"/>
                      </a:moveTo>
                      <a:lnTo>
                        <a:pt x="93" y="741"/>
                      </a:lnTo>
                      <a:lnTo>
                        <a:pt x="139" y="74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9" name="Google Shape;8469;p53"/>
                <p:cNvSpPr/>
                <p:nvPr/>
              </p:nvSpPr>
              <p:spPr>
                <a:xfrm>
                  <a:off x="4915291" y="2720671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0" name="Google Shape;8470;p53"/>
                <p:cNvSpPr/>
                <p:nvPr/>
              </p:nvSpPr>
              <p:spPr>
                <a:xfrm>
                  <a:off x="4911382" y="2687234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1" name="Google Shape;8471;p53"/>
                <p:cNvSpPr/>
                <p:nvPr/>
              </p:nvSpPr>
              <p:spPr>
                <a:xfrm>
                  <a:off x="4917288" y="2726577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2" name="Google Shape;8472;p53"/>
                <p:cNvSpPr/>
                <p:nvPr/>
              </p:nvSpPr>
              <p:spPr>
                <a:xfrm>
                  <a:off x="4915291" y="2720671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3" name="Google Shape;8473;p53"/>
                <p:cNvSpPr/>
                <p:nvPr/>
              </p:nvSpPr>
              <p:spPr>
                <a:xfrm>
                  <a:off x="4917288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4" name="Google Shape;8474;p53"/>
                <p:cNvSpPr/>
                <p:nvPr/>
              </p:nvSpPr>
              <p:spPr>
                <a:xfrm>
                  <a:off x="4915291" y="2722626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1"/>
                      </a:move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5" name="Google Shape;8475;p53"/>
                <p:cNvSpPr/>
                <p:nvPr/>
              </p:nvSpPr>
              <p:spPr>
                <a:xfrm>
                  <a:off x="4958586" y="267741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6" name="Google Shape;8476;p53"/>
                <p:cNvSpPr/>
                <p:nvPr/>
              </p:nvSpPr>
              <p:spPr>
                <a:xfrm>
                  <a:off x="4915291" y="2689188"/>
                  <a:ext cx="3994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742" extrusionOk="0">
                      <a:moveTo>
                        <a:pt x="1" y="1"/>
                      </a:moveTo>
                      <a:lnTo>
                        <a:pt x="93" y="74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7" name="Google Shape;8477;p53"/>
                <p:cNvSpPr/>
                <p:nvPr/>
              </p:nvSpPr>
              <p:spPr>
                <a:xfrm>
                  <a:off x="4913337" y="2689188"/>
                  <a:ext cx="5948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42" extrusionOk="0">
                      <a:moveTo>
                        <a:pt x="1" y="1"/>
                      </a:moveTo>
                      <a:lnTo>
                        <a:pt x="93" y="741"/>
                      </a:lnTo>
                      <a:lnTo>
                        <a:pt x="139" y="74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8" name="Google Shape;8478;p53"/>
                <p:cNvSpPr/>
                <p:nvPr/>
              </p:nvSpPr>
              <p:spPr>
                <a:xfrm>
                  <a:off x="4958586" y="2683282"/>
                  <a:ext cx="5906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742" extrusionOk="0">
                      <a:moveTo>
                        <a:pt x="0" y="1"/>
                      </a:moveTo>
                      <a:lnTo>
                        <a:pt x="46" y="325"/>
                      </a:lnTo>
                      <a:lnTo>
                        <a:pt x="93" y="741"/>
                      </a:lnTo>
                      <a:lnTo>
                        <a:pt x="139" y="74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9" name="Google Shape;8479;p53"/>
                <p:cNvSpPr/>
                <p:nvPr/>
              </p:nvSpPr>
              <p:spPr>
                <a:xfrm>
                  <a:off x="4956589" y="2677419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0" name="Google Shape;8480;p53"/>
                <p:cNvSpPr/>
                <p:nvPr/>
              </p:nvSpPr>
              <p:spPr>
                <a:xfrm>
                  <a:off x="4913337" y="2687234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1" name="Google Shape;8481;p53"/>
                <p:cNvSpPr/>
                <p:nvPr/>
              </p:nvSpPr>
              <p:spPr>
                <a:xfrm>
                  <a:off x="4915291" y="2687234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2" name="Google Shape;8482;p53"/>
                <p:cNvSpPr/>
                <p:nvPr/>
              </p:nvSpPr>
              <p:spPr>
                <a:xfrm>
                  <a:off x="4958586" y="268132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3" name="Google Shape;8483;p53"/>
                <p:cNvSpPr/>
                <p:nvPr/>
              </p:nvSpPr>
              <p:spPr>
                <a:xfrm>
                  <a:off x="4917288" y="272067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4" name="Google Shape;8484;p53"/>
                <p:cNvSpPr/>
                <p:nvPr/>
              </p:nvSpPr>
              <p:spPr>
                <a:xfrm>
                  <a:off x="4962495" y="271476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5" name="Google Shape;8485;p53"/>
                <p:cNvSpPr/>
                <p:nvPr/>
              </p:nvSpPr>
              <p:spPr>
                <a:xfrm>
                  <a:off x="4919242" y="272067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6" name="Google Shape;8486;p53"/>
                <p:cNvSpPr/>
                <p:nvPr/>
              </p:nvSpPr>
              <p:spPr>
                <a:xfrm>
                  <a:off x="4962495" y="272067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7" name="Google Shape;8487;p53"/>
                <p:cNvSpPr/>
                <p:nvPr/>
              </p:nvSpPr>
              <p:spPr>
                <a:xfrm>
                  <a:off x="4917288" y="2726577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46" y="93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8" name="Google Shape;8488;p53"/>
                <p:cNvSpPr/>
                <p:nvPr/>
              </p:nvSpPr>
              <p:spPr>
                <a:xfrm>
                  <a:off x="4921197" y="2726577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9" name="Google Shape;8489;p53"/>
                <p:cNvSpPr/>
                <p:nvPr/>
              </p:nvSpPr>
              <p:spPr>
                <a:xfrm>
                  <a:off x="4917288" y="272067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0" name="Google Shape;8490;p53"/>
                <p:cNvSpPr/>
                <p:nvPr/>
              </p:nvSpPr>
              <p:spPr>
                <a:xfrm>
                  <a:off x="4919242" y="272067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1" name="Google Shape;8491;p53"/>
                <p:cNvSpPr/>
                <p:nvPr/>
              </p:nvSpPr>
              <p:spPr>
                <a:xfrm>
                  <a:off x="4962495" y="2714766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2" name="Google Shape;8492;p53"/>
                <p:cNvSpPr/>
                <p:nvPr/>
              </p:nvSpPr>
              <p:spPr>
                <a:xfrm>
                  <a:off x="4962495" y="272067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3" name="Google Shape;8493;p53"/>
                <p:cNvSpPr/>
                <p:nvPr/>
              </p:nvSpPr>
              <p:spPr>
                <a:xfrm>
                  <a:off x="4921197" y="272657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4" name="Google Shape;8494;p53"/>
                <p:cNvSpPr/>
                <p:nvPr/>
              </p:nvSpPr>
              <p:spPr>
                <a:xfrm>
                  <a:off x="4917288" y="272657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5" name="Google Shape;8495;p53"/>
                <p:cNvSpPr/>
                <p:nvPr/>
              </p:nvSpPr>
              <p:spPr>
                <a:xfrm>
                  <a:off x="4919242" y="2722626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6" name="Google Shape;8496;p53"/>
                <p:cNvSpPr/>
                <p:nvPr/>
              </p:nvSpPr>
              <p:spPr>
                <a:xfrm>
                  <a:off x="4917288" y="2722626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7" name="Google Shape;8497;p53"/>
                <p:cNvSpPr/>
                <p:nvPr/>
              </p:nvSpPr>
              <p:spPr>
                <a:xfrm>
                  <a:off x="4962495" y="2718674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8" name="Google Shape;8498;p53"/>
                <p:cNvSpPr/>
                <p:nvPr/>
              </p:nvSpPr>
              <p:spPr>
                <a:xfrm>
                  <a:off x="4960540" y="267741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9" name="Google Shape;8499;p53"/>
                <p:cNvSpPr/>
                <p:nvPr/>
              </p:nvSpPr>
              <p:spPr>
                <a:xfrm>
                  <a:off x="4960540" y="2683282"/>
                  <a:ext cx="5948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42" extrusionOk="0">
                      <a:moveTo>
                        <a:pt x="0" y="1"/>
                      </a:moveTo>
                      <a:lnTo>
                        <a:pt x="93" y="695"/>
                      </a:lnTo>
                      <a:lnTo>
                        <a:pt x="93" y="741"/>
                      </a:lnTo>
                      <a:lnTo>
                        <a:pt x="139" y="74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0" name="Google Shape;8500;p53"/>
                <p:cNvSpPr/>
                <p:nvPr/>
              </p:nvSpPr>
              <p:spPr>
                <a:xfrm>
                  <a:off x="4960540" y="2677419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1" name="Google Shape;8501;p53"/>
                <p:cNvSpPr/>
                <p:nvPr/>
              </p:nvSpPr>
              <p:spPr>
                <a:xfrm>
                  <a:off x="4960540" y="268132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2" name="Google Shape;8502;p53"/>
                <p:cNvSpPr/>
                <p:nvPr/>
              </p:nvSpPr>
              <p:spPr>
                <a:xfrm>
                  <a:off x="4964449" y="271476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3" name="Google Shape;8503;p53"/>
                <p:cNvSpPr/>
                <p:nvPr/>
              </p:nvSpPr>
              <p:spPr>
                <a:xfrm>
                  <a:off x="4966446" y="272067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4" name="Google Shape;8504;p53"/>
                <p:cNvSpPr/>
                <p:nvPr/>
              </p:nvSpPr>
              <p:spPr>
                <a:xfrm>
                  <a:off x="4964449" y="2714766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5" name="Google Shape;8505;p53"/>
                <p:cNvSpPr/>
                <p:nvPr/>
              </p:nvSpPr>
              <p:spPr>
                <a:xfrm>
                  <a:off x="4966446" y="272067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6" name="Google Shape;8506;p53"/>
                <p:cNvSpPr/>
                <p:nvPr/>
              </p:nvSpPr>
              <p:spPr>
                <a:xfrm>
                  <a:off x="4966446" y="2716720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7" name="Google Shape;8507;p53"/>
                <p:cNvSpPr/>
                <p:nvPr/>
              </p:nvSpPr>
              <p:spPr>
                <a:xfrm>
                  <a:off x="4958586" y="267741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8" name="Google Shape;8508;p53"/>
                <p:cNvSpPr/>
                <p:nvPr/>
              </p:nvSpPr>
              <p:spPr>
                <a:xfrm>
                  <a:off x="4958586" y="2683282"/>
                  <a:ext cx="5906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742" extrusionOk="0">
                      <a:moveTo>
                        <a:pt x="0" y="1"/>
                      </a:moveTo>
                      <a:lnTo>
                        <a:pt x="139" y="741"/>
                      </a:lnTo>
                      <a:lnTo>
                        <a:pt x="139" y="695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9" name="Google Shape;8509;p53"/>
                <p:cNvSpPr/>
                <p:nvPr/>
              </p:nvSpPr>
              <p:spPr>
                <a:xfrm>
                  <a:off x="4913337" y="2689188"/>
                  <a:ext cx="5948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42" extrusionOk="0">
                      <a:moveTo>
                        <a:pt x="1" y="1"/>
                      </a:moveTo>
                      <a:lnTo>
                        <a:pt x="139" y="74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0" name="Google Shape;8510;p53"/>
                <p:cNvSpPr/>
                <p:nvPr/>
              </p:nvSpPr>
              <p:spPr>
                <a:xfrm>
                  <a:off x="4958586" y="2677419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1" name="Google Shape;8511;p53"/>
                <p:cNvSpPr/>
                <p:nvPr/>
              </p:nvSpPr>
              <p:spPr>
                <a:xfrm>
                  <a:off x="4964449" y="27147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2" name="Google Shape;8512;p53"/>
                <p:cNvSpPr/>
                <p:nvPr/>
              </p:nvSpPr>
              <p:spPr>
                <a:xfrm>
                  <a:off x="4958586" y="268132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3" name="Google Shape;8513;p53"/>
                <p:cNvSpPr/>
                <p:nvPr/>
              </p:nvSpPr>
              <p:spPr>
                <a:xfrm>
                  <a:off x="4919242" y="272067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4" name="Google Shape;8514;p53"/>
                <p:cNvSpPr/>
                <p:nvPr/>
              </p:nvSpPr>
              <p:spPr>
                <a:xfrm>
                  <a:off x="4913337" y="2687234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5" name="Google Shape;8515;p53"/>
                <p:cNvSpPr/>
                <p:nvPr/>
              </p:nvSpPr>
              <p:spPr>
                <a:xfrm>
                  <a:off x="4964449" y="2720671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6" name="Google Shape;8516;p53"/>
                <p:cNvSpPr/>
                <p:nvPr/>
              </p:nvSpPr>
              <p:spPr>
                <a:xfrm>
                  <a:off x="4919242" y="2726577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7" name="Google Shape;8517;p53"/>
                <p:cNvSpPr/>
                <p:nvPr/>
              </p:nvSpPr>
              <p:spPr>
                <a:xfrm>
                  <a:off x="4964449" y="2714766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8" name="Google Shape;8518;p53"/>
                <p:cNvSpPr/>
                <p:nvPr/>
              </p:nvSpPr>
              <p:spPr>
                <a:xfrm>
                  <a:off x="4919242" y="272067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9" name="Google Shape;8519;p53"/>
                <p:cNvSpPr/>
                <p:nvPr/>
              </p:nvSpPr>
              <p:spPr>
                <a:xfrm>
                  <a:off x="4964449" y="2720671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0" name="Google Shape;8520;p53"/>
                <p:cNvSpPr/>
                <p:nvPr/>
              </p:nvSpPr>
              <p:spPr>
                <a:xfrm>
                  <a:off x="4919242" y="272657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1" name="Google Shape;8521;p53"/>
                <p:cNvSpPr/>
                <p:nvPr/>
              </p:nvSpPr>
              <p:spPr>
                <a:xfrm>
                  <a:off x="4964449" y="2716720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2" name="Google Shape;8522;p53"/>
                <p:cNvSpPr/>
                <p:nvPr/>
              </p:nvSpPr>
              <p:spPr>
                <a:xfrm>
                  <a:off x="4919242" y="2722626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3" name="Google Shape;8523;p53"/>
                <p:cNvSpPr/>
                <p:nvPr/>
              </p:nvSpPr>
              <p:spPr>
                <a:xfrm>
                  <a:off x="4964449" y="2673468"/>
                  <a:ext cx="9900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47" extrusionOk="0">
                      <a:moveTo>
                        <a:pt x="140" y="0"/>
                      </a:moveTo>
                      <a:lnTo>
                        <a:pt x="232" y="47"/>
                      </a:lnTo>
                      <a:lnTo>
                        <a:pt x="186" y="0"/>
                      </a:lnTo>
                      <a:close/>
                      <a:moveTo>
                        <a:pt x="140" y="0"/>
                      </a:moveTo>
                      <a:lnTo>
                        <a:pt x="1" y="47"/>
                      </a:lnTo>
                      <a:lnTo>
                        <a:pt x="94" y="47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4" name="Google Shape;8524;p53"/>
                <p:cNvSpPr/>
                <p:nvPr/>
              </p:nvSpPr>
              <p:spPr>
                <a:xfrm>
                  <a:off x="4990027" y="2693139"/>
                  <a:ext cx="3994" cy="17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1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40" y="139"/>
                      </a:lnTo>
                      <a:lnTo>
                        <a:pt x="1" y="0"/>
                      </a:lnTo>
                      <a:close/>
                      <a:moveTo>
                        <a:pt x="40" y="139"/>
                      </a:moveTo>
                      <a:lnTo>
                        <a:pt x="47" y="162"/>
                      </a:lnTo>
                      <a:lnTo>
                        <a:pt x="47" y="139"/>
                      </a:lnTo>
                      <a:close/>
                      <a:moveTo>
                        <a:pt x="47" y="162"/>
                      </a:moveTo>
                      <a:lnTo>
                        <a:pt x="47" y="185"/>
                      </a:lnTo>
                      <a:lnTo>
                        <a:pt x="47" y="232"/>
                      </a:lnTo>
                      <a:lnTo>
                        <a:pt x="47" y="324"/>
                      </a:lnTo>
                      <a:lnTo>
                        <a:pt x="93" y="417"/>
                      </a:lnTo>
                      <a:lnTo>
                        <a:pt x="93" y="324"/>
                      </a:lnTo>
                      <a:lnTo>
                        <a:pt x="47" y="1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5" name="Google Shape;8525;p53"/>
                <p:cNvSpPr/>
                <p:nvPr/>
              </p:nvSpPr>
              <p:spPr>
                <a:xfrm>
                  <a:off x="4988072" y="269114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6" name="Google Shape;8526;p53"/>
                <p:cNvSpPr/>
                <p:nvPr/>
              </p:nvSpPr>
              <p:spPr>
                <a:xfrm>
                  <a:off x="4986118" y="268918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7" name="Google Shape;8527;p53"/>
                <p:cNvSpPr/>
                <p:nvPr/>
              </p:nvSpPr>
              <p:spPr>
                <a:xfrm>
                  <a:off x="4984121" y="268328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8" name="Google Shape;8528;p53"/>
                <p:cNvSpPr/>
                <p:nvPr/>
              </p:nvSpPr>
              <p:spPr>
                <a:xfrm>
                  <a:off x="4988072" y="269313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9" name="Google Shape;8529;p53"/>
                <p:cNvSpPr/>
                <p:nvPr/>
              </p:nvSpPr>
              <p:spPr>
                <a:xfrm>
                  <a:off x="4982166" y="268132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0" name="Google Shape;8530;p53"/>
                <p:cNvSpPr/>
                <p:nvPr/>
              </p:nvSpPr>
              <p:spPr>
                <a:xfrm>
                  <a:off x="4984121" y="268527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1" name="Google Shape;8531;p53"/>
                <p:cNvSpPr/>
                <p:nvPr/>
              </p:nvSpPr>
              <p:spPr>
                <a:xfrm>
                  <a:off x="4976261" y="2675422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1" y="1"/>
                      </a:moveTo>
                      <a:lnTo>
                        <a:pt x="62" y="32"/>
                      </a:lnTo>
                      <a:lnTo>
                        <a:pt x="62" y="32"/>
                      </a:lnTo>
                      <a:lnTo>
                        <a:pt x="47" y="1"/>
                      </a:lnTo>
                      <a:close/>
                      <a:moveTo>
                        <a:pt x="62" y="32"/>
                      </a:moveTo>
                      <a:lnTo>
                        <a:pt x="93" y="93"/>
                      </a:lnTo>
                      <a:lnTo>
                        <a:pt x="93" y="47"/>
                      </a:lnTo>
                      <a:lnTo>
                        <a:pt x="62" y="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2" name="Google Shape;8532;p53"/>
                <p:cNvSpPr/>
                <p:nvPr/>
              </p:nvSpPr>
              <p:spPr>
                <a:xfrm>
                  <a:off x="4980212" y="267937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3" name="Google Shape;8533;p53"/>
                <p:cNvSpPr/>
                <p:nvPr/>
              </p:nvSpPr>
              <p:spPr>
                <a:xfrm>
                  <a:off x="4848458" y="2673468"/>
                  <a:ext cx="985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7" extrusionOk="0">
                      <a:moveTo>
                        <a:pt x="93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93" y="0"/>
                      </a:lnTo>
                      <a:close/>
                      <a:moveTo>
                        <a:pt x="93" y="0"/>
                      </a:moveTo>
                      <a:lnTo>
                        <a:pt x="185" y="47"/>
                      </a:lnTo>
                      <a:lnTo>
                        <a:pt x="232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4" name="Google Shape;8534;p53"/>
                <p:cNvSpPr/>
                <p:nvPr/>
              </p:nvSpPr>
              <p:spPr>
                <a:xfrm>
                  <a:off x="4844507" y="267741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5" name="Google Shape;8535;p53"/>
                <p:cNvSpPr/>
                <p:nvPr/>
              </p:nvSpPr>
              <p:spPr>
                <a:xfrm>
                  <a:off x="4832738" y="2681328"/>
                  <a:ext cx="9857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279" extrusionOk="0">
                      <a:moveTo>
                        <a:pt x="185" y="1"/>
                      </a:moveTo>
                      <a:lnTo>
                        <a:pt x="116" y="139"/>
                      </a:lnTo>
                      <a:lnTo>
                        <a:pt x="231" y="1"/>
                      </a:lnTo>
                      <a:close/>
                      <a:moveTo>
                        <a:pt x="116" y="139"/>
                      </a:moveTo>
                      <a:lnTo>
                        <a:pt x="0" y="278"/>
                      </a:lnTo>
                      <a:lnTo>
                        <a:pt x="46" y="278"/>
                      </a:lnTo>
                      <a:lnTo>
                        <a:pt x="46" y="232"/>
                      </a:lnTo>
                      <a:lnTo>
                        <a:pt x="93" y="186"/>
                      </a:lnTo>
                      <a:lnTo>
                        <a:pt x="116" y="13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6" name="Google Shape;8536;p53"/>
                <p:cNvSpPr/>
                <p:nvPr/>
              </p:nvSpPr>
              <p:spPr>
                <a:xfrm>
                  <a:off x="4842552" y="267937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7" name="Google Shape;8537;p53"/>
                <p:cNvSpPr/>
                <p:nvPr/>
              </p:nvSpPr>
              <p:spPr>
                <a:xfrm>
                  <a:off x="4828787" y="2699045"/>
                  <a:ext cx="3951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278" extrusionOk="0">
                      <a:moveTo>
                        <a:pt x="47" y="0"/>
                      </a:moveTo>
                      <a:lnTo>
                        <a:pt x="47" y="46"/>
                      </a:lnTo>
                      <a:lnTo>
                        <a:pt x="93" y="0"/>
                      </a:lnTo>
                      <a:close/>
                      <a:moveTo>
                        <a:pt x="47" y="139"/>
                      </a:moveTo>
                      <a:lnTo>
                        <a:pt x="0" y="278"/>
                      </a:lnTo>
                      <a:lnTo>
                        <a:pt x="47" y="278"/>
                      </a:lnTo>
                      <a:lnTo>
                        <a:pt x="47" y="185"/>
                      </a:lnTo>
                      <a:lnTo>
                        <a:pt x="47" y="13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8" name="Google Shape;8538;p53"/>
                <p:cNvSpPr/>
                <p:nvPr/>
              </p:nvSpPr>
              <p:spPr>
                <a:xfrm>
                  <a:off x="4832738" y="269313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9" name="Google Shape;8539;p53"/>
                <p:cNvSpPr/>
                <p:nvPr/>
              </p:nvSpPr>
              <p:spPr>
                <a:xfrm>
                  <a:off x="4830741" y="2697048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0" name="Google Shape;8540;p53"/>
                <p:cNvSpPr/>
                <p:nvPr/>
              </p:nvSpPr>
              <p:spPr>
                <a:xfrm>
                  <a:off x="4775677" y="2687234"/>
                  <a:ext cx="17760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232" extrusionOk="0">
                      <a:moveTo>
                        <a:pt x="1" y="0"/>
                      </a:moveTo>
                      <a:lnTo>
                        <a:pt x="417" y="232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1" name="Google Shape;8541;p53"/>
                <p:cNvSpPr/>
                <p:nvPr/>
              </p:nvSpPr>
              <p:spPr>
                <a:xfrm>
                  <a:off x="5113920" y="2634124"/>
                  <a:ext cx="25620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372" extrusionOk="0">
                      <a:moveTo>
                        <a:pt x="602" y="1"/>
                      </a:moveTo>
                      <a:lnTo>
                        <a:pt x="0" y="325"/>
                      </a:lnTo>
                      <a:lnTo>
                        <a:pt x="0" y="371"/>
                      </a:lnTo>
                      <a:lnTo>
                        <a:pt x="278" y="186"/>
                      </a:lnTo>
                      <a:lnTo>
                        <a:pt x="6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2" name="Google Shape;8542;p53"/>
                <p:cNvSpPr/>
                <p:nvPr/>
              </p:nvSpPr>
              <p:spPr>
                <a:xfrm>
                  <a:off x="5139498" y="2575152"/>
                  <a:ext cx="104264" cy="59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" h="1389" extrusionOk="0">
                      <a:moveTo>
                        <a:pt x="2407" y="0"/>
                      </a:moveTo>
                      <a:lnTo>
                        <a:pt x="2337" y="47"/>
                      </a:lnTo>
                      <a:lnTo>
                        <a:pt x="2337" y="47"/>
                      </a:lnTo>
                      <a:lnTo>
                        <a:pt x="2453" y="0"/>
                      </a:lnTo>
                      <a:close/>
                      <a:moveTo>
                        <a:pt x="2337" y="47"/>
                      </a:moveTo>
                      <a:lnTo>
                        <a:pt x="2222" y="93"/>
                      </a:lnTo>
                      <a:lnTo>
                        <a:pt x="0" y="1389"/>
                      </a:lnTo>
                      <a:lnTo>
                        <a:pt x="2268" y="93"/>
                      </a:lnTo>
                      <a:lnTo>
                        <a:pt x="233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3" name="Google Shape;8543;p53"/>
                <p:cNvSpPr/>
                <p:nvPr/>
              </p:nvSpPr>
              <p:spPr>
                <a:xfrm>
                  <a:off x="4679315" y="2632170"/>
                  <a:ext cx="92495" cy="5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" h="1251" extrusionOk="0">
                      <a:moveTo>
                        <a:pt x="1" y="1"/>
                      </a:moveTo>
                      <a:lnTo>
                        <a:pt x="2176" y="1250"/>
                      </a:lnTo>
                      <a:lnTo>
                        <a:pt x="186" y="93"/>
                      </a:lnTo>
                      <a:lnTo>
                        <a:pt x="94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4" name="Google Shape;8544;p53"/>
                <p:cNvSpPr/>
                <p:nvPr/>
              </p:nvSpPr>
              <p:spPr>
                <a:xfrm>
                  <a:off x="4773723" y="2685279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93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5" name="Google Shape;8545;p53"/>
                <p:cNvSpPr/>
                <p:nvPr/>
              </p:nvSpPr>
              <p:spPr>
                <a:xfrm>
                  <a:off x="4771768" y="268527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6" name="Google Shape;8546;p53"/>
                <p:cNvSpPr/>
                <p:nvPr/>
              </p:nvSpPr>
              <p:spPr>
                <a:xfrm>
                  <a:off x="5072622" y="2669516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39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7" name="Google Shape;8547;p53"/>
                <p:cNvSpPr/>
                <p:nvPr/>
              </p:nvSpPr>
              <p:spPr>
                <a:xfrm>
                  <a:off x="5078528" y="266951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8" name="Google Shape;8548;p53"/>
                <p:cNvSpPr/>
                <p:nvPr/>
              </p:nvSpPr>
              <p:spPr>
                <a:xfrm>
                  <a:off x="5084434" y="2651842"/>
                  <a:ext cx="23623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325" extrusionOk="0">
                      <a:moveTo>
                        <a:pt x="0" y="324"/>
                      </a:moveTo>
                      <a:lnTo>
                        <a:pt x="556" y="0"/>
                      </a:lnTo>
                      <a:lnTo>
                        <a:pt x="556" y="0"/>
                      </a:lnTo>
                      <a:lnTo>
                        <a:pt x="0" y="324"/>
                      </a:lnTo>
                      <a:lnTo>
                        <a:pt x="0" y="324"/>
                      </a:lnTo>
                      <a:lnTo>
                        <a:pt x="0" y="324"/>
                      </a:lnTo>
                      <a:lnTo>
                        <a:pt x="0" y="32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9" name="Google Shape;8549;p53"/>
                <p:cNvSpPr/>
                <p:nvPr/>
              </p:nvSpPr>
              <p:spPr>
                <a:xfrm>
                  <a:off x="5109969" y="2647890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0" name="Google Shape;8550;p53"/>
                <p:cNvSpPr/>
                <p:nvPr/>
              </p:nvSpPr>
              <p:spPr>
                <a:xfrm>
                  <a:off x="5078528" y="266951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1" name="Google Shape;8551;p53"/>
                <p:cNvSpPr/>
                <p:nvPr/>
              </p:nvSpPr>
              <p:spPr>
                <a:xfrm>
                  <a:off x="5078528" y="266756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2" name="Google Shape;8552;p53"/>
                <p:cNvSpPr/>
                <p:nvPr/>
              </p:nvSpPr>
              <p:spPr>
                <a:xfrm>
                  <a:off x="5082437" y="2665608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3" name="Google Shape;8553;p53"/>
                <p:cNvSpPr/>
                <p:nvPr/>
              </p:nvSpPr>
              <p:spPr>
                <a:xfrm>
                  <a:off x="5108014" y="264988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4" name="Google Shape;8554;p53"/>
                <p:cNvSpPr/>
                <p:nvPr/>
              </p:nvSpPr>
              <p:spPr>
                <a:xfrm>
                  <a:off x="5080482" y="266560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5" name="Google Shape;8555;p53"/>
                <p:cNvSpPr/>
                <p:nvPr/>
              </p:nvSpPr>
              <p:spPr>
                <a:xfrm>
                  <a:off x="5080482" y="266756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6" name="Google Shape;8556;p53"/>
                <p:cNvSpPr/>
                <p:nvPr/>
              </p:nvSpPr>
              <p:spPr>
                <a:xfrm>
                  <a:off x="4838601" y="2722626"/>
                  <a:ext cx="15805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140" extrusionOk="0">
                      <a:moveTo>
                        <a:pt x="1" y="1"/>
                      </a:moveTo>
                      <a:lnTo>
                        <a:pt x="93" y="47"/>
                      </a:lnTo>
                      <a:lnTo>
                        <a:pt x="93" y="47"/>
                      </a:lnTo>
                      <a:lnTo>
                        <a:pt x="93" y="47"/>
                      </a:lnTo>
                      <a:lnTo>
                        <a:pt x="1" y="1"/>
                      </a:lnTo>
                      <a:close/>
                      <a:moveTo>
                        <a:pt x="93" y="47"/>
                      </a:moveTo>
                      <a:lnTo>
                        <a:pt x="279" y="139"/>
                      </a:lnTo>
                      <a:lnTo>
                        <a:pt x="371" y="139"/>
                      </a:lnTo>
                      <a:lnTo>
                        <a:pt x="93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7" name="Google Shape;8557;p53"/>
                <p:cNvSpPr/>
                <p:nvPr/>
              </p:nvSpPr>
              <p:spPr>
                <a:xfrm>
                  <a:off x="4999884" y="2708860"/>
                  <a:ext cx="790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85" y="1"/>
                      </a:moveTo>
                      <a:lnTo>
                        <a:pt x="0" y="139"/>
                      </a:lnTo>
                      <a:lnTo>
                        <a:pt x="46" y="139"/>
                      </a:lnTo>
                      <a:lnTo>
                        <a:pt x="93" y="93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8" name="Google Shape;8558;p53"/>
                <p:cNvSpPr/>
                <p:nvPr/>
              </p:nvSpPr>
              <p:spPr>
                <a:xfrm>
                  <a:off x="5007744" y="2695094"/>
                  <a:ext cx="25577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325" extrusionOk="0">
                      <a:moveTo>
                        <a:pt x="602" y="1"/>
                      </a:moveTo>
                      <a:lnTo>
                        <a:pt x="0" y="325"/>
                      </a:lnTo>
                      <a:lnTo>
                        <a:pt x="93" y="278"/>
                      </a:lnTo>
                      <a:lnTo>
                        <a:pt x="185" y="278"/>
                      </a:lnTo>
                      <a:lnTo>
                        <a:pt x="278" y="186"/>
                      </a:lnTo>
                      <a:lnTo>
                        <a:pt x="6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9" name="Google Shape;8559;p53"/>
                <p:cNvSpPr/>
                <p:nvPr/>
              </p:nvSpPr>
              <p:spPr>
                <a:xfrm>
                  <a:off x="4803209" y="2702954"/>
                  <a:ext cx="1185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40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278" y="14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0" name="Google Shape;8560;p53"/>
                <p:cNvSpPr/>
                <p:nvPr/>
              </p:nvSpPr>
              <p:spPr>
                <a:xfrm>
                  <a:off x="5039185" y="2675422"/>
                  <a:ext cx="2757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371" extrusionOk="0">
                      <a:moveTo>
                        <a:pt x="1" y="371"/>
                      </a:moveTo>
                      <a:lnTo>
                        <a:pt x="1" y="371"/>
                      </a:lnTo>
                      <a:lnTo>
                        <a:pt x="649" y="1"/>
                      </a:lnTo>
                      <a:lnTo>
                        <a:pt x="649" y="1"/>
                      </a:lnTo>
                      <a:lnTo>
                        <a:pt x="649" y="1"/>
                      </a:lnTo>
                      <a:lnTo>
                        <a:pt x="1" y="37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1" name="Google Shape;8561;p53"/>
                <p:cNvSpPr/>
                <p:nvPr/>
              </p:nvSpPr>
              <p:spPr>
                <a:xfrm>
                  <a:off x="5033279" y="269509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2" name="Google Shape;8562;p53"/>
                <p:cNvSpPr/>
                <p:nvPr/>
              </p:nvSpPr>
              <p:spPr>
                <a:xfrm>
                  <a:off x="5039185" y="269114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3" name="Google Shape;8563;p53"/>
                <p:cNvSpPr/>
                <p:nvPr/>
              </p:nvSpPr>
              <p:spPr>
                <a:xfrm>
                  <a:off x="5033279" y="2693139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4" name="Google Shape;8564;p53"/>
                <p:cNvSpPr/>
                <p:nvPr/>
              </p:nvSpPr>
              <p:spPr>
                <a:xfrm>
                  <a:off x="5037230" y="269313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5" name="Google Shape;8565;p53"/>
                <p:cNvSpPr/>
                <p:nvPr/>
              </p:nvSpPr>
              <p:spPr>
                <a:xfrm>
                  <a:off x="5037230" y="269114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47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6" name="Google Shape;8566;p53"/>
                <p:cNvSpPr/>
                <p:nvPr/>
              </p:nvSpPr>
              <p:spPr>
                <a:xfrm>
                  <a:off x="5035276" y="269313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7" name="Google Shape;8567;p53"/>
                <p:cNvSpPr/>
                <p:nvPr/>
              </p:nvSpPr>
              <p:spPr>
                <a:xfrm>
                  <a:off x="4793394" y="2697048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0" y="1"/>
                      </a:moveTo>
                      <a:lnTo>
                        <a:pt x="139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8" name="Google Shape;8568;p53"/>
                <p:cNvSpPr/>
                <p:nvPr/>
              </p:nvSpPr>
              <p:spPr>
                <a:xfrm>
                  <a:off x="5070668" y="267151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9" name="Google Shape;8569;p53"/>
                <p:cNvSpPr/>
                <p:nvPr/>
              </p:nvSpPr>
              <p:spPr>
                <a:xfrm>
                  <a:off x="4799300" y="2701000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93" y="47"/>
                      </a:moveTo>
                      <a:lnTo>
                        <a:pt x="93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3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0" name="Google Shape;8570;p53"/>
                <p:cNvSpPr/>
                <p:nvPr/>
              </p:nvSpPr>
              <p:spPr>
                <a:xfrm>
                  <a:off x="4852367" y="2728531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1" name="Google Shape;8571;p53"/>
                <p:cNvSpPr/>
                <p:nvPr/>
              </p:nvSpPr>
              <p:spPr>
                <a:xfrm>
                  <a:off x="5066717" y="2673468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47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2" name="Google Shape;8572;p53"/>
                <p:cNvSpPr/>
                <p:nvPr/>
              </p:nvSpPr>
              <p:spPr>
                <a:xfrm>
                  <a:off x="4864179" y="2732440"/>
                  <a:ext cx="53152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140" extrusionOk="0">
                      <a:moveTo>
                        <a:pt x="1" y="1"/>
                      </a:moveTo>
                      <a:lnTo>
                        <a:pt x="139" y="47"/>
                      </a:lnTo>
                      <a:lnTo>
                        <a:pt x="278" y="47"/>
                      </a:lnTo>
                      <a:lnTo>
                        <a:pt x="232" y="1"/>
                      </a:lnTo>
                      <a:close/>
                      <a:moveTo>
                        <a:pt x="325" y="1"/>
                      </a:moveTo>
                      <a:lnTo>
                        <a:pt x="278" y="47"/>
                      </a:lnTo>
                      <a:lnTo>
                        <a:pt x="325" y="47"/>
                      </a:lnTo>
                      <a:lnTo>
                        <a:pt x="325" y="1"/>
                      </a:lnTo>
                      <a:close/>
                      <a:moveTo>
                        <a:pt x="325" y="47"/>
                      </a:moveTo>
                      <a:lnTo>
                        <a:pt x="371" y="93"/>
                      </a:lnTo>
                      <a:lnTo>
                        <a:pt x="602" y="93"/>
                      </a:lnTo>
                      <a:lnTo>
                        <a:pt x="556" y="47"/>
                      </a:lnTo>
                      <a:close/>
                      <a:moveTo>
                        <a:pt x="695" y="47"/>
                      </a:moveTo>
                      <a:lnTo>
                        <a:pt x="648" y="93"/>
                      </a:lnTo>
                      <a:lnTo>
                        <a:pt x="695" y="93"/>
                      </a:lnTo>
                      <a:lnTo>
                        <a:pt x="695" y="47"/>
                      </a:lnTo>
                      <a:close/>
                      <a:moveTo>
                        <a:pt x="695" y="93"/>
                      </a:moveTo>
                      <a:lnTo>
                        <a:pt x="787" y="140"/>
                      </a:lnTo>
                      <a:lnTo>
                        <a:pt x="1019" y="140"/>
                      </a:lnTo>
                      <a:lnTo>
                        <a:pt x="125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3" name="Google Shape;8573;p53"/>
                <p:cNvSpPr/>
                <p:nvPr/>
              </p:nvSpPr>
              <p:spPr>
                <a:xfrm>
                  <a:off x="4854364" y="2728531"/>
                  <a:ext cx="790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0" y="0"/>
                      </a:moveTo>
                      <a:lnTo>
                        <a:pt x="46" y="47"/>
                      </a:lnTo>
                      <a:lnTo>
                        <a:pt x="185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4" name="Google Shape;8574;p53"/>
                <p:cNvSpPr/>
                <p:nvPr/>
              </p:nvSpPr>
              <p:spPr>
                <a:xfrm>
                  <a:off x="4864179" y="2732440"/>
                  <a:ext cx="5948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139" y="1"/>
                      </a:move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5" name="Google Shape;8575;p53"/>
                <p:cNvSpPr/>
                <p:nvPr/>
              </p:nvSpPr>
              <p:spPr>
                <a:xfrm>
                  <a:off x="4858273" y="2730486"/>
                  <a:ext cx="1185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47" extrusionOk="0">
                      <a:moveTo>
                        <a:pt x="1" y="1"/>
                      </a:moveTo>
                      <a:lnTo>
                        <a:pt x="140" y="47"/>
                      </a:lnTo>
                      <a:lnTo>
                        <a:pt x="278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6" name="Google Shape;8576;p53"/>
                <p:cNvSpPr/>
                <p:nvPr/>
              </p:nvSpPr>
              <p:spPr>
                <a:xfrm>
                  <a:off x="4925148" y="2732440"/>
                  <a:ext cx="33480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94" extrusionOk="0">
                      <a:moveTo>
                        <a:pt x="741" y="1"/>
                      </a:moveTo>
                      <a:lnTo>
                        <a:pt x="683" y="12"/>
                      </a:lnTo>
                      <a:lnTo>
                        <a:pt x="787" y="1"/>
                      </a:lnTo>
                      <a:close/>
                      <a:moveTo>
                        <a:pt x="683" y="12"/>
                      </a:moveTo>
                      <a:lnTo>
                        <a:pt x="371" y="47"/>
                      </a:lnTo>
                      <a:lnTo>
                        <a:pt x="324" y="47"/>
                      </a:lnTo>
                      <a:lnTo>
                        <a:pt x="218" y="74"/>
                      </a:lnTo>
                      <a:lnTo>
                        <a:pt x="218" y="74"/>
                      </a:lnTo>
                      <a:lnTo>
                        <a:pt x="509" y="47"/>
                      </a:lnTo>
                      <a:lnTo>
                        <a:pt x="683" y="12"/>
                      </a:lnTo>
                      <a:close/>
                      <a:moveTo>
                        <a:pt x="218" y="74"/>
                      </a:moveTo>
                      <a:lnTo>
                        <a:pt x="0" y="93"/>
                      </a:lnTo>
                      <a:lnTo>
                        <a:pt x="139" y="93"/>
                      </a:lnTo>
                      <a:lnTo>
                        <a:pt x="218" y="7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7" name="Google Shape;8577;p53"/>
                <p:cNvSpPr/>
                <p:nvPr/>
              </p:nvSpPr>
              <p:spPr>
                <a:xfrm>
                  <a:off x="4917288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8" name="Google Shape;8578;p53"/>
                <p:cNvSpPr/>
                <p:nvPr/>
              </p:nvSpPr>
              <p:spPr>
                <a:xfrm>
                  <a:off x="4991981" y="2718674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9" name="Google Shape;8579;p53"/>
                <p:cNvSpPr/>
                <p:nvPr/>
              </p:nvSpPr>
              <p:spPr>
                <a:xfrm>
                  <a:off x="4997887" y="2714766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0" name="Google Shape;8580;p53"/>
                <p:cNvSpPr/>
                <p:nvPr/>
              </p:nvSpPr>
              <p:spPr>
                <a:xfrm>
                  <a:off x="4923194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1" name="Google Shape;8581;p53"/>
                <p:cNvSpPr/>
                <p:nvPr/>
              </p:nvSpPr>
              <p:spPr>
                <a:xfrm>
                  <a:off x="4917288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2" name="Google Shape;8582;p53"/>
                <p:cNvSpPr/>
                <p:nvPr/>
              </p:nvSpPr>
              <p:spPr>
                <a:xfrm>
                  <a:off x="4919242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3" name="Google Shape;8583;p53"/>
                <p:cNvSpPr/>
                <p:nvPr/>
              </p:nvSpPr>
              <p:spPr>
                <a:xfrm>
                  <a:off x="4921197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4" name="Google Shape;8584;p53"/>
                <p:cNvSpPr/>
                <p:nvPr/>
              </p:nvSpPr>
              <p:spPr>
                <a:xfrm>
                  <a:off x="4995932" y="2714766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5" name="Google Shape;8585;p53"/>
                <p:cNvSpPr/>
                <p:nvPr/>
              </p:nvSpPr>
              <p:spPr>
                <a:xfrm>
                  <a:off x="4921197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6" name="Google Shape;8586;p53"/>
                <p:cNvSpPr/>
                <p:nvPr/>
              </p:nvSpPr>
              <p:spPr>
                <a:xfrm>
                  <a:off x="5267300" y="255943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7" name="Google Shape;8587;p53"/>
                <p:cNvSpPr/>
                <p:nvPr/>
              </p:nvSpPr>
              <p:spPr>
                <a:xfrm>
                  <a:off x="5267300" y="255943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8" name="Google Shape;8588;p53"/>
                <p:cNvSpPr/>
                <p:nvPr/>
              </p:nvSpPr>
              <p:spPr>
                <a:xfrm>
                  <a:off x="4775677" y="2687234"/>
                  <a:ext cx="17760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232" extrusionOk="0">
                      <a:moveTo>
                        <a:pt x="417" y="232"/>
                      </a:moveTo>
                      <a:lnTo>
                        <a:pt x="417" y="232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17" y="2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9" name="Google Shape;8589;p53"/>
                <p:cNvSpPr/>
                <p:nvPr/>
              </p:nvSpPr>
              <p:spPr>
                <a:xfrm>
                  <a:off x="4671455" y="2628219"/>
                  <a:ext cx="100355" cy="57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" h="1344" extrusionOk="0">
                      <a:moveTo>
                        <a:pt x="1" y="1"/>
                      </a:moveTo>
                      <a:lnTo>
                        <a:pt x="186" y="94"/>
                      </a:lnTo>
                      <a:lnTo>
                        <a:pt x="2361" y="1343"/>
                      </a:lnTo>
                      <a:lnTo>
                        <a:pt x="371" y="186"/>
                      </a:lnTo>
                      <a:lnTo>
                        <a:pt x="232" y="9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0" name="Google Shape;8590;p53"/>
                <p:cNvSpPr/>
                <p:nvPr/>
              </p:nvSpPr>
              <p:spPr>
                <a:xfrm>
                  <a:off x="4663595" y="2620358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1" name="Google Shape;8591;p53"/>
                <p:cNvSpPr/>
                <p:nvPr/>
              </p:nvSpPr>
              <p:spPr>
                <a:xfrm>
                  <a:off x="4773723" y="2687234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2" name="Google Shape;8592;p53"/>
                <p:cNvSpPr/>
                <p:nvPr/>
              </p:nvSpPr>
              <p:spPr>
                <a:xfrm>
                  <a:off x="4771768" y="268527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6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46"/>
                      </a:lnTo>
                      <a:lnTo>
                        <a:pt x="47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3" name="Google Shape;8593;p53"/>
                <p:cNvSpPr/>
                <p:nvPr/>
              </p:nvSpPr>
              <p:spPr>
                <a:xfrm>
                  <a:off x="4803209" y="2702954"/>
                  <a:ext cx="21669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279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86" y="47"/>
                      </a:lnTo>
                      <a:lnTo>
                        <a:pt x="1" y="1"/>
                      </a:lnTo>
                      <a:close/>
                      <a:moveTo>
                        <a:pt x="86" y="47"/>
                      </a:moveTo>
                      <a:lnTo>
                        <a:pt x="408" y="223"/>
                      </a:lnTo>
                      <a:lnTo>
                        <a:pt x="371" y="186"/>
                      </a:lnTo>
                      <a:lnTo>
                        <a:pt x="278" y="140"/>
                      </a:lnTo>
                      <a:lnTo>
                        <a:pt x="93" y="47"/>
                      </a:lnTo>
                      <a:close/>
                      <a:moveTo>
                        <a:pt x="408" y="223"/>
                      </a:moveTo>
                      <a:lnTo>
                        <a:pt x="417" y="232"/>
                      </a:lnTo>
                      <a:lnTo>
                        <a:pt x="464" y="278"/>
                      </a:lnTo>
                      <a:lnTo>
                        <a:pt x="510" y="278"/>
                      </a:lnTo>
                      <a:lnTo>
                        <a:pt x="408" y="22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4" name="Google Shape;8594;p53"/>
                <p:cNvSpPr/>
                <p:nvPr/>
              </p:nvSpPr>
              <p:spPr>
                <a:xfrm>
                  <a:off x="4793394" y="2697048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39" y="93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39" y="93"/>
                      </a:lnTo>
                      <a:lnTo>
                        <a:pt x="139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5" name="Google Shape;8595;p53"/>
                <p:cNvSpPr/>
                <p:nvPr/>
              </p:nvSpPr>
              <p:spPr>
                <a:xfrm>
                  <a:off x="4799300" y="2701000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93" y="47"/>
                      </a:moveTo>
                      <a:lnTo>
                        <a:pt x="93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3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6" name="Google Shape;8596;p53"/>
                <p:cNvSpPr/>
                <p:nvPr/>
              </p:nvSpPr>
              <p:spPr>
                <a:xfrm>
                  <a:off x="5113920" y="2641984"/>
                  <a:ext cx="11854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87" extrusionOk="0">
                      <a:moveTo>
                        <a:pt x="278" y="1"/>
                      </a:move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7" name="Google Shape;8597;p53"/>
                <p:cNvSpPr/>
                <p:nvPr/>
              </p:nvSpPr>
              <p:spPr>
                <a:xfrm>
                  <a:off x="5233862" y="2573197"/>
                  <a:ext cx="9900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39" extrusionOk="0">
                      <a:moveTo>
                        <a:pt x="232" y="0"/>
                      </a:moveTo>
                      <a:lnTo>
                        <a:pt x="186" y="46"/>
                      </a:lnTo>
                      <a:lnTo>
                        <a:pt x="1" y="139"/>
                      </a:lnTo>
                      <a:lnTo>
                        <a:pt x="232" y="46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8" name="Google Shape;8598;p53"/>
                <p:cNvSpPr/>
                <p:nvPr/>
              </p:nvSpPr>
              <p:spPr>
                <a:xfrm>
                  <a:off x="5072622" y="2669516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39" y="1"/>
                      </a:moveTo>
                      <a:lnTo>
                        <a:pt x="139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9" name="Google Shape;8599;p53"/>
                <p:cNvSpPr/>
                <p:nvPr/>
              </p:nvSpPr>
              <p:spPr>
                <a:xfrm>
                  <a:off x="5078528" y="266951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0" name="Google Shape;8600;p53"/>
                <p:cNvSpPr/>
                <p:nvPr/>
              </p:nvSpPr>
              <p:spPr>
                <a:xfrm>
                  <a:off x="5084434" y="2651842"/>
                  <a:ext cx="23623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325" extrusionOk="0">
                      <a:moveTo>
                        <a:pt x="556" y="0"/>
                      </a:moveTo>
                      <a:lnTo>
                        <a:pt x="556" y="0"/>
                      </a:lnTo>
                      <a:lnTo>
                        <a:pt x="0" y="324"/>
                      </a:lnTo>
                      <a:lnTo>
                        <a:pt x="0" y="324"/>
                      </a:lnTo>
                      <a:lnTo>
                        <a:pt x="5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1" name="Google Shape;8601;p53"/>
                <p:cNvSpPr/>
                <p:nvPr/>
              </p:nvSpPr>
              <p:spPr>
                <a:xfrm>
                  <a:off x="5109969" y="2649887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2" name="Google Shape;8602;p53"/>
                <p:cNvSpPr/>
                <p:nvPr/>
              </p:nvSpPr>
              <p:spPr>
                <a:xfrm>
                  <a:off x="5078528" y="266756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3" name="Google Shape;8603;p53"/>
                <p:cNvSpPr/>
                <p:nvPr/>
              </p:nvSpPr>
              <p:spPr>
                <a:xfrm>
                  <a:off x="5108014" y="265184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4" name="Google Shape;8604;p53"/>
                <p:cNvSpPr/>
                <p:nvPr/>
              </p:nvSpPr>
              <p:spPr>
                <a:xfrm>
                  <a:off x="5082437" y="2665608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47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5" name="Google Shape;8605;p53"/>
                <p:cNvSpPr/>
                <p:nvPr/>
              </p:nvSpPr>
              <p:spPr>
                <a:xfrm>
                  <a:off x="5080482" y="266756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6" name="Google Shape;8606;p53"/>
                <p:cNvSpPr/>
                <p:nvPr/>
              </p:nvSpPr>
              <p:spPr>
                <a:xfrm>
                  <a:off x="5080482" y="266756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7" name="Google Shape;8607;p53"/>
                <p:cNvSpPr/>
                <p:nvPr/>
              </p:nvSpPr>
              <p:spPr>
                <a:xfrm>
                  <a:off x="4999884" y="2708860"/>
                  <a:ext cx="790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85" y="1"/>
                      </a:moveTo>
                      <a:lnTo>
                        <a:pt x="93" y="93"/>
                      </a:lnTo>
                      <a:lnTo>
                        <a:pt x="185" y="47"/>
                      </a:lnTo>
                      <a:lnTo>
                        <a:pt x="185" y="1"/>
                      </a:lnTo>
                      <a:close/>
                      <a:moveTo>
                        <a:pt x="93" y="93"/>
                      </a:moveTo>
                      <a:lnTo>
                        <a:pt x="0" y="139"/>
                      </a:lnTo>
                      <a:lnTo>
                        <a:pt x="46" y="139"/>
                      </a:lnTo>
                      <a:lnTo>
                        <a:pt x="93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8" name="Google Shape;8608;p53"/>
                <p:cNvSpPr/>
                <p:nvPr/>
              </p:nvSpPr>
              <p:spPr>
                <a:xfrm>
                  <a:off x="5007744" y="2695094"/>
                  <a:ext cx="25577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371" extrusionOk="0">
                      <a:moveTo>
                        <a:pt x="602" y="1"/>
                      </a:moveTo>
                      <a:lnTo>
                        <a:pt x="278" y="186"/>
                      </a:lnTo>
                      <a:lnTo>
                        <a:pt x="241" y="223"/>
                      </a:lnTo>
                      <a:lnTo>
                        <a:pt x="602" y="1"/>
                      </a:lnTo>
                      <a:close/>
                      <a:moveTo>
                        <a:pt x="241" y="223"/>
                      </a:moveTo>
                      <a:lnTo>
                        <a:pt x="151" y="278"/>
                      </a:lnTo>
                      <a:lnTo>
                        <a:pt x="185" y="278"/>
                      </a:lnTo>
                      <a:lnTo>
                        <a:pt x="241" y="223"/>
                      </a:lnTo>
                      <a:close/>
                      <a:moveTo>
                        <a:pt x="93" y="278"/>
                      </a:moveTo>
                      <a:lnTo>
                        <a:pt x="0" y="325"/>
                      </a:lnTo>
                      <a:lnTo>
                        <a:pt x="0" y="371"/>
                      </a:lnTo>
                      <a:lnTo>
                        <a:pt x="151" y="27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9" name="Google Shape;8609;p53"/>
                <p:cNvSpPr/>
                <p:nvPr/>
              </p:nvSpPr>
              <p:spPr>
                <a:xfrm>
                  <a:off x="5039185" y="2675422"/>
                  <a:ext cx="2757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371" extrusionOk="0">
                      <a:moveTo>
                        <a:pt x="1" y="371"/>
                      </a:moveTo>
                      <a:lnTo>
                        <a:pt x="649" y="1"/>
                      </a:lnTo>
                      <a:lnTo>
                        <a:pt x="649" y="1"/>
                      </a:lnTo>
                      <a:lnTo>
                        <a:pt x="649" y="1"/>
                      </a:lnTo>
                      <a:lnTo>
                        <a:pt x="1" y="371"/>
                      </a:lnTo>
                      <a:lnTo>
                        <a:pt x="1" y="37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0" name="Google Shape;8610;p53"/>
                <p:cNvSpPr/>
                <p:nvPr/>
              </p:nvSpPr>
              <p:spPr>
                <a:xfrm>
                  <a:off x="5033279" y="269509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1" name="Google Shape;8611;p53"/>
                <p:cNvSpPr/>
                <p:nvPr/>
              </p:nvSpPr>
              <p:spPr>
                <a:xfrm>
                  <a:off x="5039185" y="269114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2" name="Google Shape;8612;p53"/>
                <p:cNvSpPr/>
                <p:nvPr/>
              </p:nvSpPr>
              <p:spPr>
                <a:xfrm>
                  <a:off x="5033279" y="2695094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3" name="Google Shape;8613;p53"/>
                <p:cNvSpPr/>
                <p:nvPr/>
              </p:nvSpPr>
              <p:spPr>
                <a:xfrm>
                  <a:off x="5037230" y="269313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4" name="Google Shape;8614;p53"/>
                <p:cNvSpPr/>
                <p:nvPr/>
              </p:nvSpPr>
              <p:spPr>
                <a:xfrm>
                  <a:off x="5037230" y="269114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47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5" name="Google Shape;8615;p53"/>
                <p:cNvSpPr/>
                <p:nvPr/>
              </p:nvSpPr>
              <p:spPr>
                <a:xfrm>
                  <a:off x="5035276" y="269313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6" name="Google Shape;8616;p53"/>
                <p:cNvSpPr/>
                <p:nvPr/>
              </p:nvSpPr>
              <p:spPr>
                <a:xfrm>
                  <a:off x="5070668" y="2673468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7" name="Google Shape;8617;p53"/>
                <p:cNvSpPr/>
                <p:nvPr/>
              </p:nvSpPr>
              <p:spPr>
                <a:xfrm>
                  <a:off x="5066717" y="2673468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8" name="Google Shape;8618;p53"/>
                <p:cNvSpPr/>
                <p:nvPr/>
              </p:nvSpPr>
              <p:spPr>
                <a:xfrm>
                  <a:off x="4997887" y="271672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9" name="Google Shape;8619;p53"/>
                <p:cNvSpPr/>
                <p:nvPr/>
              </p:nvSpPr>
              <p:spPr>
                <a:xfrm>
                  <a:off x="4999884" y="27147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0" name="Google Shape;8620;p53"/>
                <p:cNvSpPr/>
                <p:nvPr/>
              </p:nvSpPr>
              <p:spPr>
                <a:xfrm>
                  <a:off x="4995932" y="271672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1" name="Google Shape;8621;p53"/>
                <p:cNvSpPr/>
                <p:nvPr/>
              </p:nvSpPr>
              <p:spPr>
                <a:xfrm>
                  <a:off x="5273206" y="2553525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0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2" name="Google Shape;8622;p53"/>
                <p:cNvSpPr/>
                <p:nvPr/>
              </p:nvSpPr>
              <p:spPr>
                <a:xfrm>
                  <a:off x="5267300" y="2557434"/>
                  <a:ext cx="5948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8" extrusionOk="0">
                      <a:moveTo>
                        <a:pt x="93" y="1"/>
                      </a:moveTo>
                      <a:lnTo>
                        <a:pt x="70" y="24"/>
                      </a:lnTo>
                      <a:lnTo>
                        <a:pt x="139" y="1"/>
                      </a:lnTo>
                      <a:close/>
                      <a:moveTo>
                        <a:pt x="70" y="24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70" y="2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3" name="Google Shape;8623;p53"/>
                <p:cNvSpPr/>
                <p:nvPr/>
              </p:nvSpPr>
              <p:spPr>
                <a:xfrm>
                  <a:off x="5235817" y="2563340"/>
                  <a:ext cx="25620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371" extrusionOk="0">
                      <a:moveTo>
                        <a:pt x="603" y="1"/>
                      </a:moveTo>
                      <a:lnTo>
                        <a:pt x="151" y="278"/>
                      </a:lnTo>
                      <a:lnTo>
                        <a:pt x="186" y="278"/>
                      </a:lnTo>
                      <a:lnTo>
                        <a:pt x="510" y="93"/>
                      </a:lnTo>
                      <a:lnTo>
                        <a:pt x="556" y="47"/>
                      </a:lnTo>
                      <a:lnTo>
                        <a:pt x="603" y="1"/>
                      </a:lnTo>
                      <a:close/>
                      <a:moveTo>
                        <a:pt x="140" y="278"/>
                      </a:moveTo>
                      <a:lnTo>
                        <a:pt x="1" y="371"/>
                      </a:lnTo>
                      <a:lnTo>
                        <a:pt x="1" y="371"/>
                      </a:lnTo>
                      <a:lnTo>
                        <a:pt x="151" y="27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4" name="Google Shape;8624;p53"/>
                <p:cNvSpPr/>
                <p:nvPr/>
              </p:nvSpPr>
              <p:spPr>
                <a:xfrm>
                  <a:off x="5267300" y="255943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5" name="Google Shape;8625;p53"/>
                <p:cNvSpPr/>
                <p:nvPr/>
              </p:nvSpPr>
              <p:spPr>
                <a:xfrm>
                  <a:off x="5267300" y="2557434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6" name="Google Shape;8626;p53"/>
                <p:cNvSpPr/>
                <p:nvPr/>
              </p:nvSpPr>
              <p:spPr>
                <a:xfrm>
                  <a:off x="5243719" y="2567291"/>
                  <a:ext cx="13808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186" extrusionOk="0">
                      <a:moveTo>
                        <a:pt x="278" y="0"/>
                      </a:moveTo>
                      <a:lnTo>
                        <a:pt x="0" y="139"/>
                      </a:lnTo>
                      <a:lnTo>
                        <a:pt x="0" y="185"/>
                      </a:lnTo>
                      <a:lnTo>
                        <a:pt x="32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7" name="Google Shape;8627;p53"/>
                <p:cNvSpPr/>
                <p:nvPr/>
              </p:nvSpPr>
              <p:spPr>
                <a:xfrm>
                  <a:off x="5273206" y="2555480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8" name="Google Shape;8628;p53"/>
                <p:cNvSpPr/>
                <p:nvPr/>
              </p:nvSpPr>
              <p:spPr>
                <a:xfrm>
                  <a:off x="5269254" y="2555480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93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9" name="Google Shape;8629;p53"/>
                <p:cNvSpPr/>
                <p:nvPr/>
              </p:nvSpPr>
              <p:spPr>
                <a:xfrm>
                  <a:off x="4777674" y="2687234"/>
                  <a:ext cx="15763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232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70" y="2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0" name="Google Shape;8630;p53"/>
                <p:cNvSpPr/>
                <p:nvPr/>
              </p:nvSpPr>
              <p:spPr>
                <a:xfrm>
                  <a:off x="4663595" y="262235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1" name="Google Shape;8631;p53"/>
                <p:cNvSpPr/>
                <p:nvPr/>
              </p:nvSpPr>
              <p:spPr>
                <a:xfrm>
                  <a:off x="4663595" y="2620358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2" name="Google Shape;8632;p53"/>
                <p:cNvSpPr/>
                <p:nvPr/>
              </p:nvSpPr>
              <p:spPr>
                <a:xfrm>
                  <a:off x="4669501" y="2624310"/>
                  <a:ext cx="102310" cy="61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" h="1436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232" y="186"/>
                      </a:lnTo>
                      <a:lnTo>
                        <a:pt x="325" y="232"/>
                      </a:lnTo>
                      <a:lnTo>
                        <a:pt x="417" y="278"/>
                      </a:lnTo>
                      <a:lnTo>
                        <a:pt x="2407" y="143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3" name="Google Shape;8633;p53"/>
                <p:cNvSpPr/>
                <p:nvPr/>
              </p:nvSpPr>
              <p:spPr>
                <a:xfrm>
                  <a:off x="4773723" y="2685279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46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3" y="46"/>
                      </a:lnTo>
                      <a:lnTo>
                        <a:pt x="93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4" name="Google Shape;8634;p53"/>
                <p:cNvSpPr/>
                <p:nvPr/>
              </p:nvSpPr>
              <p:spPr>
                <a:xfrm>
                  <a:off x="4771768" y="268527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5" name="Google Shape;8635;p53"/>
                <p:cNvSpPr/>
                <p:nvPr/>
              </p:nvSpPr>
              <p:spPr>
                <a:xfrm>
                  <a:off x="4805206" y="2702954"/>
                  <a:ext cx="15763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233" extrusionOk="0">
                      <a:moveTo>
                        <a:pt x="0" y="1"/>
                      </a:moveTo>
                      <a:lnTo>
                        <a:pt x="139" y="93"/>
                      </a:lnTo>
                      <a:lnTo>
                        <a:pt x="370" y="232"/>
                      </a:lnTo>
                      <a:lnTo>
                        <a:pt x="231" y="14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6" name="Google Shape;8636;p53"/>
                <p:cNvSpPr/>
                <p:nvPr/>
              </p:nvSpPr>
              <p:spPr>
                <a:xfrm>
                  <a:off x="4661641" y="2618404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7" name="Google Shape;8637;p53"/>
                <p:cNvSpPr/>
                <p:nvPr/>
              </p:nvSpPr>
              <p:spPr>
                <a:xfrm>
                  <a:off x="4671455" y="2626264"/>
                  <a:ext cx="790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86" y="14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8" name="Google Shape;8638;p53"/>
                <p:cNvSpPr/>
                <p:nvPr/>
              </p:nvSpPr>
              <p:spPr>
                <a:xfrm>
                  <a:off x="4815021" y="2708860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0" y="1"/>
                      </a:moveTo>
                      <a:lnTo>
                        <a:pt x="139" y="93"/>
                      </a:lnTo>
                      <a:lnTo>
                        <a:pt x="139" y="93"/>
                      </a:lnTo>
                      <a:lnTo>
                        <a:pt x="93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9" name="Google Shape;8639;p53"/>
                <p:cNvSpPr/>
                <p:nvPr/>
              </p:nvSpPr>
              <p:spPr>
                <a:xfrm>
                  <a:off x="4836647" y="2722626"/>
                  <a:ext cx="13808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140" extrusionOk="0">
                      <a:moveTo>
                        <a:pt x="1" y="1"/>
                      </a:moveTo>
                      <a:lnTo>
                        <a:pt x="325" y="139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0" name="Google Shape;8640;p53"/>
                <p:cNvSpPr/>
                <p:nvPr/>
              </p:nvSpPr>
              <p:spPr>
                <a:xfrm>
                  <a:off x="4864179" y="2732440"/>
                  <a:ext cx="5948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39" y="47"/>
                      </a:lnTo>
                      <a:lnTo>
                        <a:pt x="139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1" name="Google Shape;8641;p53"/>
                <p:cNvSpPr/>
                <p:nvPr/>
              </p:nvSpPr>
              <p:spPr>
                <a:xfrm>
                  <a:off x="4893665" y="2736392"/>
                  <a:ext cx="23666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1" y="0"/>
                      </a:lnTo>
                      <a:close/>
                      <a:moveTo>
                        <a:pt x="556" y="0"/>
                      </a:moveTo>
                      <a:lnTo>
                        <a:pt x="325" y="47"/>
                      </a:lnTo>
                      <a:lnTo>
                        <a:pt x="556" y="47"/>
                      </a:lnTo>
                      <a:lnTo>
                        <a:pt x="5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2" name="Google Shape;8642;p53"/>
                <p:cNvSpPr/>
                <p:nvPr/>
              </p:nvSpPr>
              <p:spPr>
                <a:xfrm>
                  <a:off x="4881896" y="2736392"/>
                  <a:ext cx="3951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3" name="Google Shape;8643;p53"/>
                <p:cNvSpPr/>
                <p:nvPr/>
              </p:nvSpPr>
              <p:spPr>
                <a:xfrm>
                  <a:off x="4858273" y="273048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4" name="Google Shape;8644;p53"/>
                <p:cNvSpPr/>
                <p:nvPr/>
              </p:nvSpPr>
              <p:spPr>
                <a:xfrm>
                  <a:off x="4864179" y="273244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5" name="Google Shape;8645;p53"/>
                <p:cNvSpPr/>
                <p:nvPr/>
              </p:nvSpPr>
              <p:spPr>
                <a:xfrm>
                  <a:off x="4858273" y="2730486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40" y="47"/>
                      </a:lnTo>
                      <a:lnTo>
                        <a:pt x="140" y="47"/>
                      </a:lnTo>
                      <a:lnTo>
                        <a:pt x="140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6" name="Google Shape;8646;p53"/>
                <p:cNvSpPr/>
                <p:nvPr/>
              </p:nvSpPr>
              <p:spPr>
                <a:xfrm>
                  <a:off x="4925148" y="2730486"/>
                  <a:ext cx="39343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86" extrusionOk="0">
                      <a:moveTo>
                        <a:pt x="880" y="1"/>
                      </a:moveTo>
                      <a:lnTo>
                        <a:pt x="857" y="24"/>
                      </a:lnTo>
                      <a:lnTo>
                        <a:pt x="926" y="1"/>
                      </a:lnTo>
                      <a:close/>
                      <a:moveTo>
                        <a:pt x="857" y="24"/>
                      </a:moveTo>
                      <a:lnTo>
                        <a:pt x="787" y="47"/>
                      </a:lnTo>
                      <a:lnTo>
                        <a:pt x="833" y="47"/>
                      </a:lnTo>
                      <a:lnTo>
                        <a:pt x="857" y="24"/>
                      </a:lnTo>
                      <a:close/>
                      <a:moveTo>
                        <a:pt x="695" y="47"/>
                      </a:moveTo>
                      <a:lnTo>
                        <a:pt x="664" y="62"/>
                      </a:lnTo>
                      <a:lnTo>
                        <a:pt x="664" y="62"/>
                      </a:lnTo>
                      <a:lnTo>
                        <a:pt x="741" y="47"/>
                      </a:lnTo>
                      <a:close/>
                      <a:moveTo>
                        <a:pt x="664" y="62"/>
                      </a:moveTo>
                      <a:lnTo>
                        <a:pt x="509" y="93"/>
                      </a:lnTo>
                      <a:lnTo>
                        <a:pt x="0" y="139"/>
                      </a:lnTo>
                      <a:lnTo>
                        <a:pt x="0" y="186"/>
                      </a:lnTo>
                      <a:lnTo>
                        <a:pt x="47" y="139"/>
                      </a:lnTo>
                      <a:lnTo>
                        <a:pt x="417" y="139"/>
                      </a:lnTo>
                      <a:lnTo>
                        <a:pt x="556" y="93"/>
                      </a:lnTo>
                      <a:lnTo>
                        <a:pt x="602" y="93"/>
                      </a:lnTo>
                      <a:lnTo>
                        <a:pt x="664" y="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7" name="Google Shape;8647;p53"/>
                <p:cNvSpPr/>
                <p:nvPr/>
              </p:nvSpPr>
              <p:spPr>
                <a:xfrm>
                  <a:off x="4917288" y="273639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8" name="Google Shape;8648;p53"/>
                <p:cNvSpPr/>
                <p:nvPr/>
              </p:nvSpPr>
              <p:spPr>
                <a:xfrm>
                  <a:off x="4991981" y="2718674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9" name="Google Shape;8649;p53"/>
                <p:cNvSpPr/>
                <p:nvPr/>
              </p:nvSpPr>
              <p:spPr>
                <a:xfrm>
                  <a:off x="4991981" y="272067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0" name="Google Shape;8650;p53"/>
                <p:cNvSpPr/>
                <p:nvPr/>
              </p:nvSpPr>
              <p:spPr>
                <a:xfrm>
                  <a:off x="4970355" y="2728531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1" name="Google Shape;8651;p53"/>
                <p:cNvSpPr/>
                <p:nvPr/>
              </p:nvSpPr>
              <p:spPr>
                <a:xfrm>
                  <a:off x="4984121" y="2722626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2" name="Google Shape;8652;p53"/>
                <p:cNvSpPr/>
                <p:nvPr/>
              </p:nvSpPr>
              <p:spPr>
                <a:xfrm>
                  <a:off x="4991981" y="272067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3" name="Google Shape;8653;p53"/>
                <p:cNvSpPr/>
                <p:nvPr/>
              </p:nvSpPr>
              <p:spPr>
                <a:xfrm>
                  <a:off x="4988072" y="272067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4" name="Google Shape;8654;p53"/>
                <p:cNvSpPr/>
                <p:nvPr/>
              </p:nvSpPr>
              <p:spPr>
                <a:xfrm>
                  <a:off x="4988072" y="2720671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47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5" name="Google Shape;8655;p53"/>
                <p:cNvSpPr/>
                <p:nvPr/>
              </p:nvSpPr>
              <p:spPr>
                <a:xfrm>
                  <a:off x="4986118" y="272262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6" name="Google Shape;8656;p53"/>
                <p:cNvSpPr/>
                <p:nvPr/>
              </p:nvSpPr>
              <p:spPr>
                <a:xfrm>
                  <a:off x="4986118" y="2720671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7" name="Google Shape;8657;p53"/>
                <p:cNvSpPr/>
                <p:nvPr/>
              </p:nvSpPr>
              <p:spPr>
                <a:xfrm>
                  <a:off x="4968400" y="272853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8" name="Google Shape;8658;p53"/>
                <p:cNvSpPr/>
                <p:nvPr/>
              </p:nvSpPr>
              <p:spPr>
                <a:xfrm>
                  <a:off x="4923194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9" name="Google Shape;8659;p53"/>
                <p:cNvSpPr/>
                <p:nvPr/>
              </p:nvSpPr>
              <p:spPr>
                <a:xfrm>
                  <a:off x="4964449" y="273048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0" name="Google Shape;8660;p53"/>
                <p:cNvSpPr/>
                <p:nvPr/>
              </p:nvSpPr>
              <p:spPr>
                <a:xfrm>
                  <a:off x="4917288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1" name="Google Shape;8661;p53"/>
                <p:cNvSpPr/>
                <p:nvPr/>
              </p:nvSpPr>
              <p:spPr>
                <a:xfrm>
                  <a:off x="4921197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2" name="Google Shape;8662;p53"/>
                <p:cNvSpPr/>
                <p:nvPr/>
              </p:nvSpPr>
              <p:spPr>
                <a:xfrm>
                  <a:off x="4964449" y="273048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3" name="Google Shape;8663;p53"/>
                <p:cNvSpPr/>
                <p:nvPr/>
              </p:nvSpPr>
              <p:spPr>
                <a:xfrm>
                  <a:off x="4919242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4" name="Google Shape;8664;p53"/>
                <p:cNvSpPr/>
                <p:nvPr/>
              </p:nvSpPr>
              <p:spPr>
                <a:xfrm>
                  <a:off x="4966446" y="272853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5" name="Google Shape;8665;p53"/>
                <p:cNvSpPr/>
                <p:nvPr/>
              </p:nvSpPr>
              <p:spPr>
                <a:xfrm>
                  <a:off x="4921197" y="273639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6" name="Google Shape;8666;p53"/>
                <p:cNvSpPr/>
                <p:nvPr/>
              </p:nvSpPr>
              <p:spPr>
                <a:xfrm>
                  <a:off x="4966446" y="273048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7" name="Google Shape;8667;p53"/>
                <p:cNvSpPr/>
                <p:nvPr/>
              </p:nvSpPr>
              <p:spPr>
                <a:xfrm>
                  <a:off x="4830741" y="2718674"/>
                  <a:ext cx="23666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" h="233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186" y="94"/>
                      </a:lnTo>
                      <a:lnTo>
                        <a:pt x="278" y="140"/>
                      </a:lnTo>
                      <a:lnTo>
                        <a:pt x="417" y="186"/>
                      </a:lnTo>
                      <a:lnTo>
                        <a:pt x="140" y="47"/>
                      </a:lnTo>
                      <a:lnTo>
                        <a:pt x="1" y="1"/>
                      </a:lnTo>
                      <a:close/>
                      <a:moveTo>
                        <a:pt x="417" y="186"/>
                      </a:moveTo>
                      <a:lnTo>
                        <a:pt x="510" y="232"/>
                      </a:lnTo>
                      <a:lnTo>
                        <a:pt x="556" y="232"/>
                      </a:lnTo>
                      <a:lnTo>
                        <a:pt x="417" y="18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8" name="Google Shape;8668;p53"/>
                <p:cNvSpPr/>
                <p:nvPr/>
              </p:nvSpPr>
              <p:spPr>
                <a:xfrm>
                  <a:off x="4854364" y="272853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9" name="Google Shape;8669;p53"/>
                <p:cNvSpPr/>
                <p:nvPr/>
              </p:nvSpPr>
              <p:spPr>
                <a:xfrm>
                  <a:off x="4877945" y="2734437"/>
                  <a:ext cx="985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" extrusionOk="0">
                      <a:moveTo>
                        <a:pt x="232" y="0"/>
                      </a:moveTo>
                      <a:lnTo>
                        <a:pt x="232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232" y="0"/>
                      </a:lnTo>
                      <a:lnTo>
                        <a:pt x="232" y="0"/>
                      </a:lnTo>
                      <a:lnTo>
                        <a:pt x="232" y="0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0" name="Google Shape;8670;p53"/>
                <p:cNvSpPr/>
                <p:nvPr/>
              </p:nvSpPr>
              <p:spPr>
                <a:xfrm>
                  <a:off x="4893665" y="2736392"/>
                  <a:ext cx="7903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" extrusionOk="0">
                      <a:moveTo>
                        <a:pt x="186" y="0"/>
                      </a:moveTo>
                      <a:lnTo>
                        <a:pt x="186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86" y="0"/>
                      </a:lnTo>
                      <a:lnTo>
                        <a:pt x="186" y="0"/>
                      </a:lnTo>
                      <a:lnTo>
                        <a:pt x="186" y="0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1" name="Google Shape;8671;p53"/>
                <p:cNvSpPr/>
                <p:nvPr/>
              </p:nvSpPr>
              <p:spPr>
                <a:xfrm>
                  <a:off x="4870084" y="273244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2" name="Google Shape;8672;p53"/>
                <p:cNvSpPr/>
                <p:nvPr/>
              </p:nvSpPr>
              <p:spPr>
                <a:xfrm>
                  <a:off x="4905476" y="2736392"/>
                  <a:ext cx="1185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" extrusionOk="0">
                      <a:moveTo>
                        <a:pt x="278" y="0"/>
                      </a:moveTo>
                      <a:lnTo>
                        <a:pt x="278" y="0"/>
                      </a:lnTo>
                      <a:lnTo>
                        <a:pt x="278" y="0"/>
                      </a:lnTo>
                      <a:lnTo>
                        <a:pt x="27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278" y="0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3" name="Google Shape;8673;p53"/>
                <p:cNvSpPr/>
                <p:nvPr/>
              </p:nvSpPr>
              <p:spPr>
                <a:xfrm>
                  <a:off x="4854364" y="2728531"/>
                  <a:ext cx="985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7" extrusionOk="0">
                      <a:moveTo>
                        <a:pt x="0" y="0"/>
                      </a:moveTo>
                      <a:lnTo>
                        <a:pt x="185" y="47"/>
                      </a:lnTo>
                      <a:lnTo>
                        <a:pt x="232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4" name="Google Shape;8674;p53"/>
                <p:cNvSpPr/>
                <p:nvPr/>
              </p:nvSpPr>
              <p:spPr>
                <a:xfrm>
                  <a:off x="4870084" y="273244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5" name="Google Shape;8675;p53"/>
                <p:cNvSpPr/>
                <p:nvPr/>
              </p:nvSpPr>
              <p:spPr>
                <a:xfrm>
                  <a:off x="4862224" y="2730486"/>
                  <a:ext cx="985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7" extrusionOk="0">
                      <a:moveTo>
                        <a:pt x="0" y="1"/>
                      </a:moveTo>
                      <a:lnTo>
                        <a:pt x="185" y="47"/>
                      </a:lnTo>
                      <a:lnTo>
                        <a:pt x="232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6" name="Google Shape;8676;p53"/>
                <p:cNvSpPr/>
                <p:nvPr/>
              </p:nvSpPr>
              <p:spPr>
                <a:xfrm>
                  <a:off x="4940869" y="2728531"/>
                  <a:ext cx="2362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140" extrusionOk="0">
                      <a:moveTo>
                        <a:pt x="510" y="0"/>
                      </a:moveTo>
                      <a:lnTo>
                        <a:pt x="325" y="93"/>
                      </a:lnTo>
                      <a:lnTo>
                        <a:pt x="232" y="93"/>
                      </a:lnTo>
                      <a:lnTo>
                        <a:pt x="84" y="130"/>
                      </a:lnTo>
                      <a:lnTo>
                        <a:pt x="417" y="93"/>
                      </a:lnTo>
                      <a:lnTo>
                        <a:pt x="510" y="47"/>
                      </a:lnTo>
                      <a:lnTo>
                        <a:pt x="556" y="47"/>
                      </a:lnTo>
                      <a:lnTo>
                        <a:pt x="510" y="0"/>
                      </a:lnTo>
                      <a:close/>
                      <a:moveTo>
                        <a:pt x="84" y="130"/>
                      </a:moveTo>
                      <a:lnTo>
                        <a:pt x="1" y="139"/>
                      </a:lnTo>
                      <a:lnTo>
                        <a:pt x="47" y="139"/>
                      </a:lnTo>
                      <a:lnTo>
                        <a:pt x="84" y="13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7" name="Google Shape;8677;p53"/>
                <p:cNvSpPr/>
                <p:nvPr/>
              </p:nvSpPr>
              <p:spPr>
                <a:xfrm>
                  <a:off x="4925148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8" name="Google Shape;8678;p53"/>
                <p:cNvSpPr/>
                <p:nvPr/>
              </p:nvSpPr>
              <p:spPr>
                <a:xfrm>
                  <a:off x="4931054" y="2734437"/>
                  <a:ext cx="790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9" name="Google Shape;8679;p53"/>
                <p:cNvSpPr/>
                <p:nvPr/>
              </p:nvSpPr>
              <p:spPr>
                <a:xfrm>
                  <a:off x="4917288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0" name="Google Shape;8680;p53"/>
                <p:cNvSpPr/>
                <p:nvPr/>
              </p:nvSpPr>
              <p:spPr>
                <a:xfrm>
                  <a:off x="4990027" y="2716720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139" y="1"/>
                      </a:moveTo>
                      <a:lnTo>
                        <a:pt x="1" y="47"/>
                      </a:lnTo>
                      <a:lnTo>
                        <a:pt x="139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1" name="Google Shape;8681;p53"/>
                <p:cNvSpPr/>
                <p:nvPr/>
              </p:nvSpPr>
              <p:spPr>
                <a:xfrm>
                  <a:off x="4990027" y="2718674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2" name="Google Shape;8682;p53"/>
                <p:cNvSpPr/>
                <p:nvPr/>
              </p:nvSpPr>
              <p:spPr>
                <a:xfrm>
                  <a:off x="4970355" y="2722626"/>
                  <a:ext cx="15805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140" extrusionOk="0">
                      <a:moveTo>
                        <a:pt x="325" y="1"/>
                      </a:moveTo>
                      <a:lnTo>
                        <a:pt x="232" y="47"/>
                      </a:lnTo>
                      <a:lnTo>
                        <a:pt x="186" y="47"/>
                      </a:ln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3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3" name="Google Shape;8683;p53"/>
                <p:cNvSpPr/>
                <p:nvPr/>
              </p:nvSpPr>
              <p:spPr>
                <a:xfrm>
                  <a:off x="4991981" y="2718674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4" name="Google Shape;8684;p53"/>
                <p:cNvSpPr/>
                <p:nvPr/>
              </p:nvSpPr>
              <p:spPr>
                <a:xfrm>
                  <a:off x="4988072" y="272067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5" name="Google Shape;8685;p53"/>
                <p:cNvSpPr/>
                <p:nvPr/>
              </p:nvSpPr>
              <p:spPr>
                <a:xfrm>
                  <a:off x="4988072" y="2718674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6" name="Google Shape;8686;p53"/>
                <p:cNvSpPr/>
                <p:nvPr/>
              </p:nvSpPr>
              <p:spPr>
                <a:xfrm>
                  <a:off x="4986118" y="272262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7" name="Google Shape;8687;p53"/>
                <p:cNvSpPr/>
                <p:nvPr/>
              </p:nvSpPr>
              <p:spPr>
                <a:xfrm>
                  <a:off x="4984121" y="272262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8" name="Google Shape;8688;p53"/>
                <p:cNvSpPr/>
                <p:nvPr/>
              </p:nvSpPr>
              <p:spPr>
                <a:xfrm>
                  <a:off x="4984121" y="2720671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9" name="Google Shape;8689;p53"/>
                <p:cNvSpPr/>
                <p:nvPr/>
              </p:nvSpPr>
              <p:spPr>
                <a:xfrm>
                  <a:off x="4968400" y="272657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0" name="Google Shape;8690;p53"/>
                <p:cNvSpPr/>
                <p:nvPr/>
              </p:nvSpPr>
              <p:spPr>
                <a:xfrm>
                  <a:off x="4997887" y="271476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1" name="Google Shape;8691;p53"/>
                <p:cNvSpPr/>
                <p:nvPr/>
              </p:nvSpPr>
              <p:spPr>
                <a:xfrm>
                  <a:off x="4923194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2" name="Google Shape;8692;p53"/>
                <p:cNvSpPr/>
                <p:nvPr/>
              </p:nvSpPr>
              <p:spPr>
                <a:xfrm>
                  <a:off x="4962495" y="272853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3" name="Google Shape;8693;p53"/>
                <p:cNvSpPr/>
                <p:nvPr/>
              </p:nvSpPr>
              <p:spPr>
                <a:xfrm>
                  <a:off x="4917288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4" name="Google Shape;8694;p53"/>
                <p:cNvSpPr/>
                <p:nvPr/>
              </p:nvSpPr>
              <p:spPr>
                <a:xfrm>
                  <a:off x="4919242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5" name="Google Shape;8695;p53"/>
                <p:cNvSpPr/>
                <p:nvPr/>
              </p:nvSpPr>
              <p:spPr>
                <a:xfrm>
                  <a:off x="4921197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6" name="Google Shape;8696;p53"/>
                <p:cNvSpPr/>
                <p:nvPr/>
              </p:nvSpPr>
              <p:spPr>
                <a:xfrm>
                  <a:off x="4964449" y="2728531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7" name="Google Shape;8697;p53"/>
                <p:cNvSpPr/>
                <p:nvPr/>
              </p:nvSpPr>
              <p:spPr>
                <a:xfrm>
                  <a:off x="4995932" y="2714766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8" name="Google Shape;8698;p53"/>
                <p:cNvSpPr/>
                <p:nvPr/>
              </p:nvSpPr>
              <p:spPr>
                <a:xfrm>
                  <a:off x="4966446" y="272853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9" name="Google Shape;8699;p53"/>
                <p:cNvSpPr/>
                <p:nvPr/>
              </p:nvSpPr>
              <p:spPr>
                <a:xfrm>
                  <a:off x="4921197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0" name="Google Shape;8700;p53"/>
                <p:cNvSpPr/>
                <p:nvPr/>
              </p:nvSpPr>
              <p:spPr>
                <a:xfrm>
                  <a:off x="4966446" y="272853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1" name="Google Shape;8701;p53"/>
                <p:cNvSpPr/>
                <p:nvPr/>
              </p:nvSpPr>
              <p:spPr>
                <a:xfrm>
                  <a:off x="4995932" y="2716720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2" name="Google Shape;8702;p53"/>
                <p:cNvSpPr/>
                <p:nvPr/>
              </p:nvSpPr>
              <p:spPr>
                <a:xfrm>
                  <a:off x="4995932" y="271672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3" name="Google Shape;8703;p53"/>
                <p:cNvSpPr/>
                <p:nvPr/>
              </p:nvSpPr>
              <p:spPr>
                <a:xfrm>
                  <a:off x="4832738" y="2720671"/>
                  <a:ext cx="5906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0" y="0"/>
                      </a:moveTo>
                      <a:lnTo>
                        <a:pt x="93" y="47"/>
                      </a:lnTo>
                      <a:lnTo>
                        <a:pt x="139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4" name="Google Shape;8704;p53"/>
                <p:cNvSpPr/>
                <p:nvPr/>
              </p:nvSpPr>
              <p:spPr>
                <a:xfrm>
                  <a:off x="4958586" y="2730486"/>
                  <a:ext cx="5906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5" name="Google Shape;8705;p53"/>
                <p:cNvSpPr/>
                <p:nvPr/>
              </p:nvSpPr>
              <p:spPr>
                <a:xfrm>
                  <a:off x="4991981" y="2718674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6" name="Google Shape;8706;p53"/>
                <p:cNvSpPr/>
                <p:nvPr/>
              </p:nvSpPr>
              <p:spPr>
                <a:xfrm>
                  <a:off x="4993978" y="271867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7" name="Google Shape;8707;p53"/>
                <p:cNvSpPr/>
                <p:nvPr/>
              </p:nvSpPr>
              <p:spPr>
                <a:xfrm>
                  <a:off x="4970355" y="2722626"/>
                  <a:ext cx="15805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140" extrusionOk="0">
                      <a:moveTo>
                        <a:pt x="371" y="1"/>
                      </a:moveTo>
                      <a:lnTo>
                        <a:pt x="248" y="47"/>
                      </a:lnTo>
                      <a:lnTo>
                        <a:pt x="325" y="47"/>
                      </a:lnTo>
                      <a:lnTo>
                        <a:pt x="371" y="1"/>
                      </a:lnTo>
                      <a:close/>
                      <a:moveTo>
                        <a:pt x="232" y="47"/>
                      </a:moveTo>
                      <a:lnTo>
                        <a:pt x="223" y="56"/>
                      </a:lnTo>
                      <a:lnTo>
                        <a:pt x="223" y="56"/>
                      </a:lnTo>
                      <a:lnTo>
                        <a:pt x="248" y="47"/>
                      </a:lnTo>
                      <a:close/>
                      <a:moveTo>
                        <a:pt x="223" y="56"/>
                      </a:moveTo>
                      <a:lnTo>
                        <a:pt x="124" y="93"/>
                      </a:lnTo>
                      <a:lnTo>
                        <a:pt x="186" y="93"/>
                      </a:lnTo>
                      <a:lnTo>
                        <a:pt x="223" y="56"/>
                      </a:lnTo>
                      <a:close/>
                      <a:moveTo>
                        <a:pt x="93" y="93"/>
                      </a:moveTo>
                      <a:lnTo>
                        <a:pt x="93" y="105"/>
                      </a:lnTo>
                      <a:lnTo>
                        <a:pt x="124" y="93"/>
                      </a:lnTo>
                      <a:close/>
                      <a:moveTo>
                        <a:pt x="93" y="105"/>
                      </a:moveTo>
                      <a:lnTo>
                        <a:pt x="1" y="139"/>
                      </a:lnTo>
                      <a:lnTo>
                        <a:pt x="93" y="139"/>
                      </a:lnTo>
                      <a:lnTo>
                        <a:pt x="93" y="10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8" name="Google Shape;8708;p53"/>
                <p:cNvSpPr/>
                <p:nvPr/>
              </p:nvSpPr>
              <p:spPr>
                <a:xfrm>
                  <a:off x="4991981" y="272067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9" name="Google Shape;8709;p53"/>
                <p:cNvSpPr/>
                <p:nvPr/>
              </p:nvSpPr>
              <p:spPr>
                <a:xfrm>
                  <a:off x="4988072" y="272067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0" name="Google Shape;8710;p53"/>
                <p:cNvSpPr/>
                <p:nvPr/>
              </p:nvSpPr>
              <p:spPr>
                <a:xfrm>
                  <a:off x="4988072" y="2720671"/>
                  <a:ext cx="3951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1" name="Google Shape;8711;p53"/>
                <p:cNvSpPr/>
                <p:nvPr/>
              </p:nvSpPr>
              <p:spPr>
                <a:xfrm>
                  <a:off x="4986118" y="272262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2" name="Google Shape;8712;p53"/>
                <p:cNvSpPr/>
                <p:nvPr/>
              </p:nvSpPr>
              <p:spPr>
                <a:xfrm>
                  <a:off x="4986118" y="272067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3" name="Google Shape;8713;p53"/>
                <p:cNvSpPr/>
                <p:nvPr/>
              </p:nvSpPr>
              <p:spPr>
                <a:xfrm>
                  <a:off x="4968400" y="272853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4" name="Google Shape;8714;p53"/>
                <p:cNvSpPr/>
                <p:nvPr/>
              </p:nvSpPr>
              <p:spPr>
                <a:xfrm>
                  <a:off x="4964449" y="273048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5" name="Google Shape;8715;p53"/>
                <p:cNvSpPr/>
                <p:nvPr/>
              </p:nvSpPr>
              <p:spPr>
                <a:xfrm>
                  <a:off x="4964449" y="2728531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6" name="Google Shape;8716;p53"/>
                <p:cNvSpPr/>
                <p:nvPr/>
              </p:nvSpPr>
              <p:spPr>
                <a:xfrm>
                  <a:off x="4966446" y="272853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7" name="Google Shape;8717;p53"/>
                <p:cNvSpPr/>
                <p:nvPr/>
              </p:nvSpPr>
              <p:spPr>
                <a:xfrm>
                  <a:off x="4966446" y="272853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8" name="Google Shape;8718;p53"/>
                <p:cNvSpPr/>
                <p:nvPr/>
              </p:nvSpPr>
              <p:spPr>
                <a:xfrm>
                  <a:off x="5137501" y="2701000"/>
                  <a:ext cx="790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86" y="0"/>
                      </a:moveTo>
                      <a:lnTo>
                        <a:pt x="1" y="139"/>
                      </a:lnTo>
                      <a:lnTo>
                        <a:pt x="93" y="139"/>
                      </a:lnTo>
                      <a:lnTo>
                        <a:pt x="186" y="47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9" name="Google Shape;8719;p53"/>
                <p:cNvSpPr/>
                <p:nvPr/>
              </p:nvSpPr>
              <p:spPr>
                <a:xfrm>
                  <a:off x="5157172" y="2689188"/>
                  <a:ext cx="33480" cy="98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2315" extrusionOk="0">
                      <a:moveTo>
                        <a:pt x="232" y="1"/>
                      </a:moveTo>
                      <a:lnTo>
                        <a:pt x="1" y="140"/>
                      </a:lnTo>
                      <a:lnTo>
                        <a:pt x="93" y="186"/>
                      </a:lnTo>
                      <a:lnTo>
                        <a:pt x="232" y="232"/>
                      </a:lnTo>
                      <a:lnTo>
                        <a:pt x="325" y="325"/>
                      </a:lnTo>
                      <a:lnTo>
                        <a:pt x="417" y="464"/>
                      </a:lnTo>
                      <a:lnTo>
                        <a:pt x="510" y="695"/>
                      </a:lnTo>
                      <a:lnTo>
                        <a:pt x="649" y="1019"/>
                      </a:lnTo>
                      <a:lnTo>
                        <a:pt x="649" y="1250"/>
                      </a:lnTo>
                      <a:lnTo>
                        <a:pt x="649" y="1482"/>
                      </a:lnTo>
                      <a:lnTo>
                        <a:pt x="602" y="1667"/>
                      </a:lnTo>
                      <a:lnTo>
                        <a:pt x="556" y="1852"/>
                      </a:lnTo>
                      <a:lnTo>
                        <a:pt x="371" y="2130"/>
                      </a:lnTo>
                      <a:lnTo>
                        <a:pt x="417" y="2315"/>
                      </a:lnTo>
                      <a:lnTo>
                        <a:pt x="602" y="2037"/>
                      </a:lnTo>
                      <a:lnTo>
                        <a:pt x="649" y="1898"/>
                      </a:lnTo>
                      <a:lnTo>
                        <a:pt x="741" y="1713"/>
                      </a:lnTo>
                      <a:lnTo>
                        <a:pt x="787" y="1435"/>
                      </a:lnTo>
                      <a:lnTo>
                        <a:pt x="787" y="1204"/>
                      </a:lnTo>
                      <a:lnTo>
                        <a:pt x="741" y="973"/>
                      </a:lnTo>
                      <a:lnTo>
                        <a:pt x="695" y="741"/>
                      </a:lnTo>
                      <a:lnTo>
                        <a:pt x="602" y="510"/>
                      </a:lnTo>
                      <a:lnTo>
                        <a:pt x="463" y="278"/>
                      </a:lnTo>
                      <a:lnTo>
                        <a:pt x="371" y="140"/>
                      </a:lnTo>
                      <a:lnTo>
                        <a:pt x="278" y="47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0" name="Google Shape;8720;p53"/>
                <p:cNvSpPr/>
                <p:nvPr/>
              </p:nvSpPr>
              <p:spPr>
                <a:xfrm>
                  <a:off x="5123735" y="2706905"/>
                  <a:ext cx="13808" cy="2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556" extrusionOk="0">
                      <a:moveTo>
                        <a:pt x="279" y="0"/>
                      </a:moveTo>
                      <a:lnTo>
                        <a:pt x="232" y="47"/>
                      </a:lnTo>
                      <a:lnTo>
                        <a:pt x="1" y="371"/>
                      </a:lnTo>
                      <a:lnTo>
                        <a:pt x="47" y="556"/>
                      </a:lnTo>
                      <a:lnTo>
                        <a:pt x="325" y="139"/>
                      </a:lnTo>
                      <a:lnTo>
                        <a:pt x="279" y="47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1" name="Google Shape;8721;p53"/>
                <p:cNvSpPr/>
                <p:nvPr/>
              </p:nvSpPr>
              <p:spPr>
                <a:xfrm>
                  <a:off x="5117871" y="272853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2" name="Google Shape;8722;p53"/>
                <p:cNvSpPr/>
                <p:nvPr/>
              </p:nvSpPr>
              <p:spPr>
                <a:xfrm>
                  <a:off x="5121780" y="2722626"/>
                  <a:ext cx="3994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232" extrusionOk="0">
                      <a:moveTo>
                        <a:pt x="47" y="1"/>
                      </a:moveTo>
                      <a:lnTo>
                        <a:pt x="1" y="93"/>
                      </a:lnTo>
                      <a:lnTo>
                        <a:pt x="47" y="232"/>
                      </a:lnTo>
                      <a:lnTo>
                        <a:pt x="93" y="232"/>
                      </a:lnTo>
                      <a:lnTo>
                        <a:pt x="93" y="18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3" name="Google Shape;8723;p53"/>
                <p:cNvSpPr/>
                <p:nvPr/>
              </p:nvSpPr>
              <p:spPr>
                <a:xfrm>
                  <a:off x="5119826" y="2726577"/>
                  <a:ext cx="3951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39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0" y="93"/>
                      </a:lnTo>
                      <a:lnTo>
                        <a:pt x="93" y="139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4" name="Google Shape;8724;p53"/>
                <p:cNvSpPr/>
                <p:nvPr/>
              </p:nvSpPr>
              <p:spPr>
                <a:xfrm>
                  <a:off x="5157172" y="2689188"/>
                  <a:ext cx="9900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40" extrusionOk="0">
                      <a:moveTo>
                        <a:pt x="232" y="1"/>
                      </a:moveTo>
                      <a:lnTo>
                        <a:pt x="232" y="1"/>
                      </a:lnTo>
                      <a:lnTo>
                        <a:pt x="1" y="140"/>
                      </a:lnTo>
                      <a:lnTo>
                        <a:pt x="1" y="140"/>
                      </a:lnTo>
                      <a:lnTo>
                        <a:pt x="1" y="140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5" name="Google Shape;8725;p53"/>
                <p:cNvSpPr/>
                <p:nvPr/>
              </p:nvSpPr>
              <p:spPr>
                <a:xfrm>
                  <a:off x="5137501" y="2701000"/>
                  <a:ext cx="790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86" y="0"/>
                      </a:moveTo>
                      <a:lnTo>
                        <a:pt x="186" y="0"/>
                      </a:lnTo>
                      <a:lnTo>
                        <a:pt x="186" y="0"/>
                      </a:lnTo>
                      <a:lnTo>
                        <a:pt x="1" y="139"/>
                      </a:lnTo>
                      <a:lnTo>
                        <a:pt x="1" y="139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6" name="Google Shape;8726;p53"/>
                <p:cNvSpPr/>
                <p:nvPr/>
              </p:nvSpPr>
              <p:spPr>
                <a:xfrm>
                  <a:off x="5133592" y="270690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7" name="Google Shape;8727;p53"/>
                <p:cNvSpPr/>
                <p:nvPr/>
              </p:nvSpPr>
              <p:spPr>
                <a:xfrm>
                  <a:off x="5141452" y="2685279"/>
                  <a:ext cx="19714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278" extrusionOk="0">
                      <a:moveTo>
                        <a:pt x="324" y="0"/>
                      </a:moveTo>
                      <a:lnTo>
                        <a:pt x="93" y="93"/>
                      </a:lnTo>
                      <a:lnTo>
                        <a:pt x="47" y="232"/>
                      </a:lnTo>
                      <a:lnTo>
                        <a:pt x="0" y="278"/>
                      </a:lnTo>
                      <a:lnTo>
                        <a:pt x="47" y="278"/>
                      </a:lnTo>
                      <a:lnTo>
                        <a:pt x="463" y="46"/>
                      </a:lnTo>
                      <a:lnTo>
                        <a:pt x="46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8" name="Google Shape;8728;p53"/>
                <p:cNvSpPr/>
                <p:nvPr/>
              </p:nvSpPr>
              <p:spPr>
                <a:xfrm>
                  <a:off x="5161124" y="268527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9" name="Google Shape;8729;p53"/>
                <p:cNvSpPr/>
                <p:nvPr/>
              </p:nvSpPr>
              <p:spPr>
                <a:xfrm>
                  <a:off x="5145361" y="2685279"/>
                  <a:ext cx="9900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93" extrusionOk="0">
                      <a:moveTo>
                        <a:pt x="140" y="0"/>
                      </a:moveTo>
                      <a:lnTo>
                        <a:pt x="94" y="46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0" name="Google Shape;8730;p53"/>
                <p:cNvSpPr/>
                <p:nvPr/>
              </p:nvSpPr>
              <p:spPr>
                <a:xfrm>
                  <a:off x="5137501" y="2699045"/>
                  <a:ext cx="5948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40" y="0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1" name="Google Shape;8731;p53"/>
                <p:cNvSpPr/>
                <p:nvPr/>
              </p:nvSpPr>
              <p:spPr>
                <a:xfrm>
                  <a:off x="5135546" y="2699045"/>
                  <a:ext cx="1185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86" extrusionOk="0">
                      <a:moveTo>
                        <a:pt x="186" y="0"/>
                      </a:moveTo>
                      <a:lnTo>
                        <a:pt x="47" y="93"/>
                      </a:lnTo>
                      <a:lnTo>
                        <a:pt x="1" y="93"/>
                      </a:lnTo>
                      <a:lnTo>
                        <a:pt x="47" y="185"/>
                      </a:lnTo>
                      <a:lnTo>
                        <a:pt x="232" y="46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2" name="Google Shape;8732;p53"/>
                <p:cNvSpPr/>
                <p:nvPr/>
              </p:nvSpPr>
              <p:spPr>
                <a:xfrm>
                  <a:off x="5147358" y="2687234"/>
                  <a:ext cx="19714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232" extrusionOk="0">
                      <a:moveTo>
                        <a:pt x="417" y="0"/>
                      </a:moveTo>
                      <a:lnTo>
                        <a:pt x="0" y="232"/>
                      </a:lnTo>
                      <a:lnTo>
                        <a:pt x="93" y="232"/>
                      </a:lnTo>
                      <a:lnTo>
                        <a:pt x="232" y="186"/>
                      </a:lnTo>
                      <a:lnTo>
                        <a:pt x="463" y="47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3" name="Google Shape;8733;p53"/>
                <p:cNvSpPr/>
                <p:nvPr/>
              </p:nvSpPr>
              <p:spPr>
                <a:xfrm>
                  <a:off x="5133592" y="2704908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0" y="94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4" name="Google Shape;8734;p53"/>
                <p:cNvSpPr/>
                <p:nvPr/>
              </p:nvSpPr>
              <p:spPr>
                <a:xfrm>
                  <a:off x="5143406" y="2687234"/>
                  <a:ext cx="17760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232" extrusionOk="0">
                      <a:moveTo>
                        <a:pt x="417" y="0"/>
                      </a:moveTo>
                      <a:lnTo>
                        <a:pt x="1" y="232"/>
                      </a:lnTo>
                      <a:lnTo>
                        <a:pt x="1" y="232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5" name="Google Shape;8735;p53"/>
                <p:cNvSpPr/>
                <p:nvPr/>
              </p:nvSpPr>
              <p:spPr>
                <a:xfrm>
                  <a:off x="5143406" y="2685279"/>
                  <a:ext cx="21669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278" extrusionOk="0">
                      <a:moveTo>
                        <a:pt x="417" y="0"/>
                      </a:moveTo>
                      <a:lnTo>
                        <a:pt x="417" y="46"/>
                      </a:lnTo>
                      <a:lnTo>
                        <a:pt x="1" y="278"/>
                      </a:lnTo>
                      <a:lnTo>
                        <a:pt x="93" y="278"/>
                      </a:lnTo>
                      <a:lnTo>
                        <a:pt x="510" y="46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6" name="Google Shape;8736;p53"/>
                <p:cNvSpPr/>
                <p:nvPr/>
              </p:nvSpPr>
              <p:spPr>
                <a:xfrm>
                  <a:off x="5137501" y="2699045"/>
                  <a:ext cx="5948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7" name="Google Shape;8737;p53"/>
                <p:cNvSpPr/>
                <p:nvPr/>
              </p:nvSpPr>
              <p:spPr>
                <a:xfrm>
                  <a:off x="5143406" y="269904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8" name="Google Shape;8738;p53"/>
                <p:cNvSpPr/>
                <p:nvPr/>
              </p:nvSpPr>
              <p:spPr>
                <a:xfrm>
                  <a:off x="5147358" y="2687234"/>
                  <a:ext cx="17717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32" extrusionOk="0">
                      <a:moveTo>
                        <a:pt x="417" y="0"/>
                      </a:moveTo>
                      <a:lnTo>
                        <a:pt x="417" y="0"/>
                      </a:lnTo>
                      <a:lnTo>
                        <a:pt x="0" y="232"/>
                      </a:lnTo>
                      <a:lnTo>
                        <a:pt x="0" y="232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9" name="Google Shape;8739;p53"/>
                <p:cNvSpPr/>
                <p:nvPr/>
              </p:nvSpPr>
              <p:spPr>
                <a:xfrm>
                  <a:off x="5137501" y="2706905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0" name="Google Shape;8740;p53"/>
                <p:cNvSpPr/>
                <p:nvPr/>
              </p:nvSpPr>
              <p:spPr>
                <a:xfrm>
                  <a:off x="5135546" y="2706905"/>
                  <a:ext cx="399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139"/>
                      </a:lnTo>
                      <a:lnTo>
                        <a:pt x="93" y="93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1" name="Google Shape;8741;p53"/>
                <p:cNvSpPr/>
                <p:nvPr/>
              </p:nvSpPr>
              <p:spPr>
                <a:xfrm>
                  <a:off x="5135546" y="270690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2" name="Google Shape;8742;p53"/>
                <p:cNvSpPr/>
                <p:nvPr/>
              </p:nvSpPr>
              <p:spPr>
                <a:xfrm>
                  <a:off x="5135546" y="270690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3" name="Google Shape;8743;p53"/>
                <p:cNvSpPr/>
                <p:nvPr/>
              </p:nvSpPr>
              <p:spPr>
                <a:xfrm>
                  <a:off x="5137501" y="2708860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4" name="Google Shape;8744;p53"/>
                <p:cNvSpPr/>
                <p:nvPr/>
              </p:nvSpPr>
              <p:spPr>
                <a:xfrm>
                  <a:off x="5137501" y="270690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5" name="Google Shape;8745;p53"/>
                <p:cNvSpPr/>
                <p:nvPr/>
              </p:nvSpPr>
              <p:spPr>
                <a:xfrm>
                  <a:off x="5137501" y="270690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6" name="Google Shape;8746;p53"/>
                <p:cNvSpPr/>
                <p:nvPr/>
              </p:nvSpPr>
              <p:spPr>
                <a:xfrm>
                  <a:off x="5139498" y="2697048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7" name="Google Shape;8747;p53"/>
                <p:cNvSpPr/>
                <p:nvPr/>
              </p:nvSpPr>
              <p:spPr>
                <a:xfrm>
                  <a:off x="5135546" y="2702954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8" name="Google Shape;8748;p53"/>
                <p:cNvSpPr/>
                <p:nvPr/>
              </p:nvSpPr>
              <p:spPr>
                <a:xfrm>
                  <a:off x="5145361" y="2697048"/>
                  <a:ext cx="5948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9" name="Google Shape;8749;p53"/>
                <p:cNvSpPr/>
                <p:nvPr/>
              </p:nvSpPr>
              <p:spPr>
                <a:xfrm>
                  <a:off x="5139498" y="2697048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0" y="47"/>
                      </a:move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0" name="Google Shape;8750;p53"/>
                <p:cNvSpPr/>
                <p:nvPr/>
              </p:nvSpPr>
              <p:spPr>
                <a:xfrm>
                  <a:off x="5139498" y="2697048"/>
                  <a:ext cx="7903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8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139" y="47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1" name="Google Shape;8751;p53"/>
                <p:cNvSpPr/>
                <p:nvPr/>
              </p:nvSpPr>
              <p:spPr>
                <a:xfrm>
                  <a:off x="5145361" y="2697048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47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2" name="Google Shape;8752;p53"/>
                <p:cNvSpPr/>
                <p:nvPr/>
              </p:nvSpPr>
              <p:spPr>
                <a:xfrm>
                  <a:off x="5135546" y="2706905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139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3" name="Google Shape;8753;p53"/>
                <p:cNvSpPr/>
                <p:nvPr/>
              </p:nvSpPr>
              <p:spPr>
                <a:xfrm>
                  <a:off x="5135546" y="270690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4" name="Google Shape;8754;p53"/>
                <p:cNvSpPr/>
                <p:nvPr/>
              </p:nvSpPr>
              <p:spPr>
                <a:xfrm>
                  <a:off x="5135546" y="270690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5" name="Google Shape;8755;p53"/>
                <p:cNvSpPr/>
                <p:nvPr/>
              </p:nvSpPr>
              <p:spPr>
                <a:xfrm>
                  <a:off x="5019513" y="2840614"/>
                  <a:ext cx="11854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32" extrusionOk="0">
                      <a:moveTo>
                        <a:pt x="1" y="0"/>
                      </a:moveTo>
                      <a:lnTo>
                        <a:pt x="47" y="186"/>
                      </a:lnTo>
                      <a:lnTo>
                        <a:pt x="93" y="186"/>
                      </a:lnTo>
                      <a:lnTo>
                        <a:pt x="232" y="232"/>
                      </a:lnTo>
                      <a:lnTo>
                        <a:pt x="279" y="93"/>
                      </a:lnTo>
                      <a:lnTo>
                        <a:pt x="186" y="93"/>
                      </a:lnTo>
                      <a:lnTo>
                        <a:pt x="186" y="47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6" name="Google Shape;8756;p53"/>
                <p:cNvSpPr/>
                <p:nvPr/>
              </p:nvSpPr>
              <p:spPr>
                <a:xfrm>
                  <a:off x="5149312" y="2754109"/>
                  <a:ext cx="5948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232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93"/>
                      </a:lnTo>
                      <a:lnTo>
                        <a:pt x="47" y="139"/>
                      </a:lnTo>
                      <a:lnTo>
                        <a:pt x="47" y="185"/>
                      </a:lnTo>
                      <a:lnTo>
                        <a:pt x="47" y="231"/>
                      </a:lnTo>
                      <a:lnTo>
                        <a:pt x="139" y="231"/>
                      </a:lnTo>
                      <a:lnTo>
                        <a:pt x="93" y="13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7" name="Google Shape;8757;p53"/>
                <p:cNvSpPr/>
                <p:nvPr/>
              </p:nvSpPr>
              <p:spPr>
                <a:xfrm>
                  <a:off x="5003793" y="2826848"/>
                  <a:ext cx="11854" cy="1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418" extrusionOk="0">
                      <a:moveTo>
                        <a:pt x="1" y="0"/>
                      </a:moveTo>
                      <a:lnTo>
                        <a:pt x="47" y="186"/>
                      </a:lnTo>
                      <a:lnTo>
                        <a:pt x="186" y="324"/>
                      </a:lnTo>
                      <a:lnTo>
                        <a:pt x="278" y="417"/>
                      </a:lnTo>
                      <a:lnTo>
                        <a:pt x="232" y="232"/>
                      </a:lnTo>
                      <a:lnTo>
                        <a:pt x="186" y="232"/>
                      </a:lnTo>
                      <a:lnTo>
                        <a:pt x="186" y="186"/>
                      </a:lnTo>
                      <a:lnTo>
                        <a:pt x="139" y="186"/>
                      </a:lnTo>
                      <a:lnTo>
                        <a:pt x="93" y="139"/>
                      </a:lnTo>
                      <a:lnTo>
                        <a:pt x="93" y="93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8" name="Google Shape;8758;p53"/>
                <p:cNvSpPr/>
                <p:nvPr/>
              </p:nvSpPr>
              <p:spPr>
                <a:xfrm>
                  <a:off x="5017558" y="2840614"/>
                  <a:ext cx="399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1" y="0"/>
                      </a:moveTo>
                      <a:lnTo>
                        <a:pt x="1" y="139"/>
                      </a:lnTo>
                      <a:lnTo>
                        <a:pt x="93" y="18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9" name="Google Shape;8759;p53"/>
                <p:cNvSpPr/>
                <p:nvPr/>
              </p:nvSpPr>
              <p:spPr>
                <a:xfrm>
                  <a:off x="5013650" y="2836662"/>
                  <a:ext cx="3951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87" extrusionOk="0">
                      <a:moveTo>
                        <a:pt x="0" y="1"/>
                      </a:moveTo>
                      <a:lnTo>
                        <a:pt x="46" y="186"/>
                      </a:lnTo>
                      <a:lnTo>
                        <a:pt x="93" y="186"/>
                      </a:lnTo>
                      <a:lnTo>
                        <a:pt x="93" y="93"/>
                      </a:lnTo>
                      <a:lnTo>
                        <a:pt x="93" y="47"/>
                      </a:lnTo>
                      <a:lnTo>
                        <a:pt x="46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0" name="Google Shape;8760;p53"/>
                <p:cNvSpPr/>
                <p:nvPr/>
              </p:nvSpPr>
              <p:spPr>
                <a:xfrm>
                  <a:off x="5033279" y="2844565"/>
                  <a:ext cx="23666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" h="186" extrusionOk="0">
                      <a:moveTo>
                        <a:pt x="47" y="0"/>
                      </a:moveTo>
                      <a:lnTo>
                        <a:pt x="1" y="185"/>
                      </a:lnTo>
                      <a:lnTo>
                        <a:pt x="556" y="185"/>
                      </a:lnTo>
                      <a:lnTo>
                        <a:pt x="556" y="93"/>
                      </a:lnTo>
                      <a:lnTo>
                        <a:pt x="556" y="0"/>
                      </a:lnTo>
                      <a:lnTo>
                        <a:pt x="510" y="0"/>
                      </a:lnTo>
                      <a:lnTo>
                        <a:pt x="464" y="46"/>
                      </a:lnTo>
                      <a:lnTo>
                        <a:pt x="140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1" name="Google Shape;8761;p53"/>
                <p:cNvSpPr/>
                <p:nvPr/>
              </p:nvSpPr>
              <p:spPr>
                <a:xfrm>
                  <a:off x="5137501" y="2809130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2" name="Google Shape;8762;p53"/>
                <p:cNvSpPr/>
                <p:nvPr/>
              </p:nvSpPr>
              <p:spPr>
                <a:xfrm>
                  <a:off x="5137501" y="2799316"/>
                  <a:ext cx="9900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86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186"/>
                      </a:lnTo>
                      <a:lnTo>
                        <a:pt x="93" y="186"/>
                      </a:lnTo>
                      <a:lnTo>
                        <a:pt x="140" y="139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3" name="Google Shape;8763;p53"/>
                <p:cNvSpPr/>
                <p:nvPr/>
              </p:nvSpPr>
              <p:spPr>
                <a:xfrm>
                  <a:off x="5062808" y="2830799"/>
                  <a:ext cx="41340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510" extrusionOk="0">
                      <a:moveTo>
                        <a:pt x="926" y="0"/>
                      </a:moveTo>
                      <a:lnTo>
                        <a:pt x="833" y="46"/>
                      </a:lnTo>
                      <a:lnTo>
                        <a:pt x="741" y="93"/>
                      </a:lnTo>
                      <a:lnTo>
                        <a:pt x="648" y="93"/>
                      </a:lnTo>
                      <a:lnTo>
                        <a:pt x="648" y="139"/>
                      </a:lnTo>
                      <a:lnTo>
                        <a:pt x="602" y="139"/>
                      </a:lnTo>
                      <a:lnTo>
                        <a:pt x="509" y="185"/>
                      </a:lnTo>
                      <a:lnTo>
                        <a:pt x="417" y="185"/>
                      </a:lnTo>
                      <a:lnTo>
                        <a:pt x="324" y="231"/>
                      </a:lnTo>
                      <a:lnTo>
                        <a:pt x="232" y="278"/>
                      </a:lnTo>
                      <a:lnTo>
                        <a:pt x="93" y="278"/>
                      </a:lnTo>
                      <a:lnTo>
                        <a:pt x="46" y="324"/>
                      </a:lnTo>
                      <a:lnTo>
                        <a:pt x="0" y="324"/>
                      </a:lnTo>
                      <a:lnTo>
                        <a:pt x="46" y="509"/>
                      </a:lnTo>
                      <a:lnTo>
                        <a:pt x="93" y="463"/>
                      </a:lnTo>
                      <a:lnTo>
                        <a:pt x="139" y="463"/>
                      </a:lnTo>
                      <a:lnTo>
                        <a:pt x="463" y="370"/>
                      </a:lnTo>
                      <a:lnTo>
                        <a:pt x="555" y="324"/>
                      </a:lnTo>
                      <a:lnTo>
                        <a:pt x="602" y="324"/>
                      </a:lnTo>
                      <a:lnTo>
                        <a:pt x="741" y="278"/>
                      </a:lnTo>
                      <a:lnTo>
                        <a:pt x="879" y="185"/>
                      </a:lnTo>
                      <a:lnTo>
                        <a:pt x="972" y="185"/>
                      </a:lnTo>
                      <a:lnTo>
                        <a:pt x="9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4" name="Google Shape;8764;p53"/>
                <p:cNvSpPr/>
                <p:nvPr/>
              </p:nvSpPr>
              <p:spPr>
                <a:xfrm>
                  <a:off x="5102109" y="2830799"/>
                  <a:ext cx="2039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86" extrusionOk="0">
                      <a:moveTo>
                        <a:pt x="1" y="0"/>
                      </a:moveTo>
                      <a:lnTo>
                        <a:pt x="47" y="185"/>
                      </a:lnTo>
                      <a:lnTo>
                        <a:pt x="47" y="185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5" name="Google Shape;8765;p53"/>
                <p:cNvSpPr/>
                <p:nvPr/>
              </p:nvSpPr>
              <p:spPr>
                <a:xfrm>
                  <a:off x="5062808" y="2844565"/>
                  <a:ext cx="199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46" y="185"/>
                      </a:moveTo>
                      <a:lnTo>
                        <a:pt x="46" y="185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1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6" name="Google Shape;8766;p53"/>
                <p:cNvSpPr/>
                <p:nvPr/>
              </p:nvSpPr>
              <p:spPr>
                <a:xfrm>
                  <a:off x="5108014" y="2809130"/>
                  <a:ext cx="25620" cy="25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603" extrusionOk="0">
                      <a:moveTo>
                        <a:pt x="510" y="1"/>
                      </a:moveTo>
                      <a:lnTo>
                        <a:pt x="463" y="47"/>
                      </a:lnTo>
                      <a:lnTo>
                        <a:pt x="463" y="94"/>
                      </a:lnTo>
                      <a:lnTo>
                        <a:pt x="417" y="94"/>
                      </a:lnTo>
                      <a:lnTo>
                        <a:pt x="371" y="140"/>
                      </a:lnTo>
                      <a:lnTo>
                        <a:pt x="371" y="186"/>
                      </a:lnTo>
                      <a:lnTo>
                        <a:pt x="278" y="186"/>
                      </a:lnTo>
                      <a:lnTo>
                        <a:pt x="278" y="232"/>
                      </a:lnTo>
                      <a:lnTo>
                        <a:pt x="232" y="232"/>
                      </a:lnTo>
                      <a:lnTo>
                        <a:pt x="232" y="279"/>
                      </a:lnTo>
                      <a:lnTo>
                        <a:pt x="186" y="279"/>
                      </a:lnTo>
                      <a:lnTo>
                        <a:pt x="139" y="325"/>
                      </a:lnTo>
                      <a:lnTo>
                        <a:pt x="93" y="371"/>
                      </a:lnTo>
                      <a:lnTo>
                        <a:pt x="47" y="371"/>
                      </a:lnTo>
                      <a:lnTo>
                        <a:pt x="1" y="417"/>
                      </a:lnTo>
                      <a:lnTo>
                        <a:pt x="47" y="603"/>
                      </a:lnTo>
                      <a:lnTo>
                        <a:pt x="139" y="510"/>
                      </a:lnTo>
                      <a:lnTo>
                        <a:pt x="186" y="510"/>
                      </a:lnTo>
                      <a:lnTo>
                        <a:pt x="325" y="417"/>
                      </a:lnTo>
                      <a:lnTo>
                        <a:pt x="463" y="325"/>
                      </a:lnTo>
                      <a:lnTo>
                        <a:pt x="463" y="279"/>
                      </a:lnTo>
                      <a:lnTo>
                        <a:pt x="556" y="186"/>
                      </a:lnTo>
                      <a:lnTo>
                        <a:pt x="602" y="186"/>
                      </a:lnTo>
                      <a:lnTo>
                        <a:pt x="5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7" name="Google Shape;8767;p53"/>
                <p:cNvSpPr/>
                <p:nvPr/>
              </p:nvSpPr>
              <p:spPr>
                <a:xfrm>
                  <a:off x="5135546" y="2809130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1" y="1"/>
                      </a:moveTo>
                      <a:lnTo>
                        <a:pt x="1" y="140"/>
                      </a:lnTo>
                      <a:lnTo>
                        <a:pt x="47" y="94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8" name="Google Shape;8768;p53"/>
                <p:cNvSpPr/>
                <p:nvPr/>
              </p:nvSpPr>
              <p:spPr>
                <a:xfrm>
                  <a:off x="5133592" y="2803267"/>
                  <a:ext cx="3951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47" y="93"/>
                      </a:lnTo>
                      <a:lnTo>
                        <a:pt x="93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9" name="Google Shape;8769;p53"/>
                <p:cNvSpPr/>
                <p:nvPr/>
              </p:nvSpPr>
              <p:spPr>
                <a:xfrm>
                  <a:off x="5056902" y="2844565"/>
                  <a:ext cx="199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0" y="0"/>
                      </a:moveTo>
                      <a:lnTo>
                        <a:pt x="0" y="93"/>
                      </a:lnTo>
                      <a:lnTo>
                        <a:pt x="0" y="185"/>
                      </a:lnTo>
                      <a:lnTo>
                        <a:pt x="47" y="1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0" name="Google Shape;8770;p53"/>
                <p:cNvSpPr/>
                <p:nvPr/>
              </p:nvSpPr>
              <p:spPr>
                <a:xfrm>
                  <a:off x="5060811" y="2848474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1" name="Google Shape;8771;p53"/>
                <p:cNvSpPr/>
                <p:nvPr/>
              </p:nvSpPr>
              <p:spPr>
                <a:xfrm>
                  <a:off x="5056902" y="2844565"/>
                  <a:ext cx="3951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86" extrusionOk="0">
                      <a:moveTo>
                        <a:pt x="0" y="0"/>
                      </a:moveTo>
                      <a:lnTo>
                        <a:pt x="47" y="185"/>
                      </a:lnTo>
                      <a:lnTo>
                        <a:pt x="93" y="185"/>
                      </a:lnTo>
                      <a:lnTo>
                        <a:pt x="47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2" name="Google Shape;8772;p53"/>
                <p:cNvSpPr/>
                <p:nvPr/>
              </p:nvSpPr>
              <p:spPr>
                <a:xfrm>
                  <a:off x="5102109" y="2828802"/>
                  <a:ext cx="3994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233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232"/>
                      </a:lnTo>
                      <a:lnTo>
                        <a:pt x="93" y="18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3" name="Google Shape;8773;p53"/>
                <p:cNvSpPr/>
                <p:nvPr/>
              </p:nvSpPr>
              <p:spPr>
                <a:xfrm>
                  <a:off x="5060811" y="2844565"/>
                  <a:ext cx="399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1" y="0"/>
                      </a:moveTo>
                      <a:lnTo>
                        <a:pt x="47" y="46"/>
                      </a:ln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47" y="185"/>
                      </a:lnTo>
                      <a:lnTo>
                        <a:pt x="93" y="185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4" name="Google Shape;8774;p53"/>
                <p:cNvSpPr/>
                <p:nvPr/>
              </p:nvSpPr>
              <p:spPr>
                <a:xfrm>
                  <a:off x="5131595" y="2809130"/>
                  <a:ext cx="3994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7" extrusionOk="0">
                      <a:moveTo>
                        <a:pt x="1" y="1"/>
                      </a:moveTo>
                      <a:lnTo>
                        <a:pt x="47" y="186"/>
                      </a:lnTo>
                      <a:lnTo>
                        <a:pt x="47" y="140"/>
                      </a:lnTo>
                      <a:lnTo>
                        <a:pt x="94" y="140"/>
                      </a:lnTo>
                      <a:lnTo>
                        <a:pt x="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5" name="Google Shape;8775;p53"/>
                <p:cNvSpPr/>
                <p:nvPr/>
              </p:nvSpPr>
              <p:spPr>
                <a:xfrm>
                  <a:off x="5131595" y="2805221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94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6" name="Google Shape;8776;p53"/>
                <p:cNvSpPr/>
                <p:nvPr/>
              </p:nvSpPr>
              <p:spPr>
                <a:xfrm>
                  <a:off x="5108014" y="2826848"/>
                  <a:ext cx="199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1" y="0"/>
                      </a:moveTo>
                      <a:lnTo>
                        <a:pt x="1" y="186"/>
                      </a:lnTo>
                      <a:lnTo>
                        <a:pt x="47" y="18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7" name="Google Shape;8777;p53"/>
                <p:cNvSpPr/>
                <p:nvPr/>
              </p:nvSpPr>
              <p:spPr>
                <a:xfrm>
                  <a:off x="5058856" y="2848474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1"/>
                      </a:move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8" name="Google Shape;8778;p53"/>
                <p:cNvSpPr/>
                <p:nvPr/>
              </p:nvSpPr>
              <p:spPr>
                <a:xfrm>
                  <a:off x="5104106" y="2826848"/>
                  <a:ext cx="3951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232" extrusionOk="0">
                      <a:moveTo>
                        <a:pt x="93" y="0"/>
                      </a:moveTo>
                      <a:lnTo>
                        <a:pt x="0" y="47"/>
                      </a:lnTo>
                      <a:lnTo>
                        <a:pt x="46" y="232"/>
                      </a:lnTo>
                      <a:lnTo>
                        <a:pt x="93" y="18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9" name="Google Shape;8779;p53"/>
                <p:cNvSpPr/>
                <p:nvPr/>
              </p:nvSpPr>
              <p:spPr>
                <a:xfrm>
                  <a:off x="5104106" y="2828802"/>
                  <a:ext cx="199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46" y="186"/>
                      </a:moveTo>
                      <a:lnTo>
                        <a:pt x="46" y="186"/>
                      </a:lnTo>
                      <a:lnTo>
                        <a:pt x="46" y="186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86"/>
                      </a:lnTo>
                      <a:lnTo>
                        <a:pt x="46" y="18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0" name="Google Shape;8780;p53"/>
                <p:cNvSpPr/>
                <p:nvPr/>
              </p:nvSpPr>
              <p:spPr>
                <a:xfrm>
                  <a:off x="5029370" y="2844565"/>
                  <a:ext cx="3951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39" extrusionOk="0">
                      <a:moveTo>
                        <a:pt x="47" y="0"/>
                      </a:moveTo>
                      <a:lnTo>
                        <a:pt x="0" y="139"/>
                      </a:lnTo>
                      <a:lnTo>
                        <a:pt x="47" y="13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1" name="Google Shape;8781;p53"/>
                <p:cNvSpPr/>
                <p:nvPr/>
              </p:nvSpPr>
              <p:spPr>
                <a:xfrm>
                  <a:off x="5031324" y="2844565"/>
                  <a:ext cx="399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47" y="0"/>
                      </a:moveTo>
                      <a:lnTo>
                        <a:pt x="1" y="139"/>
                      </a:lnTo>
                      <a:lnTo>
                        <a:pt x="1" y="185"/>
                      </a:lnTo>
                      <a:lnTo>
                        <a:pt x="47" y="185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2" name="Google Shape;8782;p53"/>
                <p:cNvSpPr/>
                <p:nvPr/>
              </p:nvSpPr>
              <p:spPr>
                <a:xfrm>
                  <a:off x="5058856" y="285242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3" name="Google Shape;8783;p53"/>
                <p:cNvSpPr/>
                <p:nvPr/>
              </p:nvSpPr>
              <p:spPr>
                <a:xfrm>
                  <a:off x="5060811" y="2844565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4" name="Google Shape;8784;p53"/>
                <p:cNvSpPr/>
                <p:nvPr/>
              </p:nvSpPr>
              <p:spPr>
                <a:xfrm>
                  <a:off x="5058856" y="2844565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5" name="Google Shape;8785;p53"/>
                <p:cNvSpPr/>
                <p:nvPr/>
              </p:nvSpPr>
              <p:spPr>
                <a:xfrm>
                  <a:off x="5060811" y="2850428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6" name="Google Shape;8786;p53"/>
                <p:cNvSpPr/>
                <p:nvPr/>
              </p:nvSpPr>
              <p:spPr>
                <a:xfrm>
                  <a:off x="5060811" y="2850428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7" name="Google Shape;8787;p53"/>
                <p:cNvSpPr/>
                <p:nvPr/>
              </p:nvSpPr>
              <p:spPr>
                <a:xfrm>
                  <a:off x="5060811" y="2844565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8" name="Google Shape;8788;p53"/>
                <p:cNvSpPr/>
                <p:nvPr/>
              </p:nvSpPr>
              <p:spPr>
                <a:xfrm>
                  <a:off x="5060811" y="2850428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9" name="Google Shape;8789;p53"/>
                <p:cNvSpPr/>
                <p:nvPr/>
              </p:nvSpPr>
              <p:spPr>
                <a:xfrm>
                  <a:off x="5058856" y="2844565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1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0" name="Google Shape;8790;p53"/>
                <p:cNvSpPr/>
                <p:nvPr/>
              </p:nvSpPr>
              <p:spPr>
                <a:xfrm>
                  <a:off x="5151267" y="2763924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1" y="0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1" name="Google Shape;8791;p53"/>
                <p:cNvSpPr/>
                <p:nvPr/>
              </p:nvSpPr>
              <p:spPr>
                <a:xfrm>
                  <a:off x="5147358" y="2767875"/>
                  <a:ext cx="9857" cy="19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63" extrusionOk="0">
                      <a:moveTo>
                        <a:pt x="93" y="0"/>
                      </a:moveTo>
                      <a:lnTo>
                        <a:pt x="93" y="46"/>
                      </a:lnTo>
                      <a:lnTo>
                        <a:pt x="93" y="93"/>
                      </a:lnTo>
                      <a:lnTo>
                        <a:pt x="93" y="139"/>
                      </a:lnTo>
                      <a:lnTo>
                        <a:pt x="93" y="185"/>
                      </a:lnTo>
                      <a:lnTo>
                        <a:pt x="93" y="231"/>
                      </a:lnTo>
                      <a:lnTo>
                        <a:pt x="47" y="231"/>
                      </a:lnTo>
                      <a:lnTo>
                        <a:pt x="47" y="278"/>
                      </a:lnTo>
                      <a:lnTo>
                        <a:pt x="47" y="324"/>
                      </a:lnTo>
                      <a:lnTo>
                        <a:pt x="47" y="370"/>
                      </a:lnTo>
                      <a:lnTo>
                        <a:pt x="0" y="370"/>
                      </a:lnTo>
                      <a:lnTo>
                        <a:pt x="0" y="417"/>
                      </a:lnTo>
                      <a:lnTo>
                        <a:pt x="139" y="463"/>
                      </a:lnTo>
                      <a:lnTo>
                        <a:pt x="185" y="370"/>
                      </a:lnTo>
                      <a:lnTo>
                        <a:pt x="185" y="278"/>
                      </a:lnTo>
                      <a:lnTo>
                        <a:pt x="185" y="231"/>
                      </a:lnTo>
                      <a:lnTo>
                        <a:pt x="232" y="139"/>
                      </a:lnTo>
                      <a:lnTo>
                        <a:pt x="232" y="46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2" name="Google Shape;8792;p53"/>
                <p:cNvSpPr/>
                <p:nvPr/>
              </p:nvSpPr>
              <p:spPr>
                <a:xfrm>
                  <a:off x="5141452" y="2789501"/>
                  <a:ext cx="11854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39" extrusionOk="0">
                      <a:moveTo>
                        <a:pt x="93" y="0"/>
                      </a:moveTo>
                      <a:lnTo>
                        <a:pt x="47" y="46"/>
                      </a:lnTo>
                      <a:lnTo>
                        <a:pt x="47" y="93"/>
                      </a:lnTo>
                      <a:lnTo>
                        <a:pt x="0" y="139"/>
                      </a:lnTo>
                      <a:lnTo>
                        <a:pt x="186" y="139"/>
                      </a:lnTo>
                      <a:lnTo>
                        <a:pt x="232" y="93"/>
                      </a:lnTo>
                      <a:lnTo>
                        <a:pt x="278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3" name="Google Shape;8793;p53"/>
                <p:cNvSpPr/>
                <p:nvPr/>
              </p:nvSpPr>
              <p:spPr>
                <a:xfrm>
                  <a:off x="5147358" y="2785550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139" y="93"/>
                      </a:lnTo>
                      <a:lnTo>
                        <a:pt x="139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4" name="Google Shape;8794;p53"/>
                <p:cNvSpPr/>
                <p:nvPr/>
              </p:nvSpPr>
              <p:spPr>
                <a:xfrm>
                  <a:off x="5145361" y="2787504"/>
                  <a:ext cx="7945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86" y="93"/>
                      </a:lnTo>
                      <a:lnTo>
                        <a:pt x="186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5" name="Google Shape;8795;p53"/>
                <p:cNvSpPr/>
                <p:nvPr/>
              </p:nvSpPr>
              <p:spPr>
                <a:xfrm>
                  <a:off x="5151267" y="2763924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6" name="Google Shape;8796;p53"/>
                <p:cNvSpPr/>
                <p:nvPr/>
              </p:nvSpPr>
              <p:spPr>
                <a:xfrm>
                  <a:off x="5151267" y="2765878"/>
                  <a:ext cx="3994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7" name="Google Shape;8797;p53"/>
                <p:cNvSpPr/>
                <p:nvPr/>
              </p:nvSpPr>
              <p:spPr>
                <a:xfrm>
                  <a:off x="5141452" y="2795364"/>
                  <a:ext cx="7903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186" y="47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8" name="Google Shape;8798;p53"/>
                <p:cNvSpPr/>
                <p:nvPr/>
              </p:nvSpPr>
              <p:spPr>
                <a:xfrm>
                  <a:off x="5137501" y="2807176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9" name="Google Shape;8799;p53"/>
                <p:cNvSpPr/>
                <p:nvPr/>
              </p:nvSpPr>
              <p:spPr>
                <a:xfrm>
                  <a:off x="5131595" y="2807176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0" name="Google Shape;8800;p53"/>
                <p:cNvSpPr/>
                <p:nvPr/>
              </p:nvSpPr>
              <p:spPr>
                <a:xfrm>
                  <a:off x="5135546" y="2807176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1" name="Google Shape;8801;p53"/>
                <p:cNvSpPr/>
                <p:nvPr/>
              </p:nvSpPr>
              <p:spPr>
                <a:xfrm>
                  <a:off x="5131595" y="2807176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94" y="47"/>
                      </a:lnTo>
                      <a:lnTo>
                        <a:pt x="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2" name="Google Shape;8802;p53"/>
                <p:cNvSpPr/>
                <p:nvPr/>
              </p:nvSpPr>
              <p:spPr>
                <a:xfrm>
                  <a:off x="5139498" y="2797361"/>
                  <a:ext cx="985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7" extrusionOk="0">
                      <a:moveTo>
                        <a:pt x="0" y="0"/>
                      </a:moveTo>
                      <a:lnTo>
                        <a:pt x="185" y="47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3" name="Google Shape;8803;p53"/>
                <p:cNvSpPr/>
                <p:nvPr/>
              </p:nvSpPr>
              <p:spPr>
                <a:xfrm>
                  <a:off x="5139498" y="2799316"/>
                  <a:ext cx="7903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" extrusionOk="0">
                      <a:moveTo>
                        <a:pt x="0" y="1"/>
                      </a:moveTo>
                      <a:lnTo>
                        <a:pt x="185" y="1"/>
                      </a:lnTo>
                      <a:lnTo>
                        <a:pt x="185" y="1"/>
                      </a:lnTo>
                      <a:lnTo>
                        <a:pt x="185" y="1"/>
                      </a:lnTo>
                      <a:lnTo>
                        <a:pt x="185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4" name="Google Shape;8804;p53"/>
                <p:cNvSpPr/>
                <p:nvPr/>
              </p:nvSpPr>
              <p:spPr>
                <a:xfrm>
                  <a:off x="5139498" y="2797361"/>
                  <a:ext cx="790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185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5" name="Google Shape;8805;p53"/>
                <p:cNvSpPr/>
                <p:nvPr/>
              </p:nvSpPr>
              <p:spPr>
                <a:xfrm>
                  <a:off x="5149312" y="2752112"/>
                  <a:ext cx="5948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279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93" y="186"/>
                      </a:lnTo>
                      <a:lnTo>
                        <a:pt x="93" y="140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  <a:moveTo>
                        <a:pt x="93" y="186"/>
                      </a:moveTo>
                      <a:lnTo>
                        <a:pt x="93" y="232"/>
                      </a:lnTo>
                      <a:lnTo>
                        <a:pt x="139" y="278"/>
                      </a:lnTo>
                      <a:lnTo>
                        <a:pt x="93" y="18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6" name="Google Shape;8806;p53"/>
                <p:cNvSpPr/>
                <p:nvPr/>
              </p:nvSpPr>
              <p:spPr>
                <a:xfrm>
                  <a:off x="5023464" y="284847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7" name="Google Shape;8807;p53"/>
                <p:cNvSpPr/>
                <p:nvPr/>
              </p:nvSpPr>
              <p:spPr>
                <a:xfrm>
                  <a:off x="5147358" y="275015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8" name="Google Shape;8808;p53"/>
                <p:cNvSpPr/>
                <p:nvPr/>
              </p:nvSpPr>
              <p:spPr>
                <a:xfrm>
                  <a:off x="5001838" y="2822896"/>
                  <a:ext cx="9857" cy="1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18" extrusionOk="0">
                      <a:moveTo>
                        <a:pt x="0" y="1"/>
                      </a:moveTo>
                      <a:lnTo>
                        <a:pt x="62" y="155"/>
                      </a:lnTo>
                      <a:lnTo>
                        <a:pt x="47" y="93"/>
                      </a:lnTo>
                      <a:lnTo>
                        <a:pt x="0" y="1"/>
                      </a:lnTo>
                      <a:close/>
                      <a:moveTo>
                        <a:pt x="62" y="155"/>
                      </a:moveTo>
                      <a:lnTo>
                        <a:pt x="93" y="279"/>
                      </a:lnTo>
                      <a:lnTo>
                        <a:pt x="93" y="232"/>
                      </a:lnTo>
                      <a:lnTo>
                        <a:pt x="62" y="155"/>
                      </a:lnTo>
                      <a:close/>
                      <a:moveTo>
                        <a:pt x="93" y="279"/>
                      </a:moveTo>
                      <a:lnTo>
                        <a:pt x="173" y="359"/>
                      </a:lnTo>
                      <a:lnTo>
                        <a:pt x="173" y="359"/>
                      </a:lnTo>
                      <a:lnTo>
                        <a:pt x="139" y="325"/>
                      </a:lnTo>
                      <a:lnTo>
                        <a:pt x="139" y="279"/>
                      </a:lnTo>
                      <a:close/>
                      <a:moveTo>
                        <a:pt x="173" y="359"/>
                      </a:moveTo>
                      <a:lnTo>
                        <a:pt x="185" y="371"/>
                      </a:lnTo>
                      <a:lnTo>
                        <a:pt x="185" y="417"/>
                      </a:lnTo>
                      <a:lnTo>
                        <a:pt x="232" y="417"/>
                      </a:lnTo>
                      <a:lnTo>
                        <a:pt x="173" y="35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9" name="Google Shape;8809;p53"/>
                <p:cNvSpPr/>
                <p:nvPr/>
              </p:nvSpPr>
              <p:spPr>
                <a:xfrm>
                  <a:off x="5015604" y="284456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0" name="Google Shape;8810;p53"/>
                <p:cNvSpPr/>
                <p:nvPr/>
              </p:nvSpPr>
              <p:spPr>
                <a:xfrm>
                  <a:off x="5143406" y="2799316"/>
                  <a:ext cx="399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1" y="139"/>
                      </a:moveTo>
                      <a:lnTo>
                        <a:pt x="1" y="139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1" y="139"/>
                      </a:lnTo>
                      <a:lnTo>
                        <a:pt x="1" y="13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1" name="Google Shape;8811;p53"/>
                <p:cNvSpPr/>
                <p:nvPr/>
              </p:nvSpPr>
              <p:spPr>
                <a:xfrm>
                  <a:off x="5033279" y="285242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2" name="Google Shape;8812;p53"/>
                <p:cNvSpPr/>
                <p:nvPr/>
              </p:nvSpPr>
              <p:spPr>
                <a:xfrm>
                  <a:off x="5147358" y="279931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3" name="Google Shape;8813;p53"/>
                <p:cNvSpPr/>
                <p:nvPr/>
              </p:nvSpPr>
              <p:spPr>
                <a:xfrm>
                  <a:off x="5141452" y="280717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4" name="Google Shape;8814;p53"/>
                <p:cNvSpPr/>
                <p:nvPr/>
              </p:nvSpPr>
              <p:spPr>
                <a:xfrm>
                  <a:off x="5139498" y="2809130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5" name="Google Shape;8815;p53"/>
                <p:cNvSpPr/>
                <p:nvPr/>
              </p:nvSpPr>
              <p:spPr>
                <a:xfrm>
                  <a:off x="5050996" y="2852425"/>
                  <a:ext cx="5948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93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6" name="Google Shape;8816;p53"/>
                <p:cNvSpPr/>
                <p:nvPr/>
              </p:nvSpPr>
              <p:spPr>
                <a:xfrm>
                  <a:off x="5043136" y="2852425"/>
                  <a:ext cx="5948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7" name="Google Shape;8817;p53"/>
                <p:cNvSpPr/>
                <p:nvPr/>
              </p:nvSpPr>
              <p:spPr>
                <a:xfrm>
                  <a:off x="5088343" y="2842568"/>
                  <a:ext cx="5948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8" extrusionOk="0">
                      <a:moveTo>
                        <a:pt x="93" y="1"/>
                      </a:moveTo>
                      <a:lnTo>
                        <a:pt x="70" y="24"/>
                      </a:lnTo>
                      <a:lnTo>
                        <a:pt x="70" y="24"/>
                      </a:lnTo>
                      <a:lnTo>
                        <a:pt x="140" y="1"/>
                      </a:lnTo>
                      <a:close/>
                      <a:moveTo>
                        <a:pt x="70" y="24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70" y="2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8" name="Google Shape;8818;p53"/>
                <p:cNvSpPr/>
                <p:nvPr/>
              </p:nvSpPr>
              <p:spPr>
                <a:xfrm>
                  <a:off x="5094248" y="2838659"/>
                  <a:ext cx="5948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39" y="0"/>
                      </a:moveTo>
                      <a:lnTo>
                        <a:pt x="1" y="93"/>
                      </a:lnTo>
                      <a:lnTo>
                        <a:pt x="93" y="46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9" name="Google Shape;8819;p53"/>
                <p:cNvSpPr/>
                <p:nvPr/>
              </p:nvSpPr>
              <p:spPr>
                <a:xfrm>
                  <a:off x="5102109" y="2838659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0" name="Google Shape;8820;p53"/>
                <p:cNvSpPr/>
                <p:nvPr/>
              </p:nvSpPr>
              <p:spPr>
                <a:xfrm>
                  <a:off x="5066717" y="2850428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1" name="Google Shape;8821;p53"/>
                <p:cNvSpPr/>
                <p:nvPr/>
              </p:nvSpPr>
              <p:spPr>
                <a:xfrm>
                  <a:off x="5082437" y="2844565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2" name="Google Shape;8822;p53"/>
                <p:cNvSpPr/>
                <p:nvPr/>
              </p:nvSpPr>
              <p:spPr>
                <a:xfrm>
                  <a:off x="5104106" y="283865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3" name="Google Shape;8823;p53"/>
                <p:cNvSpPr/>
                <p:nvPr/>
              </p:nvSpPr>
              <p:spPr>
                <a:xfrm>
                  <a:off x="5128196" y="2817033"/>
                  <a:ext cx="3441" cy="3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81" extrusionOk="0">
                      <a:moveTo>
                        <a:pt x="81" y="0"/>
                      </a:moveTo>
                      <a:lnTo>
                        <a:pt x="0" y="81"/>
                      </a:lnTo>
                      <a:lnTo>
                        <a:pt x="35" y="46"/>
                      </a:lnTo>
                      <a:lnTo>
                        <a:pt x="81" y="46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4" name="Google Shape;8824;p53"/>
                <p:cNvSpPr/>
                <p:nvPr/>
              </p:nvSpPr>
              <p:spPr>
                <a:xfrm>
                  <a:off x="5115875" y="2826848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40" y="0"/>
                      </a:move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5" name="Google Shape;8825;p53"/>
                <p:cNvSpPr/>
                <p:nvPr/>
              </p:nvSpPr>
              <p:spPr>
                <a:xfrm>
                  <a:off x="5121780" y="2822896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93" y="1"/>
                      </a:move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6" name="Google Shape;8826;p53"/>
                <p:cNvSpPr/>
                <p:nvPr/>
              </p:nvSpPr>
              <p:spPr>
                <a:xfrm>
                  <a:off x="5121780" y="282684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7" name="Google Shape;8827;p53"/>
                <p:cNvSpPr/>
                <p:nvPr/>
              </p:nvSpPr>
              <p:spPr>
                <a:xfrm>
                  <a:off x="5109969" y="2830799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8" name="Google Shape;8828;p53"/>
                <p:cNvSpPr/>
                <p:nvPr/>
              </p:nvSpPr>
              <p:spPr>
                <a:xfrm>
                  <a:off x="5135546" y="281308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9" name="Google Shape;8829;p53"/>
                <p:cNvSpPr/>
                <p:nvPr/>
              </p:nvSpPr>
              <p:spPr>
                <a:xfrm>
                  <a:off x="5056902" y="285242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0" name="Google Shape;8830;p53"/>
                <p:cNvSpPr/>
                <p:nvPr/>
              </p:nvSpPr>
              <p:spPr>
                <a:xfrm>
                  <a:off x="5058856" y="285242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1" name="Google Shape;8831;p53"/>
                <p:cNvSpPr/>
                <p:nvPr/>
              </p:nvSpPr>
              <p:spPr>
                <a:xfrm>
                  <a:off x="5104106" y="283666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2" name="Google Shape;8832;p53"/>
                <p:cNvSpPr/>
                <p:nvPr/>
              </p:nvSpPr>
              <p:spPr>
                <a:xfrm>
                  <a:off x="5109969" y="283470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3" name="Google Shape;8833;p53"/>
                <p:cNvSpPr/>
                <p:nvPr/>
              </p:nvSpPr>
              <p:spPr>
                <a:xfrm>
                  <a:off x="5133592" y="281503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4" name="Google Shape;8834;p53"/>
                <p:cNvSpPr/>
                <p:nvPr/>
              </p:nvSpPr>
              <p:spPr>
                <a:xfrm>
                  <a:off x="5106060" y="283470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5" name="Google Shape;8835;p53"/>
                <p:cNvSpPr/>
                <p:nvPr/>
              </p:nvSpPr>
              <p:spPr>
                <a:xfrm>
                  <a:off x="5106060" y="283666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6" name="Google Shape;8836;p53"/>
                <p:cNvSpPr/>
                <p:nvPr/>
              </p:nvSpPr>
              <p:spPr>
                <a:xfrm>
                  <a:off x="5031324" y="285242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7" name="Google Shape;8837;p53"/>
                <p:cNvSpPr/>
                <p:nvPr/>
              </p:nvSpPr>
              <p:spPr>
                <a:xfrm>
                  <a:off x="5058856" y="285242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8" name="Google Shape;8838;p53"/>
                <p:cNvSpPr/>
                <p:nvPr/>
              </p:nvSpPr>
              <p:spPr>
                <a:xfrm>
                  <a:off x="5060811" y="285242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9" name="Google Shape;8839;p53"/>
                <p:cNvSpPr/>
                <p:nvPr/>
              </p:nvSpPr>
              <p:spPr>
                <a:xfrm>
                  <a:off x="5060811" y="2852425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0" name="Google Shape;8840;p53"/>
                <p:cNvSpPr/>
                <p:nvPr/>
              </p:nvSpPr>
              <p:spPr>
                <a:xfrm>
                  <a:off x="5060811" y="285242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1" name="Google Shape;8841;p53"/>
                <p:cNvSpPr/>
                <p:nvPr/>
              </p:nvSpPr>
              <p:spPr>
                <a:xfrm>
                  <a:off x="5155218" y="276392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2" name="Google Shape;8842;p53"/>
                <p:cNvSpPr/>
                <p:nvPr/>
              </p:nvSpPr>
              <p:spPr>
                <a:xfrm>
                  <a:off x="5147358" y="275211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3" name="Google Shape;8843;p53"/>
                <p:cNvSpPr/>
                <p:nvPr/>
              </p:nvSpPr>
              <p:spPr>
                <a:xfrm>
                  <a:off x="5149312" y="275211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4" name="Google Shape;8844;p53"/>
                <p:cNvSpPr/>
                <p:nvPr/>
              </p:nvSpPr>
              <p:spPr>
                <a:xfrm>
                  <a:off x="5147358" y="275015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5" name="Google Shape;8845;p53"/>
                <p:cNvSpPr/>
                <p:nvPr/>
              </p:nvSpPr>
              <p:spPr>
                <a:xfrm>
                  <a:off x="5147358" y="275015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6" name="Google Shape;8846;p53"/>
                <p:cNvSpPr/>
                <p:nvPr/>
              </p:nvSpPr>
              <p:spPr>
                <a:xfrm>
                  <a:off x="5153264" y="2783595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6" y="0"/>
                      </a:moveTo>
                      <a:lnTo>
                        <a:pt x="0" y="93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7" name="Google Shape;8847;p53"/>
                <p:cNvSpPr/>
                <p:nvPr/>
              </p:nvSpPr>
              <p:spPr>
                <a:xfrm>
                  <a:off x="5155218" y="276787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8" name="Google Shape;8848;p53"/>
                <p:cNvSpPr/>
                <p:nvPr/>
              </p:nvSpPr>
              <p:spPr>
                <a:xfrm>
                  <a:off x="5157172" y="2769829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9" name="Google Shape;8849;p53"/>
                <p:cNvSpPr/>
                <p:nvPr/>
              </p:nvSpPr>
              <p:spPr>
                <a:xfrm>
                  <a:off x="5155218" y="2773738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0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0" name="Google Shape;8850;p53"/>
                <p:cNvSpPr/>
                <p:nvPr/>
              </p:nvSpPr>
              <p:spPr>
                <a:xfrm>
                  <a:off x="5155218" y="2779644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93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1" name="Google Shape;8851;p53"/>
                <p:cNvSpPr/>
                <p:nvPr/>
              </p:nvSpPr>
              <p:spPr>
                <a:xfrm>
                  <a:off x="5151267" y="2791455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2" name="Google Shape;8852;p53"/>
                <p:cNvSpPr/>
                <p:nvPr/>
              </p:nvSpPr>
              <p:spPr>
                <a:xfrm>
                  <a:off x="5149312" y="279536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3" name="Google Shape;8853;p53"/>
                <p:cNvSpPr/>
                <p:nvPr/>
              </p:nvSpPr>
              <p:spPr>
                <a:xfrm>
                  <a:off x="5153264" y="2787504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4" name="Google Shape;8854;p53"/>
                <p:cNvSpPr/>
                <p:nvPr/>
              </p:nvSpPr>
              <p:spPr>
                <a:xfrm>
                  <a:off x="5153264" y="278950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5" name="Google Shape;8855;p53"/>
                <p:cNvSpPr/>
                <p:nvPr/>
              </p:nvSpPr>
              <p:spPr>
                <a:xfrm>
                  <a:off x="5155218" y="2763924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6" name="Google Shape;8856;p53"/>
                <p:cNvSpPr/>
                <p:nvPr/>
              </p:nvSpPr>
              <p:spPr>
                <a:xfrm>
                  <a:off x="5155218" y="2765878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7" name="Google Shape;8857;p53"/>
                <p:cNvSpPr/>
                <p:nvPr/>
              </p:nvSpPr>
              <p:spPr>
                <a:xfrm>
                  <a:off x="5149312" y="2795364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8" name="Google Shape;8858;p53"/>
                <p:cNvSpPr/>
                <p:nvPr/>
              </p:nvSpPr>
              <p:spPr>
                <a:xfrm>
                  <a:off x="5139498" y="2807176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9" name="Google Shape;8859;p53"/>
                <p:cNvSpPr/>
                <p:nvPr/>
              </p:nvSpPr>
              <p:spPr>
                <a:xfrm>
                  <a:off x="5147358" y="279736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0" name="Google Shape;8860;p53"/>
                <p:cNvSpPr/>
                <p:nvPr/>
              </p:nvSpPr>
              <p:spPr>
                <a:xfrm>
                  <a:off x="5147358" y="279931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1" name="Google Shape;8861;p53"/>
                <p:cNvSpPr/>
                <p:nvPr/>
              </p:nvSpPr>
              <p:spPr>
                <a:xfrm>
                  <a:off x="5147358" y="279931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2" name="Google Shape;8862;p53"/>
                <p:cNvSpPr/>
                <p:nvPr/>
              </p:nvSpPr>
              <p:spPr>
                <a:xfrm>
                  <a:off x="5068671" y="285242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3" name="Google Shape;8863;p53"/>
                <p:cNvSpPr/>
                <p:nvPr/>
              </p:nvSpPr>
              <p:spPr>
                <a:xfrm>
                  <a:off x="5123735" y="282880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4" name="Google Shape;8864;p53"/>
                <p:cNvSpPr/>
                <p:nvPr/>
              </p:nvSpPr>
              <p:spPr>
                <a:xfrm>
                  <a:off x="5157172" y="277964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5" name="Google Shape;8865;p53"/>
                <p:cNvSpPr/>
                <p:nvPr/>
              </p:nvSpPr>
              <p:spPr>
                <a:xfrm>
                  <a:off x="5013650" y="2777690"/>
                  <a:ext cx="37389" cy="61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" h="1436" extrusionOk="0">
                      <a:moveTo>
                        <a:pt x="324" y="0"/>
                      </a:moveTo>
                      <a:lnTo>
                        <a:pt x="139" y="186"/>
                      </a:lnTo>
                      <a:lnTo>
                        <a:pt x="0" y="371"/>
                      </a:lnTo>
                      <a:lnTo>
                        <a:pt x="139" y="1296"/>
                      </a:lnTo>
                      <a:lnTo>
                        <a:pt x="185" y="1343"/>
                      </a:lnTo>
                      <a:lnTo>
                        <a:pt x="324" y="1389"/>
                      </a:lnTo>
                      <a:lnTo>
                        <a:pt x="417" y="1389"/>
                      </a:lnTo>
                      <a:lnTo>
                        <a:pt x="463" y="1435"/>
                      </a:lnTo>
                      <a:lnTo>
                        <a:pt x="555" y="1296"/>
                      </a:lnTo>
                      <a:lnTo>
                        <a:pt x="694" y="1111"/>
                      </a:lnTo>
                      <a:lnTo>
                        <a:pt x="879" y="926"/>
                      </a:lnTo>
                      <a:lnTo>
                        <a:pt x="879" y="787"/>
                      </a:lnTo>
                      <a:lnTo>
                        <a:pt x="741" y="695"/>
                      </a:lnTo>
                      <a:lnTo>
                        <a:pt x="602" y="556"/>
                      </a:lnTo>
                      <a:lnTo>
                        <a:pt x="32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6" name="Google Shape;8866;p53"/>
                <p:cNvSpPr/>
                <p:nvPr/>
              </p:nvSpPr>
              <p:spPr>
                <a:xfrm>
                  <a:off x="5145361" y="276196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7" name="Google Shape;8867;p53"/>
                <p:cNvSpPr/>
                <p:nvPr/>
              </p:nvSpPr>
              <p:spPr>
                <a:xfrm>
                  <a:off x="5127686" y="2742297"/>
                  <a:ext cx="17717" cy="35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834" extrusionOk="0">
                      <a:moveTo>
                        <a:pt x="0" y="0"/>
                      </a:moveTo>
                      <a:lnTo>
                        <a:pt x="139" y="833"/>
                      </a:lnTo>
                      <a:lnTo>
                        <a:pt x="324" y="509"/>
                      </a:lnTo>
                      <a:lnTo>
                        <a:pt x="371" y="509"/>
                      </a:lnTo>
                      <a:lnTo>
                        <a:pt x="417" y="371"/>
                      </a:lnTo>
                      <a:lnTo>
                        <a:pt x="417" y="324"/>
                      </a:lnTo>
                      <a:lnTo>
                        <a:pt x="417" y="278"/>
                      </a:lnTo>
                      <a:lnTo>
                        <a:pt x="324" y="139"/>
                      </a:lnTo>
                      <a:lnTo>
                        <a:pt x="278" y="139"/>
                      </a:lnTo>
                      <a:lnTo>
                        <a:pt x="232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8" name="Google Shape;8868;p53"/>
                <p:cNvSpPr/>
                <p:nvPr/>
              </p:nvSpPr>
              <p:spPr>
                <a:xfrm>
                  <a:off x="5100154" y="2744252"/>
                  <a:ext cx="27574" cy="41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973" extrusionOk="0">
                      <a:moveTo>
                        <a:pt x="510" y="1"/>
                      </a:moveTo>
                      <a:lnTo>
                        <a:pt x="417" y="186"/>
                      </a:lnTo>
                      <a:lnTo>
                        <a:pt x="324" y="232"/>
                      </a:lnTo>
                      <a:lnTo>
                        <a:pt x="278" y="232"/>
                      </a:lnTo>
                      <a:lnTo>
                        <a:pt x="186" y="186"/>
                      </a:lnTo>
                      <a:lnTo>
                        <a:pt x="0" y="186"/>
                      </a:lnTo>
                      <a:lnTo>
                        <a:pt x="47" y="278"/>
                      </a:lnTo>
                      <a:lnTo>
                        <a:pt x="232" y="371"/>
                      </a:lnTo>
                      <a:lnTo>
                        <a:pt x="371" y="510"/>
                      </a:lnTo>
                      <a:lnTo>
                        <a:pt x="371" y="602"/>
                      </a:lnTo>
                      <a:lnTo>
                        <a:pt x="371" y="741"/>
                      </a:lnTo>
                      <a:lnTo>
                        <a:pt x="371" y="834"/>
                      </a:lnTo>
                      <a:lnTo>
                        <a:pt x="278" y="973"/>
                      </a:lnTo>
                      <a:lnTo>
                        <a:pt x="648" y="926"/>
                      </a:lnTo>
                      <a:lnTo>
                        <a:pt x="51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9" name="Google Shape;8869;p53"/>
                <p:cNvSpPr/>
                <p:nvPr/>
              </p:nvSpPr>
              <p:spPr>
                <a:xfrm>
                  <a:off x="5096203" y="2742297"/>
                  <a:ext cx="1185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86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185"/>
                      </a:lnTo>
                      <a:lnTo>
                        <a:pt x="279" y="185"/>
                      </a:lnTo>
                      <a:lnTo>
                        <a:pt x="232" y="139"/>
                      </a:lnTo>
                      <a:lnTo>
                        <a:pt x="232" y="93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0" name="Google Shape;8870;p53"/>
                <p:cNvSpPr/>
                <p:nvPr/>
              </p:nvSpPr>
              <p:spPr>
                <a:xfrm>
                  <a:off x="5050996" y="2811127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0" y="0"/>
                      </a:moveTo>
                      <a:lnTo>
                        <a:pt x="0" y="139"/>
                      </a:lnTo>
                      <a:lnTo>
                        <a:pt x="47" y="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1" name="Google Shape;8871;p53"/>
                <p:cNvSpPr/>
                <p:nvPr/>
              </p:nvSpPr>
              <p:spPr>
                <a:xfrm>
                  <a:off x="5123735" y="2742297"/>
                  <a:ext cx="9900" cy="3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880" extrusionOk="0">
                      <a:moveTo>
                        <a:pt x="1" y="0"/>
                      </a:moveTo>
                      <a:lnTo>
                        <a:pt x="140" y="880"/>
                      </a:lnTo>
                      <a:lnTo>
                        <a:pt x="232" y="83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2" name="Google Shape;8872;p53"/>
                <p:cNvSpPr/>
                <p:nvPr/>
              </p:nvSpPr>
              <p:spPr>
                <a:xfrm>
                  <a:off x="5050996" y="2811127"/>
                  <a:ext cx="3951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0" y="0"/>
                      </a:moveTo>
                      <a:lnTo>
                        <a:pt x="47" y="93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3" name="Google Shape;8873;p53"/>
                <p:cNvSpPr/>
                <p:nvPr/>
              </p:nvSpPr>
              <p:spPr>
                <a:xfrm>
                  <a:off x="5054905" y="281112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4" name="Google Shape;8874;p53"/>
                <p:cNvSpPr/>
                <p:nvPr/>
              </p:nvSpPr>
              <p:spPr>
                <a:xfrm>
                  <a:off x="5054905" y="2811127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5" name="Google Shape;8875;p53"/>
                <p:cNvSpPr/>
                <p:nvPr/>
              </p:nvSpPr>
              <p:spPr>
                <a:xfrm>
                  <a:off x="5121780" y="2742297"/>
                  <a:ext cx="7903" cy="41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7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39" y="972"/>
                      </a:lnTo>
                      <a:lnTo>
                        <a:pt x="186" y="972"/>
                      </a:lnTo>
                      <a:lnTo>
                        <a:pt x="186" y="88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6" name="Google Shape;8876;p53"/>
                <p:cNvSpPr/>
                <p:nvPr/>
              </p:nvSpPr>
              <p:spPr>
                <a:xfrm>
                  <a:off x="5094248" y="274229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7" name="Google Shape;8877;p53"/>
                <p:cNvSpPr/>
                <p:nvPr/>
              </p:nvSpPr>
              <p:spPr>
                <a:xfrm>
                  <a:off x="5052951" y="281112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8" name="Google Shape;8878;p53"/>
                <p:cNvSpPr/>
                <p:nvPr/>
              </p:nvSpPr>
              <p:spPr>
                <a:xfrm>
                  <a:off x="5003793" y="2803267"/>
                  <a:ext cx="7903" cy="25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602" extrusionOk="0">
                      <a:moveTo>
                        <a:pt x="93" y="0"/>
                      </a:moveTo>
                      <a:lnTo>
                        <a:pt x="1" y="232"/>
                      </a:lnTo>
                      <a:lnTo>
                        <a:pt x="47" y="370"/>
                      </a:lnTo>
                      <a:lnTo>
                        <a:pt x="47" y="417"/>
                      </a:lnTo>
                      <a:lnTo>
                        <a:pt x="47" y="463"/>
                      </a:lnTo>
                      <a:lnTo>
                        <a:pt x="93" y="509"/>
                      </a:lnTo>
                      <a:lnTo>
                        <a:pt x="139" y="555"/>
                      </a:lnTo>
                      <a:lnTo>
                        <a:pt x="186" y="602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9" name="Google Shape;8879;p53"/>
                <p:cNvSpPr/>
                <p:nvPr/>
              </p:nvSpPr>
              <p:spPr>
                <a:xfrm>
                  <a:off x="5009698" y="2793410"/>
                  <a:ext cx="9857" cy="39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27" extrusionOk="0">
                      <a:moveTo>
                        <a:pt x="93" y="1"/>
                      </a:moveTo>
                      <a:lnTo>
                        <a:pt x="93" y="47"/>
                      </a:lnTo>
                      <a:lnTo>
                        <a:pt x="0" y="93"/>
                      </a:lnTo>
                      <a:lnTo>
                        <a:pt x="139" y="926"/>
                      </a:lnTo>
                      <a:lnTo>
                        <a:pt x="232" y="926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0" name="Google Shape;8880;p53"/>
                <p:cNvSpPr/>
                <p:nvPr/>
              </p:nvSpPr>
              <p:spPr>
                <a:xfrm>
                  <a:off x="5007744" y="2797361"/>
                  <a:ext cx="7903" cy="35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834" extrusionOk="0">
                      <a:moveTo>
                        <a:pt x="46" y="0"/>
                      </a:moveTo>
                      <a:lnTo>
                        <a:pt x="0" y="139"/>
                      </a:lnTo>
                      <a:lnTo>
                        <a:pt x="93" y="741"/>
                      </a:lnTo>
                      <a:lnTo>
                        <a:pt x="139" y="787"/>
                      </a:lnTo>
                      <a:lnTo>
                        <a:pt x="178" y="787"/>
                      </a:lnTo>
                      <a:lnTo>
                        <a:pt x="46" y="0"/>
                      </a:lnTo>
                      <a:close/>
                      <a:moveTo>
                        <a:pt x="178" y="787"/>
                      </a:moveTo>
                      <a:lnTo>
                        <a:pt x="185" y="833"/>
                      </a:lnTo>
                      <a:lnTo>
                        <a:pt x="185" y="7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1" name="Google Shape;8881;p53"/>
                <p:cNvSpPr/>
                <p:nvPr/>
              </p:nvSpPr>
              <p:spPr>
                <a:xfrm>
                  <a:off x="5039185" y="2820942"/>
                  <a:ext cx="15763" cy="1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418" extrusionOk="0">
                      <a:moveTo>
                        <a:pt x="325" y="1"/>
                      </a:moveTo>
                      <a:lnTo>
                        <a:pt x="1" y="325"/>
                      </a:lnTo>
                      <a:lnTo>
                        <a:pt x="1" y="417"/>
                      </a:lnTo>
                      <a:lnTo>
                        <a:pt x="371" y="417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2" name="Google Shape;8882;p53"/>
                <p:cNvSpPr/>
                <p:nvPr/>
              </p:nvSpPr>
              <p:spPr>
                <a:xfrm>
                  <a:off x="5058856" y="2799316"/>
                  <a:ext cx="41340" cy="3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80" extrusionOk="0">
                      <a:moveTo>
                        <a:pt x="926" y="1"/>
                      </a:moveTo>
                      <a:lnTo>
                        <a:pt x="648" y="139"/>
                      </a:lnTo>
                      <a:lnTo>
                        <a:pt x="371" y="232"/>
                      </a:lnTo>
                      <a:lnTo>
                        <a:pt x="278" y="232"/>
                      </a:lnTo>
                      <a:lnTo>
                        <a:pt x="139" y="278"/>
                      </a:lnTo>
                      <a:lnTo>
                        <a:pt x="93" y="278"/>
                      </a:lnTo>
                      <a:lnTo>
                        <a:pt x="1" y="371"/>
                      </a:lnTo>
                      <a:lnTo>
                        <a:pt x="47" y="880"/>
                      </a:lnTo>
                      <a:lnTo>
                        <a:pt x="139" y="880"/>
                      </a:lnTo>
                      <a:lnTo>
                        <a:pt x="186" y="834"/>
                      </a:lnTo>
                      <a:lnTo>
                        <a:pt x="325" y="834"/>
                      </a:lnTo>
                      <a:lnTo>
                        <a:pt x="325" y="787"/>
                      </a:lnTo>
                      <a:lnTo>
                        <a:pt x="463" y="787"/>
                      </a:lnTo>
                      <a:lnTo>
                        <a:pt x="510" y="741"/>
                      </a:lnTo>
                      <a:lnTo>
                        <a:pt x="556" y="741"/>
                      </a:lnTo>
                      <a:lnTo>
                        <a:pt x="602" y="695"/>
                      </a:lnTo>
                      <a:lnTo>
                        <a:pt x="695" y="695"/>
                      </a:lnTo>
                      <a:lnTo>
                        <a:pt x="741" y="648"/>
                      </a:lnTo>
                      <a:lnTo>
                        <a:pt x="787" y="648"/>
                      </a:lnTo>
                      <a:lnTo>
                        <a:pt x="834" y="602"/>
                      </a:lnTo>
                      <a:lnTo>
                        <a:pt x="880" y="602"/>
                      </a:lnTo>
                      <a:lnTo>
                        <a:pt x="972" y="556"/>
                      </a:lnTo>
                      <a:lnTo>
                        <a:pt x="972" y="510"/>
                      </a:lnTo>
                      <a:lnTo>
                        <a:pt x="9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3" name="Google Shape;8883;p53"/>
                <p:cNvSpPr/>
                <p:nvPr/>
              </p:nvSpPr>
              <p:spPr>
                <a:xfrm>
                  <a:off x="5098200" y="2799316"/>
                  <a:ext cx="1997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510" extrusionOk="0">
                      <a:moveTo>
                        <a:pt x="46" y="510"/>
                      </a:moveTo>
                      <a:lnTo>
                        <a:pt x="46" y="51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51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4" name="Google Shape;8884;p53"/>
                <p:cNvSpPr/>
                <p:nvPr/>
              </p:nvSpPr>
              <p:spPr>
                <a:xfrm>
                  <a:off x="5058856" y="2815036"/>
                  <a:ext cx="1997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510" extrusionOk="0">
                      <a:moveTo>
                        <a:pt x="47" y="510"/>
                      </a:moveTo>
                      <a:lnTo>
                        <a:pt x="47" y="510"/>
                      </a:lnTo>
                      <a:lnTo>
                        <a:pt x="47" y="510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51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5" name="Google Shape;8885;p53"/>
                <p:cNvSpPr/>
                <p:nvPr/>
              </p:nvSpPr>
              <p:spPr>
                <a:xfrm>
                  <a:off x="5104106" y="2787504"/>
                  <a:ext cx="21669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742" extrusionOk="0">
                      <a:moveTo>
                        <a:pt x="509" y="1"/>
                      </a:moveTo>
                      <a:lnTo>
                        <a:pt x="139" y="47"/>
                      </a:lnTo>
                      <a:lnTo>
                        <a:pt x="0" y="186"/>
                      </a:lnTo>
                      <a:lnTo>
                        <a:pt x="46" y="741"/>
                      </a:lnTo>
                      <a:lnTo>
                        <a:pt x="93" y="695"/>
                      </a:lnTo>
                      <a:lnTo>
                        <a:pt x="185" y="649"/>
                      </a:lnTo>
                      <a:lnTo>
                        <a:pt x="185" y="603"/>
                      </a:lnTo>
                      <a:lnTo>
                        <a:pt x="231" y="603"/>
                      </a:lnTo>
                      <a:lnTo>
                        <a:pt x="324" y="510"/>
                      </a:lnTo>
                      <a:lnTo>
                        <a:pt x="370" y="510"/>
                      </a:lnTo>
                      <a:lnTo>
                        <a:pt x="417" y="464"/>
                      </a:lnTo>
                      <a:lnTo>
                        <a:pt x="417" y="417"/>
                      </a:lnTo>
                      <a:lnTo>
                        <a:pt x="417" y="371"/>
                      </a:lnTo>
                      <a:lnTo>
                        <a:pt x="417" y="325"/>
                      </a:lnTo>
                      <a:lnTo>
                        <a:pt x="417" y="279"/>
                      </a:lnTo>
                      <a:lnTo>
                        <a:pt x="417" y="232"/>
                      </a:lnTo>
                      <a:lnTo>
                        <a:pt x="370" y="232"/>
                      </a:lnTo>
                      <a:lnTo>
                        <a:pt x="417" y="186"/>
                      </a:lnTo>
                      <a:lnTo>
                        <a:pt x="50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6" name="Google Shape;8886;p53"/>
                <p:cNvSpPr/>
                <p:nvPr/>
              </p:nvSpPr>
              <p:spPr>
                <a:xfrm>
                  <a:off x="5123735" y="2797361"/>
                  <a:ext cx="5948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86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1" y="185"/>
                      </a:lnTo>
                      <a:lnTo>
                        <a:pt x="47" y="139"/>
                      </a:lnTo>
                      <a:lnTo>
                        <a:pt x="140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7" name="Google Shape;8887;p53"/>
                <p:cNvSpPr/>
                <p:nvPr/>
              </p:nvSpPr>
              <p:spPr>
                <a:xfrm>
                  <a:off x="5052951" y="2818987"/>
                  <a:ext cx="1997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64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63"/>
                      </a:lnTo>
                      <a:lnTo>
                        <a:pt x="47" y="41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8" name="Google Shape;8888;p53"/>
                <p:cNvSpPr/>
                <p:nvPr/>
              </p:nvSpPr>
              <p:spPr>
                <a:xfrm>
                  <a:off x="5052951" y="2818987"/>
                  <a:ext cx="5948" cy="17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17" extrusionOk="0">
                      <a:moveTo>
                        <a:pt x="1" y="0"/>
                      </a:moveTo>
                      <a:lnTo>
                        <a:pt x="47" y="417"/>
                      </a:lnTo>
                      <a:lnTo>
                        <a:pt x="140" y="41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9" name="Google Shape;8889;p53"/>
                <p:cNvSpPr/>
                <p:nvPr/>
              </p:nvSpPr>
              <p:spPr>
                <a:xfrm>
                  <a:off x="5054905" y="2817033"/>
                  <a:ext cx="3994" cy="19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63" extrusionOk="0">
                      <a:moveTo>
                        <a:pt x="94" y="463"/>
                      </a:moveTo>
                      <a:lnTo>
                        <a:pt x="94" y="463"/>
                      </a:lnTo>
                      <a:lnTo>
                        <a:pt x="94" y="463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4" y="463"/>
                      </a:lnTo>
                      <a:lnTo>
                        <a:pt x="94" y="4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0" name="Google Shape;8890;p53"/>
                <p:cNvSpPr/>
                <p:nvPr/>
              </p:nvSpPr>
              <p:spPr>
                <a:xfrm>
                  <a:off x="5098200" y="2797361"/>
                  <a:ext cx="5948" cy="2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556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46" y="556"/>
                      </a:lnTo>
                      <a:lnTo>
                        <a:pt x="139" y="55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1" name="Google Shape;8891;p53"/>
                <p:cNvSpPr/>
                <p:nvPr/>
              </p:nvSpPr>
              <p:spPr>
                <a:xfrm>
                  <a:off x="5054905" y="2815036"/>
                  <a:ext cx="5948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510" extrusionOk="0">
                      <a:moveTo>
                        <a:pt x="94" y="1"/>
                      </a:moveTo>
                      <a:lnTo>
                        <a:pt x="1" y="47"/>
                      </a:lnTo>
                      <a:lnTo>
                        <a:pt x="94" y="510"/>
                      </a:lnTo>
                      <a:lnTo>
                        <a:pt x="140" y="510"/>
                      </a:lnTo>
                      <a:lnTo>
                        <a:pt x="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2" name="Google Shape;8892;p53"/>
                <p:cNvSpPr/>
                <p:nvPr/>
              </p:nvSpPr>
              <p:spPr>
                <a:xfrm>
                  <a:off x="5102109" y="2795364"/>
                  <a:ext cx="3994" cy="2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557" extrusionOk="0">
                      <a:moveTo>
                        <a:pt x="1" y="1"/>
                      </a:moveTo>
                      <a:lnTo>
                        <a:pt x="93" y="55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3" name="Google Shape;8893;p53"/>
                <p:cNvSpPr/>
                <p:nvPr/>
              </p:nvSpPr>
              <p:spPr>
                <a:xfrm>
                  <a:off x="5054905" y="2817033"/>
                  <a:ext cx="3994" cy="19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63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94" y="46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4" name="Google Shape;8894;p53"/>
                <p:cNvSpPr/>
                <p:nvPr/>
              </p:nvSpPr>
              <p:spPr>
                <a:xfrm>
                  <a:off x="5100154" y="2795364"/>
                  <a:ext cx="5948" cy="25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603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93" y="603"/>
                      </a:lnTo>
                      <a:lnTo>
                        <a:pt x="139" y="55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5" name="Google Shape;8895;p53"/>
                <p:cNvSpPr/>
                <p:nvPr/>
              </p:nvSpPr>
              <p:spPr>
                <a:xfrm>
                  <a:off x="5100154" y="2797361"/>
                  <a:ext cx="3994" cy="2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556" extrusionOk="0">
                      <a:moveTo>
                        <a:pt x="93" y="556"/>
                      </a:moveTo>
                      <a:lnTo>
                        <a:pt x="93" y="556"/>
                      </a:lnTo>
                      <a:lnTo>
                        <a:pt x="93" y="55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3" y="556"/>
                      </a:lnTo>
                      <a:lnTo>
                        <a:pt x="93" y="5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6" name="Google Shape;8896;p53"/>
                <p:cNvSpPr/>
                <p:nvPr/>
              </p:nvSpPr>
              <p:spPr>
                <a:xfrm>
                  <a:off x="5033279" y="2817033"/>
                  <a:ext cx="19714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510" extrusionOk="0">
                      <a:moveTo>
                        <a:pt x="417" y="0"/>
                      </a:moveTo>
                      <a:lnTo>
                        <a:pt x="232" y="185"/>
                      </a:lnTo>
                      <a:lnTo>
                        <a:pt x="93" y="370"/>
                      </a:lnTo>
                      <a:lnTo>
                        <a:pt x="1" y="509"/>
                      </a:lnTo>
                      <a:lnTo>
                        <a:pt x="93" y="509"/>
                      </a:lnTo>
                      <a:lnTo>
                        <a:pt x="140" y="417"/>
                      </a:lnTo>
                      <a:lnTo>
                        <a:pt x="279" y="231"/>
                      </a:lnTo>
                      <a:lnTo>
                        <a:pt x="464" y="46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7" name="Google Shape;8897;p53"/>
                <p:cNvSpPr/>
                <p:nvPr/>
              </p:nvSpPr>
              <p:spPr>
                <a:xfrm>
                  <a:off x="5056902" y="2811127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47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8" name="Google Shape;8898;p53"/>
                <p:cNvSpPr/>
                <p:nvPr/>
              </p:nvSpPr>
              <p:spPr>
                <a:xfrm>
                  <a:off x="5062808" y="280913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9" name="Google Shape;8899;p53"/>
                <p:cNvSpPr/>
                <p:nvPr/>
              </p:nvSpPr>
              <p:spPr>
                <a:xfrm>
                  <a:off x="5056902" y="281112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0" name="Google Shape;8900;p53"/>
                <p:cNvSpPr/>
                <p:nvPr/>
              </p:nvSpPr>
              <p:spPr>
                <a:xfrm>
                  <a:off x="5111966" y="2783595"/>
                  <a:ext cx="15763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93" extrusionOk="0">
                      <a:moveTo>
                        <a:pt x="370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370" y="47"/>
                      </a:ln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1" name="Google Shape;8901;p53"/>
                <p:cNvSpPr/>
                <p:nvPr/>
              </p:nvSpPr>
              <p:spPr>
                <a:xfrm>
                  <a:off x="5050996" y="2815036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2" name="Google Shape;8902;p53"/>
                <p:cNvSpPr/>
                <p:nvPr/>
              </p:nvSpPr>
              <p:spPr>
                <a:xfrm>
                  <a:off x="5052951" y="2813082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3" name="Google Shape;8903;p53"/>
                <p:cNvSpPr/>
                <p:nvPr/>
              </p:nvSpPr>
              <p:spPr>
                <a:xfrm>
                  <a:off x="5054905" y="281308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4" name="Google Shape;8904;p53"/>
                <p:cNvSpPr/>
                <p:nvPr/>
              </p:nvSpPr>
              <p:spPr>
                <a:xfrm>
                  <a:off x="5054905" y="2811127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94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5" name="Google Shape;8905;p53"/>
                <p:cNvSpPr/>
                <p:nvPr/>
              </p:nvSpPr>
              <p:spPr>
                <a:xfrm>
                  <a:off x="5127686" y="278359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6" name="Google Shape;8906;p53"/>
                <p:cNvSpPr/>
                <p:nvPr/>
              </p:nvSpPr>
              <p:spPr>
                <a:xfrm>
                  <a:off x="5054905" y="281308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7" name="Google Shape;8907;p53"/>
                <p:cNvSpPr/>
                <p:nvPr/>
              </p:nvSpPr>
              <p:spPr>
                <a:xfrm>
                  <a:off x="5037230" y="2818987"/>
                  <a:ext cx="15763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464" extrusionOk="0">
                      <a:moveTo>
                        <a:pt x="371" y="0"/>
                      </a:moveTo>
                      <a:lnTo>
                        <a:pt x="186" y="185"/>
                      </a:lnTo>
                      <a:lnTo>
                        <a:pt x="47" y="371"/>
                      </a:lnTo>
                      <a:lnTo>
                        <a:pt x="371" y="47"/>
                      </a:lnTo>
                      <a:lnTo>
                        <a:pt x="371" y="0"/>
                      </a:lnTo>
                      <a:close/>
                      <a:moveTo>
                        <a:pt x="47" y="371"/>
                      </a:moveTo>
                      <a:lnTo>
                        <a:pt x="0" y="463"/>
                      </a:lnTo>
                      <a:lnTo>
                        <a:pt x="47" y="463"/>
                      </a:lnTo>
                      <a:lnTo>
                        <a:pt x="47" y="37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8" name="Google Shape;8908;p53"/>
                <p:cNvSpPr/>
                <p:nvPr/>
              </p:nvSpPr>
              <p:spPr>
                <a:xfrm>
                  <a:off x="5058856" y="2811127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9" name="Google Shape;8909;p53"/>
                <p:cNvSpPr/>
                <p:nvPr/>
              </p:nvSpPr>
              <p:spPr>
                <a:xfrm>
                  <a:off x="5058856" y="281308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0" name="Google Shape;8910;p53"/>
                <p:cNvSpPr/>
                <p:nvPr/>
              </p:nvSpPr>
              <p:spPr>
                <a:xfrm>
                  <a:off x="5109969" y="2785550"/>
                  <a:ext cx="17760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94" extrusionOk="0">
                      <a:moveTo>
                        <a:pt x="417" y="1"/>
                      </a:move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371" y="47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1" name="Google Shape;8911;p53"/>
                <p:cNvSpPr/>
                <p:nvPr/>
              </p:nvSpPr>
              <p:spPr>
                <a:xfrm>
                  <a:off x="5052951" y="2817033"/>
                  <a:ext cx="42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3" extrusionOk="0">
                      <a:moveTo>
                        <a:pt x="1" y="46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2" name="Google Shape;8912;p53"/>
                <p:cNvSpPr/>
                <p:nvPr/>
              </p:nvSpPr>
              <p:spPr>
                <a:xfrm>
                  <a:off x="5052951" y="2815036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3" name="Google Shape;8913;p53"/>
                <p:cNvSpPr/>
                <p:nvPr/>
              </p:nvSpPr>
              <p:spPr>
                <a:xfrm>
                  <a:off x="5054905" y="281503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4" name="Google Shape;8914;p53"/>
                <p:cNvSpPr/>
                <p:nvPr/>
              </p:nvSpPr>
              <p:spPr>
                <a:xfrm>
                  <a:off x="5054905" y="2813082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94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94" y="47"/>
                      </a:lnTo>
                      <a:lnTo>
                        <a:pt x="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5" name="Google Shape;8915;p53"/>
                <p:cNvSpPr/>
                <p:nvPr/>
              </p:nvSpPr>
              <p:spPr>
                <a:xfrm>
                  <a:off x="5054905" y="2815036"/>
                  <a:ext cx="42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1" y="93"/>
                      </a:moveTo>
                      <a:lnTo>
                        <a:pt x="1" y="93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6" name="Google Shape;8916;p53"/>
                <p:cNvSpPr/>
                <p:nvPr/>
              </p:nvSpPr>
              <p:spPr>
                <a:xfrm>
                  <a:off x="5145361" y="276196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7" name="Google Shape;8917;p53"/>
                <p:cNvSpPr/>
                <p:nvPr/>
              </p:nvSpPr>
              <p:spPr>
                <a:xfrm>
                  <a:off x="5143406" y="2758018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7" y="1"/>
                      </a:moveTo>
                      <a:lnTo>
                        <a:pt x="1" y="139"/>
                      </a:lnTo>
                      <a:lnTo>
                        <a:pt x="47" y="139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8" name="Google Shape;8918;p53"/>
                <p:cNvSpPr/>
                <p:nvPr/>
              </p:nvSpPr>
              <p:spPr>
                <a:xfrm>
                  <a:off x="5133592" y="2767875"/>
                  <a:ext cx="11812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371" extrusionOk="0">
                      <a:moveTo>
                        <a:pt x="232" y="0"/>
                      </a:moveTo>
                      <a:lnTo>
                        <a:pt x="0" y="324"/>
                      </a:lnTo>
                      <a:lnTo>
                        <a:pt x="0" y="370"/>
                      </a:lnTo>
                      <a:lnTo>
                        <a:pt x="139" y="370"/>
                      </a:lnTo>
                      <a:lnTo>
                        <a:pt x="185" y="278"/>
                      </a:lnTo>
                      <a:lnTo>
                        <a:pt x="232" y="278"/>
                      </a:lnTo>
                      <a:lnTo>
                        <a:pt x="278" y="93"/>
                      </a:lnTo>
                      <a:lnTo>
                        <a:pt x="278" y="46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9" name="Google Shape;8919;p53"/>
                <p:cNvSpPr/>
                <p:nvPr/>
              </p:nvSpPr>
              <p:spPr>
                <a:xfrm>
                  <a:off x="5133592" y="2781598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0" name="Google Shape;8920;p53"/>
                <p:cNvSpPr/>
                <p:nvPr/>
              </p:nvSpPr>
              <p:spPr>
                <a:xfrm>
                  <a:off x="5133592" y="2787504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0" y="1"/>
                      </a:moveTo>
                      <a:lnTo>
                        <a:pt x="47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1" name="Google Shape;8921;p53"/>
                <p:cNvSpPr/>
                <p:nvPr/>
              </p:nvSpPr>
              <p:spPr>
                <a:xfrm>
                  <a:off x="5125732" y="2789501"/>
                  <a:ext cx="3951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39" extrusionOk="0">
                      <a:moveTo>
                        <a:pt x="93" y="0"/>
                      </a:moveTo>
                      <a:lnTo>
                        <a:pt x="0" y="139"/>
                      </a:lnTo>
                      <a:lnTo>
                        <a:pt x="93" y="13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2" name="Google Shape;8922;p53"/>
                <p:cNvSpPr/>
                <p:nvPr/>
              </p:nvSpPr>
              <p:spPr>
                <a:xfrm>
                  <a:off x="5131595" y="2787504"/>
                  <a:ext cx="399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1" y="1"/>
                      </a:moveTo>
                      <a:lnTo>
                        <a:pt x="47" y="186"/>
                      </a:lnTo>
                      <a:lnTo>
                        <a:pt x="47" y="140"/>
                      </a:lnTo>
                      <a:lnTo>
                        <a:pt x="94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3" name="Google Shape;8923;p53"/>
                <p:cNvSpPr/>
                <p:nvPr/>
              </p:nvSpPr>
              <p:spPr>
                <a:xfrm>
                  <a:off x="5129640" y="2787504"/>
                  <a:ext cx="3994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6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186"/>
                      </a:lnTo>
                      <a:lnTo>
                        <a:pt x="93" y="18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4" name="Google Shape;8924;p53"/>
                <p:cNvSpPr/>
                <p:nvPr/>
              </p:nvSpPr>
              <p:spPr>
                <a:xfrm>
                  <a:off x="5133592" y="2783595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139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5" name="Google Shape;8925;p53"/>
                <p:cNvSpPr/>
                <p:nvPr/>
              </p:nvSpPr>
              <p:spPr>
                <a:xfrm>
                  <a:off x="5131595" y="2783595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6" name="Google Shape;8926;p53"/>
                <p:cNvSpPr/>
                <p:nvPr/>
              </p:nvSpPr>
              <p:spPr>
                <a:xfrm>
                  <a:off x="5133592" y="2785550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7" name="Google Shape;8927;p53"/>
                <p:cNvSpPr/>
                <p:nvPr/>
              </p:nvSpPr>
              <p:spPr>
                <a:xfrm>
                  <a:off x="5131595" y="2785550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8" name="Google Shape;8928;p53"/>
                <p:cNvSpPr/>
                <p:nvPr/>
              </p:nvSpPr>
              <p:spPr>
                <a:xfrm>
                  <a:off x="5131595" y="2785550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9" name="Google Shape;8929;p53"/>
                <p:cNvSpPr/>
                <p:nvPr/>
              </p:nvSpPr>
              <p:spPr>
                <a:xfrm>
                  <a:off x="5133592" y="2763924"/>
                  <a:ext cx="9857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371" extrusionOk="0">
                      <a:moveTo>
                        <a:pt x="185" y="0"/>
                      </a:moveTo>
                      <a:lnTo>
                        <a:pt x="0" y="324"/>
                      </a:lnTo>
                      <a:lnTo>
                        <a:pt x="0" y="371"/>
                      </a:lnTo>
                      <a:lnTo>
                        <a:pt x="232" y="47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0" name="Google Shape;8930;p53"/>
                <p:cNvSpPr/>
                <p:nvPr/>
              </p:nvSpPr>
              <p:spPr>
                <a:xfrm>
                  <a:off x="5129640" y="2777690"/>
                  <a:ext cx="399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93" y="0"/>
                      </a:moveTo>
                      <a:lnTo>
                        <a:pt x="1" y="47"/>
                      </a:lnTo>
                      <a:lnTo>
                        <a:pt x="47" y="139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1" name="Google Shape;8931;p53"/>
                <p:cNvSpPr/>
                <p:nvPr/>
              </p:nvSpPr>
              <p:spPr>
                <a:xfrm>
                  <a:off x="5129640" y="2779644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2" name="Google Shape;8932;p53"/>
                <p:cNvSpPr/>
                <p:nvPr/>
              </p:nvSpPr>
              <p:spPr>
                <a:xfrm>
                  <a:off x="5119826" y="2787504"/>
                  <a:ext cx="7903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33" extrusionOk="0">
                      <a:moveTo>
                        <a:pt x="139" y="1"/>
                      </a:moveTo>
                      <a:lnTo>
                        <a:pt x="47" y="186"/>
                      </a:lnTo>
                      <a:lnTo>
                        <a:pt x="185" y="1"/>
                      </a:lnTo>
                      <a:close/>
                      <a:moveTo>
                        <a:pt x="47" y="186"/>
                      </a:moveTo>
                      <a:lnTo>
                        <a:pt x="0" y="232"/>
                      </a:lnTo>
                      <a:lnTo>
                        <a:pt x="47" y="232"/>
                      </a:lnTo>
                      <a:lnTo>
                        <a:pt x="47" y="18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3" name="Google Shape;8933;p53"/>
                <p:cNvSpPr/>
                <p:nvPr/>
              </p:nvSpPr>
              <p:spPr>
                <a:xfrm>
                  <a:off x="5127686" y="2783595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4" name="Google Shape;8934;p53"/>
                <p:cNvSpPr/>
                <p:nvPr/>
              </p:nvSpPr>
              <p:spPr>
                <a:xfrm>
                  <a:off x="5131595" y="278359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5" name="Google Shape;8935;p53"/>
                <p:cNvSpPr/>
                <p:nvPr/>
              </p:nvSpPr>
              <p:spPr>
                <a:xfrm>
                  <a:off x="5127686" y="2783595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6" name="Google Shape;8936;p53"/>
                <p:cNvSpPr/>
                <p:nvPr/>
              </p:nvSpPr>
              <p:spPr>
                <a:xfrm>
                  <a:off x="5125732" y="2785550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1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7" name="Google Shape;8937;p53"/>
                <p:cNvSpPr/>
                <p:nvPr/>
              </p:nvSpPr>
              <p:spPr>
                <a:xfrm>
                  <a:off x="5127686" y="2785550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8" name="Google Shape;8938;p53"/>
                <p:cNvSpPr/>
                <p:nvPr/>
              </p:nvSpPr>
              <p:spPr>
                <a:xfrm>
                  <a:off x="5143406" y="2763924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9" name="Google Shape;8939;p53"/>
                <p:cNvSpPr/>
                <p:nvPr/>
              </p:nvSpPr>
              <p:spPr>
                <a:xfrm>
                  <a:off x="5133592" y="2765878"/>
                  <a:ext cx="11812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371" extrusionOk="0">
                      <a:moveTo>
                        <a:pt x="232" y="1"/>
                      </a:moveTo>
                      <a:lnTo>
                        <a:pt x="0" y="325"/>
                      </a:lnTo>
                      <a:lnTo>
                        <a:pt x="0" y="371"/>
                      </a:lnTo>
                      <a:lnTo>
                        <a:pt x="232" y="47"/>
                      </a:lnTo>
                      <a:lnTo>
                        <a:pt x="278" y="47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0" name="Google Shape;8940;p53"/>
                <p:cNvSpPr/>
                <p:nvPr/>
              </p:nvSpPr>
              <p:spPr>
                <a:xfrm>
                  <a:off x="5131595" y="2779644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1" name="Google Shape;8941;p53"/>
                <p:cNvSpPr/>
                <p:nvPr/>
              </p:nvSpPr>
              <p:spPr>
                <a:xfrm>
                  <a:off x="5121780" y="2787504"/>
                  <a:ext cx="7903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33" extrusionOk="0">
                      <a:moveTo>
                        <a:pt x="139" y="1"/>
                      </a:moveTo>
                      <a:lnTo>
                        <a:pt x="1" y="186"/>
                      </a:lnTo>
                      <a:lnTo>
                        <a:pt x="186" y="232"/>
                      </a:lnTo>
                      <a:lnTo>
                        <a:pt x="186" y="186"/>
                      </a:lnTo>
                      <a:lnTo>
                        <a:pt x="93" y="186"/>
                      </a:lnTo>
                      <a:lnTo>
                        <a:pt x="186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2" name="Google Shape;8942;p53"/>
                <p:cNvSpPr/>
                <p:nvPr/>
              </p:nvSpPr>
              <p:spPr>
                <a:xfrm>
                  <a:off x="5133592" y="279536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3" name="Google Shape;8943;p53"/>
                <p:cNvSpPr/>
                <p:nvPr/>
              </p:nvSpPr>
              <p:spPr>
                <a:xfrm>
                  <a:off x="5129640" y="2795364"/>
                  <a:ext cx="3994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4" name="Google Shape;8944;p53"/>
                <p:cNvSpPr/>
                <p:nvPr/>
              </p:nvSpPr>
              <p:spPr>
                <a:xfrm>
                  <a:off x="5127686" y="2787504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0" y="1"/>
                      </a:move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5" name="Google Shape;8945;p53"/>
                <p:cNvSpPr/>
                <p:nvPr/>
              </p:nvSpPr>
              <p:spPr>
                <a:xfrm>
                  <a:off x="5131595" y="2783595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6" name="Google Shape;8946;p53"/>
                <p:cNvSpPr/>
                <p:nvPr/>
              </p:nvSpPr>
              <p:spPr>
                <a:xfrm>
                  <a:off x="5129640" y="278359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7" name="Google Shape;8947;p53"/>
                <p:cNvSpPr/>
                <p:nvPr/>
              </p:nvSpPr>
              <p:spPr>
                <a:xfrm>
                  <a:off x="5127686" y="278750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8" name="Google Shape;8948;p53"/>
                <p:cNvSpPr/>
                <p:nvPr/>
              </p:nvSpPr>
              <p:spPr>
                <a:xfrm>
                  <a:off x="5131595" y="278555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9" name="Google Shape;8949;p53"/>
                <p:cNvSpPr/>
                <p:nvPr/>
              </p:nvSpPr>
              <p:spPr>
                <a:xfrm>
                  <a:off x="5127686" y="2785550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0" name="Google Shape;8950;p53"/>
                <p:cNvSpPr/>
                <p:nvPr/>
              </p:nvSpPr>
              <p:spPr>
                <a:xfrm>
                  <a:off x="5121780" y="280717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1" name="Google Shape;8951;p53"/>
                <p:cNvSpPr/>
                <p:nvPr/>
              </p:nvSpPr>
              <p:spPr>
                <a:xfrm>
                  <a:off x="5121780" y="2805221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2" name="Google Shape;8952;p53"/>
                <p:cNvSpPr/>
                <p:nvPr/>
              </p:nvSpPr>
              <p:spPr>
                <a:xfrm>
                  <a:off x="5121780" y="280326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3" name="Google Shape;8953;p53"/>
                <p:cNvSpPr/>
                <p:nvPr/>
              </p:nvSpPr>
              <p:spPr>
                <a:xfrm>
                  <a:off x="5121780" y="280522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4" name="Google Shape;8954;p53"/>
                <p:cNvSpPr/>
                <p:nvPr/>
              </p:nvSpPr>
              <p:spPr>
                <a:xfrm>
                  <a:off x="5121780" y="280326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5" name="Google Shape;8955;p53"/>
                <p:cNvSpPr/>
                <p:nvPr/>
              </p:nvSpPr>
              <p:spPr>
                <a:xfrm>
                  <a:off x="5121780" y="280326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6" name="Google Shape;8956;p53"/>
                <p:cNvSpPr/>
                <p:nvPr/>
              </p:nvSpPr>
              <p:spPr>
                <a:xfrm>
                  <a:off x="5121780" y="280326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7" name="Google Shape;8957;p53"/>
                <p:cNvSpPr/>
                <p:nvPr/>
              </p:nvSpPr>
              <p:spPr>
                <a:xfrm>
                  <a:off x="5121780" y="280326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8" name="Google Shape;8958;p53"/>
                <p:cNvSpPr/>
                <p:nvPr/>
              </p:nvSpPr>
              <p:spPr>
                <a:xfrm>
                  <a:off x="5121780" y="280127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9" name="Google Shape;8959;p53"/>
                <p:cNvSpPr/>
                <p:nvPr/>
              </p:nvSpPr>
              <p:spPr>
                <a:xfrm>
                  <a:off x="5121780" y="280127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0" name="Google Shape;8960;p53"/>
                <p:cNvSpPr/>
                <p:nvPr/>
              </p:nvSpPr>
              <p:spPr>
                <a:xfrm>
                  <a:off x="5121780" y="2801270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1" name="Google Shape;8961;p53"/>
                <p:cNvSpPr/>
                <p:nvPr/>
              </p:nvSpPr>
              <p:spPr>
                <a:xfrm>
                  <a:off x="5121780" y="280326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2" name="Google Shape;8962;p53"/>
                <p:cNvSpPr/>
                <p:nvPr/>
              </p:nvSpPr>
              <p:spPr>
                <a:xfrm>
                  <a:off x="5121780" y="280127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3" name="Google Shape;8963;p53"/>
                <p:cNvSpPr/>
                <p:nvPr/>
              </p:nvSpPr>
              <p:spPr>
                <a:xfrm>
                  <a:off x="5121780" y="280127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4" name="Google Shape;8964;p53"/>
                <p:cNvSpPr/>
                <p:nvPr/>
              </p:nvSpPr>
              <p:spPr>
                <a:xfrm>
                  <a:off x="5121780" y="2795364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5" name="Google Shape;8965;p53"/>
                <p:cNvSpPr/>
                <p:nvPr/>
              </p:nvSpPr>
              <p:spPr>
                <a:xfrm>
                  <a:off x="5121780" y="2797361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6" name="Google Shape;8966;p53"/>
                <p:cNvSpPr/>
                <p:nvPr/>
              </p:nvSpPr>
              <p:spPr>
                <a:xfrm>
                  <a:off x="5121780" y="279736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7" name="Google Shape;8967;p53"/>
                <p:cNvSpPr/>
                <p:nvPr/>
              </p:nvSpPr>
              <p:spPr>
                <a:xfrm>
                  <a:off x="5121780" y="279931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8" name="Google Shape;8968;p53"/>
                <p:cNvSpPr/>
                <p:nvPr/>
              </p:nvSpPr>
              <p:spPr>
                <a:xfrm>
                  <a:off x="5121780" y="280127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9" name="Google Shape;8969;p53"/>
                <p:cNvSpPr/>
                <p:nvPr/>
              </p:nvSpPr>
              <p:spPr>
                <a:xfrm>
                  <a:off x="5121780" y="280127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0" name="Google Shape;8970;p53"/>
                <p:cNvSpPr/>
                <p:nvPr/>
              </p:nvSpPr>
              <p:spPr>
                <a:xfrm>
                  <a:off x="5121780" y="279931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1" name="Google Shape;8971;p53"/>
                <p:cNvSpPr/>
                <p:nvPr/>
              </p:nvSpPr>
              <p:spPr>
                <a:xfrm>
                  <a:off x="5121780" y="2799316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2" name="Google Shape;8972;p53"/>
                <p:cNvSpPr/>
                <p:nvPr/>
              </p:nvSpPr>
              <p:spPr>
                <a:xfrm>
                  <a:off x="5121780" y="2795364"/>
                  <a:ext cx="7903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86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3" name="Google Shape;8973;p53"/>
                <p:cNvSpPr/>
                <p:nvPr/>
              </p:nvSpPr>
              <p:spPr>
                <a:xfrm>
                  <a:off x="5129640" y="2797361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4" name="Google Shape;8974;p53"/>
                <p:cNvSpPr/>
                <p:nvPr/>
              </p:nvSpPr>
              <p:spPr>
                <a:xfrm>
                  <a:off x="5121780" y="2797361"/>
                  <a:ext cx="790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47" y="0"/>
                      </a:moveTo>
                      <a:lnTo>
                        <a:pt x="47" y="12"/>
                      </a:lnTo>
                      <a:lnTo>
                        <a:pt x="186" y="47"/>
                      </a:lnTo>
                      <a:lnTo>
                        <a:pt x="186" y="47"/>
                      </a:lnTo>
                      <a:lnTo>
                        <a:pt x="47" y="0"/>
                      </a:lnTo>
                      <a:close/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5" name="Google Shape;8975;p53"/>
                <p:cNvSpPr/>
                <p:nvPr/>
              </p:nvSpPr>
              <p:spPr>
                <a:xfrm>
                  <a:off x="5121780" y="2797361"/>
                  <a:ext cx="790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1" y="0"/>
                      </a:moveTo>
                      <a:lnTo>
                        <a:pt x="186" y="47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6" name="Google Shape;8976;p53"/>
                <p:cNvSpPr/>
                <p:nvPr/>
              </p:nvSpPr>
              <p:spPr>
                <a:xfrm>
                  <a:off x="5129640" y="2797361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7" name="Google Shape;8977;p53"/>
                <p:cNvSpPr/>
                <p:nvPr/>
              </p:nvSpPr>
              <p:spPr>
                <a:xfrm>
                  <a:off x="5121780" y="279931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8" name="Google Shape;8978;p53"/>
                <p:cNvSpPr/>
                <p:nvPr/>
              </p:nvSpPr>
              <p:spPr>
                <a:xfrm>
                  <a:off x="5106060" y="2750158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9" name="Google Shape;8979;p53"/>
                <p:cNvSpPr/>
                <p:nvPr/>
              </p:nvSpPr>
              <p:spPr>
                <a:xfrm>
                  <a:off x="5098200" y="2750158"/>
                  <a:ext cx="985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7" extrusionOk="0">
                      <a:moveTo>
                        <a:pt x="0" y="0"/>
                      </a:moveTo>
                      <a:lnTo>
                        <a:pt x="46" y="47"/>
                      </a:lnTo>
                      <a:lnTo>
                        <a:pt x="232" y="47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0" name="Google Shape;8980;p53"/>
                <p:cNvSpPr/>
                <p:nvPr/>
              </p:nvSpPr>
              <p:spPr>
                <a:xfrm>
                  <a:off x="5108014" y="275015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1" name="Google Shape;8981;p53"/>
                <p:cNvSpPr/>
                <p:nvPr/>
              </p:nvSpPr>
              <p:spPr>
                <a:xfrm>
                  <a:off x="5106060" y="274620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2" name="Google Shape;8982;p53"/>
                <p:cNvSpPr/>
                <p:nvPr/>
              </p:nvSpPr>
              <p:spPr>
                <a:xfrm>
                  <a:off x="5106060" y="274620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3" name="Google Shape;8983;p53"/>
                <p:cNvSpPr/>
                <p:nvPr/>
              </p:nvSpPr>
              <p:spPr>
                <a:xfrm>
                  <a:off x="5106060" y="274620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4" name="Google Shape;8984;p53"/>
                <p:cNvSpPr/>
                <p:nvPr/>
              </p:nvSpPr>
              <p:spPr>
                <a:xfrm>
                  <a:off x="5106060" y="274229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5" name="Google Shape;8985;p53"/>
                <p:cNvSpPr/>
                <p:nvPr/>
              </p:nvSpPr>
              <p:spPr>
                <a:xfrm>
                  <a:off x="5102109" y="2742297"/>
                  <a:ext cx="5948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140" y="0"/>
                      </a:move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6" name="Google Shape;8986;p53"/>
                <p:cNvSpPr/>
                <p:nvPr/>
              </p:nvSpPr>
              <p:spPr>
                <a:xfrm>
                  <a:off x="5102109" y="2742297"/>
                  <a:ext cx="5948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140" y="0"/>
                      </a:move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40" y="0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7" name="Google Shape;8987;p53"/>
                <p:cNvSpPr/>
                <p:nvPr/>
              </p:nvSpPr>
              <p:spPr>
                <a:xfrm>
                  <a:off x="5109969" y="2742297"/>
                  <a:ext cx="9900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32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47" y="185"/>
                      </a:lnTo>
                      <a:lnTo>
                        <a:pt x="47" y="232"/>
                      </a:lnTo>
                      <a:lnTo>
                        <a:pt x="93" y="185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8" name="Google Shape;8988;p53"/>
                <p:cNvSpPr/>
                <p:nvPr/>
              </p:nvSpPr>
              <p:spPr>
                <a:xfrm>
                  <a:off x="5109969" y="275015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9" name="Google Shape;8989;p53"/>
                <p:cNvSpPr/>
                <p:nvPr/>
              </p:nvSpPr>
              <p:spPr>
                <a:xfrm>
                  <a:off x="5106060" y="2742297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23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  <a:moveTo>
                        <a:pt x="0" y="47"/>
                      </a:moveTo>
                      <a:lnTo>
                        <a:pt x="0" y="93"/>
                      </a:lnTo>
                      <a:lnTo>
                        <a:pt x="23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0" name="Google Shape;8990;p53"/>
                <p:cNvSpPr/>
                <p:nvPr/>
              </p:nvSpPr>
              <p:spPr>
                <a:xfrm>
                  <a:off x="5108014" y="2742297"/>
                  <a:ext cx="13808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279" extrusionOk="0">
                      <a:moveTo>
                        <a:pt x="325" y="0"/>
                      </a:moveTo>
                      <a:lnTo>
                        <a:pt x="186" y="185"/>
                      </a:lnTo>
                      <a:lnTo>
                        <a:pt x="139" y="232"/>
                      </a:lnTo>
                      <a:lnTo>
                        <a:pt x="1" y="232"/>
                      </a:lnTo>
                      <a:lnTo>
                        <a:pt x="93" y="278"/>
                      </a:lnTo>
                      <a:lnTo>
                        <a:pt x="139" y="278"/>
                      </a:lnTo>
                      <a:lnTo>
                        <a:pt x="232" y="232"/>
                      </a:lnTo>
                      <a:lnTo>
                        <a:pt x="325" y="47"/>
                      </a:lnTo>
                      <a:lnTo>
                        <a:pt x="3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1" name="Google Shape;8991;p53"/>
                <p:cNvSpPr/>
                <p:nvPr/>
              </p:nvSpPr>
              <p:spPr>
                <a:xfrm>
                  <a:off x="5106060" y="274820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2" name="Google Shape;8992;p53"/>
                <p:cNvSpPr/>
                <p:nvPr/>
              </p:nvSpPr>
              <p:spPr>
                <a:xfrm>
                  <a:off x="5121780" y="274229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3" name="Google Shape;8993;p53"/>
                <p:cNvSpPr/>
                <p:nvPr/>
              </p:nvSpPr>
              <p:spPr>
                <a:xfrm>
                  <a:off x="5109969" y="275015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4" name="Google Shape;8994;p53"/>
                <p:cNvSpPr/>
                <p:nvPr/>
              </p:nvSpPr>
              <p:spPr>
                <a:xfrm>
                  <a:off x="5108014" y="275015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5" name="Google Shape;8995;p53"/>
                <p:cNvSpPr/>
                <p:nvPr/>
              </p:nvSpPr>
              <p:spPr>
                <a:xfrm>
                  <a:off x="5109969" y="275015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6" name="Google Shape;8996;p53"/>
                <p:cNvSpPr/>
                <p:nvPr/>
              </p:nvSpPr>
              <p:spPr>
                <a:xfrm>
                  <a:off x="5108014" y="2750158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7" name="Google Shape;8997;p53"/>
                <p:cNvSpPr/>
                <p:nvPr/>
              </p:nvSpPr>
              <p:spPr>
                <a:xfrm>
                  <a:off x="5108014" y="274820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6"/>
                      </a:move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47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46"/>
                      </a:lnTo>
                      <a:lnTo>
                        <a:pt x="47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8" name="Google Shape;8998;p53"/>
                <p:cNvSpPr/>
                <p:nvPr/>
              </p:nvSpPr>
              <p:spPr>
                <a:xfrm>
                  <a:off x="5108014" y="274820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9" name="Google Shape;8999;p53"/>
                <p:cNvSpPr/>
                <p:nvPr/>
              </p:nvSpPr>
              <p:spPr>
                <a:xfrm>
                  <a:off x="5106060" y="274820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0" name="Google Shape;9000;p53"/>
                <p:cNvSpPr/>
                <p:nvPr/>
              </p:nvSpPr>
              <p:spPr>
                <a:xfrm>
                  <a:off x="5108014" y="274620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1" name="Google Shape;9001;p53"/>
                <p:cNvSpPr/>
                <p:nvPr/>
              </p:nvSpPr>
              <p:spPr>
                <a:xfrm>
                  <a:off x="5106060" y="274820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2" name="Google Shape;9002;p53"/>
                <p:cNvSpPr/>
                <p:nvPr/>
              </p:nvSpPr>
              <p:spPr>
                <a:xfrm>
                  <a:off x="5106060" y="274620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3" name="Google Shape;9003;p53"/>
                <p:cNvSpPr/>
                <p:nvPr/>
              </p:nvSpPr>
              <p:spPr>
                <a:xfrm>
                  <a:off x="5108014" y="274620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4" name="Google Shape;9004;p53"/>
                <p:cNvSpPr/>
                <p:nvPr/>
              </p:nvSpPr>
              <p:spPr>
                <a:xfrm>
                  <a:off x="5108014" y="274620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5" name="Google Shape;9005;p53"/>
                <p:cNvSpPr/>
                <p:nvPr/>
              </p:nvSpPr>
              <p:spPr>
                <a:xfrm>
                  <a:off x="5106060" y="274620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6" name="Google Shape;9006;p53"/>
                <p:cNvSpPr/>
                <p:nvPr/>
              </p:nvSpPr>
              <p:spPr>
                <a:xfrm>
                  <a:off x="5106060" y="274620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7" name="Google Shape;9007;p53"/>
                <p:cNvSpPr/>
                <p:nvPr/>
              </p:nvSpPr>
              <p:spPr>
                <a:xfrm>
                  <a:off x="5106060" y="274620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8" name="Google Shape;9008;p53"/>
                <p:cNvSpPr/>
                <p:nvPr/>
              </p:nvSpPr>
              <p:spPr>
                <a:xfrm>
                  <a:off x="5106060" y="274620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9" name="Google Shape;9009;p53"/>
                <p:cNvSpPr/>
                <p:nvPr/>
              </p:nvSpPr>
              <p:spPr>
                <a:xfrm>
                  <a:off x="5108014" y="274425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0" name="Google Shape;9010;p53"/>
                <p:cNvSpPr/>
                <p:nvPr/>
              </p:nvSpPr>
              <p:spPr>
                <a:xfrm>
                  <a:off x="5108014" y="274425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1" name="Google Shape;9011;p53"/>
                <p:cNvSpPr/>
                <p:nvPr/>
              </p:nvSpPr>
              <p:spPr>
                <a:xfrm>
                  <a:off x="5106060" y="274425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2" name="Google Shape;9012;p53"/>
                <p:cNvSpPr/>
                <p:nvPr/>
              </p:nvSpPr>
              <p:spPr>
                <a:xfrm>
                  <a:off x="5106060" y="274425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3" name="Google Shape;9013;p53"/>
                <p:cNvSpPr/>
                <p:nvPr/>
              </p:nvSpPr>
              <p:spPr>
                <a:xfrm>
                  <a:off x="5106060" y="274425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4" name="Google Shape;9014;p53"/>
                <p:cNvSpPr/>
                <p:nvPr/>
              </p:nvSpPr>
              <p:spPr>
                <a:xfrm>
                  <a:off x="5108014" y="274229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5" name="Google Shape;9015;p53"/>
                <p:cNvSpPr/>
                <p:nvPr/>
              </p:nvSpPr>
              <p:spPr>
                <a:xfrm>
                  <a:off x="5108014" y="274229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6" name="Google Shape;9016;p53"/>
                <p:cNvSpPr/>
                <p:nvPr/>
              </p:nvSpPr>
              <p:spPr>
                <a:xfrm>
                  <a:off x="5108014" y="274229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7" name="Google Shape;9017;p53"/>
                <p:cNvSpPr/>
                <p:nvPr/>
              </p:nvSpPr>
              <p:spPr>
                <a:xfrm>
                  <a:off x="5108014" y="274229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8" name="Google Shape;9018;p53"/>
                <p:cNvSpPr/>
                <p:nvPr/>
              </p:nvSpPr>
              <p:spPr>
                <a:xfrm>
                  <a:off x="5108014" y="2742297"/>
                  <a:ext cx="13808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232" extrusionOk="0">
                      <a:moveTo>
                        <a:pt x="47" y="0"/>
                      </a:moveTo>
                      <a:lnTo>
                        <a:pt x="47" y="47"/>
                      </a:ln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47" y="185"/>
                      </a:lnTo>
                      <a:lnTo>
                        <a:pt x="47" y="232"/>
                      </a:lnTo>
                      <a:lnTo>
                        <a:pt x="93" y="232"/>
                      </a:lnTo>
                      <a:lnTo>
                        <a:pt x="93" y="185"/>
                      </a:lnTo>
                      <a:lnTo>
                        <a:pt x="47" y="93"/>
                      </a:lnTo>
                      <a:lnTo>
                        <a:pt x="93" y="0"/>
                      </a:lnTo>
                      <a:close/>
                      <a:moveTo>
                        <a:pt x="278" y="0"/>
                      </a:moveTo>
                      <a:lnTo>
                        <a:pt x="139" y="185"/>
                      </a:lnTo>
                      <a:lnTo>
                        <a:pt x="93" y="232"/>
                      </a:lnTo>
                      <a:lnTo>
                        <a:pt x="139" y="232"/>
                      </a:lnTo>
                      <a:lnTo>
                        <a:pt x="186" y="185"/>
                      </a:lnTo>
                      <a:lnTo>
                        <a:pt x="3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9" name="Google Shape;9019;p53"/>
                <p:cNvSpPr/>
                <p:nvPr/>
              </p:nvSpPr>
              <p:spPr>
                <a:xfrm>
                  <a:off x="5109969" y="2742297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0" name="Google Shape;9020;p53"/>
                <p:cNvSpPr/>
                <p:nvPr/>
              </p:nvSpPr>
              <p:spPr>
                <a:xfrm>
                  <a:off x="5109969" y="2752112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1" name="Google Shape;9021;p53"/>
                <p:cNvSpPr/>
                <p:nvPr/>
              </p:nvSpPr>
              <p:spPr>
                <a:xfrm>
                  <a:off x="5017558" y="2773738"/>
                  <a:ext cx="7903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86" extrusionOk="0">
                      <a:moveTo>
                        <a:pt x="139" y="1"/>
                      </a:moveTo>
                      <a:lnTo>
                        <a:pt x="93" y="93"/>
                      </a:lnTo>
                      <a:lnTo>
                        <a:pt x="93" y="93"/>
                      </a:lnTo>
                      <a:lnTo>
                        <a:pt x="186" y="1"/>
                      </a:lnTo>
                      <a:close/>
                      <a:moveTo>
                        <a:pt x="93" y="93"/>
                      </a:moveTo>
                      <a:lnTo>
                        <a:pt x="1" y="186"/>
                      </a:lnTo>
                      <a:lnTo>
                        <a:pt x="93" y="93"/>
                      </a:lnTo>
                      <a:lnTo>
                        <a:pt x="93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2" name="Google Shape;9022;p53"/>
                <p:cNvSpPr/>
                <p:nvPr/>
              </p:nvSpPr>
              <p:spPr>
                <a:xfrm>
                  <a:off x="5127686" y="2740343"/>
                  <a:ext cx="9857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39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232" y="139"/>
                      </a:lnTo>
                      <a:lnTo>
                        <a:pt x="47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3" name="Google Shape;9023;p53"/>
                <p:cNvSpPr/>
                <p:nvPr/>
              </p:nvSpPr>
              <p:spPr>
                <a:xfrm>
                  <a:off x="5011653" y="2775735"/>
                  <a:ext cx="15763" cy="17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417" extrusionOk="0">
                      <a:moveTo>
                        <a:pt x="371" y="0"/>
                      </a:moveTo>
                      <a:lnTo>
                        <a:pt x="1" y="370"/>
                      </a:lnTo>
                      <a:lnTo>
                        <a:pt x="47" y="417"/>
                      </a:lnTo>
                      <a:lnTo>
                        <a:pt x="186" y="232"/>
                      </a:lnTo>
                      <a:lnTo>
                        <a:pt x="371" y="46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4" name="Google Shape;9024;p53"/>
                <p:cNvSpPr/>
                <p:nvPr/>
              </p:nvSpPr>
              <p:spPr>
                <a:xfrm>
                  <a:off x="5094248" y="2742297"/>
                  <a:ext cx="7903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86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5" name="Google Shape;9025;p53"/>
                <p:cNvSpPr/>
                <p:nvPr/>
              </p:nvSpPr>
              <p:spPr>
                <a:xfrm>
                  <a:off x="5123735" y="2740343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6" name="Google Shape;9026;p53"/>
                <p:cNvSpPr/>
                <p:nvPr/>
              </p:nvSpPr>
              <p:spPr>
                <a:xfrm>
                  <a:off x="5094248" y="274229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7" name="Google Shape;9027;p53"/>
                <p:cNvSpPr/>
                <p:nvPr/>
              </p:nvSpPr>
              <p:spPr>
                <a:xfrm>
                  <a:off x="5123735" y="274034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8" name="Google Shape;9028;p53"/>
                <p:cNvSpPr/>
                <p:nvPr/>
              </p:nvSpPr>
              <p:spPr>
                <a:xfrm>
                  <a:off x="5094248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9" name="Google Shape;9029;p53"/>
                <p:cNvSpPr/>
                <p:nvPr/>
              </p:nvSpPr>
              <p:spPr>
                <a:xfrm>
                  <a:off x="5023464" y="2771784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0" name="Google Shape;9030;p53"/>
                <p:cNvSpPr/>
                <p:nvPr/>
              </p:nvSpPr>
              <p:spPr>
                <a:xfrm>
                  <a:off x="5003793" y="2799316"/>
                  <a:ext cx="3994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325" extrusionOk="0">
                      <a:moveTo>
                        <a:pt x="93" y="1"/>
                      </a:moveTo>
                      <a:lnTo>
                        <a:pt x="47" y="93"/>
                      </a:lnTo>
                      <a:lnTo>
                        <a:pt x="1" y="325"/>
                      </a:lnTo>
                      <a:lnTo>
                        <a:pt x="93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1" name="Google Shape;9031;p53"/>
                <p:cNvSpPr/>
                <p:nvPr/>
              </p:nvSpPr>
              <p:spPr>
                <a:xfrm>
                  <a:off x="5009698" y="2791455"/>
                  <a:ext cx="399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47" y="0"/>
                      </a:moveTo>
                      <a:lnTo>
                        <a:pt x="47" y="47"/>
                      </a:lnTo>
                      <a:lnTo>
                        <a:pt x="0" y="93"/>
                      </a:lnTo>
                      <a:lnTo>
                        <a:pt x="0" y="139"/>
                      </a:lnTo>
                      <a:lnTo>
                        <a:pt x="93" y="93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2" name="Google Shape;9032;p53"/>
                <p:cNvSpPr/>
                <p:nvPr/>
              </p:nvSpPr>
              <p:spPr>
                <a:xfrm>
                  <a:off x="5007744" y="2795364"/>
                  <a:ext cx="1997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7" extrusionOk="0">
                      <a:moveTo>
                        <a:pt x="46" y="1"/>
                      </a:moveTo>
                      <a:lnTo>
                        <a:pt x="0" y="94"/>
                      </a:lnTo>
                      <a:lnTo>
                        <a:pt x="0" y="186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3" name="Google Shape;9033;p53"/>
                <p:cNvSpPr/>
                <p:nvPr/>
              </p:nvSpPr>
              <p:spPr>
                <a:xfrm>
                  <a:off x="5098200" y="2736392"/>
                  <a:ext cx="985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47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4" name="Google Shape;9034;p53"/>
                <p:cNvSpPr/>
                <p:nvPr/>
              </p:nvSpPr>
              <p:spPr>
                <a:xfrm>
                  <a:off x="5100154" y="2740343"/>
                  <a:ext cx="7903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" extrusionOk="0">
                      <a:moveTo>
                        <a:pt x="186" y="0"/>
                      </a:moveTo>
                      <a:lnTo>
                        <a:pt x="186" y="0"/>
                      </a:lnTo>
                      <a:lnTo>
                        <a:pt x="186" y="0"/>
                      </a:lnTo>
                      <a:lnTo>
                        <a:pt x="0" y="0"/>
                      </a:lnTo>
                      <a:lnTo>
                        <a:pt x="186" y="0"/>
                      </a:lnTo>
                      <a:lnTo>
                        <a:pt x="186" y="0"/>
                      </a:lnTo>
                      <a:lnTo>
                        <a:pt x="186" y="0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5" name="Google Shape;9035;p53"/>
                <p:cNvSpPr/>
                <p:nvPr/>
              </p:nvSpPr>
              <p:spPr>
                <a:xfrm>
                  <a:off x="5094248" y="2738346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93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6" name="Google Shape;9036;p53"/>
                <p:cNvSpPr/>
                <p:nvPr/>
              </p:nvSpPr>
              <p:spPr>
                <a:xfrm>
                  <a:off x="5094248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7" name="Google Shape;9037;p53"/>
                <p:cNvSpPr/>
                <p:nvPr/>
              </p:nvSpPr>
              <p:spPr>
                <a:xfrm>
                  <a:off x="5092294" y="273834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8" name="Google Shape;9038;p53"/>
                <p:cNvSpPr/>
                <p:nvPr/>
              </p:nvSpPr>
              <p:spPr>
                <a:xfrm>
                  <a:off x="5096203" y="2740343"/>
                  <a:ext cx="1185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47" extrusionOk="0">
                      <a:moveTo>
                        <a:pt x="1" y="0"/>
                      </a:moveTo>
                      <a:lnTo>
                        <a:pt x="232" y="46"/>
                      </a:lnTo>
                      <a:lnTo>
                        <a:pt x="279" y="46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9" name="Google Shape;9039;p53"/>
                <p:cNvSpPr/>
                <p:nvPr/>
              </p:nvSpPr>
              <p:spPr>
                <a:xfrm>
                  <a:off x="5094248" y="2742297"/>
                  <a:ext cx="7903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" extrusionOk="0">
                      <a:moveTo>
                        <a:pt x="186" y="0"/>
                      </a:moveTo>
                      <a:lnTo>
                        <a:pt x="186" y="0"/>
                      </a:lnTo>
                      <a:lnTo>
                        <a:pt x="186" y="0"/>
                      </a:lnTo>
                      <a:lnTo>
                        <a:pt x="186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0" name="Google Shape;9040;p53"/>
                <p:cNvSpPr/>
                <p:nvPr/>
              </p:nvSpPr>
              <p:spPr>
                <a:xfrm>
                  <a:off x="5094248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1" name="Google Shape;9041;p53"/>
                <p:cNvSpPr/>
                <p:nvPr/>
              </p:nvSpPr>
              <p:spPr>
                <a:xfrm>
                  <a:off x="5094248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2" name="Google Shape;9042;p53"/>
                <p:cNvSpPr/>
                <p:nvPr/>
              </p:nvSpPr>
              <p:spPr>
                <a:xfrm>
                  <a:off x="5094248" y="2740343"/>
                  <a:ext cx="1185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278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3" name="Google Shape;9043;p53"/>
                <p:cNvSpPr/>
                <p:nvPr/>
              </p:nvSpPr>
              <p:spPr>
                <a:xfrm>
                  <a:off x="5094248" y="274034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4" name="Google Shape;9044;p53"/>
                <p:cNvSpPr/>
                <p:nvPr/>
              </p:nvSpPr>
              <p:spPr>
                <a:xfrm>
                  <a:off x="5094248" y="274034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5" name="Google Shape;9045;p53"/>
                <p:cNvSpPr/>
                <p:nvPr/>
              </p:nvSpPr>
              <p:spPr>
                <a:xfrm>
                  <a:off x="5111966" y="2740343"/>
                  <a:ext cx="790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46" y="0"/>
                      </a:moveTo>
                      <a:lnTo>
                        <a:pt x="0" y="46"/>
                      </a:lnTo>
                      <a:lnTo>
                        <a:pt x="185" y="46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6" name="Google Shape;9046;p53"/>
                <p:cNvSpPr/>
                <p:nvPr/>
              </p:nvSpPr>
              <p:spPr>
                <a:xfrm>
                  <a:off x="5121780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7" name="Google Shape;9047;p53"/>
                <p:cNvSpPr/>
                <p:nvPr/>
              </p:nvSpPr>
              <p:spPr>
                <a:xfrm>
                  <a:off x="5123735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8" name="Google Shape;9048;p53"/>
                <p:cNvSpPr/>
                <p:nvPr/>
              </p:nvSpPr>
              <p:spPr>
                <a:xfrm>
                  <a:off x="5121780" y="274034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9" name="Google Shape;9049;p53"/>
                <p:cNvSpPr/>
                <p:nvPr/>
              </p:nvSpPr>
              <p:spPr>
                <a:xfrm>
                  <a:off x="5108014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0" name="Google Shape;9050;p53"/>
                <p:cNvSpPr/>
                <p:nvPr/>
              </p:nvSpPr>
              <p:spPr>
                <a:xfrm>
                  <a:off x="5108014" y="274034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1" name="Google Shape;9051;p53"/>
                <p:cNvSpPr/>
                <p:nvPr/>
              </p:nvSpPr>
              <p:spPr>
                <a:xfrm>
                  <a:off x="5119826" y="274034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2" name="Google Shape;9052;p53"/>
                <p:cNvSpPr/>
                <p:nvPr/>
              </p:nvSpPr>
              <p:spPr>
                <a:xfrm>
                  <a:off x="5121780" y="274034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3" name="Google Shape;9053;p53"/>
                <p:cNvSpPr/>
                <p:nvPr/>
              </p:nvSpPr>
              <p:spPr>
                <a:xfrm>
                  <a:off x="5109969" y="2740343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4" name="Google Shape;9054;p53"/>
                <p:cNvSpPr/>
                <p:nvPr/>
              </p:nvSpPr>
              <p:spPr>
                <a:xfrm>
                  <a:off x="5011653" y="2773738"/>
                  <a:ext cx="15763" cy="1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418" extrusionOk="0">
                      <a:moveTo>
                        <a:pt x="325" y="1"/>
                      </a:moveTo>
                      <a:lnTo>
                        <a:pt x="140" y="186"/>
                      </a:lnTo>
                      <a:lnTo>
                        <a:pt x="1" y="371"/>
                      </a:lnTo>
                      <a:lnTo>
                        <a:pt x="1" y="417"/>
                      </a:lnTo>
                      <a:lnTo>
                        <a:pt x="371" y="47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5" name="Google Shape;9055;p53"/>
                <p:cNvSpPr/>
                <p:nvPr/>
              </p:nvSpPr>
              <p:spPr>
                <a:xfrm>
                  <a:off x="5127686" y="274034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6"/>
                      </a:moveTo>
                      <a:lnTo>
                        <a:pt x="47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46"/>
                      </a:lnTo>
                      <a:lnTo>
                        <a:pt x="47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6" name="Google Shape;9056;p53"/>
                <p:cNvSpPr/>
                <p:nvPr/>
              </p:nvSpPr>
              <p:spPr>
                <a:xfrm>
                  <a:off x="5123735" y="2740343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7" name="Google Shape;9057;p53"/>
                <p:cNvSpPr/>
                <p:nvPr/>
              </p:nvSpPr>
              <p:spPr>
                <a:xfrm>
                  <a:off x="5005747" y="2797361"/>
                  <a:ext cx="2039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40" extrusionOk="0">
                      <a:moveTo>
                        <a:pt x="47" y="0"/>
                      </a:moveTo>
                      <a:lnTo>
                        <a:pt x="1" y="139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8" name="Google Shape;9058;p53"/>
                <p:cNvSpPr/>
                <p:nvPr/>
              </p:nvSpPr>
              <p:spPr>
                <a:xfrm>
                  <a:off x="5009698" y="2789501"/>
                  <a:ext cx="1997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39" extrusionOk="0">
                      <a:moveTo>
                        <a:pt x="47" y="0"/>
                      </a:moveTo>
                      <a:lnTo>
                        <a:pt x="0" y="93"/>
                      </a:lnTo>
                      <a:lnTo>
                        <a:pt x="0" y="139"/>
                      </a:lnTo>
                      <a:lnTo>
                        <a:pt x="47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9" name="Google Shape;9059;p53"/>
                <p:cNvSpPr/>
                <p:nvPr/>
              </p:nvSpPr>
              <p:spPr>
                <a:xfrm>
                  <a:off x="5007744" y="2793410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6" y="1"/>
                      </a:moveTo>
                      <a:lnTo>
                        <a:pt x="0" y="93"/>
                      </a:lnTo>
                      <a:lnTo>
                        <a:pt x="0" y="140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0" name="Google Shape;9060;p53"/>
                <p:cNvSpPr/>
                <p:nvPr/>
              </p:nvSpPr>
              <p:spPr>
                <a:xfrm>
                  <a:off x="5098200" y="2736392"/>
                  <a:ext cx="1181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47" extrusionOk="0">
                      <a:moveTo>
                        <a:pt x="232" y="0"/>
                      </a:moveTo>
                      <a:lnTo>
                        <a:pt x="0" y="47"/>
                      </a:lnTo>
                      <a:lnTo>
                        <a:pt x="278" y="47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1" name="Google Shape;9061;p53"/>
                <p:cNvSpPr/>
                <p:nvPr/>
              </p:nvSpPr>
              <p:spPr>
                <a:xfrm>
                  <a:off x="5094248" y="2736392"/>
                  <a:ext cx="15763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94" extrusionOk="0">
                      <a:moveTo>
                        <a:pt x="371" y="0"/>
                      </a:moveTo>
                      <a:lnTo>
                        <a:pt x="348" y="47"/>
                      </a:lnTo>
                      <a:lnTo>
                        <a:pt x="371" y="47"/>
                      </a:lnTo>
                      <a:lnTo>
                        <a:pt x="371" y="0"/>
                      </a:lnTo>
                      <a:close/>
                      <a:moveTo>
                        <a:pt x="1" y="47"/>
                      </a:moveTo>
                      <a:lnTo>
                        <a:pt x="1" y="93"/>
                      </a:lnTo>
                      <a:lnTo>
                        <a:pt x="325" y="93"/>
                      </a:lnTo>
                      <a:lnTo>
                        <a:pt x="348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2" name="Google Shape;9062;p53"/>
                <p:cNvSpPr/>
                <p:nvPr/>
              </p:nvSpPr>
              <p:spPr>
                <a:xfrm>
                  <a:off x="5094248" y="273834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3" name="Google Shape;9063;p53"/>
                <p:cNvSpPr/>
                <p:nvPr/>
              </p:nvSpPr>
              <p:spPr>
                <a:xfrm>
                  <a:off x="5092294" y="273834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4" name="Google Shape;9064;p53"/>
                <p:cNvSpPr/>
                <p:nvPr/>
              </p:nvSpPr>
              <p:spPr>
                <a:xfrm>
                  <a:off x="5094248" y="2740343"/>
                  <a:ext cx="5948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39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5" name="Google Shape;9065;p53"/>
                <p:cNvSpPr/>
                <p:nvPr/>
              </p:nvSpPr>
              <p:spPr>
                <a:xfrm>
                  <a:off x="5094248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6" name="Google Shape;9066;p53"/>
                <p:cNvSpPr/>
                <p:nvPr/>
              </p:nvSpPr>
              <p:spPr>
                <a:xfrm>
                  <a:off x="5094248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7" name="Google Shape;9067;p53"/>
                <p:cNvSpPr/>
                <p:nvPr/>
              </p:nvSpPr>
              <p:spPr>
                <a:xfrm>
                  <a:off x="5094248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8" name="Google Shape;9068;p53"/>
                <p:cNvSpPr/>
                <p:nvPr/>
              </p:nvSpPr>
              <p:spPr>
                <a:xfrm>
                  <a:off x="5094248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9" name="Google Shape;9069;p53"/>
                <p:cNvSpPr/>
                <p:nvPr/>
              </p:nvSpPr>
              <p:spPr>
                <a:xfrm>
                  <a:off x="5094248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0" name="Google Shape;9070;p53"/>
                <p:cNvSpPr/>
                <p:nvPr/>
              </p:nvSpPr>
              <p:spPr>
                <a:xfrm>
                  <a:off x="5113920" y="2738346"/>
                  <a:ext cx="7903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139" y="47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1" name="Google Shape;9071;p53"/>
                <p:cNvSpPr/>
                <p:nvPr/>
              </p:nvSpPr>
              <p:spPr>
                <a:xfrm>
                  <a:off x="5121780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2" name="Google Shape;9072;p53"/>
                <p:cNvSpPr/>
                <p:nvPr/>
              </p:nvSpPr>
              <p:spPr>
                <a:xfrm>
                  <a:off x="5123735" y="2740343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3" name="Google Shape;9073;p53"/>
                <p:cNvSpPr/>
                <p:nvPr/>
              </p:nvSpPr>
              <p:spPr>
                <a:xfrm>
                  <a:off x="5121780" y="273834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4" name="Google Shape;9074;p53"/>
                <p:cNvSpPr/>
                <p:nvPr/>
              </p:nvSpPr>
              <p:spPr>
                <a:xfrm>
                  <a:off x="5108014" y="2736392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5" name="Google Shape;9075;p53"/>
                <p:cNvSpPr/>
                <p:nvPr/>
              </p:nvSpPr>
              <p:spPr>
                <a:xfrm>
                  <a:off x="5119826" y="273834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6" name="Google Shape;9076;p53"/>
                <p:cNvSpPr/>
                <p:nvPr/>
              </p:nvSpPr>
              <p:spPr>
                <a:xfrm>
                  <a:off x="5121780" y="273834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7" name="Google Shape;9077;p53"/>
                <p:cNvSpPr/>
                <p:nvPr/>
              </p:nvSpPr>
              <p:spPr>
                <a:xfrm>
                  <a:off x="5109969" y="2736392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0"/>
                      </a:moveTo>
                      <a:lnTo>
                        <a:pt x="1" y="93"/>
                      </a:lnTo>
                      <a:lnTo>
                        <a:pt x="93" y="93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8" name="Google Shape;9078;p53"/>
                <p:cNvSpPr/>
                <p:nvPr/>
              </p:nvSpPr>
              <p:spPr>
                <a:xfrm>
                  <a:off x="5015604" y="2776075"/>
                  <a:ext cx="3611" cy="3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5" extrusionOk="0">
                      <a:moveTo>
                        <a:pt x="85" y="0"/>
                      </a:moveTo>
                      <a:lnTo>
                        <a:pt x="0" y="85"/>
                      </a:lnTo>
                      <a:lnTo>
                        <a:pt x="47" y="38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9" name="Google Shape;9079;p53"/>
                <p:cNvSpPr/>
                <p:nvPr/>
              </p:nvSpPr>
              <p:spPr>
                <a:xfrm>
                  <a:off x="5137501" y="2746206"/>
                  <a:ext cx="7903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87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93" y="47"/>
                      </a:lnTo>
                      <a:lnTo>
                        <a:pt x="1" y="1"/>
                      </a:lnTo>
                      <a:close/>
                      <a:moveTo>
                        <a:pt x="93" y="47"/>
                      </a:moveTo>
                      <a:lnTo>
                        <a:pt x="186" y="186"/>
                      </a:lnTo>
                      <a:lnTo>
                        <a:pt x="140" y="93"/>
                      </a:lnTo>
                      <a:lnTo>
                        <a:pt x="93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0" name="Google Shape;9080;p53"/>
                <p:cNvSpPr/>
                <p:nvPr/>
              </p:nvSpPr>
              <p:spPr>
                <a:xfrm>
                  <a:off x="5011653" y="2779644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1"/>
                      </a:moveTo>
                      <a:lnTo>
                        <a:pt x="1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1" name="Google Shape;9081;p53"/>
                <p:cNvSpPr/>
                <p:nvPr/>
              </p:nvSpPr>
              <p:spPr>
                <a:xfrm>
                  <a:off x="5019513" y="2771784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93" y="1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2" name="Google Shape;9082;p53"/>
                <p:cNvSpPr/>
                <p:nvPr/>
              </p:nvSpPr>
              <p:spPr>
                <a:xfrm>
                  <a:off x="5013650" y="2773738"/>
                  <a:ext cx="5906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40" extrusionOk="0">
                      <a:moveTo>
                        <a:pt x="139" y="1"/>
                      </a:moveTo>
                      <a:lnTo>
                        <a:pt x="46" y="93"/>
                      </a:lnTo>
                      <a:lnTo>
                        <a:pt x="46" y="93"/>
                      </a:lnTo>
                      <a:lnTo>
                        <a:pt x="93" y="47"/>
                      </a:lnTo>
                      <a:lnTo>
                        <a:pt x="139" y="1"/>
                      </a:lnTo>
                      <a:close/>
                      <a:moveTo>
                        <a:pt x="46" y="93"/>
                      </a:moveTo>
                      <a:lnTo>
                        <a:pt x="0" y="140"/>
                      </a:lnTo>
                      <a:lnTo>
                        <a:pt x="46" y="140"/>
                      </a:lnTo>
                      <a:lnTo>
                        <a:pt x="46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3" name="Google Shape;9083;p53"/>
                <p:cNvSpPr/>
                <p:nvPr/>
              </p:nvSpPr>
              <p:spPr>
                <a:xfrm>
                  <a:off x="5003793" y="2813082"/>
                  <a:ext cx="199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186"/>
                      </a:lnTo>
                      <a:lnTo>
                        <a:pt x="47" y="13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4" name="Google Shape;9084;p53"/>
                <p:cNvSpPr/>
                <p:nvPr/>
              </p:nvSpPr>
              <p:spPr>
                <a:xfrm>
                  <a:off x="5009698" y="2783595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0" y="93"/>
                      </a:moveTo>
                      <a:lnTo>
                        <a:pt x="0" y="93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5" name="Google Shape;9085;p53"/>
                <p:cNvSpPr/>
                <p:nvPr/>
              </p:nvSpPr>
              <p:spPr>
                <a:xfrm>
                  <a:off x="5007744" y="2787504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6" name="Google Shape;9086;p53"/>
                <p:cNvSpPr/>
                <p:nvPr/>
              </p:nvSpPr>
              <p:spPr>
                <a:xfrm>
                  <a:off x="5017558" y="2773738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7" name="Google Shape;9087;p53"/>
                <p:cNvSpPr/>
                <p:nvPr/>
              </p:nvSpPr>
              <p:spPr>
                <a:xfrm>
                  <a:off x="5023464" y="277178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8" name="Google Shape;9088;p53"/>
                <p:cNvSpPr/>
                <p:nvPr/>
              </p:nvSpPr>
              <p:spPr>
                <a:xfrm>
                  <a:off x="5017558" y="277573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9" name="Google Shape;9089;p53"/>
                <p:cNvSpPr/>
                <p:nvPr/>
              </p:nvSpPr>
              <p:spPr>
                <a:xfrm>
                  <a:off x="5017558" y="2771784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93" y="1"/>
                      </a:move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0" name="Google Shape;9090;p53"/>
                <p:cNvSpPr/>
                <p:nvPr/>
              </p:nvSpPr>
              <p:spPr>
                <a:xfrm>
                  <a:off x="5023464" y="277178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1" name="Google Shape;9091;p53"/>
                <p:cNvSpPr/>
                <p:nvPr/>
              </p:nvSpPr>
              <p:spPr>
                <a:xfrm>
                  <a:off x="5019513" y="2769829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93" y="0"/>
                      </a:move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2" name="Google Shape;9092;p53"/>
                <p:cNvSpPr/>
                <p:nvPr/>
              </p:nvSpPr>
              <p:spPr>
                <a:xfrm>
                  <a:off x="5094248" y="2734437"/>
                  <a:ext cx="17760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86" y="0"/>
                      </a:lnTo>
                      <a:lnTo>
                        <a:pt x="186" y="0"/>
                      </a:lnTo>
                      <a:lnTo>
                        <a:pt x="278" y="0"/>
                      </a:lnTo>
                      <a:lnTo>
                        <a:pt x="278" y="0"/>
                      </a:lnTo>
                      <a:lnTo>
                        <a:pt x="371" y="0"/>
                      </a:lnTo>
                      <a:lnTo>
                        <a:pt x="371" y="0"/>
                      </a:lnTo>
                      <a:lnTo>
                        <a:pt x="417" y="0"/>
                      </a:lnTo>
                      <a:lnTo>
                        <a:pt x="417" y="0"/>
                      </a:lnTo>
                      <a:lnTo>
                        <a:pt x="417" y="0"/>
                      </a:lnTo>
                      <a:lnTo>
                        <a:pt x="417" y="0"/>
                      </a:lnTo>
                      <a:lnTo>
                        <a:pt x="417" y="0"/>
                      </a:lnTo>
                      <a:lnTo>
                        <a:pt x="371" y="0"/>
                      </a:lnTo>
                      <a:lnTo>
                        <a:pt x="371" y="0"/>
                      </a:lnTo>
                      <a:lnTo>
                        <a:pt x="278" y="0"/>
                      </a:lnTo>
                      <a:lnTo>
                        <a:pt x="278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3" name="Google Shape;9093;p53"/>
                <p:cNvSpPr/>
                <p:nvPr/>
              </p:nvSpPr>
              <p:spPr>
                <a:xfrm>
                  <a:off x="5094248" y="2734437"/>
                  <a:ext cx="1380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47" extrusionOk="0">
                      <a:moveTo>
                        <a:pt x="186" y="0"/>
                      </a:moveTo>
                      <a:lnTo>
                        <a:pt x="163" y="23"/>
                      </a:lnTo>
                      <a:lnTo>
                        <a:pt x="163" y="23"/>
                      </a:lnTo>
                      <a:lnTo>
                        <a:pt x="325" y="0"/>
                      </a:lnTo>
                      <a:close/>
                      <a:moveTo>
                        <a:pt x="163" y="23"/>
                      </a:moveTo>
                      <a:lnTo>
                        <a:pt x="1" y="46"/>
                      </a:lnTo>
                      <a:lnTo>
                        <a:pt x="139" y="46"/>
                      </a:lnTo>
                      <a:lnTo>
                        <a:pt x="163" y="2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4" name="Google Shape;9094;p53"/>
                <p:cNvSpPr/>
                <p:nvPr/>
              </p:nvSpPr>
              <p:spPr>
                <a:xfrm>
                  <a:off x="5094248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5" name="Google Shape;9095;p53"/>
                <p:cNvSpPr/>
                <p:nvPr/>
              </p:nvSpPr>
              <p:spPr>
                <a:xfrm>
                  <a:off x="5094248" y="273443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6" name="Google Shape;9096;p53"/>
                <p:cNvSpPr/>
                <p:nvPr/>
              </p:nvSpPr>
              <p:spPr>
                <a:xfrm>
                  <a:off x="5092294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7" name="Google Shape;9097;p53"/>
                <p:cNvSpPr/>
                <p:nvPr/>
              </p:nvSpPr>
              <p:spPr>
                <a:xfrm>
                  <a:off x="5090340" y="2734437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46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8" name="Google Shape;9098;p53"/>
                <p:cNvSpPr/>
                <p:nvPr/>
              </p:nvSpPr>
              <p:spPr>
                <a:xfrm>
                  <a:off x="5111966" y="273443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9" name="Google Shape;9099;p53"/>
                <p:cNvSpPr/>
                <p:nvPr/>
              </p:nvSpPr>
              <p:spPr>
                <a:xfrm>
                  <a:off x="5115875" y="273443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0" name="Google Shape;9100;p53"/>
                <p:cNvSpPr/>
                <p:nvPr/>
              </p:nvSpPr>
              <p:spPr>
                <a:xfrm>
                  <a:off x="5111966" y="273443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1" name="Google Shape;9101;p53"/>
                <p:cNvSpPr/>
                <p:nvPr/>
              </p:nvSpPr>
              <p:spPr>
                <a:xfrm>
                  <a:off x="5113920" y="273443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2" name="Google Shape;9102;p53"/>
                <p:cNvSpPr/>
                <p:nvPr/>
              </p:nvSpPr>
              <p:spPr>
                <a:xfrm>
                  <a:off x="5129640" y="2742297"/>
                  <a:ext cx="1185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40" extrusionOk="0">
                      <a:moveTo>
                        <a:pt x="1" y="0"/>
                      </a:moveTo>
                      <a:lnTo>
                        <a:pt x="186" y="93"/>
                      </a:lnTo>
                      <a:lnTo>
                        <a:pt x="278" y="139"/>
                      </a:lnTo>
                      <a:lnTo>
                        <a:pt x="186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3" name="Google Shape;9103;p53"/>
                <p:cNvSpPr/>
                <p:nvPr/>
              </p:nvSpPr>
              <p:spPr>
                <a:xfrm>
                  <a:off x="5011653" y="2773738"/>
                  <a:ext cx="11854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325" extrusionOk="0">
                      <a:moveTo>
                        <a:pt x="278" y="1"/>
                      </a:moveTo>
                      <a:lnTo>
                        <a:pt x="186" y="47"/>
                      </a:lnTo>
                      <a:lnTo>
                        <a:pt x="93" y="140"/>
                      </a:lnTo>
                      <a:lnTo>
                        <a:pt x="1" y="279"/>
                      </a:lnTo>
                      <a:lnTo>
                        <a:pt x="1" y="325"/>
                      </a:lnTo>
                      <a:lnTo>
                        <a:pt x="140" y="186"/>
                      </a:lnTo>
                      <a:lnTo>
                        <a:pt x="232" y="93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4" name="Google Shape;9104;p53"/>
                <p:cNvSpPr/>
                <p:nvPr/>
              </p:nvSpPr>
              <p:spPr>
                <a:xfrm>
                  <a:off x="5019513" y="2771784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40" y="1"/>
                      </a:moveTo>
                      <a:lnTo>
                        <a:pt x="1" y="93"/>
                      </a:lnTo>
                      <a:lnTo>
                        <a:pt x="93" y="47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5" name="Google Shape;9105;p53"/>
                <p:cNvSpPr/>
                <p:nvPr/>
              </p:nvSpPr>
              <p:spPr>
                <a:xfrm>
                  <a:off x="5005747" y="2793410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6" name="Google Shape;9106;p53"/>
                <p:cNvSpPr/>
                <p:nvPr/>
              </p:nvSpPr>
              <p:spPr>
                <a:xfrm>
                  <a:off x="5001838" y="2803267"/>
                  <a:ext cx="3951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325" extrusionOk="0">
                      <a:moveTo>
                        <a:pt x="93" y="0"/>
                      </a:moveTo>
                      <a:lnTo>
                        <a:pt x="0" y="232"/>
                      </a:lnTo>
                      <a:lnTo>
                        <a:pt x="47" y="324"/>
                      </a:lnTo>
                      <a:lnTo>
                        <a:pt x="47" y="232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7" name="Google Shape;9107;p53"/>
                <p:cNvSpPr/>
                <p:nvPr/>
              </p:nvSpPr>
              <p:spPr>
                <a:xfrm>
                  <a:off x="5009698" y="2785550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7" y="1"/>
                      </a:moveTo>
                      <a:lnTo>
                        <a:pt x="0" y="93"/>
                      </a:lnTo>
                      <a:lnTo>
                        <a:pt x="0" y="139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8" name="Google Shape;9108;p53"/>
                <p:cNvSpPr/>
                <p:nvPr/>
              </p:nvSpPr>
              <p:spPr>
                <a:xfrm>
                  <a:off x="5007744" y="2789501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6" y="0"/>
                      </a:moveTo>
                      <a:lnTo>
                        <a:pt x="0" y="93"/>
                      </a:lnTo>
                      <a:lnTo>
                        <a:pt x="46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9" name="Google Shape;9109;p53"/>
                <p:cNvSpPr/>
                <p:nvPr/>
              </p:nvSpPr>
              <p:spPr>
                <a:xfrm>
                  <a:off x="5094248" y="2734437"/>
                  <a:ext cx="17760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93" extrusionOk="0">
                      <a:moveTo>
                        <a:pt x="325" y="0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93" y="93"/>
                      </a:lnTo>
                      <a:lnTo>
                        <a:pt x="139" y="46"/>
                      </a:lnTo>
                      <a:lnTo>
                        <a:pt x="371" y="46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0" name="Google Shape;9110;p53"/>
                <p:cNvSpPr/>
                <p:nvPr/>
              </p:nvSpPr>
              <p:spPr>
                <a:xfrm>
                  <a:off x="5094248" y="273639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1" name="Google Shape;9111;p53"/>
                <p:cNvSpPr/>
                <p:nvPr/>
              </p:nvSpPr>
              <p:spPr>
                <a:xfrm>
                  <a:off x="5092294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2" name="Google Shape;9112;p53"/>
                <p:cNvSpPr/>
                <p:nvPr/>
              </p:nvSpPr>
              <p:spPr>
                <a:xfrm>
                  <a:off x="5094248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3" name="Google Shape;9113;p53"/>
                <p:cNvSpPr/>
                <p:nvPr/>
              </p:nvSpPr>
              <p:spPr>
                <a:xfrm>
                  <a:off x="5109969" y="2734437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46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4" name="Google Shape;9114;p53"/>
                <p:cNvSpPr/>
                <p:nvPr/>
              </p:nvSpPr>
              <p:spPr>
                <a:xfrm>
                  <a:off x="5094248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5" name="Google Shape;9115;p53"/>
                <p:cNvSpPr/>
                <p:nvPr/>
              </p:nvSpPr>
              <p:spPr>
                <a:xfrm>
                  <a:off x="5092294" y="273834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6" name="Google Shape;9116;p53"/>
                <p:cNvSpPr/>
                <p:nvPr/>
              </p:nvSpPr>
              <p:spPr>
                <a:xfrm>
                  <a:off x="5115875" y="2736392"/>
                  <a:ext cx="5948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7" name="Google Shape;9117;p53"/>
                <p:cNvSpPr/>
                <p:nvPr/>
              </p:nvSpPr>
              <p:spPr>
                <a:xfrm>
                  <a:off x="5121780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8" name="Google Shape;9118;p53"/>
                <p:cNvSpPr/>
                <p:nvPr/>
              </p:nvSpPr>
              <p:spPr>
                <a:xfrm>
                  <a:off x="5123735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9" name="Google Shape;9119;p53"/>
                <p:cNvSpPr/>
                <p:nvPr/>
              </p:nvSpPr>
              <p:spPr>
                <a:xfrm>
                  <a:off x="5109969" y="2734437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93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0" name="Google Shape;9120;p53"/>
                <p:cNvSpPr/>
                <p:nvPr/>
              </p:nvSpPr>
              <p:spPr>
                <a:xfrm>
                  <a:off x="5123735" y="273639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1" name="Google Shape;9121;p53"/>
                <p:cNvSpPr/>
                <p:nvPr/>
              </p:nvSpPr>
              <p:spPr>
                <a:xfrm>
                  <a:off x="5121780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2" name="Google Shape;9122;p53"/>
                <p:cNvSpPr/>
                <p:nvPr/>
              </p:nvSpPr>
              <p:spPr>
                <a:xfrm>
                  <a:off x="5111966" y="2736392"/>
                  <a:ext cx="3951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3" name="Google Shape;9123;p53"/>
                <p:cNvSpPr/>
                <p:nvPr/>
              </p:nvSpPr>
              <p:spPr>
                <a:xfrm>
                  <a:off x="5127686" y="2738346"/>
                  <a:ext cx="985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40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232" y="140"/>
                      </a:lnTo>
                      <a:lnTo>
                        <a:pt x="186" y="9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4" name="Google Shape;9124;p53"/>
                <p:cNvSpPr/>
                <p:nvPr/>
              </p:nvSpPr>
              <p:spPr>
                <a:xfrm>
                  <a:off x="5011653" y="2781598"/>
                  <a:ext cx="5948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87" extrusionOk="0">
                      <a:moveTo>
                        <a:pt x="140" y="1"/>
                      </a:moveTo>
                      <a:lnTo>
                        <a:pt x="1" y="140"/>
                      </a:lnTo>
                      <a:lnTo>
                        <a:pt x="1" y="186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5" name="Google Shape;9125;p53"/>
                <p:cNvSpPr/>
                <p:nvPr/>
              </p:nvSpPr>
              <p:spPr>
                <a:xfrm>
                  <a:off x="5125732" y="273834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6" name="Google Shape;9126;p53"/>
                <p:cNvSpPr/>
                <p:nvPr/>
              </p:nvSpPr>
              <p:spPr>
                <a:xfrm>
                  <a:off x="5001838" y="2795364"/>
                  <a:ext cx="5948" cy="1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18" extrusionOk="0">
                      <a:moveTo>
                        <a:pt x="139" y="1"/>
                      </a:moveTo>
                      <a:lnTo>
                        <a:pt x="93" y="47"/>
                      </a:lnTo>
                      <a:lnTo>
                        <a:pt x="47" y="232"/>
                      </a:lnTo>
                      <a:lnTo>
                        <a:pt x="0" y="371"/>
                      </a:lnTo>
                      <a:lnTo>
                        <a:pt x="0" y="418"/>
                      </a:lnTo>
                      <a:lnTo>
                        <a:pt x="93" y="186"/>
                      </a:lnTo>
                      <a:lnTo>
                        <a:pt x="139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7" name="Google Shape;9127;p53"/>
                <p:cNvSpPr/>
                <p:nvPr/>
              </p:nvSpPr>
              <p:spPr>
                <a:xfrm>
                  <a:off x="5009698" y="2787504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7" y="1"/>
                      </a:moveTo>
                      <a:lnTo>
                        <a:pt x="0" y="93"/>
                      </a:lnTo>
                      <a:lnTo>
                        <a:pt x="0" y="140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8" name="Google Shape;9128;p53"/>
                <p:cNvSpPr/>
                <p:nvPr/>
              </p:nvSpPr>
              <p:spPr>
                <a:xfrm>
                  <a:off x="5007744" y="2791455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0" y="139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9" name="Google Shape;9129;p53"/>
                <p:cNvSpPr/>
                <p:nvPr/>
              </p:nvSpPr>
              <p:spPr>
                <a:xfrm>
                  <a:off x="5108014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0" name="Google Shape;9130;p53"/>
                <p:cNvSpPr/>
                <p:nvPr/>
              </p:nvSpPr>
              <p:spPr>
                <a:xfrm>
                  <a:off x="5109969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1" name="Google Shape;9131;p53"/>
                <p:cNvSpPr/>
                <p:nvPr/>
              </p:nvSpPr>
              <p:spPr>
                <a:xfrm>
                  <a:off x="5113920" y="2736392"/>
                  <a:ext cx="790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186" y="47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2" name="Google Shape;9132;p53"/>
                <p:cNvSpPr/>
                <p:nvPr/>
              </p:nvSpPr>
              <p:spPr>
                <a:xfrm>
                  <a:off x="5121780" y="273639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3" name="Google Shape;9133;p53"/>
                <p:cNvSpPr/>
                <p:nvPr/>
              </p:nvSpPr>
              <p:spPr>
                <a:xfrm>
                  <a:off x="5123735" y="2738346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4" name="Google Shape;9134;p53"/>
                <p:cNvSpPr/>
                <p:nvPr/>
              </p:nvSpPr>
              <p:spPr>
                <a:xfrm>
                  <a:off x="5123735" y="273834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5" name="Google Shape;9135;p53"/>
                <p:cNvSpPr/>
                <p:nvPr/>
              </p:nvSpPr>
              <p:spPr>
                <a:xfrm>
                  <a:off x="5109969" y="2736392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6" name="Google Shape;9136;p53"/>
                <p:cNvSpPr/>
                <p:nvPr/>
              </p:nvSpPr>
              <p:spPr>
                <a:xfrm>
                  <a:off x="5123735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7" name="Google Shape;9137;p53"/>
                <p:cNvSpPr/>
                <p:nvPr/>
              </p:nvSpPr>
              <p:spPr>
                <a:xfrm>
                  <a:off x="5121780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8" name="Google Shape;9138;p53"/>
                <p:cNvSpPr/>
                <p:nvPr/>
              </p:nvSpPr>
              <p:spPr>
                <a:xfrm>
                  <a:off x="5111966" y="2736392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46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9" name="Google Shape;9139;p53"/>
                <p:cNvSpPr/>
                <p:nvPr/>
              </p:nvSpPr>
              <p:spPr>
                <a:xfrm>
                  <a:off x="5011653" y="2779644"/>
                  <a:ext cx="399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93" y="1"/>
                      </a:moveTo>
                      <a:lnTo>
                        <a:pt x="1" y="93"/>
                      </a:lnTo>
                      <a:lnTo>
                        <a:pt x="1" y="140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0" name="Google Shape;9140;p53"/>
                <p:cNvSpPr/>
                <p:nvPr/>
              </p:nvSpPr>
              <p:spPr>
                <a:xfrm>
                  <a:off x="5015604" y="2771784"/>
                  <a:ext cx="7903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86" extrusionOk="0">
                      <a:moveTo>
                        <a:pt x="185" y="1"/>
                      </a:moveTo>
                      <a:lnTo>
                        <a:pt x="93" y="47"/>
                      </a:lnTo>
                      <a:lnTo>
                        <a:pt x="0" y="139"/>
                      </a:lnTo>
                      <a:lnTo>
                        <a:pt x="0" y="186"/>
                      </a:lnTo>
                      <a:lnTo>
                        <a:pt x="47" y="139"/>
                      </a:lnTo>
                      <a:lnTo>
                        <a:pt x="93" y="93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1" name="Google Shape;9141;p53"/>
                <p:cNvSpPr/>
                <p:nvPr/>
              </p:nvSpPr>
              <p:spPr>
                <a:xfrm>
                  <a:off x="5005747" y="279145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2" name="Google Shape;9142;p53"/>
                <p:cNvSpPr/>
                <p:nvPr/>
              </p:nvSpPr>
              <p:spPr>
                <a:xfrm>
                  <a:off x="5009698" y="2783595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0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3" name="Google Shape;9143;p53"/>
                <p:cNvSpPr/>
                <p:nvPr/>
              </p:nvSpPr>
              <p:spPr>
                <a:xfrm>
                  <a:off x="5005747" y="2787504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93" y="1"/>
                      </a:move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4" name="Google Shape;9144;p53"/>
                <p:cNvSpPr/>
                <p:nvPr/>
              </p:nvSpPr>
              <p:spPr>
                <a:xfrm>
                  <a:off x="5019513" y="2771784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5" name="Google Shape;9145;p53"/>
                <p:cNvSpPr/>
                <p:nvPr/>
              </p:nvSpPr>
              <p:spPr>
                <a:xfrm>
                  <a:off x="5019513" y="2769829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93" y="0"/>
                      </a:move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6" name="Google Shape;9146;p53"/>
                <p:cNvSpPr/>
                <p:nvPr/>
              </p:nvSpPr>
              <p:spPr>
                <a:xfrm>
                  <a:off x="5021510" y="276982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7" name="Google Shape;9147;p53"/>
                <p:cNvSpPr/>
                <p:nvPr/>
              </p:nvSpPr>
              <p:spPr>
                <a:xfrm>
                  <a:off x="5094248" y="2734437"/>
                  <a:ext cx="7903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139" y="46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8" name="Google Shape;9148;p53"/>
                <p:cNvSpPr/>
                <p:nvPr/>
              </p:nvSpPr>
              <p:spPr>
                <a:xfrm>
                  <a:off x="5094248" y="273443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9" name="Google Shape;9149;p53"/>
                <p:cNvSpPr/>
                <p:nvPr/>
              </p:nvSpPr>
              <p:spPr>
                <a:xfrm>
                  <a:off x="5092294" y="273443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0" name="Google Shape;9150;p53"/>
                <p:cNvSpPr/>
                <p:nvPr/>
              </p:nvSpPr>
              <p:spPr>
                <a:xfrm>
                  <a:off x="5111966" y="273443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1" name="Google Shape;9151;p53"/>
                <p:cNvSpPr/>
                <p:nvPr/>
              </p:nvSpPr>
              <p:spPr>
                <a:xfrm>
                  <a:off x="5115875" y="2734437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2" name="Google Shape;9152;p53"/>
                <p:cNvSpPr/>
                <p:nvPr/>
              </p:nvSpPr>
              <p:spPr>
                <a:xfrm>
                  <a:off x="5111966" y="273443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3" name="Google Shape;9153;p53"/>
                <p:cNvSpPr/>
                <p:nvPr/>
              </p:nvSpPr>
              <p:spPr>
                <a:xfrm>
                  <a:off x="5113920" y="273443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4" name="Google Shape;9154;p53"/>
                <p:cNvSpPr/>
                <p:nvPr/>
              </p:nvSpPr>
              <p:spPr>
                <a:xfrm>
                  <a:off x="5127686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5" name="Google Shape;9155;p53"/>
                <p:cNvSpPr/>
                <p:nvPr/>
              </p:nvSpPr>
              <p:spPr>
                <a:xfrm>
                  <a:off x="5011653" y="2779644"/>
                  <a:ext cx="399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1" y="140"/>
                      </a:moveTo>
                      <a:lnTo>
                        <a:pt x="1" y="140"/>
                      </a:lnTo>
                      <a:lnTo>
                        <a:pt x="1" y="140"/>
                      </a:lnTo>
                      <a:lnTo>
                        <a:pt x="1" y="140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1" y="140"/>
                      </a:lnTo>
                      <a:lnTo>
                        <a:pt x="1" y="14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6" name="Google Shape;9156;p53"/>
                <p:cNvSpPr/>
                <p:nvPr/>
              </p:nvSpPr>
              <p:spPr>
                <a:xfrm>
                  <a:off x="5125732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7" name="Google Shape;9157;p53"/>
                <p:cNvSpPr/>
                <p:nvPr/>
              </p:nvSpPr>
              <p:spPr>
                <a:xfrm>
                  <a:off x="5003793" y="2791455"/>
                  <a:ext cx="3994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232" extrusionOk="0">
                      <a:moveTo>
                        <a:pt x="47" y="0"/>
                      </a:moveTo>
                      <a:lnTo>
                        <a:pt x="1" y="232"/>
                      </a:lnTo>
                      <a:lnTo>
                        <a:pt x="47" y="139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8" name="Google Shape;9158;p53"/>
                <p:cNvSpPr/>
                <p:nvPr/>
              </p:nvSpPr>
              <p:spPr>
                <a:xfrm>
                  <a:off x="5009698" y="2785550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9" name="Google Shape;9159;p53"/>
                <p:cNvSpPr/>
                <p:nvPr/>
              </p:nvSpPr>
              <p:spPr>
                <a:xfrm>
                  <a:off x="5005747" y="2787504"/>
                  <a:ext cx="399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93" y="1"/>
                      </a:moveTo>
                      <a:lnTo>
                        <a:pt x="1" y="93"/>
                      </a:lnTo>
                      <a:lnTo>
                        <a:pt x="47" y="140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0" name="Google Shape;9160;p53"/>
                <p:cNvSpPr/>
                <p:nvPr/>
              </p:nvSpPr>
              <p:spPr>
                <a:xfrm>
                  <a:off x="5108014" y="2734437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1" name="Google Shape;9161;p53"/>
                <p:cNvSpPr/>
                <p:nvPr/>
              </p:nvSpPr>
              <p:spPr>
                <a:xfrm>
                  <a:off x="5111966" y="273443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2" name="Google Shape;9162;p53"/>
                <p:cNvSpPr/>
                <p:nvPr/>
              </p:nvSpPr>
              <p:spPr>
                <a:xfrm>
                  <a:off x="5115875" y="2734437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140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3" name="Google Shape;9163;p53"/>
                <p:cNvSpPr/>
                <p:nvPr/>
              </p:nvSpPr>
              <p:spPr>
                <a:xfrm>
                  <a:off x="5119826" y="2734437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47" y="46"/>
                      </a:lnTo>
                      <a:lnTo>
                        <a:pt x="93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4" name="Google Shape;9164;p53"/>
                <p:cNvSpPr/>
                <p:nvPr/>
              </p:nvSpPr>
              <p:spPr>
                <a:xfrm>
                  <a:off x="5123735" y="2736392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5" name="Google Shape;9165;p53"/>
                <p:cNvSpPr/>
                <p:nvPr/>
              </p:nvSpPr>
              <p:spPr>
                <a:xfrm>
                  <a:off x="5111966" y="273443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6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6" name="Google Shape;9166;p53"/>
                <p:cNvSpPr/>
                <p:nvPr/>
              </p:nvSpPr>
              <p:spPr>
                <a:xfrm>
                  <a:off x="5123735" y="2736392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7" name="Google Shape;9167;p53"/>
                <p:cNvSpPr/>
                <p:nvPr/>
              </p:nvSpPr>
              <p:spPr>
                <a:xfrm>
                  <a:off x="5121780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8" name="Google Shape;9168;p53"/>
                <p:cNvSpPr/>
                <p:nvPr/>
              </p:nvSpPr>
              <p:spPr>
                <a:xfrm>
                  <a:off x="5113920" y="273443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9" name="Google Shape;9169;p53"/>
                <p:cNvSpPr/>
                <p:nvPr/>
              </p:nvSpPr>
              <p:spPr>
                <a:xfrm>
                  <a:off x="5127686" y="2738346"/>
                  <a:ext cx="7903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0" y="1"/>
                      </a:moveTo>
                      <a:lnTo>
                        <a:pt x="186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0" name="Google Shape;9170;p53"/>
                <p:cNvSpPr/>
                <p:nvPr/>
              </p:nvSpPr>
              <p:spPr>
                <a:xfrm>
                  <a:off x="5125732" y="273834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1" name="Google Shape;9171;p53"/>
                <p:cNvSpPr/>
                <p:nvPr/>
              </p:nvSpPr>
              <p:spPr>
                <a:xfrm>
                  <a:off x="5001838" y="2797361"/>
                  <a:ext cx="3951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325" extrusionOk="0">
                      <a:moveTo>
                        <a:pt x="93" y="0"/>
                      </a:moveTo>
                      <a:lnTo>
                        <a:pt x="47" y="93"/>
                      </a:lnTo>
                      <a:lnTo>
                        <a:pt x="0" y="324"/>
                      </a:lnTo>
                      <a:lnTo>
                        <a:pt x="47" y="185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2" name="Google Shape;9172;p53"/>
                <p:cNvSpPr/>
                <p:nvPr/>
              </p:nvSpPr>
              <p:spPr>
                <a:xfrm>
                  <a:off x="5123735" y="273834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3" name="Google Shape;9173;p53"/>
                <p:cNvSpPr/>
                <p:nvPr/>
              </p:nvSpPr>
              <p:spPr>
                <a:xfrm>
                  <a:off x="5145361" y="275410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4" name="Google Shape;9174;p53"/>
                <p:cNvSpPr/>
                <p:nvPr/>
              </p:nvSpPr>
              <p:spPr>
                <a:xfrm>
                  <a:off x="5019513" y="283275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5" name="Google Shape;9175;p53"/>
                <p:cNvSpPr/>
                <p:nvPr/>
              </p:nvSpPr>
              <p:spPr>
                <a:xfrm>
                  <a:off x="5033279" y="283865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6" name="Google Shape;9176;p53"/>
                <p:cNvSpPr/>
                <p:nvPr/>
              </p:nvSpPr>
              <p:spPr>
                <a:xfrm>
                  <a:off x="5027416" y="2836662"/>
                  <a:ext cx="3951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7" name="Google Shape;9177;p53"/>
                <p:cNvSpPr/>
                <p:nvPr/>
              </p:nvSpPr>
              <p:spPr>
                <a:xfrm>
                  <a:off x="5021510" y="2834708"/>
                  <a:ext cx="5906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39" y="47"/>
                      </a:lnTo>
                      <a:lnTo>
                        <a:pt x="139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8" name="Google Shape;9178;p53"/>
                <p:cNvSpPr/>
                <p:nvPr/>
              </p:nvSpPr>
              <p:spPr>
                <a:xfrm>
                  <a:off x="5009698" y="282684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47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9" name="Google Shape;9179;p53"/>
                <p:cNvSpPr/>
                <p:nvPr/>
              </p:nvSpPr>
              <p:spPr>
                <a:xfrm>
                  <a:off x="5007744" y="282489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46"/>
                      </a:moveTo>
                      <a:lnTo>
                        <a:pt x="46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46"/>
                      </a:lnTo>
                      <a:lnTo>
                        <a:pt x="46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0" name="Google Shape;9180;p53"/>
                <p:cNvSpPr/>
                <p:nvPr/>
              </p:nvSpPr>
              <p:spPr>
                <a:xfrm>
                  <a:off x="5017558" y="283275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1" name="Google Shape;9181;p53"/>
                <p:cNvSpPr/>
                <p:nvPr/>
              </p:nvSpPr>
              <p:spPr>
                <a:xfrm>
                  <a:off x="5013650" y="283079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2" name="Google Shape;9182;p53"/>
                <p:cNvSpPr/>
                <p:nvPr/>
              </p:nvSpPr>
              <p:spPr>
                <a:xfrm>
                  <a:off x="5039185" y="283865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3" name="Google Shape;9183;p53"/>
                <p:cNvSpPr/>
                <p:nvPr/>
              </p:nvSpPr>
              <p:spPr>
                <a:xfrm>
                  <a:off x="5045090" y="283865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4" name="Google Shape;9184;p53"/>
                <p:cNvSpPr/>
                <p:nvPr/>
              </p:nvSpPr>
              <p:spPr>
                <a:xfrm>
                  <a:off x="5052951" y="283865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5" name="Google Shape;9185;p53"/>
                <p:cNvSpPr/>
                <p:nvPr/>
              </p:nvSpPr>
              <p:spPr>
                <a:xfrm>
                  <a:off x="5092294" y="2824893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6" name="Google Shape;9186;p53"/>
                <p:cNvSpPr/>
                <p:nvPr/>
              </p:nvSpPr>
              <p:spPr>
                <a:xfrm>
                  <a:off x="5100154" y="282094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7" name="Google Shape;9187;p53"/>
                <p:cNvSpPr/>
                <p:nvPr/>
              </p:nvSpPr>
              <p:spPr>
                <a:xfrm>
                  <a:off x="5078528" y="2830799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8" name="Google Shape;9188;p53"/>
                <p:cNvSpPr/>
                <p:nvPr/>
              </p:nvSpPr>
              <p:spPr>
                <a:xfrm>
                  <a:off x="5072622" y="2832753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9" name="Google Shape;9189;p53"/>
                <p:cNvSpPr/>
                <p:nvPr/>
              </p:nvSpPr>
              <p:spPr>
                <a:xfrm>
                  <a:off x="5084434" y="2826848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139" y="0"/>
                      </a:moveTo>
                      <a:lnTo>
                        <a:pt x="0" y="47"/>
                      </a:lnTo>
                      <a:lnTo>
                        <a:pt x="93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0" name="Google Shape;9190;p53"/>
                <p:cNvSpPr/>
                <p:nvPr/>
              </p:nvSpPr>
              <p:spPr>
                <a:xfrm>
                  <a:off x="5064762" y="2834708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1" name="Google Shape;9191;p53"/>
                <p:cNvSpPr/>
                <p:nvPr/>
              </p:nvSpPr>
              <p:spPr>
                <a:xfrm>
                  <a:off x="5100154" y="282094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2" name="Google Shape;9192;p53"/>
                <p:cNvSpPr/>
                <p:nvPr/>
              </p:nvSpPr>
              <p:spPr>
                <a:xfrm>
                  <a:off x="5123735" y="2803267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3" name="Google Shape;9193;p53"/>
                <p:cNvSpPr/>
                <p:nvPr/>
              </p:nvSpPr>
              <p:spPr>
                <a:xfrm>
                  <a:off x="5106060" y="281703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4" name="Google Shape;9194;p53"/>
                <p:cNvSpPr/>
                <p:nvPr/>
              </p:nvSpPr>
              <p:spPr>
                <a:xfrm>
                  <a:off x="5111966" y="281308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5" name="Google Shape;9195;p53"/>
                <p:cNvSpPr/>
                <p:nvPr/>
              </p:nvSpPr>
              <p:spPr>
                <a:xfrm>
                  <a:off x="5117871" y="280913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"/>
                      </a:lnTo>
                      <a:lnTo>
                        <a:pt x="46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6" name="Google Shape;9196;p53"/>
                <p:cNvSpPr/>
                <p:nvPr/>
              </p:nvSpPr>
              <p:spPr>
                <a:xfrm>
                  <a:off x="5129640" y="279931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7" name="Google Shape;9197;p53"/>
                <p:cNvSpPr/>
                <p:nvPr/>
              </p:nvSpPr>
              <p:spPr>
                <a:xfrm>
                  <a:off x="5058856" y="283666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8" name="Google Shape;9198;p53"/>
                <p:cNvSpPr/>
                <p:nvPr/>
              </p:nvSpPr>
              <p:spPr>
                <a:xfrm>
                  <a:off x="5100154" y="282094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9" name="Google Shape;9199;p53"/>
                <p:cNvSpPr/>
                <p:nvPr/>
              </p:nvSpPr>
              <p:spPr>
                <a:xfrm>
                  <a:off x="5058856" y="283666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0" name="Google Shape;9200;p53"/>
                <p:cNvSpPr/>
                <p:nvPr/>
              </p:nvSpPr>
              <p:spPr>
                <a:xfrm>
                  <a:off x="5106060" y="281898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1" name="Google Shape;9201;p53"/>
                <p:cNvSpPr/>
                <p:nvPr/>
              </p:nvSpPr>
              <p:spPr>
                <a:xfrm>
                  <a:off x="5058856" y="283666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2" name="Google Shape;9202;p53"/>
                <p:cNvSpPr/>
                <p:nvPr/>
              </p:nvSpPr>
              <p:spPr>
                <a:xfrm>
                  <a:off x="5106060" y="281898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3" name="Google Shape;9203;p53"/>
                <p:cNvSpPr/>
                <p:nvPr/>
              </p:nvSpPr>
              <p:spPr>
                <a:xfrm>
                  <a:off x="5033279" y="2838659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4" name="Google Shape;9204;p53"/>
                <p:cNvSpPr/>
                <p:nvPr/>
              </p:nvSpPr>
              <p:spPr>
                <a:xfrm>
                  <a:off x="5037230" y="283865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5" name="Google Shape;9205;p53"/>
                <p:cNvSpPr/>
                <p:nvPr/>
              </p:nvSpPr>
              <p:spPr>
                <a:xfrm>
                  <a:off x="5145361" y="275997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6" name="Google Shape;9206;p53"/>
                <p:cNvSpPr/>
                <p:nvPr/>
              </p:nvSpPr>
              <p:spPr>
                <a:xfrm>
                  <a:off x="5145361" y="2767875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7" name="Google Shape;9207;p53"/>
                <p:cNvSpPr/>
                <p:nvPr/>
              </p:nvSpPr>
              <p:spPr>
                <a:xfrm>
                  <a:off x="5139498" y="2779644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6" y="1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8" name="Google Shape;9208;p53"/>
                <p:cNvSpPr/>
                <p:nvPr/>
              </p:nvSpPr>
              <p:spPr>
                <a:xfrm>
                  <a:off x="5143406" y="2771784"/>
                  <a:ext cx="199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6" extrusionOk="0">
                      <a:moveTo>
                        <a:pt x="1" y="186"/>
                      </a:moveTo>
                      <a:lnTo>
                        <a:pt x="1" y="186"/>
                      </a:lnTo>
                      <a:lnTo>
                        <a:pt x="47" y="1"/>
                      </a:lnTo>
                      <a:lnTo>
                        <a:pt x="1" y="18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9" name="Google Shape;9209;p53"/>
                <p:cNvSpPr/>
                <p:nvPr/>
              </p:nvSpPr>
              <p:spPr>
                <a:xfrm>
                  <a:off x="5133592" y="279341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0" name="Google Shape;9210;p53"/>
                <p:cNvSpPr/>
                <p:nvPr/>
              </p:nvSpPr>
              <p:spPr>
                <a:xfrm>
                  <a:off x="5139498" y="278359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1" name="Google Shape;9211;p53"/>
                <p:cNvSpPr/>
                <p:nvPr/>
              </p:nvSpPr>
              <p:spPr>
                <a:xfrm>
                  <a:off x="5139498" y="278555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2" name="Google Shape;9212;p53"/>
                <p:cNvSpPr/>
                <p:nvPr/>
              </p:nvSpPr>
              <p:spPr>
                <a:xfrm>
                  <a:off x="5145361" y="276392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3" name="Google Shape;9213;p53"/>
                <p:cNvSpPr/>
                <p:nvPr/>
              </p:nvSpPr>
              <p:spPr>
                <a:xfrm>
                  <a:off x="5145361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4" name="Google Shape;9214;p53"/>
                <p:cNvSpPr/>
                <p:nvPr/>
              </p:nvSpPr>
              <p:spPr>
                <a:xfrm>
                  <a:off x="5005747" y="282094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5" name="Google Shape;9215;p53"/>
                <p:cNvSpPr/>
                <p:nvPr/>
              </p:nvSpPr>
              <p:spPr>
                <a:xfrm>
                  <a:off x="5031324" y="2742297"/>
                  <a:ext cx="9857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86" extrusionOk="0">
                      <a:moveTo>
                        <a:pt x="232" y="0"/>
                      </a:moveTo>
                      <a:lnTo>
                        <a:pt x="1" y="185"/>
                      </a:lnTo>
                      <a:lnTo>
                        <a:pt x="139" y="93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6" name="Google Shape;9216;p53"/>
                <p:cNvSpPr/>
                <p:nvPr/>
              </p:nvSpPr>
              <p:spPr>
                <a:xfrm>
                  <a:off x="5047045" y="2730486"/>
                  <a:ext cx="17760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86" extrusionOk="0">
                      <a:moveTo>
                        <a:pt x="417" y="1"/>
                      </a:moveTo>
                      <a:lnTo>
                        <a:pt x="186" y="47"/>
                      </a:lnTo>
                      <a:lnTo>
                        <a:pt x="1" y="139"/>
                      </a:lnTo>
                      <a:lnTo>
                        <a:pt x="1" y="186"/>
                      </a:lnTo>
                      <a:lnTo>
                        <a:pt x="140" y="93"/>
                      </a:lnTo>
                      <a:lnTo>
                        <a:pt x="325" y="47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7" name="Google Shape;9217;p53"/>
                <p:cNvSpPr/>
                <p:nvPr/>
              </p:nvSpPr>
              <p:spPr>
                <a:xfrm>
                  <a:off x="5041139" y="274034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8" name="Google Shape;9218;p53"/>
                <p:cNvSpPr/>
                <p:nvPr/>
              </p:nvSpPr>
              <p:spPr>
                <a:xfrm>
                  <a:off x="5047045" y="273639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9" name="Google Shape;9219;p53"/>
                <p:cNvSpPr/>
                <p:nvPr/>
              </p:nvSpPr>
              <p:spPr>
                <a:xfrm>
                  <a:off x="5043136" y="273834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0" name="Google Shape;9220;p53"/>
                <p:cNvSpPr/>
                <p:nvPr/>
              </p:nvSpPr>
              <p:spPr>
                <a:xfrm>
                  <a:off x="5041139" y="274034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1" name="Google Shape;9221;p53"/>
                <p:cNvSpPr/>
                <p:nvPr/>
              </p:nvSpPr>
              <p:spPr>
                <a:xfrm>
                  <a:off x="5043136" y="2736392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93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2" name="Google Shape;9222;p53"/>
                <p:cNvSpPr/>
                <p:nvPr/>
              </p:nvSpPr>
              <p:spPr>
                <a:xfrm>
                  <a:off x="5043136" y="273834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3" name="Google Shape;9223;p53"/>
                <p:cNvSpPr/>
                <p:nvPr/>
              </p:nvSpPr>
              <p:spPr>
                <a:xfrm>
                  <a:off x="5025419" y="2756063"/>
                  <a:ext cx="5948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140" y="0"/>
                      </a:move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47" y="93"/>
                      </a:lnTo>
                      <a:lnTo>
                        <a:pt x="47" y="93"/>
                      </a:lnTo>
                      <a:lnTo>
                        <a:pt x="1" y="139"/>
                      </a:lnTo>
                      <a:lnTo>
                        <a:pt x="1" y="139"/>
                      </a:lnTo>
                      <a:lnTo>
                        <a:pt x="140" y="0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4" name="Google Shape;9224;p53"/>
                <p:cNvSpPr/>
                <p:nvPr/>
              </p:nvSpPr>
              <p:spPr>
                <a:xfrm>
                  <a:off x="5072622" y="2730486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47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5" name="Google Shape;9225;p53"/>
                <p:cNvSpPr/>
                <p:nvPr/>
              </p:nvSpPr>
              <p:spPr>
                <a:xfrm>
                  <a:off x="5027416" y="2746206"/>
                  <a:ext cx="9857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87" extrusionOk="0">
                      <a:moveTo>
                        <a:pt x="231" y="1"/>
                      </a:moveTo>
                      <a:lnTo>
                        <a:pt x="93" y="93"/>
                      </a:lnTo>
                      <a:lnTo>
                        <a:pt x="46" y="140"/>
                      </a:lnTo>
                      <a:lnTo>
                        <a:pt x="0" y="186"/>
                      </a:lnTo>
                      <a:lnTo>
                        <a:pt x="139" y="140"/>
                      </a:lnTo>
                      <a:lnTo>
                        <a:pt x="185" y="93"/>
                      </a:lnTo>
                      <a:lnTo>
                        <a:pt x="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6" name="Google Shape;9226;p53"/>
                <p:cNvSpPr/>
                <p:nvPr/>
              </p:nvSpPr>
              <p:spPr>
                <a:xfrm>
                  <a:off x="5060811" y="2730486"/>
                  <a:ext cx="9900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47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140" y="47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7" name="Google Shape;9227;p53"/>
                <p:cNvSpPr/>
                <p:nvPr/>
              </p:nvSpPr>
              <p:spPr>
                <a:xfrm>
                  <a:off x="5027416" y="2752112"/>
                  <a:ext cx="5906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86" extrusionOk="0">
                      <a:moveTo>
                        <a:pt x="139" y="1"/>
                      </a:moveTo>
                      <a:lnTo>
                        <a:pt x="0" y="47"/>
                      </a:lnTo>
                      <a:lnTo>
                        <a:pt x="0" y="186"/>
                      </a:lnTo>
                      <a:lnTo>
                        <a:pt x="93" y="93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8" name="Google Shape;9228;p53"/>
                <p:cNvSpPr/>
                <p:nvPr/>
              </p:nvSpPr>
              <p:spPr>
                <a:xfrm>
                  <a:off x="5066717" y="2730486"/>
                  <a:ext cx="9900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47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140" y="47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9" name="Google Shape;9229;p53"/>
                <p:cNvSpPr/>
                <p:nvPr/>
              </p:nvSpPr>
              <p:spPr>
                <a:xfrm>
                  <a:off x="5080482" y="273244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0" name="Google Shape;9230;p53"/>
                <p:cNvSpPr/>
                <p:nvPr/>
              </p:nvSpPr>
              <p:spPr>
                <a:xfrm>
                  <a:off x="5080482" y="273244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1" name="Google Shape;9231;p53"/>
                <p:cNvSpPr/>
                <p:nvPr/>
              </p:nvSpPr>
              <p:spPr>
                <a:xfrm>
                  <a:off x="5080482" y="2732440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2" name="Google Shape;9232;p53"/>
                <p:cNvSpPr/>
                <p:nvPr/>
              </p:nvSpPr>
              <p:spPr>
                <a:xfrm>
                  <a:off x="5074577" y="2730486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1"/>
                      </a:moveTo>
                      <a:lnTo>
                        <a:pt x="1" y="93"/>
                      </a:lnTo>
                      <a:lnTo>
                        <a:pt x="93" y="93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3" name="Google Shape;9233;p53"/>
                <p:cNvSpPr/>
                <p:nvPr/>
              </p:nvSpPr>
              <p:spPr>
                <a:xfrm>
                  <a:off x="5078528" y="2730486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1"/>
                      </a:moveTo>
                      <a:lnTo>
                        <a:pt x="0" y="93"/>
                      </a:lnTo>
                      <a:lnTo>
                        <a:pt x="47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4" name="Google Shape;9234;p53"/>
                <p:cNvSpPr/>
                <p:nvPr/>
              </p:nvSpPr>
              <p:spPr>
                <a:xfrm>
                  <a:off x="5078528" y="2732440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5" name="Google Shape;9235;p53"/>
                <p:cNvSpPr/>
                <p:nvPr/>
              </p:nvSpPr>
              <p:spPr>
                <a:xfrm>
                  <a:off x="5078528" y="2732440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6" name="Google Shape;9236;p53"/>
                <p:cNvSpPr/>
                <p:nvPr/>
              </p:nvSpPr>
              <p:spPr>
                <a:xfrm>
                  <a:off x="5031324" y="2769829"/>
                  <a:ext cx="13808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140" extrusionOk="0">
                      <a:moveTo>
                        <a:pt x="139" y="0"/>
                      </a:moveTo>
                      <a:lnTo>
                        <a:pt x="1" y="93"/>
                      </a:lnTo>
                      <a:lnTo>
                        <a:pt x="93" y="93"/>
                      </a:lnTo>
                      <a:lnTo>
                        <a:pt x="139" y="139"/>
                      </a:lnTo>
                      <a:lnTo>
                        <a:pt x="325" y="139"/>
                      </a:lnTo>
                      <a:lnTo>
                        <a:pt x="325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7" name="Google Shape;9237;p53"/>
                <p:cNvSpPr/>
                <p:nvPr/>
              </p:nvSpPr>
              <p:spPr>
                <a:xfrm>
                  <a:off x="5050996" y="2765878"/>
                  <a:ext cx="13808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186" extrusionOk="0">
                      <a:moveTo>
                        <a:pt x="324" y="1"/>
                      </a:moveTo>
                      <a:lnTo>
                        <a:pt x="0" y="93"/>
                      </a:lnTo>
                      <a:lnTo>
                        <a:pt x="47" y="186"/>
                      </a:lnTo>
                      <a:lnTo>
                        <a:pt x="139" y="186"/>
                      </a:lnTo>
                      <a:lnTo>
                        <a:pt x="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8" name="Google Shape;9238;p53"/>
                <p:cNvSpPr/>
                <p:nvPr/>
              </p:nvSpPr>
              <p:spPr>
                <a:xfrm>
                  <a:off x="5070668" y="2752112"/>
                  <a:ext cx="15763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279" extrusionOk="0">
                      <a:moveTo>
                        <a:pt x="232" y="1"/>
                      </a:moveTo>
                      <a:lnTo>
                        <a:pt x="185" y="47"/>
                      </a:lnTo>
                      <a:lnTo>
                        <a:pt x="93" y="140"/>
                      </a:lnTo>
                      <a:lnTo>
                        <a:pt x="0" y="278"/>
                      </a:lnTo>
                      <a:lnTo>
                        <a:pt x="232" y="140"/>
                      </a:lnTo>
                      <a:lnTo>
                        <a:pt x="278" y="140"/>
                      </a:lnTo>
                      <a:lnTo>
                        <a:pt x="324" y="47"/>
                      </a:ln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9" name="Google Shape;9239;p53"/>
                <p:cNvSpPr/>
                <p:nvPr/>
              </p:nvSpPr>
              <p:spPr>
                <a:xfrm>
                  <a:off x="5082437" y="2744252"/>
                  <a:ext cx="5948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140" y="1"/>
                      </a:moveTo>
                      <a:lnTo>
                        <a:pt x="1" y="47"/>
                      </a:lnTo>
                      <a:lnTo>
                        <a:pt x="1" y="139"/>
                      </a:lnTo>
                      <a:lnTo>
                        <a:pt x="93" y="139"/>
                      </a:lnTo>
                      <a:lnTo>
                        <a:pt x="140" y="93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0" name="Google Shape;9240;p53"/>
                <p:cNvSpPr/>
                <p:nvPr/>
              </p:nvSpPr>
              <p:spPr>
                <a:xfrm>
                  <a:off x="5045090" y="2771784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1" name="Google Shape;9241;p53"/>
                <p:cNvSpPr/>
                <p:nvPr/>
              </p:nvSpPr>
              <p:spPr>
                <a:xfrm>
                  <a:off x="5050996" y="2769829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93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93"/>
                      </a:lnTo>
                      <a:lnTo>
                        <a:pt x="47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2" name="Google Shape;9242;p53"/>
                <p:cNvSpPr/>
                <p:nvPr/>
              </p:nvSpPr>
              <p:spPr>
                <a:xfrm>
                  <a:off x="5049042" y="2771784"/>
                  <a:ext cx="42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4" extrusionOk="0">
                      <a:moveTo>
                        <a:pt x="0" y="93"/>
                      </a:moveTo>
                      <a:lnTo>
                        <a:pt x="0" y="9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3" name="Google Shape;9243;p53"/>
                <p:cNvSpPr/>
                <p:nvPr/>
              </p:nvSpPr>
              <p:spPr>
                <a:xfrm>
                  <a:off x="5045090" y="2771784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1" y="1"/>
                      </a:moveTo>
                      <a:lnTo>
                        <a:pt x="47" y="93"/>
                      </a:lnTo>
                      <a:lnTo>
                        <a:pt x="93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4" name="Google Shape;9244;p53"/>
                <p:cNvSpPr/>
                <p:nvPr/>
              </p:nvSpPr>
              <p:spPr>
                <a:xfrm>
                  <a:off x="5049042" y="2769829"/>
                  <a:ext cx="3951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0" extrusionOk="0">
                      <a:moveTo>
                        <a:pt x="46" y="0"/>
                      </a:moveTo>
                      <a:lnTo>
                        <a:pt x="0" y="47"/>
                      </a:lnTo>
                      <a:lnTo>
                        <a:pt x="0" y="139"/>
                      </a:lnTo>
                      <a:lnTo>
                        <a:pt x="93" y="93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5" name="Google Shape;9245;p53"/>
                <p:cNvSpPr/>
                <p:nvPr/>
              </p:nvSpPr>
              <p:spPr>
                <a:xfrm>
                  <a:off x="5047045" y="2771784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1"/>
                      </a:moveTo>
                      <a:lnTo>
                        <a:pt x="47" y="93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6" name="Google Shape;9246;p53"/>
                <p:cNvSpPr/>
                <p:nvPr/>
              </p:nvSpPr>
              <p:spPr>
                <a:xfrm>
                  <a:off x="5080482" y="2750158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39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7" name="Google Shape;9247;p53"/>
                <p:cNvSpPr/>
                <p:nvPr/>
              </p:nvSpPr>
              <p:spPr>
                <a:xfrm>
                  <a:off x="5031324" y="2767875"/>
                  <a:ext cx="5948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39" extrusionOk="0">
                      <a:moveTo>
                        <a:pt x="93" y="0"/>
                      </a:moveTo>
                      <a:lnTo>
                        <a:pt x="1" y="93"/>
                      </a:lnTo>
                      <a:lnTo>
                        <a:pt x="1" y="139"/>
                      </a:lnTo>
                      <a:lnTo>
                        <a:pt x="139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8" name="Google Shape;9248;p53"/>
                <p:cNvSpPr/>
                <p:nvPr/>
              </p:nvSpPr>
              <p:spPr>
                <a:xfrm>
                  <a:off x="5082437" y="274034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9" name="Google Shape;9249;p53"/>
                <p:cNvSpPr/>
                <p:nvPr/>
              </p:nvSpPr>
              <p:spPr>
                <a:xfrm>
                  <a:off x="5082437" y="2742297"/>
                  <a:ext cx="5948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40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140" y="47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0" name="Google Shape;9250;p53"/>
                <p:cNvSpPr/>
                <p:nvPr/>
              </p:nvSpPr>
              <p:spPr>
                <a:xfrm>
                  <a:off x="5088343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1" name="Google Shape;9251;p53"/>
                <p:cNvSpPr/>
                <p:nvPr/>
              </p:nvSpPr>
              <p:spPr>
                <a:xfrm>
                  <a:off x="5088343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2" name="Google Shape;9252;p53"/>
                <p:cNvSpPr/>
                <p:nvPr/>
              </p:nvSpPr>
              <p:spPr>
                <a:xfrm>
                  <a:off x="5027416" y="2765878"/>
                  <a:ext cx="5906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94" extrusionOk="0">
                      <a:moveTo>
                        <a:pt x="139" y="1"/>
                      </a:moveTo>
                      <a:lnTo>
                        <a:pt x="46" y="47"/>
                      </a:ln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3" name="Google Shape;9253;p53"/>
                <p:cNvSpPr/>
                <p:nvPr/>
              </p:nvSpPr>
              <p:spPr>
                <a:xfrm>
                  <a:off x="5029370" y="2765878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4" name="Google Shape;9254;p53"/>
                <p:cNvSpPr/>
                <p:nvPr/>
              </p:nvSpPr>
              <p:spPr>
                <a:xfrm>
                  <a:off x="5029370" y="2765878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0" y="47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5" name="Google Shape;9255;p53"/>
                <p:cNvSpPr/>
                <p:nvPr/>
              </p:nvSpPr>
              <p:spPr>
                <a:xfrm>
                  <a:off x="5086388" y="273834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6" name="Google Shape;9256;p53"/>
                <p:cNvSpPr/>
                <p:nvPr/>
              </p:nvSpPr>
              <p:spPr>
                <a:xfrm>
                  <a:off x="5088343" y="273834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7" name="Google Shape;9257;p53"/>
                <p:cNvSpPr/>
                <p:nvPr/>
              </p:nvSpPr>
              <p:spPr>
                <a:xfrm>
                  <a:off x="5088343" y="273834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8" name="Google Shape;9258;p53"/>
                <p:cNvSpPr/>
                <p:nvPr/>
              </p:nvSpPr>
              <p:spPr>
                <a:xfrm>
                  <a:off x="5082437" y="2740343"/>
                  <a:ext cx="5948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140" y="0"/>
                      </a:moveTo>
                      <a:lnTo>
                        <a:pt x="140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40" y="0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9" name="Google Shape;9259;p53"/>
                <p:cNvSpPr/>
                <p:nvPr/>
              </p:nvSpPr>
              <p:spPr>
                <a:xfrm>
                  <a:off x="5088343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0" name="Google Shape;9260;p53"/>
                <p:cNvSpPr/>
                <p:nvPr/>
              </p:nvSpPr>
              <p:spPr>
                <a:xfrm>
                  <a:off x="5088343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1" name="Google Shape;9261;p53"/>
                <p:cNvSpPr/>
                <p:nvPr/>
              </p:nvSpPr>
              <p:spPr>
                <a:xfrm>
                  <a:off x="5082437" y="2740343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2" name="Google Shape;9262;p53"/>
                <p:cNvSpPr/>
                <p:nvPr/>
              </p:nvSpPr>
              <p:spPr>
                <a:xfrm>
                  <a:off x="5082437" y="2740343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9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3" name="Google Shape;9263;p53"/>
                <p:cNvSpPr/>
                <p:nvPr/>
              </p:nvSpPr>
              <p:spPr>
                <a:xfrm>
                  <a:off x="5029370" y="2767875"/>
                  <a:ext cx="5948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39" y="0"/>
                      </a:moveTo>
                      <a:lnTo>
                        <a:pt x="0" y="46"/>
                      </a:ln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4" name="Google Shape;9264;p53"/>
                <p:cNvSpPr/>
                <p:nvPr/>
              </p:nvSpPr>
              <p:spPr>
                <a:xfrm>
                  <a:off x="5082437" y="2740343"/>
                  <a:ext cx="5948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140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5" name="Google Shape;9265;p53"/>
                <p:cNvSpPr/>
                <p:nvPr/>
              </p:nvSpPr>
              <p:spPr>
                <a:xfrm>
                  <a:off x="5088343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6" name="Google Shape;9266;p53"/>
                <p:cNvSpPr/>
                <p:nvPr/>
              </p:nvSpPr>
              <p:spPr>
                <a:xfrm>
                  <a:off x="5088343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7" name="Google Shape;9267;p53"/>
                <p:cNvSpPr/>
                <p:nvPr/>
              </p:nvSpPr>
              <p:spPr>
                <a:xfrm>
                  <a:off x="5029370" y="2765878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93" y="1"/>
                      </a:moveTo>
                      <a:lnTo>
                        <a:pt x="0" y="93"/>
                      </a:lnTo>
                      <a:lnTo>
                        <a:pt x="139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8" name="Google Shape;9268;p53"/>
                <p:cNvSpPr/>
                <p:nvPr/>
              </p:nvSpPr>
              <p:spPr>
                <a:xfrm>
                  <a:off x="5086388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9" name="Google Shape;9269;p53"/>
                <p:cNvSpPr/>
                <p:nvPr/>
              </p:nvSpPr>
              <p:spPr>
                <a:xfrm>
                  <a:off x="5088343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0" name="Google Shape;9270;p53"/>
                <p:cNvSpPr/>
                <p:nvPr/>
              </p:nvSpPr>
              <p:spPr>
                <a:xfrm>
                  <a:off x="5088343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1" name="Google Shape;9271;p53"/>
                <p:cNvSpPr/>
                <p:nvPr/>
              </p:nvSpPr>
              <p:spPr>
                <a:xfrm>
                  <a:off x="5084434" y="2740343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93" y="46"/>
                      </a:moveTo>
                      <a:lnTo>
                        <a:pt x="93" y="46"/>
                      </a:lnTo>
                      <a:lnTo>
                        <a:pt x="93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3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2" name="Google Shape;9272;p53"/>
                <p:cNvSpPr/>
                <p:nvPr/>
              </p:nvSpPr>
              <p:spPr>
                <a:xfrm>
                  <a:off x="5088343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3" name="Google Shape;9273;p53"/>
                <p:cNvSpPr/>
                <p:nvPr/>
              </p:nvSpPr>
              <p:spPr>
                <a:xfrm>
                  <a:off x="5088343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4" name="Google Shape;9274;p53"/>
                <p:cNvSpPr/>
                <p:nvPr/>
              </p:nvSpPr>
              <p:spPr>
                <a:xfrm>
                  <a:off x="5084434" y="2740343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5" name="Google Shape;9275;p53"/>
                <p:cNvSpPr/>
                <p:nvPr/>
              </p:nvSpPr>
              <p:spPr>
                <a:xfrm>
                  <a:off x="5088343" y="274034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6" name="Google Shape;9276;p53"/>
                <p:cNvSpPr/>
                <p:nvPr/>
              </p:nvSpPr>
              <p:spPr>
                <a:xfrm>
                  <a:off x="5088343" y="274034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7" name="Google Shape;9277;p53"/>
                <p:cNvSpPr/>
                <p:nvPr/>
              </p:nvSpPr>
              <p:spPr>
                <a:xfrm>
                  <a:off x="5027416" y="2765878"/>
                  <a:ext cx="0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8" name="Google Shape;9278;p53"/>
                <p:cNvSpPr/>
                <p:nvPr/>
              </p:nvSpPr>
              <p:spPr>
                <a:xfrm>
                  <a:off x="5027416" y="2767875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9" name="Google Shape;9279;p53"/>
                <p:cNvSpPr/>
                <p:nvPr/>
              </p:nvSpPr>
              <p:spPr>
                <a:xfrm>
                  <a:off x="5027416" y="2765878"/>
                  <a:ext cx="0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8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0" name="Google Shape;9280;p53"/>
                <p:cNvSpPr/>
                <p:nvPr/>
              </p:nvSpPr>
              <p:spPr>
                <a:xfrm>
                  <a:off x="5027416" y="2763924"/>
                  <a:ext cx="5906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94" extrusionOk="0">
                      <a:moveTo>
                        <a:pt x="139" y="0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1" name="Google Shape;9281;p53"/>
                <p:cNvSpPr/>
                <p:nvPr/>
              </p:nvSpPr>
              <p:spPr>
                <a:xfrm>
                  <a:off x="5027416" y="2761969"/>
                  <a:ext cx="3951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0" y="93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2" name="Google Shape;9282;p53"/>
                <p:cNvSpPr/>
                <p:nvPr/>
              </p:nvSpPr>
              <p:spPr>
                <a:xfrm>
                  <a:off x="5027416" y="2761969"/>
                  <a:ext cx="3951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93" y="0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3" name="Google Shape;9283;p53"/>
                <p:cNvSpPr/>
                <p:nvPr/>
              </p:nvSpPr>
              <p:spPr>
                <a:xfrm>
                  <a:off x="5086388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4" name="Google Shape;9284;p53"/>
                <p:cNvSpPr/>
                <p:nvPr/>
              </p:nvSpPr>
              <p:spPr>
                <a:xfrm>
                  <a:off x="5084434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5" name="Google Shape;9285;p53"/>
                <p:cNvSpPr/>
                <p:nvPr/>
              </p:nvSpPr>
              <p:spPr>
                <a:xfrm>
                  <a:off x="5084434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6" name="Google Shape;9286;p53"/>
                <p:cNvSpPr/>
                <p:nvPr/>
              </p:nvSpPr>
              <p:spPr>
                <a:xfrm>
                  <a:off x="5080482" y="2736392"/>
                  <a:ext cx="5948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93" y="0"/>
                      </a:move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7" name="Google Shape;9287;p53"/>
                <p:cNvSpPr/>
                <p:nvPr/>
              </p:nvSpPr>
              <p:spPr>
                <a:xfrm>
                  <a:off x="5080482" y="273639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8" name="Google Shape;9288;p53"/>
                <p:cNvSpPr/>
                <p:nvPr/>
              </p:nvSpPr>
              <p:spPr>
                <a:xfrm>
                  <a:off x="5082437" y="2738346"/>
                  <a:ext cx="5948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40" y="1"/>
                      </a:lnTo>
                      <a:lnTo>
                        <a:pt x="140" y="1"/>
                      </a:lnTo>
                      <a:lnTo>
                        <a:pt x="140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9" name="Google Shape;9289;p53"/>
                <p:cNvSpPr/>
                <p:nvPr/>
              </p:nvSpPr>
              <p:spPr>
                <a:xfrm>
                  <a:off x="5080482" y="2738346"/>
                  <a:ext cx="5948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" extrusionOk="0">
                      <a:moveTo>
                        <a:pt x="47" y="1"/>
                      </a:move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0" name="Google Shape;9290;p53"/>
                <p:cNvSpPr/>
                <p:nvPr/>
              </p:nvSpPr>
              <p:spPr>
                <a:xfrm>
                  <a:off x="5084434" y="273639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1" name="Google Shape;9291;p53"/>
                <p:cNvSpPr/>
                <p:nvPr/>
              </p:nvSpPr>
              <p:spPr>
                <a:xfrm>
                  <a:off x="5084434" y="273639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2" name="Google Shape;9292;p53"/>
                <p:cNvSpPr/>
                <p:nvPr/>
              </p:nvSpPr>
              <p:spPr>
                <a:xfrm>
                  <a:off x="5080482" y="2736392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3" name="Google Shape;9293;p53"/>
                <p:cNvSpPr/>
                <p:nvPr/>
              </p:nvSpPr>
              <p:spPr>
                <a:xfrm>
                  <a:off x="5080482" y="273639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4" name="Google Shape;9294;p53"/>
                <p:cNvSpPr/>
                <p:nvPr/>
              </p:nvSpPr>
              <p:spPr>
                <a:xfrm>
                  <a:off x="5082437" y="2738346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5" name="Google Shape;9295;p53"/>
                <p:cNvSpPr/>
                <p:nvPr/>
              </p:nvSpPr>
              <p:spPr>
                <a:xfrm>
                  <a:off x="5080482" y="273834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6" name="Google Shape;9296;p53"/>
                <p:cNvSpPr/>
                <p:nvPr/>
              </p:nvSpPr>
              <p:spPr>
                <a:xfrm>
                  <a:off x="5027416" y="276787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0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7" name="Google Shape;9297;p53"/>
                <p:cNvSpPr/>
                <p:nvPr/>
              </p:nvSpPr>
              <p:spPr>
                <a:xfrm>
                  <a:off x="5027416" y="276787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8" name="Google Shape;9298;p53"/>
                <p:cNvSpPr/>
                <p:nvPr/>
              </p:nvSpPr>
              <p:spPr>
                <a:xfrm>
                  <a:off x="5027416" y="2767875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9" name="Google Shape;9299;p53"/>
                <p:cNvSpPr/>
                <p:nvPr/>
              </p:nvSpPr>
              <p:spPr>
                <a:xfrm>
                  <a:off x="5029370" y="2763924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93" y="0"/>
                      </a:moveTo>
                      <a:lnTo>
                        <a:pt x="0" y="93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0" name="Google Shape;9300;p53"/>
                <p:cNvSpPr/>
                <p:nvPr/>
              </p:nvSpPr>
              <p:spPr>
                <a:xfrm>
                  <a:off x="5084434" y="2738346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0" y="1"/>
                      </a:moveTo>
                      <a:lnTo>
                        <a:pt x="46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1" name="Google Shape;9301;p53"/>
                <p:cNvSpPr/>
                <p:nvPr/>
              </p:nvSpPr>
              <p:spPr>
                <a:xfrm>
                  <a:off x="5088343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2" name="Google Shape;9302;p53"/>
                <p:cNvSpPr/>
                <p:nvPr/>
              </p:nvSpPr>
              <p:spPr>
                <a:xfrm>
                  <a:off x="5088343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3" name="Google Shape;9303;p53"/>
                <p:cNvSpPr/>
                <p:nvPr/>
              </p:nvSpPr>
              <p:spPr>
                <a:xfrm>
                  <a:off x="5082437" y="2738346"/>
                  <a:ext cx="3994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4" name="Google Shape;9304;p53"/>
                <p:cNvSpPr/>
                <p:nvPr/>
              </p:nvSpPr>
              <p:spPr>
                <a:xfrm>
                  <a:off x="5082437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5" name="Google Shape;9305;p53"/>
                <p:cNvSpPr/>
                <p:nvPr/>
              </p:nvSpPr>
              <p:spPr>
                <a:xfrm>
                  <a:off x="5082437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6" name="Google Shape;9306;p53"/>
                <p:cNvSpPr/>
                <p:nvPr/>
              </p:nvSpPr>
              <p:spPr>
                <a:xfrm>
                  <a:off x="5027416" y="2763924"/>
                  <a:ext cx="5906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139" y="0"/>
                      </a:moveTo>
                      <a:lnTo>
                        <a:pt x="139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7" name="Google Shape;9307;p53"/>
                <p:cNvSpPr/>
                <p:nvPr/>
              </p:nvSpPr>
              <p:spPr>
                <a:xfrm>
                  <a:off x="5027416" y="2763924"/>
                  <a:ext cx="5906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94" extrusionOk="0">
                      <a:moveTo>
                        <a:pt x="139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8" name="Google Shape;9308;p53"/>
                <p:cNvSpPr/>
                <p:nvPr/>
              </p:nvSpPr>
              <p:spPr>
                <a:xfrm>
                  <a:off x="5027416" y="2761969"/>
                  <a:ext cx="5906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93" extrusionOk="0">
                      <a:moveTo>
                        <a:pt x="93" y="0"/>
                      </a:moveTo>
                      <a:lnTo>
                        <a:pt x="56" y="74"/>
                      </a:lnTo>
                      <a:lnTo>
                        <a:pt x="56" y="74"/>
                      </a:lnTo>
                      <a:lnTo>
                        <a:pt x="139" y="46"/>
                      </a:lnTo>
                      <a:lnTo>
                        <a:pt x="93" y="0"/>
                      </a:lnTo>
                      <a:close/>
                      <a:moveTo>
                        <a:pt x="56" y="74"/>
                      </a:moveTo>
                      <a:lnTo>
                        <a:pt x="0" y="93"/>
                      </a:lnTo>
                      <a:lnTo>
                        <a:pt x="46" y="93"/>
                      </a:lnTo>
                      <a:lnTo>
                        <a:pt x="56" y="7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9" name="Google Shape;9309;p53"/>
                <p:cNvSpPr/>
                <p:nvPr/>
              </p:nvSpPr>
              <p:spPr>
                <a:xfrm>
                  <a:off x="5086388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0" name="Google Shape;9310;p53"/>
                <p:cNvSpPr/>
                <p:nvPr/>
              </p:nvSpPr>
              <p:spPr>
                <a:xfrm>
                  <a:off x="5084434" y="2736392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0"/>
                      </a:moveTo>
                      <a:lnTo>
                        <a:pt x="46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1" name="Google Shape;9311;p53"/>
                <p:cNvSpPr/>
                <p:nvPr/>
              </p:nvSpPr>
              <p:spPr>
                <a:xfrm>
                  <a:off x="5086388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2" name="Google Shape;9312;p53"/>
                <p:cNvSpPr/>
                <p:nvPr/>
              </p:nvSpPr>
              <p:spPr>
                <a:xfrm>
                  <a:off x="5084434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46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3" name="Google Shape;9313;p53"/>
                <p:cNvSpPr/>
                <p:nvPr/>
              </p:nvSpPr>
              <p:spPr>
                <a:xfrm>
                  <a:off x="5080482" y="2738346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1" y="1"/>
                      </a:move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93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4" name="Google Shape;9314;p53"/>
                <p:cNvSpPr/>
                <p:nvPr/>
              </p:nvSpPr>
              <p:spPr>
                <a:xfrm>
                  <a:off x="5080482" y="2738346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93" y="1"/>
                      </a:moveTo>
                      <a:lnTo>
                        <a:pt x="93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5" name="Google Shape;9315;p53"/>
                <p:cNvSpPr/>
                <p:nvPr/>
              </p:nvSpPr>
              <p:spPr>
                <a:xfrm>
                  <a:off x="5025419" y="2756063"/>
                  <a:ext cx="5948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86" extrusionOk="0">
                      <a:moveTo>
                        <a:pt x="140" y="0"/>
                      </a:moveTo>
                      <a:lnTo>
                        <a:pt x="1" y="139"/>
                      </a:lnTo>
                      <a:lnTo>
                        <a:pt x="1" y="185"/>
                      </a:lnTo>
                      <a:lnTo>
                        <a:pt x="140" y="93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6" name="Google Shape;9316;p53"/>
                <p:cNvSpPr/>
                <p:nvPr/>
              </p:nvSpPr>
              <p:spPr>
                <a:xfrm>
                  <a:off x="5082437" y="2734437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7" name="Google Shape;9317;p53"/>
                <p:cNvSpPr/>
                <p:nvPr/>
              </p:nvSpPr>
              <p:spPr>
                <a:xfrm>
                  <a:off x="5082437" y="2734437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8" name="Google Shape;9318;p53"/>
                <p:cNvSpPr/>
                <p:nvPr/>
              </p:nvSpPr>
              <p:spPr>
                <a:xfrm>
                  <a:off x="5078528" y="2732440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9" name="Google Shape;9319;p53"/>
                <p:cNvSpPr/>
                <p:nvPr/>
              </p:nvSpPr>
              <p:spPr>
                <a:xfrm>
                  <a:off x="5078528" y="2732440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93" y="47"/>
                      </a:lnTo>
                      <a:lnTo>
                        <a:pt x="139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0" name="Google Shape;9320;p53"/>
                <p:cNvSpPr/>
                <p:nvPr/>
              </p:nvSpPr>
              <p:spPr>
                <a:xfrm>
                  <a:off x="5076574" y="273443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1" name="Google Shape;9321;p53"/>
                <p:cNvSpPr/>
                <p:nvPr/>
              </p:nvSpPr>
              <p:spPr>
                <a:xfrm>
                  <a:off x="5076574" y="273443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2" name="Google Shape;9322;p53"/>
                <p:cNvSpPr/>
                <p:nvPr/>
              </p:nvSpPr>
              <p:spPr>
                <a:xfrm>
                  <a:off x="5076574" y="273443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3" name="Google Shape;9323;p53"/>
                <p:cNvSpPr/>
                <p:nvPr/>
              </p:nvSpPr>
              <p:spPr>
                <a:xfrm>
                  <a:off x="5076574" y="273443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4" name="Google Shape;9324;p53"/>
                <p:cNvSpPr/>
                <p:nvPr/>
              </p:nvSpPr>
              <p:spPr>
                <a:xfrm>
                  <a:off x="5076574" y="273443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5" name="Google Shape;9325;p53"/>
                <p:cNvSpPr/>
                <p:nvPr/>
              </p:nvSpPr>
              <p:spPr>
                <a:xfrm>
                  <a:off x="5076574" y="273443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6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6" name="Google Shape;9326;p53"/>
                <p:cNvSpPr/>
                <p:nvPr/>
              </p:nvSpPr>
              <p:spPr>
                <a:xfrm>
                  <a:off x="5078528" y="273443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7" name="Google Shape;9327;p53"/>
                <p:cNvSpPr/>
                <p:nvPr/>
              </p:nvSpPr>
              <p:spPr>
                <a:xfrm>
                  <a:off x="5025419" y="2759972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40" y="1"/>
                      </a:moveTo>
                      <a:lnTo>
                        <a:pt x="1" y="93"/>
                      </a:lnTo>
                      <a:lnTo>
                        <a:pt x="140" y="47"/>
                      </a:lnTo>
                      <a:lnTo>
                        <a:pt x="14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8" name="Google Shape;9328;p53"/>
                <p:cNvSpPr/>
                <p:nvPr/>
              </p:nvSpPr>
              <p:spPr>
                <a:xfrm>
                  <a:off x="5025419" y="2761969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140" y="0"/>
                      </a:moveTo>
                      <a:lnTo>
                        <a:pt x="140" y="0"/>
                      </a:lnTo>
                      <a:lnTo>
                        <a:pt x="140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9" name="Google Shape;9329;p53"/>
                <p:cNvSpPr/>
                <p:nvPr/>
              </p:nvSpPr>
              <p:spPr>
                <a:xfrm>
                  <a:off x="5025419" y="2761969"/>
                  <a:ext cx="5948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40" y="0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47" y="46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0" name="Google Shape;9330;p53"/>
                <p:cNvSpPr/>
                <p:nvPr/>
              </p:nvSpPr>
              <p:spPr>
                <a:xfrm>
                  <a:off x="5078528" y="2734437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46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1" name="Google Shape;9331;p53"/>
                <p:cNvSpPr/>
                <p:nvPr/>
              </p:nvSpPr>
              <p:spPr>
                <a:xfrm>
                  <a:off x="5084434" y="273443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2" name="Google Shape;9332;p53"/>
                <p:cNvSpPr/>
                <p:nvPr/>
              </p:nvSpPr>
              <p:spPr>
                <a:xfrm>
                  <a:off x="5078528" y="2734437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93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3" name="Google Shape;9333;p53"/>
                <p:cNvSpPr/>
                <p:nvPr/>
              </p:nvSpPr>
              <p:spPr>
                <a:xfrm>
                  <a:off x="5078528" y="2734437"/>
                  <a:ext cx="3951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4" name="Google Shape;9334;p53"/>
                <p:cNvSpPr/>
                <p:nvPr/>
              </p:nvSpPr>
              <p:spPr>
                <a:xfrm>
                  <a:off x="5078528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5" name="Google Shape;9335;p53"/>
                <p:cNvSpPr/>
                <p:nvPr/>
              </p:nvSpPr>
              <p:spPr>
                <a:xfrm>
                  <a:off x="5078528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6" name="Google Shape;9336;p53"/>
                <p:cNvSpPr/>
                <p:nvPr/>
              </p:nvSpPr>
              <p:spPr>
                <a:xfrm>
                  <a:off x="5031324" y="275997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7" name="Google Shape;9337;p53"/>
                <p:cNvSpPr/>
                <p:nvPr/>
              </p:nvSpPr>
              <p:spPr>
                <a:xfrm>
                  <a:off x="5031324" y="275997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8" name="Google Shape;9338;p53"/>
                <p:cNvSpPr/>
                <p:nvPr/>
              </p:nvSpPr>
              <p:spPr>
                <a:xfrm>
                  <a:off x="5025419" y="2761969"/>
                  <a:ext cx="5948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40" y="0"/>
                      </a:moveTo>
                      <a:lnTo>
                        <a:pt x="47" y="46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9" name="Google Shape;9339;p53"/>
                <p:cNvSpPr/>
                <p:nvPr/>
              </p:nvSpPr>
              <p:spPr>
                <a:xfrm>
                  <a:off x="5025419" y="2765878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0" name="Google Shape;9340;p53"/>
                <p:cNvSpPr/>
                <p:nvPr/>
              </p:nvSpPr>
              <p:spPr>
                <a:xfrm>
                  <a:off x="5078528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1" name="Google Shape;9341;p53"/>
                <p:cNvSpPr/>
                <p:nvPr/>
              </p:nvSpPr>
              <p:spPr>
                <a:xfrm>
                  <a:off x="5082437" y="2734437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2" name="Google Shape;9342;p53"/>
                <p:cNvSpPr/>
                <p:nvPr/>
              </p:nvSpPr>
              <p:spPr>
                <a:xfrm>
                  <a:off x="5080482" y="2734437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3" name="Google Shape;9343;p53"/>
                <p:cNvSpPr/>
                <p:nvPr/>
              </p:nvSpPr>
              <p:spPr>
                <a:xfrm>
                  <a:off x="5078528" y="273639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4" name="Google Shape;9344;p53"/>
                <p:cNvSpPr/>
                <p:nvPr/>
              </p:nvSpPr>
              <p:spPr>
                <a:xfrm>
                  <a:off x="5058856" y="2758018"/>
                  <a:ext cx="21669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325" extrusionOk="0">
                      <a:moveTo>
                        <a:pt x="510" y="1"/>
                      </a:moveTo>
                      <a:lnTo>
                        <a:pt x="278" y="139"/>
                      </a:lnTo>
                      <a:lnTo>
                        <a:pt x="139" y="186"/>
                      </a:lnTo>
                      <a:lnTo>
                        <a:pt x="1" y="325"/>
                      </a:lnTo>
                      <a:lnTo>
                        <a:pt x="47" y="325"/>
                      </a:lnTo>
                      <a:lnTo>
                        <a:pt x="232" y="186"/>
                      </a:lnTo>
                      <a:lnTo>
                        <a:pt x="463" y="93"/>
                      </a:lnTo>
                      <a:lnTo>
                        <a:pt x="51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5" name="Google Shape;9345;p53"/>
                <p:cNvSpPr/>
                <p:nvPr/>
              </p:nvSpPr>
              <p:spPr>
                <a:xfrm>
                  <a:off x="5060811" y="2761969"/>
                  <a:ext cx="17760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232" extrusionOk="0">
                      <a:moveTo>
                        <a:pt x="417" y="0"/>
                      </a:moveTo>
                      <a:lnTo>
                        <a:pt x="186" y="93"/>
                      </a:lnTo>
                      <a:lnTo>
                        <a:pt x="1" y="232"/>
                      </a:lnTo>
                      <a:lnTo>
                        <a:pt x="93" y="185"/>
                      </a:lnTo>
                      <a:lnTo>
                        <a:pt x="140" y="185"/>
                      </a:lnTo>
                      <a:lnTo>
                        <a:pt x="232" y="93"/>
                      </a:lnTo>
                      <a:lnTo>
                        <a:pt x="279" y="93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6" name="Google Shape;9346;p53"/>
                <p:cNvSpPr/>
                <p:nvPr/>
              </p:nvSpPr>
              <p:spPr>
                <a:xfrm>
                  <a:off x="5037230" y="2775735"/>
                  <a:ext cx="3951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7" name="Google Shape;9347;p53"/>
                <p:cNvSpPr/>
                <p:nvPr/>
              </p:nvSpPr>
              <p:spPr>
                <a:xfrm>
                  <a:off x="5033279" y="2773738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8" name="Google Shape;9348;p53"/>
                <p:cNvSpPr/>
                <p:nvPr/>
              </p:nvSpPr>
              <p:spPr>
                <a:xfrm>
                  <a:off x="5082437" y="275801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9" name="Google Shape;9349;p53"/>
                <p:cNvSpPr/>
                <p:nvPr/>
              </p:nvSpPr>
              <p:spPr>
                <a:xfrm>
                  <a:off x="5088343" y="274425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0" name="Google Shape;9350;p53"/>
                <p:cNvSpPr/>
                <p:nvPr/>
              </p:nvSpPr>
              <p:spPr>
                <a:xfrm>
                  <a:off x="5086388" y="274820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1" name="Google Shape;9351;p53"/>
                <p:cNvSpPr/>
                <p:nvPr/>
              </p:nvSpPr>
              <p:spPr>
                <a:xfrm>
                  <a:off x="5052951" y="2773738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2" name="Google Shape;9352;p53"/>
                <p:cNvSpPr/>
                <p:nvPr/>
              </p:nvSpPr>
              <p:spPr>
                <a:xfrm>
                  <a:off x="5047045" y="2775735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3" name="Google Shape;9353;p53"/>
                <p:cNvSpPr/>
                <p:nvPr/>
              </p:nvSpPr>
              <p:spPr>
                <a:xfrm>
                  <a:off x="5086388" y="275015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4" name="Google Shape;9354;p53"/>
                <p:cNvSpPr/>
                <p:nvPr/>
              </p:nvSpPr>
              <p:spPr>
                <a:xfrm>
                  <a:off x="5031324" y="277178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5" name="Google Shape;9355;p53"/>
                <p:cNvSpPr/>
                <p:nvPr/>
              </p:nvSpPr>
              <p:spPr>
                <a:xfrm>
                  <a:off x="5027416" y="276982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6" name="Google Shape;9356;p53"/>
                <p:cNvSpPr/>
                <p:nvPr/>
              </p:nvSpPr>
              <p:spPr>
                <a:xfrm>
                  <a:off x="5029370" y="2771784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7" name="Google Shape;9357;p53"/>
                <p:cNvSpPr/>
                <p:nvPr/>
              </p:nvSpPr>
              <p:spPr>
                <a:xfrm>
                  <a:off x="5088343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8" name="Google Shape;9358;p53"/>
                <p:cNvSpPr/>
                <p:nvPr/>
              </p:nvSpPr>
              <p:spPr>
                <a:xfrm>
                  <a:off x="5027416" y="2767875"/>
                  <a:ext cx="0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9" name="Google Shape;9359;p53"/>
                <p:cNvSpPr/>
                <p:nvPr/>
              </p:nvSpPr>
              <p:spPr>
                <a:xfrm>
                  <a:off x="5027416" y="2767875"/>
                  <a:ext cx="0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0" name="Google Shape;9360;p53"/>
                <p:cNvSpPr/>
                <p:nvPr/>
              </p:nvSpPr>
              <p:spPr>
                <a:xfrm>
                  <a:off x="5027416" y="2769829"/>
                  <a:ext cx="0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1" name="Google Shape;9361;p53"/>
                <p:cNvSpPr/>
                <p:nvPr/>
              </p:nvSpPr>
              <p:spPr>
                <a:xfrm>
                  <a:off x="5027416" y="2769829"/>
                  <a:ext cx="0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2" name="Google Shape;9362;p53"/>
                <p:cNvSpPr/>
                <p:nvPr/>
              </p:nvSpPr>
              <p:spPr>
                <a:xfrm>
                  <a:off x="5027416" y="2767875"/>
                  <a:ext cx="0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3" name="Google Shape;9363;p53"/>
                <p:cNvSpPr/>
                <p:nvPr/>
              </p:nvSpPr>
              <p:spPr>
                <a:xfrm>
                  <a:off x="5058856" y="2771784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4" name="Google Shape;9364;p53"/>
                <p:cNvSpPr/>
                <p:nvPr/>
              </p:nvSpPr>
              <p:spPr>
                <a:xfrm>
                  <a:off x="5064762" y="276982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5" name="Google Shape;9365;p53"/>
                <p:cNvSpPr/>
                <p:nvPr/>
              </p:nvSpPr>
              <p:spPr>
                <a:xfrm>
                  <a:off x="5070668" y="2761969"/>
                  <a:ext cx="7903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3" extrusionOk="0">
                      <a:moveTo>
                        <a:pt x="185" y="0"/>
                      </a:moveTo>
                      <a:lnTo>
                        <a:pt x="0" y="93"/>
                      </a:lnTo>
                      <a:lnTo>
                        <a:pt x="47" y="93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6" name="Google Shape;9366;p53"/>
                <p:cNvSpPr/>
                <p:nvPr/>
              </p:nvSpPr>
              <p:spPr>
                <a:xfrm>
                  <a:off x="5060811" y="2771784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7" name="Google Shape;9367;p53"/>
                <p:cNvSpPr/>
                <p:nvPr/>
              </p:nvSpPr>
              <p:spPr>
                <a:xfrm>
                  <a:off x="5058856" y="2736392"/>
                  <a:ext cx="985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94" extrusionOk="0">
                      <a:moveTo>
                        <a:pt x="186" y="0"/>
                      </a:moveTo>
                      <a:lnTo>
                        <a:pt x="1" y="93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8" name="Google Shape;9368;p53"/>
                <p:cNvSpPr/>
                <p:nvPr/>
              </p:nvSpPr>
              <p:spPr>
                <a:xfrm>
                  <a:off x="5047045" y="2738346"/>
                  <a:ext cx="1185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40" extrusionOk="0">
                      <a:moveTo>
                        <a:pt x="279" y="1"/>
                      </a:moveTo>
                      <a:lnTo>
                        <a:pt x="1" y="93"/>
                      </a:lnTo>
                      <a:lnTo>
                        <a:pt x="1" y="140"/>
                      </a:lnTo>
                      <a:lnTo>
                        <a:pt x="27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9" name="Google Shape;9369;p53"/>
                <p:cNvSpPr/>
                <p:nvPr/>
              </p:nvSpPr>
              <p:spPr>
                <a:xfrm>
                  <a:off x="5041139" y="274620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0" name="Google Shape;9370;p53"/>
                <p:cNvSpPr/>
                <p:nvPr/>
              </p:nvSpPr>
              <p:spPr>
                <a:xfrm>
                  <a:off x="5047045" y="274229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1" name="Google Shape;9371;p53"/>
                <p:cNvSpPr/>
                <p:nvPr/>
              </p:nvSpPr>
              <p:spPr>
                <a:xfrm>
                  <a:off x="5041139" y="2744252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2" name="Google Shape;9372;p53"/>
                <p:cNvSpPr/>
                <p:nvPr/>
              </p:nvSpPr>
              <p:spPr>
                <a:xfrm>
                  <a:off x="5045090" y="274425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3" name="Google Shape;9373;p53"/>
                <p:cNvSpPr/>
                <p:nvPr/>
              </p:nvSpPr>
              <p:spPr>
                <a:xfrm>
                  <a:off x="5045090" y="2742297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4" name="Google Shape;9374;p53"/>
                <p:cNvSpPr/>
                <p:nvPr/>
              </p:nvSpPr>
              <p:spPr>
                <a:xfrm>
                  <a:off x="5043136" y="274425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5" name="Google Shape;9375;p53"/>
                <p:cNvSpPr/>
                <p:nvPr/>
              </p:nvSpPr>
              <p:spPr>
                <a:xfrm>
                  <a:off x="5037230" y="2748203"/>
                  <a:ext cx="3951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3" extrusionOk="0">
                      <a:moveTo>
                        <a:pt x="93" y="0"/>
                      </a:moveTo>
                      <a:lnTo>
                        <a:pt x="0" y="93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6" name="Google Shape;9376;p53"/>
                <p:cNvSpPr/>
                <p:nvPr/>
              </p:nvSpPr>
              <p:spPr>
                <a:xfrm>
                  <a:off x="5047045" y="2736392"/>
                  <a:ext cx="19714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232" extrusionOk="0">
                      <a:moveTo>
                        <a:pt x="464" y="0"/>
                      </a:moveTo>
                      <a:lnTo>
                        <a:pt x="279" y="47"/>
                      </a:lnTo>
                      <a:lnTo>
                        <a:pt x="1" y="186"/>
                      </a:lnTo>
                      <a:lnTo>
                        <a:pt x="1" y="232"/>
                      </a:lnTo>
                      <a:lnTo>
                        <a:pt x="279" y="93"/>
                      </a:ln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7" name="Google Shape;9377;p53"/>
                <p:cNvSpPr/>
                <p:nvPr/>
              </p:nvSpPr>
              <p:spPr>
                <a:xfrm>
                  <a:off x="5041139" y="2746206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8" name="Google Shape;9378;p53"/>
                <p:cNvSpPr/>
                <p:nvPr/>
              </p:nvSpPr>
              <p:spPr>
                <a:xfrm>
                  <a:off x="5047045" y="274425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9" name="Google Shape;9379;p53"/>
                <p:cNvSpPr/>
                <p:nvPr/>
              </p:nvSpPr>
              <p:spPr>
                <a:xfrm>
                  <a:off x="5045090" y="274620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0" name="Google Shape;9380;p53"/>
                <p:cNvSpPr/>
                <p:nvPr/>
              </p:nvSpPr>
              <p:spPr>
                <a:xfrm>
                  <a:off x="5041139" y="2746206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1" y="1"/>
                      </a:moveTo>
                      <a:lnTo>
                        <a:pt x="47" y="93"/>
                      </a:lnTo>
                      <a:lnTo>
                        <a:pt x="94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1" name="Google Shape;9381;p53"/>
                <p:cNvSpPr/>
                <p:nvPr/>
              </p:nvSpPr>
              <p:spPr>
                <a:xfrm>
                  <a:off x="5045090" y="2744252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2" name="Google Shape;9382;p53"/>
                <p:cNvSpPr/>
                <p:nvPr/>
              </p:nvSpPr>
              <p:spPr>
                <a:xfrm>
                  <a:off x="5043136" y="274620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3" name="Google Shape;9383;p53"/>
                <p:cNvSpPr/>
                <p:nvPr/>
              </p:nvSpPr>
              <p:spPr>
                <a:xfrm>
                  <a:off x="5041139" y="2763924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94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4" name="Google Shape;9384;p53"/>
                <p:cNvSpPr/>
                <p:nvPr/>
              </p:nvSpPr>
              <p:spPr>
                <a:xfrm>
                  <a:off x="5076574" y="274820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46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5" name="Google Shape;9385;p53"/>
                <p:cNvSpPr/>
                <p:nvPr/>
              </p:nvSpPr>
              <p:spPr>
                <a:xfrm>
                  <a:off x="5049042" y="2748203"/>
                  <a:ext cx="27574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464" extrusionOk="0">
                      <a:moveTo>
                        <a:pt x="602" y="0"/>
                      </a:moveTo>
                      <a:lnTo>
                        <a:pt x="278" y="139"/>
                      </a:lnTo>
                      <a:lnTo>
                        <a:pt x="0" y="278"/>
                      </a:lnTo>
                      <a:lnTo>
                        <a:pt x="46" y="463"/>
                      </a:lnTo>
                      <a:lnTo>
                        <a:pt x="232" y="417"/>
                      </a:lnTo>
                      <a:lnTo>
                        <a:pt x="370" y="324"/>
                      </a:lnTo>
                      <a:lnTo>
                        <a:pt x="509" y="232"/>
                      </a:lnTo>
                      <a:lnTo>
                        <a:pt x="648" y="93"/>
                      </a:lnTo>
                      <a:lnTo>
                        <a:pt x="648" y="46"/>
                      </a:lnTo>
                      <a:lnTo>
                        <a:pt x="6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6" name="Google Shape;9386;p53"/>
                <p:cNvSpPr/>
                <p:nvPr/>
              </p:nvSpPr>
              <p:spPr>
                <a:xfrm>
                  <a:off x="5043136" y="2763924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0" y="0"/>
                      </a:moveTo>
                      <a:lnTo>
                        <a:pt x="47" y="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7" name="Google Shape;9387;p53"/>
                <p:cNvSpPr/>
                <p:nvPr/>
              </p:nvSpPr>
              <p:spPr>
                <a:xfrm>
                  <a:off x="5049042" y="2759972"/>
                  <a:ext cx="1997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87" extrusionOk="0">
                      <a:moveTo>
                        <a:pt x="46" y="186"/>
                      </a:moveTo>
                      <a:lnTo>
                        <a:pt x="46" y="186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46" y="18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8" name="Google Shape;9388;p53"/>
                <p:cNvSpPr/>
                <p:nvPr/>
              </p:nvSpPr>
              <p:spPr>
                <a:xfrm>
                  <a:off x="5047045" y="2761969"/>
                  <a:ext cx="2039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40" extrusionOk="0">
                      <a:moveTo>
                        <a:pt x="47" y="139"/>
                      </a:moveTo>
                      <a:lnTo>
                        <a:pt x="47" y="139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139"/>
                      </a:lnTo>
                      <a:lnTo>
                        <a:pt x="47" y="13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9" name="Google Shape;9389;p53"/>
                <p:cNvSpPr/>
                <p:nvPr/>
              </p:nvSpPr>
              <p:spPr>
                <a:xfrm>
                  <a:off x="5045090" y="2761969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1" y="139"/>
                      </a:lnTo>
                      <a:lnTo>
                        <a:pt x="47" y="139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0" name="Google Shape;9390;p53"/>
                <p:cNvSpPr/>
                <p:nvPr/>
              </p:nvSpPr>
              <p:spPr>
                <a:xfrm>
                  <a:off x="5047045" y="2759972"/>
                  <a:ext cx="3994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87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186"/>
                      </a:lnTo>
                      <a:lnTo>
                        <a:pt x="93" y="186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1" name="Google Shape;9391;p53"/>
                <p:cNvSpPr/>
                <p:nvPr/>
              </p:nvSpPr>
              <p:spPr>
                <a:xfrm>
                  <a:off x="5047045" y="2761969"/>
                  <a:ext cx="2039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40" extrusionOk="0">
                      <a:moveTo>
                        <a:pt x="1" y="0"/>
                      </a:moveTo>
                      <a:lnTo>
                        <a:pt x="1" y="139"/>
                      </a:lnTo>
                      <a:lnTo>
                        <a:pt x="47" y="13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2" name="Google Shape;9392;p53"/>
                <p:cNvSpPr/>
                <p:nvPr/>
              </p:nvSpPr>
              <p:spPr>
                <a:xfrm>
                  <a:off x="5076574" y="274820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3" name="Google Shape;9393;p53"/>
                <p:cNvSpPr/>
                <p:nvPr/>
              </p:nvSpPr>
              <p:spPr>
                <a:xfrm>
                  <a:off x="5074577" y="2748203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47" y="46"/>
                      </a:lnTo>
                      <a:lnTo>
                        <a:pt x="93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4" name="Google Shape;9394;p53"/>
                <p:cNvSpPr/>
                <p:nvPr/>
              </p:nvSpPr>
              <p:spPr>
                <a:xfrm>
                  <a:off x="5074577" y="2748203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5" name="Google Shape;9395;p53"/>
                <p:cNvSpPr/>
                <p:nvPr/>
              </p:nvSpPr>
              <p:spPr>
                <a:xfrm>
                  <a:off x="5039185" y="2761969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93" y="0"/>
                      </a:moveTo>
                      <a:lnTo>
                        <a:pt x="47" y="46"/>
                      </a:lnTo>
                      <a:lnTo>
                        <a:pt x="1" y="93"/>
                      </a:lnTo>
                      <a:lnTo>
                        <a:pt x="47" y="93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6" name="Google Shape;9396;p53"/>
                <p:cNvSpPr/>
                <p:nvPr/>
              </p:nvSpPr>
              <p:spPr>
                <a:xfrm>
                  <a:off x="5074577" y="2746206"/>
                  <a:ext cx="3994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7" name="Google Shape;9397;p53"/>
                <p:cNvSpPr/>
                <p:nvPr/>
              </p:nvSpPr>
              <p:spPr>
                <a:xfrm>
                  <a:off x="5074577" y="2742297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8" name="Google Shape;9398;p53"/>
                <p:cNvSpPr/>
                <p:nvPr/>
              </p:nvSpPr>
              <p:spPr>
                <a:xfrm>
                  <a:off x="5049042" y="2746206"/>
                  <a:ext cx="25577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325" extrusionOk="0">
                      <a:moveTo>
                        <a:pt x="556" y="1"/>
                      </a:moveTo>
                      <a:lnTo>
                        <a:pt x="278" y="140"/>
                      </a:lnTo>
                      <a:lnTo>
                        <a:pt x="0" y="279"/>
                      </a:lnTo>
                      <a:lnTo>
                        <a:pt x="0" y="325"/>
                      </a:lnTo>
                      <a:lnTo>
                        <a:pt x="278" y="186"/>
                      </a:lnTo>
                      <a:lnTo>
                        <a:pt x="602" y="47"/>
                      </a:lnTo>
                      <a:lnTo>
                        <a:pt x="556" y="47"/>
                      </a:lnTo>
                      <a:lnTo>
                        <a:pt x="5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9" name="Google Shape;9399;p53"/>
                <p:cNvSpPr/>
                <p:nvPr/>
              </p:nvSpPr>
              <p:spPr>
                <a:xfrm>
                  <a:off x="5043136" y="276196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0" name="Google Shape;9400;p53"/>
                <p:cNvSpPr/>
                <p:nvPr/>
              </p:nvSpPr>
              <p:spPr>
                <a:xfrm>
                  <a:off x="5049042" y="275801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1" name="Google Shape;9401;p53"/>
                <p:cNvSpPr/>
                <p:nvPr/>
              </p:nvSpPr>
              <p:spPr>
                <a:xfrm>
                  <a:off x="5047045" y="275997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2" name="Google Shape;9402;p53"/>
                <p:cNvSpPr/>
                <p:nvPr/>
              </p:nvSpPr>
              <p:spPr>
                <a:xfrm>
                  <a:off x="5045090" y="2759972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3" name="Google Shape;9403;p53"/>
                <p:cNvSpPr/>
                <p:nvPr/>
              </p:nvSpPr>
              <p:spPr>
                <a:xfrm>
                  <a:off x="5047045" y="2758018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4" name="Google Shape;9404;p53"/>
                <p:cNvSpPr/>
                <p:nvPr/>
              </p:nvSpPr>
              <p:spPr>
                <a:xfrm>
                  <a:off x="5047045" y="275997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5" name="Google Shape;9405;p53"/>
                <p:cNvSpPr/>
                <p:nvPr/>
              </p:nvSpPr>
              <p:spPr>
                <a:xfrm>
                  <a:off x="5041139" y="2761969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6" name="Google Shape;9406;p53"/>
                <p:cNvSpPr/>
                <p:nvPr/>
              </p:nvSpPr>
              <p:spPr>
                <a:xfrm>
                  <a:off x="5049042" y="2752112"/>
                  <a:ext cx="11812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140" extrusionOk="0">
                      <a:moveTo>
                        <a:pt x="278" y="1"/>
                      </a:moveTo>
                      <a:lnTo>
                        <a:pt x="278" y="1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7" name="Google Shape;9407;p53"/>
                <p:cNvSpPr/>
                <p:nvPr/>
              </p:nvSpPr>
              <p:spPr>
                <a:xfrm>
                  <a:off x="5064762" y="2744252"/>
                  <a:ext cx="7903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186" y="1"/>
                      </a:move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186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186" y="1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8" name="Google Shape;9408;p53"/>
                <p:cNvSpPr/>
                <p:nvPr/>
              </p:nvSpPr>
              <p:spPr>
                <a:xfrm>
                  <a:off x="5074577" y="2742297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9" name="Google Shape;9409;p53"/>
                <p:cNvSpPr/>
                <p:nvPr/>
              </p:nvSpPr>
              <p:spPr>
                <a:xfrm>
                  <a:off x="5043136" y="276196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0" name="Google Shape;9410;p53"/>
                <p:cNvSpPr/>
                <p:nvPr/>
              </p:nvSpPr>
              <p:spPr>
                <a:xfrm>
                  <a:off x="5049042" y="275801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1" name="Google Shape;9411;p53"/>
                <p:cNvSpPr/>
                <p:nvPr/>
              </p:nvSpPr>
              <p:spPr>
                <a:xfrm>
                  <a:off x="5047045" y="275997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2" name="Google Shape;9412;p53"/>
                <p:cNvSpPr/>
                <p:nvPr/>
              </p:nvSpPr>
              <p:spPr>
                <a:xfrm>
                  <a:off x="5045090" y="275997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3" name="Google Shape;9413;p53"/>
                <p:cNvSpPr/>
                <p:nvPr/>
              </p:nvSpPr>
              <p:spPr>
                <a:xfrm>
                  <a:off x="5047045" y="2758018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47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4" name="Google Shape;9414;p53"/>
                <p:cNvSpPr/>
                <p:nvPr/>
              </p:nvSpPr>
              <p:spPr>
                <a:xfrm>
                  <a:off x="5047045" y="275997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5" name="Google Shape;9415;p53"/>
                <p:cNvSpPr/>
                <p:nvPr/>
              </p:nvSpPr>
              <p:spPr>
                <a:xfrm>
                  <a:off x="5064762" y="2744252"/>
                  <a:ext cx="7903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186" y="1"/>
                      </a:moveTo>
                      <a:lnTo>
                        <a:pt x="186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6" name="Google Shape;9416;p53"/>
                <p:cNvSpPr/>
                <p:nvPr/>
              </p:nvSpPr>
              <p:spPr>
                <a:xfrm>
                  <a:off x="5037230" y="2759972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39" y="1"/>
                      </a:move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139" y="1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7" name="Google Shape;9417;p53"/>
                <p:cNvSpPr/>
                <p:nvPr/>
              </p:nvSpPr>
              <p:spPr>
                <a:xfrm>
                  <a:off x="5049042" y="2744252"/>
                  <a:ext cx="23623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279" extrusionOk="0">
                      <a:moveTo>
                        <a:pt x="463" y="1"/>
                      </a:moveTo>
                      <a:lnTo>
                        <a:pt x="417" y="47"/>
                      </a:lnTo>
                      <a:lnTo>
                        <a:pt x="0" y="278"/>
                      </a:lnTo>
                      <a:lnTo>
                        <a:pt x="0" y="278"/>
                      </a:lnTo>
                      <a:lnTo>
                        <a:pt x="370" y="93"/>
                      </a:lnTo>
                      <a:lnTo>
                        <a:pt x="5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8" name="Google Shape;9418;p53"/>
                <p:cNvSpPr/>
                <p:nvPr/>
              </p:nvSpPr>
              <p:spPr>
                <a:xfrm>
                  <a:off x="5043136" y="275801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9" name="Google Shape;9419;p53"/>
                <p:cNvSpPr/>
                <p:nvPr/>
              </p:nvSpPr>
              <p:spPr>
                <a:xfrm>
                  <a:off x="5049042" y="275606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0" name="Google Shape;9420;p53"/>
                <p:cNvSpPr/>
                <p:nvPr/>
              </p:nvSpPr>
              <p:spPr>
                <a:xfrm>
                  <a:off x="5043136" y="275801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1" name="Google Shape;9421;p53"/>
                <p:cNvSpPr/>
                <p:nvPr/>
              </p:nvSpPr>
              <p:spPr>
                <a:xfrm>
                  <a:off x="5047045" y="275801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2" name="Google Shape;9422;p53"/>
                <p:cNvSpPr/>
                <p:nvPr/>
              </p:nvSpPr>
              <p:spPr>
                <a:xfrm>
                  <a:off x="5047045" y="275606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3" name="Google Shape;9423;p53"/>
                <p:cNvSpPr/>
                <p:nvPr/>
              </p:nvSpPr>
              <p:spPr>
                <a:xfrm>
                  <a:off x="5045090" y="2758018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4" name="Google Shape;9424;p53"/>
                <p:cNvSpPr/>
                <p:nvPr/>
              </p:nvSpPr>
              <p:spPr>
                <a:xfrm>
                  <a:off x="5037230" y="2758018"/>
                  <a:ext cx="5948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139" y="1"/>
                      </a:moveTo>
                      <a:lnTo>
                        <a:pt x="0" y="139"/>
                      </a:lnTo>
                      <a:lnTo>
                        <a:pt x="139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5" name="Google Shape;9425;p53"/>
                <p:cNvSpPr/>
                <p:nvPr/>
              </p:nvSpPr>
              <p:spPr>
                <a:xfrm>
                  <a:off x="5049042" y="2746206"/>
                  <a:ext cx="17717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33" extrusionOk="0">
                      <a:moveTo>
                        <a:pt x="370" y="1"/>
                      </a:moveTo>
                      <a:lnTo>
                        <a:pt x="278" y="47"/>
                      </a:lnTo>
                      <a:lnTo>
                        <a:pt x="0" y="186"/>
                      </a:lnTo>
                      <a:lnTo>
                        <a:pt x="0" y="232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6" name="Google Shape;9426;p53"/>
                <p:cNvSpPr/>
                <p:nvPr/>
              </p:nvSpPr>
              <p:spPr>
                <a:xfrm>
                  <a:off x="5043136" y="275801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7" name="Google Shape;9427;p53"/>
                <p:cNvSpPr/>
                <p:nvPr/>
              </p:nvSpPr>
              <p:spPr>
                <a:xfrm>
                  <a:off x="5049042" y="275410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8" name="Google Shape;9428;p53"/>
                <p:cNvSpPr/>
                <p:nvPr/>
              </p:nvSpPr>
              <p:spPr>
                <a:xfrm>
                  <a:off x="5043136" y="275606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9" name="Google Shape;9429;p53"/>
                <p:cNvSpPr/>
                <p:nvPr/>
              </p:nvSpPr>
              <p:spPr>
                <a:xfrm>
                  <a:off x="5047045" y="275606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0" name="Google Shape;9430;p53"/>
                <p:cNvSpPr/>
                <p:nvPr/>
              </p:nvSpPr>
              <p:spPr>
                <a:xfrm>
                  <a:off x="5047045" y="2754109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1" name="Google Shape;9431;p53"/>
                <p:cNvSpPr/>
                <p:nvPr/>
              </p:nvSpPr>
              <p:spPr>
                <a:xfrm>
                  <a:off x="5045090" y="275606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2" name="Google Shape;9432;p53"/>
                <p:cNvSpPr/>
                <p:nvPr/>
              </p:nvSpPr>
              <p:spPr>
                <a:xfrm>
                  <a:off x="5074577" y="274820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3" name="Google Shape;9433;p53"/>
                <p:cNvSpPr/>
                <p:nvPr/>
              </p:nvSpPr>
              <p:spPr>
                <a:xfrm>
                  <a:off x="5072622" y="2748203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4" name="Google Shape;9434;p53"/>
                <p:cNvSpPr/>
                <p:nvPr/>
              </p:nvSpPr>
              <p:spPr>
                <a:xfrm>
                  <a:off x="5072622" y="274620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5" name="Google Shape;9435;p53"/>
                <p:cNvSpPr/>
                <p:nvPr/>
              </p:nvSpPr>
              <p:spPr>
                <a:xfrm>
                  <a:off x="5074577" y="274620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6" name="Google Shape;9436;p53"/>
                <p:cNvSpPr/>
                <p:nvPr/>
              </p:nvSpPr>
              <p:spPr>
                <a:xfrm>
                  <a:off x="5074577" y="274620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7" name="Google Shape;9437;p53"/>
                <p:cNvSpPr/>
                <p:nvPr/>
              </p:nvSpPr>
              <p:spPr>
                <a:xfrm>
                  <a:off x="5072622" y="274425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8" name="Google Shape;9438;p53"/>
                <p:cNvSpPr/>
                <p:nvPr/>
              </p:nvSpPr>
              <p:spPr>
                <a:xfrm>
                  <a:off x="5072622" y="274425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9" name="Google Shape;9439;p53"/>
                <p:cNvSpPr/>
                <p:nvPr/>
              </p:nvSpPr>
              <p:spPr>
                <a:xfrm>
                  <a:off x="5072622" y="274425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0" name="Google Shape;9440;p53"/>
                <p:cNvSpPr/>
                <p:nvPr/>
              </p:nvSpPr>
              <p:spPr>
                <a:xfrm>
                  <a:off x="5072622" y="274425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1" name="Google Shape;9441;p53"/>
                <p:cNvSpPr/>
                <p:nvPr/>
              </p:nvSpPr>
              <p:spPr>
                <a:xfrm>
                  <a:off x="5072622" y="274425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2" name="Google Shape;9442;p53"/>
                <p:cNvSpPr/>
                <p:nvPr/>
              </p:nvSpPr>
              <p:spPr>
                <a:xfrm>
                  <a:off x="5072622" y="274425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3" name="Google Shape;9443;p53"/>
                <p:cNvSpPr/>
                <p:nvPr/>
              </p:nvSpPr>
              <p:spPr>
                <a:xfrm>
                  <a:off x="5072622" y="274229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4" name="Google Shape;9444;p53"/>
                <p:cNvSpPr/>
                <p:nvPr/>
              </p:nvSpPr>
              <p:spPr>
                <a:xfrm>
                  <a:off x="5072622" y="274229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5" name="Google Shape;9445;p53"/>
                <p:cNvSpPr/>
                <p:nvPr/>
              </p:nvSpPr>
              <p:spPr>
                <a:xfrm>
                  <a:off x="5072622" y="274229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6" name="Google Shape;9446;p53"/>
                <p:cNvSpPr/>
                <p:nvPr/>
              </p:nvSpPr>
              <p:spPr>
                <a:xfrm>
                  <a:off x="5074577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7" name="Google Shape;9447;p53"/>
                <p:cNvSpPr/>
                <p:nvPr/>
              </p:nvSpPr>
              <p:spPr>
                <a:xfrm>
                  <a:off x="5072622" y="2742297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8" name="Google Shape;9448;p53"/>
                <p:cNvSpPr/>
                <p:nvPr/>
              </p:nvSpPr>
              <p:spPr>
                <a:xfrm>
                  <a:off x="5072622" y="274229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9" name="Google Shape;9449;p53"/>
                <p:cNvSpPr/>
                <p:nvPr/>
              </p:nvSpPr>
              <p:spPr>
                <a:xfrm>
                  <a:off x="5072622" y="274229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0" name="Google Shape;9450;p53"/>
                <p:cNvSpPr/>
                <p:nvPr/>
              </p:nvSpPr>
              <p:spPr>
                <a:xfrm>
                  <a:off x="5039185" y="2763924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1" name="Google Shape;9451;p53"/>
                <p:cNvSpPr/>
                <p:nvPr/>
              </p:nvSpPr>
              <p:spPr>
                <a:xfrm>
                  <a:off x="5074577" y="2742297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93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93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2" name="Google Shape;9452;p53"/>
                <p:cNvSpPr/>
                <p:nvPr/>
              </p:nvSpPr>
              <p:spPr>
                <a:xfrm>
                  <a:off x="5060811" y="2746206"/>
                  <a:ext cx="1185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40" extrusionOk="0">
                      <a:moveTo>
                        <a:pt x="279" y="1"/>
                      </a:moveTo>
                      <a:lnTo>
                        <a:pt x="279" y="1"/>
                      </a:lnTo>
                      <a:lnTo>
                        <a:pt x="279" y="1"/>
                      </a:lnTo>
                      <a:lnTo>
                        <a:pt x="279" y="1"/>
                      </a:lnTo>
                      <a:lnTo>
                        <a:pt x="279" y="1"/>
                      </a:lnTo>
                      <a:lnTo>
                        <a:pt x="279" y="1"/>
                      </a:lnTo>
                      <a:lnTo>
                        <a:pt x="279" y="1"/>
                      </a:lnTo>
                      <a:lnTo>
                        <a:pt x="279" y="1"/>
                      </a:lnTo>
                      <a:lnTo>
                        <a:pt x="279" y="1"/>
                      </a:lnTo>
                      <a:lnTo>
                        <a:pt x="279" y="1"/>
                      </a:lnTo>
                      <a:lnTo>
                        <a:pt x="279" y="1"/>
                      </a:lnTo>
                      <a:lnTo>
                        <a:pt x="279" y="1"/>
                      </a:lnTo>
                      <a:lnTo>
                        <a:pt x="279" y="1"/>
                      </a:lnTo>
                      <a:lnTo>
                        <a:pt x="1" y="140"/>
                      </a:lnTo>
                      <a:lnTo>
                        <a:pt x="1" y="140"/>
                      </a:lnTo>
                      <a:lnTo>
                        <a:pt x="279" y="1"/>
                      </a:lnTo>
                      <a:lnTo>
                        <a:pt x="27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3" name="Google Shape;9453;p53"/>
                <p:cNvSpPr/>
                <p:nvPr/>
              </p:nvSpPr>
              <p:spPr>
                <a:xfrm>
                  <a:off x="5037230" y="2759972"/>
                  <a:ext cx="5948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139" y="1"/>
                      </a:moveTo>
                      <a:lnTo>
                        <a:pt x="0" y="93"/>
                      </a:lnTo>
                      <a:lnTo>
                        <a:pt x="47" y="140"/>
                      </a:lnTo>
                      <a:lnTo>
                        <a:pt x="93" y="93"/>
                      </a:lnTo>
                      <a:lnTo>
                        <a:pt x="139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4" name="Google Shape;9454;p53"/>
                <p:cNvSpPr/>
                <p:nvPr/>
              </p:nvSpPr>
              <p:spPr>
                <a:xfrm>
                  <a:off x="5049042" y="2744252"/>
                  <a:ext cx="23623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325" extrusionOk="0">
                      <a:moveTo>
                        <a:pt x="556" y="1"/>
                      </a:moveTo>
                      <a:lnTo>
                        <a:pt x="370" y="93"/>
                      </a:lnTo>
                      <a:lnTo>
                        <a:pt x="0" y="278"/>
                      </a:lnTo>
                      <a:lnTo>
                        <a:pt x="0" y="325"/>
                      </a:lnTo>
                      <a:lnTo>
                        <a:pt x="278" y="186"/>
                      </a:lnTo>
                      <a:lnTo>
                        <a:pt x="556" y="47"/>
                      </a:lnTo>
                      <a:lnTo>
                        <a:pt x="5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5" name="Google Shape;9455;p53"/>
                <p:cNvSpPr/>
                <p:nvPr/>
              </p:nvSpPr>
              <p:spPr>
                <a:xfrm>
                  <a:off x="5074577" y="274425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6" name="Google Shape;9456;p53"/>
                <p:cNvSpPr/>
                <p:nvPr/>
              </p:nvSpPr>
              <p:spPr>
                <a:xfrm>
                  <a:off x="5043136" y="275997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7" name="Google Shape;9457;p53"/>
                <p:cNvSpPr/>
                <p:nvPr/>
              </p:nvSpPr>
              <p:spPr>
                <a:xfrm>
                  <a:off x="5049042" y="275606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8" name="Google Shape;9458;p53"/>
                <p:cNvSpPr/>
                <p:nvPr/>
              </p:nvSpPr>
              <p:spPr>
                <a:xfrm>
                  <a:off x="5043136" y="2759972"/>
                  <a:ext cx="3951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48" extrusionOk="0">
                      <a:moveTo>
                        <a:pt x="0" y="1"/>
                      </a:move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9" name="Google Shape;9459;p53"/>
                <p:cNvSpPr/>
                <p:nvPr/>
              </p:nvSpPr>
              <p:spPr>
                <a:xfrm>
                  <a:off x="5047045" y="275801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0" name="Google Shape;9460;p53"/>
                <p:cNvSpPr/>
                <p:nvPr/>
              </p:nvSpPr>
              <p:spPr>
                <a:xfrm>
                  <a:off x="5047045" y="2756063"/>
                  <a:ext cx="2039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3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1" name="Google Shape;9461;p53"/>
                <p:cNvSpPr/>
                <p:nvPr/>
              </p:nvSpPr>
              <p:spPr>
                <a:xfrm>
                  <a:off x="5045090" y="275801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2" name="Google Shape;9462;p53"/>
                <p:cNvSpPr/>
                <p:nvPr/>
              </p:nvSpPr>
              <p:spPr>
                <a:xfrm>
                  <a:off x="5037230" y="2759972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0" y="93"/>
                      </a:move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3" name="Google Shape;9463;p53"/>
                <p:cNvSpPr/>
                <p:nvPr/>
              </p:nvSpPr>
              <p:spPr>
                <a:xfrm>
                  <a:off x="5049042" y="2748203"/>
                  <a:ext cx="15763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186" extrusionOk="0">
                      <a:moveTo>
                        <a:pt x="0" y="185"/>
                      </a:moveTo>
                      <a:lnTo>
                        <a:pt x="370" y="0"/>
                      </a:lnTo>
                      <a:lnTo>
                        <a:pt x="370" y="0"/>
                      </a:lnTo>
                      <a:lnTo>
                        <a:pt x="370" y="0"/>
                      </a:lnTo>
                      <a:lnTo>
                        <a:pt x="0" y="185"/>
                      </a:lnTo>
                      <a:lnTo>
                        <a:pt x="0" y="1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4" name="Google Shape;9464;p53"/>
                <p:cNvSpPr/>
                <p:nvPr/>
              </p:nvSpPr>
              <p:spPr>
                <a:xfrm>
                  <a:off x="5043136" y="275997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5" name="Google Shape;9465;p53"/>
                <p:cNvSpPr/>
                <p:nvPr/>
              </p:nvSpPr>
              <p:spPr>
                <a:xfrm>
                  <a:off x="5049042" y="275606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6" name="Google Shape;9466;p53"/>
                <p:cNvSpPr/>
                <p:nvPr/>
              </p:nvSpPr>
              <p:spPr>
                <a:xfrm>
                  <a:off x="5047045" y="275801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7" name="Google Shape;9467;p53"/>
                <p:cNvSpPr/>
                <p:nvPr/>
              </p:nvSpPr>
              <p:spPr>
                <a:xfrm>
                  <a:off x="5043136" y="275997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8" name="Google Shape;9468;p53"/>
                <p:cNvSpPr/>
                <p:nvPr/>
              </p:nvSpPr>
              <p:spPr>
                <a:xfrm>
                  <a:off x="5047045" y="275606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47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9" name="Google Shape;9469;p53"/>
                <p:cNvSpPr/>
                <p:nvPr/>
              </p:nvSpPr>
              <p:spPr>
                <a:xfrm>
                  <a:off x="5045090" y="275801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0" name="Google Shape;9470;p53"/>
                <p:cNvSpPr/>
                <p:nvPr/>
              </p:nvSpPr>
              <p:spPr>
                <a:xfrm>
                  <a:off x="5037230" y="2759972"/>
                  <a:ext cx="5948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4" extrusionOk="0">
                      <a:moveTo>
                        <a:pt x="139" y="1"/>
                      </a:move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1" name="Google Shape;9471;p53"/>
                <p:cNvSpPr/>
                <p:nvPr/>
              </p:nvSpPr>
              <p:spPr>
                <a:xfrm>
                  <a:off x="5049042" y="2748203"/>
                  <a:ext cx="15763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186" extrusionOk="0">
                      <a:moveTo>
                        <a:pt x="370" y="0"/>
                      </a:moveTo>
                      <a:lnTo>
                        <a:pt x="370" y="0"/>
                      </a:lnTo>
                      <a:lnTo>
                        <a:pt x="0" y="185"/>
                      </a:lnTo>
                      <a:lnTo>
                        <a:pt x="0" y="185"/>
                      </a:ln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2" name="Google Shape;9472;p53"/>
                <p:cNvSpPr/>
                <p:nvPr/>
              </p:nvSpPr>
              <p:spPr>
                <a:xfrm>
                  <a:off x="5043136" y="275997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3" name="Google Shape;9473;p53"/>
                <p:cNvSpPr/>
                <p:nvPr/>
              </p:nvSpPr>
              <p:spPr>
                <a:xfrm>
                  <a:off x="5049042" y="275606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4" name="Google Shape;9474;p53"/>
                <p:cNvSpPr/>
                <p:nvPr/>
              </p:nvSpPr>
              <p:spPr>
                <a:xfrm>
                  <a:off x="5043136" y="275801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5" name="Google Shape;9475;p53"/>
                <p:cNvSpPr/>
                <p:nvPr/>
              </p:nvSpPr>
              <p:spPr>
                <a:xfrm>
                  <a:off x="5047045" y="275801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6" name="Google Shape;9476;p53"/>
                <p:cNvSpPr/>
                <p:nvPr/>
              </p:nvSpPr>
              <p:spPr>
                <a:xfrm>
                  <a:off x="5047045" y="275606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7" name="Google Shape;9477;p53"/>
                <p:cNvSpPr/>
                <p:nvPr/>
              </p:nvSpPr>
              <p:spPr>
                <a:xfrm>
                  <a:off x="5045090" y="275801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8" name="Google Shape;9478;p53"/>
                <p:cNvSpPr/>
                <p:nvPr/>
              </p:nvSpPr>
              <p:spPr>
                <a:xfrm>
                  <a:off x="5072622" y="274620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9" name="Google Shape;9479;p53"/>
                <p:cNvSpPr/>
                <p:nvPr/>
              </p:nvSpPr>
              <p:spPr>
                <a:xfrm>
                  <a:off x="5072622" y="274620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0" name="Google Shape;9480;p53"/>
                <p:cNvSpPr/>
                <p:nvPr/>
              </p:nvSpPr>
              <p:spPr>
                <a:xfrm>
                  <a:off x="5072622" y="274620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1" name="Google Shape;9481;p53"/>
                <p:cNvSpPr/>
                <p:nvPr/>
              </p:nvSpPr>
              <p:spPr>
                <a:xfrm>
                  <a:off x="5072622" y="274620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2" name="Google Shape;9482;p53"/>
                <p:cNvSpPr/>
                <p:nvPr/>
              </p:nvSpPr>
              <p:spPr>
                <a:xfrm>
                  <a:off x="5072622" y="274620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3" name="Google Shape;9483;p53"/>
                <p:cNvSpPr/>
                <p:nvPr/>
              </p:nvSpPr>
              <p:spPr>
                <a:xfrm>
                  <a:off x="5072622" y="274425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4" name="Google Shape;9484;p53"/>
                <p:cNvSpPr/>
                <p:nvPr/>
              </p:nvSpPr>
              <p:spPr>
                <a:xfrm>
                  <a:off x="5072622" y="274425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5" name="Google Shape;9485;p53"/>
                <p:cNvSpPr/>
                <p:nvPr/>
              </p:nvSpPr>
              <p:spPr>
                <a:xfrm>
                  <a:off x="5072622" y="2744252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6" name="Google Shape;9486;p53"/>
                <p:cNvSpPr/>
                <p:nvPr/>
              </p:nvSpPr>
              <p:spPr>
                <a:xfrm>
                  <a:off x="5072622" y="274425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7" name="Google Shape;9487;p53"/>
                <p:cNvSpPr/>
                <p:nvPr/>
              </p:nvSpPr>
              <p:spPr>
                <a:xfrm>
                  <a:off x="5072622" y="274425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8" name="Google Shape;9488;p53"/>
                <p:cNvSpPr/>
                <p:nvPr/>
              </p:nvSpPr>
              <p:spPr>
                <a:xfrm>
                  <a:off x="5072622" y="2744252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9" name="Google Shape;9489;p53"/>
                <p:cNvSpPr/>
                <p:nvPr/>
              </p:nvSpPr>
              <p:spPr>
                <a:xfrm>
                  <a:off x="5072622" y="274425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0" name="Google Shape;9490;p53"/>
                <p:cNvSpPr/>
                <p:nvPr/>
              </p:nvSpPr>
              <p:spPr>
                <a:xfrm>
                  <a:off x="5074577" y="274425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1" name="Google Shape;9491;p53"/>
                <p:cNvSpPr/>
                <p:nvPr/>
              </p:nvSpPr>
              <p:spPr>
                <a:xfrm>
                  <a:off x="5074577" y="274425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2" name="Google Shape;9492;p53"/>
                <p:cNvSpPr/>
                <p:nvPr/>
              </p:nvSpPr>
              <p:spPr>
                <a:xfrm>
                  <a:off x="5076574" y="274034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3" name="Google Shape;9493;p53"/>
                <p:cNvSpPr/>
                <p:nvPr/>
              </p:nvSpPr>
              <p:spPr>
                <a:xfrm>
                  <a:off x="5076574" y="274034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4" name="Google Shape;9494;p53"/>
                <p:cNvSpPr/>
                <p:nvPr/>
              </p:nvSpPr>
              <p:spPr>
                <a:xfrm>
                  <a:off x="5035276" y="2754109"/>
                  <a:ext cx="7903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3" extrusionOk="0">
                      <a:moveTo>
                        <a:pt x="185" y="0"/>
                      </a:moveTo>
                      <a:lnTo>
                        <a:pt x="185" y="0"/>
                      </a:lnTo>
                      <a:lnTo>
                        <a:pt x="0" y="93"/>
                      </a:lnTo>
                      <a:lnTo>
                        <a:pt x="185" y="0"/>
                      </a:lnTo>
                      <a:lnTo>
                        <a:pt x="185" y="0"/>
                      </a:lnTo>
                      <a:lnTo>
                        <a:pt x="185" y="0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5" name="Google Shape;9495;p53"/>
                <p:cNvSpPr/>
                <p:nvPr/>
              </p:nvSpPr>
              <p:spPr>
                <a:xfrm>
                  <a:off x="5049042" y="2744252"/>
                  <a:ext cx="11812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140" extrusionOk="0">
                      <a:moveTo>
                        <a:pt x="278" y="1"/>
                      </a:moveTo>
                      <a:lnTo>
                        <a:pt x="278" y="1"/>
                      </a:lnTo>
                      <a:lnTo>
                        <a:pt x="0" y="139"/>
                      </a:lnTo>
                      <a:lnTo>
                        <a:pt x="0" y="139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6" name="Google Shape;9496;p53"/>
                <p:cNvSpPr/>
                <p:nvPr/>
              </p:nvSpPr>
              <p:spPr>
                <a:xfrm>
                  <a:off x="5043136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7" name="Google Shape;9497;p53"/>
                <p:cNvSpPr/>
                <p:nvPr/>
              </p:nvSpPr>
              <p:spPr>
                <a:xfrm>
                  <a:off x="5049042" y="275015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8" name="Google Shape;9498;p53"/>
                <p:cNvSpPr/>
                <p:nvPr/>
              </p:nvSpPr>
              <p:spPr>
                <a:xfrm>
                  <a:off x="5045090" y="27521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9" name="Google Shape;9499;p53"/>
                <p:cNvSpPr/>
                <p:nvPr/>
              </p:nvSpPr>
              <p:spPr>
                <a:xfrm>
                  <a:off x="5043136" y="275211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47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0" name="Google Shape;9500;p53"/>
                <p:cNvSpPr/>
                <p:nvPr/>
              </p:nvSpPr>
              <p:spPr>
                <a:xfrm>
                  <a:off x="5045090" y="2750158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1" name="Google Shape;9501;p53"/>
                <p:cNvSpPr/>
                <p:nvPr/>
              </p:nvSpPr>
              <p:spPr>
                <a:xfrm>
                  <a:off x="5045090" y="27521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2" name="Google Shape;9502;p53"/>
                <p:cNvSpPr/>
                <p:nvPr/>
              </p:nvSpPr>
              <p:spPr>
                <a:xfrm>
                  <a:off x="5035276" y="2758018"/>
                  <a:ext cx="7903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185" y="1"/>
                      </a:moveTo>
                      <a:lnTo>
                        <a:pt x="185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3" name="Google Shape;9503;p53"/>
                <p:cNvSpPr/>
                <p:nvPr/>
              </p:nvSpPr>
              <p:spPr>
                <a:xfrm>
                  <a:off x="5049042" y="2742297"/>
                  <a:ext cx="17717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79" extrusionOk="0">
                      <a:moveTo>
                        <a:pt x="0" y="278"/>
                      </a:moveTo>
                      <a:lnTo>
                        <a:pt x="417" y="0"/>
                      </a:lnTo>
                      <a:lnTo>
                        <a:pt x="417" y="0"/>
                      </a:lnTo>
                      <a:lnTo>
                        <a:pt x="417" y="0"/>
                      </a:lnTo>
                      <a:lnTo>
                        <a:pt x="0" y="278"/>
                      </a:lnTo>
                      <a:lnTo>
                        <a:pt x="0" y="27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4" name="Google Shape;9504;p53"/>
                <p:cNvSpPr/>
                <p:nvPr/>
              </p:nvSpPr>
              <p:spPr>
                <a:xfrm>
                  <a:off x="5070668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5" name="Google Shape;9505;p53"/>
                <p:cNvSpPr/>
                <p:nvPr/>
              </p:nvSpPr>
              <p:spPr>
                <a:xfrm>
                  <a:off x="5043136" y="275801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6" name="Google Shape;9506;p53"/>
                <p:cNvSpPr/>
                <p:nvPr/>
              </p:nvSpPr>
              <p:spPr>
                <a:xfrm>
                  <a:off x="5049042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7" name="Google Shape;9507;p53"/>
                <p:cNvSpPr/>
                <p:nvPr/>
              </p:nvSpPr>
              <p:spPr>
                <a:xfrm>
                  <a:off x="5043136" y="275606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8" name="Google Shape;9508;p53"/>
                <p:cNvSpPr/>
                <p:nvPr/>
              </p:nvSpPr>
              <p:spPr>
                <a:xfrm>
                  <a:off x="5047045" y="275606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9" name="Google Shape;9509;p53"/>
                <p:cNvSpPr/>
                <p:nvPr/>
              </p:nvSpPr>
              <p:spPr>
                <a:xfrm>
                  <a:off x="5047045" y="2754109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0" name="Google Shape;9510;p53"/>
                <p:cNvSpPr/>
                <p:nvPr/>
              </p:nvSpPr>
              <p:spPr>
                <a:xfrm>
                  <a:off x="5049042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1" name="Google Shape;9511;p53"/>
                <p:cNvSpPr/>
                <p:nvPr/>
              </p:nvSpPr>
              <p:spPr>
                <a:xfrm>
                  <a:off x="5045090" y="275606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2" name="Google Shape;9512;p53"/>
                <p:cNvSpPr/>
                <p:nvPr/>
              </p:nvSpPr>
              <p:spPr>
                <a:xfrm>
                  <a:off x="5074577" y="274034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3" name="Google Shape;9513;p53"/>
                <p:cNvSpPr/>
                <p:nvPr/>
              </p:nvSpPr>
              <p:spPr>
                <a:xfrm>
                  <a:off x="5068671" y="2742297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4" y="0"/>
                      </a:moveTo>
                      <a:lnTo>
                        <a:pt x="94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94" y="0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4" name="Google Shape;9514;p53"/>
                <p:cNvSpPr/>
                <p:nvPr/>
              </p:nvSpPr>
              <p:spPr>
                <a:xfrm>
                  <a:off x="5035276" y="2758018"/>
                  <a:ext cx="7903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0" y="93"/>
                      </a:moveTo>
                      <a:lnTo>
                        <a:pt x="0" y="93"/>
                      </a:lnTo>
                      <a:lnTo>
                        <a:pt x="185" y="1"/>
                      </a:lnTo>
                      <a:lnTo>
                        <a:pt x="185" y="1"/>
                      </a:lnTo>
                      <a:lnTo>
                        <a:pt x="185" y="1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5" name="Google Shape;9515;p53"/>
                <p:cNvSpPr/>
                <p:nvPr/>
              </p:nvSpPr>
              <p:spPr>
                <a:xfrm>
                  <a:off x="5049042" y="2742297"/>
                  <a:ext cx="23623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279" extrusionOk="0">
                      <a:moveTo>
                        <a:pt x="417" y="0"/>
                      </a:moveTo>
                      <a:lnTo>
                        <a:pt x="0" y="278"/>
                      </a:lnTo>
                      <a:lnTo>
                        <a:pt x="463" y="47"/>
                      </a:lnTo>
                      <a:lnTo>
                        <a:pt x="5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6" name="Google Shape;9516;p53"/>
                <p:cNvSpPr/>
                <p:nvPr/>
              </p:nvSpPr>
              <p:spPr>
                <a:xfrm>
                  <a:off x="5070668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7" name="Google Shape;9517;p53"/>
                <p:cNvSpPr/>
                <p:nvPr/>
              </p:nvSpPr>
              <p:spPr>
                <a:xfrm>
                  <a:off x="5043136" y="275801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8" name="Google Shape;9518;p53"/>
                <p:cNvSpPr/>
                <p:nvPr/>
              </p:nvSpPr>
              <p:spPr>
                <a:xfrm>
                  <a:off x="5049042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9" name="Google Shape;9519;p53"/>
                <p:cNvSpPr/>
                <p:nvPr/>
              </p:nvSpPr>
              <p:spPr>
                <a:xfrm>
                  <a:off x="5043136" y="275606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0" name="Google Shape;9520;p53"/>
                <p:cNvSpPr/>
                <p:nvPr/>
              </p:nvSpPr>
              <p:spPr>
                <a:xfrm>
                  <a:off x="5047045" y="275606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1" name="Google Shape;9521;p53"/>
                <p:cNvSpPr/>
                <p:nvPr/>
              </p:nvSpPr>
              <p:spPr>
                <a:xfrm>
                  <a:off x="5047045" y="2754109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2" name="Google Shape;9522;p53"/>
                <p:cNvSpPr/>
                <p:nvPr/>
              </p:nvSpPr>
              <p:spPr>
                <a:xfrm>
                  <a:off x="5049042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3" name="Google Shape;9523;p53"/>
                <p:cNvSpPr/>
                <p:nvPr/>
              </p:nvSpPr>
              <p:spPr>
                <a:xfrm>
                  <a:off x="5045090" y="275606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4" name="Google Shape;9524;p53"/>
                <p:cNvSpPr/>
                <p:nvPr/>
              </p:nvSpPr>
              <p:spPr>
                <a:xfrm>
                  <a:off x="5035276" y="2754109"/>
                  <a:ext cx="7903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3" extrusionOk="0">
                      <a:moveTo>
                        <a:pt x="185" y="0"/>
                      </a:moveTo>
                      <a:lnTo>
                        <a:pt x="185" y="0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5" name="Google Shape;9525;p53"/>
                <p:cNvSpPr/>
                <p:nvPr/>
              </p:nvSpPr>
              <p:spPr>
                <a:xfrm>
                  <a:off x="5049042" y="2744252"/>
                  <a:ext cx="11812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140" extrusionOk="0">
                      <a:moveTo>
                        <a:pt x="0" y="139"/>
                      </a:moveTo>
                      <a:lnTo>
                        <a:pt x="278" y="1"/>
                      </a:lnTo>
                      <a:lnTo>
                        <a:pt x="278" y="1"/>
                      </a:lnTo>
                      <a:lnTo>
                        <a:pt x="278" y="1"/>
                      </a:lnTo>
                      <a:lnTo>
                        <a:pt x="0" y="139"/>
                      </a:ln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6" name="Google Shape;9526;p53"/>
                <p:cNvSpPr/>
                <p:nvPr/>
              </p:nvSpPr>
              <p:spPr>
                <a:xfrm>
                  <a:off x="5043136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7" name="Google Shape;9527;p53"/>
                <p:cNvSpPr/>
                <p:nvPr/>
              </p:nvSpPr>
              <p:spPr>
                <a:xfrm>
                  <a:off x="5049042" y="275015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8" name="Google Shape;9528;p53"/>
                <p:cNvSpPr/>
                <p:nvPr/>
              </p:nvSpPr>
              <p:spPr>
                <a:xfrm>
                  <a:off x="5045090" y="27521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9" name="Google Shape;9529;p53"/>
                <p:cNvSpPr/>
                <p:nvPr/>
              </p:nvSpPr>
              <p:spPr>
                <a:xfrm>
                  <a:off x="5043136" y="275211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47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0" name="Google Shape;9530;p53"/>
                <p:cNvSpPr/>
                <p:nvPr/>
              </p:nvSpPr>
              <p:spPr>
                <a:xfrm>
                  <a:off x="5045090" y="2750158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1" name="Google Shape;9531;p53"/>
                <p:cNvSpPr/>
                <p:nvPr/>
              </p:nvSpPr>
              <p:spPr>
                <a:xfrm>
                  <a:off x="5045090" y="27521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2" name="Google Shape;9532;p53"/>
                <p:cNvSpPr/>
                <p:nvPr/>
              </p:nvSpPr>
              <p:spPr>
                <a:xfrm>
                  <a:off x="5035276" y="2754109"/>
                  <a:ext cx="7903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39" extrusionOk="0">
                      <a:moveTo>
                        <a:pt x="185" y="0"/>
                      </a:moveTo>
                      <a:lnTo>
                        <a:pt x="0" y="93"/>
                      </a:lnTo>
                      <a:lnTo>
                        <a:pt x="0" y="139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3" name="Google Shape;9533;p53"/>
                <p:cNvSpPr/>
                <p:nvPr/>
              </p:nvSpPr>
              <p:spPr>
                <a:xfrm>
                  <a:off x="5049042" y="2740343"/>
                  <a:ext cx="21669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278" extrusionOk="0">
                      <a:moveTo>
                        <a:pt x="509" y="0"/>
                      </a:moveTo>
                      <a:lnTo>
                        <a:pt x="278" y="93"/>
                      </a:lnTo>
                      <a:lnTo>
                        <a:pt x="0" y="231"/>
                      </a:lnTo>
                      <a:lnTo>
                        <a:pt x="0" y="278"/>
                      </a:lnTo>
                      <a:lnTo>
                        <a:pt x="370" y="93"/>
                      </a:lnTo>
                      <a:lnTo>
                        <a:pt x="50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4" name="Google Shape;9534;p53"/>
                <p:cNvSpPr/>
                <p:nvPr/>
              </p:nvSpPr>
              <p:spPr>
                <a:xfrm>
                  <a:off x="5049042" y="2750158"/>
                  <a:ext cx="5906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47" extrusionOk="0">
                      <a:moveTo>
                        <a:pt x="139" y="0"/>
                      </a:moveTo>
                      <a:lnTo>
                        <a:pt x="139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5" name="Google Shape;9535;p53"/>
                <p:cNvSpPr/>
                <p:nvPr/>
              </p:nvSpPr>
              <p:spPr>
                <a:xfrm>
                  <a:off x="5043136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6" name="Google Shape;9536;p53"/>
                <p:cNvSpPr/>
                <p:nvPr/>
              </p:nvSpPr>
              <p:spPr>
                <a:xfrm>
                  <a:off x="5049042" y="275015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7" name="Google Shape;9537;p53"/>
                <p:cNvSpPr/>
                <p:nvPr/>
              </p:nvSpPr>
              <p:spPr>
                <a:xfrm>
                  <a:off x="5049042" y="27521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8" name="Google Shape;9538;p53"/>
                <p:cNvSpPr/>
                <p:nvPr/>
              </p:nvSpPr>
              <p:spPr>
                <a:xfrm>
                  <a:off x="5047045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9" name="Google Shape;9539;p53"/>
                <p:cNvSpPr/>
                <p:nvPr/>
              </p:nvSpPr>
              <p:spPr>
                <a:xfrm>
                  <a:off x="5043136" y="275410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0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0" name="Google Shape;9540;p53"/>
                <p:cNvSpPr/>
                <p:nvPr/>
              </p:nvSpPr>
              <p:spPr>
                <a:xfrm>
                  <a:off x="5045090" y="27521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1" name="Google Shape;9541;p53"/>
                <p:cNvSpPr/>
                <p:nvPr/>
              </p:nvSpPr>
              <p:spPr>
                <a:xfrm>
                  <a:off x="5043136" y="275211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2" name="Google Shape;9542;p53"/>
                <p:cNvSpPr/>
                <p:nvPr/>
              </p:nvSpPr>
              <p:spPr>
                <a:xfrm>
                  <a:off x="5045090" y="2750158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0"/>
                      </a:moveTo>
                      <a:lnTo>
                        <a:pt x="1" y="47"/>
                      </a:lnTo>
                      <a:lnTo>
                        <a:pt x="93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3" name="Google Shape;9543;p53"/>
                <p:cNvSpPr/>
                <p:nvPr/>
              </p:nvSpPr>
              <p:spPr>
                <a:xfrm>
                  <a:off x="5047045" y="2752112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47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4" name="Google Shape;9544;p53"/>
                <p:cNvSpPr/>
                <p:nvPr/>
              </p:nvSpPr>
              <p:spPr>
                <a:xfrm>
                  <a:off x="5045090" y="2754109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5" name="Google Shape;9545;p53"/>
                <p:cNvSpPr/>
                <p:nvPr/>
              </p:nvSpPr>
              <p:spPr>
                <a:xfrm>
                  <a:off x="5045090" y="275211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6" name="Google Shape;9546;p53"/>
                <p:cNvSpPr/>
                <p:nvPr/>
              </p:nvSpPr>
              <p:spPr>
                <a:xfrm>
                  <a:off x="5035276" y="2756063"/>
                  <a:ext cx="790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85" y="0"/>
                      </a:moveTo>
                      <a:lnTo>
                        <a:pt x="0" y="139"/>
                      </a:lnTo>
                      <a:lnTo>
                        <a:pt x="185" y="47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7" name="Google Shape;9547;p53"/>
                <p:cNvSpPr/>
                <p:nvPr/>
              </p:nvSpPr>
              <p:spPr>
                <a:xfrm>
                  <a:off x="5070668" y="273834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8" name="Google Shape;9548;p53"/>
                <p:cNvSpPr/>
                <p:nvPr/>
              </p:nvSpPr>
              <p:spPr>
                <a:xfrm>
                  <a:off x="5049042" y="2742297"/>
                  <a:ext cx="17717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79" extrusionOk="0">
                      <a:moveTo>
                        <a:pt x="417" y="0"/>
                      </a:moveTo>
                      <a:lnTo>
                        <a:pt x="278" y="93"/>
                      </a:lnTo>
                      <a:lnTo>
                        <a:pt x="278" y="93"/>
                      </a:lnTo>
                      <a:lnTo>
                        <a:pt x="370" y="47"/>
                      </a:lnTo>
                      <a:lnTo>
                        <a:pt x="417" y="47"/>
                      </a:lnTo>
                      <a:lnTo>
                        <a:pt x="417" y="0"/>
                      </a:lnTo>
                      <a:close/>
                      <a:moveTo>
                        <a:pt x="232" y="93"/>
                      </a:moveTo>
                      <a:lnTo>
                        <a:pt x="139" y="185"/>
                      </a:lnTo>
                      <a:lnTo>
                        <a:pt x="0" y="232"/>
                      </a:lnTo>
                      <a:lnTo>
                        <a:pt x="0" y="278"/>
                      </a:lnTo>
                      <a:lnTo>
                        <a:pt x="278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9" name="Google Shape;9549;p53"/>
                <p:cNvSpPr/>
                <p:nvPr/>
              </p:nvSpPr>
              <p:spPr>
                <a:xfrm>
                  <a:off x="5043136" y="275606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7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0" name="Google Shape;9550;p53"/>
                <p:cNvSpPr/>
                <p:nvPr/>
              </p:nvSpPr>
              <p:spPr>
                <a:xfrm>
                  <a:off x="5049042" y="275211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0" y="47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1" name="Google Shape;9551;p53"/>
                <p:cNvSpPr/>
                <p:nvPr/>
              </p:nvSpPr>
              <p:spPr>
                <a:xfrm>
                  <a:off x="5043136" y="2754109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0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2" name="Google Shape;9552;p53"/>
                <p:cNvSpPr/>
                <p:nvPr/>
              </p:nvSpPr>
              <p:spPr>
                <a:xfrm>
                  <a:off x="5047045" y="275410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3" name="Google Shape;9553;p53"/>
                <p:cNvSpPr/>
                <p:nvPr/>
              </p:nvSpPr>
              <p:spPr>
                <a:xfrm>
                  <a:off x="5047045" y="2752112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4" name="Google Shape;9554;p53"/>
                <p:cNvSpPr/>
                <p:nvPr/>
              </p:nvSpPr>
              <p:spPr>
                <a:xfrm>
                  <a:off x="5045090" y="275410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5" name="Google Shape;9555;p53"/>
                <p:cNvSpPr/>
                <p:nvPr/>
              </p:nvSpPr>
              <p:spPr>
                <a:xfrm>
                  <a:off x="5072622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6" name="Google Shape;9556;p53"/>
                <p:cNvSpPr/>
                <p:nvPr/>
              </p:nvSpPr>
              <p:spPr>
                <a:xfrm>
                  <a:off x="5072622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7" name="Google Shape;9557;p53"/>
                <p:cNvSpPr/>
                <p:nvPr/>
              </p:nvSpPr>
              <p:spPr>
                <a:xfrm>
                  <a:off x="5072622" y="273834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8" name="Google Shape;9558;p53"/>
                <p:cNvSpPr/>
                <p:nvPr/>
              </p:nvSpPr>
              <p:spPr>
                <a:xfrm>
                  <a:off x="5074577" y="273834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9" name="Google Shape;9559;p53"/>
                <p:cNvSpPr/>
                <p:nvPr/>
              </p:nvSpPr>
              <p:spPr>
                <a:xfrm>
                  <a:off x="5074577" y="273834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0" name="Google Shape;9560;p53"/>
                <p:cNvSpPr/>
                <p:nvPr/>
              </p:nvSpPr>
              <p:spPr>
                <a:xfrm>
                  <a:off x="5074577" y="2738346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1" name="Google Shape;9561;p53"/>
                <p:cNvSpPr/>
                <p:nvPr/>
              </p:nvSpPr>
              <p:spPr>
                <a:xfrm>
                  <a:off x="5074577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2" name="Google Shape;9562;p53"/>
                <p:cNvSpPr/>
                <p:nvPr/>
              </p:nvSpPr>
              <p:spPr>
                <a:xfrm>
                  <a:off x="5074577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3" name="Google Shape;9563;p53"/>
                <p:cNvSpPr/>
                <p:nvPr/>
              </p:nvSpPr>
              <p:spPr>
                <a:xfrm>
                  <a:off x="5074577" y="273834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4" name="Google Shape;9564;p53"/>
                <p:cNvSpPr/>
                <p:nvPr/>
              </p:nvSpPr>
              <p:spPr>
                <a:xfrm>
                  <a:off x="5072622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5" name="Google Shape;9565;p53"/>
                <p:cNvSpPr/>
                <p:nvPr/>
              </p:nvSpPr>
              <p:spPr>
                <a:xfrm>
                  <a:off x="5074577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6" name="Google Shape;9566;p53"/>
                <p:cNvSpPr/>
                <p:nvPr/>
              </p:nvSpPr>
              <p:spPr>
                <a:xfrm>
                  <a:off x="5072622" y="274034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7" name="Google Shape;9567;p53"/>
                <p:cNvSpPr/>
                <p:nvPr/>
              </p:nvSpPr>
              <p:spPr>
                <a:xfrm>
                  <a:off x="5072622" y="274229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8" name="Google Shape;9568;p53"/>
                <p:cNvSpPr/>
                <p:nvPr/>
              </p:nvSpPr>
              <p:spPr>
                <a:xfrm>
                  <a:off x="5072622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9" name="Google Shape;9569;p53"/>
                <p:cNvSpPr/>
                <p:nvPr/>
              </p:nvSpPr>
              <p:spPr>
                <a:xfrm>
                  <a:off x="5072622" y="274229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0" name="Google Shape;9570;p53"/>
                <p:cNvSpPr/>
                <p:nvPr/>
              </p:nvSpPr>
              <p:spPr>
                <a:xfrm>
                  <a:off x="5074577" y="273834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1" name="Google Shape;9571;p53"/>
                <p:cNvSpPr/>
                <p:nvPr/>
              </p:nvSpPr>
              <p:spPr>
                <a:xfrm>
                  <a:off x="5076574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2" name="Google Shape;9572;p53"/>
                <p:cNvSpPr/>
                <p:nvPr/>
              </p:nvSpPr>
              <p:spPr>
                <a:xfrm>
                  <a:off x="5074577" y="2738346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3" name="Google Shape;9573;p53"/>
                <p:cNvSpPr/>
                <p:nvPr/>
              </p:nvSpPr>
              <p:spPr>
                <a:xfrm>
                  <a:off x="5074577" y="2738346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4" name="Google Shape;9574;p53"/>
                <p:cNvSpPr/>
                <p:nvPr/>
              </p:nvSpPr>
              <p:spPr>
                <a:xfrm>
                  <a:off x="5076574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5" name="Google Shape;9575;p53"/>
                <p:cNvSpPr/>
                <p:nvPr/>
              </p:nvSpPr>
              <p:spPr>
                <a:xfrm>
                  <a:off x="5076574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6" name="Google Shape;9576;p53"/>
                <p:cNvSpPr/>
                <p:nvPr/>
              </p:nvSpPr>
              <p:spPr>
                <a:xfrm>
                  <a:off x="5074577" y="2740343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7" name="Google Shape;9577;p53"/>
                <p:cNvSpPr/>
                <p:nvPr/>
              </p:nvSpPr>
              <p:spPr>
                <a:xfrm>
                  <a:off x="5072622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8" name="Google Shape;9578;p53"/>
                <p:cNvSpPr/>
                <p:nvPr/>
              </p:nvSpPr>
              <p:spPr>
                <a:xfrm>
                  <a:off x="5076574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9" name="Google Shape;9579;p53"/>
                <p:cNvSpPr/>
                <p:nvPr/>
              </p:nvSpPr>
              <p:spPr>
                <a:xfrm>
                  <a:off x="5076574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6" y="0"/>
                      </a:move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0" name="Google Shape;9580;p53"/>
                <p:cNvSpPr/>
                <p:nvPr/>
              </p:nvSpPr>
              <p:spPr>
                <a:xfrm>
                  <a:off x="5074577" y="2740343"/>
                  <a:ext cx="399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" extrusionOk="0">
                      <a:moveTo>
                        <a:pt x="47" y="0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1" name="Google Shape;9581;p53"/>
                <p:cNvSpPr/>
                <p:nvPr/>
              </p:nvSpPr>
              <p:spPr>
                <a:xfrm>
                  <a:off x="5074577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2" name="Google Shape;9582;p53"/>
                <p:cNvSpPr/>
                <p:nvPr/>
              </p:nvSpPr>
              <p:spPr>
                <a:xfrm>
                  <a:off x="5074577" y="2740343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3" name="Google Shape;9583;p53"/>
                <p:cNvSpPr/>
                <p:nvPr/>
              </p:nvSpPr>
              <p:spPr>
                <a:xfrm>
                  <a:off x="5072622" y="274034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1" y="46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4" name="Google Shape;9584;p53"/>
                <p:cNvSpPr/>
                <p:nvPr/>
              </p:nvSpPr>
              <p:spPr>
                <a:xfrm>
                  <a:off x="5072622" y="274034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5" name="Google Shape;9585;p53"/>
                <p:cNvSpPr/>
                <p:nvPr/>
              </p:nvSpPr>
              <p:spPr>
                <a:xfrm>
                  <a:off x="5076574" y="274034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6" y="0"/>
                      </a:moveTo>
                      <a:lnTo>
                        <a:pt x="0" y="46"/>
                      </a:lnTo>
                      <a:lnTo>
                        <a:pt x="46" y="46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6" name="Google Shape;9586;p53"/>
                <p:cNvSpPr/>
                <p:nvPr/>
              </p:nvSpPr>
              <p:spPr>
                <a:xfrm>
                  <a:off x="5074577" y="2742297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7" name="Google Shape;9587;p53"/>
                <p:cNvSpPr/>
                <p:nvPr/>
              </p:nvSpPr>
              <p:spPr>
                <a:xfrm>
                  <a:off x="5049042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8" name="Google Shape;9588;p53"/>
                <p:cNvSpPr/>
                <p:nvPr/>
              </p:nvSpPr>
              <p:spPr>
                <a:xfrm>
                  <a:off x="5074577" y="2742297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9" name="Google Shape;9589;p53"/>
                <p:cNvSpPr/>
                <p:nvPr/>
              </p:nvSpPr>
              <p:spPr>
                <a:xfrm>
                  <a:off x="5068671" y="2742297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4" y="0"/>
                      </a:moveTo>
                      <a:lnTo>
                        <a:pt x="1" y="47"/>
                      </a:lnTo>
                      <a:lnTo>
                        <a:pt x="94" y="47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0" name="Google Shape;9590;p53"/>
                <p:cNvSpPr/>
                <p:nvPr/>
              </p:nvSpPr>
              <p:spPr>
                <a:xfrm>
                  <a:off x="5035276" y="2758018"/>
                  <a:ext cx="790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85" y="1"/>
                      </a:moveTo>
                      <a:lnTo>
                        <a:pt x="0" y="93"/>
                      </a:lnTo>
                      <a:lnTo>
                        <a:pt x="46" y="139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1" name="Google Shape;9591;p53"/>
                <p:cNvSpPr/>
                <p:nvPr/>
              </p:nvSpPr>
              <p:spPr>
                <a:xfrm>
                  <a:off x="5049042" y="2744252"/>
                  <a:ext cx="19672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233" extrusionOk="0">
                      <a:moveTo>
                        <a:pt x="463" y="1"/>
                      </a:moveTo>
                      <a:lnTo>
                        <a:pt x="370" y="47"/>
                      </a:lnTo>
                      <a:lnTo>
                        <a:pt x="417" y="47"/>
                      </a:lnTo>
                      <a:lnTo>
                        <a:pt x="463" y="1"/>
                      </a:lnTo>
                      <a:close/>
                      <a:moveTo>
                        <a:pt x="370" y="47"/>
                      </a:moveTo>
                      <a:lnTo>
                        <a:pt x="356" y="54"/>
                      </a:lnTo>
                      <a:lnTo>
                        <a:pt x="370" y="47"/>
                      </a:lnTo>
                      <a:close/>
                      <a:moveTo>
                        <a:pt x="356" y="54"/>
                      </a:moveTo>
                      <a:lnTo>
                        <a:pt x="0" y="232"/>
                      </a:lnTo>
                      <a:lnTo>
                        <a:pt x="278" y="93"/>
                      </a:lnTo>
                      <a:lnTo>
                        <a:pt x="356" y="5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2" name="Google Shape;9592;p53"/>
                <p:cNvSpPr/>
                <p:nvPr/>
              </p:nvSpPr>
              <p:spPr>
                <a:xfrm>
                  <a:off x="5043136" y="275801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3" name="Google Shape;9593;p53"/>
                <p:cNvSpPr/>
                <p:nvPr/>
              </p:nvSpPr>
              <p:spPr>
                <a:xfrm>
                  <a:off x="5049042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4" name="Google Shape;9594;p53"/>
                <p:cNvSpPr/>
                <p:nvPr/>
              </p:nvSpPr>
              <p:spPr>
                <a:xfrm>
                  <a:off x="5043136" y="275606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5" name="Google Shape;9595;p53"/>
                <p:cNvSpPr/>
                <p:nvPr/>
              </p:nvSpPr>
              <p:spPr>
                <a:xfrm>
                  <a:off x="5047045" y="275606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6" name="Google Shape;9596;p53"/>
                <p:cNvSpPr/>
                <p:nvPr/>
              </p:nvSpPr>
              <p:spPr>
                <a:xfrm>
                  <a:off x="5047045" y="2754109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7" name="Google Shape;9597;p53"/>
                <p:cNvSpPr/>
                <p:nvPr/>
              </p:nvSpPr>
              <p:spPr>
                <a:xfrm>
                  <a:off x="5045090" y="275606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8" name="Google Shape;9598;p53"/>
                <p:cNvSpPr/>
                <p:nvPr/>
              </p:nvSpPr>
              <p:spPr>
                <a:xfrm>
                  <a:off x="5049042" y="2754109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9" name="Google Shape;9599;p53"/>
                <p:cNvSpPr/>
                <p:nvPr/>
              </p:nvSpPr>
              <p:spPr>
                <a:xfrm>
                  <a:off x="5072622" y="2742297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0" name="Google Shape;9600;p53"/>
                <p:cNvSpPr/>
                <p:nvPr/>
              </p:nvSpPr>
              <p:spPr>
                <a:xfrm>
                  <a:off x="5074577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1" name="Google Shape;9601;p53"/>
                <p:cNvSpPr/>
                <p:nvPr/>
              </p:nvSpPr>
              <p:spPr>
                <a:xfrm>
                  <a:off x="5074577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2" name="Google Shape;9602;p53"/>
                <p:cNvSpPr/>
                <p:nvPr/>
              </p:nvSpPr>
              <p:spPr>
                <a:xfrm>
                  <a:off x="5074577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3" name="Google Shape;9603;p53"/>
                <p:cNvSpPr/>
                <p:nvPr/>
              </p:nvSpPr>
              <p:spPr>
                <a:xfrm>
                  <a:off x="5074577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4" name="Google Shape;9604;p53"/>
                <p:cNvSpPr/>
                <p:nvPr/>
              </p:nvSpPr>
              <p:spPr>
                <a:xfrm>
                  <a:off x="5074577" y="274229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5" name="Google Shape;9605;p53"/>
                <p:cNvSpPr/>
                <p:nvPr/>
              </p:nvSpPr>
              <p:spPr>
                <a:xfrm>
                  <a:off x="5072622" y="2742297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6" name="Google Shape;9606;p53"/>
                <p:cNvSpPr/>
                <p:nvPr/>
              </p:nvSpPr>
              <p:spPr>
                <a:xfrm>
                  <a:off x="5066717" y="2740343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46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7" name="Google Shape;9607;p53"/>
                <p:cNvSpPr/>
                <p:nvPr/>
              </p:nvSpPr>
              <p:spPr>
                <a:xfrm>
                  <a:off x="5066717" y="2740343"/>
                  <a:ext cx="5948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7" extrusionOk="0">
                      <a:moveTo>
                        <a:pt x="93" y="0"/>
                      </a:moveTo>
                      <a:lnTo>
                        <a:pt x="1" y="46"/>
                      </a:lnTo>
                      <a:lnTo>
                        <a:pt x="140" y="46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8" name="Google Shape;9608;p53"/>
                <p:cNvSpPr/>
                <p:nvPr/>
              </p:nvSpPr>
              <p:spPr>
                <a:xfrm>
                  <a:off x="5035276" y="2754109"/>
                  <a:ext cx="7903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39" extrusionOk="0">
                      <a:moveTo>
                        <a:pt x="185" y="0"/>
                      </a:moveTo>
                      <a:lnTo>
                        <a:pt x="0" y="139"/>
                      </a:lnTo>
                      <a:lnTo>
                        <a:pt x="185" y="46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9" name="Google Shape;9609;p53"/>
                <p:cNvSpPr/>
                <p:nvPr/>
              </p:nvSpPr>
              <p:spPr>
                <a:xfrm>
                  <a:off x="5049042" y="2744252"/>
                  <a:ext cx="15763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186" extrusionOk="0">
                      <a:moveTo>
                        <a:pt x="370" y="1"/>
                      </a:move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139" y="139"/>
                      </a:lnTo>
                      <a:lnTo>
                        <a:pt x="3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0" name="Google Shape;9610;p53"/>
                <p:cNvSpPr/>
                <p:nvPr/>
              </p:nvSpPr>
              <p:spPr>
                <a:xfrm>
                  <a:off x="5043136" y="2754109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1" name="Google Shape;9611;p53"/>
                <p:cNvSpPr/>
                <p:nvPr/>
              </p:nvSpPr>
              <p:spPr>
                <a:xfrm>
                  <a:off x="5049042" y="2752112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2" name="Google Shape;9612;p53"/>
                <p:cNvSpPr/>
                <p:nvPr/>
              </p:nvSpPr>
              <p:spPr>
                <a:xfrm>
                  <a:off x="5043136" y="2754109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3" name="Google Shape;9613;p53"/>
                <p:cNvSpPr/>
                <p:nvPr/>
              </p:nvSpPr>
              <p:spPr>
                <a:xfrm>
                  <a:off x="5045090" y="275211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47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4" name="Google Shape;9614;p53"/>
                <p:cNvSpPr/>
                <p:nvPr/>
              </p:nvSpPr>
              <p:spPr>
                <a:xfrm>
                  <a:off x="5045090" y="2752112"/>
                  <a:ext cx="3994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8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5" name="Google Shape;9615;p53"/>
                <p:cNvSpPr/>
                <p:nvPr/>
              </p:nvSpPr>
              <p:spPr>
                <a:xfrm>
                  <a:off x="5045090" y="275211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6" name="Google Shape;9616;p53"/>
                <p:cNvSpPr/>
                <p:nvPr/>
              </p:nvSpPr>
              <p:spPr>
                <a:xfrm>
                  <a:off x="5035276" y="2756063"/>
                  <a:ext cx="790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85" y="0"/>
                      </a:moveTo>
                      <a:lnTo>
                        <a:pt x="0" y="93"/>
                      </a:lnTo>
                      <a:lnTo>
                        <a:pt x="0" y="139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7" name="Google Shape;9617;p53"/>
                <p:cNvSpPr/>
                <p:nvPr/>
              </p:nvSpPr>
              <p:spPr>
                <a:xfrm>
                  <a:off x="5054905" y="2740343"/>
                  <a:ext cx="15805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32" extrusionOk="0">
                      <a:moveTo>
                        <a:pt x="371" y="0"/>
                      </a:moveTo>
                      <a:lnTo>
                        <a:pt x="279" y="46"/>
                      </a:lnTo>
                      <a:lnTo>
                        <a:pt x="279" y="62"/>
                      </a:lnTo>
                      <a:lnTo>
                        <a:pt x="371" y="0"/>
                      </a:lnTo>
                      <a:close/>
                      <a:moveTo>
                        <a:pt x="279" y="62"/>
                      </a:moveTo>
                      <a:lnTo>
                        <a:pt x="232" y="93"/>
                      </a:lnTo>
                      <a:lnTo>
                        <a:pt x="279" y="93"/>
                      </a:lnTo>
                      <a:lnTo>
                        <a:pt x="279" y="62"/>
                      </a:lnTo>
                      <a:close/>
                      <a:moveTo>
                        <a:pt x="232" y="93"/>
                      </a:moveTo>
                      <a:lnTo>
                        <a:pt x="140" y="139"/>
                      </a:lnTo>
                      <a:lnTo>
                        <a:pt x="94" y="139"/>
                      </a:lnTo>
                      <a:lnTo>
                        <a:pt x="1" y="231"/>
                      </a:lnTo>
                      <a:lnTo>
                        <a:pt x="232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8" name="Google Shape;9618;p53"/>
                <p:cNvSpPr/>
                <p:nvPr/>
              </p:nvSpPr>
              <p:spPr>
                <a:xfrm>
                  <a:off x="5043136" y="275606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9" name="Google Shape;9619;p53"/>
                <p:cNvSpPr/>
                <p:nvPr/>
              </p:nvSpPr>
              <p:spPr>
                <a:xfrm>
                  <a:off x="5043136" y="275606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0" name="Google Shape;9620;p53"/>
                <p:cNvSpPr/>
                <p:nvPr/>
              </p:nvSpPr>
              <p:spPr>
                <a:xfrm>
                  <a:off x="5072622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1" name="Google Shape;9621;p53"/>
                <p:cNvSpPr/>
                <p:nvPr/>
              </p:nvSpPr>
              <p:spPr>
                <a:xfrm>
                  <a:off x="5072622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2" name="Google Shape;9622;p53"/>
                <p:cNvSpPr/>
                <p:nvPr/>
              </p:nvSpPr>
              <p:spPr>
                <a:xfrm>
                  <a:off x="5072622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3" name="Google Shape;9623;p53"/>
                <p:cNvSpPr/>
                <p:nvPr/>
              </p:nvSpPr>
              <p:spPr>
                <a:xfrm>
                  <a:off x="5076574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4" name="Google Shape;9624;p53"/>
                <p:cNvSpPr/>
                <p:nvPr/>
              </p:nvSpPr>
              <p:spPr>
                <a:xfrm>
                  <a:off x="5074577" y="2738346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47"/>
                      </a:lnTo>
                      <a:lnTo>
                        <a:pt x="47" y="47"/>
                      </a:ln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5" name="Google Shape;9625;p53"/>
                <p:cNvSpPr/>
                <p:nvPr/>
              </p:nvSpPr>
              <p:spPr>
                <a:xfrm>
                  <a:off x="5072622" y="2740343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6" name="Google Shape;9626;p53"/>
                <p:cNvSpPr/>
                <p:nvPr/>
              </p:nvSpPr>
              <p:spPr>
                <a:xfrm>
                  <a:off x="5076574" y="274034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7" name="Google Shape;9627;p53"/>
                <p:cNvSpPr/>
                <p:nvPr/>
              </p:nvSpPr>
              <p:spPr>
                <a:xfrm>
                  <a:off x="5074577" y="2740343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8" name="Google Shape;9628;p53"/>
                <p:cNvSpPr/>
                <p:nvPr/>
              </p:nvSpPr>
              <p:spPr>
                <a:xfrm>
                  <a:off x="5035276" y="2750158"/>
                  <a:ext cx="5906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40" extrusionOk="0">
                      <a:moveTo>
                        <a:pt x="139" y="0"/>
                      </a:moveTo>
                      <a:lnTo>
                        <a:pt x="46" y="93"/>
                      </a:lnTo>
                      <a:lnTo>
                        <a:pt x="0" y="139"/>
                      </a:lnTo>
                      <a:lnTo>
                        <a:pt x="0" y="139"/>
                      </a:lnTo>
                      <a:lnTo>
                        <a:pt x="139" y="47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9" name="Google Shape;9629;p53"/>
                <p:cNvSpPr/>
                <p:nvPr/>
              </p:nvSpPr>
              <p:spPr>
                <a:xfrm>
                  <a:off x="5047045" y="2736392"/>
                  <a:ext cx="25620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279" extrusionOk="0">
                      <a:moveTo>
                        <a:pt x="510" y="0"/>
                      </a:moveTo>
                      <a:lnTo>
                        <a:pt x="279" y="93"/>
                      </a:lnTo>
                      <a:lnTo>
                        <a:pt x="1" y="232"/>
                      </a:lnTo>
                      <a:lnTo>
                        <a:pt x="47" y="278"/>
                      </a:lnTo>
                      <a:lnTo>
                        <a:pt x="279" y="139"/>
                      </a:lnTo>
                      <a:lnTo>
                        <a:pt x="556" y="47"/>
                      </a:lnTo>
                      <a:lnTo>
                        <a:pt x="60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0" name="Google Shape;9630;p53"/>
                <p:cNvSpPr/>
                <p:nvPr/>
              </p:nvSpPr>
              <p:spPr>
                <a:xfrm>
                  <a:off x="5041139" y="2750158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1" name="Google Shape;9631;p53"/>
                <p:cNvSpPr/>
                <p:nvPr/>
              </p:nvSpPr>
              <p:spPr>
                <a:xfrm>
                  <a:off x="5047045" y="2746206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47" y="47"/>
                      </a:moveTo>
                      <a:lnTo>
                        <a:pt x="47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2" name="Google Shape;9632;p53"/>
                <p:cNvSpPr/>
                <p:nvPr/>
              </p:nvSpPr>
              <p:spPr>
                <a:xfrm>
                  <a:off x="5043136" y="2748203"/>
                  <a:ext cx="1997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3" extrusionOk="0">
                      <a:moveTo>
                        <a:pt x="47" y="0"/>
                      </a:moveTo>
                      <a:lnTo>
                        <a:pt x="0" y="46"/>
                      </a:lnTo>
                      <a:lnTo>
                        <a:pt x="0" y="93"/>
                      </a:lnTo>
                      <a:lnTo>
                        <a:pt x="4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3" name="Google Shape;9633;p53"/>
                <p:cNvSpPr/>
                <p:nvPr/>
              </p:nvSpPr>
              <p:spPr>
                <a:xfrm>
                  <a:off x="5045090" y="274820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4" name="Google Shape;9634;p53"/>
                <p:cNvSpPr/>
                <p:nvPr/>
              </p:nvSpPr>
              <p:spPr>
                <a:xfrm>
                  <a:off x="5045090" y="2746206"/>
                  <a:ext cx="3994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4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1" y="93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5" name="Google Shape;9635;p53"/>
                <p:cNvSpPr/>
                <p:nvPr/>
              </p:nvSpPr>
              <p:spPr>
                <a:xfrm>
                  <a:off x="5045090" y="274820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6"/>
                      </a:moveTo>
                      <a:lnTo>
                        <a:pt x="1" y="46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lnTo>
                        <a:pt x="1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6" name="Google Shape;9636;p53"/>
                <p:cNvSpPr/>
                <p:nvPr/>
              </p:nvSpPr>
              <p:spPr>
                <a:xfrm>
                  <a:off x="5037230" y="2750158"/>
                  <a:ext cx="3951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94" extrusionOk="0">
                      <a:moveTo>
                        <a:pt x="93" y="0"/>
                      </a:moveTo>
                      <a:lnTo>
                        <a:pt x="0" y="47"/>
                      </a:lnTo>
                      <a:lnTo>
                        <a:pt x="0" y="9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7" name="Google Shape;9637;p53"/>
                <p:cNvSpPr/>
                <p:nvPr/>
              </p:nvSpPr>
              <p:spPr>
                <a:xfrm>
                  <a:off x="5047045" y="2740343"/>
                  <a:ext cx="11854" cy="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39" extrusionOk="0">
                      <a:moveTo>
                        <a:pt x="279" y="0"/>
                      </a:moveTo>
                      <a:lnTo>
                        <a:pt x="279" y="0"/>
                      </a:lnTo>
                      <a:lnTo>
                        <a:pt x="1" y="139"/>
                      </a:lnTo>
                      <a:lnTo>
                        <a:pt x="1" y="139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8" name="Google Shape;9638;p53"/>
                <p:cNvSpPr/>
                <p:nvPr/>
              </p:nvSpPr>
              <p:spPr>
                <a:xfrm>
                  <a:off x="5041139" y="2750158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9" name="Google Shape;9639;p53"/>
                <p:cNvSpPr/>
                <p:nvPr/>
              </p:nvSpPr>
              <p:spPr>
                <a:xfrm>
                  <a:off x="5047045" y="274620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0" name="Google Shape;9640;p53"/>
                <p:cNvSpPr/>
                <p:nvPr/>
              </p:nvSpPr>
              <p:spPr>
                <a:xfrm>
                  <a:off x="5043136" y="2748203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1" name="Google Shape;9641;p53"/>
                <p:cNvSpPr/>
                <p:nvPr/>
              </p:nvSpPr>
              <p:spPr>
                <a:xfrm>
                  <a:off x="5045090" y="274820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2" name="Google Shape;9642;p53"/>
                <p:cNvSpPr/>
                <p:nvPr/>
              </p:nvSpPr>
              <p:spPr>
                <a:xfrm>
                  <a:off x="5045090" y="274620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3" name="Google Shape;9643;p53"/>
                <p:cNvSpPr/>
                <p:nvPr/>
              </p:nvSpPr>
              <p:spPr>
                <a:xfrm>
                  <a:off x="5045090" y="2748203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4" name="Google Shape;9644;p53"/>
                <p:cNvSpPr/>
                <p:nvPr/>
              </p:nvSpPr>
              <p:spPr>
                <a:xfrm>
                  <a:off x="5070668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0" y="47"/>
                      </a:move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5" name="Google Shape;9645;p53"/>
                <p:cNvSpPr/>
                <p:nvPr/>
              </p:nvSpPr>
              <p:spPr>
                <a:xfrm>
                  <a:off x="5070668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6" name="Google Shape;9646;p53"/>
                <p:cNvSpPr/>
                <p:nvPr/>
              </p:nvSpPr>
              <p:spPr>
                <a:xfrm>
                  <a:off x="5035276" y="2752112"/>
                  <a:ext cx="5906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140" extrusionOk="0">
                      <a:moveTo>
                        <a:pt x="139" y="1"/>
                      </a:moveTo>
                      <a:lnTo>
                        <a:pt x="0" y="93"/>
                      </a:lnTo>
                      <a:lnTo>
                        <a:pt x="0" y="140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7" name="Google Shape;9647;p53"/>
                <p:cNvSpPr/>
                <p:nvPr/>
              </p:nvSpPr>
              <p:spPr>
                <a:xfrm>
                  <a:off x="5049042" y="2738346"/>
                  <a:ext cx="21669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279" extrusionOk="0">
                      <a:moveTo>
                        <a:pt x="509" y="1"/>
                      </a:moveTo>
                      <a:lnTo>
                        <a:pt x="370" y="47"/>
                      </a:lnTo>
                      <a:lnTo>
                        <a:pt x="370" y="47"/>
                      </a:lnTo>
                      <a:lnTo>
                        <a:pt x="509" y="1"/>
                      </a:lnTo>
                      <a:close/>
                      <a:moveTo>
                        <a:pt x="370" y="47"/>
                      </a:moveTo>
                      <a:lnTo>
                        <a:pt x="232" y="93"/>
                      </a:lnTo>
                      <a:lnTo>
                        <a:pt x="0" y="232"/>
                      </a:lnTo>
                      <a:lnTo>
                        <a:pt x="0" y="278"/>
                      </a:lnTo>
                      <a:lnTo>
                        <a:pt x="37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8" name="Google Shape;9648;p53"/>
                <p:cNvSpPr/>
                <p:nvPr/>
              </p:nvSpPr>
              <p:spPr>
                <a:xfrm>
                  <a:off x="5041139" y="2752112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9" name="Google Shape;9649;p53"/>
                <p:cNvSpPr/>
                <p:nvPr/>
              </p:nvSpPr>
              <p:spPr>
                <a:xfrm>
                  <a:off x="5049042" y="274820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0" y="46"/>
                      </a:moveTo>
                      <a:lnTo>
                        <a:pt x="0" y="4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0" name="Google Shape;9650;p53"/>
                <p:cNvSpPr/>
                <p:nvPr/>
              </p:nvSpPr>
              <p:spPr>
                <a:xfrm>
                  <a:off x="5043136" y="2750158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47" y="0"/>
                      </a:moveTo>
                      <a:lnTo>
                        <a:pt x="0" y="47"/>
                      </a:lnTo>
                      <a:lnTo>
                        <a:pt x="47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1" name="Google Shape;9651;p53"/>
                <p:cNvSpPr/>
                <p:nvPr/>
              </p:nvSpPr>
              <p:spPr>
                <a:xfrm>
                  <a:off x="5045090" y="275015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2" name="Google Shape;9652;p53"/>
                <p:cNvSpPr/>
                <p:nvPr/>
              </p:nvSpPr>
              <p:spPr>
                <a:xfrm>
                  <a:off x="5045090" y="2748203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93" y="0"/>
                      </a:moveTo>
                      <a:lnTo>
                        <a:pt x="1" y="46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3" name="Google Shape;9653;p53"/>
                <p:cNvSpPr/>
                <p:nvPr/>
              </p:nvSpPr>
              <p:spPr>
                <a:xfrm>
                  <a:off x="5045090" y="275015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4" name="Google Shape;9654;p53"/>
                <p:cNvSpPr/>
                <p:nvPr/>
              </p:nvSpPr>
              <p:spPr>
                <a:xfrm>
                  <a:off x="5064762" y="2738346"/>
                  <a:ext cx="5948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48" extrusionOk="0">
                      <a:moveTo>
                        <a:pt x="0" y="47"/>
                      </a:move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139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5" name="Google Shape;9655;p53"/>
                <p:cNvSpPr/>
                <p:nvPr/>
              </p:nvSpPr>
              <p:spPr>
                <a:xfrm>
                  <a:off x="5064762" y="2736392"/>
                  <a:ext cx="7903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94" extrusionOk="0">
                      <a:moveTo>
                        <a:pt x="186" y="0"/>
                      </a:moveTo>
                      <a:lnTo>
                        <a:pt x="139" y="47"/>
                      </a:lnTo>
                      <a:lnTo>
                        <a:pt x="0" y="93"/>
                      </a:lnTo>
                      <a:lnTo>
                        <a:pt x="186" y="47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6" name="Google Shape;9656;p53"/>
                <p:cNvSpPr/>
                <p:nvPr/>
              </p:nvSpPr>
              <p:spPr>
                <a:xfrm>
                  <a:off x="5072622" y="2736392"/>
                  <a:ext cx="1997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47" y="4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7" name="Google Shape;9657;p53"/>
                <p:cNvSpPr/>
                <p:nvPr/>
              </p:nvSpPr>
              <p:spPr>
                <a:xfrm>
                  <a:off x="5072622" y="273834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8" name="Google Shape;9658;p53"/>
                <p:cNvSpPr/>
                <p:nvPr/>
              </p:nvSpPr>
              <p:spPr>
                <a:xfrm>
                  <a:off x="5035276" y="2752112"/>
                  <a:ext cx="7903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40" extrusionOk="0">
                      <a:moveTo>
                        <a:pt x="139" y="1"/>
                      </a:moveTo>
                      <a:lnTo>
                        <a:pt x="0" y="140"/>
                      </a:lnTo>
                      <a:lnTo>
                        <a:pt x="185" y="47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9" name="Google Shape;9659;p53"/>
                <p:cNvSpPr/>
                <p:nvPr/>
              </p:nvSpPr>
              <p:spPr>
                <a:xfrm>
                  <a:off x="5049042" y="2740343"/>
                  <a:ext cx="15763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232" extrusionOk="0">
                      <a:moveTo>
                        <a:pt x="370" y="0"/>
                      </a:moveTo>
                      <a:lnTo>
                        <a:pt x="0" y="231"/>
                      </a:lnTo>
                      <a:lnTo>
                        <a:pt x="278" y="93"/>
                      </a:ln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0" name="Google Shape;9660;p53"/>
                <p:cNvSpPr/>
                <p:nvPr/>
              </p:nvSpPr>
              <p:spPr>
                <a:xfrm>
                  <a:off x="5041139" y="2752112"/>
                  <a:ext cx="2039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8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1" name="Google Shape;9661;p53"/>
                <p:cNvSpPr/>
                <p:nvPr/>
              </p:nvSpPr>
              <p:spPr>
                <a:xfrm>
                  <a:off x="5049042" y="275015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2" name="Google Shape;9662;p53"/>
                <p:cNvSpPr/>
                <p:nvPr/>
              </p:nvSpPr>
              <p:spPr>
                <a:xfrm>
                  <a:off x="5045090" y="275015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3" name="Google Shape;9663;p53"/>
                <p:cNvSpPr/>
                <p:nvPr/>
              </p:nvSpPr>
              <p:spPr>
                <a:xfrm>
                  <a:off x="5043136" y="2752112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0" y="1"/>
                      </a:moveTo>
                      <a:lnTo>
                        <a:pt x="0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4" name="Google Shape;9664;p53"/>
                <p:cNvSpPr/>
                <p:nvPr/>
              </p:nvSpPr>
              <p:spPr>
                <a:xfrm>
                  <a:off x="5045090" y="2750158"/>
                  <a:ext cx="3994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47" extrusionOk="0">
                      <a:moveTo>
                        <a:pt x="1" y="0"/>
                      </a:moveTo>
                      <a:lnTo>
                        <a:pt x="1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5" name="Google Shape;9665;p53"/>
                <p:cNvSpPr/>
                <p:nvPr/>
              </p:nvSpPr>
              <p:spPr>
                <a:xfrm>
                  <a:off x="5045090" y="2750158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6" name="Google Shape;9666;p53"/>
                <p:cNvSpPr/>
                <p:nvPr/>
              </p:nvSpPr>
              <p:spPr>
                <a:xfrm>
                  <a:off x="5035276" y="275801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7" name="Google Shape;9667;p53"/>
                <p:cNvSpPr/>
                <p:nvPr/>
              </p:nvSpPr>
              <p:spPr>
                <a:xfrm>
                  <a:off x="5060811" y="2740343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1" y="93"/>
                      </a:move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93" y="0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1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8" name="Google Shape;9668;p53"/>
                <p:cNvSpPr/>
                <p:nvPr/>
              </p:nvSpPr>
              <p:spPr>
                <a:xfrm>
                  <a:off x="5035276" y="2758018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9" name="Google Shape;9669;p53"/>
                <p:cNvSpPr/>
                <p:nvPr/>
              </p:nvSpPr>
              <p:spPr>
                <a:xfrm>
                  <a:off x="5060811" y="2738346"/>
                  <a:ext cx="1185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40" extrusionOk="0">
                      <a:moveTo>
                        <a:pt x="279" y="1"/>
                      </a:moveTo>
                      <a:lnTo>
                        <a:pt x="93" y="47"/>
                      </a:lnTo>
                      <a:lnTo>
                        <a:pt x="1" y="140"/>
                      </a:lnTo>
                      <a:lnTo>
                        <a:pt x="1" y="140"/>
                      </a:lnTo>
                      <a:lnTo>
                        <a:pt x="232" y="47"/>
                      </a:lnTo>
                      <a:lnTo>
                        <a:pt x="27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0" name="Google Shape;9670;p53"/>
                <p:cNvSpPr/>
                <p:nvPr/>
              </p:nvSpPr>
              <p:spPr>
                <a:xfrm>
                  <a:off x="5070668" y="2738346"/>
                  <a:ext cx="1997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8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1" name="Google Shape;9671;p53"/>
                <p:cNvSpPr/>
                <p:nvPr/>
              </p:nvSpPr>
              <p:spPr>
                <a:xfrm>
                  <a:off x="5072622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2" name="Google Shape;9672;p53"/>
                <p:cNvSpPr/>
                <p:nvPr/>
              </p:nvSpPr>
              <p:spPr>
                <a:xfrm>
                  <a:off x="5072622" y="2738346"/>
                  <a:ext cx="1997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3" name="Google Shape;9673;p53"/>
                <p:cNvSpPr/>
                <p:nvPr/>
              </p:nvSpPr>
              <p:spPr>
                <a:xfrm>
                  <a:off x="5074577" y="2738346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4" name="Google Shape;9674;p53"/>
                <p:cNvSpPr/>
                <p:nvPr/>
              </p:nvSpPr>
              <p:spPr>
                <a:xfrm>
                  <a:off x="4938914" y="2075669"/>
                  <a:ext cx="247787" cy="22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2" h="5231" extrusionOk="0">
                      <a:moveTo>
                        <a:pt x="1342" y="1"/>
                      </a:moveTo>
                      <a:lnTo>
                        <a:pt x="1111" y="93"/>
                      </a:lnTo>
                      <a:lnTo>
                        <a:pt x="880" y="186"/>
                      </a:lnTo>
                      <a:lnTo>
                        <a:pt x="695" y="324"/>
                      </a:lnTo>
                      <a:lnTo>
                        <a:pt x="509" y="510"/>
                      </a:lnTo>
                      <a:lnTo>
                        <a:pt x="278" y="787"/>
                      </a:lnTo>
                      <a:lnTo>
                        <a:pt x="139" y="1111"/>
                      </a:lnTo>
                      <a:lnTo>
                        <a:pt x="47" y="1435"/>
                      </a:lnTo>
                      <a:lnTo>
                        <a:pt x="0" y="1713"/>
                      </a:lnTo>
                      <a:lnTo>
                        <a:pt x="0" y="1759"/>
                      </a:lnTo>
                      <a:lnTo>
                        <a:pt x="47" y="1759"/>
                      </a:lnTo>
                      <a:lnTo>
                        <a:pt x="232" y="2037"/>
                      </a:lnTo>
                      <a:lnTo>
                        <a:pt x="972" y="2685"/>
                      </a:lnTo>
                      <a:lnTo>
                        <a:pt x="1018" y="3055"/>
                      </a:lnTo>
                      <a:lnTo>
                        <a:pt x="1157" y="3425"/>
                      </a:lnTo>
                      <a:lnTo>
                        <a:pt x="1389" y="3749"/>
                      </a:lnTo>
                      <a:lnTo>
                        <a:pt x="1666" y="4027"/>
                      </a:lnTo>
                      <a:lnTo>
                        <a:pt x="1990" y="4259"/>
                      </a:lnTo>
                      <a:lnTo>
                        <a:pt x="2314" y="4351"/>
                      </a:lnTo>
                      <a:lnTo>
                        <a:pt x="3286" y="5138"/>
                      </a:lnTo>
                      <a:lnTo>
                        <a:pt x="3425" y="5230"/>
                      </a:lnTo>
                      <a:lnTo>
                        <a:pt x="3564" y="5230"/>
                      </a:lnTo>
                      <a:lnTo>
                        <a:pt x="3703" y="5184"/>
                      </a:lnTo>
                      <a:lnTo>
                        <a:pt x="3842" y="5092"/>
                      </a:lnTo>
                      <a:lnTo>
                        <a:pt x="3888" y="4999"/>
                      </a:lnTo>
                      <a:lnTo>
                        <a:pt x="3934" y="4814"/>
                      </a:lnTo>
                      <a:lnTo>
                        <a:pt x="3888" y="4721"/>
                      </a:lnTo>
                      <a:lnTo>
                        <a:pt x="3888" y="4721"/>
                      </a:lnTo>
                      <a:lnTo>
                        <a:pt x="4073" y="4860"/>
                      </a:lnTo>
                      <a:lnTo>
                        <a:pt x="4212" y="4953"/>
                      </a:lnTo>
                      <a:lnTo>
                        <a:pt x="4397" y="4953"/>
                      </a:lnTo>
                      <a:lnTo>
                        <a:pt x="4582" y="4906"/>
                      </a:lnTo>
                      <a:lnTo>
                        <a:pt x="4721" y="4814"/>
                      </a:lnTo>
                      <a:lnTo>
                        <a:pt x="4814" y="4629"/>
                      </a:lnTo>
                      <a:lnTo>
                        <a:pt x="4814" y="4444"/>
                      </a:lnTo>
                      <a:lnTo>
                        <a:pt x="4721" y="4259"/>
                      </a:lnTo>
                      <a:lnTo>
                        <a:pt x="4860" y="4305"/>
                      </a:lnTo>
                      <a:lnTo>
                        <a:pt x="4999" y="4259"/>
                      </a:lnTo>
                      <a:lnTo>
                        <a:pt x="5138" y="4212"/>
                      </a:lnTo>
                      <a:lnTo>
                        <a:pt x="5230" y="4120"/>
                      </a:lnTo>
                      <a:lnTo>
                        <a:pt x="5369" y="4027"/>
                      </a:lnTo>
                      <a:lnTo>
                        <a:pt x="5462" y="3888"/>
                      </a:lnTo>
                      <a:lnTo>
                        <a:pt x="5415" y="3749"/>
                      </a:lnTo>
                      <a:lnTo>
                        <a:pt x="5323" y="3611"/>
                      </a:lnTo>
                      <a:lnTo>
                        <a:pt x="5277" y="3564"/>
                      </a:lnTo>
                      <a:lnTo>
                        <a:pt x="5462" y="3564"/>
                      </a:lnTo>
                      <a:lnTo>
                        <a:pt x="5647" y="3518"/>
                      </a:lnTo>
                      <a:lnTo>
                        <a:pt x="5786" y="3379"/>
                      </a:lnTo>
                      <a:lnTo>
                        <a:pt x="5832" y="3194"/>
                      </a:lnTo>
                      <a:lnTo>
                        <a:pt x="5832" y="3055"/>
                      </a:lnTo>
                      <a:lnTo>
                        <a:pt x="5786" y="2870"/>
                      </a:lnTo>
                      <a:lnTo>
                        <a:pt x="5647" y="2731"/>
                      </a:lnTo>
                      <a:lnTo>
                        <a:pt x="4582" y="1898"/>
                      </a:lnTo>
                      <a:lnTo>
                        <a:pt x="4490" y="1852"/>
                      </a:lnTo>
                      <a:lnTo>
                        <a:pt x="4351" y="1620"/>
                      </a:lnTo>
                      <a:lnTo>
                        <a:pt x="4490" y="1713"/>
                      </a:lnTo>
                      <a:lnTo>
                        <a:pt x="4629" y="1806"/>
                      </a:lnTo>
                      <a:lnTo>
                        <a:pt x="4814" y="1806"/>
                      </a:lnTo>
                      <a:lnTo>
                        <a:pt x="4953" y="1759"/>
                      </a:lnTo>
                      <a:lnTo>
                        <a:pt x="5091" y="1620"/>
                      </a:lnTo>
                      <a:lnTo>
                        <a:pt x="5184" y="1482"/>
                      </a:lnTo>
                      <a:lnTo>
                        <a:pt x="5184" y="1296"/>
                      </a:lnTo>
                      <a:lnTo>
                        <a:pt x="5138" y="1111"/>
                      </a:lnTo>
                      <a:lnTo>
                        <a:pt x="4999" y="972"/>
                      </a:lnTo>
                      <a:lnTo>
                        <a:pt x="3981" y="278"/>
                      </a:lnTo>
                      <a:lnTo>
                        <a:pt x="3888" y="232"/>
                      </a:lnTo>
                      <a:lnTo>
                        <a:pt x="3657" y="232"/>
                      </a:lnTo>
                      <a:lnTo>
                        <a:pt x="3518" y="278"/>
                      </a:lnTo>
                      <a:lnTo>
                        <a:pt x="2500" y="834"/>
                      </a:lnTo>
                      <a:lnTo>
                        <a:pt x="1898" y="278"/>
                      </a:lnTo>
                      <a:lnTo>
                        <a:pt x="1666" y="93"/>
                      </a:lnTo>
                      <a:lnTo>
                        <a:pt x="13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5" name="Google Shape;9675;p53"/>
                <p:cNvSpPr/>
                <p:nvPr/>
              </p:nvSpPr>
              <p:spPr>
                <a:xfrm>
                  <a:off x="3554544" y="2494510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6" name="Google Shape;9676;p53"/>
                <p:cNvSpPr/>
                <p:nvPr/>
              </p:nvSpPr>
              <p:spPr>
                <a:xfrm>
                  <a:off x="3550593" y="2490601"/>
                  <a:ext cx="3994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93" extrusionOk="0">
                      <a:moveTo>
                        <a:pt x="93" y="93"/>
                      </a:moveTo>
                      <a:lnTo>
                        <a:pt x="1" y="0"/>
                      </a:lnTo>
                      <a:lnTo>
                        <a:pt x="93" y="93"/>
                      </a:lnTo>
                      <a:lnTo>
                        <a:pt x="93" y="9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7" name="Google Shape;9677;p53"/>
                <p:cNvSpPr/>
                <p:nvPr/>
              </p:nvSpPr>
              <p:spPr>
                <a:xfrm>
                  <a:off x="3971431" y="3296844"/>
                  <a:ext cx="41340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278" extrusionOk="0">
                      <a:moveTo>
                        <a:pt x="0" y="0"/>
                      </a:moveTo>
                      <a:lnTo>
                        <a:pt x="46" y="139"/>
                      </a:lnTo>
                      <a:lnTo>
                        <a:pt x="46" y="185"/>
                      </a:lnTo>
                      <a:lnTo>
                        <a:pt x="46" y="278"/>
                      </a:lnTo>
                      <a:lnTo>
                        <a:pt x="972" y="278"/>
                      </a:lnTo>
                      <a:lnTo>
                        <a:pt x="926" y="185"/>
                      </a:lnTo>
                      <a:lnTo>
                        <a:pt x="880" y="46"/>
                      </a:lnTo>
                      <a:lnTo>
                        <a:pt x="463" y="46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8" name="Google Shape;9678;p53"/>
                <p:cNvSpPr/>
                <p:nvPr/>
              </p:nvSpPr>
              <p:spPr>
                <a:xfrm>
                  <a:off x="3882930" y="3267315"/>
                  <a:ext cx="88544" cy="41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973" extrusionOk="0">
                      <a:moveTo>
                        <a:pt x="0" y="1"/>
                      </a:moveTo>
                      <a:lnTo>
                        <a:pt x="0" y="371"/>
                      </a:lnTo>
                      <a:lnTo>
                        <a:pt x="93" y="417"/>
                      </a:lnTo>
                      <a:lnTo>
                        <a:pt x="186" y="464"/>
                      </a:lnTo>
                      <a:lnTo>
                        <a:pt x="648" y="602"/>
                      </a:lnTo>
                      <a:lnTo>
                        <a:pt x="1111" y="788"/>
                      </a:lnTo>
                      <a:lnTo>
                        <a:pt x="1852" y="926"/>
                      </a:lnTo>
                      <a:lnTo>
                        <a:pt x="1898" y="926"/>
                      </a:lnTo>
                      <a:lnTo>
                        <a:pt x="2083" y="973"/>
                      </a:lnTo>
                      <a:lnTo>
                        <a:pt x="2037" y="834"/>
                      </a:lnTo>
                      <a:lnTo>
                        <a:pt x="2037" y="741"/>
                      </a:lnTo>
                      <a:lnTo>
                        <a:pt x="2037" y="649"/>
                      </a:lnTo>
                      <a:lnTo>
                        <a:pt x="1898" y="649"/>
                      </a:lnTo>
                      <a:lnTo>
                        <a:pt x="1667" y="556"/>
                      </a:lnTo>
                      <a:lnTo>
                        <a:pt x="1435" y="556"/>
                      </a:lnTo>
                      <a:lnTo>
                        <a:pt x="1204" y="464"/>
                      </a:lnTo>
                      <a:lnTo>
                        <a:pt x="972" y="417"/>
                      </a:lnTo>
                      <a:lnTo>
                        <a:pt x="834" y="325"/>
                      </a:lnTo>
                      <a:lnTo>
                        <a:pt x="602" y="232"/>
                      </a:lnTo>
                      <a:lnTo>
                        <a:pt x="510" y="232"/>
                      </a:lnTo>
                      <a:lnTo>
                        <a:pt x="463" y="186"/>
                      </a:lnTo>
                      <a:lnTo>
                        <a:pt x="324" y="14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9" name="Google Shape;9679;p53"/>
                <p:cNvSpPr/>
                <p:nvPr/>
              </p:nvSpPr>
              <p:spPr>
                <a:xfrm>
                  <a:off x="4010732" y="3298799"/>
                  <a:ext cx="23666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" h="232" extrusionOk="0">
                      <a:moveTo>
                        <a:pt x="1" y="0"/>
                      </a:moveTo>
                      <a:lnTo>
                        <a:pt x="93" y="232"/>
                      </a:lnTo>
                      <a:lnTo>
                        <a:pt x="140" y="232"/>
                      </a:lnTo>
                      <a:lnTo>
                        <a:pt x="556" y="185"/>
                      </a:lnTo>
                      <a:lnTo>
                        <a:pt x="5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0" name="Google Shape;9680;p53"/>
                <p:cNvSpPr/>
                <p:nvPr/>
              </p:nvSpPr>
              <p:spPr>
                <a:xfrm>
                  <a:off x="3837681" y="3243735"/>
                  <a:ext cx="43337" cy="33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788" extrusionOk="0">
                      <a:moveTo>
                        <a:pt x="47" y="0"/>
                      </a:moveTo>
                      <a:lnTo>
                        <a:pt x="47" y="186"/>
                      </a:lnTo>
                      <a:lnTo>
                        <a:pt x="1" y="186"/>
                      </a:lnTo>
                      <a:lnTo>
                        <a:pt x="1019" y="787"/>
                      </a:lnTo>
                      <a:lnTo>
                        <a:pt x="1019" y="510"/>
                      </a:lnTo>
                      <a:lnTo>
                        <a:pt x="973" y="510"/>
                      </a:lnTo>
                      <a:lnTo>
                        <a:pt x="834" y="417"/>
                      </a:lnTo>
                      <a:lnTo>
                        <a:pt x="649" y="324"/>
                      </a:lnTo>
                      <a:lnTo>
                        <a:pt x="464" y="232"/>
                      </a:lnTo>
                      <a:lnTo>
                        <a:pt x="417" y="232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1" name="Google Shape;9681;p53"/>
                <p:cNvSpPr/>
                <p:nvPr/>
              </p:nvSpPr>
              <p:spPr>
                <a:xfrm>
                  <a:off x="3499480" y="2486650"/>
                  <a:ext cx="55106" cy="137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" h="3241" extrusionOk="0">
                      <a:moveTo>
                        <a:pt x="972" y="1"/>
                      </a:moveTo>
                      <a:lnTo>
                        <a:pt x="833" y="232"/>
                      </a:lnTo>
                      <a:lnTo>
                        <a:pt x="833" y="278"/>
                      </a:lnTo>
                      <a:lnTo>
                        <a:pt x="695" y="510"/>
                      </a:lnTo>
                      <a:lnTo>
                        <a:pt x="648" y="602"/>
                      </a:lnTo>
                      <a:lnTo>
                        <a:pt x="602" y="741"/>
                      </a:lnTo>
                      <a:lnTo>
                        <a:pt x="741" y="787"/>
                      </a:lnTo>
                      <a:lnTo>
                        <a:pt x="648" y="926"/>
                      </a:lnTo>
                      <a:lnTo>
                        <a:pt x="648" y="973"/>
                      </a:lnTo>
                      <a:lnTo>
                        <a:pt x="741" y="1111"/>
                      </a:lnTo>
                      <a:lnTo>
                        <a:pt x="741" y="1111"/>
                      </a:lnTo>
                      <a:lnTo>
                        <a:pt x="602" y="926"/>
                      </a:lnTo>
                      <a:lnTo>
                        <a:pt x="509" y="1111"/>
                      </a:lnTo>
                      <a:lnTo>
                        <a:pt x="463" y="1250"/>
                      </a:lnTo>
                      <a:lnTo>
                        <a:pt x="232" y="1944"/>
                      </a:lnTo>
                      <a:lnTo>
                        <a:pt x="185" y="2037"/>
                      </a:lnTo>
                      <a:lnTo>
                        <a:pt x="93" y="2500"/>
                      </a:lnTo>
                      <a:lnTo>
                        <a:pt x="0" y="3009"/>
                      </a:lnTo>
                      <a:lnTo>
                        <a:pt x="0" y="3102"/>
                      </a:lnTo>
                      <a:lnTo>
                        <a:pt x="93" y="3102"/>
                      </a:lnTo>
                      <a:lnTo>
                        <a:pt x="324" y="3240"/>
                      </a:lnTo>
                      <a:lnTo>
                        <a:pt x="324" y="3102"/>
                      </a:lnTo>
                      <a:lnTo>
                        <a:pt x="417" y="2546"/>
                      </a:lnTo>
                      <a:lnTo>
                        <a:pt x="509" y="2083"/>
                      </a:lnTo>
                      <a:lnTo>
                        <a:pt x="556" y="1944"/>
                      </a:lnTo>
                      <a:lnTo>
                        <a:pt x="556" y="1806"/>
                      </a:lnTo>
                      <a:lnTo>
                        <a:pt x="741" y="1204"/>
                      </a:lnTo>
                      <a:lnTo>
                        <a:pt x="787" y="1158"/>
                      </a:lnTo>
                      <a:lnTo>
                        <a:pt x="833" y="1019"/>
                      </a:lnTo>
                      <a:lnTo>
                        <a:pt x="972" y="741"/>
                      </a:lnTo>
                      <a:lnTo>
                        <a:pt x="833" y="695"/>
                      </a:lnTo>
                      <a:lnTo>
                        <a:pt x="833" y="649"/>
                      </a:lnTo>
                      <a:lnTo>
                        <a:pt x="972" y="741"/>
                      </a:lnTo>
                      <a:lnTo>
                        <a:pt x="1157" y="371"/>
                      </a:lnTo>
                      <a:lnTo>
                        <a:pt x="1204" y="325"/>
                      </a:lnTo>
                      <a:lnTo>
                        <a:pt x="1111" y="186"/>
                      </a:lnTo>
                      <a:lnTo>
                        <a:pt x="1204" y="278"/>
                      </a:lnTo>
                      <a:lnTo>
                        <a:pt x="1296" y="186"/>
                      </a:lnTo>
                      <a:lnTo>
                        <a:pt x="1204" y="139"/>
                      </a:lnTo>
                      <a:lnTo>
                        <a:pt x="1204" y="93"/>
                      </a:lnTo>
                      <a:lnTo>
                        <a:pt x="1111" y="47"/>
                      </a:lnTo>
                      <a:lnTo>
                        <a:pt x="1111" y="93"/>
                      </a:lnTo>
                      <a:lnTo>
                        <a:pt x="1065" y="47"/>
                      </a:lnTo>
                      <a:lnTo>
                        <a:pt x="97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2" name="Google Shape;9682;p53"/>
                <p:cNvSpPr/>
                <p:nvPr/>
              </p:nvSpPr>
              <p:spPr>
                <a:xfrm>
                  <a:off x="3733459" y="2866191"/>
                  <a:ext cx="17760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232" extrusionOk="0">
                      <a:moveTo>
                        <a:pt x="47" y="0"/>
                      </a:moveTo>
                      <a:lnTo>
                        <a:pt x="1" y="185"/>
                      </a:lnTo>
                      <a:lnTo>
                        <a:pt x="417" y="232"/>
                      </a:lnTo>
                      <a:lnTo>
                        <a:pt x="417" y="46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3" name="Google Shape;9683;p53"/>
                <p:cNvSpPr/>
                <p:nvPr/>
              </p:nvSpPr>
              <p:spPr>
                <a:xfrm>
                  <a:off x="3548638" y="2848474"/>
                  <a:ext cx="15763" cy="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186" extrusionOk="0">
                      <a:moveTo>
                        <a:pt x="47" y="1"/>
                      </a:moveTo>
                      <a:lnTo>
                        <a:pt x="0" y="186"/>
                      </a:lnTo>
                      <a:lnTo>
                        <a:pt x="371" y="186"/>
                      </a:lnTo>
                      <a:lnTo>
                        <a:pt x="371" y="93"/>
                      </a:lnTo>
                      <a:lnTo>
                        <a:pt x="324" y="47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4" name="Google Shape;9684;p53"/>
                <p:cNvSpPr/>
                <p:nvPr/>
              </p:nvSpPr>
              <p:spPr>
                <a:xfrm>
                  <a:off x="3646954" y="2931069"/>
                  <a:ext cx="143608" cy="86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0" h="2037" extrusionOk="0">
                      <a:moveTo>
                        <a:pt x="3240" y="0"/>
                      </a:moveTo>
                      <a:lnTo>
                        <a:pt x="556" y="1528"/>
                      </a:lnTo>
                      <a:lnTo>
                        <a:pt x="510" y="1574"/>
                      </a:lnTo>
                      <a:lnTo>
                        <a:pt x="93" y="1805"/>
                      </a:lnTo>
                      <a:lnTo>
                        <a:pt x="0" y="1852"/>
                      </a:lnTo>
                      <a:lnTo>
                        <a:pt x="93" y="2037"/>
                      </a:lnTo>
                      <a:lnTo>
                        <a:pt x="556" y="1759"/>
                      </a:lnTo>
                      <a:lnTo>
                        <a:pt x="2777" y="510"/>
                      </a:lnTo>
                      <a:lnTo>
                        <a:pt x="2963" y="417"/>
                      </a:lnTo>
                      <a:lnTo>
                        <a:pt x="3287" y="186"/>
                      </a:lnTo>
                      <a:lnTo>
                        <a:pt x="3379" y="139"/>
                      </a:lnTo>
                      <a:lnTo>
                        <a:pt x="32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5" name="Google Shape;9685;p53"/>
                <p:cNvSpPr/>
                <p:nvPr/>
              </p:nvSpPr>
              <p:spPr>
                <a:xfrm>
                  <a:off x="3587939" y="2421772"/>
                  <a:ext cx="31526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" h="325" extrusionOk="0">
                      <a:moveTo>
                        <a:pt x="742" y="0"/>
                      </a:moveTo>
                      <a:lnTo>
                        <a:pt x="325" y="47"/>
                      </a:lnTo>
                      <a:lnTo>
                        <a:pt x="1" y="232"/>
                      </a:lnTo>
                      <a:lnTo>
                        <a:pt x="140" y="324"/>
                      </a:lnTo>
                      <a:lnTo>
                        <a:pt x="232" y="324"/>
                      </a:lnTo>
                      <a:lnTo>
                        <a:pt x="371" y="232"/>
                      </a:lnTo>
                      <a:lnTo>
                        <a:pt x="74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6" name="Google Shape;9686;p53"/>
                <p:cNvSpPr/>
                <p:nvPr/>
              </p:nvSpPr>
              <p:spPr>
                <a:xfrm>
                  <a:off x="5178799" y="3475759"/>
                  <a:ext cx="19714" cy="80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1899" extrusionOk="0">
                      <a:moveTo>
                        <a:pt x="1" y="1"/>
                      </a:moveTo>
                      <a:lnTo>
                        <a:pt x="1" y="649"/>
                      </a:lnTo>
                      <a:lnTo>
                        <a:pt x="1" y="1112"/>
                      </a:lnTo>
                      <a:lnTo>
                        <a:pt x="1" y="1389"/>
                      </a:lnTo>
                      <a:lnTo>
                        <a:pt x="1" y="1436"/>
                      </a:lnTo>
                      <a:lnTo>
                        <a:pt x="1" y="1482"/>
                      </a:lnTo>
                      <a:lnTo>
                        <a:pt x="186" y="1806"/>
                      </a:lnTo>
                      <a:lnTo>
                        <a:pt x="232" y="1898"/>
                      </a:lnTo>
                      <a:lnTo>
                        <a:pt x="371" y="1806"/>
                      </a:lnTo>
                      <a:lnTo>
                        <a:pt x="464" y="162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7" name="Google Shape;9687;p53"/>
                <p:cNvSpPr/>
                <p:nvPr/>
              </p:nvSpPr>
              <p:spPr>
                <a:xfrm>
                  <a:off x="5178799" y="3355817"/>
                  <a:ext cx="35435" cy="184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4352" extrusionOk="0">
                      <a:moveTo>
                        <a:pt x="1" y="1"/>
                      </a:moveTo>
                      <a:lnTo>
                        <a:pt x="1" y="2639"/>
                      </a:lnTo>
                      <a:lnTo>
                        <a:pt x="232" y="3518"/>
                      </a:lnTo>
                      <a:lnTo>
                        <a:pt x="325" y="3703"/>
                      </a:lnTo>
                      <a:lnTo>
                        <a:pt x="464" y="4120"/>
                      </a:lnTo>
                      <a:lnTo>
                        <a:pt x="510" y="4351"/>
                      </a:lnTo>
                      <a:lnTo>
                        <a:pt x="834" y="3657"/>
                      </a:lnTo>
                      <a:lnTo>
                        <a:pt x="788" y="3611"/>
                      </a:lnTo>
                      <a:lnTo>
                        <a:pt x="695" y="3379"/>
                      </a:lnTo>
                      <a:lnTo>
                        <a:pt x="649" y="3148"/>
                      </a:lnTo>
                      <a:lnTo>
                        <a:pt x="602" y="2916"/>
                      </a:lnTo>
                      <a:lnTo>
                        <a:pt x="325" y="1065"/>
                      </a:lnTo>
                      <a:lnTo>
                        <a:pt x="325" y="787"/>
                      </a:lnTo>
                      <a:lnTo>
                        <a:pt x="1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8" name="Google Shape;9688;p53"/>
                <p:cNvSpPr/>
                <p:nvPr/>
              </p:nvSpPr>
              <p:spPr>
                <a:xfrm>
                  <a:off x="5200425" y="3517057"/>
                  <a:ext cx="19714" cy="31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742" extrusionOk="0">
                      <a:moveTo>
                        <a:pt x="371" y="1"/>
                      </a:moveTo>
                      <a:lnTo>
                        <a:pt x="1" y="741"/>
                      </a:lnTo>
                      <a:lnTo>
                        <a:pt x="232" y="602"/>
                      </a:lnTo>
                      <a:lnTo>
                        <a:pt x="279" y="602"/>
                      </a:lnTo>
                      <a:lnTo>
                        <a:pt x="371" y="649"/>
                      </a:lnTo>
                      <a:lnTo>
                        <a:pt x="464" y="649"/>
                      </a:lnTo>
                      <a:lnTo>
                        <a:pt x="464" y="278"/>
                      </a:lnTo>
                      <a:lnTo>
                        <a:pt x="3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9" name="Google Shape;9689;p53"/>
                <p:cNvSpPr/>
                <p:nvPr/>
              </p:nvSpPr>
              <p:spPr>
                <a:xfrm>
                  <a:off x="5139498" y="3367628"/>
                  <a:ext cx="37389" cy="163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" h="3842" extrusionOk="0">
                      <a:moveTo>
                        <a:pt x="185" y="0"/>
                      </a:moveTo>
                      <a:lnTo>
                        <a:pt x="0" y="46"/>
                      </a:lnTo>
                      <a:lnTo>
                        <a:pt x="417" y="2823"/>
                      </a:lnTo>
                      <a:lnTo>
                        <a:pt x="463" y="3055"/>
                      </a:lnTo>
                      <a:lnTo>
                        <a:pt x="509" y="3101"/>
                      </a:lnTo>
                      <a:lnTo>
                        <a:pt x="556" y="3240"/>
                      </a:lnTo>
                      <a:lnTo>
                        <a:pt x="694" y="3471"/>
                      </a:lnTo>
                      <a:lnTo>
                        <a:pt x="833" y="3842"/>
                      </a:lnTo>
                      <a:lnTo>
                        <a:pt x="833" y="3425"/>
                      </a:lnTo>
                      <a:lnTo>
                        <a:pt x="833" y="3379"/>
                      </a:lnTo>
                      <a:lnTo>
                        <a:pt x="833" y="3240"/>
                      </a:lnTo>
                      <a:lnTo>
                        <a:pt x="879" y="2361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0" name="Google Shape;9690;p53"/>
                <p:cNvSpPr/>
                <p:nvPr/>
              </p:nvSpPr>
              <p:spPr>
                <a:xfrm>
                  <a:off x="3497483" y="1755143"/>
                  <a:ext cx="2025507" cy="1866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3" h="43923" extrusionOk="0">
                      <a:moveTo>
                        <a:pt x="12266" y="23095"/>
                      </a:moveTo>
                      <a:lnTo>
                        <a:pt x="12266" y="24530"/>
                      </a:lnTo>
                      <a:lnTo>
                        <a:pt x="11016" y="25271"/>
                      </a:lnTo>
                      <a:lnTo>
                        <a:pt x="9952" y="24484"/>
                      </a:lnTo>
                      <a:lnTo>
                        <a:pt x="10044" y="24299"/>
                      </a:lnTo>
                      <a:lnTo>
                        <a:pt x="10276" y="24067"/>
                      </a:lnTo>
                      <a:lnTo>
                        <a:pt x="10322" y="24206"/>
                      </a:lnTo>
                      <a:lnTo>
                        <a:pt x="12266" y="23095"/>
                      </a:lnTo>
                      <a:close/>
                      <a:moveTo>
                        <a:pt x="12266" y="24762"/>
                      </a:moveTo>
                      <a:lnTo>
                        <a:pt x="12266" y="26150"/>
                      </a:lnTo>
                      <a:lnTo>
                        <a:pt x="11572" y="25687"/>
                      </a:lnTo>
                      <a:lnTo>
                        <a:pt x="11525" y="25641"/>
                      </a:lnTo>
                      <a:lnTo>
                        <a:pt x="11572" y="25502"/>
                      </a:lnTo>
                      <a:lnTo>
                        <a:pt x="11155" y="25502"/>
                      </a:lnTo>
                      <a:lnTo>
                        <a:pt x="11155" y="25595"/>
                      </a:lnTo>
                      <a:lnTo>
                        <a:pt x="10831" y="25595"/>
                      </a:lnTo>
                      <a:lnTo>
                        <a:pt x="10970" y="25502"/>
                      </a:lnTo>
                      <a:lnTo>
                        <a:pt x="12266" y="24762"/>
                      </a:lnTo>
                      <a:close/>
                      <a:moveTo>
                        <a:pt x="23698" y="29714"/>
                      </a:moveTo>
                      <a:lnTo>
                        <a:pt x="23744" y="29760"/>
                      </a:lnTo>
                      <a:lnTo>
                        <a:pt x="23698" y="29760"/>
                      </a:lnTo>
                      <a:lnTo>
                        <a:pt x="23698" y="29714"/>
                      </a:lnTo>
                      <a:close/>
                      <a:moveTo>
                        <a:pt x="21800" y="27353"/>
                      </a:moveTo>
                      <a:lnTo>
                        <a:pt x="21708" y="27446"/>
                      </a:lnTo>
                      <a:lnTo>
                        <a:pt x="21661" y="27492"/>
                      </a:lnTo>
                      <a:lnTo>
                        <a:pt x="21661" y="27539"/>
                      </a:lnTo>
                      <a:lnTo>
                        <a:pt x="21846" y="28557"/>
                      </a:lnTo>
                      <a:lnTo>
                        <a:pt x="22078" y="28788"/>
                      </a:lnTo>
                      <a:lnTo>
                        <a:pt x="22309" y="28927"/>
                      </a:lnTo>
                      <a:lnTo>
                        <a:pt x="22772" y="29205"/>
                      </a:lnTo>
                      <a:lnTo>
                        <a:pt x="23420" y="29575"/>
                      </a:lnTo>
                      <a:lnTo>
                        <a:pt x="23513" y="29621"/>
                      </a:lnTo>
                      <a:lnTo>
                        <a:pt x="23466" y="29714"/>
                      </a:lnTo>
                      <a:lnTo>
                        <a:pt x="23466" y="29760"/>
                      </a:lnTo>
                      <a:lnTo>
                        <a:pt x="23235" y="29806"/>
                      </a:lnTo>
                      <a:lnTo>
                        <a:pt x="23975" y="29945"/>
                      </a:lnTo>
                      <a:lnTo>
                        <a:pt x="24253" y="29992"/>
                      </a:lnTo>
                      <a:lnTo>
                        <a:pt x="24346" y="29575"/>
                      </a:lnTo>
                      <a:lnTo>
                        <a:pt x="24207" y="29621"/>
                      </a:lnTo>
                      <a:lnTo>
                        <a:pt x="24253" y="29482"/>
                      </a:lnTo>
                      <a:lnTo>
                        <a:pt x="24299" y="29344"/>
                      </a:lnTo>
                      <a:lnTo>
                        <a:pt x="24253" y="29159"/>
                      </a:lnTo>
                      <a:lnTo>
                        <a:pt x="24207" y="28973"/>
                      </a:lnTo>
                      <a:lnTo>
                        <a:pt x="24068" y="28696"/>
                      </a:lnTo>
                      <a:lnTo>
                        <a:pt x="23883" y="28464"/>
                      </a:lnTo>
                      <a:lnTo>
                        <a:pt x="23790" y="28418"/>
                      </a:lnTo>
                      <a:lnTo>
                        <a:pt x="23744" y="28372"/>
                      </a:lnTo>
                      <a:lnTo>
                        <a:pt x="23559" y="28233"/>
                      </a:lnTo>
                      <a:lnTo>
                        <a:pt x="22170" y="27446"/>
                      </a:lnTo>
                      <a:lnTo>
                        <a:pt x="22032" y="27400"/>
                      </a:lnTo>
                      <a:lnTo>
                        <a:pt x="21893" y="27353"/>
                      </a:lnTo>
                      <a:close/>
                      <a:moveTo>
                        <a:pt x="21615" y="25132"/>
                      </a:moveTo>
                      <a:lnTo>
                        <a:pt x="22217" y="25363"/>
                      </a:lnTo>
                      <a:lnTo>
                        <a:pt x="22032" y="25734"/>
                      </a:lnTo>
                      <a:lnTo>
                        <a:pt x="21939" y="25919"/>
                      </a:lnTo>
                      <a:lnTo>
                        <a:pt x="21893" y="26104"/>
                      </a:lnTo>
                      <a:lnTo>
                        <a:pt x="21846" y="26289"/>
                      </a:lnTo>
                      <a:lnTo>
                        <a:pt x="21893" y="26474"/>
                      </a:lnTo>
                      <a:lnTo>
                        <a:pt x="21939" y="26659"/>
                      </a:lnTo>
                      <a:lnTo>
                        <a:pt x="22032" y="26798"/>
                      </a:lnTo>
                      <a:lnTo>
                        <a:pt x="22170" y="26937"/>
                      </a:lnTo>
                      <a:lnTo>
                        <a:pt x="22309" y="27030"/>
                      </a:lnTo>
                      <a:lnTo>
                        <a:pt x="25781" y="29251"/>
                      </a:lnTo>
                      <a:lnTo>
                        <a:pt x="25873" y="29297"/>
                      </a:lnTo>
                      <a:lnTo>
                        <a:pt x="24299" y="30501"/>
                      </a:lnTo>
                      <a:lnTo>
                        <a:pt x="24253" y="30547"/>
                      </a:lnTo>
                      <a:lnTo>
                        <a:pt x="24207" y="30593"/>
                      </a:lnTo>
                      <a:lnTo>
                        <a:pt x="24161" y="30640"/>
                      </a:lnTo>
                      <a:lnTo>
                        <a:pt x="24068" y="30686"/>
                      </a:lnTo>
                      <a:lnTo>
                        <a:pt x="24022" y="30732"/>
                      </a:lnTo>
                      <a:lnTo>
                        <a:pt x="23929" y="30778"/>
                      </a:lnTo>
                      <a:lnTo>
                        <a:pt x="23466" y="30917"/>
                      </a:lnTo>
                      <a:lnTo>
                        <a:pt x="23142" y="31010"/>
                      </a:lnTo>
                      <a:lnTo>
                        <a:pt x="22957" y="31056"/>
                      </a:lnTo>
                      <a:lnTo>
                        <a:pt x="22448" y="31056"/>
                      </a:lnTo>
                      <a:lnTo>
                        <a:pt x="22309" y="31010"/>
                      </a:lnTo>
                      <a:lnTo>
                        <a:pt x="21708" y="30917"/>
                      </a:lnTo>
                      <a:lnTo>
                        <a:pt x="21661" y="30871"/>
                      </a:lnTo>
                      <a:lnTo>
                        <a:pt x="21661" y="27539"/>
                      </a:lnTo>
                      <a:lnTo>
                        <a:pt x="21615" y="25132"/>
                      </a:lnTo>
                      <a:close/>
                      <a:moveTo>
                        <a:pt x="24022" y="32583"/>
                      </a:moveTo>
                      <a:lnTo>
                        <a:pt x="24022" y="32676"/>
                      </a:lnTo>
                      <a:lnTo>
                        <a:pt x="24022" y="32722"/>
                      </a:lnTo>
                      <a:lnTo>
                        <a:pt x="24022" y="32815"/>
                      </a:lnTo>
                      <a:lnTo>
                        <a:pt x="24114" y="32861"/>
                      </a:lnTo>
                      <a:lnTo>
                        <a:pt x="24022" y="32861"/>
                      </a:lnTo>
                      <a:lnTo>
                        <a:pt x="24022" y="32954"/>
                      </a:lnTo>
                      <a:lnTo>
                        <a:pt x="24022" y="33000"/>
                      </a:lnTo>
                      <a:lnTo>
                        <a:pt x="23975" y="33093"/>
                      </a:lnTo>
                      <a:lnTo>
                        <a:pt x="23929" y="33185"/>
                      </a:lnTo>
                      <a:lnTo>
                        <a:pt x="23837" y="33278"/>
                      </a:lnTo>
                      <a:lnTo>
                        <a:pt x="23698" y="33324"/>
                      </a:lnTo>
                      <a:lnTo>
                        <a:pt x="23513" y="33324"/>
                      </a:lnTo>
                      <a:lnTo>
                        <a:pt x="23374" y="33278"/>
                      </a:lnTo>
                      <a:lnTo>
                        <a:pt x="23281" y="33231"/>
                      </a:lnTo>
                      <a:lnTo>
                        <a:pt x="23142" y="33139"/>
                      </a:lnTo>
                      <a:lnTo>
                        <a:pt x="23096" y="33093"/>
                      </a:lnTo>
                      <a:lnTo>
                        <a:pt x="23004" y="33000"/>
                      </a:lnTo>
                      <a:lnTo>
                        <a:pt x="22957" y="33000"/>
                      </a:lnTo>
                      <a:lnTo>
                        <a:pt x="22865" y="32861"/>
                      </a:lnTo>
                      <a:lnTo>
                        <a:pt x="22680" y="32630"/>
                      </a:lnTo>
                      <a:lnTo>
                        <a:pt x="22818" y="32630"/>
                      </a:lnTo>
                      <a:lnTo>
                        <a:pt x="23004" y="32676"/>
                      </a:lnTo>
                      <a:lnTo>
                        <a:pt x="23513" y="32676"/>
                      </a:lnTo>
                      <a:lnTo>
                        <a:pt x="23790" y="32630"/>
                      </a:lnTo>
                      <a:lnTo>
                        <a:pt x="23975" y="32583"/>
                      </a:lnTo>
                      <a:close/>
                      <a:moveTo>
                        <a:pt x="24161" y="34203"/>
                      </a:moveTo>
                      <a:lnTo>
                        <a:pt x="24207" y="34250"/>
                      </a:lnTo>
                      <a:lnTo>
                        <a:pt x="24299" y="34250"/>
                      </a:lnTo>
                      <a:lnTo>
                        <a:pt x="24346" y="34296"/>
                      </a:lnTo>
                      <a:lnTo>
                        <a:pt x="24392" y="34296"/>
                      </a:lnTo>
                      <a:lnTo>
                        <a:pt x="24716" y="34527"/>
                      </a:lnTo>
                      <a:lnTo>
                        <a:pt x="24947" y="34851"/>
                      </a:lnTo>
                      <a:lnTo>
                        <a:pt x="25133" y="35175"/>
                      </a:lnTo>
                      <a:lnTo>
                        <a:pt x="25179" y="35592"/>
                      </a:lnTo>
                      <a:lnTo>
                        <a:pt x="25179" y="35731"/>
                      </a:lnTo>
                      <a:lnTo>
                        <a:pt x="25179" y="35777"/>
                      </a:lnTo>
                      <a:lnTo>
                        <a:pt x="25179" y="35823"/>
                      </a:lnTo>
                      <a:lnTo>
                        <a:pt x="25133" y="35962"/>
                      </a:lnTo>
                      <a:lnTo>
                        <a:pt x="25040" y="36055"/>
                      </a:lnTo>
                      <a:lnTo>
                        <a:pt x="24947" y="36147"/>
                      </a:lnTo>
                      <a:lnTo>
                        <a:pt x="24855" y="36193"/>
                      </a:lnTo>
                      <a:lnTo>
                        <a:pt x="24670" y="36193"/>
                      </a:lnTo>
                      <a:lnTo>
                        <a:pt x="24438" y="36101"/>
                      </a:lnTo>
                      <a:lnTo>
                        <a:pt x="24114" y="35869"/>
                      </a:lnTo>
                      <a:lnTo>
                        <a:pt x="24114" y="35823"/>
                      </a:lnTo>
                      <a:lnTo>
                        <a:pt x="24022" y="35731"/>
                      </a:lnTo>
                      <a:lnTo>
                        <a:pt x="23975" y="35684"/>
                      </a:lnTo>
                      <a:lnTo>
                        <a:pt x="23929" y="35638"/>
                      </a:lnTo>
                      <a:lnTo>
                        <a:pt x="23929" y="35592"/>
                      </a:lnTo>
                      <a:lnTo>
                        <a:pt x="23837" y="35453"/>
                      </a:lnTo>
                      <a:lnTo>
                        <a:pt x="23837" y="35407"/>
                      </a:lnTo>
                      <a:lnTo>
                        <a:pt x="23744" y="35268"/>
                      </a:lnTo>
                      <a:lnTo>
                        <a:pt x="23698" y="35083"/>
                      </a:lnTo>
                      <a:lnTo>
                        <a:pt x="23651" y="34944"/>
                      </a:lnTo>
                      <a:lnTo>
                        <a:pt x="23651" y="34898"/>
                      </a:lnTo>
                      <a:lnTo>
                        <a:pt x="23651" y="34851"/>
                      </a:lnTo>
                      <a:lnTo>
                        <a:pt x="23651" y="34805"/>
                      </a:lnTo>
                      <a:lnTo>
                        <a:pt x="23651" y="34759"/>
                      </a:lnTo>
                      <a:lnTo>
                        <a:pt x="23651" y="34712"/>
                      </a:lnTo>
                      <a:lnTo>
                        <a:pt x="23651" y="34527"/>
                      </a:lnTo>
                      <a:lnTo>
                        <a:pt x="23744" y="34388"/>
                      </a:lnTo>
                      <a:lnTo>
                        <a:pt x="23837" y="34296"/>
                      </a:lnTo>
                      <a:lnTo>
                        <a:pt x="23790" y="34203"/>
                      </a:lnTo>
                      <a:lnTo>
                        <a:pt x="23790" y="34203"/>
                      </a:lnTo>
                      <a:lnTo>
                        <a:pt x="23883" y="34250"/>
                      </a:lnTo>
                      <a:lnTo>
                        <a:pt x="24022" y="34203"/>
                      </a:lnTo>
                      <a:close/>
                      <a:moveTo>
                        <a:pt x="21291" y="35962"/>
                      </a:moveTo>
                      <a:lnTo>
                        <a:pt x="21384" y="36008"/>
                      </a:lnTo>
                      <a:lnTo>
                        <a:pt x="21430" y="36055"/>
                      </a:lnTo>
                      <a:lnTo>
                        <a:pt x="21522" y="36055"/>
                      </a:lnTo>
                      <a:lnTo>
                        <a:pt x="21522" y="36101"/>
                      </a:lnTo>
                      <a:lnTo>
                        <a:pt x="21800" y="36332"/>
                      </a:lnTo>
                      <a:lnTo>
                        <a:pt x="22032" y="36610"/>
                      </a:lnTo>
                      <a:lnTo>
                        <a:pt x="22124" y="36795"/>
                      </a:lnTo>
                      <a:lnTo>
                        <a:pt x="22217" y="37073"/>
                      </a:lnTo>
                      <a:lnTo>
                        <a:pt x="22263" y="37304"/>
                      </a:lnTo>
                      <a:lnTo>
                        <a:pt x="22263" y="37489"/>
                      </a:lnTo>
                      <a:lnTo>
                        <a:pt x="22263" y="37536"/>
                      </a:lnTo>
                      <a:lnTo>
                        <a:pt x="22263" y="37582"/>
                      </a:lnTo>
                      <a:lnTo>
                        <a:pt x="22217" y="37675"/>
                      </a:lnTo>
                      <a:lnTo>
                        <a:pt x="22124" y="37813"/>
                      </a:lnTo>
                      <a:lnTo>
                        <a:pt x="22032" y="37860"/>
                      </a:lnTo>
                      <a:lnTo>
                        <a:pt x="21939" y="37906"/>
                      </a:lnTo>
                      <a:lnTo>
                        <a:pt x="21846" y="37952"/>
                      </a:lnTo>
                      <a:lnTo>
                        <a:pt x="21661" y="37906"/>
                      </a:lnTo>
                      <a:lnTo>
                        <a:pt x="21522" y="37860"/>
                      </a:lnTo>
                      <a:lnTo>
                        <a:pt x="21476" y="37860"/>
                      </a:lnTo>
                      <a:lnTo>
                        <a:pt x="21199" y="37628"/>
                      </a:lnTo>
                      <a:lnTo>
                        <a:pt x="21199" y="37582"/>
                      </a:lnTo>
                      <a:lnTo>
                        <a:pt x="21106" y="37489"/>
                      </a:lnTo>
                      <a:lnTo>
                        <a:pt x="21060" y="37443"/>
                      </a:lnTo>
                      <a:lnTo>
                        <a:pt x="21013" y="37397"/>
                      </a:lnTo>
                      <a:lnTo>
                        <a:pt x="21013" y="37351"/>
                      </a:lnTo>
                      <a:lnTo>
                        <a:pt x="20921" y="37212"/>
                      </a:lnTo>
                      <a:lnTo>
                        <a:pt x="20921" y="37165"/>
                      </a:lnTo>
                      <a:lnTo>
                        <a:pt x="20828" y="37027"/>
                      </a:lnTo>
                      <a:lnTo>
                        <a:pt x="20782" y="37027"/>
                      </a:lnTo>
                      <a:lnTo>
                        <a:pt x="20828" y="36980"/>
                      </a:lnTo>
                      <a:lnTo>
                        <a:pt x="20782" y="36934"/>
                      </a:lnTo>
                      <a:lnTo>
                        <a:pt x="20782" y="36795"/>
                      </a:lnTo>
                      <a:lnTo>
                        <a:pt x="20875" y="36656"/>
                      </a:lnTo>
                      <a:lnTo>
                        <a:pt x="21106" y="36240"/>
                      </a:lnTo>
                      <a:lnTo>
                        <a:pt x="21152" y="36147"/>
                      </a:lnTo>
                      <a:lnTo>
                        <a:pt x="21199" y="36055"/>
                      </a:lnTo>
                      <a:lnTo>
                        <a:pt x="21245" y="35962"/>
                      </a:lnTo>
                      <a:close/>
                      <a:moveTo>
                        <a:pt x="14580" y="0"/>
                      </a:moveTo>
                      <a:lnTo>
                        <a:pt x="14488" y="93"/>
                      </a:lnTo>
                      <a:lnTo>
                        <a:pt x="13932" y="556"/>
                      </a:lnTo>
                      <a:lnTo>
                        <a:pt x="13469" y="1111"/>
                      </a:lnTo>
                      <a:lnTo>
                        <a:pt x="13053" y="1713"/>
                      </a:lnTo>
                      <a:lnTo>
                        <a:pt x="12682" y="2315"/>
                      </a:lnTo>
                      <a:lnTo>
                        <a:pt x="12405" y="2963"/>
                      </a:lnTo>
                      <a:lnTo>
                        <a:pt x="12173" y="3657"/>
                      </a:lnTo>
                      <a:lnTo>
                        <a:pt x="12081" y="4351"/>
                      </a:lnTo>
                      <a:lnTo>
                        <a:pt x="11988" y="5092"/>
                      </a:lnTo>
                      <a:lnTo>
                        <a:pt x="12035" y="5554"/>
                      </a:lnTo>
                      <a:lnTo>
                        <a:pt x="12035" y="5971"/>
                      </a:lnTo>
                      <a:lnTo>
                        <a:pt x="12127" y="6434"/>
                      </a:lnTo>
                      <a:lnTo>
                        <a:pt x="12220" y="6850"/>
                      </a:lnTo>
                      <a:lnTo>
                        <a:pt x="12220" y="15829"/>
                      </a:lnTo>
                      <a:lnTo>
                        <a:pt x="3981" y="11062"/>
                      </a:lnTo>
                      <a:lnTo>
                        <a:pt x="3842" y="11016"/>
                      </a:lnTo>
                      <a:lnTo>
                        <a:pt x="3750" y="10969"/>
                      </a:lnTo>
                      <a:lnTo>
                        <a:pt x="3611" y="10969"/>
                      </a:lnTo>
                      <a:lnTo>
                        <a:pt x="3518" y="11016"/>
                      </a:lnTo>
                      <a:lnTo>
                        <a:pt x="3426" y="11062"/>
                      </a:lnTo>
                      <a:lnTo>
                        <a:pt x="3380" y="11155"/>
                      </a:lnTo>
                      <a:lnTo>
                        <a:pt x="3333" y="11293"/>
                      </a:lnTo>
                      <a:lnTo>
                        <a:pt x="3333" y="11432"/>
                      </a:lnTo>
                      <a:lnTo>
                        <a:pt x="3380" y="11756"/>
                      </a:lnTo>
                      <a:lnTo>
                        <a:pt x="3518" y="12034"/>
                      </a:lnTo>
                      <a:lnTo>
                        <a:pt x="3704" y="12312"/>
                      </a:lnTo>
                      <a:lnTo>
                        <a:pt x="3935" y="12497"/>
                      </a:lnTo>
                      <a:lnTo>
                        <a:pt x="12266" y="17264"/>
                      </a:lnTo>
                      <a:lnTo>
                        <a:pt x="12266" y="17449"/>
                      </a:lnTo>
                      <a:lnTo>
                        <a:pt x="11387" y="16894"/>
                      </a:lnTo>
                      <a:lnTo>
                        <a:pt x="12266" y="17773"/>
                      </a:lnTo>
                      <a:lnTo>
                        <a:pt x="12266" y="22864"/>
                      </a:lnTo>
                      <a:lnTo>
                        <a:pt x="10831" y="23697"/>
                      </a:lnTo>
                      <a:lnTo>
                        <a:pt x="10646" y="23790"/>
                      </a:lnTo>
                      <a:lnTo>
                        <a:pt x="10461" y="23882"/>
                      </a:lnTo>
                      <a:lnTo>
                        <a:pt x="10415" y="23929"/>
                      </a:lnTo>
                      <a:lnTo>
                        <a:pt x="10322" y="24021"/>
                      </a:lnTo>
                      <a:lnTo>
                        <a:pt x="9767" y="24299"/>
                      </a:lnTo>
                      <a:lnTo>
                        <a:pt x="9674" y="24253"/>
                      </a:lnTo>
                      <a:lnTo>
                        <a:pt x="9628" y="24206"/>
                      </a:lnTo>
                      <a:lnTo>
                        <a:pt x="9489" y="24160"/>
                      </a:lnTo>
                      <a:lnTo>
                        <a:pt x="9350" y="24160"/>
                      </a:lnTo>
                      <a:lnTo>
                        <a:pt x="9350" y="24114"/>
                      </a:lnTo>
                      <a:lnTo>
                        <a:pt x="9258" y="24160"/>
                      </a:lnTo>
                      <a:lnTo>
                        <a:pt x="9165" y="24160"/>
                      </a:lnTo>
                      <a:lnTo>
                        <a:pt x="9165" y="24206"/>
                      </a:lnTo>
                      <a:lnTo>
                        <a:pt x="9119" y="24253"/>
                      </a:lnTo>
                      <a:lnTo>
                        <a:pt x="9119" y="24299"/>
                      </a:lnTo>
                      <a:lnTo>
                        <a:pt x="9119" y="24391"/>
                      </a:lnTo>
                      <a:lnTo>
                        <a:pt x="9119" y="24438"/>
                      </a:lnTo>
                      <a:lnTo>
                        <a:pt x="9165" y="24438"/>
                      </a:lnTo>
                      <a:lnTo>
                        <a:pt x="9258" y="24484"/>
                      </a:lnTo>
                      <a:lnTo>
                        <a:pt x="9350" y="24530"/>
                      </a:lnTo>
                      <a:lnTo>
                        <a:pt x="8517" y="24993"/>
                      </a:lnTo>
                      <a:lnTo>
                        <a:pt x="8378" y="25086"/>
                      </a:lnTo>
                      <a:lnTo>
                        <a:pt x="8332" y="25132"/>
                      </a:lnTo>
                      <a:lnTo>
                        <a:pt x="8424" y="25317"/>
                      </a:lnTo>
                      <a:lnTo>
                        <a:pt x="9350" y="24762"/>
                      </a:lnTo>
                      <a:lnTo>
                        <a:pt x="9396" y="24715"/>
                      </a:lnTo>
                      <a:lnTo>
                        <a:pt x="9489" y="24669"/>
                      </a:lnTo>
                      <a:lnTo>
                        <a:pt x="9582" y="24715"/>
                      </a:lnTo>
                      <a:lnTo>
                        <a:pt x="9674" y="24808"/>
                      </a:lnTo>
                      <a:lnTo>
                        <a:pt x="9720" y="24854"/>
                      </a:lnTo>
                      <a:lnTo>
                        <a:pt x="9720" y="24901"/>
                      </a:lnTo>
                      <a:lnTo>
                        <a:pt x="9813" y="24947"/>
                      </a:lnTo>
                      <a:lnTo>
                        <a:pt x="10044" y="25363"/>
                      </a:lnTo>
                      <a:lnTo>
                        <a:pt x="9720" y="25317"/>
                      </a:lnTo>
                      <a:lnTo>
                        <a:pt x="9674" y="25363"/>
                      </a:lnTo>
                      <a:lnTo>
                        <a:pt x="9258" y="25271"/>
                      </a:lnTo>
                      <a:lnTo>
                        <a:pt x="9258" y="25317"/>
                      </a:lnTo>
                      <a:lnTo>
                        <a:pt x="9211" y="25271"/>
                      </a:lnTo>
                      <a:lnTo>
                        <a:pt x="9026" y="25224"/>
                      </a:lnTo>
                      <a:lnTo>
                        <a:pt x="8702" y="25224"/>
                      </a:lnTo>
                      <a:lnTo>
                        <a:pt x="8702" y="25410"/>
                      </a:lnTo>
                      <a:lnTo>
                        <a:pt x="8841" y="25410"/>
                      </a:lnTo>
                      <a:lnTo>
                        <a:pt x="8887" y="25456"/>
                      </a:lnTo>
                      <a:lnTo>
                        <a:pt x="9165" y="25456"/>
                      </a:lnTo>
                      <a:lnTo>
                        <a:pt x="9211" y="25502"/>
                      </a:lnTo>
                      <a:lnTo>
                        <a:pt x="9258" y="25502"/>
                      </a:lnTo>
                      <a:lnTo>
                        <a:pt x="9304" y="25456"/>
                      </a:lnTo>
                      <a:lnTo>
                        <a:pt x="9396" y="25456"/>
                      </a:lnTo>
                      <a:lnTo>
                        <a:pt x="9813" y="25548"/>
                      </a:lnTo>
                      <a:lnTo>
                        <a:pt x="10044" y="25595"/>
                      </a:lnTo>
                      <a:lnTo>
                        <a:pt x="10461" y="25595"/>
                      </a:lnTo>
                      <a:lnTo>
                        <a:pt x="9767" y="25965"/>
                      </a:lnTo>
                      <a:lnTo>
                        <a:pt x="9720" y="26011"/>
                      </a:lnTo>
                      <a:lnTo>
                        <a:pt x="9674" y="26011"/>
                      </a:lnTo>
                      <a:lnTo>
                        <a:pt x="9443" y="26150"/>
                      </a:lnTo>
                      <a:lnTo>
                        <a:pt x="9396" y="26196"/>
                      </a:lnTo>
                      <a:lnTo>
                        <a:pt x="9258" y="26243"/>
                      </a:lnTo>
                      <a:lnTo>
                        <a:pt x="9396" y="26335"/>
                      </a:lnTo>
                      <a:lnTo>
                        <a:pt x="9443" y="26382"/>
                      </a:lnTo>
                      <a:lnTo>
                        <a:pt x="9489" y="26335"/>
                      </a:lnTo>
                      <a:lnTo>
                        <a:pt x="9535" y="26335"/>
                      </a:lnTo>
                      <a:lnTo>
                        <a:pt x="9813" y="26150"/>
                      </a:lnTo>
                      <a:lnTo>
                        <a:pt x="9859" y="26150"/>
                      </a:lnTo>
                      <a:lnTo>
                        <a:pt x="10276" y="25919"/>
                      </a:lnTo>
                      <a:lnTo>
                        <a:pt x="10322" y="26150"/>
                      </a:lnTo>
                      <a:lnTo>
                        <a:pt x="10322" y="26196"/>
                      </a:lnTo>
                      <a:lnTo>
                        <a:pt x="11155" y="26798"/>
                      </a:lnTo>
                      <a:lnTo>
                        <a:pt x="12266" y="26937"/>
                      </a:lnTo>
                      <a:lnTo>
                        <a:pt x="12266" y="27030"/>
                      </a:lnTo>
                      <a:lnTo>
                        <a:pt x="11201" y="26891"/>
                      </a:lnTo>
                      <a:lnTo>
                        <a:pt x="11618" y="27122"/>
                      </a:lnTo>
                      <a:lnTo>
                        <a:pt x="11896" y="27307"/>
                      </a:lnTo>
                      <a:lnTo>
                        <a:pt x="12081" y="27446"/>
                      </a:lnTo>
                      <a:lnTo>
                        <a:pt x="12266" y="27539"/>
                      </a:lnTo>
                      <a:lnTo>
                        <a:pt x="12266" y="29251"/>
                      </a:lnTo>
                      <a:lnTo>
                        <a:pt x="8841" y="26752"/>
                      </a:lnTo>
                      <a:lnTo>
                        <a:pt x="8795" y="26798"/>
                      </a:lnTo>
                      <a:lnTo>
                        <a:pt x="8841" y="26706"/>
                      </a:lnTo>
                      <a:lnTo>
                        <a:pt x="8054" y="26150"/>
                      </a:lnTo>
                      <a:lnTo>
                        <a:pt x="7453" y="25687"/>
                      </a:lnTo>
                      <a:lnTo>
                        <a:pt x="7360" y="25641"/>
                      </a:lnTo>
                      <a:lnTo>
                        <a:pt x="7314" y="25595"/>
                      </a:lnTo>
                      <a:lnTo>
                        <a:pt x="7175" y="25548"/>
                      </a:lnTo>
                      <a:lnTo>
                        <a:pt x="7129" y="25548"/>
                      </a:lnTo>
                      <a:lnTo>
                        <a:pt x="7036" y="25502"/>
                      </a:lnTo>
                      <a:lnTo>
                        <a:pt x="6943" y="25502"/>
                      </a:lnTo>
                      <a:lnTo>
                        <a:pt x="6851" y="25548"/>
                      </a:lnTo>
                      <a:lnTo>
                        <a:pt x="6758" y="25595"/>
                      </a:lnTo>
                      <a:lnTo>
                        <a:pt x="6712" y="25734"/>
                      </a:lnTo>
                      <a:lnTo>
                        <a:pt x="6666" y="25872"/>
                      </a:lnTo>
                      <a:lnTo>
                        <a:pt x="6666" y="25965"/>
                      </a:lnTo>
                      <a:lnTo>
                        <a:pt x="6666" y="26058"/>
                      </a:lnTo>
                      <a:lnTo>
                        <a:pt x="3333" y="27955"/>
                      </a:lnTo>
                      <a:lnTo>
                        <a:pt x="3333" y="28001"/>
                      </a:lnTo>
                      <a:lnTo>
                        <a:pt x="2361" y="28557"/>
                      </a:lnTo>
                      <a:lnTo>
                        <a:pt x="2361" y="28511"/>
                      </a:lnTo>
                      <a:lnTo>
                        <a:pt x="2223" y="28325"/>
                      </a:lnTo>
                      <a:lnTo>
                        <a:pt x="2084" y="28048"/>
                      </a:lnTo>
                      <a:lnTo>
                        <a:pt x="1991" y="27909"/>
                      </a:lnTo>
                      <a:lnTo>
                        <a:pt x="1945" y="27677"/>
                      </a:lnTo>
                      <a:lnTo>
                        <a:pt x="1760" y="27353"/>
                      </a:lnTo>
                      <a:lnTo>
                        <a:pt x="1713" y="27215"/>
                      </a:lnTo>
                      <a:lnTo>
                        <a:pt x="1667" y="27215"/>
                      </a:lnTo>
                      <a:lnTo>
                        <a:pt x="1621" y="26983"/>
                      </a:lnTo>
                      <a:lnTo>
                        <a:pt x="1482" y="26659"/>
                      </a:lnTo>
                      <a:lnTo>
                        <a:pt x="1389" y="26474"/>
                      </a:lnTo>
                      <a:lnTo>
                        <a:pt x="1343" y="26289"/>
                      </a:lnTo>
                      <a:lnTo>
                        <a:pt x="1204" y="25919"/>
                      </a:lnTo>
                      <a:lnTo>
                        <a:pt x="1158" y="25872"/>
                      </a:lnTo>
                      <a:lnTo>
                        <a:pt x="1112" y="25826"/>
                      </a:lnTo>
                      <a:lnTo>
                        <a:pt x="973" y="25780"/>
                      </a:lnTo>
                      <a:lnTo>
                        <a:pt x="927" y="25687"/>
                      </a:lnTo>
                      <a:lnTo>
                        <a:pt x="880" y="25548"/>
                      </a:lnTo>
                      <a:lnTo>
                        <a:pt x="788" y="25224"/>
                      </a:lnTo>
                      <a:lnTo>
                        <a:pt x="742" y="24993"/>
                      </a:lnTo>
                      <a:lnTo>
                        <a:pt x="603" y="24438"/>
                      </a:lnTo>
                      <a:lnTo>
                        <a:pt x="742" y="24438"/>
                      </a:lnTo>
                      <a:lnTo>
                        <a:pt x="695" y="24299"/>
                      </a:lnTo>
                      <a:lnTo>
                        <a:pt x="649" y="24021"/>
                      </a:lnTo>
                      <a:lnTo>
                        <a:pt x="649" y="23975"/>
                      </a:lnTo>
                      <a:lnTo>
                        <a:pt x="603" y="23975"/>
                      </a:lnTo>
                      <a:lnTo>
                        <a:pt x="603" y="23882"/>
                      </a:lnTo>
                      <a:lnTo>
                        <a:pt x="603" y="23743"/>
                      </a:lnTo>
                      <a:lnTo>
                        <a:pt x="556" y="23558"/>
                      </a:lnTo>
                      <a:lnTo>
                        <a:pt x="510" y="23373"/>
                      </a:lnTo>
                      <a:lnTo>
                        <a:pt x="464" y="22864"/>
                      </a:lnTo>
                      <a:lnTo>
                        <a:pt x="464" y="22818"/>
                      </a:lnTo>
                      <a:lnTo>
                        <a:pt x="418" y="22818"/>
                      </a:lnTo>
                      <a:lnTo>
                        <a:pt x="418" y="22679"/>
                      </a:lnTo>
                      <a:lnTo>
                        <a:pt x="418" y="22540"/>
                      </a:lnTo>
                      <a:lnTo>
                        <a:pt x="418" y="22448"/>
                      </a:lnTo>
                      <a:lnTo>
                        <a:pt x="371" y="21753"/>
                      </a:lnTo>
                      <a:lnTo>
                        <a:pt x="371" y="21707"/>
                      </a:lnTo>
                      <a:lnTo>
                        <a:pt x="325" y="21661"/>
                      </a:lnTo>
                      <a:lnTo>
                        <a:pt x="232" y="21614"/>
                      </a:lnTo>
                      <a:lnTo>
                        <a:pt x="186" y="21522"/>
                      </a:lnTo>
                      <a:lnTo>
                        <a:pt x="1" y="20966"/>
                      </a:lnTo>
                      <a:lnTo>
                        <a:pt x="1" y="21568"/>
                      </a:lnTo>
                      <a:lnTo>
                        <a:pt x="1" y="22262"/>
                      </a:lnTo>
                      <a:lnTo>
                        <a:pt x="94" y="23003"/>
                      </a:lnTo>
                      <a:lnTo>
                        <a:pt x="94" y="23049"/>
                      </a:lnTo>
                      <a:lnTo>
                        <a:pt x="94" y="23234"/>
                      </a:lnTo>
                      <a:lnTo>
                        <a:pt x="140" y="23466"/>
                      </a:lnTo>
                      <a:lnTo>
                        <a:pt x="186" y="23512"/>
                      </a:lnTo>
                      <a:lnTo>
                        <a:pt x="279" y="24160"/>
                      </a:lnTo>
                      <a:lnTo>
                        <a:pt x="279" y="24253"/>
                      </a:lnTo>
                      <a:lnTo>
                        <a:pt x="371" y="24484"/>
                      </a:lnTo>
                      <a:lnTo>
                        <a:pt x="510" y="25086"/>
                      </a:lnTo>
                      <a:lnTo>
                        <a:pt x="556" y="25317"/>
                      </a:lnTo>
                      <a:lnTo>
                        <a:pt x="695" y="25687"/>
                      </a:lnTo>
                      <a:lnTo>
                        <a:pt x="788" y="25919"/>
                      </a:lnTo>
                      <a:lnTo>
                        <a:pt x="788" y="26104"/>
                      </a:lnTo>
                      <a:lnTo>
                        <a:pt x="927" y="26428"/>
                      </a:lnTo>
                      <a:lnTo>
                        <a:pt x="1065" y="26706"/>
                      </a:lnTo>
                      <a:lnTo>
                        <a:pt x="1112" y="26937"/>
                      </a:lnTo>
                      <a:lnTo>
                        <a:pt x="1204" y="27168"/>
                      </a:lnTo>
                      <a:lnTo>
                        <a:pt x="1343" y="27446"/>
                      </a:lnTo>
                      <a:lnTo>
                        <a:pt x="1436" y="27631"/>
                      </a:lnTo>
                      <a:lnTo>
                        <a:pt x="1528" y="27863"/>
                      </a:lnTo>
                      <a:lnTo>
                        <a:pt x="1667" y="28140"/>
                      </a:lnTo>
                      <a:lnTo>
                        <a:pt x="1760" y="28372"/>
                      </a:lnTo>
                      <a:lnTo>
                        <a:pt x="1899" y="28603"/>
                      </a:lnTo>
                      <a:lnTo>
                        <a:pt x="2037" y="28835"/>
                      </a:lnTo>
                      <a:lnTo>
                        <a:pt x="2130" y="29020"/>
                      </a:lnTo>
                      <a:lnTo>
                        <a:pt x="2269" y="29297"/>
                      </a:lnTo>
                      <a:lnTo>
                        <a:pt x="3009" y="30454"/>
                      </a:lnTo>
                      <a:lnTo>
                        <a:pt x="3842" y="31611"/>
                      </a:lnTo>
                      <a:lnTo>
                        <a:pt x="4120" y="31982"/>
                      </a:lnTo>
                      <a:lnTo>
                        <a:pt x="4305" y="32167"/>
                      </a:lnTo>
                      <a:lnTo>
                        <a:pt x="4352" y="32213"/>
                      </a:lnTo>
                      <a:lnTo>
                        <a:pt x="4490" y="32445"/>
                      </a:lnTo>
                      <a:lnTo>
                        <a:pt x="5185" y="33185"/>
                      </a:lnTo>
                      <a:lnTo>
                        <a:pt x="5879" y="33833"/>
                      </a:lnTo>
                      <a:lnTo>
                        <a:pt x="6619" y="34435"/>
                      </a:lnTo>
                      <a:lnTo>
                        <a:pt x="7314" y="34990"/>
                      </a:lnTo>
                      <a:lnTo>
                        <a:pt x="7453" y="35083"/>
                      </a:lnTo>
                      <a:lnTo>
                        <a:pt x="7545" y="35129"/>
                      </a:lnTo>
                      <a:lnTo>
                        <a:pt x="7776" y="35268"/>
                      </a:lnTo>
                      <a:lnTo>
                        <a:pt x="8054" y="35453"/>
                      </a:lnTo>
                      <a:lnTo>
                        <a:pt x="8054" y="35453"/>
                      </a:lnTo>
                      <a:lnTo>
                        <a:pt x="8008" y="35222"/>
                      </a:lnTo>
                      <a:lnTo>
                        <a:pt x="8008" y="35175"/>
                      </a:lnTo>
                      <a:lnTo>
                        <a:pt x="7962" y="35036"/>
                      </a:lnTo>
                      <a:lnTo>
                        <a:pt x="7962" y="34944"/>
                      </a:lnTo>
                      <a:lnTo>
                        <a:pt x="7915" y="34944"/>
                      </a:lnTo>
                      <a:lnTo>
                        <a:pt x="7314" y="34481"/>
                      </a:lnTo>
                      <a:lnTo>
                        <a:pt x="6666" y="34018"/>
                      </a:lnTo>
                      <a:lnTo>
                        <a:pt x="5925" y="33324"/>
                      </a:lnTo>
                      <a:lnTo>
                        <a:pt x="5833" y="33231"/>
                      </a:lnTo>
                      <a:lnTo>
                        <a:pt x="5740" y="33231"/>
                      </a:lnTo>
                      <a:lnTo>
                        <a:pt x="5740" y="33185"/>
                      </a:lnTo>
                      <a:lnTo>
                        <a:pt x="5740" y="33139"/>
                      </a:lnTo>
                      <a:lnTo>
                        <a:pt x="5694" y="33139"/>
                      </a:lnTo>
                      <a:lnTo>
                        <a:pt x="5416" y="32815"/>
                      </a:lnTo>
                      <a:lnTo>
                        <a:pt x="5000" y="32352"/>
                      </a:lnTo>
                      <a:lnTo>
                        <a:pt x="4953" y="32352"/>
                      </a:lnTo>
                      <a:lnTo>
                        <a:pt x="4907" y="32306"/>
                      </a:lnTo>
                      <a:lnTo>
                        <a:pt x="4861" y="32259"/>
                      </a:lnTo>
                      <a:lnTo>
                        <a:pt x="4861" y="32213"/>
                      </a:lnTo>
                      <a:lnTo>
                        <a:pt x="4814" y="32167"/>
                      </a:lnTo>
                      <a:lnTo>
                        <a:pt x="4490" y="31843"/>
                      </a:lnTo>
                      <a:lnTo>
                        <a:pt x="4444" y="31750"/>
                      </a:lnTo>
                      <a:lnTo>
                        <a:pt x="4305" y="31519"/>
                      </a:lnTo>
                      <a:lnTo>
                        <a:pt x="4166" y="31426"/>
                      </a:lnTo>
                      <a:lnTo>
                        <a:pt x="4074" y="31241"/>
                      </a:lnTo>
                      <a:lnTo>
                        <a:pt x="3796" y="30825"/>
                      </a:lnTo>
                      <a:lnTo>
                        <a:pt x="3657" y="30686"/>
                      </a:lnTo>
                      <a:lnTo>
                        <a:pt x="3611" y="30686"/>
                      </a:lnTo>
                      <a:lnTo>
                        <a:pt x="3565" y="30501"/>
                      </a:lnTo>
                      <a:lnTo>
                        <a:pt x="3287" y="30130"/>
                      </a:lnTo>
                      <a:lnTo>
                        <a:pt x="3194" y="29992"/>
                      </a:lnTo>
                      <a:lnTo>
                        <a:pt x="3148" y="29945"/>
                      </a:lnTo>
                      <a:lnTo>
                        <a:pt x="3102" y="29899"/>
                      </a:lnTo>
                      <a:lnTo>
                        <a:pt x="3056" y="29806"/>
                      </a:lnTo>
                      <a:lnTo>
                        <a:pt x="3009" y="29853"/>
                      </a:lnTo>
                      <a:lnTo>
                        <a:pt x="2917" y="29853"/>
                      </a:lnTo>
                      <a:lnTo>
                        <a:pt x="2315" y="28788"/>
                      </a:lnTo>
                      <a:lnTo>
                        <a:pt x="2361" y="28742"/>
                      </a:lnTo>
                      <a:lnTo>
                        <a:pt x="3333" y="28187"/>
                      </a:lnTo>
                      <a:lnTo>
                        <a:pt x="3380" y="28187"/>
                      </a:lnTo>
                      <a:lnTo>
                        <a:pt x="6666" y="26289"/>
                      </a:lnTo>
                      <a:lnTo>
                        <a:pt x="6712" y="26289"/>
                      </a:lnTo>
                      <a:lnTo>
                        <a:pt x="6712" y="26335"/>
                      </a:lnTo>
                      <a:lnTo>
                        <a:pt x="6758" y="26428"/>
                      </a:lnTo>
                      <a:lnTo>
                        <a:pt x="6758" y="26474"/>
                      </a:lnTo>
                      <a:lnTo>
                        <a:pt x="6805" y="26520"/>
                      </a:lnTo>
                      <a:lnTo>
                        <a:pt x="6805" y="26567"/>
                      </a:lnTo>
                      <a:lnTo>
                        <a:pt x="6851" y="26613"/>
                      </a:lnTo>
                      <a:lnTo>
                        <a:pt x="6990" y="26798"/>
                      </a:lnTo>
                      <a:lnTo>
                        <a:pt x="7175" y="26983"/>
                      </a:lnTo>
                      <a:lnTo>
                        <a:pt x="7545" y="27261"/>
                      </a:lnTo>
                      <a:lnTo>
                        <a:pt x="7406" y="27307"/>
                      </a:lnTo>
                      <a:lnTo>
                        <a:pt x="7267" y="27400"/>
                      </a:lnTo>
                      <a:lnTo>
                        <a:pt x="7360" y="27585"/>
                      </a:lnTo>
                      <a:lnTo>
                        <a:pt x="7638" y="27400"/>
                      </a:lnTo>
                      <a:lnTo>
                        <a:pt x="7684" y="27353"/>
                      </a:lnTo>
                      <a:lnTo>
                        <a:pt x="12266" y="30732"/>
                      </a:lnTo>
                      <a:lnTo>
                        <a:pt x="12266" y="34064"/>
                      </a:lnTo>
                      <a:lnTo>
                        <a:pt x="12312" y="34574"/>
                      </a:lnTo>
                      <a:lnTo>
                        <a:pt x="12405" y="35083"/>
                      </a:lnTo>
                      <a:lnTo>
                        <a:pt x="12544" y="35546"/>
                      </a:lnTo>
                      <a:lnTo>
                        <a:pt x="12729" y="36008"/>
                      </a:lnTo>
                      <a:lnTo>
                        <a:pt x="12775" y="36147"/>
                      </a:lnTo>
                      <a:lnTo>
                        <a:pt x="12868" y="36286"/>
                      </a:lnTo>
                      <a:lnTo>
                        <a:pt x="12960" y="36471"/>
                      </a:lnTo>
                      <a:lnTo>
                        <a:pt x="13284" y="36980"/>
                      </a:lnTo>
                      <a:lnTo>
                        <a:pt x="13377" y="37073"/>
                      </a:lnTo>
                      <a:lnTo>
                        <a:pt x="13654" y="37351"/>
                      </a:lnTo>
                      <a:lnTo>
                        <a:pt x="13932" y="37628"/>
                      </a:lnTo>
                      <a:lnTo>
                        <a:pt x="14256" y="37860"/>
                      </a:lnTo>
                      <a:lnTo>
                        <a:pt x="14580" y="38091"/>
                      </a:lnTo>
                      <a:lnTo>
                        <a:pt x="14626" y="38091"/>
                      </a:lnTo>
                      <a:lnTo>
                        <a:pt x="14904" y="38276"/>
                      </a:lnTo>
                      <a:lnTo>
                        <a:pt x="15043" y="38322"/>
                      </a:lnTo>
                      <a:lnTo>
                        <a:pt x="15367" y="38461"/>
                      </a:lnTo>
                      <a:lnTo>
                        <a:pt x="16293" y="38693"/>
                      </a:lnTo>
                      <a:lnTo>
                        <a:pt x="16987" y="38739"/>
                      </a:lnTo>
                      <a:lnTo>
                        <a:pt x="17635" y="38693"/>
                      </a:lnTo>
                      <a:lnTo>
                        <a:pt x="17774" y="38693"/>
                      </a:lnTo>
                      <a:lnTo>
                        <a:pt x="18144" y="38600"/>
                      </a:lnTo>
                      <a:lnTo>
                        <a:pt x="18514" y="38461"/>
                      </a:lnTo>
                      <a:lnTo>
                        <a:pt x="18514" y="38461"/>
                      </a:lnTo>
                      <a:lnTo>
                        <a:pt x="18422" y="38924"/>
                      </a:lnTo>
                      <a:lnTo>
                        <a:pt x="18190" y="38832"/>
                      </a:lnTo>
                      <a:lnTo>
                        <a:pt x="18144" y="38832"/>
                      </a:lnTo>
                      <a:lnTo>
                        <a:pt x="17866" y="39017"/>
                      </a:lnTo>
                      <a:lnTo>
                        <a:pt x="17496" y="39109"/>
                      </a:lnTo>
                      <a:lnTo>
                        <a:pt x="17172" y="39202"/>
                      </a:lnTo>
                      <a:lnTo>
                        <a:pt x="16802" y="39202"/>
                      </a:lnTo>
                      <a:lnTo>
                        <a:pt x="16200" y="39156"/>
                      </a:lnTo>
                      <a:lnTo>
                        <a:pt x="15645" y="39063"/>
                      </a:lnTo>
                      <a:lnTo>
                        <a:pt x="15228" y="38878"/>
                      </a:lnTo>
                      <a:lnTo>
                        <a:pt x="14904" y="38785"/>
                      </a:lnTo>
                      <a:lnTo>
                        <a:pt x="14765" y="38693"/>
                      </a:lnTo>
                      <a:lnTo>
                        <a:pt x="13886" y="40683"/>
                      </a:lnTo>
                      <a:lnTo>
                        <a:pt x="13840" y="40868"/>
                      </a:lnTo>
                      <a:lnTo>
                        <a:pt x="13840" y="41007"/>
                      </a:lnTo>
                      <a:lnTo>
                        <a:pt x="13840" y="41192"/>
                      </a:lnTo>
                      <a:lnTo>
                        <a:pt x="13886" y="41377"/>
                      </a:lnTo>
                      <a:lnTo>
                        <a:pt x="13978" y="41516"/>
                      </a:lnTo>
                      <a:lnTo>
                        <a:pt x="14071" y="41655"/>
                      </a:lnTo>
                      <a:lnTo>
                        <a:pt x="14210" y="41747"/>
                      </a:lnTo>
                      <a:lnTo>
                        <a:pt x="14349" y="41840"/>
                      </a:lnTo>
                      <a:lnTo>
                        <a:pt x="19023" y="43876"/>
                      </a:lnTo>
                      <a:lnTo>
                        <a:pt x="19116" y="43876"/>
                      </a:lnTo>
                      <a:lnTo>
                        <a:pt x="19347" y="43923"/>
                      </a:lnTo>
                      <a:lnTo>
                        <a:pt x="19579" y="43876"/>
                      </a:lnTo>
                      <a:lnTo>
                        <a:pt x="19810" y="43784"/>
                      </a:lnTo>
                      <a:lnTo>
                        <a:pt x="19995" y="43645"/>
                      </a:lnTo>
                      <a:lnTo>
                        <a:pt x="20134" y="43414"/>
                      </a:lnTo>
                      <a:lnTo>
                        <a:pt x="20227" y="43228"/>
                      </a:lnTo>
                      <a:lnTo>
                        <a:pt x="20227" y="43182"/>
                      </a:lnTo>
                      <a:lnTo>
                        <a:pt x="20273" y="43136"/>
                      </a:lnTo>
                      <a:lnTo>
                        <a:pt x="20273" y="43090"/>
                      </a:lnTo>
                      <a:lnTo>
                        <a:pt x="20412" y="42627"/>
                      </a:lnTo>
                      <a:lnTo>
                        <a:pt x="20458" y="42118"/>
                      </a:lnTo>
                      <a:lnTo>
                        <a:pt x="20458" y="42071"/>
                      </a:lnTo>
                      <a:lnTo>
                        <a:pt x="20504" y="41979"/>
                      </a:lnTo>
                      <a:lnTo>
                        <a:pt x="20504" y="41886"/>
                      </a:lnTo>
                      <a:lnTo>
                        <a:pt x="20412" y="41331"/>
                      </a:lnTo>
                      <a:lnTo>
                        <a:pt x="20273" y="40775"/>
                      </a:lnTo>
                      <a:lnTo>
                        <a:pt x="20041" y="40313"/>
                      </a:lnTo>
                      <a:lnTo>
                        <a:pt x="19717" y="39850"/>
                      </a:lnTo>
                      <a:lnTo>
                        <a:pt x="19671" y="39804"/>
                      </a:lnTo>
                      <a:lnTo>
                        <a:pt x="19625" y="39757"/>
                      </a:lnTo>
                      <a:lnTo>
                        <a:pt x="19625" y="39711"/>
                      </a:lnTo>
                      <a:lnTo>
                        <a:pt x="19486" y="39618"/>
                      </a:lnTo>
                      <a:lnTo>
                        <a:pt x="19486" y="39572"/>
                      </a:lnTo>
                      <a:lnTo>
                        <a:pt x="19440" y="39572"/>
                      </a:lnTo>
                      <a:lnTo>
                        <a:pt x="19301" y="39433"/>
                      </a:lnTo>
                      <a:lnTo>
                        <a:pt x="19255" y="39387"/>
                      </a:lnTo>
                      <a:lnTo>
                        <a:pt x="19208" y="39341"/>
                      </a:lnTo>
                      <a:lnTo>
                        <a:pt x="19162" y="39341"/>
                      </a:lnTo>
                      <a:lnTo>
                        <a:pt x="19486" y="37998"/>
                      </a:lnTo>
                      <a:lnTo>
                        <a:pt x="19532" y="37952"/>
                      </a:lnTo>
                      <a:lnTo>
                        <a:pt x="19625" y="37906"/>
                      </a:lnTo>
                      <a:lnTo>
                        <a:pt x="19995" y="37628"/>
                      </a:lnTo>
                      <a:lnTo>
                        <a:pt x="20088" y="37582"/>
                      </a:lnTo>
                      <a:lnTo>
                        <a:pt x="20227" y="37443"/>
                      </a:lnTo>
                      <a:lnTo>
                        <a:pt x="20319" y="37304"/>
                      </a:lnTo>
                      <a:lnTo>
                        <a:pt x="20412" y="37721"/>
                      </a:lnTo>
                      <a:lnTo>
                        <a:pt x="20412" y="37860"/>
                      </a:lnTo>
                      <a:lnTo>
                        <a:pt x="20412" y="37906"/>
                      </a:lnTo>
                      <a:lnTo>
                        <a:pt x="20412" y="37952"/>
                      </a:lnTo>
                      <a:lnTo>
                        <a:pt x="20365" y="38091"/>
                      </a:lnTo>
                      <a:lnTo>
                        <a:pt x="20273" y="38184"/>
                      </a:lnTo>
                      <a:lnTo>
                        <a:pt x="20180" y="38276"/>
                      </a:lnTo>
                      <a:lnTo>
                        <a:pt x="20088" y="38276"/>
                      </a:lnTo>
                      <a:lnTo>
                        <a:pt x="20041" y="38322"/>
                      </a:lnTo>
                      <a:lnTo>
                        <a:pt x="19949" y="38322"/>
                      </a:lnTo>
                      <a:lnTo>
                        <a:pt x="19810" y="38878"/>
                      </a:lnTo>
                      <a:lnTo>
                        <a:pt x="19903" y="38878"/>
                      </a:lnTo>
                      <a:lnTo>
                        <a:pt x="20227" y="39063"/>
                      </a:lnTo>
                      <a:lnTo>
                        <a:pt x="20551" y="39202"/>
                      </a:lnTo>
                      <a:lnTo>
                        <a:pt x="20875" y="39294"/>
                      </a:lnTo>
                      <a:lnTo>
                        <a:pt x="21522" y="39294"/>
                      </a:lnTo>
                      <a:lnTo>
                        <a:pt x="21754" y="39202"/>
                      </a:lnTo>
                      <a:lnTo>
                        <a:pt x="21985" y="39109"/>
                      </a:lnTo>
                      <a:lnTo>
                        <a:pt x="22217" y="38924"/>
                      </a:lnTo>
                      <a:lnTo>
                        <a:pt x="22448" y="38646"/>
                      </a:lnTo>
                      <a:lnTo>
                        <a:pt x="22587" y="38461"/>
                      </a:lnTo>
                      <a:lnTo>
                        <a:pt x="22680" y="38230"/>
                      </a:lnTo>
                      <a:lnTo>
                        <a:pt x="22726" y="37952"/>
                      </a:lnTo>
                      <a:lnTo>
                        <a:pt x="22772" y="37628"/>
                      </a:lnTo>
                      <a:lnTo>
                        <a:pt x="22818" y="37536"/>
                      </a:lnTo>
                      <a:lnTo>
                        <a:pt x="22818" y="37489"/>
                      </a:lnTo>
                      <a:lnTo>
                        <a:pt x="22818" y="37119"/>
                      </a:lnTo>
                      <a:lnTo>
                        <a:pt x="22818" y="36980"/>
                      </a:lnTo>
                      <a:lnTo>
                        <a:pt x="22772" y="36610"/>
                      </a:lnTo>
                      <a:lnTo>
                        <a:pt x="22772" y="36564"/>
                      </a:lnTo>
                      <a:lnTo>
                        <a:pt x="22726" y="36379"/>
                      </a:lnTo>
                      <a:lnTo>
                        <a:pt x="22726" y="36332"/>
                      </a:lnTo>
                      <a:lnTo>
                        <a:pt x="22587" y="35869"/>
                      </a:lnTo>
                      <a:lnTo>
                        <a:pt x="22448" y="35407"/>
                      </a:lnTo>
                      <a:lnTo>
                        <a:pt x="22402" y="35268"/>
                      </a:lnTo>
                      <a:lnTo>
                        <a:pt x="22263" y="34990"/>
                      </a:lnTo>
                      <a:lnTo>
                        <a:pt x="22217" y="34944"/>
                      </a:lnTo>
                      <a:lnTo>
                        <a:pt x="22170" y="34851"/>
                      </a:lnTo>
                      <a:lnTo>
                        <a:pt x="22124" y="34759"/>
                      </a:lnTo>
                      <a:lnTo>
                        <a:pt x="22032" y="34527"/>
                      </a:lnTo>
                      <a:lnTo>
                        <a:pt x="21754" y="34157"/>
                      </a:lnTo>
                      <a:lnTo>
                        <a:pt x="21661" y="33972"/>
                      </a:lnTo>
                      <a:lnTo>
                        <a:pt x="21661" y="32398"/>
                      </a:lnTo>
                      <a:lnTo>
                        <a:pt x="21985" y="32491"/>
                      </a:lnTo>
                      <a:lnTo>
                        <a:pt x="22541" y="32630"/>
                      </a:lnTo>
                      <a:lnTo>
                        <a:pt x="22633" y="32630"/>
                      </a:lnTo>
                      <a:lnTo>
                        <a:pt x="22726" y="33139"/>
                      </a:lnTo>
                      <a:lnTo>
                        <a:pt x="23050" y="33370"/>
                      </a:lnTo>
                      <a:lnTo>
                        <a:pt x="23142" y="33417"/>
                      </a:lnTo>
                      <a:lnTo>
                        <a:pt x="23189" y="33463"/>
                      </a:lnTo>
                      <a:lnTo>
                        <a:pt x="23235" y="33509"/>
                      </a:lnTo>
                      <a:lnTo>
                        <a:pt x="23281" y="33602"/>
                      </a:lnTo>
                      <a:lnTo>
                        <a:pt x="23328" y="33648"/>
                      </a:lnTo>
                      <a:lnTo>
                        <a:pt x="23420" y="33787"/>
                      </a:lnTo>
                      <a:lnTo>
                        <a:pt x="23466" y="33833"/>
                      </a:lnTo>
                      <a:lnTo>
                        <a:pt x="23513" y="34018"/>
                      </a:lnTo>
                      <a:lnTo>
                        <a:pt x="23513" y="34064"/>
                      </a:lnTo>
                      <a:lnTo>
                        <a:pt x="23559" y="34157"/>
                      </a:lnTo>
                      <a:lnTo>
                        <a:pt x="23559" y="34250"/>
                      </a:lnTo>
                      <a:lnTo>
                        <a:pt x="23559" y="34296"/>
                      </a:lnTo>
                      <a:lnTo>
                        <a:pt x="23559" y="34342"/>
                      </a:lnTo>
                      <a:lnTo>
                        <a:pt x="23559" y="34527"/>
                      </a:lnTo>
                      <a:lnTo>
                        <a:pt x="23466" y="34620"/>
                      </a:lnTo>
                      <a:lnTo>
                        <a:pt x="23420" y="34712"/>
                      </a:lnTo>
                      <a:lnTo>
                        <a:pt x="23050" y="34898"/>
                      </a:lnTo>
                      <a:lnTo>
                        <a:pt x="23096" y="34990"/>
                      </a:lnTo>
                      <a:lnTo>
                        <a:pt x="23281" y="35546"/>
                      </a:lnTo>
                      <a:lnTo>
                        <a:pt x="23420" y="36147"/>
                      </a:lnTo>
                      <a:lnTo>
                        <a:pt x="23420" y="36240"/>
                      </a:lnTo>
                      <a:lnTo>
                        <a:pt x="23420" y="36332"/>
                      </a:lnTo>
                      <a:lnTo>
                        <a:pt x="23466" y="36425"/>
                      </a:lnTo>
                      <a:lnTo>
                        <a:pt x="23466" y="36888"/>
                      </a:lnTo>
                      <a:lnTo>
                        <a:pt x="23420" y="37351"/>
                      </a:lnTo>
                      <a:lnTo>
                        <a:pt x="23420" y="37443"/>
                      </a:lnTo>
                      <a:lnTo>
                        <a:pt x="23513" y="37443"/>
                      </a:lnTo>
                      <a:lnTo>
                        <a:pt x="23790" y="37536"/>
                      </a:lnTo>
                      <a:lnTo>
                        <a:pt x="24485" y="37536"/>
                      </a:lnTo>
                      <a:lnTo>
                        <a:pt x="24670" y="37443"/>
                      </a:lnTo>
                      <a:lnTo>
                        <a:pt x="24901" y="37351"/>
                      </a:lnTo>
                      <a:lnTo>
                        <a:pt x="25133" y="37212"/>
                      </a:lnTo>
                      <a:lnTo>
                        <a:pt x="25364" y="36934"/>
                      </a:lnTo>
                      <a:lnTo>
                        <a:pt x="25503" y="36703"/>
                      </a:lnTo>
                      <a:lnTo>
                        <a:pt x="25595" y="36471"/>
                      </a:lnTo>
                      <a:lnTo>
                        <a:pt x="25642" y="36193"/>
                      </a:lnTo>
                      <a:lnTo>
                        <a:pt x="25688" y="35916"/>
                      </a:lnTo>
                      <a:lnTo>
                        <a:pt x="25688" y="35869"/>
                      </a:lnTo>
                      <a:lnTo>
                        <a:pt x="25734" y="35777"/>
                      </a:lnTo>
                      <a:lnTo>
                        <a:pt x="25734" y="35731"/>
                      </a:lnTo>
                      <a:lnTo>
                        <a:pt x="25734" y="35175"/>
                      </a:lnTo>
                      <a:lnTo>
                        <a:pt x="25642" y="34666"/>
                      </a:lnTo>
                      <a:lnTo>
                        <a:pt x="25642" y="34620"/>
                      </a:lnTo>
                      <a:lnTo>
                        <a:pt x="25642" y="34574"/>
                      </a:lnTo>
                      <a:lnTo>
                        <a:pt x="25503" y="34018"/>
                      </a:lnTo>
                      <a:lnTo>
                        <a:pt x="25271" y="33463"/>
                      </a:lnTo>
                      <a:lnTo>
                        <a:pt x="24994" y="32907"/>
                      </a:lnTo>
                      <a:lnTo>
                        <a:pt x="24670" y="32398"/>
                      </a:lnTo>
                      <a:lnTo>
                        <a:pt x="24670" y="32352"/>
                      </a:lnTo>
                      <a:lnTo>
                        <a:pt x="24716" y="32352"/>
                      </a:lnTo>
                      <a:lnTo>
                        <a:pt x="24994" y="32167"/>
                      </a:lnTo>
                      <a:lnTo>
                        <a:pt x="25086" y="32121"/>
                      </a:lnTo>
                      <a:lnTo>
                        <a:pt x="25271" y="31982"/>
                      </a:lnTo>
                      <a:lnTo>
                        <a:pt x="29252" y="28881"/>
                      </a:lnTo>
                      <a:lnTo>
                        <a:pt x="29391" y="28788"/>
                      </a:lnTo>
                      <a:lnTo>
                        <a:pt x="29344" y="28696"/>
                      </a:lnTo>
                      <a:lnTo>
                        <a:pt x="29344" y="28696"/>
                      </a:lnTo>
                      <a:lnTo>
                        <a:pt x="29437" y="28788"/>
                      </a:lnTo>
                      <a:lnTo>
                        <a:pt x="29576" y="28696"/>
                      </a:lnTo>
                      <a:lnTo>
                        <a:pt x="29853" y="28557"/>
                      </a:lnTo>
                      <a:lnTo>
                        <a:pt x="30131" y="28418"/>
                      </a:lnTo>
                      <a:lnTo>
                        <a:pt x="30409" y="28372"/>
                      </a:lnTo>
                      <a:lnTo>
                        <a:pt x="30548" y="28325"/>
                      </a:lnTo>
                      <a:lnTo>
                        <a:pt x="30686" y="28325"/>
                      </a:lnTo>
                      <a:lnTo>
                        <a:pt x="31057" y="28279"/>
                      </a:lnTo>
                      <a:lnTo>
                        <a:pt x="31427" y="28279"/>
                      </a:lnTo>
                      <a:lnTo>
                        <a:pt x="31844" y="28325"/>
                      </a:lnTo>
                      <a:lnTo>
                        <a:pt x="32214" y="28418"/>
                      </a:lnTo>
                      <a:lnTo>
                        <a:pt x="32723" y="28557"/>
                      </a:lnTo>
                      <a:lnTo>
                        <a:pt x="32353" y="26983"/>
                      </a:lnTo>
                      <a:lnTo>
                        <a:pt x="31936" y="26844"/>
                      </a:lnTo>
                      <a:lnTo>
                        <a:pt x="31658" y="26798"/>
                      </a:lnTo>
                      <a:lnTo>
                        <a:pt x="31612" y="26798"/>
                      </a:lnTo>
                      <a:lnTo>
                        <a:pt x="31427" y="26752"/>
                      </a:lnTo>
                      <a:lnTo>
                        <a:pt x="31334" y="26706"/>
                      </a:lnTo>
                      <a:lnTo>
                        <a:pt x="31057" y="26706"/>
                      </a:lnTo>
                      <a:lnTo>
                        <a:pt x="30964" y="26659"/>
                      </a:lnTo>
                      <a:lnTo>
                        <a:pt x="30594" y="26659"/>
                      </a:lnTo>
                      <a:lnTo>
                        <a:pt x="29992" y="26706"/>
                      </a:lnTo>
                      <a:lnTo>
                        <a:pt x="29807" y="26752"/>
                      </a:lnTo>
                      <a:lnTo>
                        <a:pt x="29668" y="26752"/>
                      </a:lnTo>
                      <a:lnTo>
                        <a:pt x="29576" y="26798"/>
                      </a:lnTo>
                      <a:lnTo>
                        <a:pt x="29391" y="26844"/>
                      </a:lnTo>
                      <a:lnTo>
                        <a:pt x="29205" y="26891"/>
                      </a:lnTo>
                      <a:lnTo>
                        <a:pt x="29205" y="26937"/>
                      </a:lnTo>
                      <a:lnTo>
                        <a:pt x="29020" y="26983"/>
                      </a:lnTo>
                      <a:lnTo>
                        <a:pt x="28881" y="27076"/>
                      </a:lnTo>
                      <a:lnTo>
                        <a:pt x="28789" y="27076"/>
                      </a:lnTo>
                      <a:lnTo>
                        <a:pt x="28743" y="27122"/>
                      </a:lnTo>
                      <a:lnTo>
                        <a:pt x="28280" y="27400"/>
                      </a:lnTo>
                      <a:lnTo>
                        <a:pt x="27493" y="28048"/>
                      </a:lnTo>
                      <a:lnTo>
                        <a:pt x="27539" y="27909"/>
                      </a:lnTo>
                      <a:lnTo>
                        <a:pt x="27539" y="27816"/>
                      </a:lnTo>
                      <a:lnTo>
                        <a:pt x="27586" y="27770"/>
                      </a:lnTo>
                      <a:lnTo>
                        <a:pt x="27586" y="27677"/>
                      </a:lnTo>
                      <a:lnTo>
                        <a:pt x="27632" y="27215"/>
                      </a:lnTo>
                      <a:lnTo>
                        <a:pt x="27586" y="26706"/>
                      </a:lnTo>
                      <a:lnTo>
                        <a:pt x="27586" y="26613"/>
                      </a:lnTo>
                      <a:lnTo>
                        <a:pt x="27539" y="26520"/>
                      </a:lnTo>
                      <a:lnTo>
                        <a:pt x="27539" y="26428"/>
                      </a:lnTo>
                      <a:lnTo>
                        <a:pt x="27447" y="26104"/>
                      </a:lnTo>
                      <a:lnTo>
                        <a:pt x="27354" y="25826"/>
                      </a:lnTo>
                      <a:lnTo>
                        <a:pt x="27169" y="25502"/>
                      </a:lnTo>
                      <a:lnTo>
                        <a:pt x="26984" y="25224"/>
                      </a:lnTo>
                      <a:lnTo>
                        <a:pt x="33695" y="24438"/>
                      </a:lnTo>
                      <a:lnTo>
                        <a:pt x="33741" y="24808"/>
                      </a:lnTo>
                      <a:lnTo>
                        <a:pt x="32029" y="25780"/>
                      </a:lnTo>
                      <a:lnTo>
                        <a:pt x="36935" y="28649"/>
                      </a:lnTo>
                      <a:lnTo>
                        <a:pt x="38323" y="35129"/>
                      </a:lnTo>
                      <a:lnTo>
                        <a:pt x="38369" y="35268"/>
                      </a:lnTo>
                      <a:lnTo>
                        <a:pt x="38416" y="35314"/>
                      </a:lnTo>
                      <a:lnTo>
                        <a:pt x="38416" y="35314"/>
                      </a:lnTo>
                      <a:lnTo>
                        <a:pt x="38231" y="35222"/>
                      </a:lnTo>
                      <a:lnTo>
                        <a:pt x="38369" y="36332"/>
                      </a:lnTo>
                      <a:lnTo>
                        <a:pt x="39526" y="40174"/>
                      </a:lnTo>
                      <a:lnTo>
                        <a:pt x="39526" y="39480"/>
                      </a:lnTo>
                      <a:lnTo>
                        <a:pt x="39526" y="36101"/>
                      </a:lnTo>
                      <a:lnTo>
                        <a:pt x="39388" y="35268"/>
                      </a:lnTo>
                      <a:lnTo>
                        <a:pt x="45358" y="31843"/>
                      </a:lnTo>
                      <a:lnTo>
                        <a:pt x="45636" y="31611"/>
                      </a:lnTo>
                      <a:lnTo>
                        <a:pt x="45867" y="31334"/>
                      </a:lnTo>
                      <a:lnTo>
                        <a:pt x="46006" y="31010"/>
                      </a:lnTo>
                      <a:lnTo>
                        <a:pt x="46145" y="30686"/>
                      </a:lnTo>
                      <a:lnTo>
                        <a:pt x="47672" y="22494"/>
                      </a:lnTo>
                      <a:lnTo>
                        <a:pt x="47672" y="22448"/>
                      </a:lnTo>
                      <a:lnTo>
                        <a:pt x="47626" y="22448"/>
                      </a:lnTo>
                      <a:lnTo>
                        <a:pt x="42766" y="19624"/>
                      </a:lnTo>
                      <a:lnTo>
                        <a:pt x="38879" y="21846"/>
                      </a:lnTo>
                      <a:lnTo>
                        <a:pt x="39156" y="21892"/>
                      </a:lnTo>
                      <a:lnTo>
                        <a:pt x="39203" y="21938"/>
                      </a:lnTo>
                      <a:lnTo>
                        <a:pt x="39249" y="21938"/>
                      </a:lnTo>
                      <a:lnTo>
                        <a:pt x="42581" y="20041"/>
                      </a:lnTo>
                      <a:lnTo>
                        <a:pt x="42720" y="19948"/>
                      </a:lnTo>
                      <a:lnTo>
                        <a:pt x="47117" y="22494"/>
                      </a:lnTo>
                      <a:lnTo>
                        <a:pt x="40452" y="26335"/>
                      </a:lnTo>
                      <a:lnTo>
                        <a:pt x="40452" y="26243"/>
                      </a:lnTo>
                      <a:lnTo>
                        <a:pt x="40360" y="26058"/>
                      </a:lnTo>
                      <a:lnTo>
                        <a:pt x="40174" y="25687"/>
                      </a:lnTo>
                      <a:lnTo>
                        <a:pt x="40036" y="25456"/>
                      </a:lnTo>
                      <a:lnTo>
                        <a:pt x="39850" y="25132"/>
                      </a:lnTo>
                      <a:lnTo>
                        <a:pt x="39665" y="24854"/>
                      </a:lnTo>
                      <a:lnTo>
                        <a:pt x="39526" y="24669"/>
                      </a:lnTo>
                      <a:lnTo>
                        <a:pt x="39480" y="24901"/>
                      </a:lnTo>
                      <a:lnTo>
                        <a:pt x="39480" y="24993"/>
                      </a:lnTo>
                      <a:lnTo>
                        <a:pt x="39434" y="25086"/>
                      </a:lnTo>
                      <a:lnTo>
                        <a:pt x="39434" y="25132"/>
                      </a:lnTo>
                      <a:lnTo>
                        <a:pt x="39434" y="25178"/>
                      </a:lnTo>
                      <a:lnTo>
                        <a:pt x="39341" y="25317"/>
                      </a:lnTo>
                      <a:lnTo>
                        <a:pt x="39341" y="25363"/>
                      </a:lnTo>
                      <a:lnTo>
                        <a:pt x="39249" y="25502"/>
                      </a:lnTo>
                      <a:lnTo>
                        <a:pt x="39203" y="25595"/>
                      </a:lnTo>
                      <a:lnTo>
                        <a:pt x="39156" y="25641"/>
                      </a:lnTo>
                      <a:lnTo>
                        <a:pt x="39017" y="25780"/>
                      </a:lnTo>
                      <a:lnTo>
                        <a:pt x="38925" y="25919"/>
                      </a:lnTo>
                      <a:lnTo>
                        <a:pt x="38832" y="26011"/>
                      </a:lnTo>
                      <a:lnTo>
                        <a:pt x="38740" y="26058"/>
                      </a:lnTo>
                      <a:lnTo>
                        <a:pt x="38693" y="26104"/>
                      </a:lnTo>
                      <a:lnTo>
                        <a:pt x="38647" y="26150"/>
                      </a:lnTo>
                      <a:lnTo>
                        <a:pt x="38555" y="26150"/>
                      </a:lnTo>
                      <a:lnTo>
                        <a:pt x="38555" y="26196"/>
                      </a:lnTo>
                      <a:lnTo>
                        <a:pt x="38462" y="26243"/>
                      </a:lnTo>
                      <a:lnTo>
                        <a:pt x="38323" y="26335"/>
                      </a:lnTo>
                      <a:lnTo>
                        <a:pt x="38231" y="26382"/>
                      </a:lnTo>
                      <a:lnTo>
                        <a:pt x="38184" y="26382"/>
                      </a:lnTo>
                      <a:lnTo>
                        <a:pt x="38092" y="26428"/>
                      </a:lnTo>
                      <a:lnTo>
                        <a:pt x="38045" y="26474"/>
                      </a:lnTo>
                      <a:lnTo>
                        <a:pt x="38045" y="26567"/>
                      </a:lnTo>
                      <a:lnTo>
                        <a:pt x="37999" y="26474"/>
                      </a:lnTo>
                      <a:lnTo>
                        <a:pt x="37953" y="26520"/>
                      </a:lnTo>
                      <a:lnTo>
                        <a:pt x="37629" y="26613"/>
                      </a:lnTo>
                      <a:lnTo>
                        <a:pt x="37536" y="26659"/>
                      </a:lnTo>
                      <a:lnTo>
                        <a:pt x="37397" y="26659"/>
                      </a:lnTo>
                      <a:lnTo>
                        <a:pt x="37259" y="26706"/>
                      </a:lnTo>
                      <a:lnTo>
                        <a:pt x="36657" y="26706"/>
                      </a:lnTo>
                      <a:lnTo>
                        <a:pt x="36518" y="26659"/>
                      </a:lnTo>
                      <a:lnTo>
                        <a:pt x="36472" y="26659"/>
                      </a:lnTo>
                      <a:lnTo>
                        <a:pt x="36333" y="26613"/>
                      </a:lnTo>
                      <a:lnTo>
                        <a:pt x="36055" y="26474"/>
                      </a:lnTo>
                      <a:lnTo>
                        <a:pt x="36148" y="26659"/>
                      </a:lnTo>
                      <a:lnTo>
                        <a:pt x="36379" y="27261"/>
                      </a:lnTo>
                      <a:lnTo>
                        <a:pt x="36426" y="27400"/>
                      </a:lnTo>
                      <a:lnTo>
                        <a:pt x="36472" y="27446"/>
                      </a:lnTo>
                      <a:lnTo>
                        <a:pt x="36611" y="27770"/>
                      </a:lnTo>
                      <a:lnTo>
                        <a:pt x="36750" y="28048"/>
                      </a:lnTo>
                      <a:lnTo>
                        <a:pt x="36750" y="28048"/>
                      </a:lnTo>
                      <a:lnTo>
                        <a:pt x="32723" y="25734"/>
                      </a:lnTo>
                      <a:lnTo>
                        <a:pt x="35870" y="23929"/>
                      </a:lnTo>
                      <a:lnTo>
                        <a:pt x="35870" y="23882"/>
                      </a:lnTo>
                      <a:lnTo>
                        <a:pt x="35963" y="23836"/>
                      </a:lnTo>
                      <a:lnTo>
                        <a:pt x="35963" y="23790"/>
                      </a:lnTo>
                      <a:lnTo>
                        <a:pt x="35963" y="23743"/>
                      </a:lnTo>
                      <a:lnTo>
                        <a:pt x="35963" y="23697"/>
                      </a:lnTo>
                      <a:lnTo>
                        <a:pt x="36009" y="23512"/>
                      </a:lnTo>
                      <a:lnTo>
                        <a:pt x="35685" y="23697"/>
                      </a:lnTo>
                      <a:lnTo>
                        <a:pt x="35639" y="23558"/>
                      </a:lnTo>
                      <a:lnTo>
                        <a:pt x="35592" y="23327"/>
                      </a:lnTo>
                      <a:lnTo>
                        <a:pt x="35315" y="22679"/>
                      </a:lnTo>
                      <a:lnTo>
                        <a:pt x="35500" y="23836"/>
                      </a:lnTo>
                      <a:lnTo>
                        <a:pt x="34806" y="24206"/>
                      </a:lnTo>
                      <a:lnTo>
                        <a:pt x="34667" y="23373"/>
                      </a:lnTo>
                      <a:lnTo>
                        <a:pt x="34574" y="23419"/>
                      </a:lnTo>
                      <a:lnTo>
                        <a:pt x="34065" y="23512"/>
                      </a:lnTo>
                      <a:lnTo>
                        <a:pt x="33649" y="23558"/>
                      </a:lnTo>
                      <a:lnTo>
                        <a:pt x="33556" y="23558"/>
                      </a:lnTo>
                      <a:lnTo>
                        <a:pt x="33278" y="23605"/>
                      </a:lnTo>
                      <a:lnTo>
                        <a:pt x="33232" y="23605"/>
                      </a:lnTo>
                      <a:lnTo>
                        <a:pt x="33232" y="23558"/>
                      </a:lnTo>
                      <a:lnTo>
                        <a:pt x="33139" y="23512"/>
                      </a:lnTo>
                      <a:lnTo>
                        <a:pt x="33047" y="23512"/>
                      </a:lnTo>
                      <a:lnTo>
                        <a:pt x="33047" y="23558"/>
                      </a:lnTo>
                      <a:lnTo>
                        <a:pt x="32769" y="23558"/>
                      </a:lnTo>
                      <a:lnTo>
                        <a:pt x="32214" y="23466"/>
                      </a:lnTo>
                      <a:lnTo>
                        <a:pt x="31890" y="23373"/>
                      </a:lnTo>
                      <a:lnTo>
                        <a:pt x="31612" y="23234"/>
                      </a:lnTo>
                      <a:lnTo>
                        <a:pt x="31473" y="23142"/>
                      </a:lnTo>
                      <a:lnTo>
                        <a:pt x="31288" y="23003"/>
                      </a:lnTo>
                      <a:lnTo>
                        <a:pt x="23281" y="23975"/>
                      </a:lnTo>
                      <a:lnTo>
                        <a:pt x="23189" y="23975"/>
                      </a:lnTo>
                      <a:lnTo>
                        <a:pt x="23096" y="24021"/>
                      </a:lnTo>
                      <a:lnTo>
                        <a:pt x="23004" y="24021"/>
                      </a:lnTo>
                      <a:lnTo>
                        <a:pt x="22818" y="23975"/>
                      </a:lnTo>
                      <a:lnTo>
                        <a:pt x="22587" y="23975"/>
                      </a:lnTo>
                      <a:lnTo>
                        <a:pt x="22309" y="23929"/>
                      </a:lnTo>
                      <a:lnTo>
                        <a:pt x="22078" y="23836"/>
                      </a:lnTo>
                      <a:lnTo>
                        <a:pt x="21846" y="23743"/>
                      </a:lnTo>
                      <a:lnTo>
                        <a:pt x="21754" y="23697"/>
                      </a:lnTo>
                      <a:lnTo>
                        <a:pt x="21615" y="23651"/>
                      </a:lnTo>
                      <a:lnTo>
                        <a:pt x="21615" y="21522"/>
                      </a:lnTo>
                      <a:lnTo>
                        <a:pt x="23189" y="22401"/>
                      </a:lnTo>
                      <a:lnTo>
                        <a:pt x="23328" y="22494"/>
                      </a:lnTo>
                      <a:lnTo>
                        <a:pt x="23374" y="22540"/>
                      </a:lnTo>
                      <a:lnTo>
                        <a:pt x="23466" y="22540"/>
                      </a:lnTo>
                      <a:lnTo>
                        <a:pt x="23744" y="22679"/>
                      </a:lnTo>
                      <a:lnTo>
                        <a:pt x="23837" y="22725"/>
                      </a:lnTo>
                      <a:lnTo>
                        <a:pt x="23975" y="22772"/>
                      </a:lnTo>
                      <a:lnTo>
                        <a:pt x="24022" y="22679"/>
                      </a:lnTo>
                      <a:lnTo>
                        <a:pt x="24022" y="22772"/>
                      </a:lnTo>
                      <a:lnTo>
                        <a:pt x="24114" y="22818"/>
                      </a:lnTo>
                      <a:lnTo>
                        <a:pt x="24207" y="22864"/>
                      </a:lnTo>
                      <a:lnTo>
                        <a:pt x="24346" y="22864"/>
                      </a:lnTo>
                      <a:lnTo>
                        <a:pt x="24485" y="22910"/>
                      </a:lnTo>
                      <a:lnTo>
                        <a:pt x="24670" y="22910"/>
                      </a:lnTo>
                      <a:lnTo>
                        <a:pt x="24762" y="22957"/>
                      </a:lnTo>
                      <a:lnTo>
                        <a:pt x="25086" y="22957"/>
                      </a:lnTo>
                      <a:lnTo>
                        <a:pt x="25179" y="22910"/>
                      </a:lnTo>
                      <a:lnTo>
                        <a:pt x="29807" y="22355"/>
                      </a:lnTo>
                      <a:lnTo>
                        <a:pt x="29853" y="22355"/>
                      </a:lnTo>
                      <a:lnTo>
                        <a:pt x="29900" y="22216"/>
                      </a:lnTo>
                      <a:lnTo>
                        <a:pt x="28557" y="21429"/>
                      </a:lnTo>
                      <a:lnTo>
                        <a:pt x="28280" y="21290"/>
                      </a:lnTo>
                      <a:lnTo>
                        <a:pt x="27956" y="21105"/>
                      </a:lnTo>
                      <a:lnTo>
                        <a:pt x="27771" y="21013"/>
                      </a:lnTo>
                      <a:lnTo>
                        <a:pt x="27632" y="20920"/>
                      </a:lnTo>
                      <a:lnTo>
                        <a:pt x="27586" y="20828"/>
                      </a:lnTo>
                      <a:lnTo>
                        <a:pt x="27447" y="20643"/>
                      </a:lnTo>
                      <a:lnTo>
                        <a:pt x="27400" y="20643"/>
                      </a:lnTo>
                      <a:lnTo>
                        <a:pt x="27400" y="20550"/>
                      </a:lnTo>
                      <a:lnTo>
                        <a:pt x="27354" y="20457"/>
                      </a:lnTo>
                      <a:lnTo>
                        <a:pt x="27354" y="20411"/>
                      </a:lnTo>
                      <a:lnTo>
                        <a:pt x="27354" y="20272"/>
                      </a:lnTo>
                      <a:lnTo>
                        <a:pt x="27354" y="20226"/>
                      </a:lnTo>
                      <a:lnTo>
                        <a:pt x="27354" y="20133"/>
                      </a:lnTo>
                      <a:lnTo>
                        <a:pt x="27354" y="20087"/>
                      </a:lnTo>
                      <a:lnTo>
                        <a:pt x="27308" y="20087"/>
                      </a:lnTo>
                      <a:lnTo>
                        <a:pt x="27308" y="19995"/>
                      </a:lnTo>
                      <a:lnTo>
                        <a:pt x="27447" y="20087"/>
                      </a:lnTo>
                      <a:lnTo>
                        <a:pt x="27586" y="20133"/>
                      </a:lnTo>
                      <a:lnTo>
                        <a:pt x="27724" y="20133"/>
                      </a:lnTo>
                      <a:lnTo>
                        <a:pt x="27910" y="20041"/>
                      </a:lnTo>
                      <a:lnTo>
                        <a:pt x="28002" y="19948"/>
                      </a:lnTo>
                      <a:lnTo>
                        <a:pt x="28095" y="19856"/>
                      </a:lnTo>
                      <a:lnTo>
                        <a:pt x="28095" y="19717"/>
                      </a:lnTo>
                      <a:lnTo>
                        <a:pt x="28095" y="19578"/>
                      </a:lnTo>
                      <a:lnTo>
                        <a:pt x="28280" y="19624"/>
                      </a:lnTo>
                      <a:lnTo>
                        <a:pt x="28557" y="19624"/>
                      </a:lnTo>
                      <a:lnTo>
                        <a:pt x="28557" y="19578"/>
                      </a:lnTo>
                      <a:lnTo>
                        <a:pt x="28650" y="19624"/>
                      </a:lnTo>
                      <a:lnTo>
                        <a:pt x="28835" y="19763"/>
                      </a:lnTo>
                      <a:lnTo>
                        <a:pt x="29113" y="19948"/>
                      </a:lnTo>
                      <a:lnTo>
                        <a:pt x="30455" y="20735"/>
                      </a:lnTo>
                      <a:lnTo>
                        <a:pt x="32306" y="13515"/>
                      </a:lnTo>
                      <a:lnTo>
                        <a:pt x="32399" y="13098"/>
                      </a:lnTo>
                      <a:lnTo>
                        <a:pt x="32445" y="12682"/>
                      </a:lnTo>
                      <a:lnTo>
                        <a:pt x="32445" y="12265"/>
                      </a:lnTo>
                      <a:lnTo>
                        <a:pt x="32399" y="11849"/>
                      </a:lnTo>
                      <a:lnTo>
                        <a:pt x="32353" y="11432"/>
                      </a:lnTo>
                      <a:lnTo>
                        <a:pt x="32260" y="11062"/>
                      </a:lnTo>
                      <a:lnTo>
                        <a:pt x="32121" y="10645"/>
                      </a:lnTo>
                      <a:lnTo>
                        <a:pt x="31936" y="10275"/>
                      </a:lnTo>
                      <a:lnTo>
                        <a:pt x="31890" y="10183"/>
                      </a:lnTo>
                      <a:lnTo>
                        <a:pt x="31844" y="10090"/>
                      </a:lnTo>
                      <a:lnTo>
                        <a:pt x="31612" y="9720"/>
                      </a:lnTo>
                      <a:lnTo>
                        <a:pt x="31334" y="9350"/>
                      </a:lnTo>
                      <a:lnTo>
                        <a:pt x="31057" y="9026"/>
                      </a:lnTo>
                      <a:lnTo>
                        <a:pt x="30733" y="8748"/>
                      </a:lnTo>
                      <a:lnTo>
                        <a:pt x="26799" y="5508"/>
                      </a:lnTo>
                      <a:lnTo>
                        <a:pt x="26382" y="5878"/>
                      </a:lnTo>
                      <a:lnTo>
                        <a:pt x="26012" y="6156"/>
                      </a:lnTo>
                      <a:lnTo>
                        <a:pt x="25642" y="6387"/>
                      </a:lnTo>
                      <a:lnTo>
                        <a:pt x="25225" y="6619"/>
                      </a:lnTo>
                      <a:lnTo>
                        <a:pt x="24809" y="6804"/>
                      </a:lnTo>
                      <a:lnTo>
                        <a:pt x="24762" y="6804"/>
                      </a:lnTo>
                      <a:lnTo>
                        <a:pt x="24716" y="6850"/>
                      </a:lnTo>
                      <a:lnTo>
                        <a:pt x="24716" y="6989"/>
                      </a:lnTo>
                      <a:lnTo>
                        <a:pt x="24670" y="7035"/>
                      </a:lnTo>
                      <a:lnTo>
                        <a:pt x="26660" y="10044"/>
                      </a:lnTo>
                      <a:lnTo>
                        <a:pt x="26845" y="10321"/>
                      </a:lnTo>
                      <a:lnTo>
                        <a:pt x="26984" y="10645"/>
                      </a:lnTo>
                      <a:lnTo>
                        <a:pt x="27123" y="10923"/>
                      </a:lnTo>
                      <a:lnTo>
                        <a:pt x="27215" y="11293"/>
                      </a:lnTo>
                      <a:lnTo>
                        <a:pt x="27262" y="11617"/>
                      </a:lnTo>
                      <a:lnTo>
                        <a:pt x="27262" y="11941"/>
                      </a:lnTo>
                      <a:lnTo>
                        <a:pt x="27262" y="12265"/>
                      </a:lnTo>
                      <a:lnTo>
                        <a:pt x="27215" y="12636"/>
                      </a:lnTo>
                      <a:lnTo>
                        <a:pt x="27076" y="13098"/>
                      </a:lnTo>
                      <a:lnTo>
                        <a:pt x="26845" y="13561"/>
                      </a:lnTo>
                      <a:lnTo>
                        <a:pt x="26614" y="13978"/>
                      </a:lnTo>
                      <a:lnTo>
                        <a:pt x="26243" y="14394"/>
                      </a:lnTo>
                      <a:lnTo>
                        <a:pt x="26197" y="14441"/>
                      </a:lnTo>
                      <a:lnTo>
                        <a:pt x="26706" y="15227"/>
                      </a:lnTo>
                      <a:lnTo>
                        <a:pt x="26428" y="15135"/>
                      </a:lnTo>
                      <a:lnTo>
                        <a:pt x="26104" y="15089"/>
                      </a:lnTo>
                      <a:lnTo>
                        <a:pt x="25734" y="15135"/>
                      </a:lnTo>
                      <a:lnTo>
                        <a:pt x="25364" y="15181"/>
                      </a:lnTo>
                      <a:lnTo>
                        <a:pt x="24716" y="15413"/>
                      </a:lnTo>
                      <a:lnTo>
                        <a:pt x="24253" y="15598"/>
                      </a:lnTo>
                      <a:lnTo>
                        <a:pt x="24207" y="15598"/>
                      </a:lnTo>
                      <a:lnTo>
                        <a:pt x="24068" y="15413"/>
                      </a:lnTo>
                      <a:lnTo>
                        <a:pt x="23559" y="15413"/>
                      </a:lnTo>
                      <a:lnTo>
                        <a:pt x="23142" y="15320"/>
                      </a:lnTo>
                      <a:lnTo>
                        <a:pt x="22726" y="15227"/>
                      </a:lnTo>
                      <a:lnTo>
                        <a:pt x="22356" y="15089"/>
                      </a:lnTo>
                      <a:lnTo>
                        <a:pt x="22263" y="15042"/>
                      </a:lnTo>
                      <a:lnTo>
                        <a:pt x="21615" y="17588"/>
                      </a:lnTo>
                      <a:lnTo>
                        <a:pt x="21615" y="14626"/>
                      </a:lnTo>
                      <a:lnTo>
                        <a:pt x="21569" y="14579"/>
                      </a:lnTo>
                      <a:lnTo>
                        <a:pt x="21245" y="14255"/>
                      </a:lnTo>
                      <a:lnTo>
                        <a:pt x="20921" y="13885"/>
                      </a:lnTo>
                      <a:lnTo>
                        <a:pt x="16848" y="7730"/>
                      </a:lnTo>
                      <a:lnTo>
                        <a:pt x="16617" y="7313"/>
                      </a:lnTo>
                      <a:lnTo>
                        <a:pt x="16431" y="6943"/>
                      </a:lnTo>
                      <a:lnTo>
                        <a:pt x="16339" y="6480"/>
                      </a:lnTo>
                      <a:lnTo>
                        <a:pt x="16246" y="6063"/>
                      </a:lnTo>
                      <a:lnTo>
                        <a:pt x="16246" y="5601"/>
                      </a:lnTo>
                      <a:lnTo>
                        <a:pt x="16293" y="5184"/>
                      </a:lnTo>
                      <a:lnTo>
                        <a:pt x="16431" y="4768"/>
                      </a:lnTo>
                      <a:lnTo>
                        <a:pt x="16570" y="4351"/>
                      </a:lnTo>
                      <a:lnTo>
                        <a:pt x="17079" y="3240"/>
                      </a:lnTo>
                      <a:lnTo>
                        <a:pt x="15135" y="880"/>
                      </a:lnTo>
                      <a:lnTo>
                        <a:pt x="14858" y="510"/>
                      </a:lnTo>
                      <a:lnTo>
                        <a:pt x="14626" y="139"/>
                      </a:lnTo>
                      <a:lnTo>
                        <a:pt x="1458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1" name="Google Shape;9691;p53"/>
                <p:cNvSpPr/>
                <p:nvPr/>
              </p:nvSpPr>
              <p:spPr>
                <a:xfrm>
                  <a:off x="4820926" y="3172951"/>
                  <a:ext cx="367772" cy="859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6" h="20226" extrusionOk="0">
                      <a:moveTo>
                        <a:pt x="3888" y="0"/>
                      </a:moveTo>
                      <a:lnTo>
                        <a:pt x="5230" y="8701"/>
                      </a:lnTo>
                      <a:lnTo>
                        <a:pt x="5230" y="8794"/>
                      </a:lnTo>
                      <a:lnTo>
                        <a:pt x="5277" y="8979"/>
                      </a:lnTo>
                      <a:lnTo>
                        <a:pt x="5323" y="9072"/>
                      </a:lnTo>
                      <a:lnTo>
                        <a:pt x="5369" y="9072"/>
                      </a:lnTo>
                      <a:lnTo>
                        <a:pt x="5369" y="9118"/>
                      </a:lnTo>
                      <a:lnTo>
                        <a:pt x="5415" y="9257"/>
                      </a:lnTo>
                      <a:lnTo>
                        <a:pt x="5462" y="9303"/>
                      </a:lnTo>
                      <a:lnTo>
                        <a:pt x="5508" y="9442"/>
                      </a:lnTo>
                      <a:lnTo>
                        <a:pt x="5601" y="9673"/>
                      </a:lnTo>
                      <a:lnTo>
                        <a:pt x="5693" y="9858"/>
                      </a:lnTo>
                      <a:lnTo>
                        <a:pt x="6017" y="10553"/>
                      </a:lnTo>
                      <a:lnTo>
                        <a:pt x="6063" y="10645"/>
                      </a:lnTo>
                      <a:lnTo>
                        <a:pt x="5739" y="10599"/>
                      </a:lnTo>
                      <a:lnTo>
                        <a:pt x="5693" y="10784"/>
                      </a:lnTo>
                      <a:lnTo>
                        <a:pt x="5786" y="10784"/>
                      </a:lnTo>
                      <a:lnTo>
                        <a:pt x="6063" y="10830"/>
                      </a:lnTo>
                      <a:lnTo>
                        <a:pt x="6156" y="10830"/>
                      </a:lnTo>
                      <a:lnTo>
                        <a:pt x="6202" y="10923"/>
                      </a:lnTo>
                      <a:lnTo>
                        <a:pt x="2500" y="13052"/>
                      </a:lnTo>
                      <a:lnTo>
                        <a:pt x="2453" y="13052"/>
                      </a:lnTo>
                      <a:lnTo>
                        <a:pt x="2361" y="12821"/>
                      </a:lnTo>
                      <a:lnTo>
                        <a:pt x="2222" y="12543"/>
                      </a:lnTo>
                      <a:lnTo>
                        <a:pt x="2129" y="12404"/>
                      </a:lnTo>
                      <a:lnTo>
                        <a:pt x="2037" y="12173"/>
                      </a:lnTo>
                      <a:lnTo>
                        <a:pt x="1852" y="11849"/>
                      </a:lnTo>
                      <a:lnTo>
                        <a:pt x="1805" y="11663"/>
                      </a:lnTo>
                      <a:lnTo>
                        <a:pt x="1759" y="11663"/>
                      </a:lnTo>
                      <a:lnTo>
                        <a:pt x="1713" y="11478"/>
                      </a:lnTo>
                      <a:lnTo>
                        <a:pt x="1574" y="11108"/>
                      </a:lnTo>
                      <a:lnTo>
                        <a:pt x="1481" y="10923"/>
                      </a:lnTo>
                      <a:lnTo>
                        <a:pt x="1435" y="10738"/>
                      </a:lnTo>
                      <a:lnTo>
                        <a:pt x="1250" y="10321"/>
                      </a:lnTo>
                      <a:lnTo>
                        <a:pt x="1574" y="10321"/>
                      </a:lnTo>
                      <a:lnTo>
                        <a:pt x="1620" y="10368"/>
                      </a:lnTo>
                      <a:lnTo>
                        <a:pt x="1620" y="10182"/>
                      </a:lnTo>
                      <a:lnTo>
                        <a:pt x="1481" y="10136"/>
                      </a:lnTo>
                      <a:lnTo>
                        <a:pt x="1250" y="10136"/>
                      </a:lnTo>
                      <a:lnTo>
                        <a:pt x="1250" y="10275"/>
                      </a:lnTo>
                      <a:lnTo>
                        <a:pt x="1157" y="10275"/>
                      </a:lnTo>
                      <a:lnTo>
                        <a:pt x="1019" y="10182"/>
                      </a:lnTo>
                      <a:lnTo>
                        <a:pt x="972" y="10090"/>
                      </a:lnTo>
                      <a:lnTo>
                        <a:pt x="926" y="9951"/>
                      </a:lnTo>
                      <a:lnTo>
                        <a:pt x="880" y="9627"/>
                      </a:lnTo>
                      <a:lnTo>
                        <a:pt x="787" y="9396"/>
                      </a:lnTo>
                      <a:lnTo>
                        <a:pt x="648" y="8933"/>
                      </a:lnTo>
                      <a:lnTo>
                        <a:pt x="741" y="8933"/>
                      </a:lnTo>
                      <a:lnTo>
                        <a:pt x="1250" y="8794"/>
                      </a:lnTo>
                      <a:lnTo>
                        <a:pt x="787" y="8748"/>
                      </a:lnTo>
                      <a:lnTo>
                        <a:pt x="787" y="8655"/>
                      </a:lnTo>
                      <a:lnTo>
                        <a:pt x="695" y="8377"/>
                      </a:lnTo>
                      <a:lnTo>
                        <a:pt x="695" y="8331"/>
                      </a:lnTo>
                      <a:lnTo>
                        <a:pt x="648" y="8331"/>
                      </a:lnTo>
                      <a:lnTo>
                        <a:pt x="648" y="8285"/>
                      </a:lnTo>
                      <a:lnTo>
                        <a:pt x="695" y="8239"/>
                      </a:lnTo>
                      <a:lnTo>
                        <a:pt x="648" y="8053"/>
                      </a:lnTo>
                      <a:lnTo>
                        <a:pt x="602" y="7868"/>
                      </a:lnTo>
                      <a:lnTo>
                        <a:pt x="556" y="7729"/>
                      </a:lnTo>
                      <a:lnTo>
                        <a:pt x="509" y="7174"/>
                      </a:lnTo>
                      <a:lnTo>
                        <a:pt x="509" y="7128"/>
                      </a:lnTo>
                      <a:lnTo>
                        <a:pt x="463" y="7128"/>
                      </a:lnTo>
                      <a:lnTo>
                        <a:pt x="463" y="7035"/>
                      </a:lnTo>
                      <a:lnTo>
                        <a:pt x="463" y="6850"/>
                      </a:lnTo>
                      <a:lnTo>
                        <a:pt x="463" y="6757"/>
                      </a:lnTo>
                      <a:lnTo>
                        <a:pt x="371" y="6017"/>
                      </a:lnTo>
                      <a:lnTo>
                        <a:pt x="371" y="5971"/>
                      </a:lnTo>
                      <a:lnTo>
                        <a:pt x="324" y="5924"/>
                      </a:lnTo>
                      <a:lnTo>
                        <a:pt x="232" y="5878"/>
                      </a:lnTo>
                      <a:lnTo>
                        <a:pt x="185" y="5786"/>
                      </a:lnTo>
                      <a:lnTo>
                        <a:pt x="0" y="5184"/>
                      </a:lnTo>
                      <a:lnTo>
                        <a:pt x="0" y="5786"/>
                      </a:lnTo>
                      <a:lnTo>
                        <a:pt x="47" y="6387"/>
                      </a:lnTo>
                      <a:lnTo>
                        <a:pt x="47" y="6757"/>
                      </a:lnTo>
                      <a:lnTo>
                        <a:pt x="93" y="6850"/>
                      </a:lnTo>
                      <a:lnTo>
                        <a:pt x="93" y="7220"/>
                      </a:lnTo>
                      <a:lnTo>
                        <a:pt x="139" y="7544"/>
                      </a:lnTo>
                      <a:lnTo>
                        <a:pt x="185" y="7729"/>
                      </a:lnTo>
                      <a:lnTo>
                        <a:pt x="232" y="7961"/>
                      </a:lnTo>
                      <a:lnTo>
                        <a:pt x="232" y="8100"/>
                      </a:lnTo>
                      <a:lnTo>
                        <a:pt x="278" y="8192"/>
                      </a:lnTo>
                      <a:lnTo>
                        <a:pt x="278" y="8377"/>
                      </a:lnTo>
                      <a:lnTo>
                        <a:pt x="371" y="8794"/>
                      </a:lnTo>
                      <a:lnTo>
                        <a:pt x="417" y="8933"/>
                      </a:lnTo>
                      <a:lnTo>
                        <a:pt x="463" y="9118"/>
                      </a:lnTo>
                      <a:lnTo>
                        <a:pt x="556" y="9349"/>
                      </a:lnTo>
                      <a:lnTo>
                        <a:pt x="556" y="9396"/>
                      </a:lnTo>
                      <a:lnTo>
                        <a:pt x="602" y="9581"/>
                      </a:lnTo>
                      <a:lnTo>
                        <a:pt x="602" y="9627"/>
                      </a:lnTo>
                      <a:lnTo>
                        <a:pt x="741" y="10044"/>
                      </a:lnTo>
                      <a:lnTo>
                        <a:pt x="833" y="10321"/>
                      </a:lnTo>
                      <a:lnTo>
                        <a:pt x="880" y="10506"/>
                      </a:lnTo>
                      <a:lnTo>
                        <a:pt x="1019" y="10923"/>
                      </a:lnTo>
                      <a:lnTo>
                        <a:pt x="1111" y="11108"/>
                      </a:lnTo>
                      <a:lnTo>
                        <a:pt x="1204" y="11339"/>
                      </a:lnTo>
                      <a:lnTo>
                        <a:pt x="1805" y="12682"/>
                      </a:lnTo>
                      <a:lnTo>
                        <a:pt x="2500" y="14024"/>
                      </a:lnTo>
                      <a:lnTo>
                        <a:pt x="3055" y="14950"/>
                      </a:lnTo>
                      <a:lnTo>
                        <a:pt x="3472" y="15505"/>
                      </a:lnTo>
                      <a:lnTo>
                        <a:pt x="3657" y="15829"/>
                      </a:lnTo>
                      <a:lnTo>
                        <a:pt x="3981" y="16199"/>
                      </a:lnTo>
                      <a:lnTo>
                        <a:pt x="4027" y="16292"/>
                      </a:lnTo>
                      <a:lnTo>
                        <a:pt x="4351" y="16662"/>
                      </a:lnTo>
                      <a:lnTo>
                        <a:pt x="4397" y="16755"/>
                      </a:lnTo>
                      <a:lnTo>
                        <a:pt x="4721" y="17125"/>
                      </a:lnTo>
                      <a:lnTo>
                        <a:pt x="4860" y="17264"/>
                      </a:lnTo>
                      <a:lnTo>
                        <a:pt x="4953" y="17356"/>
                      </a:lnTo>
                      <a:lnTo>
                        <a:pt x="5138" y="17541"/>
                      </a:lnTo>
                      <a:lnTo>
                        <a:pt x="5230" y="17680"/>
                      </a:lnTo>
                      <a:lnTo>
                        <a:pt x="5277" y="17680"/>
                      </a:lnTo>
                      <a:lnTo>
                        <a:pt x="5601" y="18050"/>
                      </a:lnTo>
                      <a:lnTo>
                        <a:pt x="6110" y="18560"/>
                      </a:lnTo>
                      <a:lnTo>
                        <a:pt x="6619" y="18976"/>
                      </a:lnTo>
                      <a:lnTo>
                        <a:pt x="7128" y="19393"/>
                      </a:lnTo>
                      <a:lnTo>
                        <a:pt x="7637" y="19763"/>
                      </a:lnTo>
                      <a:lnTo>
                        <a:pt x="7868" y="19902"/>
                      </a:lnTo>
                      <a:lnTo>
                        <a:pt x="8100" y="20041"/>
                      </a:lnTo>
                      <a:lnTo>
                        <a:pt x="8377" y="20226"/>
                      </a:lnTo>
                      <a:lnTo>
                        <a:pt x="8331" y="19994"/>
                      </a:lnTo>
                      <a:lnTo>
                        <a:pt x="8331" y="19948"/>
                      </a:lnTo>
                      <a:lnTo>
                        <a:pt x="8285" y="19809"/>
                      </a:lnTo>
                      <a:lnTo>
                        <a:pt x="8285" y="19717"/>
                      </a:lnTo>
                      <a:lnTo>
                        <a:pt x="8424" y="19717"/>
                      </a:lnTo>
                      <a:lnTo>
                        <a:pt x="8424" y="19161"/>
                      </a:lnTo>
                      <a:lnTo>
                        <a:pt x="8239" y="19161"/>
                      </a:lnTo>
                      <a:lnTo>
                        <a:pt x="8239" y="19717"/>
                      </a:lnTo>
                      <a:lnTo>
                        <a:pt x="8100" y="19624"/>
                      </a:lnTo>
                      <a:lnTo>
                        <a:pt x="7730" y="19346"/>
                      </a:lnTo>
                      <a:lnTo>
                        <a:pt x="7313" y="19022"/>
                      </a:lnTo>
                      <a:lnTo>
                        <a:pt x="7220" y="18930"/>
                      </a:lnTo>
                      <a:lnTo>
                        <a:pt x="7082" y="18884"/>
                      </a:lnTo>
                      <a:lnTo>
                        <a:pt x="6943" y="18745"/>
                      </a:lnTo>
                      <a:lnTo>
                        <a:pt x="6896" y="18698"/>
                      </a:lnTo>
                      <a:lnTo>
                        <a:pt x="6850" y="18652"/>
                      </a:lnTo>
                      <a:lnTo>
                        <a:pt x="6665" y="18513"/>
                      </a:lnTo>
                      <a:lnTo>
                        <a:pt x="6387" y="18236"/>
                      </a:lnTo>
                      <a:lnTo>
                        <a:pt x="6248" y="18097"/>
                      </a:lnTo>
                      <a:lnTo>
                        <a:pt x="6110" y="18004"/>
                      </a:lnTo>
                      <a:lnTo>
                        <a:pt x="6341" y="17541"/>
                      </a:lnTo>
                      <a:lnTo>
                        <a:pt x="5925" y="18004"/>
                      </a:lnTo>
                      <a:lnTo>
                        <a:pt x="5878" y="18050"/>
                      </a:lnTo>
                      <a:lnTo>
                        <a:pt x="5601" y="17726"/>
                      </a:lnTo>
                      <a:lnTo>
                        <a:pt x="5415" y="17541"/>
                      </a:lnTo>
                      <a:lnTo>
                        <a:pt x="5184" y="17356"/>
                      </a:lnTo>
                      <a:lnTo>
                        <a:pt x="4999" y="17125"/>
                      </a:lnTo>
                      <a:lnTo>
                        <a:pt x="4999" y="17032"/>
                      </a:lnTo>
                      <a:lnTo>
                        <a:pt x="4999" y="16986"/>
                      </a:lnTo>
                      <a:lnTo>
                        <a:pt x="5138" y="17032"/>
                      </a:lnTo>
                      <a:lnTo>
                        <a:pt x="5138" y="16986"/>
                      </a:lnTo>
                      <a:lnTo>
                        <a:pt x="5138" y="16940"/>
                      </a:lnTo>
                      <a:lnTo>
                        <a:pt x="5184" y="16940"/>
                      </a:lnTo>
                      <a:lnTo>
                        <a:pt x="5277" y="16662"/>
                      </a:lnTo>
                      <a:lnTo>
                        <a:pt x="5138" y="16616"/>
                      </a:lnTo>
                      <a:lnTo>
                        <a:pt x="5091" y="16662"/>
                      </a:lnTo>
                      <a:lnTo>
                        <a:pt x="4999" y="16801"/>
                      </a:lnTo>
                      <a:lnTo>
                        <a:pt x="4721" y="16477"/>
                      </a:lnTo>
                      <a:lnTo>
                        <a:pt x="4629" y="16384"/>
                      </a:lnTo>
                      <a:lnTo>
                        <a:pt x="4443" y="16153"/>
                      </a:lnTo>
                      <a:lnTo>
                        <a:pt x="4351" y="16060"/>
                      </a:lnTo>
                      <a:lnTo>
                        <a:pt x="4258" y="15875"/>
                      </a:lnTo>
                      <a:lnTo>
                        <a:pt x="3981" y="15459"/>
                      </a:lnTo>
                      <a:lnTo>
                        <a:pt x="3795" y="15274"/>
                      </a:lnTo>
                      <a:lnTo>
                        <a:pt x="3703" y="15135"/>
                      </a:lnTo>
                      <a:lnTo>
                        <a:pt x="3425" y="14672"/>
                      </a:lnTo>
                      <a:lnTo>
                        <a:pt x="3333" y="14533"/>
                      </a:lnTo>
                      <a:lnTo>
                        <a:pt x="3240" y="14394"/>
                      </a:lnTo>
                      <a:lnTo>
                        <a:pt x="3055" y="14394"/>
                      </a:lnTo>
                      <a:lnTo>
                        <a:pt x="2407" y="13330"/>
                      </a:lnTo>
                      <a:lnTo>
                        <a:pt x="2453" y="13283"/>
                      </a:lnTo>
                      <a:lnTo>
                        <a:pt x="6248" y="11154"/>
                      </a:lnTo>
                      <a:lnTo>
                        <a:pt x="6295" y="11108"/>
                      </a:lnTo>
                      <a:lnTo>
                        <a:pt x="6341" y="11247"/>
                      </a:lnTo>
                      <a:lnTo>
                        <a:pt x="6480" y="11432"/>
                      </a:lnTo>
                      <a:lnTo>
                        <a:pt x="6665" y="11663"/>
                      </a:lnTo>
                      <a:lnTo>
                        <a:pt x="6711" y="11710"/>
                      </a:lnTo>
                      <a:lnTo>
                        <a:pt x="6850" y="11756"/>
                      </a:lnTo>
                      <a:lnTo>
                        <a:pt x="6943" y="11802"/>
                      </a:lnTo>
                      <a:lnTo>
                        <a:pt x="7082" y="11941"/>
                      </a:lnTo>
                      <a:lnTo>
                        <a:pt x="7174" y="12080"/>
                      </a:lnTo>
                      <a:lnTo>
                        <a:pt x="3795" y="14024"/>
                      </a:lnTo>
                      <a:lnTo>
                        <a:pt x="3657" y="14116"/>
                      </a:lnTo>
                      <a:lnTo>
                        <a:pt x="3610" y="14116"/>
                      </a:lnTo>
                      <a:lnTo>
                        <a:pt x="3703" y="14302"/>
                      </a:lnTo>
                      <a:lnTo>
                        <a:pt x="6572" y="12682"/>
                      </a:lnTo>
                      <a:lnTo>
                        <a:pt x="6711" y="12589"/>
                      </a:lnTo>
                      <a:lnTo>
                        <a:pt x="7082" y="12358"/>
                      </a:lnTo>
                      <a:lnTo>
                        <a:pt x="7174" y="12311"/>
                      </a:lnTo>
                      <a:lnTo>
                        <a:pt x="7267" y="12219"/>
                      </a:lnTo>
                      <a:lnTo>
                        <a:pt x="7359" y="12265"/>
                      </a:lnTo>
                      <a:lnTo>
                        <a:pt x="7406" y="12311"/>
                      </a:lnTo>
                      <a:lnTo>
                        <a:pt x="7591" y="12450"/>
                      </a:lnTo>
                      <a:lnTo>
                        <a:pt x="7822" y="12543"/>
                      </a:lnTo>
                      <a:lnTo>
                        <a:pt x="8146" y="12543"/>
                      </a:lnTo>
                      <a:lnTo>
                        <a:pt x="8285" y="12497"/>
                      </a:lnTo>
                      <a:lnTo>
                        <a:pt x="8331" y="12497"/>
                      </a:lnTo>
                      <a:lnTo>
                        <a:pt x="8377" y="12450"/>
                      </a:lnTo>
                      <a:lnTo>
                        <a:pt x="8516" y="12358"/>
                      </a:lnTo>
                      <a:lnTo>
                        <a:pt x="8563" y="12219"/>
                      </a:lnTo>
                      <a:lnTo>
                        <a:pt x="8609" y="12080"/>
                      </a:lnTo>
                      <a:lnTo>
                        <a:pt x="8655" y="11895"/>
                      </a:lnTo>
                      <a:lnTo>
                        <a:pt x="8655" y="11849"/>
                      </a:lnTo>
                      <a:lnTo>
                        <a:pt x="8655" y="11756"/>
                      </a:lnTo>
                      <a:lnTo>
                        <a:pt x="8655" y="11710"/>
                      </a:lnTo>
                      <a:lnTo>
                        <a:pt x="8655" y="11525"/>
                      </a:lnTo>
                      <a:lnTo>
                        <a:pt x="8609" y="11478"/>
                      </a:lnTo>
                      <a:lnTo>
                        <a:pt x="8609" y="11432"/>
                      </a:lnTo>
                      <a:lnTo>
                        <a:pt x="8609" y="11339"/>
                      </a:lnTo>
                      <a:lnTo>
                        <a:pt x="8563" y="11293"/>
                      </a:lnTo>
                      <a:lnTo>
                        <a:pt x="8563" y="11154"/>
                      </a:lnTo>
                      <a:lnTo>
                        <a:pt x="8516" y="11062"/>
                      </a:lnTo>
                      <a:lnTo>
                        <a:pt x="8470" y="11015"/>
                      </a:lnTo>
                      <a:lnTo>
                        <a:pt x="8470" y="10969"/>
                      </a:lnTo>
                      <a:lnTo>
                        <a:pt x="8424" y="10923"/>
                      </a:lnTo>
                      <a:lnTo>
                        <a:pt x="8377" y="10830"/>
                      </a:lnTo>
                      <a:lnTo>
                        <a:pt x="8377" y="10784"/>
                      </a:lnTo>
                      <a:lnTo>
                        <a:pt x="8331" y="10738"/>
                      </a:lnTo>
                      <a:lnTo>
                        <a:pt x="8285" y="10692"/>
                      </a:lnTo>
                      <a:lnTo>
                        <a:pt x="8239" y="10599"/>
                      </a:lnTo>
                      <a:lnTo>
                        <a:pt x="8239" y="10553"/>
                      </a:lnTo>
                      <a:lnTo>
                        <a:pt x="7868" y="10090"/>
                      </a:lnTo>
                      <a:lnTo>
                        <a:pt x="8054" y="10692"/>
                      </a:lnTo>
                      <a:lnTo>
                        <a:pt x="8100" y="10692"/>
                      </a:lnTo>
                      <a:lnTo>
                        <a:pt x="8100" y="10830"/>
                      </a:lnTo>
                      <a:lnTo>
                        <a:pt x="8100" y="10877"/>
                      </a:lnTo>
                      <a:lnTo>
                        <a:pt x="8100" y="10969"/>
                      </a:lnTo>
                      <a:lnTo>
                        <a:pt x="8100" y="11015"/>
                      </a:lnTo>
                      <a:lnTo>
                        <a:pt x="8100" y="11062"/>
                      </a:lnTo>
                      <a:lnTo>
                        <a:pt x="8100" y="11108"/>
                      </a:lnTo>
                      <a:lnTo>
                        <a:pt x="8100" y="11154"/>
                      </a:lnTo>
                      <a:lnTo>
                        <a:pt x="8054" y="11247"/>
                      </a:lnTo>
                      <a:lnTo>
                        <a:pt x="8054" y="11293"/>
                      </a:lnTo>
                      <a:lnTo>
                        <a:pt x="8007" y="11339"/>
                      </a:lnTo>
                      <a:lnTo>
                        <a:pt x="7822" y="11525"/>
                      </a:lnTo>
                      <a:lnTo>
                        <a:pt x="7637" y="11663"/>
                      </a:lnTo>
                      <a:lnTo>
                        <a:pt x="7544" y="11710"/>
                      </a:lnTo>
                      <a:lnTo>
                        <a:pt x="7359" y="11756"/>
                      </a:lnTo>
                      <a:lnTo>
                        <a:pt x="7267" y="11802"/>
                      </a:lnTo>
                      <a:lnTo>
                        <a:pt x="7220" y="11802"/>
                      </a:lnTo>
                      <a:lnTo>
                        <a:pt x="7359" y="11710"/>
                      </a:lnTo>
                      <a:lnTo>
                        <a:pt x="7406" y="11617"/>
                      </a:lnTo>
                      <a:lnTo>
                        <a:pt x="7452" y="11525"/>
                      </a:lnTo>
                      <a:lnTo>
                        <a:pt x="7452" y="11478"/>
                      </a:lnTo>
                      <a:lnTo>
                        <a:pt x="7452" y="11432"/>
                      </a:lnTo>
                      <a:lnTo>
                        <a:pt x="7452" y="11339"/>
                      </a:lnTo>
                      <a:lnTo>
                        <a:pt x="7452" y="11247"/>
                      </a:lnTo>
                      <a:lnTo>
                        <a:pt x="7452" y="11201"/>
                      </a:lnTo>
                      <a:lnTo>
                        <a:pt x="7406" y="11062"/>
                      </a:lnTo>
                      <a:lnTo>
                        <a:pt x="6572" y="9257"/>
                      </a:lnTo>
                      <a:lnTo>
                        <a:pt x="6480" y="9072"/>
                      </a:lnTo>
                      <a:lnTo>
                        <a:pt x="6434" y="8979"/>
                      </a:lnTo>
                      <a:lnTo>
                        <a:pt x="6387" y="8886"/>
                      </a:lnTo>
                      <a:lnTo>
                        <a:pt x="6387" y="8748"/>
                      </a:lnTo>
                      <a:lnTo>
                        <a:pt x="6341" y="8470"/>
                      </a:lnTo>
                      <a:lnTo>
                        <a:pt x="6295" y="8146"/>
                      </a:lnTo>
                      <a:lnTo>
                        <a:pt x="6202" y="8146"/>
                      </a:lnTo>
                      <a:lnTo>
                        <a:pt x="6295" y="8100"/>
                      </a:lnTo>
                      <a:lnTo>
                        <a:pt x="6248" y="7915"/>
                      </a:lnTo>
                      <a:lnTo>
                        <a:pt x="6110" y="6757"/>
                      </a:lnTo>
                      <a:lnTo>
                        <a:pt x="5184" y="741"/>
                      </a:lnTo>
                      <a:lnTo>
                        <a:pt x="38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2" name="Google Shape;9692;p53"/>
                <p:cNvSpPr/>
                <p:nvPr/>
              </p:nvSpPr>
              <p:spPr>
                <a:xfrm>
                  <a:off x="5222051" y="4038166"/>
                  <a:ext cx="92495" cy="43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" h="1019" extrusionOk="0">
                      <a:moveTo>
                        <a:pt x="1" y="1"/>
                      </a:moveTo>
                      <a:lnTo>
                        <a:pt x="1" y="371"/>
                      </a:lnTo>
                      <a:lnTo>
                        <a:pt x="47" y="417"/>
                      </a:lnTo>
                      <a:lnTo>
                        <a:pt x="927" y="741"/>
                      </a:lnTo>
                      <a:lnTo>
                        <a:pt x="1760" y="926"/>
                      </a:lnTo>
                      <a:lnTo>
                        <a:pt x="2037" y="973"/>
                      </a:lnTo>
                      <a:lnTo>
                        <a:pt x="2176" y="1019"/>
                      </a:lnTo>
                      <a:lnTo>
                        <a:pt x="2130" y="880"/>
                      </a:lnTo>
                      <a:lnTo>
                        <a:pt x="2130" y="787"/>
                      </a:lnTo>
                      <a:lnTo>
                        <a:pt x="2084" y="695"/>
                      </a:lnTo>
                      <a:lnTo>
                        <a:pt x="1991" y="695"/>
                      </a:lnTo>
                      <a:lnTo>
                        <a:pt x="1760" y="602"/>
                      </a:lnTo>
                      <a:lnTo>
                        <a:pt x="1482" y="602"/>
                      </a:lnTo>
                      <a:lnTo>
                        <a:pt x="1251" y="510"/>
                      </a:lnTo>
                      <a:lnTo>
                        <a:pt x="1019" y="463"/>
                      </a:lnTo>
                      <a:lnTo>
                        <a:pt x="1019" y="417"/>
                      </a:lnTo>
                      <a:lnTo>
                        <a:pt x="927" y="417"/>
                      </a:lnTo>
                      <a:lnTo>
                        <a:pt x="880" y="371"/>
                      </a:lnTo>
                      <a:lnTo>
                        <a:pt x="649" y="278"/>
                      </a:lnTo>
                      <a:lnTo>
                        <a:pt x="510" y="232"/>
                      </a:lnTo>
                      <a:lnTo>
                        <a:pt x="464" y="232"/>
                      </a:lnTo>
                      <a:lnTo>
                        <a:pt x="325" y="18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3" name="Google Shape;9693;p53"/>
                <p:cNvSpPr/>
                <p:nvPr/>
              </p:nvSpPr>
              <p:spPr>
                <a:xfrm>
                  <a:off x="4824835" y="3228015"/>
                  <a:ext cx="57103" cy="143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" h="3379" extrusionOk="0">
                      <a:moveTo>
                        <a:pt x="1019" y="0"/>
                      </a:moveTo>
                      <a:lnTo>
                        <a:pt x="927" y="93"/>
                      </a:lnTo>
                      <a:lnTo>
                        <a:pt x="927" y="185"/>
                      </a:lnTo>
                      <a:lnTo>
                        <a:pt x="834" y="278"/>
                      </a:lnTo>
                      <a:lnTo>
                        <a:pt x="695" y="556"/>
                      </a:lnTo>
                      <a:lnTo>
                        <a:pt x="603" y="787"/>
                      </a:lnTo>
                      <a:lnTo>
                        <a:pt x="741" y="880"/>
                      </a:lnTo>
                      <a:lnTo>
                        <a:pt x="649" y="1018"/>
                      </a:lnTo>
                      <a:lnTo>
                        <a:pt x="695" y="1065"/>
                      </a:lnTo>
                      <a:lnTo>
                        <a:pt x="788" y="1203"/>
                      </a:lnTo>
                      <a:lnTo>
                        <a:pt x="695" y="1111"/>
                      </a:lnTo>
                      <a:lnTo>
                        <a:pt x="603" y="1018"/>
                      </a:lnTo>
                      <a:lnTo>
                        <a:pt x="464" y="1250"/>
                      </a:lnTo>
                      <a:lnTo>
                        <a:pt x="232" y="1990"/>
                      </a:lnTo>
                      <a:lnTo>
                        <a:pt x="140" y="2222"/>
                      </a:lnTo>
                      <a:lnTo>
                        <a:pt x="140" y="2453"/>
                      </a:lnTo>
                      <a:lnTo>
                        <a:pt x="93" y="2453"/>
                      </a:lnTo>
                      <a:lnTo>
                        <a:pt x="93" y="2638"/>
                      </a:lnTo>
                      <a:lnTo>
                        <a:pt x="47" y="2685"/>
                      </a:lnTo>
                      <a:lnTo>
                        <a:pt x="47" y="2823"/>
                      </a:lnTo>
                      <a:lnTo>
                        <a:pt x="1" y="3147"/>
                      </a:lnTo>
                      <a:lnTo>
                        <a:pt x="1" y="3240"/>
                      </a:lnTo>
                      <a:lnTo>
                        <a:pt x="93" y="3240"/>
                      </a:lnTo>
                      <a:lnTo>
                        <a:pt x="325" y="3379"/>
                      </a:lnTo>
                      <a:lnTo>
                        <a:pt x="325" y="3240"/>
                      </a:lnTo>
                      <a:lnTo>
                        <a:pt x="417" y="2685"/>
                      </a:lnTo>
                      <a:lnTo>
                        <a:pt x="510" y="2175"/>
                      </a:lnTo>
                      <a:lnTo>
                        <a:pt x="556" y="2037"/>
                      </a:lnTo>
                      <a:lnTo>
                        <a:pt x="556" y="1898"/>
                      </a:lnTo>
                      <a:lnTo>
                        <a:pt x="788" y="1250"/>
                      </a:lnTo>
                      <a:lnTo>
                        <a:pt x="788" y="1203"/>
                      </a:lnTo>
                      <a:lnTo>
                        <a:pt x="880" y="1065"/>
                      </a:lnTo>
                      <a:lnTo>
                        <a:pt x="1204" y="417"/>
                      </a:lnTo>
                      <a:lnTo>
                        <a:pt x="1204" y="324"/>
                      </a:lnTo>
                      <a:lnTo>
                        <a:pt x="1112" y="232"/>
                      </a:lnTo>
                      <a:lnTo>
                        <a:pt x="1158" y="185"/>
                      </a:lnTo>
                      <a:lnTo>
                        <a:pt x="1251" y="278"/>
                      </a:lnTo>
                      <a:lnTo>
                        <a:pt x="1343" y="185"/>
                      </a:lnTo>
                      <a:lnTo>
                        <a:pt x="1343" y="139"/>
                      </a:lnTo>
                      <a:lnTo>
                        <a:pt x="1297" y="93"/>
                      </a:lnTo>
                      <a:lnTo>
                        <a:pt x="1204" y="46"/>
                      </a:lnTo>
                      <a:lnTo>
                        <a:pt x="1158" y="46"/>
                      </a:lnTo>
                      <a:lnTo>
                        <a:pt x="1158" y="93"/>
                      </a:lnTo>
                      <a:lnTo>
                        <a:pt x="101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4" name="Google Shape;9694;p53"/>
                <p:cNvSpPr/>
                <p:nvPr/>
              </p:nvSpPr>
              <p:spPr>
                <a:xfrm>
                  <a:off x="5314504" y="4069649"/>
                  <a:ext cx="41340" cy="1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278" extrusionOk="0">
                      <a:moveTo>
                        <a:pt x="93" y="0"/>
                      </a:moveTo>
                      <a:lnTo>
                        <a:pt x="0" y="46"/>
                      </a:lnTo>
                      <a:lnTo>
                        <a:pt x="0" y="139"/>
                      </a:lnTo>
                      <a:lnTo>
                        <a:pt x="47" y="185"/>
                      </a:lnTo>
                      <a:lnTo>
                        <a:pt x="47" y="278"/>
                      </a:lnTo>
                      <a:lnTo>
                        <a:pt x="972" y="278"/>
                      </a:lnTo>
                      <a:lnTo>
                        <a:pt x="926" y="185"/>
                      </a:lnTo>
                      <a:lnTo>
                        <a:pt x="926" y="46"/>
                      </a:lnTo>
                      <a:lnTo>
                        <a:pt x="463" y="46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5" name="Google Shape;9695;p53"/>
                <p:cNvSpPr/>
                <p:nvPr/>
              </p:nvSpPr>
              <p:spPr>
                <a:xfrm>
                  <a:off x="5176844" y="4014586"/>
                  <a:ext cx="43295" cy="33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787" extrusionOk="0">
                      <a:moveTo>
                        <a:pt x="0" y="0"/>
                      </a:moveTo>
                      <a:lnTo>
                        <a:pt x="0" y="232"/>
                      </a:lnTo>
                      <a:lnTo>
                        <a:pt x="47" y="232"/>
                      </a:lnTo>
                      <a:lnTo>
                        <a:pt x="1019" y="787"/>
                      </a:lnTo>
                      <a:lnTo>
                        <a:pt x="1019" y="556"/>
                      </a:lnTo>
                      <a:lnTo>
                        <a:pt x="972" y="509"/>
                      </a:lnTo>
                      <a:lnTo>
                        <a:pt x="834" y="417"/>
                      </a:lnTo>
                      <a:lnTo>
                        <a:pt x="648" y="324"/>
                      </a:lnTo>
                      <a:lnTo>
                        <a:pt x="417" y="2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6" name="Google Shape;9696;p53"/>
                <p:cNvSpPr/>
                <p:nvPr/>
              </p:nvSpPr>
              <p:spPr>
                <a:xfrm>
                  <a:off x="5355801" y="4071604"/>
                  <a:ext cx="23623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232" extrusionOk="0">
                      <a:moveTo>
                        <a:pt x="0" y="0"/>
                      </a:moveTo>
                      <a:lnTo>
                        <a:pt x="47" y="232"/>
                      </a:lnTo>
                      <a:lnTo>
                        <a:pt x="139" y="232"/>
                      </a:lnTo>
                      <a:lnTo>
                        <a:pt x="324" y="186"/>
                      </a:lnTo>
                      <a:lnTo>
                        <a:pt x="556" y="186"/>
                      </a:lnTo>
                      <a:lnTo>
                        <a:pt x="509" y="93"/>
                      </a:lnTo>
                      <a:lnTo>
                        <a:pt x="50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7" name="Google Shape;9697;p53"/>
                <p:cNvSpPr/>
                <p:nvPr/>
              </p:nvSpPr>
              <p:spPr>
                <a:xfrm>
                  <a:off x="5294832" y="3178857"/>
                  <a:ext cx="350055" cy="918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9" h="21615" extrusionOk="0">
                      <a:moveTo>
                        <a:pt x="371" y="0"/>
                      </a:moveTo>
                      <a:lnTo>
                        <a:pt x="324" y="46"/>
                      </a:lnTo>
                      <a:lnTo>
                        <a:pt x="139" y="139"/>
                      </a:lnTo>
                      <a:lnTo>
                        <a:pt x="0" y="185"/>
                      </a:lnTo>
                      <a:lnTo>
                        <a:pt x="417" y="555"/>
                      </a:lnTo>
                      <a:lnTo>
                        <a:pt x="556" y="694"/>
                      </a:lnTo>
                      <a:lnTo>
                        <a:pt x="602" y="741"/>
                      </a:lnTo>
                      <a:lnTo>
                        <a:pt x="741" y="879"/>
                      </a:lnTo>
                      <a:lnTo>
                        <a:pt x="787" y="926"/>
                      </a:lnTo>
                      <a:lnTo>
                        <a:pt x="926" y="1065"/>
                      </a:lnTo>
                      <a:lnTo>
                        <a:pt x="972" y="1111"/>
                      </a:lnTo>
                      <a:lnTo>
                        <a:pt x="1111" y="1250"/>
                      </a:lnTo>
                      <a:lnTo>
                        <a:pt x="1158" y="1296"/>
                      </a:lnTo>
                      <a:lnTo>
                        <a:pt x="1296" y="1435"/>
                      </a:lnTo>
                      <a:lnTo>
                        <a:pt x="1343" y="1481"/>
                      </a:lnTo>
                      <a:lnTo>
                        <a:pt x="1482" y="1666"/>
                      </a:lnTo>
                      <a:lnTo>
                        <a:pt x="1620" y="1759"/>
                      </a:lnTo>
                      <a:lnTo>
                        <a:pt x="2407" y="2638"/>
                      </a:lnTo>
                      <a:lnTo>
                        <a:pt x="2592" y="2916"/>
                      </a:lnTo>
                      <a:lnTo>
                        <a:pt x="2639" y="2962"/>
                      </a:lnTo>
                      <a:lnTo>
                        <a:pt x="2824" y="3194"/>
                      </a:lnTo>
                      <a:lnTo>
                        <a:pt x="2870" y="3240"/>
                      </a:lnTo>
                      <a:lnTo>
                        <a:pt x="3009" y="3471"/>
                      </a:lnTo>
                      <a:lnTo>
                        <a:pt x="3101" y="3518"/>
                      </a:lnTo>
                      <a:lnTo>
                        <a:pt x="3240" y="3749"/>
                      </a:lnTo>
                      <a:lnTo>
                        <a:pt x="3796" y="4536"/>
                      </a:lnTo>
                      <a:lnTo>
                        <a:pt x="3935" y="4767"/>
                      </a:lnTo>
                      <a:lnTo>
                        <a:pt x="3981" y="4813"/>
                      </a:lnTo>
                      <a:lnTo>
                        <a:pt x="4166" y="5045"/>
                      </a:lnTo>
                      <a:lnTo>
                        <a:pt x="4166" y="5091"/>
                      </a:lnTo>
                      <a:lnTo>
                        <a:pt x="4629" y="5832"/>
                      </a:lnTo>
                      <a:lnTo>
                        <a:pt x="5045" y="6618"/>
                      </a:lnTo>
                      <a:lnTo>
                        <a:pt x="5508" y="7405"/>
                      </a:lnTo>
                      <a:lnTo>
                        <a:pt x="5878" y="8238"/>
                      </a:lnTo>
                      <a:lnTo>
                        <a:pt x="6017" y="8470"/>
                      </a:lnTo>
                      <a:lnTo>
                        <a:pt x="6573" y="9858"/>
                      </a:lnTo>
                      <a:lnTo>
                        <a:pt x="6619" y="10043"/>
                      </a:lnTo>
                      <a:lnTo>
                        <a:pt x="6711" y="10321"/>
                      </a:lnTo>
                      <a:lnTo>
                        <a:pt x="6804" y="10553"/>
                      </a:lnTo>
                      <a:lnTo>
                        <a:pt x="6989" y="11015"/>
                      </a:lnTo>
                      <a:lnTo>
                        <a:pt x="6989" y="11062"/>
                      </a:lnTo>
                      <a:lnTo>
                        <a:pt x="7035" y="11247"/>
                      </a:lnTo>
                      <a:lnTo>
                        <a:pt x="7128" y="11617"/>
                      </a:lnTo>
                      <a:lnTo>
                        <a:pt x="7359" y="12450"/>
                      </a:lnTo>
                      <a:lnTo>
                        <a:pt x="7545" y="13283"/>
                      </a:lnTo>
                      <a:lnTo>
                        <a:pt x="7683" y="14116"/>
                      </a:lnTo>
                      <a:lnTo>
                        <a:pt x="7822" y="14903"/>
                      </a:lnTo>
                      <a:lnTo>
                        <a:pt x="7822" y="15181"/>
                      </a:lnTo>
                      <a:lnTo>
                        <a:pt x="7869" y="16153"/>
                      </a:lnTo>
                      <a:lnTo>
                        <a:pt x="7869" y="17125"/>
                      </a:lnTo>
                      <a:lnTo>
                        <a:pt x="7822" y="17958"/>
                      </a:lnTo>
                      <a:lnTo>
                        <a:pt x="7683" y="18745"/>
                      </a:lnTo>
                      <a:lnTo>
                        <a:pt x="7637" y="18883"/>
                      </a:lnTo>
                      <a:lnTo>
                        <a:pt x="7637" y="19069"/>
                      </a:lnTo>
                      <a:lnTo>
                        <a:pt x="7637" y="19115"/>
                      </a:lnTo>
                      <a:lnTo>
                        <a:pt x="7452" y="19624"/>
                      </a:lnTo>
                      <a:lnTo>
                        <a:pt x="7313" y="20133"/>
                      </a:lnTo>
                      <a:lnTo>
                        <a:pt x="7082" y="20642"/>
                      </a:lnTo>
                      <a:lnTo>
                        <a:pt x="6850" y="21105"/>
                      </a:lnTo>
                      <a:lnTo>
                        <a:pt x="6804" y="21198"/>
                      </a:lnTo>
                      <a:lnTo>
                        <a:pt x="6711" y="21336"/>
                      </a:lnTo>
                      <a:lnTo>
                        <a:pt x="6711" y="21383"/>
                      </a:lnTo>
                      <a:lnTo>
                        <a:pt x="6619" y="21522"/>
                      </a:lnTo>
                      <a:lnTo>
                        <a:pt x="6665" y="21568"/>
                      </a:lnTo>
                      <a:lnTo>
                        <a:pt x="6758" y="21614"/>
                      </a:lnTo>
                      <a:lnTo>
                        <a:pt x="7221" y="20920"/>
                      </a:lnTo>
                      <a:lnTo>
                        <a:pt x="7545" y="20179"/>
                      </a:lnTo>
                      <a:lnTo>
                        <a:pt x="7822" y="19439"/>
                      </a:lnTo>
                      <a:lnTo>
                        <a:pt x="8007" y="18652"/>
                      </a:lnTo>
                      <a:lnTo>
                        <a:pt x="8146" y="17819"/>
                      </a:lnTo>
                      <a:lnTo>
                        <a:pt x="8193" y="16986"/>
                      </a:lnTo>
                      <a:lnTo>
                        <a:pt x="8239" y="15968"/>
                      </a:lnTo>
                      <a:lnTo>
                        <a:pt x="8146" y="14903"/>
                      </a:lnTo>
                      <a:lnTo>
                        <a:pt x="8007" y="13792"/>
                      </a:lnTo>
                      <a:lnTo>
                        <a:pt x="7822" y="12682"/>
                      </a:lnTo>
                      <a:lnTo>
                        <a:pt x="7776" y="12496"/>
                      </a:lnTo>
                      <a:lnTo>
                        <a:pt x="7730" y="12265"/>
                      </a:lnTo>
                      <a:lnTo>
                        <a:pt x="7730" y="12219"/>
                      </a:lnTo>
                      <a:lnTo>
                        <a:pt x="7498" y="11478"/>
                      </a:lnTo>
                      <a:lnTo>
                        <a:pt x="7498" y="11339"/>
                      </a:lnTo>
                      <a:lnTo>
                        <a:pt x="7406" y="11154"/>
                      </a:lnTo>
                      <a:lnTo>
                        <a:pt x="7359" y="11015"/>
                      </a:lnTo>
                      <a:lnTo>
                        <a:pt x="7221" y="10506"/>
                      </a:lnTo>
                      <a:lnTo>
                        <a:pt x="7221" y="10460"/>
                      </a:lnTo>
                      <a:lnTo>
                        <a:pt x="7174" y="10367"/>
                      </a:lnTo>
                      <a:lnTo>
                        <a:pt x="7082" y="10090"/>
                      </a:lnTo>
                      <a:lnTo>
                        <a:pt x="7035" y="9997"/>
                      </a:lnTo>
                      <a:lnTo>
                        <a:pt x="6850" y="9488"/>
                      </a:lnTo>
                      <a:lnTo>
                        <a:pt x="6804" y="9349"/>
                      </a:lnTo>
                      <a:lnTo>
                        <a:pt x="6711" y="9118"/>
                      </a:lnTo>
                      <a:lnTo>
                        <a:pt x="6665" y="9071"/>
                      </a:lnTo>
                      <a:lnTo>
                        <a:pt x="6480" y="8562"/>
                      </a:lnTo>
                      <a:lnTo>
                        <a:pt x="6480" y="8516"/>
                      </a:lnTo>
                      <a:lnTo>
                        <a:pt x="6434" y="8424"/>
                      </a:lnTo>
                      <a:lnTo>
                        <a:pt x="6295" y="8192"/>
                      </a:lnTo>
                      <a:lnTo>
                        <a:pt x="6295" y="8146"/>
                      </a:lnTo>
                      <a:lnTo>
                        <a:pt x="6064" y="7637"/>
                      </a:lnTo>
                      <a:lnTo>
                        <a:pt x="6017" y="7544"/>
                      </a:lnTo>
                      <a:lnTo>
                        <a:pt x="5878" y="7266"/>
                      </a:lnTo>
                      <a:lnTo>
                        <a:pt x="5601" y="6711"/>
                      </a:lnTo>
                      <a:lnTo>
                        <a:pt x="5554" y="6618"/>
                      </a:lnTo>
                      <a:lnTo>
                        <a:pt x="5416" y="6341"/>
                      </a:lnTo>
                      <a:lnTo>
                        <a:pt x="4768" y="5323"/>
                      </a:lnTo>
                      <a:lnTo>
                        <a:pt x="4768" y="5276"/>
                      </a:lnTo>
                      <a:lnTo>
                        <a:pt x="4629" y="4999"/>
                      </a:lnTo>
                      <a:lnTo>
                        <a:pt x="4536" y="4906"/>
                      </a:lnTo>
                      <a:lnTo>
                        <a:pt x="4258" y="4443"/>
                      </a:lnTo>
                      <a:lnTo>
                        <a:pt x="4166" y="4397"/>
                      </a:lnTo>
                      <a:lnTo>
                        <a:pt x="4073" y="4166"/>
                      </a:lnTo>
                      <a:lnTo>
                        <a:pt x="3935" y="4027"/>
                      </a:lnTo>
                      <a:lnTo>
                        <a:pt x="3611" y="3564"/>
                      </a:lnTo>
                      <a:lnTo>
                        <a:pt x="3518" y="3425"/>
                      </a:lnTo>
                      <a:lnTo>
                        <a:pt x="3379" y="3194"/>
                      </a:lnTo>
                      <a:lnTo>
                        <a:pt x="3240" y="3101"/>
                      </a:lnTo>
                      <a:lnTo>
                        <a:pt x="3194" y="3055"/>
                      </a:lnTo>
                      <a:lnTo>
                        <a:pt x="3009" y="2777"/>
                      </a:lnTo>
                      <a:lnTo>
                        <a:pt x="2731" y="2453"/>
                      </a:lnTo>
                      <a:lnTo>
                        <a:pt x="2453" y="2129"/>
                      </a:lnTo>
                      <a:lnTo>
                        <a:pt x="2407" y="2037"/>
                      </a:lnTo>
                      <a:lnTo>
                        <a:pt x="2361" y="1990"/>
                      </a:lnTo>
                      <a:lnTo>
                        <a:pt x="1991" y="1620"/>
                      </a:lnTo>
                      <a:lnTo>
                        <a:pt x="1852" y="1435"/>
                      </a:lnTo>
                      <a:lnTo>
                        <a:pt x="1435" y="1018"/>
                      </a:lnTo>
                      <a:lnTo>
                        <a:pt x="1389" y="926"/>
                      </a:lnTo>
                      <a:lnTo>
                        <a:pt x="1296" y="879"/>
                      </a:lnTo>
                      <a:lnTo>
                        <a:pt x="695" y="278"/>
                      </a:lnTo>
                      <a:lnTo>
                        <a:pt x="648" y="231"/>
                      </a:lnTo>
                      <a:lnTo>
                        <a:pt x="510" y="139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8" name="Google Shape;9698;p53"/>
                <p:cNvSpPr/>
                <p:nvPr/>
              </p:nvSpPr>
              <p:spPr>
                <a:xfrm>
                  <a:off x="5186659" y="3469853"/>
                  <a:ext cx="196717" cy="114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0" h="2686" extrusionOk="0">
                      <a:moveTo>
                        <a:pt x="4537" y="1"/>
                      </a:moveTo>
                      <a:lnTo>
                        <a:pt x="2639" y="1065"/>
                      </a:lnTo>
                      <a:lnTo>
                        <a:pt x="2454" y="1158"/>
                      </a:lnTo>
                      <a:lnTo>
                        <a:pt x="2130" y="1343"/>
                      </a:lnTo>
                      <a:lnTo>
                        <a:pt x="2084" y="1389"/>
                      </a:lnTo>
                      <a:lnTo>
                        <a:pt x="834" y="2084"/>
                      </a:lnTo>
                      <a:lnTo>
                        <a:pt x="788" y="2130"/>
                      </a:lnTo>
                      <a:lnTo>
                        <a:pt x="232" y="2454"/>
                      </a:lnTo>
                      <a:lnTo>
                        <a:pt x="186" y="2454"/>
                      </a:lnTo>
                      <a:lnTo>
                        <a:pt x="1" y="2593"/>
                      </a:lnTo>
                      <a:lnTo>
                        <a:pt x="140" y="2639"/>
                      </a:lnTo>
                      <a:lnTo>
                        <a:pt x="186" y="2685"/>
                      </a:lnTo>
                      <a:lnTo>
                        <a:pt x="371" y="2593"/>
                      </a:lnTo>
                      <a:lnTo>
                        <a:pt x="1158" y="2130"/>
                      </a:lnTo>
                      <a:lnTo>
                        <a:pt x="1343" y="2037"/>
                      </a:lnTo>
                      <a:lnTo>
                        <a:pt x="1621" y="1852"/>
                      </a:lnTo>
                      <a:lnTo>
                        <a:pt x="4537" y="232"/>
                      </a:lnTo>
                      <a:lnTo>
                        <a:pt x="4629" y="140"/>
                      </a:lnTo>
                      <a:lnTo>
                        <a:pt x="45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9" name="Google Shape;9699;p53"/>
                <p:cNvSpPr/>
                <p:nvPr/>
              </p:nvSpPr>
              <p:spPr>
                <a:xfrm>
                  <a:off x="5336130" y="4083415"/>
                  <a:ext cx="35435" cy="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232" extrusionOk="0">
                      <a:moveTo>
                        <a:pt x="510" y="139"/>
                      </a:moveTo>
                      <a:lnTo>
                        <a:pt x="510" y="185"/>
                      </a:lnTo>
                      <a:lnTo>
                        <a:pt x="463" y="185"/>
                      </a:lnTo>
                      <a:lnTo>
                        <a:pt x="510" y="139"/>
                      </a:lnTo>
                      <a:close/>
                      <a:moveTo>
                        <a:pt x="463" y="0"/>
                      </a:moveTo>
                      <a:lnTo>
                        <a:pt x="510" y="93"/>
                      </a:lnTo>
                      <a:lnTo>
                        <a:pt x="463" y="46"/>
                      </a:lnTo>
                      <a:lnTo>
                        <a:pt x="0" y="139"/>
                      </a:lnTo>
                      <a:lnTo>
                        <a:pt x="833" y="232"/>
                      </a:lnTo>
                      <a:lnTo>
                        <a:pt x="833" y="232"/>
                      </a:lnTo>
                      <a:lnTo>
                        <a:pt x="556" y="46"/>
                      </a:lnTo>
                      <a:lnTo>
                        <a:pt x="5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0" name="Google Shape;9700;p53"/>
                <p:cNvSpPr/>
                <p:nvPr/>
              </p:nvSpPr>
              <p:spPr>
                <a:xfrm>
                  <a:off x="5310552" y="3593747"/>
                  <a:ext cx="2562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233" extrusionOk="0">
                      <a:moveTo>
                        <a:pt x="47" y="1"/>
                      </a:moveTo>
                      <a:lnTo>
                        <a:pt x="1" y="186"/>
                      </a:lnTo>
                      <a:lnTo>
                        <a:pt x="556" y="232"/>
                      </a:lnTo>
                      <a:lnTo>
                        <a:pt x="602" y="47"/>
                      </a:lnTo>
                      <a:lnTo>
                        <a:pt x="510" y="47"/>
                      </a:lnTo>
                      <a:lnTo>
                        <a:pt x="2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1" name="Google Shape;9701;p53"/>
                <p:cNvSpPr/>
                <p:nvPr/>
              </p:nvSpPr>
              <p:spPr>
                <a:xfrm>
                  <a:off x="5204376" y="3522963"/>
                  <a:ext cx="212395" cy="116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9" h="2732" extrusionOk="0">
                      <a:moveTo>
                        <a:pt x="4906" y="1"/>
                      </a:moveTo>
                      <a:lnTo>
                        <a:pt x="2083" y="1620"/>
                      </a:lnTo>
                      <a:lnTo>
                        <a:pt x="1852" y="1574"/>
                      </a:lnTo>
                      <a:lnTo>
                        <a:pt x="1528" y="1528"/>
                      </a:lnTo>
                      <a:lnTo>
                        <a:pt x="1435" y="1528"/>
                      </a:lnTo>
                      <a:lnTo>
                        <a:pt x="1111" y="1482"/>
                      </a:lnTo>
                      <a:lnTo>
                        <a:pt x="1065" y="1482"/>
                      </a:lnTo>
                      <a:lnTo>
                        <a:pt x="1065" y="1528"/>
                      </a:lnTo>
                      <a:lnTo>
                        <a:pt x="510" y="1435"/>
                      </a:lnTo>
                      <a:lnTo>
                        <a:pt x="371" y="1389"/>
                      </a:lnTo>
                      <a:lnTo>
                        <a:pt x="0" y="1389"/>
                      </a:lnTo>
                      <a:lnTo>
                        <a:pt x="0" y="1574"/>
                      </a:lnTo>
                      <a:lnTo>
                        <a:pt x="139" y="1574"/>
                      </a:lnTo>
                      <a:lnTo>
                        <a:pt x="324" y="1620"/>
                      </a:lnTo>
                      <a:lnTo>
                        <a:pt x="510" y="1620"/>
                      </a:lnTo>
                      <a:lnTo>
                        <a:pt x="602" y="1667"/>
                      </a:lnTo>
                      <a:lnTo>
                        <a:pt x="695" y="1620"/>
                      </a:lnTo>
                      <a:lnTo>
                        <a:pt x="741" y="1620"/>
                      </a:lnTo>
                      <a:lnTo>
                        <a:pt x="1204" y="1713"/>
                      </a:lnTo>
                      <a:lnTo>
                        <a:pt x="1435" y="1759"/>
                      </a:lnTo>
                      <a:lnTo>
                        <a:pt x="1852" y="1759"/>
                      </a:lnTo>
                      <a:lnTo>
                        <a:pt x="1111" y="2176"/>
                      </a:lnTo>
                      <a:lnTo>
                        <a:pt x="1065" y="2222"/>
                      </a:lnTo>
                      <a:lnTo>
                        <a:pt x="787" y="2361"/>
                      </a:lnTo>
                      <a:lnTo>
                        <a:pt x="741" y="2407"/>
                      </a:lnTo>
                      <a:lnTo>
                        <a:pt x="648" y="2454"/>
                      </a:lnTo>
                      <a:lnTo>
                        <a:pt x="602" y="2454"/>
                      </a:lnTo>
                      <a:lnTo>
                        <a:pt x="602" y="2500"/>
                      </a:lnTo>
                      <a:lnTo>
                        <a:pt x="556" y="2500"/>
                      </a:lnTo>
                      <a:lnTo>
                        <a:pt x="510" y="2546"/>
                      </a:lnTo>
                      <a:lnTo>
                        <a:pt x="510" y="2639"/>
                      </a:lnTo>
                      <a:lnTo>
                        <a:pt x="556" y="2731"/>
                      </a:lnTo>
                      <a:lnTo>
                        <a:pt x="648" y="2639"/>
                      </a:lnTo>
                      <a:lnTo>
                        <a:pt x="695" y="2639"/>
                      </a:lnTo>
                      <a:lnTo>
                        <a:pt x="880" y="2546"/>
                      </a:lnTo>
                      <a:lnTo>
                        <a:pt x="1158" y="2361"/>
                      </a:lnTo>
                      <a:lnTo>
                        <a:pt x="1204" y="2361"/>
                      </a:lnTo>
                      <a:lnTo>
                        <a:pt x="1250" y="2315"/>
                      </a:lnTo>
                      <a:lnTo>
                        <a:pt x="2407" y="1667"/>
                      </a:lnTo>
                      <a:lnTo>
                        <a:pt x="4860" y="278"/>
                      </a:lnTo>
                      <a:lnTo>
                        <a:pt x="4999" y="186"/>
                      </a:lnTo>
                      <a:lnTo>
                        <a:pt x="490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2" name="Google Shape;9702;p53"/>
                <p:cNvSpPr/>
                <p:nvPr/>
              </p:nvSpPr>
              <p:spPr>
                <a:xfrm>
                  <a:off x="4917288" y="3165091"/>
                  <a:ext cx="25577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325" extrusionOk="0">
                      <a:moveTo>
                        <a:pt x="602" y="0"/>
                      </a:moveTo>
                      <a:lnTo>
                        <a:pt x="185" y="46"/>
                      </a:lnTo>
                      <a:lnTo>
                        <a:pt x="0" y="93"/>
                      </a:lnTo>
                      <a:lnTo>
                        <a:pt x="139" y="324"/>
                      </a:lnTo>
                      <a:lnTo>
                        <a:pt x="232" y="232"/>
                      </a:lnTo>
                      <a:lnTo>
                        <a:pt x="6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3" name="Google Shape;9703;p53"/>
                <p:cNvSpPr/>
                <p:nvPr/>
              </p:nvSpPr>
              <p:spPr>
                <a:xfrm>
                  <a:off x="5263349" y="3623233"/>
                  <a:ext cx="11854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79" extrusionOk="0">
                      <a:moveTo>
                        <a:pt x="94" y="1"/>
                      </a:moveTo>
                      <a:lnTo>
                        <a:pt x="1" y="140"/>
                      </a:lnTo>
                      <a:lnTo>
                        <a:pt x="186" y="279"/>
                      </a:lnTo>
                      <a:lnTo>
                        <a:pt x="279" y="94"/>
                      </a:lnTo>
                      <a:lnTo>
                        <a:pt x="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4" name="Google Shape;9704;p53"/>
                <p:cNvSpPr/>
                <p:nvPr/>
              </p:nvSpPr>
              <p:spPr>
                <a:xfrm>
                  <a:off x="5017558" y="2557434"/>
                  <a:ext cx="151468" cy="49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5" h="1158" extrusionOk="0">
                      <a:moveTo>
                        <a:pt x="139" y="1"/>
                      </a:moveTo>
                      <a:lnTo>
                        <a:pt x="139" y="47"/>
                      </a:lnTo>
                      <a:lnTo>
                        <a:pt x="47" y="93"/>
                      </a:lnTo>
                      <a:lnTo>
                        <a:pt x="1" y="140"/>
                      </a:lnTo>
                      <a:lnTo>
                        <a:pt x="1" y="232"/>
                      </a:lnTo>
                      <a:lnTo>
                        <a:pt x="1" y="371"/>
                      </a:lnTo>
                      <a:lnTo>
                        <a:pt x="1" y="417"/>
                      </a:lnTo>
                      <a:lnTo>
                        <a:pt x="47" y="510"/>
                      </a:lnTo>
                      <a:lnTo>
                        <a:pt x="1" y="556"/>
                      </a:lnTo>
                      <a:lnTo>
                        <a:pt x="47" y="602"/>
                      </a:lnTo>
                      <a:lnTo>
                        <a:pt x="93" y="1019"/>
                      </a:lnTo>
                      <a:lnTo>
                        <a:pt x="93" y="1112"/>
                      </a:lnTo>
                      <a:lnTo>
                        <a:pt x="186" y="1112"/>
                      </a:lnTo>
                      <a:lnTo>
                        <a:pt x="649" y="1065"/>
                      </a:lnTo>
                      <a:lnTo>
                        <a:pt x="741" y="1019"/>
                      </a:lnTo>
                      <a:lnTo>
                        <a:pt x="787" y="973"/>
                      </a:lnTo>
                      <a:lnTo>
                        <a:pt x="973" y="926"/>
                      </a:lnTo>
                      <a:lnTo>
                        <a:pt x="1065" y="926"/>
                      </a:lnTo>
                      <a:lnTo>
                        <a:pt x="1250" y="973"/>
                      </a:lnTo>
                      <a:lnTo>
                        <a:pt x="1343" y="1065"/>
                      </a:lnTo>
                      <a:lnTo>
                        <a:pt x="1389" y="1112"/>
                      </a:lnTo>
                      <a:lnTo>
                        <a:pt x="1667" y="1112"/>
                      </a:lnTo>
                      <a:lnTo>
                        <a:pt x="1806" y="1158"/>
                      </a:lnTo>
                      <a:lnTo>
                        <a:pt x="2083" y="1158"/>
                      </a:lnTo>
                      <a:lnTo>
                        <a:pt x="2592" y="1112"/>
                      </a:lnTo>
                      <a:lnTo>
                        <a:pt x="2639" y="1112"/>
                      </a:lnTo>
                      <a:lnTo>
                        <a:pt x="3055" y="1019"/>
                      </a:lnTo>
                      <a:lnTo>
                        <a:pt x="3240" y="973"/>
                      </a:lnTo>
                      <a:lnTo>
                        <a:pt x="3426" y="880"/>
                      </a:lnTo>
                      <a:lnTo>
                        <a:pt x="3518" y="834"/>
                      </a:lnTo>
                      <a:lnTo>
                        <a:pt x="3564" y="741"/>
                      </a:lnTo>
                      <a:lnTo>
                        <a:pt x="3564" y="602"/>
                      </a:lnTo>
                      <a:lnTo>
                        <a:pt x="3564" y="556"/>
                      </a:lnTo>
                      <a:lnTo>
                        <a:pt x="3564" y="510"/>
                      </a:lnTo>
                      <a:lnTo>
                        <a:pt x="3518" y="464"/>
                      </a:lnTo>
                      <a:lnTo>
                        <a:pt x="3472" y="278"/>
                      </a:lnTo>
                      <a:lnTo>
                        <a:pt x="3333" y="140"/>
                      </a:lnTo>
                      <a:lnTo>
                        <a:pt x="3287" y="93"/>
                      </a:lnTo>
                      <a:lnTo>
                        <a:pt x="3240" y="47"/>
                      </a:lnTo>
                      <a:lnTo>
                        <a:pt x="3194" y="1"/>
                      </a:lnTo>
                      <a:lnTo>
                        <a:pt x="3009" y="1"/>
                      </a:lnTo>
                      <a:lnTo>
                        <a:pt x="2592" y="93"/>
                      </a:lnTo>
                      <a:lnTo>
                        <a:pt x="2361" y="186"/>
                      </a:lnTo>
                      <a:lnTo>
                        <a:pt x="2176" y="186"/>
                      </a:lnTo>
                      <a:lnTo>
                        <a:pt x="1898" y="232"/>
                      </a:lnTo>
                      <a:lnTo>
                        <a:pt x="1389" y="232"/>
                      </a:lnTo>
                      <a:lnTo>
                        <a:pt x="1111" y="186"/>
                      </a:lnTo>
                      <a:lnTo>
                        <a:pt x="1111" y="278"/>
                      </a:lnTo>
                      <a:lnTo>
                        <a:pt x="1065" y="186"/>
                      </a:lnTo>
                      <a:lnTo>
                        <a:pt x="834" y="140"/>
                      </a:lnTo>
                      <a:lnTo>
                        <a:pt x="741" y="140"/>
                      </a:lnTo>
                      <a:lnTo>
                        <a:pt x="602" y="93"/>
                      </a:lnTo>
                      <a:lnTo>
                        <a:pt x="510" y="47"/>
                      </a:lnTo>
                      <a:lnTo>
                        <a:pt x="3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5" name="Google Shape;9705;p53"/>
                <p:cNvSpPr/>
                <p:nvPr/>
              </p:nvSpPr>
              <p:spPr>
                <a:xfrm>
                  <a:off x="4901525" y="2612498"/>
                  <a:ext cx="153422" cy="72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1" h="1714" extrusionOk="0">
                      <a:moveTo>
                        <a:pt x="140" y="1"/>
                      </a:moveTo>
                      <a:lnTo>
                        <a:pt x="93" y="47"/>
                      </a:lnTo>
                      <a:lnTo>
                        <a:pt x="93" y="93"/>
                      </a:lnTo>
                      <a:lnTo>
                        <a:pt x="47" y="93"/>
                      </a:lnTo>
                      <a:lnTo>
                        <a:pt x="47" y="140"/>
                      </a:lnTo>
                      <a:lnTo>
                        <a:pt x="1" y="232"/>
                      </a:lnTo>
                      <a:lnTo>
                        <a:pt x="47" y="371"/>
                      </a:lnTo>
                      <a:lnTo>
                        <a:pt x="93" y="464"/>
                      </a:lnTo>
                      <a:lnTo>
                        <a:pt x="93" y="510"/>
                      </a:lnTo>
                      <a:lnTo>
                        <a:pt x="47" y="602"/>
                      </a:lnTo>
                      <a:lnTo>
                        <a:pt x="140" y="602"/>
                      </a:lnTo>
                      <a:lnTo>
                        <a:pt x="279" y="1667"/>
                      </a:lnTo>
                      <a:lnTo>
                        <a:pt x="279" y="1713"/>
                      </a:lnTo>
                      <a:lnTo>
                        <a:pt x="371" y="1713"/>
                      </a:lnTo>
                      <a:lnTo>
                        <a:pt x="741" y="1667"/>
                      </a:lnTo>
                      <a:lnTo>
                        <a:pt x="1112" y="1574"/>
                      </a:lnTo>
                      <a:lnTo>
                        <a:pt x="1343" y="1482"/>
                      </a:lnTo>
                      <a:lnTo>
                        <a:pt x="1343" y="1435"/>
                      </a:lnTo>
                      <a:lnTo>
                        <a:pt x="1297" y="1065"/>
                      </a:lnTo>
                      <a:lnTo>
                        <a:pt x="1297" y="1065"/>
                      </a:lnTo>
                      <a:lnTo>
                        <a:pt x="1528" y="1111"/>
                      </a:lnTo>
                      <a:lnTo>
                        <a:pt x="2685" y="1111"/>
                      </a:lnTo>
                      <a:lnTo>
                        <a:pt x="3009" y="1065"/>
                      </a:lnTo>
                      <a:lnTo>
                        <a:pt x="3056" y="1019"/>
                      </a:lnTo>
                      <a:lnTo>
                        <a:pt x="3148" y="1019"/>
                      </a:lnTo>
                      <a:lnTo>
                        <a:pt x="3333" y="973"/>
                      </a:lnTo>
                      <a:lnTo>
                        <a:pt x="3472" y="880"/>
                      </a:lnTo>
                      <a:lnTo>
                        <a:pt x="3518" y="787"/>
                      </a:lnTo>
                      <a:lnTo>
                        <a:pt x="3565" y="695"/>
                      </a:lnTo>
                      <a:lnTo>
                        <a:pt x="3611" y="602"/>
                      </a:lnTo>
                      <a:lnTo>
                        <a:pt x="3611" y="556"/>
                      </a:lnTo>
                      <a:lnTo>
                        <a:pt x="3611" y="510"/>
                      </a:lnTo>
                      <a:lnTo>
                        <a:pt x="3565" y="464"/>
                      </a:lnTo>
                      <a:lnTo>
                        <a:pt x="3518" y="325"/>
                      </a:lnTo>
                      <a:lnTo>
                        <a:pt x="3518" y="278"/>
                      </a:lnTo>
                      <a:lnTo>
                        <a:pt x="3472" y="232"/>
                      </a:lnTo>
                      <a:lnTo>
                        <a:pt x="3287" y="47"/>
                      </a:lnTo>
                      <a:lnTo>
                        <a:pt x="3241" y="47"/>
                      </a:lnTo>
                      <a:lnTo>
                        <a:pt x="3148" y="1"/>
                      </a:lnTo>
                      <a:lnTo>
                        <a:pt x="2870" y="1"/>
                      </a:lnTo>
                      <a:lnTo>
                        <a:pt x="2824" y="47"/>
                      </a:lnTo>
                      <a:lnTo>
                        <a:pt x="2639" y="93"/>
                      </a:lnTo>
                      <a:lnTo>
                        <a:pt x="2408" y="140"/>
                      </a:lnTo>
                      <a:lnTo>
                        <a:pt x="2315" y="186"/>
                      </a:lnTo>
                      <a:lnTo>
                        <a:pt x="2222" y="186"/>
                      </a:lnTo>
                      <a:lnTo>
                        <a:pt x="1945" y="232"/>
                      </a:lnTo>
                      <a:lnTo>
                        <a:pt x="1667" y="232"/>
                      </a:lnTo>
                      <a:lnTo>
                        <a:pt x="1436" y="186"/>
                      </a:lnTo>
                      <a:lnTo>
                        <a:pt x="1158" y="186"/>
                      </a:lnTo>
                      <a:lnTo>
                        <a:pt x="1112" y="278"/>
                      </a:lnTo>
                      <a:lnTo>
                        <a:pt x="1112" y="186"/>
                      </a:lnTo>
                      <a:lnTo>
                        <a:pt x="880" y="140"/>
                      </a:lnTo>
                      <a:lnTo>
                        <a:pt x="788" y="93"/>
                      </a:lnTo>
                      <a:lnTo>
                        <a:pt x="649" y="93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6" name="Google Shape;9706;p53"/>
                <p:cNvSpPr/>
                <p:nvPr/>
              </p:nvSpPr>
              <p:spPr>
                <a:xfrm>
                  <a:off x="4109048" y="3566215"/>
                  <a:ext cx="116076" cy="104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2" h="2454" extrusionOk="0">
                      <a:moveTo>
                        <a:pt x="417" y="1"/>
                      </a:moveTo>
                      <a:lnTo>
                        <a:pt x="232" y="47"/>
                      </a:lnTo>
                      <a:lnTo>
                        <a:pt x="140" y="93"/>
                      </a:lnTo>
                      <a:lnTo>
                        <a:pt x="94" y="140"/>
                      </a:lnTo>
                      <a:lnTo>
                        <a:pt x="47" y="278"/>
                      </a:lnTo>
                      <a:lnTo>
                        <a:pt x="1" y="510"/>
                      </a:lnTo>
                      <a:lnTo>
                        <a:pt x="47" y="741"/>
                      </a:lnTo>
                      <a:lnTo>
                        <a:pt x="94" y="926"/>
                      </a:lnTo>
                      <a:lnTo>
                        <a:pt x="232" y="1158"/>
                      </a:lnTo>
                      <a:lnTo>
                        <a:pt x="417" y="1343"/>
                      </a:lnTo>
                      <a:lnTo>
                        <a:pt x="556" y="1482"/>
                      </a:lnTo>
                      <a:lnTo>
                        <a:pt x="741" y="1574"/>
                      </a:lnTo>
                      <a:lnTo>
                        <a:pt x="1204" y="1852"/>
                      </a:lnTo>
                      <a:lnTo>
                        <a:pt x="1667" y="2130"/>
                      </a:lnTo>
                      <a:lnTo>
                        <a:pt x="2130" y="2361"/>
                      </a:lnTo>
                      <a:lnTo>
                        <a:pt x="2269" y="2407"/>
                      </a:lnTo>
                      <a:lnTo>
                        <a:pt x="2361" y="2454"/>
                      </a:lnTo>
                      <a:lnTo>
                        <a:pt x="2500" y="2407"/>
                      </a:lnTo>
                      <a:lnTo>
                        <a:pt x="2593" y="2361"/>
                      </a:lnTo>
                      <a:lnTo>
                        <a:pt x="2639" y="2269"/>
                      </a:lnTo>
                      <a:lnTo>
                        <a:pt x="2685" y="2176"/>
                      </a:lnTo>
                      <a:lnTo>
                        <a:pt x="2732" y="1991"/>
                      </a:lnTo>
                      <a:lnTo>
                        <a:pt x="2685" y="1806"/>
                      </a:lnTo>
                      <a:lnTo>
                        <a:pt x="2639" y="1621"/>
                      </a:lnTo>
                      <a:lnTo>
                        <a:pt x="2546" y="1389"/>
                      </a:lnTo>
                      <a:lnTo>
                        <a:pt x="2408" y="1204"/>
                      </a:lnTo>
                      <a:lnTo>
                        <a:pt x="2223" y="1065"/>
                      </a:lnTo>
                      <a:lnTo>
                        <a:pt x="1991" y="880"/>
                      </a:lnTo>
                      <a:lnTo>
                        <a:pt x="603" y="93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7" name="Google Shape;9707;p53"/>
                <p:cNvSpPr/>
                <p:nvPr/>
              </p:nvSpPr>
              <p:spPr>
                <a:xfrm>
                  <a:off x="4807160" y="1243848"/>
                  <a:ext cx="357915" cy="202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4" h="4769" extrusionOk="0">
                      <a:moveTo>
                        <a:pt x="5647" y="1"/>
                      </a:moveTo>
                      <a:lnTo>
                        <a:pt x="4999" y="232"/>
                      </a:lnTo>
                      <a:lnTo>
                        <a:pt x="4397" y="371"/>
                      </a:lnTo>
                      <a:lnTo>
                        <a:pt x="4212" y="464"/>
                      </a:lnTo>
                      <a:lnTo>
                        <a:pt x="3564" y="556"/>
                      </a:lnTo>
                      <a:lnTo>
                        <a:pt x="3009" y="649"/>
                      </a:lnTo>
                      <a:lnTo>
                        <a:pt x="2129" y="649"/>
                      </a:lnTo>
                      <a:lnTo>
                        <a:pt x="1759" y="556"/>
                      </a:lnTo>
                      <a:lnTo>
                        <a:pt x="1620" y="510"/>
                      </a:lnTo>
                      <a:lnTo>
                        <a:pt x="1620" y="649"/>
                      </a:lnTo>
                      <a:lnTo>
                        <a:pt x="1667" y="1019"/>
                      </a:lnTo>
                      <a:lnTo>
                        <a:pt x="1805" y="1389"/>
                      </a:lnTo>
                      <a:lnTo>
                        <a:pt x="1805" y="1436"/>
                      </a:lnTo>
                      <a:lnTo>
                        <a:pt x="1805" y="1482"/>
                      </a:lnTo>
                      <a:lnTo>
                        <a:pt x="602" y="2315"/>
                      </a:lnTo>
                      <a:lnTo>
                        <a:pt x="324" y="2547"/>
                      </a:lnTo>
                      <a:lnTo>
                        <a:pt x="139" y="2870"/>
                      </a:lnTo>
                      <a:lnTo>
                        <a:pt x="0" y="3194"/>
                      </a:lnTo>
                      <a:lnTo>
                        <a:pt x="0" y="3565"/>
                      </a:lnTo>
                      <a:lnTo>
                        <a:pt x="0" y="3611"/>
                      </a:lnTo>
                      <a:lnTo>
                        <a:pt x="0" y="3657"/>
                      </a:lnTo>
                      <a:lnTo>
                        <a:pt x="47" y="3704"/>
                      </a:lnTo>
                      <a:lnTo>
                        <a:pt x="93" y="3981"/>
                      </a:lnTo>
                      <a:lnTo>
                        <a:pt x="232" y="4213"/>
                      </a:lnTo>
                      <a:lnTo>
                        <a:pt x="463" y="4444"/>
                      </a:lnTo>
                      <a:lnTo>
                        <a:pt x="741" y="4629"/>
                      </a:lnTo>
                      <a:lnTo>
                        <a:pt x="1019" y="4722"/>
                      </a:lnTo>
                      <a:lnTo>
                        <a:pt x="1343" y="4768"/>
                      </a:lnTo>
                      <a:lnTo>
                        <a:pt x="1574" y="4768"/>
                      </a:lnTo>
                      <a:lnTo>
                        <a:pt x="1759" y="4722"/>
                      </a:lnTo>
                      <a:lnTo>
                        <a:pt x="1944" y="4629"/>
                      </a:lnTo>
                      <a:lnTo>
                        <a:pt x="2129" y="4537"/>
                      </a:lnTo>
                      <a:lnTo>
                        <a:pt x="3564" y="3565"/>
                      </a:lnTo>
                      <a:lnTo>
                        <a:pt x="3610" y="3565"/>
                      </a:lnTo>
                      <a:lnTo>
                        <a:pt x="3657" y="3611"/>
                      </a:lnTo>
                      <a:lnTo>
                        <a:pt x="4073" y="3796"/>
                      </a:lnTo>
                      <a:lnTo>
                        <a:pt x="4490" y="3889"/>
                      </a:lnTo>
                      <a:lnTo>
                        <a:pt x="4953" y="3981"/>
                      </a:lnTo>
                      <a:lnTo>
                        <a:pt x="5369" y="4028"/>
                      </a:lnTo>
                      <a:lnTo>
                        <a:pt x="5832" y="3981"/>
                      </a:lnTo>
                      <a:lnTo>
                        <a:pt x="6249" y="3935"/>
                      </a:lnTo>
                      <a:lnTo>
                        <a:pt x="6665" y="3796"/>
                      </a:lnTo>
                      <a:lnTo>
                        <a:pt x="7035" y="3657"/>
                      </a:lnTo>
                      <a:lnTo>
                        <a:pt x="7406" y="3426"/>
                      </a:lnTo>
                      <a:lnTo>
                        <a:pt x="7730" y="3194"/>
                      </a:lnTo>
                      <a:lnTo>
                        <a:pt x="8054" y="2917"/>
                      </a:lnTo>
                      <a:lnTo>
                        <a:pt x="8331" y="2593"/>
                      </a:lnTo>
                      <a:lnTo>
                        <a:pt x="8424" y="2500"/>
                      </a:lnTo>
                      <a:lnTo>
                        <a:pt x="8331" y="2454"/>
                      </a:lnTo>
                      <a:lnTo>
                        <a:pt x="7915" y="2223"/>
                      </a:lnTo>
                      <a:lnTo>
                        <a:pt x="7498" y="1945"/>
                      </a:lnTo>
                      <a:lnTo>
                        <a:pt x="7128" y="1621"/>
                      </a:lnTo>
                      <a:lnTo>
                        <a:pt x="6758" y="1251"/>
                      </a:lnTo>
                      <a:lnTo>
                        <a:pt x="6156" y="556"/>
                      </a:lnTo>
                      <a:lnTo>
                        <a:pt x="5739" y="47"/>
                      </a:lnTo>
                      <a:lnTo>
                        <a:pt x="56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8" name="Google Shape;9708;p53"/>
                <p:cNvSpPr/>
                <p:nvPr/>
              </p:nvSpPr>
              <p:spPr>
                <a:xfrm>
                  <a:off x="4665550" y="2874051"/>
                  <a:ext cx="11854" cy="68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1621" extrusionOk="0">
                      <a:moveTo>
                        <a:pt x="47" y="0"/>
                      </a:moveTo>
                      <a:lnTo>
                        <a:pt x="94" y="787"/>
                      </a:lnTo>
                      <a:lnTo>
                        <a:pt x="47" y="1157"/>
                      </a:lnTo>
                      <a:lnTo>
                        <a:pt x="1" y="1620"/>
                      </a:lnTo>
                      <a:lnTo>
                        <a:pt x="232" y="1204"/>
                      </a:lnTo>
                      <a:lnTo>
                        <a:pt x="279" y="1111"/>
                      </a:lnTo>
                      <a:lnTo>
                        <a:pt x="279" y="926"/>
                      </a:lnTo>
                      <a:lnTo>
                        <a:pt x="279" y="741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9" name="Google Shape;9709;p53"/>
                <p:cNvSpPr/>
                <p:nvPr/>
              </p:nvSpPr>
              <p:spPr>
                <a:xfrm>
                  <a:off x="4421714" y="2907489"/>
                  <a:ext cx="125890" cy="110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3" h="2592" extrusionOk="0">
                      <a:moveTo>
                        <a:pt x="417" y="0"/>
                      </a:moveTo>
                      <a:lnTo>
                        <a:pt x="1" y="231"/>
                      </a:lnTo>
                      <a:lnTo>
                        <a:pt x="232" y="278"/>
                      </a:lnTo>
                      <a:lnTo>
                        <a:pt x="371" y="370"/>
                      </a:lnTo>
                      <a:lnTo>
                        <a:pt x="649" y="509"/>
                      </a:lnTo>
                      <a:lnTo>
                        <a:pt x="1343" y="926"/>
                      </a:lnTo>
                      <a:lnTo>
                        <a:pt x="1760" y="1157"/>
                      </a:lnTo>
                      <a:lnTo>
                        <a:pt x="1898" y="1250"/>
                      </a:lnTo>
                      <a:lnTo>
                        <a:pt x="1991" y="1296"/>
                      </a:lnTo>
                      <a:lnTo>
                        <a:pt x="2037" y="1342"/>
                      </a:lnTo>
                      <a:lnTo>
                        <a:pt x="2269" y="1574"/>
                      </a:lnTo>
                      <a:lnTo>
                        <a:pt x="2408" y="1851"/>
                      </a:lnTo>
                      <a:lnTo>
                        <a:pt x="2454" y="2037"/>
                      </a:lnTo>
                      <a:lnTo>
                        <a:pt x="2500" y="2222"/>
                      </a:lnTo>
                      <a:lnTo>
                        <a:pt x="2500" y="2268"/>
                      </a:lnTo>
                      <a:lnTo>
                        <a:pt x="2500" y="2314"/>
                      </a:lnTo>
                      <a:lnTo>
                        <a:pt x="2500" y="2360"/>
                      </a:lnTo>
                      <a:lnTo>
                        <a:pt x="2454" y="2360"/>
                      </a:lnTo>
                      <a:lnTo>
                        <a:pt x="2408" y="2592"/>
                      </a:lnTo>
                      <a:lnTo>
                        <a:pt x="2963" y="2268"/>
                      </a:lnTo>
                      <a:lnTo>
                        <a:pt x="2963" y="1944"/>
                      </a:lnTo>
                      <a:lnTo>
                        <a:pt x="2917" y="1759"/>
                      </a:lnTo>
                      <a:lnTo>
                        <a:pt x="2824" y="1574"/>
                      </a:lnTo>
                      <a:lnTo>
                        <a:pt x="2732" y="1435"/>
                      </a:lnTo>
                      <a:lnTo>
                        <a:pt x="2639" y="1389"/>
                      </a:lnTo>
                      <a:lnTo>
                        <a:pt x="2639" y="1342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0" name="Google Shape;9710;p53"/>
                <p:cNvSpPr/>
                <p:nvPr/>
              </p:nvSpPr>
              <p:spPr>
                <a:xfrm>
                  <a:off x="3833772" y="2966461"/>
                  <a:ext cx="7903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325" extrusionOk="0">
                      <a:moveTo>
                        <a:pt x="185" y="1"/>
                      </a:moveTo>
                      <a:lnTo>
                        <a:pt x="93" y="47"/>
                      </a:lnTo>
                      <a:lnTo>
                        <a:pt x="0" y="325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1" name="Google Shape;9711;p53"/>
                <p:cNvSpPr/>
                <p:nvPr/>
              </p:nvSpPr>
              <p:spPr>
                <a:xfrm>
                  <a:off x="3753130" y="3013665"/>
                  <a:ext cx="7903" cy="17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417" extrusionOk="0">
                      <a:moveTo>
                        <a:pt x="186" y="0"/>
                      </a:moveTo>
                      <a:lnTo>
                        <a:pt x="186" y="0"/>
                      </a:lnTo>
                      <a:lnTo>
                        <a:pt x="1" y="417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2" name="Google Shape;9712;p53"/>
                <p:cNvSpPr/>
                <p:nvPr/>
              </p:nvSpPr>
              <p:spPr>
                <a:xfrm>
                  <a:off x="3751176" y="3031340"/>
                  <a:ext cx="1997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94" extrusionOk="0">
                      <a:moveTo>
                        <a:pt x="47" y="1"/>
                      </a:moveTo>
                      <a:lnTo>
                        <a:pt x="0" y="93"/>
                      </a:lnTo>
                      <a:lnTo>
                        <a:pt x="0" y="93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3" name="Google Shape;9713;p53"/>
                <p:cNvSpPr/>
                <p:nvPr/>
              </p:nvSpPr>
              <p:spPr>
                <a:xfrm>
                  <a:off x="3747225" y="3035291"/>
                  <a:ext cx="2039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7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1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4" name="Google Shape;9714;p53"/>
                <p:cNvSpPr/>
                <p:nvPr/>
              </p:nvSpPr>
              <p:spPr>
                <a:xfrm>
                  <a:off x="3753130" y="3023480"/>
                  <a:ext cx="2039" cy="3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4" extrusionOk="0">
                      <a:moveTo>
                        <a:pt x="47" y="1"/>
                      </a:moveTo>
                      <a:lnTo>
                        <a:pt x="1" y="93"/>
                      </a:lnTo>
                      <a:lnTo>
                        <a:pt x="1" y="93"/>
                      </a:lnTo>
                      <a:lnTo>
                        <a:pt x="47" y="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5" name="Google Shape;9715;p53"/>
                <p:cNvSpPr/>
                <p:nvPr/>
              </p:nvSpPr>
              <p:spPr>
                <a:xfrm>
                  <a:off x="3755127" y="3017574"/>
                  <a:ext cx="1997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40" extrusionOk="0">
                      <a:moveTo>
                        <a:pt x="46" y="1"/>
                      </a:moveTo>
                      <a:lnTo>
                        <a:pt x="46" y="1"/>
                      </a:lnTo>
                      <a:lnTo>
                        <a:pt x="0" y="140"/>
                      </a:lnTo>
                      <a:lnTo>
                        <a:pt x="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6" name="Google Shape;9716;p53"/>
                <p:cNvSpPr/>
                <p:nvPr/>
              </p:nvSpPr>
              <p:spPr>
                <a:xfrm>
                  <a:off x="3918322" y="2765878"/>
                  <a:ext cx="17760" cy="33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788" extrusionOk="0">
                      <a:moveTo>
                        <a:pt x="324" y="1"/>
                      </a:moveTo>
                      <a:lnTo>
                        <a:pt x="324" y="47"/>
                      </a:lnTo>
                      <a:lnTo>
                        <a:pt x="278" y="140"/>
                      </a:lnTo>
                      <a:lnTo>
                        <a:pt x="139" y="371"/>
                      </a:lnTo>
                      <a:lnTo>
                        <a:pt x="139" y="417"/>
                      </a:lnTo>
                      <a:lnTo>
                        <a:pt x="93" y="510"/>
                      </a:lnTo>
                      <a:lnTo>
                        <a:pt x="47" y="602"/>
                      </a:lnTo>
                      <a:lnTo>
                        <a:pt x="1" y="649"/>
                      </a:lnTo>
                      <a:lnTo>
                        <a:pt x="1" y="695"/>
                      </a:lnTo>
                      <a:lnTo>
                        <a:pt x="1" y="741"/>
                      </a:lnTo>
                      <a:lnTo>
                        <a:pt x="47" y="788"/>
                      </a:lnTo>
                      <a:lnTo>
                        <a:pt x="93" y="741"/>
                      </a:lnTo>
                      <a:lnTo>
                        <a:pt x="93" y="649"/>
                      </a:lnTo>
                      <a:lnTo>
                        <a:pt x="139" y="556"/>
                      </a:lnTo>
                      <a:lnTo>
                        <a:pt x="186" y="510"/>
                      </a:lnTo>
                      <a:lnTo>
                        <a:pt x="324" y="232"/>
                      </a:lnTo>
                      <a:lnTo>
                        <a:pt x="324" y="140"/>
                      </a:lnTo>
                      <a:lnTo>
                        <a:pt x="371" y="93"/>
                      </a:lnTo>
                      <a:lnTo>
                        <a:pt x="417" y="47"/>
                      </a:lnTo>
                      <a:lnTo>
                        <a:pt x="371" y="47"/>
                      </a:lnTo>
                      <a:lnTo>
                        <a:pt x="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7" name="Google Shape;9717;p53"/>
                <p:cNvSpPr/>
                <p:nvPr/>
              </p:nvSpPr>
              <p:spPr>
                <a:xfrm>
                  <a:off x="3743316" y="3178857"/>
                  <a:ext cx="42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8" name="Google Shape;9718;p53"/>
                <p:cNvSpPr/>
                <p:nvPr/>
              </p:nvSpPr>
              <p:spPr>
                <a:xfrm>
                  <a:off x="3739365" y="3170954"/>
                  <a:ext cx="2039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47" y="1"/>
                      </a:lnTo>
                      <a:lnTo>
                        <a:pt x="4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9" name="Google Shape;9719;p53"/>
                <p:cNvSpPr/>
                <p:nvPr/>
              </p:nvSpPr>
              <p:spPr>
                <a:xfrm>
                  <a:off x="3703972" y="3131653"/>
                  <a:ext cx="42" cy="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7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47"/>
                      </a:lnTo>
                      <a:lnTo>
                        <a:pt x="1" y="47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0" name="Google Shape;9720;p53"/>
                <p:cNvSpPr/>
                <p:nvPr/>
              </p:nvSpPr>
              <p:spPr>
                <a:xfrm>
                  <a:off x="3698067" y="3127702"/>
                  <a:ext cx="42" cy="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8" extrusionOk="0">
                      <a:moveTo>
                        <a:pt x="1" y="47"/>
                      </a:moveTo>
                      <a:lnTo>
                        <a:pt x="1" y="47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47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1" name="Google Shape;9721;p53"/>
                <p:cNvSpPr/>
                <p:nvPr/>
              </p:nvSpPr>
              <p:spPr>
                <a:xfrm>
                  <a:off x="3523061" y="2374568"/>
                  <a:ext cx="3994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140" extrusionOk="0">
                      <a:moveTo>
                        <a:pt x="1" y="0"/>
                      </a:moveTo>
                      <a:lnTo>
                        <a:pt x="47" y="93"/>
                      </a:lnTo>
                      <a:lnTo>
                        <a:pt x="47" y="139"/>
                      </a:lnTo>
                      <a:lnTo>
                        <a:pt x="93" y="139"/>
                      </a:lnTo>
                      <a:lnTo>
                        <a:pt x="93" y="4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2" name="Google Shape;9722;p53"/>
                <p:cNvSpPr/>
                <p:nvPr/>
              </p:nvSpPr>
              <p:spPr>
                <a:xfrm>
                  <a:off x="3479808" y="2398149"/>
                  <a:ext cx="5948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47" y="93"/>
                      </a:lnTo>
                      <a:lnTo>
                        <a:pt x="93" y="140"/>
                      </a:lnTo>
                      <a:lnTo>
                        <a:pt x="139" y="93"/>
                      </a:lnTo>
                      <a:lnTo>
                        <a:pt x="93" y="47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3" name="Google Shape;9723;p53"/>
                <p:cNvSpPr/>
                <p:nvPr/>
              </p:nvSpPr>
              <p:spPr>
                <a:xfrm>
                  <a:off x="3527012" y="2370617"/>
                  <a:ext cx="17717" cy="7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187" extrusionOk="0">
                      <a:moveTo>
                        <a:pt x="139" y="1"/>
                      </a:moveTo>
                      <a:lnTo>
                        <a:pt x="93" y="47"/>
                      </a:lnTo>
                      <a:lnTo>
                        <a:pt x="47" y="47"/>
                      </a:lnTo>
                      <a:lnTo>
                        <a:pt x="0" y="93"/>
                      </a:lnTo>
                      <a:lnTo>
                        <a:pt x="0" y="140"/>
                      </a:lnTo>
                      <a:lnTo>
                        <a:pt x="47" y="186"/>
                      </a:lnTo>
                      <a:lnTo>
                        <a:pt x="93" y="186"/>
                      </a:lnTo>
                      <a:lnTo>
                        <a:pt x="139" y="140"/>
                      </a:lnTo>
                      <a:lnTo>
                        <a:pt x="232" y="140"/>
                      </a:lnTo>
                      <a:lnTo>
                        <a:pt x="417" y="47"/>
                      </a:lnTo>
                      <a:lnTo>
                        <a:pt x="185" y="47"/>
                      </a:lnTo>
                      <a:lnTo>
                        <a:pt x="1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4" name="Google Shape;9724;p53"/>
                <p:cNvSpPr/>
                <p:nvPr/>
              </p:nvSpPr>
              <p:spPr>
                <a:xfrm>
                  <a:off x="3816054" y="2431586"/>
                  <a:ext cx="29571" cy="2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" h="557" extrusionOk="0">
                      <a:moveTo>
                        <a:pt x="93" y="1"/>
                      </a:moveTo>
                      <a:lnTo>
                        <a:pt x="47" y="47"/>
                      </a:lnTo>
                      <a:lnTo>
                        <a:pt x="1" y="93"/>
                      </a:lnTo>
                      <a:lnTo>
                        <a:pt x="417" y="417"/>
                      </a:lnTo>
                      <a:lnTo>
                        <a:pt x="464" y="417"/>
                      </a:lnTo>
                      <a:lnTo>
                        <a:pt x="510" y="464"/>
                      </a:lnTo>
                      <a:lnTo>
                        <a:pt x="602" y="510"/>
                      </a:lnTo>
                      <a:lnTo>
                        <a:pt x="602" y="556"/>
                      </a:lnTo>
                      <a:lnTo>
                        <a:pt x="649" y="556"/>
                      </a:lnTo>
                      <a:lnTo>
                        <a:pt x="695" y="464"/>
                      </a:lnTo>
                      <a:lnTo>
                        <a:pt x="695" y="417"/>
                      </a:lnTo>
                      <a:lnTo>
                        <a:pt x="649" y="371"/>
                      </a:lnTo>
                      <a:lnTo>
                        <a:pt x="602" y="371"/>
                      </a:lnTo>
                      <a:lnTo>
                        <a:pt x="556" y="325"/>
                      </a:lnTo>
                      <a:lnTo>
                        <a:pt x="510" y="278"/>
                      </a:lnTo>
                      <a:lnTo>
                        <a:pt x="464" y="232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5" name="Google Shape;9725;p53"/>
                <p:cNvSpPr/>
                <p:nvPr/>
              </p:nvSpPr>
              <p:spPr>
                <a:xfrm>
                  <a:off x="3493574" y="2380474"/>
                  <a:ext cx="11854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79" extrusionOk="0">
                      <a:moveTo>
                        <a:pt x="93" y="0"/>
                      </a:moveTo>
                      <a:lnTo>
                        <a:pt x="93" y="185"/>
                      </a:lnTo>
                      <a:lnTo>
                        <a:pt x="0" y="278"/>
                      </a:lnTo>
                      <a:lnTo>
                        <a:pt x="278" y="278"/>
                      </a:lnTo>
                      <a:lnTo>
                        <a:pt x="232" y="185"/>
                      </a:lnTo>
                      <a:lnTo>
                        <a:pt x="232" y="139"/>
                      </a:lnTo>
                      <a:lnTo>
                        <a:pt x="139" y="47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6" name="Google Shape;9726;p53"/>
                <p:cNvSpPr/>
                <p:nvPr/>
              </p:nvSpPr>
              <p:spPr>
                <a:xfrm>
                  <a:off x="4079562" y="3391209"/>
                  <a:ext cx="13808" cy="1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279" extrusionOk="0">
                      <a:moveTo>
                        <a:pt x="232" y="1"/>
                      </a:moveTo>
                      <a:lnTo>
                        <a:pt x="1" y="139"/>
                      </a:lnTo>
                      <a:lnTo>
                        <a:pt x="47" y="186"/>
                      </a:lnTo>
                      <a:lnTo>
                        <a:pt x="93" y="278"/>
                      </a:lnTo>
                      <a:lnTo>
                        <a:pt x="140" y="232"/>
                      </a:lnTo>
                      <a:lnTo>
                        <a:pt x="186" y="186"/>
                      </a:lnTo>
                      <a:lnTo>
                        <a:pt x="278" y="139"/>
                      </a:lnTo>
                      <a:lnTo>
                        <a:pt x="325" y="93"/>
                      </a:lnTo>
                      <a:lnTo>
                        <a:pt x="278" y="47"/>
                      </a:ln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7" name="Google Shape;9727;p53"/>
                <p:cNvSpPr/>
                <p:nvPr/>
              </p:nvSpPr>
              <p:spPr>
                <a:xfrm>
                  <a:off x="5241723" y="2441443"/>
                  <a:ext cx="5948" cy="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93" extrusionOk="0">
                      <a:moveTo>
                        <a:pt x="1" y="0"/>
                      </a:moveTo>
                      <a:lnTo>
                        <a:pt x="1" y="46"/>
                      </a:lnTo>
                      <a:lnTo>
                        <a:pt x="1" y="93"/>
                      </a:lnTo>
                      <a:lnTo>
                        <a:pt x="93" y="93"/>
                      </a:lnTo>
                      <a:lnTo>
                        <a:pt x="140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8" name="Google Shape;9728;p53"/>
                <p:cNvSpPr/>
                <p:nvPr/>
              </p:nvSpPr>
              <p:spPr>
                <a:xfrm>
                  <a:off x="5235817" y="2445352"/>
                  <a:ext cx="5948" cy="5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40" extrusionOk="0">
                      <a:moveTo>
                        <a:pt x="1" y="1"/>
                      </a:moveTo>
                      <a:lnTo>
                        <a:pt x="1" y="47"/>
                      </a:lnTo>
                      <a:lnTo>
                        <a:pt x="47" y="140"/>
                      </a:lnTo>
                      <a:lnTo>
                        <a:pt x="94" y="140"/>
                      </a:lnTo>
                      <a:lnTo>
                        <a:pt x="140" y="93"/>
                      </a:lnTo>
                      <a:lnTo>
                        <a:pt x="140" y="47"/>
                      </a:lnTo>
                      <a:lnTo>
                        <a:pt x="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9" name="Google Shape;9729;p53"/>
                <p:cNvSpPr/>
                <p:nvPr/>
              </p:nvSpPr>
              <p:spPr>
                <a:xfrm>
                  <a:off x="5041139" y="2860285"/>
                  <a:ext cx="15805" cy="25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602" extrusionOk="0">
                      <a:moveTo>
                        <a:pt x="94" y="0"/>
                      </a:moveTo>
                      <a:lnTo>
                        <a:pt x="1" y="47"/>
                      </a:lnTo>
                      <a:lnTo>
                        <a:pt x="186" y="371"/>
                      </a:lnTo>
                      <a:lnTo>
                        <a:pt x="186" y="463"/>
                      </a:lnTo>
                      <a:lnTo>
                        <a:pt x="232" y="509"/>
                      </a:lnTo>
                      <a:lnTo>
                        <a:pt x="279" y="556"/>
                      </a:lnTo>
                      <a:lnTo>
                        <a:pt x="279" y="602"/>
                      </a:lnTo>
                      <a:lnTo>
                        <a:pt x="371" y="556"/>
                      </a:lnTo>
                      <a:lnTo>
                        <a:pt x="325" y="463"/>
                      </a:lnTo>
                      <a:lnTo>
                        <a:pt x="279" y="417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0" name="Google Shape;9730;p53"/>
                <p:cNvSpPr/>
                <p:nvPr/>
              </p:nvSpPr>
              <p:spPr>
                <a:xfrm>
                  <a:off x="5062808" y="2858331"/>
                  <a:ext cx="15763" cy="25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602" extrusionOk="0">
                      <a:moveTo>
                        <a:pt x="93" y="0"/>
                      </a:moveTo>
                      <a:lnTo>
                        <a:pt x="46" y="46"/>
                      </a:lnTo>
                      <a:lnTo>
                        <a:pt x="0" y="46"/>
                      </a:lnTo>
                      <a:lnTo>
                        <a:pt x="93" y="185"/>
                      </a:lnTo>
                      <a:lnTo>
                        <a:pt x="278" y="555"/>
                      </a:lnTo>
                      <a:lnTo>
                        <a:pt x="278" y="602"/>
                      </a:lnTo>
                      <a:lnTo>
                        <a:pt x="324" y="602"/>
                      </a:lnTo>
                      <a:lnTo>
                        <a:pt x="370" y="555"/>
                      </a:lnTo>
                      <a:lnTo>
                        <a:pt x="185" y="231"/>
                      </a:lnTo>
                      <a:lnTo>
                        <a:pt x="139" y="139"/>
                      </a:lnTo>
                      <a:lnTo>
                        <a:pt x="93" y="46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1" name="Google Shape;9731;p53"/>
                <p:cNvSpPr/>
                <p:nvPr/>
              </p:nvSpPr>
              <p:spPr>
                <a:xfrm>
                  <a:off x="5082437" y="2854379"/>
                  <a:ext cx="15805" cy="2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556" extrusionOk="0">
                      <a:moveTo>
                        <a:pt x="93" y="0"/>
                      </a:moveTo>
                      <a:lnTo>
                        <a:pt x="1" y="47"/>
                      </a:lnTo>
                      <a:lnTo>
                        <a:pt x="232" y="417"/>
                      </a:lnTo>
                      <a:lnTo>
                        <a:pt x="279" y="510"/>
                      </a:lnTo>
                      <a:lnTo>
                        <a:pt x="279" y="556"/>
                      </a:lnTo>
                      <a:lnTo>
                        <a:pt x="371" y="510"/>
                      </a:lnTo>
                      <a:lnTo>
                        <a:pt x="325" y="463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2" name="Google Shape;9732;p53"/>
                <p:cNvSpPr/>
                <p:nvPr/>
              </p:nvSpPr>
              <p:spPr>
                <a:xfrm>
                  <a:off x="5102109" y="2846519"/>
                  <a:ext cx="15763" cy="25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602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93" y="232"/>
                      </a:lnTo>
                      <a:lnTo>
                        <a:pt x="186" y="417"/>
                      </a:lnTo>
                      <a:lnTo>
                        <a:pt x="278" y="602"/>
                      </a:lnTo>
                      <a:lnTo>
                        <a:pt x="278" y="556"/>
                      </a:lnTo>
                      <a:lnTo>
                        <a:pt x="371" y="556"/>
                      </a:lnTo>
                      <a:lnTo>
                        <a:pt x="278" y="371"/>
                      </a:lnTo>
                      <a:lnTo>
                        <a:pt x="232" y="324"/>
                      </a:lnTo>
                      <a:lnTo>
                        <a:pt x="140" y="13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3" name="Google Shape;9733;p53"/>
                <p:cNvSpPr/>
                <p:nvPr/>
              </p:nvSpPr>
              <p:spPr>
                <a:xfrm>
                  <a:off x="5119826" y="2834708"/>
                  <a:ext cx="13808" cy="25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603" extrusionOk="0">
                      <a:moveTo>
                        <a:pt x="93" y="1"/>
                      </a:moveTo>
                      <a:lnTo>
                        <a:pt x="0" y="47"/>
                      </a:lnTo>
                      <a:lnTo>
                        <a:pt x="278" y="602"/>
                      </a:lnTo>
                      <a:lnTo>
                        <a:pt x="324" y="556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4" name="Google Shape;9734;p53"/>
                <p:cNvSpPr/>
                <p:nvPr/>
              </p:nvSpPr>
              <p:spPr>
                <a:xfrm>
                  <a:off x="5135546" y="2822896"/>
                  <a:ext cx="15763" cy="2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557" extrusionOk="0">
                      <a:moveTo>
                        <a:pt x="47" y="1"/>
                      </a:moveTo>
                      <a:lnTo>
                        <a:pt x="1" y="47"/>
                      </a:lnTo>
                      <a:lnTo>
                        <a:pt x="47" y="140"/>
                      </a:lnTo>
                      <a:lnTo>
                        <a:pt x="139" y="325"/>
                      </a:lnTo>
                      <a:lnTo>
                        <a:pt x="278" y="556"/>
                      </a:lnTo>
                      <a:lnTo>
                        <a:pt x="371" y="510"/>
                      </a:lnTo>
                      <a:lnTo>
                        <a:pt x="93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5" name="Google Shape;9735;p53"/>
                <p:cNvSpPr/>
                <p:nvPr/>
              </p:nvSpPr>
              <p:spPr>
                <a:xfrm>
                  <a:off x="5149312" y="2807176"/>
                  <a:ext cx="15763" cy="2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557" extrusionOk="0">
                      <a:moveTo>
                        <a:pt x="1" y="1"/>
                      </a:moveTo>
                      <a:lnTo>
                        <a:pt x="47" y="47"/>
                      </a:lnTo>
                      <a:lnTo>
                        <a:pt x="278" y="556"/>
                      </a:lnTo>
                      <a:lnTo>
                        <a:pt x="371" y="510"/>
                      </a:lnTo>
                      <a:lnTo>
                        <a:pt x="139" y="93"/>
                      </a:lnTo>
                      <a:lnTo>
                        <a:pt x="139" y="47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6" name="Google Shape;9736;p53"/>
                <p:cNvSpPr/>
                <p:nvPr/>
              </p:nvSpPr>
              <p:spPr>
                <a:xfrm>
                  <a:off x="5037230" y="2779644"/>
                  <a:ext cx="13808" cy="2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557" extrusionOk="0">
                      <a:moveTo>
                        <a:pt x="47" y="1"/>
                      </a:moveTo>
                      <a:lnTo>
                        <a:pt x="0" y="47"/>
                      </a:lnTo>
                      <a:lnTo>
                        <a:pt x="232" y="556"/>
                      </a:lnTo>
                      <a:lnTo>
                        <a:pt x="278" y="510"/>
                      </a:lnTo>
                      <a:lnTo>
                        <a:pt x="324" y="510"/>
                      </a:lnTo>
                      <a:lnTo>
                        <a:pt x="324" y="464"/>
                      </a:lnTo>
                      <a:lnTo>
                        <a:pt x="278" y="417"/>
                      </a:lnTo>
                      <a:lnTo>
                        <a:pt x="278" y="371"/>
                      </a:lnTo>
                      <a:lnTo>
                        <a:pt x="232" y="278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7" name="Google Shape;9737;p53"/>
                <p:cNvSpPr/>
                <p:nvPr/>
              </p:nvSpPr>
              <p:spPr>
                <a:xfrm>
                  <a:off x="5052951" y="2779644"/>
                  <a:ext cx="13808" cy="2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557" extrusionOk="0">
                      <a:moveTo>
                        <a:pt x="93" y="1"/>
                      </a:moveTo>
                      <a:lnTo>
                        <a:pt x="1" y="47"/>
                      </a:lnTo>
                      <a:lnTo>
                        <a:pt x="278" y="556"/>
                      </a:lnTo>
                      <a:lnTo>
                        <a:pt x="325" y="510"/>
                      </a:lnTo>
                      <a:lnTo>
                        <a:pt x="9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8" name="Google Shape;9738;p53"/>
                <p:cNvSpPr/>
                <p:nvPr/>
              </p:nvSpPr>
              <p:spPr>
                <a:xfrm>
                  <a:off x="5068671" y="2777690"/>
                  <a:ext cx="13808" cy="2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510" extrusionOk="0">
                      <a:moveTo>
                        <a:pt x="47" y="0"/>
                      </a:moveTo>
                      <a:lnTo>
                        <a:pt x="1" y="47"/>
                      </a:lnTo>
                      <a:lnTo>
                        <a:pt x="232" y="463"/>
                      </a:lnTo>
                      <a:lnTo>
                        <a:pt x="232" y="510"/>
                      </a:lnTo>
                      <a:lnTo>
                        <a:pt x="325" y="510"/>
                      </a:lnTo>
                      <a:lnTo>
                        <a:pt x="325" y="463"/>
                      </a:lnTo>
                      <a:lnTo>
                        <a:pt x="279" y="417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9" name="Google Shape;9739;p53"/>
                <p:cNvSpPr/>
                <p:nvPr/>
              </p:nvSpPr>
              <p:spPr>
                <a:xfrm>
                  <a:off x="5078528" y="2767875"/>
                  <a:ext cx="15763" cy="23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556" extrusionOk="0">
                      <a:moveTo>
                        <a:pt x="93" y="0"/>
                      </a:moveTo>
                      <a:lnTo>
                        <a:pt x="0" y="46"/>
                      </a:lnTo>
                      <a:lnTo>
                        <a:pt x="278" y="555"/>
                      </a:lnTo>
                      <a:lnTo>
                        <a:pt x="371" y="50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0" name="Google Shape;9740;p53"/>
                <p:cNvSpPr/>
                <p:nvPr/>
              </p:nvSpPr>
              <p:spPr>
                <a:xfrm>
                  <a:off x="5031324" y="2732440"/>
                  <a:ext cx="51155" cy="39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927" extrusionOk="0">
                      <a:moveTo>
                        <a:pt x="973" y="93"/>
                      </a:moveTo>
                      <a:lnTo>
                        <a:pt x="1019" y="140"/>
                      </a:lnTo>
                      <a:lnTo>
                        <a:pt x="1065" y="140"/>
                      </a:lnTo>
                      <a:lnTo>
                        <a:pt x="1065" y="186"/>
                      </a:lnTo>
                      <a:lnTo>
                        <a:pt x="1111" y="186"/>
                      </a:lnTo>
                      <a:lnTo>
                        <a:pt x="1111" y="232"/>
                      </a:lnTo>
                      <a:lnTo>
                        <a:pt x="1111" y="325"/>
                      </a:lnTo>
                      <a:lnTo>
                        <a:pt x="1111" y="371"/>
                      </a:lnTo>
                      <a:lnTo>
                        <a:pt x="1111" y="417"/>
                      </a:lnTo>
                      <a:lnTo>
                        <a:pt x="1065" y="417"/>
                      </a:lnTo>
                      <a:lnTo>
                        <a:pt x="1065" y="464"/>
                      </a:lnTo>
                      <a:lnTo>
                        <a:pt x="926" y="603"/>
                      </a:lnTo>
                      <a:lnTo>
                        <a:pt x="787" y="695"/>
                      </a:lnTo>
                      <a:lnTo>
                        <a:pt x="649" y="788"/>
                      </a:lnTo>
                      <a:lnTo>
                        <a:pt x="463" y="834"/>
                      </a:lnTo>
                      <a:lnTo>
                        <a:pt x="325" y="834"/>
                      </a:lnTo>
                      <a:lnTo>
                        <a:pt x="232" y="788"/>
                      </a:lnTo>
                      <a:lnTo>
                        <a:pt x="186" y="788"/>
                      </a:lnTo>
                      <a:lnTo>
                        <a:pt x="139" y="741"/>
                      </a:lnTo>
                      <a:lnTo>
                        <a:pt x="93" y="695"/>
                      </a:lnTo>
                      <a:lnTo>
                        <a:pt x="93" y="649"/>
                      </a:lnTo>
                      <a:lnTo>
                        <a:pt x="93" y="603"/>
                      </a:lnTo>
                      <a:lnTo>
                        <a:pt x="93" y="556"/>
                      </a:lnTo>
                      <a:lnTo>
                        <a:pt x="139" y="510"/>
                      </a:lnTo>
                      <a:lnTo>
                        <a:pt x="139" y="464"/>
                      </a:lnTo>
                      <a:lnTo>
                        <a:pt x="232" y="371"/>
                      </a:lnTo>
                      <a:lnTo>
                        <a:pt x="232" y="325"/>
                      </a:lnTo>
                      <a:lnTo>
                        <a:pt x="278" y="279"/>
                      </a:lnTo>
                      <a:lnTo>
                        <a:pt x="325" y="279"/>
                      </a:lnTo>
                      <a:lnTo>
                        <a:pt x="371" y="232"/>
                      </a:lnTo>
                      <a:lnTo>
                        <a:pt x="649" y="140"/>
                      </a:lnTo>
                      <a:lnTo>
                        <a:pt x="834" y="93"/>
                      </a:lnTo>
                      <a:close/>
                      <a:moveTo>
                        <a:pt x="695" y="1"/>
                      </a:moveTo>
                      <a:lnTo>
                        <a:pt x="510" y="47"/>
                      </a:lnTo>
                      <a:lnTo>
                        <a:pt x="371" y="140"/>
                      </a:lnTo>
                      <a:lnTo>
                        <a:pt x="278" y="186"/>
                      </a:lnTo>
                      <a:lnTo>
                        <a:pt x="232" y="232"/>
                      </a:lnTo>
                      <a:lnTo>
                        <a:pt x="139" y="325"/>
                      </a:lnTo>
                      <a:lnTo>
                        <a:pt x="93" y="417"/>
                      </a:lnTo>
                      <a:lnTo>
                        <a:pt x="47" y="464"/>
                      </a:lnTo>
                      <a:lnTo>
                        <a:pt x="1" y="556"/>
                      </a:lnTo>
                      <a:lnTo>
                        <a:pt x="1" y="649"/>
                      </a:lnTo>
                      <a:lnTo>
                        <a:pt x="1" y="695"/>
                      </a:lnTo>
                      <a:lnTo>
                        <a:pt x="47" y="741"/>
                      </a:lnTo>
                      <a:lnTo>
                        <a:pt x="47" y="788"/>
                      </a:lnTo>
                      <a:lnTo>
                        <a:pt x="93" y="834"/>
                      </a:lnTo>
                      <a:lnTo>
                        <a:pt x="139" y="880"/>
                      </a:lnTo>
                      <a:lnTo>
                        <a:pt x="325" y="927"/>
                      </a:lnTo>
                      <a:lnTo>
                        <a:pt x="417" y="927"/>
                      </a:lnTo>
                      <a:lnTo>
                        <a:pt x="463" y="880"/>
                      </a:lnTo>
                      <a:lnTo>
                        <a:pt x="787" y="788"/>
                      </a:lnTo>
                      <a:lnTo>
                        <a:pt x="926" y="741"/>
                      </a:lnTo>
                      <a:lnTo>
                        <a:pt x="1019" y="603"/>
                      </a:lnTo>
                      <a:lnTo>
                        <a:pt x="1111" y="510"/>
                      </a:lnTo>
                      <a:lnTo>
                        <a:pt x="1158" y="464"/>
                      </a:lnTo>
                      <a:lnTo>
                        <a:pt x="1204" y="417"/>
                      </a:lnTo>
                      <a:lnTo>
                        <a:pt x="1204" y="325"/>
                      </a:lnTo>
                      <a:lnTo>
                        <a:pt x="1204" y="279"/>
                      </a:lnTo>
                      <a:lnTo>
                        <a:pt x="1204" y="232"/>
                      </a:lnTo>
                      <a:lnTo>
                        <a:pt x="1204" y="186"/>
                      </a:lnTo>
                      <a:lnTo>
                        <a:pt x="1158" y="186"/>
                      </a:lnTo>
                      <a:lnTo>
                        <a:pt x="1158" y="140"/>
                      </a:lnTo>
                      <a:lnTo>
                        <a:pt x="1158" y="93"/>
                      </a:lnTo>
                      <a:lnTo>
                        <a:pt x="1111" y="93"/>
                      </a:lnTo>
                      <a:lnTo>
                        <a:pt x="1065" y="47"/>
                      </a:lnTo>
                      <a:lnTo>
                        <a:pt x="1019" y="47"/>
                      </a:lnTo>
                      <a:lnTo>
                        <a:pt x="97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1" name="Google Shape;9741;p53"/>
                <p:cNvSpPr/>
                <p:nvPr/>
              </p:nvSpPr>
              <p:spPr>
                <a:xfrm>
                  <a:off x="5058856" y="2901583"/>
                  <a:ext cx="64921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" h="371" extrusionOk="0">
                      <a:moveTo>
                        <a:pt x="1435" y="0"/>
                      </a:moveTo>
                      <a:lnTo>
                        <a:pt x="1343" y="47"/>
                      </a:lnTo>
                      <a:lnTo>
                        <a:pt x="1296" y="47"/>
                      </a:lnTo>
                      <a:lnTo>
                        <a:pt x="1250" y="93"/>
                      </a:lnTo>
                      <a:lnTo>
                        <a:pt x="1158" y="93"/>
                      </a:lnTo>
                      <a:lnTo>
                        <a:pt x="695" y="232"/>
                      </a:lnTo>
                      <a:lnTo>
                        <a:pt x="325" y="278"/>
                      </a:lnTo>
                      <a:lnTo>
                        <a:pt x="278" y="278"/>
                      </a:lnTo>
                      <a:lnTo>
                        <a:pt x="186" y="232"/>
                      </a:lnTo>
                      <a:lnTo>
                        <a:pt x="93" y="232"/>
                      </a:lnTo>
                      <a:lnTo>
                        <a:pt x="47" y="185"/>
                      </a:lnTo>
                      <a:lnTo>
                        <a:pt x="1" y="278"/>
                      </a:lnTo>
                      <a:lnTo>
                        <a:pt x="186" y="324"/>
                      </a:lnTo>
                      <a:lnTo>
                        <a:pt x="232" y="324"/>
                      </a:lnTo>
                      <a:lnTo>
                        <a:pt x="278" y="370"/>
                      </a:lnTo>
                      <a:lnTo>
                        <a:pt x="417" y="370"/>
                      </a:lnTo>
                      <a:lnTo>
                        <a:pt x="787" y="324"/>
                      </a:lnTo>
                      <a:lnTo>
                        <a:pt x="1250" y="185"/>
                      </a:lnTo>
                      <a:lnTo>
                        <a:pt x="1296" y="139"/>
                      </a:lnTo>
                      <a:lnTo>
                        <a:pt x="1389" y="139"/>
                      </a:lnTo>
                      <a:lnTo>
                        <a:pt x="1435" y="93"/>
                      </a:lnTo>
                      <a:lnTo>
                        <a:pt x="1528" y="47"/>
                      </a:lnTo>
                      <a:lnTo>
                        <a:pt x="148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2" name="Google Shape;9742;p53"/>
                <p:cNvSpPr/>
                <p:nvPr/>
              </p:nvSpPr>
              <p:spPr>
                <a:xfrm>
                  <a:off x="4720613" y="2535808"/>
                  <a:ext cx="1971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371" extrusionOk="0">
                      <a:moveTo>
                        <a:pt x="325" y="1"/>
                      </a:moveTo>
                      <a:lnTo>
                        <a:pt x="47" y="232"/>
                      </a:lnTo>
                      <a:lnTo>
                        <a:pt x="1" y="278"/>
                      </a:lnTo>
                      <a:lnTo>
                        <a:pt x="1" y="325"/>
                      </a:lnTo>
                      <a:lnTo>
                        <a:pt x="93" y="371"/>
                      </a:lnTo>
                      <a:lnTo>
                        <a:pt x="93" y="325"/>
                      </a:lnTo>
                      <a:lnTo>
                        <a:pt x="417" y="140"/>
                      </a:lnTo>
                      <a:lnTo>
                        <a:pt x="464" y="93"/>
                      </a:lnTo>
                      <a:lnTo>
                        <a:pt x="417" y="47"/>
                      </a:lnTo>
                      <a:lnTo>
                        <a:pt x="3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3" name="Google Shape;9743;p53"/>
                <p:cNvSpPr/>
                <p:nvPr/>
              </p:nvSpPr>
              <p:spPr>
                <a:xfrm>
                  <a:off x="4714750" y="2527948"/>
                  <a:ext cx="17717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325" extrusionOk="0">
                      <a:moveTo>
                        <a:pt x="324" y="1"/>
                      </a:moveTo>
                      <a:lnTo>
                        <a:pt x="0" y="232"/>
                      </a:lnTo>
                      <a:lnTo>
                        <a:pt x="0" y="278"/>
                      </a:lnTo>
                      <a:lnTo>
                        <a:pt x="0" y="325"/>
                      </a:lnTo>
                      <a:lnTo>
                        <a:pt x="93" y="325"/>
                      </a:lnTo>
                      <a:lnTo>
                        <a:pt x="417" y="139"/>
                      </a:lnTo>
                      <a:lnTo>
                        <a:pt x="417" y="93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4" name="Google Shape;9744;p53"/>
                <p:cNvSpPr/>
                <p:nvPr/>
              </p:nvSpPr>
              <p:spPr>
                <a:xfrm>
                  <a:off x="4689173" y="2557434"/>
                  <a:ext cx="19714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325" extrusionOk="0">
                      <a:moveTo>
                        <a:pt x="324" y="1"/>
                      </a:moveTo>
                      <a:lnTo>
                        <a:pt x="47" y="186"/>
                      </a:lnTo>
                      <a:lnTo>
                        <a:pt x="0" y="232"/>
                      </a:lnTo>
                      <a:lnTo>
                        <a:pt x="0" y="278"/>
                      </a:lnTo>
                      <a:lnTo>
                        <a:pt x="93" y="325"/>
                      </a:lnTo>
                      <a:lnTo>
                        <a:pt x="417" y="93"/>
                      </a:lnTo>
                      <a:lnTo>
                        <a:pt x="463" y="47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5" name="Google Shape;9745;p53"/>
                <p:cNvSpPr/>
                <p:nvPr/>
              </p:nvSpPr>
              <p:spPr>
                <a:xfrm>
                  <a:off x="4683267" y="2547620"/>
                  <a:ext cx="17760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71" extrusionOk="0">
                      <a:moveTo>
                        <a:pt x="371" y="0"/>
                      </a:moveTo>
                      <a:lnTo>
                        <a:pt x="324" y="47"/>
                      </a:lnTo>
                      <a:lnTo>
                        <a:pt x="1" y="232"/>
                      </a:lnTo>
                      <a:lnTo>
                        <a:pt x="1" y="278"/>
                      </a:lnTo>
                      <a:lnTo>
                        <a:pt x="1" y="324"/>
                      </a:lnTo>
                      <a:lnTo>
                        <a:pt x="47" y="371"/>
                      </a:lnTo>
                      <a:lnTo>
                        <a:pt x="93" y="371"/>
                      </a:lnTo>
                      <a:lnTo>
                        <a:pt x="417" y="139"/>
                      </a:lnTo>
                      <a:lnTo>
                        <a:pt x="417" y="93"/>
                      </a:lnTo>
                      <a:lnTo>
                        <a:pt x="417" y="47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6" name="Google Shape;9746;p53"/>
                <p:cNvSpPr/>
                <p:nvPr/>
              </p:nvSpPr>
              <p:spPr>
                <a:xfrm>
                  <a:off x="4663595" y="2579060"/>
                  <a:ext cx="17760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25" extrusionOk="0">
                      <a:moveTo>
                        <a:pt x="325" y="1"/>
                      </a:moveTo>
                      <a:lnTo>
                        <a:pt x="278" y="47"/>
                      </a:lnTo>
                      <a:lnTo>
                        <a:pt x="93" y="140"/>
                      </a:lnTo>
                      <a:lnTo>
                        <a:pt x="1" y="232"/>
                      </a:lnTo>
                      <a:lnTo>
                        <a:pt x="1" y="279"/>
                      </a:lnTo>
                      <a:lnTo>
                        <a:pt x="1" y="325"/>
                      </a:lnTo>
                      <a:lnTo>
                        <a:pt x="93" y="325"/>
                      </a:lnTo>
                      <a:lnTo>
                        <a:pt x="278" y="186"/>
                      </a:lnTo>
                      <a:lnTo>
                        <a:pt x="371" y="140"/>
                      </a:lnTo>
                      <a:lnTo>
                        <a:pt x="417" y="93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7" name="Google Shape;9747;p53"/>
                <p:cNvSpPr/>
                <p:nvPr/>
              </p:nvSpPr>
              <p:spPr>
                <a:xfrm>
                  <a:off x="4655735" y="2571200"/>
                  <a:ext cx="17760" cy="13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25" extrusionOk="0">
                      <a:moveTo>
                        <a:pt x="325" y="1"/>
                      </a:moveTo>
                      <a:lnTo>
                        <a:pt x="47" y="232"/>
                      </a:lnTo>
                      <a:lnTo>
                        <a:pt x="1" y="278"/>
                      </a:lnTo>
                      <a:lnTo>
                        <a:pt x="1" y="325"/>
                      </a:lnTo>
                      <a:lnTo>
                        <a:pt x="139" y="325"/>
                      </a:lnTo>
                      <a:lnTo>
                        <a:pt x="417" y="93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8" name="Google Shape;9748;p53"/>
                <p:cNvSpPr/>
                <p:nvPr/>
              </p:nvSpPr>
              <p:spPr>
                <a:xfrm>
                  <a:off x="4620343" y="2579060"/>
                  <a:ext cx="17717" cy="1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372" extrusionOk="0">
                      <a:moveTo>
                        <a:pt x="324" y="1"/>
                      </a:moveTo>
                      <a:lnTo>
                        <a:pt x="0" y="232"/>
                      </a:lnTo>
                      <a:lnTo>
                        <a:pt x="0" y="279"/>
                      </a:lnTo>
                      <a:lnTo>
                        <a:pt x="0" y="325"/>
                      </a:lnTo>
                      <a:lnTo>
                        <a:pt x="47" y="371"/>
                      </a:lnTo>
                      <a:lnTo>
                        <a:pt x="93" y="325"/>
                      </a:lnTo>
                      <a:lnTo>
                        <a:pt x="371" y="140"/>
                      </a:lnTo>
                      <a:lnTo>
                        <a:pt x="417" y="93"/>
                      </a:lnTo>
                      <a:lnTo>
                        <a:pt x="417" y="47"/>
                      </a:lnTo>
                      <a:lnTo>
                        <a:pt x="3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9" name="Google Shape;9749;p53"/>
                <p:cNvSpPr/>
                <p:nvPr/>
              </p:nvSpPr>
              <p:spPr>
                <a:xfrm>
                  <a:off x="4726519" y="2449304"/>
                  <a:ext cx="9900" cy="25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602" extrusionOk="0">
                      <a:moveTo>
                        <a:pt x="93" y="0"/>
                      </a:moveTo>
                      <a:lnTo>
                        <a:pt x="47" y="47"/>
                      </a:lnTo>
                      <a:lnTo>
                        <a:pt x="1" y="232"/>
                      </a:lnTo>
                      <a:lnTo>
                        <a:pt x="1" y="417"/>
                      </a:lnTo>
                      <a:lnTo>
                        <a:pt x="47" y="556"/>
                      </a:lnTo>
                      <a:lnTo>
                        <a:pt x="140" y="602"/>
                      </a:lnTo>
                      <a:lnTo>
                        <a:pt x="232" y="602"/>
                      </a:lnTo>
                      <a:lnTo>
                        <a:pt x="232" y="556"/>
                      </a:lnTo>
                      <a:lnTo>
                        <a:pt x="232" y="509"/>
                      </a:lnTo>
                      <a:lnTo>
                        <a:pt x="140" y="417"/>
                      </a:lnTo>
                      <a:lnTo>
                        <a:pt x="93" y="278"/>
                      </a:lnTo>
                      <a:lnTo>
                        <a:pt x="140" y="93"/>
                      </a:lnTo>
                      <a:lnTo>
                        <a:pt x="140" y="47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50" name="Google Shape;9750;p53"/>
              <p:cNvGrpSpPr/>
              <p:nvPr/>
            </p:nvGrpSpPr>
            <p:grpSpPr>
              <a:xfrm>
                <a:off x="3373632" y="946946"/>
                <a:ext cx="2308643" cy="3266269"/>
                <a:chOff x="3373632" y="946946"/>
                <a:chExt cx="2308643" cy="3266269"/>
              </a:xfrm>
            </p:grpSpPr>
            <p:sp>
              <p:nvSpPr>
                <p:cNvPr id="9751" name="Google Shape;9751;p53"/>
                <p:cNvSpPr/>
                <p:nvPr/>
              </p:nvSpPr>
              <p:spPr>
                <a:xfrm>
                  <a:off x="4354881" y="3534774"/>
                  <a:ext cx="17717" cy="57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1343" extrusionOk="0">
                      <a:moveTo>
                        <a:pt x="278" y="0"/>
                      </a:moveTo>
                      <a:lnTo>
                        <a:pt x="232" y="509"/>
                      </a:lnTo>
                      <a:lnTo>
                        <a:pt x="139" y="972"/>
                      </a:lnTo>
                      <a:lnTo>
                        <a:pt x="0" y="1342"/>
                      </a:lnTo>
                      <a:lnTo>
                        <a:pt x="0" y="1342"/>
                      </a:lnTo>
                      <a:lnTo>
                        <a:pt x="278" y="1065"/>
                      </a:lnTo>
                      <a:lnTo>
                        <a:pt x="371" y="926"/>
                      </a:lnTo>
                      <a:lnTo>
                        <a:pt x="417" y="833"/>
                      </a:lnTo>
                      <a:lnTo>
                        <a:pt x="417" y="648"/>
                      </a:lnTo>
                      <a:lnTo>
                        <a:pt x="417" y="509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752" name="Google Shape;9752;p53"/>
                <p:cNvGrpSpPr/>
                <p:nvPr/>
              </p:nvGrpSpPr>
              <p:grpSpPr>
                <a:xfrm>
                  <a:off x="3373632" y="946946"/>
                  <a:ext cx="2308643" cy="3266269"/>
                  <a:chOff x="3373632" y="946946"/>
                  <a:chExt cx="2308643" cy="3266269"/>
                </a:xfrm>
              </p:grpSpPr>
              <p:sp>
                <p:nvSpPr>
                  <p:cNvPr id="9753" name="Google Shape;9753;p53"/>
                  <p:cNvSpPr/>
                  <p:nvPr/>
                </p:nvSpPr>
                <p:spPr>
                  <a:xfrm>
                    <a:off x="4116951" y="3552449"/>
                    <a:ext cx="147517" cy="1141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2" h="2686" extrusionOk="0">
                        <a:moveTo>
                          <a:pt x="602" y="1"/>
                        </a:moveTo>
                        <a:lnTo>
                          <a:pt x="0" y="325"/>
                        </a:lnTo>
                        <a:lnTo>
                          <a:pt x="231" y="417"/>
                        </a:lnTo>
                        <a:lnTo>
                          <a:pt x="417" y="464"/>
                        </a:lnTo>
                        <a:lnTo>
                          <a:pt x="648" y="602"/>
                        </a:lnTo>
                        <a:lnTo>
                          <a:pt x="1342" y="1019"/>
                        </a:lnTo>
                        <a:lnTo>
                          <a:pt x="1759" y="1250"/>
                        </a:lnTo>
                        <a:lnTo>
                          <a:pt x="1990" y="1389"/>
                        </a:lnTo>
                        <a:lnTo>
                          <a:pt x="2175" y="1574"/>
                        </a:lnTo>
                        <a:lnTo>
                          <a:pt x="2314" y="1760"/>
                        </a:lnTo>
                        <a:lnTo>
                          <a:pt x="2407" y="1945"/>
                        </a:lnTo>
                        <a:lnTo>
                          <a:pt x="2453" y="2130"/>
                        </a:lnTo>
                        <a:lnTo>
                          <a:pt x="2499" y="2315"/>
                        </a:lnTo>
                        <a:lnTo>
                          <a:pt x="2499" y="2361"/>
                        </a:lnTo>
                        <a:lnTo>
                          <a:pt x="2499" y="2454"/>
                        </a:lnTo>
                        <a:lnTo>
                          <a:pt x="2407" y="2685"/>
                        </a:lnTo>
                        <a:lnTo>
                          <a:pt x="3471" y="2083"/>
                        </a:lnTo>
                        <a:lnTo>
                          <a:pt x="3471" y="1760"/>
                        </a:lnTo>
                        <a:lnTo>
                          <a:pt x="3425" y="1574"/>
                        </a:lnTo>
                        <a:lnTo>
                          <a:pt x="3379" y="1389"/>
                        </a:lnTo>
                        <a:lnTo>
                          <a:pt x="3240" y="1250"/>
                        </a:lnTo>
                        <a:lnTo>
                          <a:pt x="3101" y="1158"/>
                        </a:lnTo>
                        <a:lnTo>
                          <a:pt x="60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754" name="Google Shape;9754;p53"/>
                  <p:cNvGrpSpPr/>
                  <p:nvPr/>
                </p:nvGrpSpPr>
                <p:grpSpPr>
                  <a:xfrm>
                    <a:off x="3373632" y="946946"/>
                    <a:ext cx="2308643" cy="3266269"/>
                    <a:chOff x="3373632" y="946946"/>
                    <a:chExt cx="2308643" cy="3266269"/>
                  </a:xfrm>
                </p:grpSpPr>
                <p:sp>
                  <p:nvSpPr>
                    <p:cNvPr id="9755" name="Google Shape;9755;p53"/>
                    <p:cNvSpPr/>
                    <p:nvPr/>
                  </p:nvSpPr>
                  <p:spPr>
                    <a:xfrm>
                      <a:off x="4634109" y="1668638"/>
                      <a:ext cx="414975" cy="5309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67" h="12497" extrusionOk="0">
                          <a:moveTo>
                            <a:pt x="7591" y="0"/>
                          </a:moveTo>
                          <a:lnTo>
                            <a:pt x="7313" y="648"/>
                          </a:lnTo>
                          <a:lnTo>
                            <a:pt x="6943" y="1342"/>
                          </a:lnTo>
                          <a:lnTo>
                            <a:pt x="6480" y="1990"/>
                          </a:lnTo>
                          <a:lnTo>
                            <a:pt x="5971" y="2592"/>
                          </a:lnTo>
                          <a:lnTo>
                            <a:pt x="5416" y="3101"/>
                          </a:lnTo>
                          <a:lnTo>
                            <a:pt x="0" y="7590"/>
                          </a:lnTo>
                          <a:lnTo>
                            <a:pt x="3934" y="10830"/>
                          </a:lnTo>
                          <a:lnTo>
                            <a:pt x="4305" y="11154"/>
                          </a:lnTo>
                          <a:lnTo>
                            <a:pt x="4582" y="11478"/>
                          </a:lnTo>
                          <a:lnTo>
                            <a:pt x="4860" y="11848"/>
                          </a:lnTo>
                          <a:lnTo>
                            <a:pt x="5092" y="12265"/>
                          </a:lnTo>
                          <a:lnTo>
                            <a:pt x="5138" y="12311"/>
                          </a:lnTo>
                          <a:lnTo>
                            <a:pt x="5184" y="12311"/>
                          </a:lnTo>
                          <a:lnTo>
                            <a:pt x="5693" y="12450"/>
                          </a:lnTo>
                          <a:lnTo>
                            <a:pt x="6249" y="12496"/>
                          </a:lnTo>
                          <a:lnTo>
                            <a:pt x="6665" y="12450"/>
                          </a:lnTo>
                          <a:lnTo>
                            <a:pt x="7082" y="12404"/>
                          </a:lnTo>
                          <a:lnTo>
                            <a:pt x="7498" y="12265"/>
                          </a:lnTo>
                          <a:lnTo>
                            <a:pt x="7869" y="12126"/>
                          </a:lnTo>
                          <a:lnTo>
                            <a:pt x="7961" y="12033"/>
                          </a:lnTo>
                          <a:lnTo>
                            <a:pt x="7452" y="11571"/>
                          </a:lnTo>
                          <a:lnTo>
                            <a:pt x="7359" y="11478"/>
                          </a:lnTo>
                          <a:lnTo>
                            <a:pt x="7221" y="11339"/>
                          </a:lnTo>
                          <a:lnTo>
                            <a:pt x="7221" y="11200"/>
                          </a:lnTo>
                          <a:lnTo>
                            <a:pt x="7267" y="11062"/>
                          </a:lnTo>
                          <a:lnTo>
                            <a:pt x="7313" y="10784"/>
                          </a:lnTo>
                          <a:lnTo>
                            <a:pt x="7406" y="10552"/>
                          </a:lnTo>
                          <a:lnTo>
                            <a:pt x="7545" y="10321"/>
                          </a:lnTo>
                          <a:lnTo>
                            <a:pt x="7683" y="10136"/>
                          </a:lnTo>
                          <a:lnTo>
                            <a:pt x="7961" y="9904"/>
                          </a:lnTo>
                          <a:lnTo>
                            <a:pt x="8285" y="9719"/>
                          </a:lnTo>
                          <a:lnTo>
                            <a:pt x="8424" y="9673"/>
                          </a:lnTo>
                          <a:lnTo>
                            <a:pt x="8563" y="9627"/>
                          </a:lnTo>
                          <a:lnTo>
                            <a:pt x="8748" y="9719"/>
                          </a:lnTo>
                          <a:lnTo>
                            <a:pt x="9026" y="9858"/>
                          </a:lnTo>
                          <a:lnTo>
                            <a:pt x="9535" y="10321"/>
                          </a:lnTo>
                          <a:lnTo>
                            <a:pt x="9581" y="10182"/>
                          </a:lnTo>
                          <a:lnTo>
                            <a:pt x="9674" y="9858"/>
                          </a:lnTo>
                          <a:lnTo>
                            <a:pt x="9720" y="9488"/>
                          </a:lnTo>
                          <a:lnTo>
                            <a:pt x="9766" y="9118"/>
                          </a:lnTo>
                          <a:lnTo>
                            <a:pt x="9766" y="8794"/>
                          </a:lnTo>
                          <a:lnTo>
                            <a:pt x="9720" y="8423"/>
                          </a:lnTo>
                          <a:lnTo>
                            <a:pt x="9674" y="8099"/>
                          </a:lnTo>
                          <a:lnTo>
                            <a:pt x="9535" y="7775"/>
                          </a:lnTo>
                          <a:lnTo>
                            <a:pt x="9442" y="7452"/>
                          </a:lnTo>
                          <a:lnTo>
                            <a:pt x="9257" y="7174"/>
                          </a:lnTo>
                          <a:lnTo>
                            <a:pt x="9072" y="6896"/>
                          </a:lnTo>
                          <a:lnTo>
                            <a:pt x="8840" y="6618"/>
                          </a:lnTo>
                          <a:lnTo>
                            <a:pt x="8609" y="6387"/>
                          </a:lnTo>
                          <a:lnTo>
                            <a:pt x="6758" y="4721"/>
                          </a:lnTo>
                          <a:lnTo>
                            <a:pt x="7591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756" name="Google Shape;9756;p53"/>
                    <p:cNvSpPr/>
                    <p:nvPr/>
                  </p:nvSpPr>
                  <p:spPr>
                    <a:xfrm>
                      <a:off x="3373632" y="2325410"/>
                      <a:ext cx="761036" cy="11110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12" h="26151" extrusionOk="0">
                          <a:moveTo>
                            <a:pt x="5739" y="0"/>
                          </a:moveTo>
                          <a:lnTo>
                            <a:pt x="4860" y="47"/>
                          </a:lnTo>
                          <a:lnTo>
                            <a:pt x="3980" y="186"/>
                          </a:lnTo>
                          <a:lnTo>
                            <a:pt x="3888" y="186"/>
                          </a:lnTo>
                          <a:lnTo>
                            <a:pt x="3795" y="232"/>
                          </a:lnTo>
                          <a:lnTo>
                            <a:pt x="3425" y="510"/>
                          </a:lnTo>
                          <a:lnTo>
                            <a:pt x="3009" y="833"/>
                          </a:lnTo>
                          <a:lnTo>
                            <a:pt x="2962" y="833"/>
                          </a:lnTo>
                          <a:lnTo>
                            <a:pt x="2499" y="1250"/>
                          </a:lnTo>
                          <a:lnTo>
                            <a:pt x="2129" y="1620"/>
                          </a:lnTo>
                          <a:lnTo>
                            <a:pt x="1759" y="2037"/>
                          </a:lnTo>
                          <a:lnTo>
                            <a:pt x="1389" y="2500"/>
                          </a:lnTo>
                          <a:lnTo>
                            <a:pt x="1111" y="2963"/>
                          </a:lnTo>
                          <a:lnTo>
                            <a:pt x="833" y="3472"/>
                          </a:lnTo>
                          <a:lnTo>
                            <a:pt x="648" y="3981"/>
                          </a:lnTo>
                          <a:lnTo>
                            <a:pt x="509" y="4258"/>
                          </a:lnTo>
                          <a:lnTo>
                            <a:pt x="417" y="4582"/>
                          </a:lnTo>
                          <a:lnTo>
                            <a:pt x="556" y="4629"/>
                          </a:lnTo>
                          <a:lnTo>
                            <a:pt x="370" y="5323"/>
                          </a:lnTo>
                          <a:lnTo>
                            <a:pt x="232" y="5277"/>
                          </a:lnTo>
                          <a:lnTo>
                            <a:pt x="232" y="5415"/>
                          </a:lnTo>
                          <a:lnTo>
                            <a:pt x="93" y="6295"/>
                          </a:lnTo>
                          <a:lnTo>
                            <a:pt x="0" y="7221"/>
                          </a:lnTo>
                          <a:lnTo>
                            <a:pt x="0" y="8192"/>
                          </a:lnTo>
                          <a:lnTo>
                            <a:pt x="46" y="9164"/>
                          </a:lnTo>
                          <a:lnTo>
                            <a:pt x="185" y="10044"/>
                          </a:lnTo>
                          <a:lnTo>
                            <a:pt x="324" y="10877"/>
                          </a:lnTo>
                          <a:lnTo>
                            <a:pt x="509" y="11756"/>
                          </a:lnTo>
                          <a:lnTo>
                            <a:pt x="787" y="12682"/>
                          </a:lnTo>
                          <a:lnTo>
                            <a:pt x="1204" y="13931"/>
                          </a:lnTo>
                          <a:lnTo>
                            <a:pt x="1713" y="15135"/>
                          </a:lnTo>
                          <a:lnTo>
                            <a:pt x="2268" y="16338"/>
                          </a:lnTo>
                          <a:lnTo>
                            <a:pt x="2916" y="17495"/>
                          </a:lnTo>
                          <a:lnTo>
                            <a:pt x="3379" y="18282"/>
                          </a:lnTo>
                          <a:lnTo>
                            <a:pt x="3888" y="19023"/>
                          </a:lnTo>
                          <a:lnTo>
                            <a:pt x="4397" y="19717"/>
                          </a:lnTo>
                          <a:lnTo>
                            <a:pt x="4906" y="20365"/>
                          </a:lnTo>
                          <a:lnTo>
                            <a:pt x="5091" y="20596"/>
                          </a:lnTo>
                          <a:lnTo>
                            <a:pt x="5138" y="20642"/>
                          </a:lnTo>
                          <a:lnTo>
                            <a:pt x="5369" y="20920"/>
                          </a:lnTo>
                          <a:lnTo>
                            <a:pt x="5600" y="21152"/>
                          </a:lnTo>
                          <a:lnTo>
                            <a:pt x="6063" y="21661"/>
                          </a:lnTo>
                          <a:lnTo>
                            <a:pt x="6156" y="21753"/>
                          </a:lnTo>
                          <a:lnTo>
                            <a:pt x="6202" y="21800"/>
                          </a:lnTo>
                          <a:lnTo>
                            <a:pt x="6943" y="22540"/>
                          </a:lnTo>
                          <a:lnTo>
                            <a:pt x="7729" y="23234"/>
                          </a:lnTo>
                          <a:lnTo>
                            <a:pt x="7822" y="23281"/>
                          </a:lnTo>
                          <a:lnTo>
                            <a:pt x="7961" y="23419"/>
                          </a:lnTo>
                          <a:lnTo>
                            <a:pt x="8053" y="23466"/>
                          </a:lnTo>
                          <a:lnTo>
                            <a:pt x="8192" y="23605"/>
                          </a:lnTo>
                          <a:lnTo>
                            <a:pt x="8470" y="23790"/>
                          </a:lnTo>
                          <a:lnTo>
                            <a:pt x="9025" y="24206"/>
                          </a:lnTo>
                          <a:lnTo>
                            <a:pt x="9581" y="24576"/>
                          </a:lnTo>
                          <a:lnTo>
                            <a:pt x="10275" y="24947"/>
                          </a:lnTo>
                          <a:lnTo>
                            <a:pt x="11062" y="25317"/>
                          </a:lnTo>
                          <a:lnTo>
                            <a:pt x="11802" y="25641"/>
                          </a:lnTo>
                          <a:lnTo>
                            <a:pt x="12543" y="25872"/>
                          </a:lnTo>
                          <a:lnTo>
                            <a:pt x="13330" y="26011"/>
                          </a:lnTo>
                          <a:lnTo>
                            <a:pt x="13839" y="26104"/>
                          </a:lnTo>
                          <a:lnTo>
                            <a:pt x="14348" y="26150"/>
                          </a:lnTo>
                          <a:lnTo>
                            <a:pt x="14579" y="26150"/>
                          </a:lnTo>
                          <a:lnTo>
                            <a:pt x="15412" y="26104"/>
                          </a:lnTo>
                          <a:lnTo>
                            <a:pt x="15597" y="26058"/>
                          </a:lnTo>
                          <a:lnTo>
                            <a:pt x="16060" y="25965"/>
                          </a:lnTo>
                          <a:lnTo>
                            <a:pt x="16477" y="25872"/>
                          </a:lnTo>
                          <a:lnTo>
                            <a:pt x="16616" y="25826"/>
                          </a:lnTo>
                          <a:lnTo>
                            <a:pt x="16755" y="25780"/>
                          </a:lnTo>
                          <a:lnTo>
                            <a:pt x="17495" y="25548"/>
                          </a:lnTo>
                          <a:lnTo>
                            <a:pt x="17495" y="25502"/>
                          </a:lnTo>
                          <a:lnTo>
                            <a:pt x="17634" y="25456"/>
                          </a:lnTo>
                          <a:lnTo>
                            <a:pt x="17865" y="24947"/>
                          </a:lnTo>
                          <a:lnTo>
                            <a:pt x="17912" y="24854"/>
                          </a:lnTo>
                          <a:lnTo>
                            <a:pt x="17865" y="24808"/>
                          </a:lnTo>
                          <a:lnTo>
                            <a:pt x="17541" y="24623"/>
                          </a:lnTo>
                          <a:lnTo>
                            <a:pt x="17495" y="24623"/>
                          </a:lnTo>
                          <a:lnTo>
                            <a:pt x="17171" y="24391"/>
                          </a:lnTo>
                          <a:lnTo>
                            <a:pt x="16893" y="24160"/>
                          </a:lnTo>
                          <a:lnTo>
                            <a:pt x="16616" y="23882"/>
                          </a:lnTo>
                          <a:lnTo>
                            <a:pt x="16338" y="23605"/>
                          </a:lnTo>
                          <a:lnTo>
                            <a:pt x="16292" y="23558"/>
                          </a:lnTo>
                          <a:lnTo>
                            <a:pt x="16199" y="23605"/>
                          </a:lnTo>
                          <a:lnTo>
                            <a:pt x="16014" y="23743"/>
                          </a:lnTo>
                          <a:lnTo>
                            <a:pt x="15968" y="23651"/>
                          </a:lnTo>
                          <a:lnTo>
                            <a:pt x="15921" y="23743"/>
                          </a:lnTo>
                          <a:lnTo>
                            <a:pt x="15829" y="23743"/>
                          </a:lnTo>
                          <a:lnTo>
                            <a:pt x="15551" y="23929"/>
                          </a:lnTo>
                          <a:lnTo>
                            <a:pt x="15227" y="24021"/>
                          </a:lnTo>
                          <a:lnTo>
                            <a:pt x="14626" y="24206"/>
                          </a:lnTo>
                          <a:lnTo>
                            <a:pt x="14024" y="24299"/>
                          </a:lnTo>
                          <a:lnTo>
                            <a:pt x="13422" y="24299"/>
                          </a:lnTo>
                          <a:lnTo>
                            <a:pt x="12867" y="24253"/>
                          </a:lnTo>
                          <a:lnTo>
                            <a:pt x="12358" y="24160"/>
                          </a:lnTo>
                          <a:lnTo>
                            <a:pt x="11895" y="24021"/>
                          </a:lnTo>
                          <a:lnTo>
                            <a:pt x="11525" y="23929"/>
                          </a:lnTo>
                          <a:lnTo>
                            <a:pt x="11432" y="23882"/>
                          </a:lnTo>
                          <a:lnTo>
                            <a:pt x="11293" y="23836"/>
                          </a:lnTo>
                          <a:lnTo>
                            <a:pt x="11201" y="23790"/>
                          </a:lnTo>
                          <a:lnTo>
                            <a:pt x="11062" y="23743"/>
                          </a:lnTo>
                          <a:lnTo>
                            <a:pt x="10830" y="23651"/>
                          </a:lnTo>
                          <a:lnTo>
                            <a:pt x="10691" y="23605"/>
                          </a:lnTo>
                          <a:lnTo>
                            <a:pt x="10645" y="23558"/>
                          </a:lnTo>
                          <a:lnTo>
                            <a:pt x="10506" y="23466"/>
                          </a:lnTo>
                          <a:lnTo>
                            <a:pt x="10460" y="23558"/>
                          </a:lnTo>
                          <a:lnTo>
                            <a:pt x="10460" y="23466"/>
                          </a:lnTo>
                          <a:lnTo>
                            <a:pt x="9858" y="23142"/>
                          </a:lnTo>
                          <a:lnTo>
                            <a:pt x="9766" y="23095"/>
                          </a:lnTo>
                          <a:lnTo>
                            <a:pt x="9581" y="23003"/>
                          </a:lnTo>
                          <a:lnTo>
                            <a:pt x="9534" y="22957"/>
                          </a:lnTo>
                          <a:lnTo>
                            <a:pt x="9488" y="23003"/>
                          </a:lnTo>
                          <a:lnTo>
                            <a:pt x="8886" y="22633"/>
                          </a:lnTo>
                          <a:lnTo>
                            <a:pt x="8285" y="22170"/>
                          </a:lnTo>
                          <a:lnTo>
                            <a:pt x="7359" y="21429"/>
                          </a:lnTo>
                          <a:lnTo>
                            <a:pt x="6526" y="20596"/>
                          </a:lnTo>
                          <a:lnTo>
                            <a:pt x="5739" y="19671"/>
                          </a:lnTo>
                          <a:lnTo>
                            <a:pt x="4952" y="18652"/>
                          </a:lnTo>
                          <a:lnTo>
                            <a:pt x="4999" y="18652"/>
                          </a:lnTo>
                          <a:lnTo>
                            <a:pt x="4860" y="18421"/>
                          </a:lnTo>
                          <a:lnTo>
                            <a:pt x="4073" y="17218"/>
                          </a:lnTo>
                          <a:lnTo>
                            <a:pt x="3379" y="15968"/>
                          </a:lnTo>
                          <a:lnTo>
                            <a:pt x="2777" y="14672"/>
                          </a:lnTo>
                          <a:lnTo>
                            <a:pt x="2268" y="13284"/>
                          </a:lnTo>
                          <a:lnTo>
                            <a:pt x="1990" y="12450"/>
                          </a:lnTo>
                          <a:lnTo>
                            <a:pt x="1944" y="12312"/>
                          </a:lnTo>
                          <a:lnTo>
                            <a:pt x="1898" y="12219"/>
                          </a:lnTo>
                          <a:lnTo>
                            <a:pt x="1851" y="12080"/>
                          </a:lnTo>
                          <a:lnTo>
                            <a:pt x="1851" y="11988"/>
                          </a:lnTo>
                          <a:lnTo>
                            <a:pt x="1574" y="10692"/>
                          </a:lnTo>
                          <a:lnTo>
                            <a:pt x="1481" y="10044"/>
                          </a:lnTo>
                          <a:lnTo>
                            <a:pt x="1389" y="9442"/>
                          </a:lnTo>
                          <a:lnTo>
                            <a:pt x="1389" y="8840"/>
                          </a:lnTo>
                          <a:lnTo>
                            <a:pt x="1389" y="8239"/>
                          </a:lnTo>
                          <a:lnTo>
                            <a:pt x="1389" y="7683"/>
                          </a:lnTo>
                          <a:lnTo>
                            <a:pt x="1435" y="7128"/>
                          </a:lnTo>
                          <a:lnTo>
                            <a:pt x="1528" y="6665"/>
                          </a:lnTo>
                          <a:lnTo>
                            <a:pt x="1620" y="6202"/>
                          </a:lnTo>
                          <a:lnTo>
                            <a:pt x="1805" y="5647"/>
                          </a:lnTo>
                          <a:lnTo>
                            <a:pt x="2037" y="5092"/>
                          </a:lnTo>
                          <a:lnTo>
                            <a:pt x="2314" y="4536"/>
                          </a:lnTo>
                          <a:lnTo>
                            <a:pt x="2685" y="3981"/>
                          </a:lnTo>
                          <a:lnTo>
                            <a:pt x="3147" y="3518"/>
                          </a:lnTo>
                          <a:lnTo>
                            <a:pt x="3425" y="3286"/>
                          </a:lnTo>
                          <a:lnTo>
                            <a:pt x="3749" y="3101"/>
                          </a:lnTo>
                          <a:lnTo>
                            <a:pt x="4304" y="2777"/>
                          </a:lnTo>
                          <a:lnTo>
                            <a:pt x="4351" y="2777"/>
                          </a:lnTo>
                          <a:lnTo>
                            <a:pt x="4536" y="2731"/>
                          </a:lnTo>
                          <a:lnTo>
                            <a:pt x="4767" y="2639"/>
                          </a:lnTo>
                          <a:lnTo>
                            <a:pt x="5091" y="2546"/>
                          </a:lnTo>
                          <a:lnTo>
                            <a:pt x="5230" y="2546"/>
                          </a:lnTo>
                          <a:lnTo>
                            <a:pt x="5323" y="2500"/>
                          </a:lnTo>
                          <a:lnTo>
                            <a:pt x="5693" y="2500"/>
                          </a:lnTo>
                          <a:lnTo>
                            <a:pt x="6017" y="2453"/>
                          </a:lnTo>
                          <a:lnTo>
                            <a:pt x="6202" y="2453"/>
                          </a:lnTo>
                          <a:lnTo>
                            <a:pt x="6665" y="2500"/>
                          </a:lnTo>
                          <a:lnTo>
                            <a:pt x="7081" y="2546"/>
                          </a:lnTo>
                          <a:lnTo>
                            <a:pt x="7544" y="2639"/>
                          </a:lnTo>
                          <a:lnTo>
                            <a:pt x="8007" y="2777"/>
                          </a:lnTo>
                          <a:lnTo>
                            <a:pt x="8053" y="2824"/>
                          </a:lnTo>
                          <a:lnTo>
                            <a:pt x="8146" y="2870"/>
                          </a:lnTo>
                          <a:lnTo>
                            <a:pt x="8239" y="2870"/>
                          </a:lnTo>
                          <a:lnTo>
                            <a:pt x="9025" y="3194"/>
                          </a:lnTo>
                          <a:lnTo>
                            <a:pt x="9072" y="3240"/>
                          </a:lnTo>
                          <a:lnTo>
                            <a:pt x="9210" y="3286"/>
                          </a:lnTo>
                          <a:lnTo>
                            <a:pt x="9303" y="3333"/>
                          </a:lnTo>
                          <a:lnTo>
                            <a:pt x="10044" y="3749"/>
                          </a:lnTo>
                          <a:lnTo>
                            <a:pt x="10830" y="4258"/>
                          </a:lnTo>
                          <a:lnTo>
                            <a:pt x="10877" y="4305"/>
                          </a:lnTo>
                          <a:lnTo>
                            <a:pt x="10969" y="4351"/>
                          </a:lnTo>
                          <a:lnTo>
                            <a:pt x="11062" y="4397"/>
                          </a:lnTo>
                          <a:lnTo>
                            <a:pt x="11849" y="5045"/>
                          </a:lnTo>
                          <a:lnTo>
                            <a:pt x="11895" y="5092"/>
                          </a:lnTo>
                          <a:lnTo>
                            <a:pt x="11987" y="5184"/>
                          </a:lnTo>
                          <a:lnTo>
                            <a:pt x="12080" y="5230"/>
                          </a:lnTo>
                          <a:lnTo>
                            <a:pt x="12728" y="5878"/>
                          </a:lnTo>
                          <a:lnTo>
                            <a:pt x="13422" y="6619"/>
                          </a:lnTo>
                          <a:lnTo>
                            <a:pt x="13561" y="6758"/>
                          </a:lnTo>
                          <a:lnTo>
                            <a:pt x="13792" y="7035"/>
                          </a:lnTo>
                          <a:lnTo>
                            <a:pt x="14302" y="7683"/>
                          </a:lnTo>
                          <a:lnTo>
                            <a:pt x="14394" y="7637"/>
                          </a:lnTo>
                          <a:lnTo>
                            <a:pt x="14394" y="7637"/>
                          </a:lnTo>
                          <a:lnTo>
                            <a:pt x="14348" y="7730"/>
                          </a:lnTo>
                          <a:lnTo>
                            <a:pt x="14394" y="7822"/>
                          </a:lnTo>
                          <a:lnTo>
                            <a:pt x="14487" y="7730"/>
                          </a:lnTo>
                          <a:lnTo>
                            <a:pt x="14440" y="7822"/>
                          </a:lnTo>
                          <a:lnTo>
                            <a:pt x="15042" y="8702"/>
                          </a:lnTo>
                          <a:lnTo>
                            <a:pt x="15227" y="8933"/>
                          </a:lnTo>
                          <a:lnTo>
                            <a:pt x="15227" y="4258"/>
                          </a:lnTo>
                          <a:lnTo>
                            <a:pt x="15181" y="4212"/>
                          </a:lnTo>
                          <a:lnTo>
                            <a:pt x="14996" y="3981"/>
                          </a:lnTo>
                          <a:lnTo>
                            <a:pt x="14811" y="3796"/>
                          </a:lnTo>
                          <a:lnTo>
                            <a:pt x="14348" y="3472"/>
                          </a:lnTo>
                          <a:lnTo>
                            <a:pt x="13422" y="2916"/>
                          </a:lnTo>
                          <a:lnTo>
                            <a:pt x="12589" y="2361"/>
                          </a:lnTo>
                          <a:lnTo>
                            <a:pt x="11617" y="1759"/>
                          </a:lnTo>
                          <a:lnTo>
                            <a:pt x="10784" y="1296"/>
                          </a:lnTo>
                          <a:lnTo>
                            <a:pt x="9951" y="880"/>
                          </a:lnTo>
                          <a:lnTo>
                            <a:pt x="9118" y="556"/>
                          </a:lnTo>
                          <a:lnTo>
                            <a:pt x="8285" y="278"/>
                          </a:lnTo>
                          <a:lnTo>
                            <a:pt x="7452" y="93"/>
                          </a:lnTo>
                          <a:lnTo>
                            <a:pt x="6572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757" name="Google Shape;9757;p53"/>
                    <p:cNvSpPr/>
                    <p:nvPr/>
                  </p:nvSpPr>
                  <p:spPr>
                    <a:xfrm>
                      <a:off x="5308598" y="3163094"/>
                      <a:ext cx="373678" cy="9458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795" h="22263" extrusionOk="0">
                          <a:moveTo>
                            <a:pt x="1111" y="1"/>
                          </a:moveTo>
                          <a:lnTo>
                            <a:pt x="741" y="93"/>
                          </a:lnTo>
                          <a:lnTo>
                            <a:pt x="139" y="325"/>
                          </a:lnTo>
                          <a:lnTo>
                            <a:pt x="0" y="417"/>
                          </a:lnTo>
                          <a:lnTo>
                            <a:pt x="139" y="556"/>
                          </a:lnTo>
                          <a:lnTo>
                            <a:pt x="278" y="649"/>
                          </a:lnTo>
                          <a:lnTo>
                            <a:pt x="324" y="695"/>
                          </a:lnTo>
                          <a:lnTo>
                            <a:pt x="834" y="1158"/>
                          </a:lnTo>
                          <a:lnTo>
                            <a:pt x="926" y="1250"/>
                          </a:lnTo>
                          <a:lnTo>
                            <a:pt x="1019" y="1343"/>
                          </a:lnTo>
                          <a:lnTo>
                            <a:pt x="1111" y="1436"/>
                          </a:lnTo>
                          <a:lnTo>
                            <a:pt x="1481" y="1852"/>
                          </a:lnTo>
                          <a:lnTo>
                            <a:pt x="1667" y="2037"/>
                          </a:lnTo>
                          <a:lnTo>
                            <a:pt x="1991" y="2408"/>
                          </a:lnTo>
                          <a:lnTo>
                            <a:pt x="2083" y="2500"/>
                          </a:lnTo>
                          <a:lnTo>
                            <a:pt x="2407" y="2824"/>
                          </a:lnTo>
                          <a:lnTo>
                            <a:pt x="2639" y="3194"/>
                          </a:lnTo>
                          <a:lnTo>
                            <a:pt x="2824" y="3426"/>
                          </a:lnTo>
                          <a:lnTo>
                            <a:pt x="2870" y="3472"/>
                          </a:lnTo>
                          <a:lnTo>
                            <a:pt x="2916" y="3518"/>
                          </a:lnTo>
                          <a:lnTo>
                            <a:pt x="3009" y="3657"/>
                          </a:lnTo>
                          <a:lnTo>
                            <a:pt x="3148" y="3842"/>
                          </a:lnTo>
                          <a:lnTo>
                            <a:pt x="3240" y="3981"/>
                          </a:lnTo>
                          <a:lnTo>
                            <a:pt x="3564" y="4444"/>
                          </a:lnTo>
                          <a:lnTo>
                            <a:pt x="3611" y="4444"/>
                          </a:lnTo>
                          <a:lnTo>
                            <a:pt x="3703" y="4583"/>
                          </a:lnTo>
                          <a:lnTo>
                            <a:pt x="3842" y="4768"/>
                          </a:lnTo>
                          <a:lnTo>
                            <a:pt x="3888" y="4860"/>
                          </a:lnTo>
                          <a:lnTo>
                            <a:pt x="4166" y="5323"/>
                          </a:lnTo>
                          <a:lnTo>
                            <a:pt x="4258" y="5462"/>
                          </a:lnTo>
                          <a:lnTo>
                            <a:pt x="4397" y="5694"/>
                          </a:lnTo>
                          <a:lnTo>
                            <a:pt x="5045" y="6758"/>
                          </a:lnTo>
                          <a:lnTo>
                            <a:pt x="5138" y="6943"/>
                          </a:lnTo>
                          <a:lnTo>
                            <a:pt x="5230" y="7082"/>
                          </a:lnTo>
                          <a:lnTo>
                            <a:pt x="5230" y="7128"/>
                          </a:lnTo>
                          <a:lnTo>
                            <a:pt x="5508" y="7637"/>
                          </a:lnTo>
                          <a:lnTo>
                            <a:pt x="5601" y="7869"/>
                          </a:lnTo>
                          <a:lnTo>
                            <a:pt x="5693" y="8008"/>
                          </a:lnTo>
                          <a:lnTo>
                            <a:pt x="5693" y="8054"/>
                          </a:lnTo>
                          <a:lnTo>
                            <a:pt x="5925" y="8563"/>
                          </a:lnTo>
                          <a:lnTo>
                            <a:pt x="6063" y="8795"/>
                          </a:lnTo>
                          <a:lnTo>
                            <a:pt x="6110" y="8933"/>
                          </a:lnTo>
                          <a:lnTo>
                            <a:pt x="6295" y="9442"/>
                          </a:lnTo>
                          <a:lnTo>
                            <a:pt x="6341" y="9489"/>
                          </a:lnTo>
                          <a:lnTo>
                            <a:pt x="6434" y="9720"/>
                          </a:lnTo>
                          <a:lnTo>
                            <a:pt x="6480" y="9859"/>
                          </a:lnTo>
                          <a:lnTo>
                            <a:pt x="6480" y="9905"/>
                          </a:lnTo>
                          <a:lnTo>
                            <a:pt x="6665" y="10368"/>
                          </a:lnTo>
                          <a:lnTo>
                            <a:pt x="6711" y="10461"/>
                          </a:lnTo>
                          <a:lnTo>
                            <a:pt x="6804" y="10692"/>
                          </a:lnTo>
                          <a:lnTo>
                            <a:pt x="6850" y="10831"/>
                          </a:lnTo>
                          <a:lnTo>
                            <a:pt x="6850" y="10877"/>
                          </a:lnTo>
                          <a:lnTo>
                            <a:pt x="6989" y="11386"/>
                          </a:lnTo>
                          <a:lnTo>
                            <a:pt x="7035" y="11525"/>
                          </a:lnTo>
                          <a:lnTo>
                            <a:pt x="7128" y="11710"/>
                          </a:lnTo>
                          <a:lnTo>
                            <a:pt x="7128" y="11849"/>
                          </a:lnTo>
                          <a:lnTo>
                            <a:pt x="7128" y="11895"/>
                          </a:lnTo>
                          <a:lnTo>
                            <a:pt x="7359" y="12590"/>
                          </a:lnTo>
                          <a:lnTo>
                            <a:pt x="7359" y="12682"/>
                          </a:lnTo>
                          <a:lnTo>
                            <a:pt x="7406" y="12867"/>
                          </a:lnTo>
                          <a:lnTo>
                            <a:pt x="7452" y="13053"/>
                          </a:lnTo>
                          <a:lnTo>
                            <a:pt x="7637" y="14163"/>
                          </a:lnTo>
                          <a:lnTo>
                            <a:pt x="7776" y="15274"/>
                          </a:lnTo>
                          <a:lnTo>
                            <a:pt x="7869" y="16339"/>
                          </a:lnTo>
                          <a:lnTo>
                            <a:pt x="7822" y="17357"/>
                          </a:lnTo>
                          <a:lnTo>
                            <a:pt x="7776" y="18190"/>
                          </a:lnTo>
                          <a:lnTo>
                            <a:pt x="7637" y="19023"/>
                          </a:lnTo>
                          <a:lnTo>
                            <a:pt x="7452" y="19810"/>
                          </a:lnTo>
                          <a:lnTo>
                            <a:pt x="7174" y="20504"/>
                          </a:lnTo>
                          <a:lnTo>
                            <a:pt x="6850" y="21291"/>
                          </a:lnTo>
                          <a:lnTo>
                            <a:pt x="6434" y="21939"/>
                          </a:lnTo>
                          <a:lnTo>
                            <a:pt x="6295" y="22124"/>
                          </a:lnTo>
                          <a:lnTo>
                            <a:pt x="6387" y="22263"/>
                          </a:lnTo>
                          <a:lnTo>
                            <a:pt x="6480" y="22170"/>
                          </a:lnTo>
                          <a:lnTo>
                            <a:pt x="6573" y="22078"/>
                          </a:lnTo>
                          <a:lnTo>
                            <a:pt x="6619" y="22031"/>
                          </a:lnTo>
                          <a:lnTo>
                            <a:pt x="6758" y="21893"/>
                          </a:lnTo>
                          <a:lnTo>
                            <a:pt x="6804" y="21846"/>
                          </a:lnTo>
                          <a:lnTo>
                            <a:pt x="6943" y="21707"/>
                          </a:lnTo>
                          <a:lnTo>
                            <a:pt x="6943" y="21661"/>
                          </a:lnTo>
                          <a:lnTo>
                            <a:pt x="7082" y="21476"/>
                          </a:lnTo>
                          <a:lnTo>
                            <a:pt x="7221" y="21291"/>
                          </a:lnTo>
                          <a:lnTo>
                            <a:pt x="7545" y="20782"/>
                          </a:lnTo>
                          <a:lnTo>
                            <a:pt x="7591" y="20735"/>
                          </a:lnTo>
                          <a:lnTo>
                            <a:pt x="7683" y="20550"/>
                          </a:lnTo>
                          <a:lnTo>
                            <a:pt x="7822" y="20365"/>
                          </a:lnTo>
                          <a:lnTo>
                            <a:pt x="7869" y="20226"/>
                          </a:lnTo>
                          <a:lnTo>
                            <a:pt x="7915" y="20134"/>
                          </a:lnTo>
                          <a:lnTo>
                            <a:pt x="7961" y="19995"/>
                          </a:lnTo>
                          <a:lnTo>
                            <a:pt x="8007" y="19902"/>
                          </a:lnTo>
                          <a:lnTo>
                            <a:pt x="8054" y="19810"/>
                          </a:lnTo>
                          <a:lnTo>
                            <a:pt x="8100" y="19671"/>
                          </a:lnTo>
                          <a:lnTo>
                            <a:pt x="8146" y="19578"/>
                          </a:lnTo>
                          <a:lnTo>
                            <a:pt x="8192" y="19440"/>
                          </a:lnTo>
                          <a:lnTo>
                            <a:pt x="8239" y="19347"/>
                          </a:lnTo>
                          <a:lnTo>
                            <a:pt x="8285" y="19162"/>
                          </a:lnTo>
                          <a:lnTo>
                            <a:pt x="8516" y="18375"/>
                          </a:lnTo>
                          <a:lnTo>
                            <a:pt x="8655" y="17496"/>
                          </a:lnTo>
                          <a:lnTo>
                            <a:pt x="8748" y="16755"/>
                          </a:lnTo>
                          <a:lnTo>
                            <a:pt x="8794" y="15968"/>
                          </a:lnTo>
                          <a:lnTo>
                            <a:pt x="8794" y="15829"/>
                          </a:lnTo>
                          <a:lnTo>
                            <a:pt x="8748" y="15182"/>
                          </a:lnTo>
                          <a:lnTo>
                            <a:pt x="8702" y="14487"/>
                          </a:lnTo>
                          <a:lnTo>
                            <a:pt x="8702" y="14348"/>
                          </a:lnTo>
                          <a:lnTo>
                            <a:pt x="8609" y="13654"/>
                          </a:lnTo>
                          <a:lnTo>
                            <a:pt x="8516" y="12960"/>
                          </a:lnTo>
                          <a:lnTo>
                            <a:pt x="8378" y="12266"/>
                          </a:lnTo>
                          <a:lnTo>
                            <a:pt x="8192" y="11525"/>
                          </a:lnTo>
                          <a:lnTo>
                            <a:pt x="7961" y="10600"/>
                          </a:lnTo>
                          <a:lnTo>
                            <a:pt x="7637" y="9720"/>
                          </a:lnTo>
                          <a:lnTo>
                            <a:pt x="7313" y="8795"/>
                          </a:lnTo>
                          <a:lnTo>
                            <a:pt x="6897" y="7869"/>
                          </a:lnTo>
                          <a:lnTo>
                            <a:pt x="6526" y="7082"/>
                          </a:lnTo>
                          <a:lnTo>
                            <a:pt x="6110" y="6295"/>
                          </a:lnTo>
                          <a:lnTo>
                            <a:pt x="5693" y="5508"/>
                          </a:lnTo>
                          <a:lnTo>
                            <a:pt x="5230" y="4768"/>
                          </a:lnTo>
                          <a:lnTo>
                            <a:pt x="4721" y="4027"/>
                          </a:lnTo>
                          <a:lnTo>
                            <a:pt x="4212" y="3287"/>
                          </a:lnTo>
                          <a:lnTo>
                            <a:pt x="3703" y="2593"/>
                          </a:lnTo>
                          <a:lnTo>
                            <a:pt x="3148" y="1945"/>
                          </a:lnTo>
                          <a:lnTo>
                            <a:pt x="2315" y="1065"/>
                          </a:lnTo>
                          <a:lnTo>
                            <a:pt x="1481" y="279"/>
                          </a:lnTo>
                          <a:lnTo>
                            <a:pt x="1296" y="93"/>
                          </a:lnTo>
                          <a:lnTo>
                            <a:pt x="1158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758" name="Google Shape;9758;p53"/>
                    <p:cNvSpPr/>
                    <p:nvPr/>
                  </p:nvSpPr>
                  <p:spPr>
                    <a:xfrm>
                      <a:off x="4697033" y="2848474"/>
                      <a:ext cx="934088" cy="13647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5" h="32121" extrusionOk="0">
                          <a:moveTo>
                            <a:pt x="3842" y="1"/>
                          </a:moveTo>
                          <a:lnTo>
                            <a:pt x="4860" y="4814"/>
                          </a:lnTo>
                          <a:lnTo>
                            <a:pt x="4814" y="4860"/>
                          </a:lnTo>
                          <a:lnTo>
                            <a:pt x="4397" y="4999"/>
                          </a:lnTo>
                          <a:lnTo>
                            <a:pt x="4351" y="4999"/>
                          </a:lnTo>
                          <a:lnTo>
                            <a:pt x="4305" y="5045"/>
                          </a:lnTo>
                          <a:lnTo>
                            <a:pt x="4259" y="5045"/>
                          </a:lnTo>
                          <a:lnTo>
                            <a:pt x="4212" y="5092"/>
                          </a:lnTo>
                          <a:lnTo>
                            <a:pt x="3888" y="5231"/>
                          </a:lnTo>
                          <a:lnTo>
                            <a:pt x="3888" y="5277"/>
                          </a:lnTo>
                          <a:lnTo>
                            <a:pt x="3472" y="5555"/>
                          </a:lnTo>
                          <a:lnTo>
                            <a:pt x="3055" y="5832"/>
                          </a:lnTo>
                          <a:lnTo>
                            <a:pt x="3009" y="5878"/>
                          </a:lnTo>
                          <a:lnTo>
                            <a:pt x="2546" y="6295"/>
                          </a:lnTo>
                          <a:lnTo>
                            <a:pt x="2083" y="6712"/>
                          </a:lnTo>
                          <a:lnTo>
                            <a:pt x="1713" y="7128"/>
                          </a:lnTo>
                          <a:lnTo>
                            <a:pt x="1389" y="7591"/>
                          </a:lnTo>
                          <a:lnTo>
                            <a:pt x="1065" y="8100"/>
                          </a:lnTo>
                          <a:lnTo>
                            <a:pt x="787" y="8609"/>
                          </a:lnTo>
                          <a:lnTo>
                            <a:pt x="556" y="9165"/>
                          </a:lnTo>
                          <a:lnTo>
                            <a:pt x="463" y="9442"/>
                          </a:lnTo>
                          <a:lnTo>
                            <a:pt x="371" y="9766"/>
                          </a:lnTo>
                          <a:lnTo>
                            <a:pt x="324" y="9951"/>
                          </a:lnTo>
                          <a:lnTo>
                            <a:pt x="463" y="9998"/>
                          </a:lnTo>
                          <a:lnTo>
                            <a:pt x="278" y="10599"/>
                          </a:lnTo>
                          <a:lnTo>
                            <a:pt x="139" y="11340"/>
                          </a:lnTo>
                          <a:lnTo>
                            <a:pt x="47" y="12034"/>
                          </a:lnTo>
                          <a:lnTo>
                            <a:pt x="0" y="12775"/>
                          </a:lnTo>
                          <a:lnTo>
                            <a:pt x="0" y="13515"/>
                          </a:lnTo>
                          <a:lnTo>
                            <a:pt x="47" y="14256"/>
                          </a:lnTo>
                          <a:lnTo>
                            <a:pt x="139" y="15042"/>
                          </a:lnTo>
                          <a:lnTo>
                            <a:pt x="232" y="15829"/>
                          </a:lnTo>
                          <a:lnTo>
                            <a:pt x="417" y="16616"/>
                          </a:lnTo>
                          <a:lnTo>
                            <a:pt x="602" y="17449"/>
                          </a:lnTo>
                          <a:lnTo>
                            <a:pt x="648" y="17449"/>
                          </a:lnTo>
                          <a:lnTo>
                            <a:pt x="741" y="17912"/>
                          </a:lnTo>
                          <a:lnTo>
                            <a:pt x="787" y="17958"/>
                          </a:lnTo>
                          <a:lnTo>
                            <a:pt x="926" y="18467"/>
                          </a:lnTo>
                          <a:lnTo>
                            <a:pt x="1158" y="19208"/>
                          </a:lnTo>
                          <a:lnTo>
                            <a:pt x="1250" y="19393"/>
                          </a:lnTo>
                          <a:lnTo>
                            <a:pt x="1806" y="20735"/>
                          </a:lnTo>
                          <a:lnTo>
                            <a:pt x="2407" y="22031"/>
                          </a:lnTo>
                          <a:lnTo>
                            <a:pt x="3101" y="23327"/>
                          </a:lnTo>
                          <a:lnTo>
                            <a:pt x="3842" y="24530"/>
                          </a:lnTo>
                          <a:lnTo>
                            <a:pt x="4675" y="25641"/>
                          </a:lnTo>
                          <a:lnTo>
                            <a:pt x="5554" y="26706"/>
                          </a:lnTo>
                          <a:lnTo>
                            <a:pt x="6480" y="27724"/>
                          </a:lnTo>
                          <a:lnTo>
                            <a:pt x="7452" y="28650"/>
                          </a:lnTo>
                          <a:lnTo>
                            <a:pt x="8007" y="29112"/>
                          </a:lnTo>
                          <a:lnTo>
                            <a:pt x="8563" y="29529"/>
                          </a:lnTo>
                          <a:lnTo>
                            <a:pt x="9164" y="29945"/>
                          </a:lnTo>
                          <a:lnTo>
                            <a:pt x="9720" y="30316"/>
                          </a:lnTo>
                          <a:lnTo>
                            <a:pt x="10507" y="30732"/>
                          </a:lnTo>
                          <a:lnTo>
                            <a:pt x="11247" y="31103"/>
                          </a:lnTo>
                          <a:lnTo>
                            <a:pt x="11988" y="31427"/>
                          </a:lnTo>
                          <a:lnTo>
                            <a:pt x="12728" y="31658"/>
                          </a:lnTo>
                          <a:lnTo>
                            <a:pt x="12821" y="31658"/>
                          </a:lnTo>
                          <a:lnTo>
                            <a:pt x="12775" y="31797"/>
                          </a:lnTo>
                          <a:lnTo>
                            <a:pt x="13746" y="32028"/>
                          </a:lnTo>
                          <a:lnTo>
                            <a:pt x="14302" y="32121"/>
                          </a:lnTo>
                          <a:lnTo>
                            <a:pt x="15042" y="32121"/>
                          </a:lnTo>
                          <a:lnTo>
                            <a:pt x="15922" y="32074"/>
                          </a:lnTo>
                          <a:lnTo>
                            <a:pt x="16107" y="32074"/>
                          </a:lnTo>
                          <a:lnTo>
                            <a:pt x="16570" y="31982"/>
                          </a:lnTo>
                          <a:lnTo>
                            <a:pt x="17033" y="31843"/>
                          </a:lnTo>
                          <a:lnTo>
                            <a:pt x="17310" y="31797"/>
                          </a:lnTo>
                          <a:lnTo>
                            <a:pt x="18051" y="31519"/>
                          </a:lnTo>
                          <a:lnTo>
                            <a:pt x="18097" y="31519"/>
                          </a:lnTo>
                          <a:lnTo>
                            <a:pt x="18236" y="31427"/>
                          </a:lnTo>
                          <a:lnTo>
                            <a:pt x="18375" y="31334"/>
                          </a:lnTo>
                          <a:lnTo>
                            <a:pt x="18838" y="31103"/>
                          </a:lnTo>
                          <a:lnTo>
                            <a:pt x="18930" y="31056"/>
                          </a:lnTo>
                          <a:lnTo>
                            <a:pt x="18976" y="31010"/>
                          </a:lnTo>
                          <a:lnTo>
                            <a:pt x="19023" y="30964"/>
                          </a:lnTo>
                          <a:lnTo>
                            <a:pt x="19069" y="30964"/>
                          </a:lnTo>
                          <a:lnTo>
                            <a:pt x="19162" y="30871"/>
                          </a:lnTo>
                          <a:lnTo>
                            <a:pt x="19254" y="30825"/>
                          </a:lnTo>
                          <a:lnTo>
                            <a:pt x="19300" y="30779"/>
                          </a:lnTo>
                          <a:lnTo>
                            <a:pt x="19347" y="30732"/>
                          </a:lnTo>
                          <a:lnTo>
                            <a:pt x="19717" y="30455"/>
                          </a:lnTo>
                          <a:lnTo>
                            <a:pt x="19856" y="30316"/>
                          </a:lnTo>
                          <a:lnTo>
                            <a:pt x="19995" y="30177"/>
                          </a:lnTo>
                          <a:lnTo>
                            <a:pt x="20041" y="30177"/>
                          </a:lnTo>
                          <a:lnTo>
                            <a:pt x="20134" y="30038"/>
                          </a:lnTo>
                          <a:lnTo>
                            <a:pt x="20180" y="30038"/>
                          </a:lnTo>
                          <a:lnTo>
                            <a:pt x="20272" y="29945"/>
                          </a:lnTo>
                          <a:lnTo>
                            <a:pt x="20596" y="29483"/>
                          </a:lnTo>
                          <a:lnTo>
                            <a:pt x="20920" y="28974"/>
                          </a:lnTo>
                          <a:lnTo>
                            <a:pt x="20967" y="28881"/>
                          </a:lnTo>
                          <a:lnTo>
                            <a:pt x="21198" y="28418"/>
                          </a:lnTo>
                          <a:lnTo>
                            <a:pt x="21429" y="27955"/>
                          </a:lnTo>
                          <a:lnTo>
                            <a:pt x="21568" y="27446"/>
                          </a:lnTo>
                          <a:lnTo>
                            <a:pt x="21753" y="26891"/>
                          </a:lnTo>
                          <a:lnTo>
                            <a:pt x="21753" y="26845"/>
                          </a:lnTo>
                          <a:lnTo>
                            <a:pt x="21753" y="26706"/>
                          </a:lnTo>
                          <a:lnTo>
                            <a:pt x="21800" y="26521"/>
                          </a:lnTo>
                          <a:lnTo>
                            <a:pt x="21939" y="25734"/>
                          </a:lnTo>
                          <a:lnTo>
                            <a:pt x="21985" y="24901"/>
                          </a:lnTo>
                          <a:lnTo>
                            <a:pt x="21985" y="23929"/>
                          </a:lnTo>
                          <a:lnTo>
                            <a:pt x="21939" y="22957"/>
                          </a:lnTo>
                          <a:lnTo>
                            <a:pt x="21939" y="22679"/>
                          </a:lnTo>
                          <a:lnTo>
                            <a:pt x="21846" y="21892"/>
                          </a:lnTo>
                          <a:lnTo>
                            <a:pt x="21661" y="21059"/>
                          </a:lnTo>
                          <a:lnTo>
                            <a:pt x="21476" y="20226"/>
                          </a:lnTo>
                          <a:lnTo>
                            <a:pt x="21244" y="19347"/>
                          </a:lnTo>
                          <a:lnTo>
                            <a:pt x="21152" y="19023"/>
                          </a:lnTo>
                          <a:lnTo>
                            <a:pt x="21105" y="18838"/>
                          </a:lnTo>
                          <a:lnTo>
                            <a:pt x="21105" y="18791"/>
                          </a:lnTo>
                          <a:lnTo>
                            <a:pt x="20920" y="18329"/>
                          </a:lnTo>
                          <a:lnTo>
                            <a:pt x="20828" y="18051"/>
                          </a:lnTo>
                          <a:lnTo>
                            <a:pt x="20735" y="17819"/>
                          </a:lnTo>
                          <a:lnTo>
                            <a:pt x="20689" y="17634"/>
                          </a:lnTo>
                          <a:lnTo>
                            <a:pt x="20134" y="16246"/>
                          </a:lnTo>
                          <a:lnTo>
                            <a:pt x="20087" y="16200"/>
                          </a:lnTo>
                          <a:lnTo>
                            <a:pt x="19995" y="16014"/>
                          </a:lnTo>
                          <a:lnTo>
                            <a:pt x="19624" y="15181"/>
                          </a:lnTo>
                          <a:lnTo>
                            <a:pt x="19162" y="14348"/>
                          </a:lnTo>
                          <a:lnTo>
                            <a:pt x="18745" y="13608"/>
                          </a:lnTo>
                          <a:lnTo>
                            <a:pt x="18282" y="12821"/>
                          </a:lnTo>
                          <a:lnTo>
                            <a:pt x="18097" y="12543"/>
                          </a:lnTo>
                          <a:lnTo>
                            <a:pt x="18051" y="12497"/>
                          </a:lnTo>
                          <a:lnTo>
                            <a:pt x="17912" y="12312"/>
                          </a:lnTo>
                          <a:lnTo>
                            <a:pt x="17866" y="12173"/>
                          </a:lnTo>
                          <a:lnTo>
                            <a:pt x="17727" y="12034"/>
                          </a:lnTo>
                          <a:lnTo>
                            <a:pt x="17357" y="11479"/>
                          </a:lnTo>
                          <a:lnTo>
                            <a:pt x="17171" y="11294"/>
                          </a:lnTo>
                          <a:lnTo>
                            <a:pt x="17125" y="11201"/>
                          </a:lnTo>
                          <a:lnTo>
                            <a:pt x="16986" y="10970"/>
                          </a:lnTo>
                          <a:lnTo>
                            <a:pt x="16940" y="10923"/>
                          </a:lnTo>
                          <a:lnTo>
                            <a:pt x="16755" y="10692"/>
                          </a:lnTo>
                          <a:lnTo>
                            <a:pt x="16709" y="10692"/>
                          </a:lnTo>
                          <a:lnTo>
                            <a:pt x="16523" y="10414"/>
                          </a:lnTo>
                          <a:lnTo>
                            <a:pt x="15690" y="9489"/>
                          </a:lnTo>
                          <a:lnTo>
                            <a:pt x="15598" y="9396"/>
                          </a:lnTo>
                          <a:lnTo>
                            <a:pt x="15413" y="9211"/>
                          </a:lnTo>
                          <a:lnTo>
                            <a:pt x="15228" y="9026"/>
                          </a:lnTo>
                          <a:lnTo>
                            <a:pt x="15228" y="8979"/>
                          </a:lnTo>
                          <a:lnTo>
                            <a:pt x="15089" y="8841"/>
                          </a:lnTo>
                          <a:lnTo>
                            <a:pt x="15042" y="8794"/>
                          </a:lnTo>
                          <a:lnTo>
                            <a:pt x="14904" y="8655"/>
                          </a:lnTo>
                          <a:lnTo>
                            <a:pt x="14857" y="8609"/>
                          </a:lnTo>
                          <a:lnTo>
                            <a:pt x="14672" y="8470"/>
                          </a:lnTo>
                          <a:lnTo>
                            <a:pt x="14626" y="8424"/>
                          </a:lnTo>
                          <a:lnTo>
                            <a:pt x="14487" y="8285"/>
                          </a:lnTo>
                          <a:lnTo>
                            <a:pt x="14302" y="8100"/>
                          </a:lnTo>
                          <a:lnTo>
                            <a:pt x="14117" y="7961"/>
                          </a:lnTo>
                          <a:lnTo>
                            <a:pt x="14070" y="7961"/>
                          </a:lnTo>
                          <a:lnTo>
                            <a:pt x="13700" y="8146"/>
                          </a:lnTo>
                          <a:lnTo>
                            <a:pt x="13423" y="8378"/>
                          </a:lnTo>
                          <a:lnTo>
                            <a:pt x="13191" y="8609"/>
                          </a:lnTo>
                          <a:lnTo>
                            <a:pt x="13006" y="8887"/>
                          </a:lnTo>
                          <a:lnTo>
                            <a:pt x="12867" y="9211"/>
                          </a:lnTo>
                          <a:lnTo>
                            <a:pt x="12821" y="9211"/>
                          </a:lnTo>
                          <a:lnTo>
                            <a:pt x="12775" y="9350"/>
                          </a:lnTo>
                          <a:lnTo>
                            <a:pt x="12775" y="9396"/>
                          </a:lnTo>
                          <a:lnTo>
                            <a:pt x="12775" y="9489"/>
                          </a:lnTo>
                          <a:lnTo>
                            <a:pt x="12728" y="9813"/>
                          </a:lnTo>
                          <a:lnTo>
                            <a:pt x="12728" y="10599"/>
                          </a:lnTo>
                          <a:lnTo>
                            <a:pt x="12728" y="10646"/>
                          </a:lnTo>
                          <a:lnTo>
                            <a:pt x="12913" y="10784"/>
                          </a:lnTo>
                          <a:lnTo>
                            <a:pt x="13052" y="10923"/>
                          </a:lnTo>
                          <a:lnTo>
                            <a:pt x="13191" y="11062"/>
                          </a:lnTo>
                          <a:lnTo>
                            <a:pt x="13561" y="11432"/>
                          </a:lnTo>
                          <a:lnTo>
                            <a:pt x="13746" y="11664"/>
                          </a:lnTo>
                          <a:lnTo>
                            <a:pt x="14024" y="11988"/>
                          </a:lnTo>
                          <a:lnTo>
                            <a:pt x="14302" y="12265"/>
                          </a:lnTo>
                          <a:lnTo>
                            <a:pt x="14394" y="12358"/>
                          </a:lnTo>
                          <a:lnTo>
                            <a:pt x="14441" y="12451"/>
                          </a:lnTo>
                          <a:lnTo>
                            <a:pt x="14765" y="12867"/>
                          </a:lnTo>
                          <a:lnTo>
                            <a:pt x="14950" y="13099"/>
                          </a:lnTo>
                          <a:lnTo>
                            <a:pt x="15228" y="13423"/>
                          </a:lnTo>
                          <a:lnTo>
                            <a:pt x="16014" y="14580"/>
                          </a:lnTo>
                          <a:lnTo>
                            <a:pt x="16153" y="14857"/>
                          </a:lnTo>
                          <a:lnTo>
                            <a:pt x="16755" y="15876"/>
                          </a:lnTo>
                          <a:lnTo>
                            <a:pt x="16894" y="16153"/>
                          </a:lnTo>
                          <a:lnTo>
                            <a:pt x="17357" y="16986"/>
                          </a:lnTo>
                          <a:lnTo>
                            <a:pt x="17727" y="17866"/>
                          </a:lnTo>
                          <a:lnTo>
                            <a:pt x="17819" y="18143"/>
                          </a:lnTo>
                          <a:lnTo>
                            <a:pt x="18236" y="19254"/>
                          </a:lnTo>
                          <a:lnTo>
                            <a:pt x="18328" y="19532"/>
                          </a:lnTo>
                          <a:lnTo>
                            <a:pt x="18606" y="20504"/>
                          </a:lnTo>
                          <a:lnTo>
                            <a:pt x="18791" y="21476"/>
                          </a:lnTo>
                          <a:lnTo>
                            <a:pt x="18838" y="21753"/>
                          </a:lnTo>
                          <a:lnTo>
                            <a:pt x="18976" y="22679"/>
                          </a:lnTo>
                          <a:lnTo>
                            <a:pt x="18976" y="23188"/>
                          </a:lnTo>
                          <a:lnTo>
                            <a:pt x="19023" y="23929"/>
                          </a:lnTo>
                          <a:lnTo>
                            <a:pt x="18976" y="24623"/>
                          </a:lnTo>
                          <a:lnTo>
                            <a:pt x="18976" y="24901"/>
                          </a:lnTo>
                          <a:lnTo>
                            <a:pt x="18930" y="25178"/>
                          </a:lnTo>
                          <a:lnTo>
                            <a:pt x="18791" y="26011"/>
                          </a:lnTo>
                          <a:lnTo>
                            <a:pt x="18745" y="26289"/>
                          </a:lnTo>
                          <a:lnTo>
                            <a:pt x="18652" y="26659"/>
                          </a:lnTo>
                          <a:lnTo>
                            <a:pt x="18606" y="26798"/>
                          </a:lnTo>
                          <a:lnTo>
                            <a:pt x="18560" y="26937"/>
                          </a:lnTo>
                          <a:lnTo>
                            <a:pt x="18467" y="27215"/>
                          </a:lnTo>
                          <a:lnTo>
                            <a:pt x="18143" y="27909"/>
                          </a:lnTo>
                          <a:lnTo>
                            <a:pt x="18097" y="28002"/>
                          </a:lnTo>
                          <a:lnTo>
                            <a:pt x="18051" y="28048"/>
                          </a:lnTo>
                          <a:lnTo>
                            <a:pt x="18005" y="28140"/>
                          </a:lnTo>
                          <a:lnTo>
                            <a:pt x="17819" y="28464"/>
                          </a:lnTo>
                          <a:lnTo>
                            <a:pt x="17773" y="28464"/>
                          </a:lnTo>
                          <a:lnTo>
                            <a:pt x="17727" y="28557"/>
                          </a:lnTo>
                          <a:lnTo>
                            <a:pt x="17634" y="28650"/>
                          </a:lnTo>
                          <a:lnTo>
                            <a:pt x="17542" y="28742"/>
                          </a:lnTo>
                          <a:lnTo>
                            <a:pt x="17542" y="28788"/>
                          </a:lnTo>
                          <a:lnTo>
                            <a:pt x="17449" y="28881"/>
                          </a:lnTo>
                          <a:lnTo>
                            <a:pt x="16986" y="29344"/>
                          </a:lnTo>
                          <a:lnTo>
                            <a:pt x="16940" y="29390"/>
                          </a:lnTo>
                          <a:lnTo>
                            <a:pt x="16847" y="29436"/>
                          </a:lnTo>
                          <a:lnTo>
                            <a:pt x="16709" y="29529"/>
                          </a:lnTo>
                          <a:lnTo>
                            <a:pt x="16662" y="29575"/>
                          </a:lnTo>
                          <a:lnTo>
                            <a:pt x="16061" y="29899"/>
                          </a:lnTo>
                          <a:lnTo>
                            <a:pt x="15690" y="30038"/>
                          </a:lnTo>
                          <a:lnTo>
                            <a:pt x="15274" y="30177"/>
                          </a:lnTo>
                          <a:lnTo>
                            <a:pt x="14857" y="30223"/>
                          </a:lnTo>
                          <a:lnTo>
                            <a:pt x="14441" y="30269"/>
                          </a:lnTo>
                          <a:lnTo>
                            <a:pt x="14024" y="30316"/>
                          </a:lnTo>
                          <a:lnTo>
                            <a:pt x="13608" y="30269"/>
                          </a:lnTo>
                          <a:lnTo>
                            <a:pt x="13145" y="30223"/>
                          </a:lnTo>
                          <a:lnTo>
                            <a:pt x="12682" y="30131"/>
                          </a:lnTo>
                          <a:lnTo>
                            <a:pt x="12636" y="30131"/>
                          </a:lnTo>
                          <a:lnTo>
                            <a:pt x="12358" y="30038"/>
                          </a:lnTo>
                          <a:lnTo>
                            <a:pt x="11988" y="29945"/>
                          </a:lnTo>
                          <a:lnTo>
                            <a:pt x="11941" y="29945"/>
                          </a:lnTo>
                          <a:lnTo>
                            <a:pt x="11756" y="29853"/>
                          </a:lnTo>
                          <a:lnTo>
                            <a:pt x="11479" y="29760"/>
                          </a:lnTo>
                          <a:lnTo>
                            <a:pt x="11247" y="29668"/>
                          </a:lnTo>
                          <a:lnTo>
                            <a:pt x="11201" y="29668"/>
                          </a:lnTo>
                          <a:lnTo>
                            <a:pt x="10970" y="29529"/>
                          </a:lnTo>
                          <a:lnTo>
                            <a:pt x="10923" y="29621"/>
                          </a:lnTo>
                          <a:lnTo>
                            <a:pt x="10923" y="29529"/>
                          </a:lnTo>
                          <a:lnTo>
                            <a:pt x="10136" y="29112"/>
                          </a:lnTo>
                          <a:lnTo>
                            <a:pt x="9535" y="28742"/>
                          </a:lnTo>
                          <a:lnTo>
                            <a:pt x="8979" y="28326"/>
                          </a:lnTo>
                          <a:lnTo>
                            <a:pt x="8378" y="27909"/>
                          </a:lnTo>
                          <a:lnTo>
                            <a:pt x="7822" y="27446"/>
                          </a:lnTo>
                          <a:lnTo>
                            <a:pt x="7267" y="26937"/>
                          </a:lnTo>
                          <a:lnTo>
                            <a:pt x="6758" y="26428"/>
                          </a:lnTo>
                          <a:lnTo>
                            <a:pt x="6249" y="25873"/>
                          </a:lnTo>
                          <a:lnTo>
                            <a:pt x="5740" y="25271"/>
                          </a:lnTo>
                          <a:lnTo>
                            <a:pt x="5277" y="24669"/>
                          </a:lnTo>
                          <a:lnTo>
                            <a:pt x="5230" y="24623"/>
                          </a:lnTo>
                          <a:lnTo>
                            <a:pt x="5184" y="24577"/>
                          </a:lnTo>
                          <a:lnTo>
                            <a:pt x="4721" y="23929"/>
                          </a:lnTo>
                          <a:lnTo>
                            <a:pt x="4259" y="23234"/>
                          </a:lnTo>
                          <a:lnTo>
                            <a:pt x="3842" y="22540"/>
                          </a:lnTo>
                          <a:lnTo>
                            <a:pt x="3472" y="21846"/>
                          </a:lnTo>
                          <a:lnTo>
                            <a:pt x="3101" y="21105"/>
                          </a:lnTo>
                          <a:lnTo>
                            <a:pt x="2777" y="20365"/>
                          </a:lnTo>
                          <a:lnTo>
                            <a:pt x="2453" y="19578"/>
                          </a:lnTo>
                          <a:lnTo>
                            <a:pt x="2176" y="18838"/>
                          </a:lnTo>
                          <a:lnTo>
                            <a:pt x="1898" y="17958"/>
                          </a:lnTo>
                          <a:lnTo>
                            <a:pt x="1852" y="17819"/>
                          </a:lnTo>
                          <a:lnTo>
                            <a:pt x="1852" y="17773"/>
                          </a:lnTo>
                          <a:lnTo>
                            <a:pt x="1713" y="17218"/>
                          </a:lnTo>
                          <a:lnTo>
                            <a:pt x="1667" y="17033"/>
                          </a:lnTo>
                          <a:lnTo>
                            <a:pt x="1574" y="16662"/>
                          </a:lnTo>
                          <a:lnTo>
                            <a:pt x="1389" y="15552"/>
                          </a:lnTo>
                          <a:lnTo>
                            <a:pt x="1296" y="14441"/>
                          </a:lnTo>
                          <a:lnTo>
                            <a:pt x="1250" y="13423"/>
                          </a:lnTo>
                          <a:lnTo>
                            <a:pt x="1343" y="12404"/>
                          </a:lnTo>
                          <a:lnTo>
                            <a:pt x="1435" y="11942"/>
                          </a:lnTo>
                          <a:lnTo>
                            <a:pt x="1574" y="11386"/>
                          </a:lnTo>
                          <a:lnTo>
                            <a:pt x="1713" y="10831"/>
                          </a:lnTo>
                          <a:lnTo>
                            <a:pt x="1944" y="10229"/>
                          </a:lnTo>
                          <a:lnTo>
                            <a:pt x="2268" y="9674"/>
                          </a:lnTo>
                          <a:lnTo>
                            <a:pt x="2685" y="9118"/>
                          </a:lnTo>
                          <a:lnTo>
                            <a:pt x="2916" y="8841"/>
                          </a:lnTo>
                          <a:lnTo>
                            <a:pt x="3148" y="8609"/>
                          </a:lnTo>
                          <a:lnTo>
                            <a:pt x="3425" y="8378"/>
                          </a:lnTo>
                          <a:lnTo>
                            <a:pt x="3749" y="8146"/>
                          </a:lnTo>
                          <a:lnTo>
                            <a:pt x="4351" y="7822"/>
                          </a:lnTo>
                          <a:lnTo>
                            <a:pt x="4397" y="7822"/>
                          </a:lnTo>
                          <a:lnTo>
                            <a:pt x="4536" y="7776"/>
                          </a:lnTo>
                          <a:lnTo>
                            <a:pt x="4906" y="7637"/>
                          </a:lnTo>
                          <a:lnTo>
                            <a:pt x="5323" y="7545"/>
                          </a:lnTo>
                          <a:lnTo>
                            <a:pt x="5508" y="7545"/>
                          </a:lnTo>
                          <a:lnTo>
                            <a:pt x="5786" y="7498"/>
                          </a:lnTo>
                          <a:lnTo>
                            <a:pt x="6434" y="7498"/>
                          </a:lnTo>
                          <a:lnTo>
                            <a:pt x="9535" y="9303"/>
                          </a:lnTo>
                          <a:lnTo>
                            <a:pt x="10229" y="9674"/>
                          </a:lnTo>
                          <a:lnTo>
                            <a:pt x="10136" y="9442"/>
                          </a:lnTo>
                          <a:lnTo>
                            <a:pt x="10136" y="9396"/>
                          </a:lnTo>
                          <a:lnTo>
                            <a:pt x="8748" y="2870"/>
                          </a:lnTo>
                          <a:lnTo>
                            <a:pt x="3842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759" name="Google Shape;9759;p53"/>
                    <p:cNvSpPr/>
                    <p:nvPr/>
                  </p:nvSpPr>
                  <p:spPr>
                    <a:xfrm>
                      <a:off x="5259440" y="2594823"/>
                      <a:ext cx="59015" cy="2576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9" h="6064" extrusionOk="0">
                          <a:moveTo>
                            <a:pt x="1157" y="0"/>
                          </a:moveTo>
                          <a:lnTo>
                            <a:pt x="1111" y="93"/>
                          </a:lnTo>
                          <a:lnTo>
                            <a:pt x="0" y="5878"/>
                          </a:lnTo>
                          <a:lnTo>
                            <a:pt x="47" y="5971"/>
                          </a:lnTo>
                          <a:lnTo>
                            <a:pt x="93" y="6017"/>
                          </a:lnTo>
                          <a:lnTo>
                            <a:pt x="139" y="6063"/>
                          </a:lnTo>
                          <a:lnTo>
                            <a:pt x="186" y="6063"/>
                          </a:lnTo>
                          <a:lnTo>
                            <a:pt x="278" y="6017"/>
                          </a:lnTo>
                          <a:lnTo>
                            <a:pt x="324" y="5924"/>
                          </a:lnTo>
                          <a:lnTo>
                            <a:pt x="1389" y="278"/>
                          </a:lnTo>
                          <a:lnTo>
                            <a:pt x="1389" y="185"/>
                          </a:lnTo>
                          <a:lnTo>
                            <a:pt x="1389" y="46"/>
                          </a:lnTo>
                          <a:lnTo>
                            <a:pt x="1296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760" name="Google Shape;9760;p53"/>
                    <p:cNvSpPr/>
                    <p:nvPr/>
                  </p:nvSpPr>
                  <p:spPr>
                    <a:xfrm>
                      <a:off x="5078528" y="2683282"/>
                      <a:ext cx="64921" cy="531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8" h="1251" extrusionOk="0">
                          <a:moveTo>
                            <a:pt x="741" y="1"/>
                          </a:moveTo>
                          <a:lnTo>
                            <a:pt x="695" y="47"/>
                          </a:lnTo>
                          <a:lnTo>
                            <a:pt x="648" y="93"/>
                          </a:lnTo>
                          <a:lnTo>
                            <a:pt x="695" y="140"/>
                          </a:lnTo>
                          <a:lnTo>
                            <a:pt x="602" y="140"/>
                          </a:lnTo>
                          <a:lnTo>
                            <a:pt x="0" y="1112"/>
                          </a:lnTo>
                          <a:lnTo>
                            <a:pt x="93" y="1158"/>
                          </a:lnTo>
                          <a:lnTo>
                            <a:pt x="139" y="1158"/>
                          </a:lnTo>
                          <a:lnTo>
                            <a:pt x="185" y="1250"/>
                          </a:lnTo>
                          <a:lnTo>
                            <a:pt x="417" y="1204"/>
                          </a:lnTo>
                          <a:lnTo>
                            <a:pt x="880" y="1204"/>
                          </a:lnTo>
                          <a:lnTo>
                            <a:pt x="1528" y="186"/>
                          </a:lnTo>
                          <a:lnTo>
                            <a:pt x="833" y="140"/>
                          </a:lnTo>
                          <a:lnTo>
                            <a:pt x="1019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761" name="Google Shape;9761;p53"/>
                    <p:cNvSpPr/>
                    <p:nvPr/>
                  </p:nvSpPr>
                  <p:spPr>
                    <a:xfrm>
                      <a:off x="4999884" y="2767875"/>
                      <a:ext cx="180954" cy="12389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59" h="2916" extrusionOk="0">
                          <a:moveTo>
                            <a:pt x="3795" y="0"/>
                          </a:moveTo>
                          <a:lnTo>
                            <a:pt x="3749" y="324"/>
                          </a:lnTo>
                          <a:lnTo>
                            <a:pt x="3703" y="463"/>
                          </a:lnTo>
                          <a:lnTo>
                            <a:pt x="3610" y="648"/>
                          </a:lnTo>
                          <a:lnTo>
                            <a:pt x="3564" y="741"/>
                          </a:lnTo>
                          <a:lnTo>
                            <a:pt x="3518" y="833"/>
                          </a:lnTo>
                          <a:lnTo>
                            <a:pt x="3471" y="833"/>
                          </a:lnTo>
                          <a:lnTo>
                            <a:pt x="3471" y="879"/>
                          </a:lnTo>
                          <a:lnTo>
                            <a:pt x="3379" y="926"/>
                          </a:lnTo>
                          <a:lnTo>
                            <a:pt x="3425" y="926"/>
                          </a:lnTo>
                          <a:lnTo>
                            <a:pt x="3332" y="1018"/>
                          </a:lnTo>
                          <a:lnTo>
                            <a:pt x="3286" y="1111"/>
                          </a:lnTo>
                          <a:lnTo>
                            <a:pt x="3101" y="1250"/>
                          </a:lnTo>
                          <a:lnTo>
                            <a:pt x="3055" y="1296"/>
                          </a:lnTo>
                          <a:lnTo>
                            <a:pt x="2499" y="1666"/>
                          </a:lnTo>
                          <a:lnTo>
                            <a:pt x="2407" y="1712"/>
                          </a:lnTo>
                          <a:lnTo>
                            <a:pt x="2314" y="1759"/>
                          </a:lnTo>
                          <a:lnTo>
                            <a:pt x="2222" y="1805"/>
                          </a:lnTo>
                          <a:lnTo>
                            <a:pt x="2129" y="1851"/>
                          </a:lnTo>
                          <a:lnTo>
                            <a:pt x="2083" y="1851"/>
                          </a:lnTo>
                          <a:lnTo>
                            <a:pt x="2036" y="1898"/>
                          </a:lnTo>
                          <a:lnTo>
                            <a:pt x="1990" y="1898"/>
                          </a:lnTo>
                          <a:lnTo>
                            <a:pt x="1898" y="1944"/>
                          </a:lnTo>
                          <a:lnTo>
                            <a:pt x="1805" y="1944"/>
                          </a:lnTo>
                          <a:lnTo>
                            <a:pt x="1713" y="1990"/>
                          </a:lnTo>
                          <a:lnTo>
                            <a:pt x="1527" y="2036"/>
                          </a:lnTo>
                          <a:lnTo>
                            <a:pt x="1527" y="2083"/>
                          </a:lnTo>
                          <a:lnTo>
                            <a:pt x="1481" y="2036"/>
                          </a:lnTo>
                          <a:lnTo>
                            <a:pt x="1389" y="2036"/>
                          </a:lnTo>
                          <a:lnTo>
                            <a:pt x="1389" y="2129"/>
                          </a:lnTo>
                          <a:lnTo>
                            <a:pt x="1342" y="2036"/>
                          </a:lnTo>
                          <a:lnTo>
                            <a:pt x="1111" y="2083"/>
                          </a:lnTo>
                          <a:lnTo>
                            <a:pt x="972" y="2083"/>
                          </a:lnTo>
                          <a:lnTo>
                            <a:pt x="787" y="2036"/>
                          </a:lnTo>
                          <a:lnTo>
                            <a:pt x="602" y="1990"/>
                          </a:lnTo>
                          <a:lnTo>
                            <a:pt x="555" y="1990"/>
                          </a:lnTo>
                          <a:lnTo>
                            <a:pt x="509" y="1944"/>
                          </a:lnTo>
                          <a:lnTo>
                            <a:pt x="417" y="1944"/>
                          </a:lnTo>
                          <a:lnTo>
                            <a:pt x="278" y="1851"/>
                          </a:lnTo>
                          <a:lnTo>
                            <a:pt x="0" y="1620"/>
                          </a:lnTo>
                          <a:lnTo>
                            <a:pt x="370" y="2360"/>
                          </a:lnTo>
                          <a:lnTo>
                            <a:pt x="370" y="2407"/>
                          </a:lnTo>
                          <a:lnTo>
                            <a:pt x="463" y="2499"/>
                          </a:lnTo>
                          <a:lnTo>
                            <a:pt x="555" y="2638"/>
                          </a:lnTo>
                          <a:lnTo>
                            <a:pt x="602" y="2638"/>
                          </a:lnTo>
                          <a:lnTo>
                            <a:pt x="694" y="2731"/>
                          </a:lnTo>
                          <a:lnTo>
                            <a:pt x="741" y="2731"/>
                          </a:lnTo>
                          <a:lnTo>
                            <a:pt x="741" y="2777"/>
                          </a:lnTo>
                          <a:lnTo>
                            <a:pt x="787" y="2777"/>
                          </a:lnTo>
                          <a:lnTo>
                            <a:pt x="972" y="2870"/>
                          </a:lnTo>
                          <a:lnTo>
                            <a:pt x="1157" y="2870"/>
                          </a:lnTo>
                          <a:lnTo>
                            <a:pt x="1203" y="2916"/>
                          </a:lnTo>
                          <a:lnTo>
                            <a:pt x="1435" y="2916"/>
                          </a:lnTo>
                          <a:lnTo>
                            <a:pt x="1851" y="2870"/>
                          </a:lnTo>
                          <a:lnTo>
                            <a:pt x="2083" y="2823"/>
                          </a:lnTo>
                          <a:lnTo>
                            <a:pt x="2175" y="2823"/>
                          </a:lnTo>
                          <a:lnTo>
                            <a:pt x="2268" y="2777"/>
                          </a:lnTo>
                          <a:lnTo>
                            <a:pt x="2360" y="2731"/>
                          </a:lnTo>
                          <a:lnTo>
                            <a:pt x="2453" y="2731"/>
                          </a:lnTo>
                          <a:lnTo>
                            <a:pt x="2546" y="2684"/>
                          </a:lnTo>
                          <a:lnTo>
                            <a:pt x="2684" y="2638"/>
                          </a:lnTo>
                          <a:lnTo>
                            <a:pt x="2731" y="2592"/>
                          </a:lnTo>
                          <a:lnTo>
                            <a:pt x="2731" y="2546"/>
                          </a:lnTo>
                          <a:lnTo>
                            <a:pt x="2777" y="2592"/>
                          </a:lnTo>
                          <a:lnTo>
                            <a:pt x="2823" y="2546"/>
                          </a:lnTo>
                          <a:lnTo>
                            <a:pt x="2916" y="2499"/>
                          </a:lnTo>
                          <a:lnTo>
                            <a:pt x="3008" y="2453"/>
                          </a:lnTo>
                          <a:lnTo>
                            <a:pt x="3332" y="2222"/>
                          </a:lnTo>
                          <a:lnTo>
                            <a:pt x="3286" y="2175"/>
                          </a:lnTo>
                          <a:lnTo>
                            <a:pt x="3379" y="2222"/>
                          </a:lnTo>
                          <a:lnTo>
                            <a:pt x="3703" y="1898"/>
                          </a:lnTo>
                          <a:lnTo>
                            <a:pt x="3795" y="1851"/>
                          </a:lnTo>
                          <a:lnTo>
                            <a:pt x="3842" y="1759"/>
                          </a:lnTo>
                          <a:lnTo>
                            <a:pt x="3888" y="1712"/>
                          </a:lnTo>
                          <a:lnTo>
                            <a:pt x="3934" y="1666"/>
                          </a:lnTo>
                          <a:lnTo>
                            <a:pt x="3980" y="1620"/>
                          </a:lnTo>
                          <a:lnTo>
                            <a:pt x="4027" y="1574"/>
                          </a:lnTo>
                          <a:lnTo>
                            <a:pt x="4119" y="1388"/>
                          </a:lnTo>
                          <a:lnTo>
                            <a:pt x="4165" y="1250"/>
                          </a:lnTo>
                          <a:lnTo>
                            <a:pt x="4212" y="1065"/>
                          </a:lnTo>
                          <a:lnTo>
                            <a:pt x="4258" y="1065"/>
                          </a:lnTo>
                          <a:lnTo>
                            <a:pt x="4212" y="1018"/>
                          </a:lnTo>
                          <a:lnTo>
                            <a:pt x="4258" y="972"/>
                          </a:lnTo>
                          <a:lnTo>
                            <a:pt x="4258" y="926"/>
                          </a:lnTo>
                          <a:lnTo>
                            <a:pt x="4258" y="833"/>
                          </a:lnTo>
                          <a:lnTo>
                            <a:pt x="4258" y="787"/>
                          </a:lnTo>
                          <a:lnTo>
                            <a:pt x="4258" y="741"/>
                          </a:lnTo>
                          <a:lnTo>
                            <a:pt x="4212" y="694"/>
                          </a:lnTo>
                          <a:lnTo>
                            <a:pt x="4165" y="694"/>
                          </a:lnTo>
                          <a:lnTo>
                            <a:pt x="4212" y="648"/>
                          </a:lnTo>
                          <a:lnTo>
                            <a:pt x="4165" y="555"/>
                          </a:lnTo>
                          <a:lnTo>
                            <a:pt x="4119" y="555"/>
                          </a:lnTo>
                          <a:lnTo>
                            <a:pt x="4165" y="509"/>
                          </a:lnTo>
                          <a:lnTo>
                            <a:pt x="4119" y="417"/>
                          </a:lnTo>
                          <a:lnTo>
                            <a:pt x="4073" y="463"/>
                          </a:lnTo>
                          <a:lnTo>
                            <a:pt x="3795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762" name="Google Shape;9762;p53"/>
                    <p:cNvSpPr/>
                    <p:nvPr/>
                  </p:nvSpPr>
                  <p:spPr>
                    <a:xfrm>
                      <a:off x="5023464" y="2734437"/>
                      <a:ext cx="86547" cy="767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37" h="1806" extrusionOk="0">
                          <a:moveTo>
                            <a:pt x="1574" y="0"/>
                          </a:moveTo>
                          <a:lnTo>
                            <a:pt x="1528" y="278"/>
                          </a:lnTo>
                          <a:lnTo>
                            <a:pt x="1574" y="278"/>
                          </a:lnTo>
                          <a:lnTo>
                            <a:pt x="1574" y="324"/>
                          </a:lnTo>
                          <a:lnTo>
                            <a:pt x="1528" y="278"/>
                          </a:lnTo>
                          <a:lnTo>
                            <a:pt x="1528" y="370"/>
                          </a:lnTo>
                          <a:lnTo>
                            <a:pt x="1481" y="370"/>
                          </a:lnTo>
                          <a:lnTo>
                            <a:pt x="1435" y="463"/>
                          </a:lnTo>
                          <a:lnTo>
                            <a:pt x="1389" y="509"/>
                          </a:lnTo>
                          <a:lnTo>
                            <a:pt x="1158" y="741"/>
                          </a:lnTo>
                          <a:lnTo>
                            <a:pt x="880" y="880"/>
                          </a:lnTo>
                          <a:lnTo>
                            <a:pt x="834" y="880"/>
                          </a:lnTo>
                          <a:lnTo>
                            <a:pt x="787" y="926"/>
                          </a:lnTo>
                          <a:lnTo>
                            <a:pt x="834" y="972"/>
                          </a:lnTo>
                          <a:lnTo>
                            <a:pt x="787" y="972"/>
                          </a:lnTo>
                          <a:lnTo>
                            <a:pt x="787" y="926"/>
                          </a:lnTo>
                          <a:lnTo>
                            <a:pt x="602" y="972"/>
                          </a:lnTo>
                          <a:lnTo>
                            <a:pt x="463" y="972"/>
                          </a:lnTo>
                          <a:lnTo>
                            <a:pt x="417" y="926"/>
                          </a:lnTo>
                          <a:lnTo>
                            <a:pt x="417" y="972"/>
                          </a:lnTo>
                          <a:lnTo>
                            <a:pt x="278" y="926"/>
                          </a:lnTo>
                          <a:lnTo>
                            <a:pt x="232" y="926"/>
                          </a:lnTo>
                          <a:lnTo>
                            <a:pt x="0" y="833"/>
                          </a:lnTo>
                          <a:lnTo>
                            <a:pt x="0" y="833"/>
                          </a:lnTo>
                          <a:lnTo>
                            <a:pt x="371" y="1574"/>
                          </a:lnTo>
                          <a:lnTo>
                            <a:pt x="463" y="1666"/>
                          </a:lnTo>
                          <a:lnTo>
                            <a:pt x="510" y="1713"/>
                          </a:lnTo>
                          <a:lnTo>
                            <a:pt x="602" y="1759"/>
                          </a:lnTo>
                          <a:lnTo>
                            <a:pt x="648" y="1759"/>
                          </a:lnTo>
                          <a:lnTo>
                            <a:pt x="695" y="1805"/>
                          </a:lnTo>
                          <a:lnTo>
                            <a:pt x="972" y="1805"/>
                          </a:lnTo>
                          <a:lnTo>
                            <a:pt x="1111" y="1759"/>
                          </a:lnTo>
                          <a:lnTo>
                            <a:pt x="1250" y="1759"/>
                          </a:lnTo>
                          <a:lnTo>
                            <a:pt x="1296" y="1713"/>
                          </a:lnTo>
                          <a:lnTo>
                            <a:pt x="1389" y="1666"/>
                          </a:lnTo>
                          <a:lnTo>
                            <a:pt x="1481" y="1620"/>
                          </a:lnTo>
                          <a:lnTo>
                            <a:pt x="1528" y="1620"/>
                          </a:lnTo>
                          <a:lnTo>
                            <a:pt x="1667" y="1528"/>
                          </a:lnTo>
                          <a:lnTo>
                            <a:pt x="1759" y="1435"/>
                          </a:lnTo>
                          <a:lnTo>
                            <a:pt x="1805" y="1389"/>
                          </a:lnTo>
                          <a:lnTo>
                            <a:pt x="1852" y="1342"/>
                          </a:lnTo>
                          <a:lnTo>
                            <a:pt x="1898" y="1296"/>
                          </a:lnTo>
                          <a:lnTo>
                            <a:pt x="1898" y="1250"/>
                          </a:lnTo>
                          <a:lnTo>
                            <a:pt x="1991" y="1111"/>
                          </a:lnTo>
                          <a:lnTo>
                            <a:pt x="1991" y="1065"/>
                          </a:lnTo>
                          <a:lnTo>
                            <a:pt x="2037" y="972"/>
                          </a:lnTo>
                          <a:lnTo>
                            <a:pt x="2037" y="926"/>
                          </a:lnTo>
                          <a:lnTo>
                            <a:pt x="1991" y="880"/>
                          </a:lnTo>
                          <a:lnTo>
                            <a:pt x="1991" y="833"/>
                          </a:lnTo>
                          <a:lnTo>
                            <a:pt x="1991" y="787"/>
                          </a:lnTo>
                          <a:lnTo>
                            <a:pt x="1574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763" name="Google Shape;9763;p53"/>
                    <p:cNvSpPr/>
                    <p:nvPr/>
                  </p:nvSpPr>
                  <p:spPr>
                    <a:xfrm>
                      <a:off x="4185738" y="1513262"/>
                      <a:ext cx="471994" cy="8986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09" h="21152" extrusionOk="0">
                          <a:moveTo>
                            <a:pt x="7082" y="1"/>
                          </a:moveTo>
                          <a:lnTo>
                            <a:pt x="6712" y="47"/>
                          </a:lnTo>
                          <a:lnTo>
                            <a:pt x="6388" y="140"/>
                          </a:lnTo>
                          <a:lnTo>
                            <a:pt x="6064" y="232"/>
                          </a:lnTo>
                          <a:lnTo>
                            <a:pt x="5740" y="371"/>
                          </a:lnTo>
                          <a:lnTo>
                            <a:pt x="5416" y="510"/>
                          </a:lnTo>
                          <a:lnTo>
                            <a:pt x="5138" y="695"/>
                          </a:lnTo>
                          <a:lnTo>
                            <a:pt x="4907" y="926"/>
                          </a:lnTo>
                          <a:lnTo>
                            <a:pt x="4629" y="1158"/>
                          </a:lnTo>
                          <a:lnTo>
                            <a:pt x="4444" y="1435"/>
                          </a:lnTo>
                          <a:lnTo>
                            <a:pt x="4259" y="1713"/>
                          </a:lnTo>
                          <a:lnTo>
                            <a:pt x="4074" y="2037"/>
                          </a:lnTo>
                          <a:lnTo>
                            <a:pt x="325" y="9998"/>
                          </a:lnTo>
                          <a:lnTo>
                            <a:pt x="186" y="10414"/>
                          </a:lnTo>
                          <a:lnTo>
                            <a:pt x="47" y="10877"/>
                          </a:lnTo>
                          <a:lnTo>
                            <a:pt x="1" y="11294"/>
                          </a:lnTo>
                          <a:lnTo>
                            <a:pt x="1" y="11756"/>
                          </a:lnTo>
                          <a:lnTo>
                            <a:pt x="94" y="12219"/>
                          </a:lnTo>
                          <a:lnTo>
                            <a:pt x="186" y="12636"/>
                          </a:lnTo>
                          <a:lnTo>
                            <a:pt x="371" y="13052"/>
                          </a:lnTo>
                          <a:lnTo>
                            <a:pt x="603" y="13423"/>
                          </a:lnTo>
                          <a:lnTo>
                            <a:pt x="4676" y="19578"/>
                          </a:lnTo>
                          <a:lnTo>
                            <a:pt x="4953" y="19902"/>
                          </a:lnTo>
                          <a:lnTo>
                            <a:pt x="5231" y="20226"/>
                          </a:lnTo>
                          <a:lnTo>
                            <a:pt x="5277" y="20272"/>
                          </a:lnTo>
                          <a:lnTo>
                            <a:pt x="5323" y="20319"/>
                          </a:lnTo>
                          <a:lnTo>
                            <a:pt x="5370" y="20319"/>
                          </a:lnTo>
                          <a:lnTo>
                            <a:pt x="5370" y="21059"/>
                          </a:lnTo>
                          <a:lnTo>
                            <a:pt x="5509" y="21013"/>
                          </a:lnTo>
                          <a:lnTo>
                            <a:pt x="5694" y="20920"/>
                          </a:lnTo>
                          <a:lnTo>
                            <a:pt x="5925" y="20828"/>
                          </a:lnTo>
                          <a:lnTo>
                            <a:pt x="6064" y="20782"/>
                          </a:lnTo>
                          <a:lnTo>
                            <a:pt x="6157" y="20828"/>
                          </a:lnTo>
                          <a:lnTo>
                            <a:pt x="6527" y="20967"/>
                          </a:lnTo>
                          <a:lnTo>
                            <a:pt x="6897" y="21059"/>
                          </a:lnTo>
                          <a:lnTo>
                            <a:pt x="7267" y="21106"/>
                          </a:lnTo>
                          <a:lnTo>
                            <a:pt x="7591" y="21152"/>
                          </a:lnTo>
                          <a:lnTo>
                            <a:pt x="7915" y="21152"/>
                          </a:lnTo>
                          <a:lnTo>
                            <a:pt x="8332" y="21059"/>
                          </a:lnTo>
                          <a:lnTo>
                            <a:pt x="8795" y="20967"/>
                          </a:lnTo>
                          <a:lnTo>
                            <a:pt x="9165" y="20782"/>
                          </a:lnTo>
                          <a:lnTo>
                            <a:pt x="9535" y="20550"/>
                          </a:lnTo>
                          <a:lnTo>
                            <a:pt x="9998" y="20180"/>
                          </a:lnTo>
                          <a:lnTo>
                            <a:pt x="10091" y="20087"/>
                          </a:lnTo>
                          <a:lnTo>
                            <a:pt x="10044" y="20041"/>
                          </a:lnTo>
                          <a:lnTo>
                            <a:pt x="10137" y="20087"/>
                          </a:lnTo>
                          <a:lnTo>
                            <a:pt x="10461" y="19717"/>
                          </a:lnTo>
                          <a:lnTo>
                            <a:pt x="10692" y="19254"/>
                          </a:lnTo>
                          <a:lnTo>
                            <a:pt x="10924" y="18791"/>
                          </a:lnTo>
                          <a:lnTo>
                            <a:pt x="11063" y="18329"/>
                          </a:lnTo>
                          <a:lnTo>
                            <a:pt x="11109" y="17958"/>
                          </a:lnTo>
                          <a:lnTo>
                            <a:pt x="11109" y="17634"/>
                          </a:lnTo>
                          <a:lnTo>
                            <a:pt x="11109" y="17310"/>
                          </a:lnTo>
                          <a:lnTo>
                            <a:pt x="11063" y="16940"/>
                          </a:lnTo>
                          <a:lnTo>
                            <a:pt x="10970" y="16616"/>
                          </a:lnTo>
                          <a:lnTo>
                            <a:pt x="10831" y="16292"/>
                          </a:lnTo>
                          <a:lnTo>
                            <a:pt x="10692" y="15968"/>
                          </a:lnTo>
                          <a:lnTo>
                            <a:pt x="10507" y="15690"/>
                          </a:lnTo>
                          <a:lnTo>
                            <a:pt x="7545" y="11247"/>
                          </a:lnTo>
                          <a:lnTo>
                            <a:pt x="7638" y="11109"/>
                          </a:lnTo>
                          <a:lnTo>
                            <a:pt x="7545" y="11201"/>
                          </a:lnTo>
                          <a:lnTo>
                            <a:pt x="10415" y="4999"/>
                          </a:lnTo>
                          <a:lnTo>
                            <a:pt x="10553" y="4675"/>
                          </a:lnTo>
                          <a:lnTo>
                            <a:pt x="10646" y="4351"/>
                          </a:lnTo>
                          <a:lnTo>
                            <a:pt x="10739" y="4027"/>
                          </a:lnTo>
                          <a:lnTo>
                            <a:pt x="10739" y="3703"/>
                          </a:lnTo>
                          <a:lnTo>
                            <a:pt x="10739" y="3333"/>
                          </a:lnTo>
                          <a:lnTo>
                            <a:pt x="10739" y="3009"/>
                          </a:lnTo>
                          <a:lnTo>
                            <a:pt x="10646" y="2685"/>
                          </a:lnTo>
                          <a:lnTo>
                            <a:pt x="10553" y="2315"/>
                          </a:lnTo>
                          <a:lnTo>
                            <a:pt x="10415" y="1991"/>
                          </a:lnTo>
                          <a:lnTo>
                            <a:pt x="10229" y="1713"/>
                          </a:lnTo>
                          <a:lnTo>
                            <a:pt x="10044" y="1435"/>
                          </a:lnTo>
                          <a:lnTo>
                            <a:pt x="9859" y="1158"/>
                          </a:lnTo>
                          <a:lnTo>
                            <a:pt x="9582" y="926"/>
                          </a:lnTo>
                          <a:lnTo>
                            <a:pt x="9350" y="695"/>
                          </a:lnTo>
                          <a:lnTo>
                            <a:pt x="9072" y="510"/>
                          </a:lnTo>
                          <a:lnTo>
                            <a:pt x="8748" y="325"/>
                          </a:lnTo>
                          <a:lnTo>
                            <a:pt x="8424" y="232"/>
                          </a:lnTo>
                          <a:lnTo>
                            <a:pt x="8100" y="93"/>
                          </a:lnTo>
                          <a:lnTo>
                            <a:pt x="7730" y="47"/>
                          </a:lnTo>
                          <a:lnTo>
                            <a:pt x="7406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764" name="Google Shape;9764;p53"/>
                    <p:cNvSpPr/>
                    <p:nvPr/>
                  </p:nvSpPr>
                  <p:spPr>
                    <a:xfrm>
                      <a:off x="4826832" y="946946"/>
                      <a:ext cx="405118" cy="4070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35" h="9581" extrusionOk="0">
                          <a:moveTo>
                            <a:pt x="5739" y="0"/>
                          </a:moveTo>
                          <a:lnTo>
                            <a:pt x="5369" y="47"/>
                          </a:lnTo>
                          <a:lnTo>
                            <a:pt x="4999" y="139"/>
                          </a:lnTo>
                          <a:lnTo>
                            <a:pt x="4675" y="324"/>
                          </a:lnTo>
                          <a:lnTo>
                            <a:pt x="4397" y="556"/>
                          </a:lnTo>
                          <a:lnTo>
                            <a:pt x="4166" y="833"/>
                          </a:lnTo>
                          <a:lnTo>
                            <a:pt x="3980" y="1157"/>
                          </a:lnTo>
                          <a:lnTo>
                            <a:pt x="3888" y="1481"/>
                          </a:lnTo>
                          <a:lnTo>
                            <a:pt x="3842" y="1898"/>
                          </a:lnTo>
                          <a:lnTo>
                            <a:pt x="3842" y="2129"/>
                          </a:lnTo>
                          <a:lnTo>
                            <a:pt x="3240" y="2176"/>
                          </a:lnTo>
                          <a:lnTo>
                            <a:pt x="2731" y="2314"/>
                          </a:lnTo>
                          <a:lnTo>
                            <a:pt x="2222" y="2546"/>
                          </a:lnTo>
                          <a:lnTo>
                            <a:pt x="1805" y="2777"/>
                          </a:lnTo>
                          <a:lnTo>
                            <a:pt x="1389" y="3101"/>
                          </a:lnTo>
                          <a:lnTo>
                            <a:pt x="1065" y="3425"/>
                          </a:lnTo>
                          <a:lnTo>
                            <a:pt x="787" y="3749"/>
                          </a:lnTo>
                          <a:lnTo>
                            <a:pt x="556" y="4119"/>
                          </a:lnTo>
                          <a:lnTo>
                            <a:pt x="324" y="4536"/>
                          </a:lnTo>
                          <a:lnTo>
                            <a:pt x="185" y="4906"/>
                          </a:lnTo>
                          <a:lnTo>
                            <a:pt x="46" y="5323"/>
                          </a:lnTo>
                          <a:lnTo>
                            <a:pt x="0" y="5693"/>
                          </a:lnTo>
                          <a:lnTo>
                            <a:pt x="46" y="6063"/>
                          </a:lnTo>
                          <a:lnTo>
                            <a:pt x="93" y="6434"/>
                          </a:lnTo>
                          <a:lnTo>
                            <a:pt x="232" y="6758"/>
                          </a:lnTo>
                          <a:lnTo>
                            <a:pt x="417" y="7035"/>
                          </a:lnTo>
                          <a:lnTo>
                            <a:pt x="556" y="7174"/>
                          </a:lnTo>
                          <a:lnTo>
                            <a:pt x="694" y="7313"/>
                          </a:lnTo>
                          <a:lnTo>
                            <a:pt x="1065" y="7498"/>
                          </a:lnTo>
                          <a:lnTo>
                            <a:pt x="1157" y="7544"/>
                          </a:lnTo>
                          <a:lnTo>
                            <a:pt x="1204" y="7544"/>
                          </a:lnTo>
                          <a:lnTo>
                            <a:pt x="1481" y="7637"/>
                          </a:lnTo>
                          <a:lnTo>
                            <a:pt x="1805" y="7683"/>
                          </a:lnTo>
                          <a:lnTo>
                            <a:pt x="2546" y="7683"/>
                          </a:lnTo>
                          <a:lnTo>
                            <a:pt x="2685" y="7637"/>
                          </a:lnTo>
                          <a:lnTo>
                            <a:pt x="2916" y="7637"/>
                          </a:lnTo>
                          <a:lnTo>
                            <a:pt x="3425" y="7544"/>
                          </a:lnTo>
                          <a:lnTo>
                            <a:pt x="3610" y="7498"/>
                          </a:lnTo>
                          <a:lnTo>
                            <a:pt x="3795" y="7452"/>
                          </a:lnTo>
                          <a:lnTo>
                            <a:pt x="4490" y="7267"/>
                          </a:lnTo>
                          <a:lnTo>
                            <a:pt x="5230" y="7035"/>
                          </a:lnTo>
                          <a:lnTo>
                            <a:pt x="5276" y="7082"/>
                          </a:lnTo>
                          <a:lnTo>
                            <a:pt x="5693" y="7591"/>
                          </a:lnTo>
                          <a:lnTo>
                            <a:pt x="6295" y="8285"/>
                          </a:lnTo>
                          <a:lnTo>
                            <a:pt x="6665" y="8655"/>
                          </a:lnTo>
                          <a:lnTo>
                            <a:pt x="7081" y="8979"/>
                          </a:lnTo>
                          <a:lnTo>
                            <a:pt x="7452" y="9257"/>
                          </a:lnTo>
                          <a:lnTo>
                            <a:pt x="7868" y="9488"/>
                          </a:lnTo>
                          <a:lnTo>
                            <a:pt x="7961" y="9488"/>
                          </a:lnTo>
                          <a:lnTo>
                            <a:pt x="8007" y="9535"/>
                          </a:lnTo>
                          <a:lnTo>
                            <a:pt x="8377" y="9581"/>
                          </a:lnTo>
                          <a:lnTo>
                            <a:pt x="8562" y="9581"/>
                          </a:lnTo>
                          <a:lnTo>
                            <a:pt x="8748" y="9535"/>
                          </a:lnTo>
                          <a:lnTo>
                            <a:pt x="8979" y="9349"/>
                          </a:lnTo>
                          <a:lnTo>
                            <a:pt x="9164" y="9118"/>
                          </a:lnTo>
                          <a:lnTo>
                            <a:pt x="9303" y="8840"/>
                          </a:lnTo>
                          <a:lnTo>
                            <a:pt x="9442" y="8470"/>
                          </a:lnTo>
                          <a:lnTo>
                            <a:pt x="9488" y="8100"/>
                          </a:lnTo>
                          <a:lnTo>
                            <a:pt x="9534" y="7683"/>
                          </a:lnTo>
                          <a:lnTo>
                            <a:pt x="9488" y="7220"/>
                          </a:lnTo>
                          <a:lnTo>
                            <a:pt x="9442" y="6758"/>
                          </a:lnTo>
                          <a:lnTo>
                            <a:pt x="9349" y="6480"/>
                          </a:lnTo>
                          <a:lnTo>
                            <a:pt x="9257" y="6156"/>
                          </a:lnTo>
                          <a:lnTo>
                            <a:pt x="9072" y="5786"/>
                          </a:lnTo>
                          <a:lnTo>
                            <a:pt x="8794" y="5369"/>
                          </a:lnTo>
                          <a:lnTo>
                            <a:pt x="8701" y="5277"/>
                          </a:lnTo>
                          <a:lnTo>
                            <a:pt x="8609" y="5184"/>
                          </a:lnTo>
                          <a:lnTo>
                            <a:pt x="8516" y="4906"/>
                          </a:lnTo>
                          <a:lnTo>
                            <a:pt x="8238" y="4397"/>
                          </a:lnTo>
                          <a:lnTo>
                            <a:pt x="8053" y="4119"/>
                          </a:lnTo>
                          <a:lnTo>
                            <a:pt x="7822" y="3842"/>
                          </a:lnTo>
                          <a:lnTo>
                            <a:pt x="7498" y="3518"/>
                          </a:lnTo>
                          <a:lnTo>
                            <a:pt x="7128" y="3240"/>
                          </a:lnTo>
                          <a:lnTo>
                            <a:pt x="7081" y="3194"/>
                          </a:lnTo>
                          <a:lnTo>
                            <a:pt x="7313" y="2916"/>
                          </a:lnTo>
                          <a:lnTo>
                            <a:pt x="7498" y="2592"/>
                          </a:lnTo>
                          <a:lnTo>
                            <a:pt x="7591" y="2222"/>
                          </a:lnTo>
                          <a:lnTo>
                            <a:pt x="7637" y="1898"/>
                          </a:lnTo>
                          <a:lnTo>
                            <a:pt x="7591" y="1481"/>
                          </a:lnTo>
                          <a:lnTo>
                            <a:pt x="7452" y="1157"/>
                          </a:lnTo>
                          <a:lnTo>
                            <a:pt x="7313" y="833"/>
                          </a:lnTo>
                          <a:lnTo>
                            <a:pt x="7081" y="556"/>
                          </a:lnTo>
                          <a:lnTo>
                            <a:pt x="6804" y="324"/>
                          </a:lnTo>
                          <a:lnTo>
                            <a:pt x="6480" y="139"/>
                          </a:lnTo>
                          <a:lnTo>
                            <a:pt x="6109" y="47"/>
                          </a:lnTo>
                          <a:lnTo>
                            <a:pt x="5739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9765" name="Google Shape;9765;p53"/>
              <p:cNvSpPr/>
              <p:nvPr/>
            </p:nvSpPr>
            <p:spPr>
              <a:xfrm>
                <a:off x="3371635" y="944991"/>
                <a:ext cx="2310640" cy="3270220"/>
              </a:xfrm>
              <a:custGeom>
                <a:avLst/>
                <a:gdLst/>
                <a:ahLst/>
                <a:cxnLst/>
                <a:rect l="l" t="t" r="r" b="b"/>
                <a:pathLst>
                  <a:path w="54384" h="76969" extrusionOk="0">
                    <a:moveTo>
                      <a:pt x="40359" y="139"/>
                    </a:moveTo>
                    <a:lnTo>
                      <a:pt x="40683" y="278"/>
                    </a:lnTo>
                    <a:lnTo>
                      <a:pt x="41007" y="417"/>
                    </a:lnTo>
                    <a:lnTo>
                      <a:pt x="41239" y="648"/>
                    </a:lnTo>
                    <a:lnTo>
                      <a:pt x="41470" y="926"/>
                    </a:lnTo>
                    <a:lnTo>
                      <a:pt x="41655" y="1203"/>
                    </a:lnTo>
                    <a:lnTo>
                      <a:pt x="41748" y="1574"/>
                    </a:lnTo>
                    <a:lnTo>
                      <a:pt x="41794" y="1944"/>
                    </a:lnTo>
                    <a:lnTo>
                      <a:pt x="41748" y="2268"/>
                    </a:lnTo>
                    <a:lnTo>
                      <a:pt x="41655" y="2592"/>
                    </a:lnTo>
                    <a:lnTo>
                      <a:pt x="41470" y="2916"/>
                    </a:lnTo>
                    <a:lnTo>
                      <a:pt x="41285" y="3147"/>
                    </a:lnTo>
                    <a:lnTo>
                      <a:pt x="41239" y="3194"/>
                    </a:lnTo>
                    <a:lnTo>
                      <a:pt x="41193" y="3240"/>
                    </a:lnTo>
                    <a:lnTo>
                      <a:pt x="40822" y="3517"/>
                    </a:lnTo>
                    <a:lnTo>
                      <a:pt x="40452" y="3656"/>
                    </a:lnTo>
                    <a:lnTo>
                      <a:pt x="40313" y="3703"/>
                    </a:lnTo>
                    <a:lnTo>
                      <a:pt x="40174" y="3703"/>
                    </a:lnTo>
                    <a:lnTo>
                      <a:pt x="39989" y="3749"/>
                    </a:lnTo>
                    <a:lnTo>
                      <a:pt x="39619" y="3703"/>
                    </a:lnTo>
                    <a:lnTo>
                      <a:pt x="39249" y="3564"/>
                    </a:lnTo>
                    <a:lnTo>
                      <a:pt x="39110" y="3517"/>
                    </a:lnTo>
                    <a:lnTo>
                      <a:pt x="39017" y="3471"/>
                    </a:lnTo>
                    <a:lnTo>
                      <a:pt x="38740" y="3240"/>
                    </a:lnTo>
                    <a:lnTo>
                      <a:pt x="38508" y="2962"/>
                    </a:lnTo>
                    <a:lnTo>
                      <a:pt x="38323" y="2638"/>
                    </a:lnTo>
                    <a:lnTo>
                      <a:pt x="38230" y="2268"/>
                    </a:lnTo>
                    <a:lnTo>
                      <a:pt x="38184" y="2222"/>
                    </a:lnTo>
                    <a:lnTo>
                      <a:pt x="38184" y="2129"/>
                    </a:lnTo>
                    <a:lnTo>
                      <a:pt x="38184" y="1944"/>
                    </a:lnTo>
                    <a:lnTo>
                      <a:pt x="38230" y="1574"/>
                    </a:lnTo>
                    <a:lnTo>
                      <a:pt x="38323" y="1203"/>
                    </a:lnTo>
                    <a:lnTo>
                      <a:pt x="38462" y="926"/>
                    </a:lnTo>
                    <a:lnTo>
                      <a:pt x="38693" y="648"/>
                    </a:lnTo>
                    <a:lnTo>
                      <a:pt x="38971" y="417"/>
                    </a:lnTo>
                    <a:lnTo>
                      <a:pt x="39295" y="278"/>
                    </a:lnTo>
                    <a:lnTo>
                      <a:pt x="39619" y="139"/>
                    </a:lnTo>
                    <a:close/>
                    <a:moveTo>
                      <a:pt x="38092" y="2268"/>
                    </a:moveTo>
                    <a:lnTo>
                      <a:pt x="38184" y="2638"/>
                    </a:lnTo>
                    <a:lnTo>
                      <a:pt x="38323" y="2962"/>
                    </a:lnTo>
                    <a:lnTo>
                      <a:pt x="38554" y="3240"/>
                    </a:lnTo>
                    <a:lnTo>
                      <a:pt x="38786" y="3471"/>
                    </a:lnTo>
                    <a:lnTo>
                      <a:pt x="38878" y="3517"/>
                    </a:lnTo>
                    <a:lnTo>
                      <a:pt x="38971" y="3564"/>
                    </a:lnTo>
                    <a:lnTo>
                      <a:pt x="39202" y="3703"/>
                    </a:lnTo>
                    <a:lnTo>
                      <a:pt x="39434" y="3795"/>
                    </a:lnTo>
                    <a:lnTo>
                      <a:pt x="39712" y="3841"/>
                    </a:lnTo>
                    <a:lnTo>
                      <a:pt x="40221" y="3841"/>
                    </a:lnTo>
                    <a:lnTo>
                      <a:pt x="40452" y="3795"/>
                    </a:lnTo>
                    <a:lnTo>
                      <a:pt x="40545" y="3795"/>
                    </a:lnTo>
                    <a:lnTo>
                      <a:pt x="40637" y="3749"/>
                    </a:lnTo>
                    <a:lnTo>
                      <a:pt x="41007" y="3564"/>
                    </a:lnTo>
                    <a:lnTo>
                      <a:pt x="41285" y="3332"/>
                    </a:lnTo>
                    <a:lnTo>
                      <a:pt x="41702" y="3656"/>
                    </a:lnTo>
                    <a:lnTo>
                      <a:pt x="41979" y="3934"/>
                    </a:lnTo>
                    <a:lnTo>
                      <a:pt x="42211" y="4212"/>
                    </a:lnTo>
                    <a:lnTo>
                      <a:pt x="42396" y="4489"/>
                    </a:lnTo>
                    <a:lnTo>
                      <a:pt x="42674" y="4999"/>
                    </a:lnTo>
                    <a:lnTo>
                      <a:pt x="42303" y="4721"/>
                    </a:lnTo>
                    <a:lnTo>
                      <a:pt x="41887" y="4536"/>
                    </a:lnTo>
                    <a:lnTo>
                      <a:pt x="41702" y="4489"/>
                    </a:lnTo>
                    <a:lnTo>
                      <a:pt x="41563" y="4443"/>
                    </a:lnTo>
                    <a:lnTo>
                      <a:pt x="41146" y="4397"/>
                    </a:lnTo>
                    <a:lnTo>
                      <a:pt x="40683" y="4351"/>
                    </a:lnTo>
                    <a:lnTo>
                      <a:pt x="40683" y="4443"/>
                    </a:lnTo>
                    <a:lnTo>
                      <a:pt x="40683" y="4489"/>
                    </a:lnTo>
                    <a:lnTo>
                      <a:pt x="41285" y="4536"/>
                    </a:lnTo>
                    <a:lnTo>
                      <a:pt x="41794" y="4675"/>
                    </a:lnTo>
                    <a:lnTo>
                      <a:pt x="41933" y="4721"/>
                    </a:lnTo>
                    <a:lnTo>
                      <a:pt x="42072" y="4767"/>
                    </a:lnTo>
                    <a:lnTo>
                      <a:pt x="42442" y="4999"/>
                    </a:lnTo>
                    <a:lnTo>
                      <a:pt x="42766" y="5276"/>
                    </a:lnTo>
                    <a:lnTo>
                      <a:pt x="42859" y="5369"/>
                    </a:lnTo>
                    <a:lnTo>
                      <a:pt x="42951" y="5461"/>
                    </a:lnTo>
                    <a:lnTo>
                      <a:pt x="43229" y="5832"/>
                    </a:lnTo>
                    <a:lnTo>
                      <a:pt x="43414" y="6202"/>
                    </a:lnTo>
                    <a:lnTo>
                      <a:pt x="43507" y="6572"/>
                    </a:lnTo>
                    <a:lnTo>
                      <a:pt x="43599" y="6850"/>
                    </a:lnTo>
                    <a:lnTo>
                      <a:pt x="43646" y="7266"/>
                    </a:lnTo>
                    <a:lnTo>
                      <a:pt x="43692" y="7683"/>
                    </a:lnTo>
                    <a:lnTo>
                      <a:pt x="43646" y="8099"/>
                    </a:lnTo>
                    <a:lnTo>
                      <a:pt x="43599" y="8470"/>
                    </a:lnTo>
                    <a:lnTo>
                      <a:pt x="43507" y="8840"/>
                    </a:lnTo>
                    <a:lnTo>
                      <a:pt x="43322" y="9118"/>
                    </a:lnTo>
                    <a:lnTo>
                      <a:pt x="43136" y="9349"/>
                    </a:lnTo>
                    <a:lnTo>
                      <a:pt x="42951" y="9488"/>
                    </a:lnTo>
                    <a:lnTo>
                      <a:pt x="42812" y="9534"/>
                    </a:lnTo>
                    <a:lnTo>
                      <a:pt x="42627" y="9534"/>
                    </a:lnTo>
                    <a:lnTo>
                      <a:pt x="42303" y="9488"/>
                    </a:lnTo>
                    <a:lnTo>
                      <a:pt x="42211" y="9488"/>
                    </a:lnTo>
                    <a:lnTo>
                      <a:pt x="42165" y="9442"/>
                    </a:lnTo>
                    <a:lnTo>
                      <a:pt x="41748" y="9257"/>
                    </a:lnTo>
                    <a:lnTo>
                      <a:pt x="41378" y="8979"/>
                    </a:lnTo>
                    <a:lnTo>
                      <a:pt x="41007" y="8655"/>
                    </a:lnTo>
                    <a:lnTo>
                      <a:pt x="40637" y="8285"/>
                    </a:lnTo>
                    <a:lnTo>
                      <a:pt x="39989" y="7590"/>
                    </a:lnTo>
                    <a:lnTo>
                      <a:pt x="39619" y="7081"/>
                    </a:lnTo>
                    <a:lnTo>
                      <a:pt x="39573" y="7035"/>
                    </a:lnTo>
                    <a:lnTo>
                      <a:pt x="39526" y="6942"/>
                    </a:lnTo>
                    <a:lnTo>
                      <a:pt x="39480" y="6942"/>
                    </a:lnTo>
                    <a:lnTo>
                      <a:pt x="39434" y="6989"/>
                    </a:lnTo>
                    <a:lnTo>
                      <a:pt x="38786" y="7220"/>
                    </a:lnTo>
                    <a:lnTo>
                      <a:pt x="37999" y="7405"/>
                    </a:lnTo>
                    <a:lnTo>
                      <a:pt x="37860" y="7452"/>
                    </a:lnTo>
                    <a:lnTo>
                      <a:pt x="37675" y="7498"/>
                    </a:lnTo>
                    <a:lnTo>
                      <a:pt x="37120" y="7590"/>
                    </a:lnTo>
                    <a:lnTo>
                      <a:pt x="36935" y="7590"/>
                    </a:lnTo>
                    <a:lnTo>
                      <a:pt x="36796" y="7637"/>
                    </a:lnTo>
                    <a:lnTo>
                      <a:pt x="36101" y="7637"/>
                    </a:lnTo>
                    <a:lnTo>
                      <a:pt x="35777" y="7590"/>
                    </a:lnTo>
                    <a:lnTo>
                      <a:pt x="35500" y="7544"/>
                    </a:lnTo>
                    <a:lnTo>
                      <a:pt x="35407" y="7498"/>
                    </a:lnTo>
                    <a:lnTo>
                      <a:pt x="35361" y="7452"/>
                    </a:lnTo>
                    <a:lnTo>
                      <a:pt x="34991" y="7266"/>
                    </a:lnTo>
                    <a:lnTo>
                      <a:pt x="34852" y="7174"/>
                    </a:lnTo>
                    <a:lnTo>
                      <a:pt x="34713" y="7035"/>
                    </a:lnTo>
                    <a:lnTo>
                      <a:pt x="34574" y="6757"/>
                    </a:lnTo>
                    <a:lnTo>
                      <a:pt x="34435" y="6433"/>
                    </a:lnTo>
                    <a:lnTo>
                      <a:pt x="34389" y="6109"/>
                    </a:lnTo>
                    <a:lnTo>
                      <a:pt x="34343" y="5739"/>
                    </a:lnTo>
                    <a:lnTo>
                      <a:pt x="34389" y="5369"/>
                    </a:lnTo>
                    <a:lnTo>
                      <a:pt x="34528" y="4999"/>
                    </a:lnTo>
                    <a:lnTo>
                      <a:pt x="34667" y="4582"/>
                    </a:lnTo>
                    <a:lnTo>
                      <a:pt x="34852" y="4212"/>
                    </a:lnTo>
                    <a:lnTo>
                      <a:pt x="35083" y="3841"/>
                    </a:lnTo>
                    <a:lnTo>
                      <a:pt x="35407" y="3517"/>
                    </a:lnTo>
                    <a:lnTo>
                      <a:pt x="35731" y="3194"/>
                    </a:lnTo>
                    <a:lnTo>
                      <a:pt x="36101" y="2916"/>
                    </a:lnTo>
                    <a:lnTo>
                      <a:pt x="36518" y="2638"/>
                    </a:lnTo>
                    <a:lnTo>
                      <a:pt x="37027" y="2453"/>
                    </a:lnTo>
                    <a:lnTo>
                      <a:pt x="37536" y="2314"/>
                    </a:lnTo>
                    <a:lnTo>
                      <a:pt x="38092" y="2268"/>
                    </a:lnTo>
                    <a:close/>
                    <a:moveTo>
                      <a:pt x="39480" y="7128"/>
                    </a:moveTo>
                    <a:lnTo>
                      <a:pt x="39850" y="7637"/>
                    </a:lnTo>
                    <a:lnTo>
                      <a:pt x="40498" y="8331"/>
                    </a:lnTo>
                    <a:lnTo>
                      <a:pt x="40869" y="8701"/>
                    </a:lnTo>
                    <a:lnTo>
                      <a:pt x="41239" y="9025"/>
                    </a:lnTo>
                    <a:lnTo>
                      <a:pt x="41655" y="9349"/>
                    </a:lnTo>
                    <a:lnTo>
                      <a:pt x="42072" y="9534"/>
                    </a:lnTo>
                    <a:lnTo>
                      <a:pt x="41794" y="9858"/>
                    </a:lnTo>
                    <a:lnTo>
                      <a:pt x="41517" y="10136"/>
                    </a:lnTo>
                    <a:lnTo>
                      <a:pt x="41146" y="10367"/>
                    </a:lnTo>
                    <a:lnTo>
                      <a:pt x="40822" y="10599"/>
                    </a:lnTo>
                    <a:lnTo>
                      <a:pt x="40406" y="10738"/>
                    </a:lnTo>
                    <a:lnTo>
                      <a:pt x="40036" y="10876"/>
                    </a:lnTo>
                    <a:lnTo>
                      <a:pt x="39619" y="10923"/>
                    </a:lnTo>
                    <a:lnTo>
                      <a:pt x="39156" y="10969"/>
                    </a:lnTo>
                    <a:lnTo>
                      <a:pt x="38740" y="10923"/>
                    </a:lnTo>
                    <a:lnTo>
                      <a:pt x="38277" y="10830"/>
                    </a:lnTo>
                    <a:lnTo>
                      <a:pt x="37860" y="10738"/>
                    </a:lnTo>
                    <a:lnTo>
                      <a:pt x="37490" y="10552"/>
                    </a:lnTo>
                    <a:lnTo>
                      <a:pt x="37397" y="10506"/>
                    </a:lnTo>
                    <a:lnTo>
                      <a:pt x="37351" y="10460"/>
                    </a:lnTo>
                    <a:lnTo>
                      <a:pt x="37073" y="10321"/>
                    </a:lnTo>
                    <a:lnTo>
                      <a:pt x="36796" y="10090"/>
                    </a:lnTo>
                    <a:lnTo>
                      <a:pt x="36564" y="9904"/>
                    </a:lnTo>
                    <a:lnTo>
                      <a:pt x="36379" y="9627"/>
                    </a:lnTo>
                    <a:lnTo>
                      <a:pt x="36148" y="9395"/>
                    </a:lnTo>
                    <a:lnTo>
                      <a:pt x="36009" y="9118"/>
                    </a:lnTo>
                    <a:lnTo>
                      <a:pt x="35824" y="8840"/>
                    </a:lnTo>
                    <a:lnTo>
                      <a:pt x="35731" y="8516"/>
                    </a:lnTo>
                    <a:lnTo>
                      <a:pt x="35685" y="8470"/>
                    </a:lnTo>
                    <a:lnTo>
                      <a:pt x="35639" y="8377"/>
                    </a:lnTo>
                    <a:lnTo>
                      <a:pt x="35546" y="8053"/>
                    </a:lnTo>
                    <a:lnTo>
                      <a:pt x="35500" y="7683"/>
                    </a:lnTo>
                    <a:lnTo>
                      <a:pt x="35916" y="7775"/>
                    </a:lnTo>
                    <a:lnTo>
                      <a:pt x="36796" y="7775"/>
                    </a:lnTo>
                    <a:lnTo>
                      <a:pt x="37397" y="7683"/>
                    </a:lnTo>
                    <a:lnTo>
                      <a:pt x="37999" y="7544"/>
                    </a:lnTo>
                    <a:lnTo>
                      <a:pt x="38138" y="7544"/>
                    </a:lnTo>
                    <a:lnTo>
                      <a:pt x="38230" y="7498"/>
                    </a:lnTo>
                    <a:lnTo>
                      <a:pt x="38878" y="7313"/>
                    </a:lnTo>
                    <a:lnTo>
                      <a:pt x="39480" y="7128"/>
                    </a:lnTo>
                    <a:close/>
                    <a:moveTo>
                      <a:pt x="35592" y="8609"/>
                    </a:moveTo>
                    <a:lnTo>
                      <a:pt x="35731" y="8933"/>
                    </a:lnTo>
                    <a:lnTo>
                      <a:pt x="35870" y="9210"/>
                    </a:lnTo>
                    <a:lnTo>
                      <a:pt x="36240" y="9719"/>
                    </a:lnTo>
                    <a:lnTo>
                      <a:pt x="36703" y="10182"/>
                    </a:lnTo>
                    <a:lnTo>
                      <a:pt x="37212" y="10552"/>
                    </a:lnTo>
                    <a:lnTo>
                      <a:pt x="36657" y="10923"/>
                    </a:lnTo>
                    <a:lnTo>
                      <a:pt x="36611" y="10969"/>
                    </a:lnTo>
                    <a:lnTo>
                      <a:pt x="36564" y="11015"/>
                    </a:lnTo>
                    <a:lnTo>
                      <a:pt x="36287" y="11200"/>
                    </a:lnTo>
                    <a:lnTo>
                      <a:pt x="36240" y="11247"/>
                    </a:lnTo>
                    <a:lnTo>
                      <a:pt x="36148" y="11293"/>
                    </a:lnTo>
                    <a:lnTo>
                      <a:pt x="35870" y="11478"/>
                    </a:lnTo>
                    <a:lnTo>
                      <a:pt x="35685" y="11617"/>
                    </a:lnTo>
                    <a:lnTo>
                      <a:pt x="35546" y="11663"/>
                    </a:lnTo>
                    <a:lnTo>
                      <a:pt x="35361" y="11710"/>
                    </a:lnTo>
                    <a:lnTo>
                      <a:pt x="34852" y="11710"/>
                    </a:lnTo>
                    <a:lnTo>
                      <a:pt x="34574" y="11571"/>
                    </a:lnTo>
                    <a:lnTo>
                      <a:pt x="34296" y="11432"/>
                    </a:lnTo>
                    <a:lnTo>
                      <a:pt x="34111" y="11200"/>
                    </a:lnTo>
                    <a:lnTo>
                      <a:pt x="33972" y="10969"/>
                    </a:lnTo>
                    <a:lnTo>
                      <a:pt x="33926" y="10738"/>
                    </a:lnTo>
                    <a:lnTo>
                      <a:pt x="33880" y="10645"/>
                    </a:lnTo>
                    <a:lnTo>
                      <a:pt x="33880" y="10599"/>
                    </a:lnTo>
                    <a:lnTo>
                      <a:pt x="33880" y="10275"/>
                    </a:lnTo>
                    <a:lnTo>
                      <a:pt x="33972" y="9951"/>
                    </a:lnTo>
                    <a:lnTo>
                      <a:pt x="34158" y="9673"/>
                    </a:lnTo>
                    <a:lnTo>
                      <a:pt x="34435" y="9395"/>
                    </a:lnTo>
                    <a:lnTo>
                      <a:pt x="34852" y="9118"/>
                    </a:lnTo>
                    <a:lnTo>
                      <a:pt x="34898" y="9071"/>
                    </a:lnTo>
                    <a:lnTo>
                      <a:pt x="34944" y="9025"/>
                    </a:lnTo>
                    <a:lnTo>
                      <a:pt x="35592" y="8609"/>
                    </a:lnTo>
                    <a:close/>
                    <a:moveTo>
                      <a:pt x="37120" y="17726"/>
                    </a:moveTo>
                    <a:lnTo>
                      <a:pt x="36379" y="21707"/>
                    </a:lnTo>
                    <a:lnTo>
                      <a:pt x="36009" y="21707"/>
                    </a:lnTo>
                    <a:lnTo>
                      <a:pt x="35592" y="21568"/>
                    </a:lnTo>
                    <a:lnTo>
                      <a:pt x="35130" y="21336"/>
                    </a:lnTo>
                    <a:lnTo>
                      <a:pt x="35083" y="21290"/>
                    </a:lnTo>
                    <a:lnTo>
                      <a:pt x="35037" y="21336"/>
                    </a:lnTo>
                    <a:lnTo>
                      <a:pt x="35037" y="21383"/>
                    </a:lnTo>
                    <a:lnTo>
                      <a:pt x="35083" y="21429"/>
                    </a:lnTo>
                    <a:lnTo>
                      <a:pt x="35407" y="21614"/>
                    </a:lnTo>
                    <a:lnTo>
                      <a:pt x="35685" y="21753"/>
                    </a:lnTo>
                    <a:lnTo>
                      <a:pt x="36055" y="21845"/>
                    </a:lnTo>
                    <a:lnTo>
                      <a:pt x="35777" y="21892"/>
                    </a:lnTo>
                    <a:lnTo>
                      <a:pt x="35407" y="21892"/>
                    </a:lnTo>
                    <a:lnTo>
                      <a:pt x="35361" y="21938"/>
                    </a:lnTo>
                    <a:lnTo>
                      <a:pt x="35407" y="21984"/>
                    </a:lnTo>
                    <a:lnTo>
                      <a:pt x="35454" y="22031"/>
                    </a:lnTo>
                    <a:lnTo>
                      <a:pt x="35824" y="21984"/>
                    </a:lnTo>
                    <a:lnTo>
                      <a:pt x="36148" y="21984"/>
                    </a:lnTo>
                    <a:lnTo>
                      <a:pt x="36472" y="21845"/>
                    </a:lnTo>
                    <a:lnTo>
                      <a:pt x="38230" y="23465"/>
                    </a:lnTo>
                    <a:lnTo>
                      <a:pt x="38508" y="23697"/>
                    </a:lnTo>
                    <a:lnTo>
                      <a:pt x="38693" y="23974"/>
                    </a:lnTo>
                    <a:lnTo>
                      <a:pt x="38878" y="24252"/>
                    </a:lnTo>
                    <a:lnTo>
                      <a:pt x="39064" y="24530"/>
                    </a:lnTo>
                    <a:lnTo>
                      <a:pt x="39202" y="24854"/>
                    </a:lnTo>
                    <a:lnTo>
                      <a:pt x="39295" y="25131"/>
                    </a:lnTo>
                    <a:lnTo>
                      <a:pt x="39341" y="25502"/>
                    </a:lnTo>
                    <a:lnTo>
                      <a:pt x="39388" y="25826"/>
                    </a:lnTo>
                    <a:lnTo>
                      <a:pt x="39388" y="26150"/>
                    </a:lnTo>
                    <a:lnTo>
                      <a:pt x="39341" y="26520"/>
                    </a:lnTo>
                    <a:lnTo>
                      <a:pt x="39295" y="26844"/>
                    </a:lnTo>
                    <a:lnTo>
                      <a:pt x="39202" y="27168"/>
                    </a:lnTo>
                    <a:lnTo>
                      <a:pt x="38786" y="26844"/>
                    </a:lnTo>
                    <a:lnTo>
                      <a:pt x="38508" y="26659"/>
                    </a:lnTo>
                    <a:lnTo>
                      <a:pt x="38832" y="26613"/>
                    </a:lnTo>
                    <a:lnTo>
                      <a:pt x="38971" y="26613"/>
                    </a:lnTo>
                    <a:lnTo>
                      <a:pt x="39017" y="26566"/>
                    </a:lnTo>
                    <a:lnTo>
                      <a:pt x="39017" y="26520"/>
                    </a:lnTo>
                    <a:lnTo>
                      <a:pt x="38971" y="26474"/>
                    </a:lnTo>
                    <a:lnTo>
                      <a:pt x="38647" y="26474"/>
                    </a:lnTo>
                    <a:lnTo>
                      <a:pt x="38230" y="26566"/>
                    </a:lnTo>
                    <a:lnTo>
                      <a:pt x="38092" y="26613"/>
                    </a:lnTo>
                    <a:lnTo>
                      <a:pt x="37953" y="26659"/>
                    </a:lnTo>
                    <a:lnTo>
                      <a:pt x="37675" y="26844"/>
                    </a:lnTo>
                    <a:lnTo>
                      <a:pt x="37351" y="27075"/>
                    </a:lnTo>
                    <a:lnTo>
                      <a:pt x="37166" y="27307"/>
                    </a:lnTo>
                    <a:lnTo>
                      <a:pt x="37027" y="27584"/>
                    </a:lnTo>
                    <a:lnTo>
                      <a:pt x="36935" y="27816"/>
                    </a:lnTo>
                    <a:lnTo>
                      <a:pt x="36888" y="28094"/>
                    </a:lnTo>
                    <a:lnTo>
                      <a:pt x="36842" y="28232"/>
                    </a:lnTo>
                    <a:lnTo>
                      <a:pt x="36842" y="28371"/>
                    </a:lnTo>
                    <a:lnTo>
                      <a:pt x="36842" y="28742"/>
                    </a:lnTo>
                    <a:lnTo>
                      <a:pt x="36888" y="28880"/>
                    </a:lnTo>
                    <a:lnTo>
                      <a:pt x="36888" y="28927"/>
                    </a:lnTo>
                    <a:lnTo>
                      <a:pt x="37027" y="28927"/>
                    </a:lnTo>
                    <a:lnTo>
                      <a:pt x="37027" y="28880"/>
                    </a:lnTo>
                    <a:lnTo>
                      <a:pt x="36981" y="28742"/>
                    </a:lnTo>
                    <a:lnTo>
                      <a:pt x="36981" y="28556"/>
                    </a:lnTo>
                    <a:lnTo>
                      <a:pt x="37120" y="28695"/>
                    </a:lnTo>
                    <a:lnTo>
                      <a:pt x="37536" y="29065"/>
                    </a:lnTo>
                    <a:lnTo>
                      <a:pt x="37212" y="29204"/>
                    </a:lnTo>
                    <a:lnTo>
                      <a:pt x="36888" y="29297"/>
                    </a:lnTo>
                    <a:lnTo>
                      <a:pt x="36564" y="29389"/>
                    </a:lnTo>
                    <a:lnTo>
                      <a:pt x="36240" y="29436"/>
                    </a:lnTo>
                    <a:lnTo>
                      <a:pt x="35916" y="29436"/>
                    </a:lnTo>
                    <a:lnTo>
                      <a:pt x="35546" y="29389"/>
                    </a:lnTo>
                    <a:lnTo>
                      <a:pt x="35222" y="29343"/>
                    </a:lnTo>
                    <a:lnTo>
                      <a:pt x="34898" y="29251"/>
                    </a:lnTo>
                    <a:lnTo>
                      <a:pt x="34667" y="28834"/>
                    </a:lnTo>
                    <a:lnTo>
                      <a:pt x="34389" y="28464"/>
                    </a:lnTo>
                    <a:lnTo>
                      <a:pt x="34065" y="28094"/>
                    </a:lnTo>
                    <a:lnTo>
                      <a:pt x="33741" y="27770"/>
                    </a:lnTo>
                    <a:lnTo>
                      <a:pt x="29900" y="24622"/>
                    </a:lnTo>
                    <a:lnTo>
                      <a:pt x="35176" y="20226"/>
                    </a:lnTo>
                    <a:lnTo>
                      <a:pt x="35777" y="19670"/>
                    </a:lnTo>
                    <a:lnTo>
                      <a:pt x="36287" y="19068"/>
                    </a:lnTo>
                    <a:lnTo>
                      <a:pt x="36749" y="18420"/>
                    </a:lnTo>
                    <a:lnTo>
                      <a:pt x="37120" y="17726"/>
                    </a:lnTo>
                    <a:close/>
                    <a:moveTo>
                      <a:pt x="38230" y="26705"/>
                    </a:moveTo>
                    <a:lnTo>
                      <a:pt x="38508" y="26798"/>
                    </a:lnTo>
                    <a:lnTo>
                      <a:pt x="38693" y="26936"/>
                    </a:lnTo>
                    <a:lnTo>
                      <a:pt x="39156" y="27307"/>
                    </a:lnTo>
                    <a:lnTo>
                      <a:pt x="39202" y="27353"/>
                    </a:lnTo>
                    <a:lnTo>
                      <a:pt x="39249" y="27399"/>
                    </a:lnTo>
                    <a:lnTo>
                      <a:pt x="39341" y="27492"/>
                    </a:lnTo>
                    <a:lnTo>
                      <a:pt x="39434" y="27492"/>
                    </a:lnTo>
                    <a:lnTo>
                      <a:pt x="40452" y="26936"/>
                    </a:lnTo>
                    <a:lnTo>
                      <a:pt x="40637" y="26936"/>
                    </a:lnTo>
                    <a:lnTo>
                      <a:pt x="40822" y="26983"/>
                    </a:lnTo>
                    <a:lnTo>
                      <a:pt x="41841" y="27677"/>
                    </a:lnTo>
                    <a:lnTo>
                      <a:pt x="41933" y="27770"/>
                    </a:lnTo>
                    <a:lnTo>
                      <a:pt x="41979" y="27908"/>
                    </a:lnTo>
                    <a:lnTo>
                      <a:pt x="41979" y="28047"/>
                    </a:lnTo>
                    <a:lnTo>
                      <a:pt x="41887" y="28186"/>
                    </a:lnTo>
                    <a:lnTo>
                      <a:pt x="41794" y="28279"/>
                    </a:lnTo>
                    <a:lnTo>
                      <a:pt x="41655" y="28325"/>
                    </a:lnTo>
                    <a:lnTo>
                      <a:pt x="41563" y="28325"/>
                    </a:lnTo>
                    <a:lnTo>
                      <a:pt x="41424" y="28232"/>
                    </a:lnTo>
                    <a:lnTo>
                      <a:pt x="41193" y="28094"/>
                    </a:lnTo>
                    <a:lnTo>
                      <a:pt x="40683" y="27677"/>
                    </a:lnTo>
                    <a:lnTo>
                      <a:pt x="40637" y="27631"/>
                    </a:lnTo>
                    <a:lnTo>
                      <a:pt x="40591" y="27677"/>
                    </a:lnTo>
                    <a:lnTo>
                      <a:pt x="40591" y="27723"/>
                    </a:lnTo>
                    <a:lnTo>
                      <a:pt x="40591" y="27770"/>
                    </a:lnTo>
                    <a:lnTo>
                      <a:pt x="41100" y="28186"/>
                    </a:lnTo>
                    <a:lnTo>
                      <a:pt x="41285" y="28510"/>
                    </a:lnTo>
                    <a:lnTo>
                      <a:pt x="41331" y="28510"/>
                    </a:lnTo>
                    <a:lnTo>
                      <a:pt x="41424" y="28603"/>
                    </a:lnTo>
                    <a:lnTo>
                      <a:pt x="42488" y="29436"/>
                    </a:lnTo>
                    <a:lnTo>
                      <a:pt x="42581" y="29528"/>
                    </a:lnTo>
                    <a:lnTo>
                      <a:pt x="42627" y="29667"/>
                    </a:lnTo>
                    <a:lnTo>
                      <a:pt x="42627" y="29806"/>
                    </a:lnTo>
                    <a:lnTo>
                      <a:pt x="42581" y="29945"/>
                    </a:lnTo>
                    <a:lnTo>
                      <a:pt x="42488" y="30037"/>
                    </a:lnTo>
                    <a:lnTo>
                      <a:pt x="42350" y="30084"/>
                    </a:lnTo>
                    <a:lnTo>
                      <a:pt x="42165" y="30084"/>
                    </a:lnTo>
                    <a:lnTo>
                      <a:pt x="42026" y="30037"/>
                    </a:lnTo>
                    <a:lnTo>
                      <a:pt x="40776" y="28973"/>
                    </a:lnTo>
                    <a:lnTo>
                      <a:pt x="40730" y="28973"/>
                    </a:lnTo>
                    <a:lnTo>
                      <a:pt x="40683" y="29019"/>
                    </a:lnTo>
                    <a:lnTo>
                      <a:pt x="40683" y="29065"/>
                    </a:lnTo>
                    <a:lnTo>
                      <a:pt x="40683" y="29112"/>
                    </a:lnTo>
                    <a:lnTo>
                      <a:pt x="41979" y="30130"/>
                    </a:lnTo>
                    <a:lnTo>
                      <a:pt x="42165" y="30269"/>
                    </a:lnTo>
                    <a:lnTo>
                      <a:pt x="42211" y="30361"/>
                    </a:lnTo>
                    <a:lnTo>
                      <a:pt x="42257" y="30500"/>
                    </a:lnTo>
                    <a:lnTo>
                      <a:pt x="42211" y="30593"/>
                    </a:lnTo>
                    <a:lnTo>
                      <a:pt x="42118" y="30639"/>
                    </a:lnTo>
                    <a:lnTo>
                      <a:pt x="42072" y="30685"/>
                    </a:lnTo>
                    <a:lnTo>
                      <a:pt x="41979" y="30778"/>
                    </a:lnTo>
                    <a:lnTo>
                      <a:pt x="41841" y="30824"/>
                    </a:lnTo>
                    <a:lnTo>
                      <a:pt x="41702" y="30778"/>
                    </a:lnTo>
                    <a:lnTo>
                      <a:pt x="41563" y="30732"/>
                    </a:lnTo>
                    <a:lnTo>
                      <a:pt x="40498" y="29852"/>
                    </a:lnTo>
                    <a:lnTo>
                      <a:pt x="40406" y="29806"/>
                    </a:lnTo>
                    <a:lnTo>
                      <a:pt x="40359" y="29852"/>
                    </a:lnTo>
                    <a:lnTo>
                      <a:pt x="40359" y="29899"/>
                    </a:lnTo>
                    <a:lnTo>
                      <a:pt x="40406" y="29945"/>
                    </a:lnTo>
                    <a:lnTo>
                      <a:pt x="41470" y="30824"/>
                    </a:lnTo>
                    <a:lnTo>
                      <a:pt x="41563" y="30963"/>
                    </a:lnTo>
                    <a:lnTo>
                      <a:pt x="41609" y="31102"/>
                    </a:lnTo>
                    <a:lnTo>
                      <a:pt x="41609" y="31241"/>
                    </a:lnTo>
                    <a:lnTo>
                      <a:pt x="41517" y="31333"/>
                    </a:lnTo>
                    <a:lnTo>
                      <a:pt x="41424" y="31426"/>
                    </a:lnTo>
                    <a:lnTo>
                      <a:pt x="41285" y="31472"/>
                    </a:lnTo>
                    <a:lnTo>
                      <a:pt x="41146" y="31472"/>
                    </a:lnTo>
                    <a:lnTo>
                      <a:pt x="41007" y="31426"/>
                    </a:lnTo>
                    <a:lnTo>
                      <a:pt x="40683" y="31148"/>
                    </a:lnTo>
                    <a:lnTo>
                      <a:pt x="39712" y="30269"/>
                    </a:lnTo>
                    <a:lnTo>
                      <a:pt x="39619" y="30269"/>
                    </a:lnTo>
                    <a:lnTo>
                      <a:pt x="39619" y="30315"/>
                    </a:lnTo>
                    <a:lnTo>
                      <a:pt x="39619" y="30408"/>
                    </a:lnTo>
                    <a:lnTo>
                      <a:pt x="40591" y="31241"/>
                    </a:lnTo>
                    <a:lnTo>
                      <a:pt x="40683" y="31333"/>
                    </a:lnTo>
                    <a:lnTo>
                      <a:pt x="40730" y="31472"/>
                    </a:lnTo>
                    <a:lnTo>
                      <a:pt x="40683" y="31565"/>
                    </a:lnTo>
                    <a:lnTo>
                      <a:pt x="40637" y="31657"/>
                    </a:lnTo>
                    <a:lnTo>
                      <a:pt x="40545" y="31750"/>
                    </a:lnTo>
                    <a:lnTo>
                      <a:pt x="40359" y="31750"/>
                    </a:lnTo>
                    <a:lnTo>
                      <a:pt x="40267" y="31704"/>
                    </a:lnTo>
                    <a:lnTo>
                      <a:pt x="39249" y="30917"/>
                    </a:lnTo>
                    <a:lnTo>
                      <a:pt x="39202" y="30871"/>
                    </a:lnTo>
                    <a:lnTo>
                      <a:pt x="38925" y="30778"/>
                    </a:lnTo>
                    <a:lnTo>
                      <a:pt x="38601" y="30593"/>
                    </a:lnTo>
                    <a:lnTo>
                      <a:pt x="38369" y="30315"/>
                    </a:lnTo>
                    <a:lnTo>
                      <a:pt x="38138" y="29991"/>
                    </a:lnTo>
                    <a:lnTo>
                      <a:pt x="37999" y="29667"/>
                    </a:lnTo>
                    <a:lnTo>
                      <a:pt x="37953" y="29251"/>
                    </a:lnTo>
                    <a:lnTo>
                      <a:pt x="37953" y="29204"/>
                    </a:lnTo>
                    <a:lnTo>
                      <a:pt x="37768" y="29065"/>
                    </a:lnTo>
                    <a:lnTo>
                      <a:pt x="37721" y="29019"/>
                    </a:lnTo>
                    <a:lnTo>
                      <a:pt x="37675" y="28973"/>
                    </a:lnTo>
                    <a:lnTo>
                      <a:pt x="37212" y="28603"/>
                    </a:lnTo>
                    <a:lnTo>
                      <a:pt x="36981" y="28325"/>
                    </a:lnTo>
                    <a:lnTo>
                      <a:pt x="37027" y="28047"/>
                    </a:lnTo>
                    <a:lnTo>
                      <a:pt x="37120" y="27770"/>
                    </a:lnTo>
                    <a:lnTo>
                      <a:pt x="37212" y="27446"/>
                    </a:lnTo>
                    <a:lnTo>
                      <a:pt x="37444" y="27168"/>
                    </a:lnTo>
                    <a:lnTo>
                      <a:pt x="37629" y="27029"/>
                    </a:lnTo>
                    <a:lnTo>
                      <a:pt x="37860" y="26890"/>
                    </a:lnTo>
                    <a:lnTo>
                      <a:pt x="38230" y="26705"/>
                    </a:lnTo>
                    <a:close/>
                    <a:moveTo>
                      <a:pt x="40082" y="33092"/>
                    </a:moveTo>
                    <a:lnTo>
                      <a:pt x="40082" y="33138"/>
                    </a:lnTo>
                    <a:lnTo>
                      <a:pt x="39989" y="33185"/>
                    </a:lnTo>
                    <a:lnTo>
                      <a:pt x="39989" y="33277"/>
                    </a:lnTo>
                    <a:lnTo>
                      <a:pt x="39850" y="33509"/>
                    </a:lnTo>
                    <a:lnTo>
                      <a:pt x="39758" y="33786"/>
                    </a:lnTo>
                    <a:lnTo>
                      <a:pt x="39758" y="33740"/>
                    </a:lnTo>
                    <a:lnTo>
                      <a:pt x="39758" y="33694"/>
                    </a:lnTo>
                    <a:lnTo>
                      <a:pt x="39712" y="33694"/>
                    </a:lnTo>
                    <a:lnTo>
                      <a:pt x="39712" y="33647"/>
                    </a:lnTo>
                    <a:lnTo>
                      <a:pt x="39712" y="33601"/>
                    </a:lnTo>
                    <a:lnTo>
                      <a:pt x="39758" y="33555"/>
                    </a:lnTo>
                    <a:lnTo>
                      <a:pt x="39758" y="33509"/>
                    </a:lnTo>
                    <a:lnTo>
                      <a:pt x="39758" y="33462"/>
                    </a:lnTo>
                    <a:lnTo>
                      <a:pt x="39804" y="33416"/>
                    </a:lnTo>
                    <a:lnTo>
                      <a:pt x="39804" y="33370"/>
                    </a:lnTo>
                    <a:lnTo>
                      <a:pt x="39850" y="33323"/>
                    </a:lnTo>
                    <a:lnTo>
                      <a:pt x="39897" y="33277"/>
                    </a:lnTo>
                    <a:lnTo>
                      <a:pt x="39897" y="33231"/>
                    </a:lnTo>
                    <a:lnTo>
                      <a:pt x="39943" y="33231"/>
                    </a:lnTo>
                    <a:lnTo>
                      <a:pt x="39989" y="33185"/>
                    </a:lnTo>
                    <a:lnTo>
                      <a:pt x="39989" y="33138"/>
                    </a:lnTo>
                    <a:lnTo>
                      <a:pt x="40036" y="33138"/>
                    </a:lnTo>
                    <a:lnTo>
                      <a:pt x="40082" y="33092"/>
                    </a:lnTo>
                    <a:close/>
                    <a:moveTo>
                      <a:pt x="24623" y="33833"/>
                    </a:moveTo>
                    <a:lnTo>
                      <a:pt x="25040" y="34110"/>
                    </a:lnTo>
                    <a:lnTo>
                      <a:pt x="24808" y="34203"/>
                    </a:lnTo>
                    <a:lnTo>
                      <a:pt x="24623" y="34295"/>
                    </a:lnTo>
                    <a:lnTo>
                      <a:pt x="24623" y="33833"/>
                    </a:lnTo>
                    <a:close/>
                    <a:moveTo>
                      <a:pt x="26428" y="13468"/>
                    </a:moveTo>
                    <a:lnTo>
                      <a:pt x="26799" y="13515"/>
                    </a:lnTo>
                    <a:lnTo>
                      <a:pt x="27169" y="13561"/>
                    </a:lnTo>
                    <a:lnTo>
                      <a:pt x="27493" y="13653"/>
                    </a:lnTo>
                    <a:lnTo>
                      <a:pt x="27863" y="13792"/>
                    </a:lnTo>
                    <a:lnTo>
                      <a:pt x="28187" y="13977"/>
                    </a:lnTo>
                    <a:lnTo>
                      <a:pt x="28465" y="14162"/>
                    </a:lnTo>
                    <a:lnTo>
                      <a:pt x="28696" y="14394"/>
                    </a:lnTo>
                    <a:lnTo>
                      <a:pt x="28974" y="14625"/>
                    </a:lnTo>
                    <a:lnTo>
                      <a:pt x="29159" y="14857"/>
                    </a:lnTo>
                    <a:lnTo>
                      <a:pt x="29344" y="15134"/>
                    </a:lnTo>
                    <a:lnTo>
                      <a:pt x="29483" y="15412"/>
                    </a:lnTo>
                    <a:lnTo>
                      <a:pt x="29622" y="15736"/>
                    </a:lnTo>
                    <a:lnTo>
                      <a:pt x="29714" y="16060"/>
                    </a:lnTo>
                    <a:lnTo>
                      <a:pt x="29807" y="16384"/>
                    </a:lnTo>
                    <a:lnTo>
                      <a:pt x="29807" y="16708"/>
                    </a:lnTo>
                    <a:lnTo>
                      <a:pt x="29807" y="17032"/>
                    </a:lnTo>
                    <a:lnTo>
                      <a:pt x="29807" y="17356"/>
                    </a:lnTo>
                    <a:lnTo>
                      <a:pt x="29714" y="17680"/>
                    </a:lnTo>
                    <a:lnTo>
                      <a:pt x="29622" y="18004"/>
                    </a:lnTo>
                    <a:lnTo>
                      <a:pt x="29483" y="18328"/>
                    </a:lnTo>
                    <a:lnTo>
                      <a:pt x="27678" y="22216"/>
                    </a:lnTo>
                    <a:lnTo>
                      <a:pt x="27632" y="22308"/>
                    </a:lnTo>
                    <a:lnTo>
                      <a:pt x="27585" y="22401"/>
                    </a:lnTo>
                    <a:lnTo>
                      <a:pt x="27493" y="22632"/>
                    </a:lnTo>
                    <a:lnTo>
                      <a:pt x="27447" y="22725"/>
                    </a:lnTo>
                    <a:lnTo>
                      <a:pt x="27447" y="22771"/>
                    </a:lnTo>
                    <a:lnTo>
                      <a:pt x="26613" y="24530"/>
                    </a:lnTo>
                    <a:lnTo>
                      <a:pt x="26475" y="24622"/>
                    </a:lnTo>
                    <a:lnTo>
                      <a:pt x="26382" y="24715"/>
                    </a:lnTo>
                    <a:lnTo>
                      <a:pt x="26197" y="24761"/>
                    </a:lnTo>
                    <a:lnTo>
                      <a:pt x="25966" y="24807"/>
                    </a:lnTo>
                    <a:lnTo>
                      <a:pt x="25642" y="24761"/>
                    </a:lnTo>
                    <a:lnTo>
                      <a:pt x="25271" y="24715"/>
                    </a:lnTo>
                    <a:lnTo>
                      <a:pt x="24808" y="24530"/>
                    </a:lnTo>
                    <a:lnTo>
                      <a:pt x="24716" y="24530"/>
                    </a:lnTo>
                    <a:lnTo>
                      <a:pt x="24716" y="24576"/>
                    </a:lnTo>
                    <a:lnTo>
                      <a:pt x="24762" y="24622"/>
                    </a:lnTo>
                    <a:lnTo>
                      <a:pt x="25086" y="24761"/>
                    </a:lnTo>
                    <a:lnTo>
                      <a:pt x="25410" y="24854"/>
                    </a:lnTo>
                    <a:lnTo>
                      <a:pt x="25688" y="24946"/>
                    </a:lnTo>
                    <a:lnTo>
                      <a:pt x="25919" y="24946"/>
                    </a:lnTo>
                    <a:lnTo>
                      <a:pt x="26243" y="24900"/>
                    </a:lnTo>
                    <a:lnTo>
                      <a:pt x="26521" y="24807"/>
                    </a:lnTo>
                    <a:lnTo>
                      <a:pt x="26521" y="24807"/>
                    </a:lnTo>
                    <a:lnTo>
                      <a:pt x="26382" y="24900"/>
                    </a:lnTo>
                    <a:lnTo>
                      <a:pt x="26290" y="25039"/>
                    </a:lnTo>
                    <a:lnTo>
                      <a:pt x="26058" y="25131"/>
                    </a:lnTo>
                    <a:lnTo>
                      <a:pt x="25873" y="25224"/>
                    </a:lnTo>
                    <a:lnTo>
                      <a:pt x="25734" y="25224"/>
                    </a:lnTo>
                    <a:lnTo>
                      <a:pt x="25734" y="25270"/>
                    </a:lnTo>
                    <a:lnTo>
                      <a:pt x="25734" y="25317"/>
                    </a:lnTo>
                    <a:lnTo>
                      <a:pt x="25780" y="25363"/>
                    </a:lnTo>
                    <a:lnTo>
                      <a:pt x="25919" y="25317"/>
                    </a:lnTo>
                    <a:lnTo>
                      <a:pt x="26151" y="25270"/>
                    </a:lnTo>
                    <a:lnTo>
                      <a:pt x="26290" y="25178"/>
                    </a:lnTo>
                    <a:lnTo>
                      <a:pt x="26428" y="25085"/>
                    </a:lnTo>
                    <a:lnTo>
                      <a:pt x="26567" y="24946"/>
                    </a:lnTo>
                    <a:lnTo>
                      <a:pt x="26706" y="24761"/>
                    </a:lnTo>
                    <a:lnTo>
                      <a:pt x="27447" y="25918"/>
                    </a:lnTo>
                    <a:lnTo>
                      <a:pt x="27493" y="25965"/>
                    </a:lnTo>
                    <a:lnTo>
                      <a:pt x="27539" y="26011"/>
                    </a:lnTo>
                    <a:lnTo>
                      <a:pt x="27585" y="26103"/>
                    </a:lnTo>
                    <a:lnTo>
                      <a:pt x="27632" y="26196"/>
                    </a:lnTo>
                    <a:lnTo>
                      <a:pt x="27678" y="26242"/>
                    </a:lnTo>
                    <a:lnTo>
                      <a:pt x="29622" y="29112"/>
                    </a:lnTo>
                    <a:lnTo>
                      <a:pt x="29761" y="29389"/>
                    </a:lnTo>
                    <a:lnTo>
                      <a:pt x="29946" y="29713"/>
                    </a:lnTo>
                    <a:lnTo>
                      <a:pt x="30038" y="30037"/>
                    </a:lnTo>
                    <a:lnTo>
                      <a:pt x="30131" y="30361"/>
                    </a:lnTo>
                    <a:lnTo>
                      <a:pt x="30177" y="30685"/>
                    </a:lnTo>
                    <a:lnTo>
                      <a:pt x="30177" y="31009"/>
                    </a:lnTo>
                    <a:lnTo>
                      <a:pt x="30177" y="31333"/>
                    </a:lnTo>
                    <a:lnTo>
                      <a:pt x="30131" y="31704"/>
                    </a:lnTo>
                    <a:lnTo>
                      <a:pt x="29992" y="32166"/>
                    </a:lnTo>
                    <a:lnTo>
                      <a:pt x="29807" y="32583"/>
                    </a:lnTo>
                    <a:lnTo>
                      <a:pt x="29529" y="33000"/>
                    </a:lnTo>
                    <a:lnTo>
                      <a:pt x="29205" y="33370"/>
                    </a:lnTo>
                    <a:lnTo>
                      <a:pt x="29205" y="33416"/>
                    </a:lnTo>
                    <a:lnTo>
                      <a:pt x="29159" y="33462"/>
                    </a:lnTo>
                    <a:lnTo>
                      <a:pt x="29113" y="33509"/>
                    </a:lnTo>
                    <a:lnTo>
                      <a:pt x="28650" y="33833"/>
                    </a:lnTo>
                    <a:lnTo>
                      <a:pt x="28280" y="34064"/>
                    </a:lnTo>
                    <a:lnTo>
                      <a:pt x="27909" y="34249"/>
                    </a:lnTo>
                    <a:lnTo>
                      <a:pt x="27493" y="34342"/>
                    </a:lnTo>
                    <a:lnTo>
                      <a:pt x="27076" y="34434"/>
                    </a:lnTo>
                    <a:lnTo>
                      <a:pt x="26521" y="34434"/>
                    </a:lnTo>
                    <a:lnTo>
                      <a:pt x="26104" y="34342"/>
                    </a:lnTo>
                    <a:lnTo>
                      <a:pt x="25734" y="34249"/>
                    </a:lnTo>
                    <a:lnTo>
                      <a:pt x="25364" y="34110"/>
                    </a:lnTo>
                    <a:lnTo>
                      <a:pt x="25271" y="34110"/>
                    </a:lnTo>
                    <a:lnTo>
                      <a:pt x="25271" y="34064"/>
                    </a:lnTo>
                    <a:lnTo>
                      <a:pt x="25179" y="34064"/>
                    </a:lnTo>
                    <a:lnTo>
                      <a:pt x="24901" y="33879"/>
                    </a:lnTo>
                    <a:lnTo>
                      <a:pt x="24623" y="33647"/>
                    </a:lnTo>
                    <a:lnTo>
                      <a:pt x="24531" y="33601"/>
                    </a:lnTo>
                    <a:lnTo>
                      <a:pt x="24484" y="33555"/>
                    </a:lnTo>
                    <a:lnTo>
                      <a:pt x="24161" y="33231"/>
                    </a:lnTo>
                    <a:lnTo>
                      <a:pt x="23929" y="32907"/>
                    </a:lnTo>
                    <a:lnTo>
                      <a:pt x="22541" y="30824"/>
                    </a:lnTo>
                    <a:lnTo>
                      <a:pt x="22448" y="30732"/>
                    </a:lnTo>
                    <a:lnTo>
                      <a:pt x="22402" y="30639"/>
                    </a:lnTo>
                    <a:lnTo>
                      <a:pt x="22355" y="30593"/>
                    </a:lnTo>
                    <a:lnTo>
                      <a:pt x="22309" y="30454"/>
                    </a:lnTo>
                    <a:lnTo>
                      <a:pt x="22263" y="30454"/>
                    </a:lnTo>
                    <a:lnTo>
                      <a:pt x="21985" y="29991"/>
                    </a:lnTo>
                    <a:lnTo>
                      <a:pt x="21893" y="29852"/>
                    </a:lnTo>
                    <a:lnTo>
                      <a:pt x="21800" y="29713"/>
                    </a:lnTo>
                    <a:lnTo>
                      <a:pt x="20458" y="27723"/>
                    </a:lnTo>
                    <a:lnTo>
                      <a:pt x="20412" y="27631"/>
                    </a:lnTo>
                    <a:lnTo>
                      <a:pt x="20365" y="27584"/>
                    </a:lnTo>
                    <a:lnTo>
                      <a:pt x="20365" y="27538"/>
                    </a:lnTo>
                    <a:lnTo>
                      <a:pt x="19949" y="26936"/>
                    </a:lnTo>
                    <a:lnTo>
                      <a:pt x="19902" y="26844"/>
                    </a:lnTo>
                    <a:lnTo>
                      <a:pt x="19856" y="26798"/>
                    </a:lnTo>
                    <a:lnTo>
                      <a:pt x="19810" y="26751"/>
                    </a:lnTo>
                    <a:lnTo>
                      <a:pt x="19625" y="26381"/>
                    </a:lnTo>
                    <a:lnTo>
                      <a:pt x="19440" y="25965"/>
                    </a:lnTo>
                    <a:lnTo>
                      <a:pt x="19347" y="25548"/>
                    </a:lnTo>
                    <a:lnTo>
                      <a:pt x="19255" y="25131"/>
                    </a:lnTo>
                    <a:lnTo>
                      <a:pt x="19255" y="24715"/>
                    </a:lnTo>
                    <a:lnTo>
                      <a:pt x="19301" y="24252"/>
                    </a:lnTo>
                    <a:lnTo>
                      <a:pt x="19393" y="23836"/>
                    </a:lnTo>
                    <a:lnTo>
                      <a:pt x="19579" y="23419"/>
                    </a:lnTo>
                    <a:lnTo>
                      <a:pt x="20041" y="22447"/>
                    </a:lnTo>
                    <a:lnTo>
                      <a:pt x="20041" y="22401"/>
                    </a:lnTo>
                    <a:lnTo>
                      <a:pt x="20088" y="22308"/>
                    </a:lnTo>
                    <a:lnTo>
                      <a:pt x="22170" y="17911"/>
                    </a:lnTo>
                    <a:lnTo>
                      <a:pt x="22170" y="17865"/>
                    </a:lnTo>
                    <a:lnTo>
                      <a:pt x="22217" y="17773"/>
                    </a:lnTo>
                    <a:lnTo>
                      <a:pt x="23327" y="15458"/>
                    </a:lnTo>
                    <a:lnTo>
                      <a:pt x="23466" y="15134"/>
                    </a:lnTo>
                    <a:lnTo>
                      <a:pt x="23651" y="14857"/>
                    </a:lnTo>
                    <a:lnTo>
                      <a:pt x="23883" y="14625"/>
                    </a:lnTo>
                    <a:lnTo>
                      <a:pt x="24114" y="14394"/>
                    </a:lnTo>
                    <a:lnTo>
                      <a:pt x="24346" y="14162"/>
                    </a:lnTo>
                    <a:lnTo>
                      <a:pt x="24623" y="13977"/>
                    </a:lnTo>
                    <a:lnTo>
                      <a:pt x="24947" y="13792"/>
                    </a:lnTo>
                    <a:lnTo>
                      <a:pt x="25271" y="13700"/>
                    </a:lnTo>
                    <a:lnTo>
                      <a:pt x="25827" y="13515"/>
                    </a:lnTo>
                    <a:lnTo>
                      <a:pt x="26428" y="13468"/>
                    </a:lnTo>
                    <a:close/>
                    <a:moveTo>
                      <a:pt x="40036" y="34157"/>
                    </a:moveTo>
                    <a:lnTo>
                      <a:pt x="40174" y="34249"/>
                    </a:lnTo>
                    <a:lnTo>
                      <a:pt x="40267" y="34295"/>
                    </a:lnTo>
                    <a:lnTo>
                      <a:pt x="40406" y="34342"/>
                    </a:lnTo>
                    <a:lnTo>
                      <a:pt x="43056" y="35915"/>
                    </a:lnTo>
                    <a:lnTo>
                      <a:pt x="41609" y="35082"/>
                    </a:lnTo>
                    <a:lnTo>
                      <a:pt x="40359" y="34342"/>
                    </a:lnTo>
                    <a:lnTo>
                      <a:pt x="40221" y="34295"/>
                    </a:lnTo>
                    <a:lnTo>
                      <a:pt x="40036" y="34157"/>
                    </a:lnTo>
                    <a:close/>
                    <a:moveTo>
                      <a:pt x="43368" y="36100"/>
                    </a:moveTo>
                    <a:lnTo>
                      <a:pt x="43460" y="36147"/>
                    </a:lnTo>
                    <a:lnTo>
                      <a:pt x="43484" y="36170"/>
                    </a:lnTo>
                    <a:lnTo>
                      <a:pt x="43368" y="36100"/>
                    </a:lnTo>
                    <a:close/>
                    <a:moveTo>
                      <a:pt x="43553" y="36193"/>
                    </a:moveTo>
                    <a:lnTo>
                      <a:pt x="43553" y="36212"/>
                    </a:lnTo>
                    <a:lnTo>
                      <a:pt x="43553" y="36212"/>
                    </a:lnTo>
                    <a:lnTo>
                      <a:pt x="43522" y="36193"/>
                    </a:lnTo>
                    <a:close/>
                    <a:moveTo>
                      <a:pt x="6758" y="30130"/>
                    </a:moveTo>
                    <a:lnTo>
                      <a:pt x="6897" y="30223"/>
                    </a:lnTo>
                    <a:lnTo>
                      <a:pt x="9257" y="31565"/>
                    </a:lnTo>
                    <a:lnTo>
                      <a:pt x="9443" y="31657"/>
                    </a:lnTo>
                    <a:lnTo>
                      <a:pt x="9628" y="31796"/>
                    </a:lnTo>
                    <a:lnTo>
                      <a:pt x="9859" y="31889"/>
                    </a:lnTo>
                    <a:lnTo>
                      <a:pt x="9952" y="31981"/>
                    </a:lnTo>
                    <a:lnTo>
                      <a:pt x="10229" y="32120"/>
                    </a:lnTo>
                    <a:lnTo>
                      <a:pt x="10553" y="32305"/>
                    </a:lnTo>
                    <a:lnTo>
                      <a:pt x="13701" y="34110"/>
                    </a:lnTo>
                    <a:lnTo>
                      <a:pt x="14256" y="34434"/>
                    </a:lnTo>
                    <a:lnTo>
                      <a:pt x="14765" y="34712"/>
                    </a:lnTo>
                    <a:lnTo>
                      <a:pt x="15182" y="34990"/>
                    </a:lnTo>
                    <a:lnTo>
                      <a:pt x="15182" y="35036"/>
                    </a:lnTo>
                    <a:lnTo>
                      <a:pt x="15182" y="35129"/>
                    </a:lnTo>
                    <a:lnTo>
                      <a:pt x="15182" y="35221"/>
                    </a:lnTo>
                    <a:lnTo>
                      <a:pt x="15182" y="36193"/>
                    </a:lnTo>
                    <a:lnTo>
                      <a:pt x="15182" y="36239"/>
                    </a:lnTo>
                    <a:lnTo>
                      <a:pt x="15043" y="36147"/>
                    </a:lnTo>
                    <a:lnTo>
                      <a:pt x="14858" y="36054"/>
                    </a:lnTo>
                    <a:lnTo>
                      <a:pt x="14117" y="35591"/>
                    </a:lnTo>
                    <a:lnTo>
                      <a:pt x="13839" y="35453"/>
                    </a:lnTo>
                    <a:lnTo>
                      <a:pt x="13515" y="35267"/>
                    </a:lnTo>
                    <a:lnTo>
                      <a:pt x="11710" y="34203"/>
                    </a:lnTo>
                    <a:lnTo>
                      <a:pt x="10877" y="33740"/>
                    </a:lnTo>
                    <a:lnTo>
                      <a:pt x="8702" y="32490"/>
                    </a:lnTo>
                    <a:lnTo>
                      <a:pt x="8471" y="32352"/>
                    </a:lnTo>
                    <a:lnTo>
                      <a:pt x="8332" y="32305"/>
                    </a:lnTo>
                    <a:lnTo>
                      <a:pt x="8239" y="32213"/>
                    </a:lnTo>
                    <a:lnTo>
                      <a:pt x="8008" y="32074"/>
                    </a:lnTo>
                    <a:lnTo>
                      <a:pt x="7962" y="32074"/>
                    </a:lnTo>
                    <a:lnTo>
                      <a:pt x="7823" y="31981"/>
                    </a:lnTo>
                    <a:lnTo>
                      <a:pt x="7684" y="31889"/>
                    </a:lnTo>
                    <a:lnTo>
                      <a:pt x="7638" y="31889"/>
                    </a:lnTo>
                    <a:lnTo>
                      <a:pt x="7452" y="31750"/>
                    </a:lnTo>
                    <a:lnTo>
                      <a:pt x="7314" y="31704"/>
                    </a:lnTo>
                    <a:lnTo>
                      <a:pt x="7267" y="31657"/>
                    </a:lnTo>
                    <a:lnTo>
                      <a:pt x="7221" y="31657"/>
                    </a:lnTo>
                    <a:lnTo>
                      <a:pt x="7175" y="31611"/>
                    </a:lnTo>
                    <a:lnTo>
                      <a:pt x="7082" y="31565"/>
                    </a:lnTo>
                    <a:lnTo>
                      <a:pt x="6990" y="31518"/>
                    </a:lnTo>
                    <a:lnTo>
                      <a:pt x="6943" y="31472"/>
                    </a:lnTo>
                    <a:lnTo>
                      <a:pt x="6758" y="31287"/>
                    </a:lnTo>
                    <a:lnTo>
                      <a:pt x="6573" y="31056"/>
                    </a:lnTo>
                    <a:lnTo>
                      <a:pt x="6434" y="30778"/>
                    </a:lnTo>
                    <a:lnTo>
                      <a:pt x="6388" y="30500"/>
                    </a:lnTo>
                    <a:lnTo>
                      <a:pt x="6434" y="30269"/>
                    </a:lnTo>
                    <a:lnTo>
                      <a:pt x="6527" y="30176"/>
                    </a:lnTo>
                    <a:lnTo>
                      <a:pt x="6666" y="30130"/>
                    </a:lnTo>
                    <a:close/>
                    <a:moveTo>
                      <a:pt x="25132" y="34249"/>
                    </a:moveTo>
                    <a:lnTo>
                      <a:pt x="24623" y="36286"/>
                    </a:lnTo>
                    <a:lnTo>
                      <a:pt x="24623" y="34434"/>
                    </a:lnTo>
                    <a:lnTo>
                      <a:pt x="24855" y="34342"/>
                    </a:lnTo>
                    <a:lnTo>
                      <a:pt x="25132" y="34249"/>
                    </a:lnTo>
                    <a:close/>
                    <a:moveTo>
                      <a:pt x="3981" y="36517"/>
                    </a:moveTo>
                    <a:lnTo>
                      <a:pt x="3935" y="36600"/>
                    </a:lnTo>
                    <a:lnTo>
                      <a:pt x="3935" y="36517"/>
                    </a:lnTo>
                    <a:close/>
                    <a:moveTo>
                      <a:pt x="15043" y="36517"/>
                    </a:moveTo>
                    <a:lnTo>
                      <a:pt x="15182" y="36610"/>
                    </a:lnTo>
                    <a:lnTo>
                      <a:pt x="15182" y="36656"/>
                    </a:lnTo>
                    <a:lnTo>
                      <a:pt x="15043" y="36517"/>
                    </a:lnTo>
                    <a:close/>
                    <a:moveTo>
                      <a:pt x="39943" y="34295"/>
                    </a:moveTo>
                    <a:lnTo>
                      <a:pt x="40174" y="34434"/>
                    </a:lnTo>
                    <a:lnTo>
                      <a:pt x="40313" y="34481"/>
                    </a:lnTo>
                    <a:lnTo>
                      <a:pt x="40406" y="34527"/>
                    </a:lnTo>
                    <a:lnTo>
                      <a:pt x="40498" y="34573"/>
                    </a:lnTo>
                    <a:lnTo>
                      <a:pt x="40591" y="34666"/>
                    </a:lnTo>
                    <a:lnTo>
                      <a:pt x="40730" y="34712"/>
                    </a:lnTo>
                    <a:lnTo>
                      <a:pt x="40915" y="34851"/>
                    </a:lnTo>
                    <a:lnTo>
                      <a:pt x="43553" y="36378"/>
                    </a:lnTo>
                    <a:lnTo>
                      <a:pt x="43599" y="36378"/>
                    </a:lnTo>
                    <a:lnTo>
                      <a:pt x="43599" y="36471"/>
                    </a:lnTo>
                    <a:lnTo>
                      <a:pt x="43646" y="36517"/>
                    </a:lnTo>
                    <a:lnTo>
                      <a:pt x="43692" y="36517"/>
                    </a:lnTo>
                    <a:lnTo>
                      <a:pt x="43738" y="36471"/>
                    </a:lnTo>
                    <a:lnTo>
                      <a:pt x="43831" y="36563"/>
                    </a:lnTo>
                    <a:lnTo>
                      <a:pt x="43877" y="36610"/>
                    </a:lnTo>
                    <a:lnTo>
                      <a:pt x="43923" y="36656"/>
                    </a:lnTo>
                    <a:lnTo>
                      <a:pt x="43970" y="36748"/>
                    </a:lnTo>
                    <a:lnTo>
                      <a:pt x="44016" y="36795"/>
                    </a:lnTo>
                    <a:lnTo>
                      <a:pt x="44016" y="36841"/>
                    </a:lnTo>
                    <a:lnTo>
                      <a:pt x="43923" y="36748"/>
                    </a:lnTo>
                    <a:lnTo>
                      <a:pt x="43877" y="36748"/>
                    </a:lnTo>
                    <a:lnTo>
                      <a:pt x="43784" y="36656"/>
                    </a:lnTo>
                    <a:lnTo>
                      <a:pt x="43784" y="36610"/>
                    </a:lnTo>
                    <a:lnTo>
                      <a:pt x="43692" y="36656"/>
                    </a:lnTo>
                    <a:lnTo>
                      <a:pt x="40961" y="35036"/>
                    </a:lnTo>
                    <a:lnTo>
                      <a:pt x="40683" y="34897"/>
                    </a:lnTo>
                    <a:lnTo>
                      <a:pt x="40221" y="34666"/>
                    </a:lnTo>
                    <a:lnTo>
                      <a:pt x="40036" y="34481"/>
                    </a:lnTo>
                    <a:lnTo>
                      <a:pt x="39943" y="34342"/>
                    </a:lnTo>
                    <a:lnTo>
                      <a:pt x="39943" y="34295"/>
                    </a:lnTo>
                    <a:close/>
                    <a:moveTo>
                      <a:pt x="772" y="36548"/>
                    </a:moveTo>
                    <a:lnTo>
                      <a:pt x="649" y="36848"/>
                    </a:lnTo>
                    <a:lnTo>
                      <a:pt x="649" y="36795"/>
                    </a:lnTo>
                    <a:lnTo>
                      <a:pt x="772" y="36548"/>
                    </a:lnTo>
                    <a:close/>
                    <a:moveTo>
                      <a:pt x="3865" y="36725"/>
                    </a:moveTo>
                    <a:lnTo>
                      <a:pt x="3783" y="36874"/>
                    </a:lnTo>
                    <a:lnTo>
                      <a:pt x="3796" y="36841"/>
                    </a:lnTo>
                    <a:lnTo>
                      <a:pt x="3865" y="36725"/>
                    </a:lnTo>
                    <a:close/>
                    <a:moveTo>
                      <a:pt x="3750" y="36957"/>
                    </a:moveTo>
                    <a:lnTo>
                      <a:pt x="3750" y="36980"/>
                    </a:lnTo>
                    <a:lnTo>
                      <a:pt x="3704" y="37072"/>
                    </a:lnTo>
                    <a:lnTo>
                      <a:pt x="3750" y="36957"/>
                    </a:lnTo>
                    <a:close/>
                    <a:moveTo>
                      <a:pt x="3889" y="36980"/>
                    </a:moveTo>
                    <a:lnTo>
                      <a:pt x="3750" y="37258"/>
                    </a:lnTo>
                    <a:lnTo>
                      <a:pt x="3842" y="37072"/>
                    </a:lnTo>
                    <a:lnTo>
                      <a:pt x="3889" y="36980"/>
                    </a:lnTo>
                    <a:close/>
                    <a:moveTo>
                      <a:pt x="44779" y="37905"/>
                    </a:moveTo>
                    <a:lnTo>
                      <a:pt x="44756" y="37952"/>
                    </a:lnTo>
                    <a:lnTo>
                      <a:pt x="44618" y="37998"/>
                    </a:lnTo>
                    <a:lnTo>
                      <a:pt x="44664" y="37952"/>
                    </a:lnTo>
                    <a:lnTo>
                      <a:pt x="44756" y="37905"/>
                    </a:lnTo>
                    <a:close/>
                    <a:moveTo>
                      <a:pt x="44479" y="38091"/>
                    </a:moveTo>
                    <a:lnTo>
                      <a:pt x="44432" y="38137"/>
                    </a:lnTo>
                    <a:lnTo>
                      <a:pt x="44386" y="38183"/>
                    </a:lnTo>
                    <a:lnTo>
                      <a:pt x="44340" y="38183"/>
                    </a:lnTo>
                    <a:lnTo>
                      <a:pt x="44278" y="38214"/>
                    </a:lnTo>
                    <a:lnTo>
                      <a:pt x="44278" y="38214"/>
                    </a:lnTo>
                    <a:lnTo>
                      <a:pt x="44479" y="38091"/>
                    </a:lnTo>
                    <a:close/>
                    <a:moveTo>
                      <a:pt x="41887" y="38044"/>
                    </a:moveTo>
                    <a:lnTo>
                      <a:pt x="41933" y="38091"/>
                    </a:lnTo>
                    <a:lnTo>
                      <a:pt x="42026" y="38137"/>
                    </a:lnTo>
                    <a:lnTo>
                      <a:pt x="42118" y="38322"/>
                    </a:lnTo>
                    <a:lnTo>
                      <a:pt x="42211" y="38507"/>
                    </a:lnTo>
                    <a:lnTo>
                      <a:pt x="42211" y="38553"/>
                    </a:lnTo>
                    <a:lnTo>
                      <a:pt x="42211" y="38646"/>
                    </a:lnTo>
                    <a:lnTo>
                      <a:pt x="42118" y="38785"/>
                    </a:lnTo>
                    <a:lnTo>
                      <a:pt x="41933" y="38831"/>
                    </a:lnTo>
                    <a:lnTo>
                      <a:pt x="41748" y="38924"/>
                    </a:lnTo>
                    <a:lnTo>
                      <a:pt x="41378" y="38970"/>
                    </a:lnTo>
                    <a:lnTo>
                      <a:pt x="41331" y="38970"/>
                    </a:lnTo>
                    <a:lnTo>
                      <a:pt x="40822" y="39016"/>
                    </a:lnTo>
                    <a:lnTo>
                      <a:pt x="40545" y="39016"/>
                    </a:lnTo>
                    <a:lnTo>
                      <a:pt x="40406" y="38970"/>
                    </a:lnTo>
                    <a:lnTo>
                      <a:pt x="40174" y="38970"/>
                    </a:lnTo>
                    <a:lnTo>
                      <a:pt x="40082" y="38877"/>
                    </a:lnTo>
                    <a:lnTo>
                      <a:pt x="39989" y="38831"/>
                    </a:lnTo>
                    <a:lnTo>
                      <a:pt x="39943" y="38785"/>
                    </a:lnTo>
                    <a:lnTo>
                      <a:pt x="39665" y="38785"/>
                    </a:lnTo>
                    <a:lnTo>
                      <a:pt x="39526" y="38877"/>
                    </a:lnTo>
                    <a:lnTo>
                      <a:pt x="39434" y="38877"/>
                    </a:lnTo>
                    <a:lnTo>
                      <a:pt x="39388" y="38924"/>
                    </a:lnTo>
                    <a:lnTo>
                      <a:pt x="38925" y="38970"/>
                    </a:lnTo>
                    <a:lnTo>
                      <a:pt x="38878" y="38507"/>
                    </a:lnTo>
                    <a:lnTo>
                      <a:pt x="38878" y="38461"/>
                    </a:lnTo>
                    <a:lnTo>
                      <a:pt x="38878" y="38415"/>
                    </a:lnTo>
                    <a:lnTo>
                      <a:pt x="38832" y="38322"/>
                    </a:lnTo>
                    <a:lnTo>
                      <a:pt x="38832" y="38276"/>
                    </a:lnTo>
                    <a:lnTo>
                      <a:pt x="38832" y="38183"/>
                    </a:lnTo>
                    <a:lnTo>
                      <a:pt x="38832" y="38137"/>
                    </a:lnTo>
                    <a:lnTo>
                      <a:pt x="38925" y="38044"/>
                    </a:lnTo>
                    <a:lnTo>
                      <a:pt x="39064" y="38044"/>
                    </a:lnTo>
                    <a:lnTo>
                      <a:pt x="39202" y="38091"/>
                    </a:lnTo>
                    <a:lnTo>
                      <a:pt x="39341" y="38137"/>
                    </a:lnTo>
                    <a:lnTo>
                      <a:pt x="39480" y="38183"/>
                    </a:lnTo>
                    <a:lnTo>
                      <a:pt x="39573" y="38183"/>
                    </a:lnTo>
                    <a:lnTo>
                      <a:pt x="39804" y="38229"/>
                    </a:lnTo>
                    <a:lnTo>
                      <a:pt x="39850" y="38229"/>
                    </a:lnTo>
                    <a:lnTo>
                      <a:pt x="40128" y="38276"/>
                    </a:lnTo>
                    <a:lnTo>
                      <a:pt x="40637" y="38276"/>
                    </a:lnTo>
                    <a:lnTo>
                      <a:pt x="40915" y="38229"/>
                    </a:lnTo>
                    <a:lnTo>
                      <a:pt x="41146" y="38229"/>
                    </a:lnTo>
                    <a:lnTo>
                      <a:pt x="41378" y="38137"/>
                    </a:lnTo>
                    <a:lnTo>
                      <a:pt x="41748" y="38044"/>
                    </a:lnTo>
                    <a:close/>
                    <a:moveTo>
                      <a:pt x="29066" y="34249"/>
                    </a:moveTo>
                    <a:lnTo>
                      <a:pt x="29390" y="34295"/>
                    </a:lnTo>
                    <a:lnTo>
                      <a:pt x="29529" y="34342"/>
                    </a:lnTo>
                    <a:lnTo>
                      <a:pt x="29668" y="34388"/>
                    </a:lnTo>
                    <a:lnTo>
                      <a:pt x="29853" y="34712"/>
                    </a:lnTo>
                    <a:lnTo>
                      <a:pt x="29946" y="34758"/>
                    </a:lnTo>
                    <a:lnTo>
                      <a:pt x="29992" y="34758"/>
                    </a:lnTo>
                    <a:lnTo>
                      <a:pt x="31103" y="34527"/>
                    </a:lnTo>
                    <a:lnTo>
                      <a:pt x="31288" y="34573"/>
                    </a:lnTo>
                    <a:lnTo>
                      <a:pt x="31427" y="34666"/>
                    </a:lnTo>
                    <a:lnTo>
                      <a:pt x="32214" y="35638"/>
                    </a:lnTo>
                    <a:lnTo>
                      <a:pt x="32260" y="35776"/>
                    </a:lnTo>
                    <a:lnTo>
                      <a:pt x="32260" y="35915"/>
                    </a:lnTo>
                    <a:lnTo>
                      <a:pt x="32214" y="36054"/>
                    </a:lnTo>
                    <a:lnTo>
                      <a:pt x="32121" y="36147"/>
                    </a:lnTo>
                    <a:lnTo>
                      <a:pt x="32029" y="36193"/>
                    </a:lnTo>
                    <a:lnTo>
                      <a:pt x="31890" y="36193"/>
                    </a:lnTo>
                    <a:lnTo>
                      <a:pt x="31751" y="36147"/>
                    </a:lnTo>
                    <a:lnTo>
                      <a:pt x="31658" y="36054"/>
                    </a:lnTo>
                    <a:lnTo>
                      <a:pt x="31473" y="35823"/>
                    </a:lnTo>
                    <a:lnTo>
                      <a:pt x="31381" y="35823"/>
                    </a:lnTo>
                    <a:lnTo>
                      <a:pt x="31334" y="35869"/>
                    </a:lnTo>
                    <a:lnTo>
                      <a:pt x="31334" y="35915"/>
                    </a:lnTo>
                    <a:lnTo>
                      <a:pt x="31427" y="36239"/>
                    </a:lnTo>
                    <a:lnTo>
                      <a:pt x="31473" y="36286"/>
                    </a:lnTo>
                    <a:lnTo>
                      <a:pt x="31519" y="36378"/>
                    </a:lnTo>
                    <a:lnTo>
                      <a:pt x="32306" y="37535"/>
                    </a:lnTo>
                    <a:lnTo>
                      <a:pt x="32353" y="37674"/>
                    </a:lnTo>
                    <a:lnTo>
                      <a:pt x="32353" y="37813"/>
                    </a:lnTo>
                    <a:lnTo>
                      <a:pt x="32306" y="37905"/>
                    </a:lnTo>
                    <a:lnTo>
                      <a:pt x="32214" y="38044"/>
                    </a:lnTo>
                    <a:lnTo>
                      <a:pt x="32075" y="38091"/>
                    </a:lnTo>
                    <a:lnTo>
                      <a:pt x="31936" y="38091"/>
                    </a:lnTo>
                    <a:lnTo>
                      <a:pt x="31797" y="38044"/>
                    </a:lnTo>
                    <a:lnTo>
                      <a:pt x="31705" y="37952"/>
                    </a:lnTo>
                    <a:lnTo>
                      <a:pt x="30825" y="36563"/>
                    </a:lnTo>
                    <a:lnTo>
                      <a:pt x="30733" y="36563"/>
                    </a:lnTo>
                    <a:lnTo>
                      <a:pt x="30686" y="36610"/>
                    </a:lnTo>
                    <a:lnTo>
                      <a:pt x="30686" y="36656"/>
                    </a:lnTo>
                    <a:lnTo>
                      <a:pt x="31612" y="37998"/>
                    </a:lnTo>
                    <a:lnTo>
                      <a:pt x="31612" y="38044"/>
                    </a:lnTo>
                    <a:lnTo>
                      <a:pt x="31705" y="38183"/>
                    </a:lnTo>
                    <a:lnTo>
                      <a:pt x="31705" y="38322"/>
                    </a:lnTo>
                    <a:lnTo>
                      <a:pt x="31658" y="38461"/>
                    </a:lnTo>
                    <a:lnTo>
                      <a:pt x="31519" y="38553"/>
                    </a:lnTo>
                    <a:lnTo>
                      <a:pt x="31473" y="38600"/>
                    </a:lnTo>
                    <a:lnTo>
                      <a:pt x="31381" y="38646"/>
                    </a:lnTo>
                    <a:lnTo>
                      <a:pt x="31242" y="38600"/>
                    </a:lnTo>
                    <a:lnTo>
                      <a:pt x="31149" y="38553"/>
                    </a:lnTo>
                    <a:lnTo>
                      <a:pt x="31010" y="38461"/>
                    </a:lnTo>
                    <a:lnTo>
                      <a:pt x="31010" y="38415"/>
                    </a:lnTo>
                    <a:lnTo>
                      <a:pt x="30964" y="38368"/>
                    </a:lnTo>
                    <a:lnTo>
                      <a:pt x="30918" y="38322"/>
                    </a:lnTo>
                    <a:lnTo>
                      <a:pt x="30270" y="37304"/>
                    </a:lnTo>
                    <a:lnTo>
                      <a:pt x="30224" y="37258"/>
                    </a:lnTo>
                    <a:lnTo>
                      <a:pt x="30177" y="37258"/>
                    </a:lnTo>
                    <a:lnTo>
                      <a:pt x="30131" y="37304"/>
                    </a:lnTo>
                    <a:lnTo>
                      <a:pt x="30131" y="37350"/>
                    </a:lnTo>
                    <a:lnTo>
                      <a:pt x="30779" y="38322"/>
                    </a:lnTo>
                    <a:lnTo>
                      <a:pt x="30825" y="38368"/>
                    </a:lnTo>
                    <a:lnTo>
                      <a:pt x="30825" y="38415"/>
                    </a:lnTo>
                    <a:lnTo>
                      <a:pt x="30918" y="38507"/>
                    </a:lnTo>
                    <a:lnTo>
                      <a:pt x="30918" y="38553"/>
                    </a:lnTo>
                    <a:lnTo>
                      <a:pt x="30964" y="38692"/>
                    </a:lnTo>
                    <a:lnTo>
                      <a:pt x="30964" y="38831"/>
                    </a:lnTo>
                    <a:lnTo>
                      <a:pt x="30918" y="38970"/>
                    </a:lnTo>
                    <a:lnTo>
                      <a:pt x="30825" y="39063"/>
                    </a:lnTo>
                    <a:lnTo>
                      <a:pt x="30686" y="39109"/>
                    </a:lnTo>
                    <a:lnTo>
                      <a:pt x="30548" y="39109"/>
                    </a:lnTo>
                    <a:lnTo>
                      <a:pt x="30409" y="39063"/>
                    </a:lnTo>
                    <a:lnTo>
                      <a:pt x="30316" y="38970"/>
                    </a:lnTo>
                    <a:lnTo>
                      <a:pt x="30270" y="38924"/>
                    </a:lnTo>
                    <a:lnTo>
                      <a:pt x="30224" y="38877"/>
                    </a:lnTo>
                    <a:lnTo>
                      <a:pt x="30085" y="38600"/>
                    </a:lnTo>
                    <a:lnTo>
                      <a:pt x="29390" y="37489"/>
                    </a:lnTo>
                    <a:lnTo>
                      <a:pt x="29390" y="37443"/>
                    </a:lnTo>
                    <a:lnTo>
                      <a:pt x="29298" y="37489"/>
                    </a:lnTo>
                    <a:lnTo>
                      <a:pt x="29298" y="37535"/>
                    </a:lnTo>
                    <a:lnTo>
                      <a:pt x="29298" y="37582"/>
                    </a:lnTo>
                    <a:lnTo>
                      <a:pt x="29946" y="38646"/>
                    </a:lnTo>
                    <a:lnTo>
                      <a:pt x="29853" y="38646"/>
                    </a:lnTo>
                    <a:lnTo>
                      <a:pt x="29576" y="38877"/>
                    </a:lnTo>
                    <a:lnTo>
                      <a:pt x="29529" y="38924"/>
                    </a:lnTo>
                    <a:lnTo>
                      <a:pt x="29529" y="38970"/>
                    </a:lnTo>
                    <a:lnTo>
                      <a:pt x="29622" y="39016"/>
                    </a:lnTo>
                    <a:lnTo>
                      <a:pt x="29622" y="38970"/>
                    </a:lnTo>
                    <a:lnTo>
                      <a:pt x="29946" y="38785"/>
                    </a:lnTo>
                    <a:lnTo>
                      <a:pt x="29946" y="38692"/>
                    </a:lnTo>
                    <a:lnTo>
                      <a:pt x="29992" y="38785"/>
                    </a:lnTo>
                    <a:lnTo>
                      <a:pt x="29992" y="38924"/>
                    </a:lnTo>
                    <a:lnTo>
                      <a:pt x="29946" y="39016"/>
                    </a:lnTo>
                    <a:lnTo>
                      <a:pt x="29900" y="39063"/>
                    </a:lnTo>
                    <a:lnTo>
                      <a:pt x="29807" y="39109"/>
                    </a:lnTo>
                    <a:lnTo>
                      <a:pt x="29668" y="39109"/>
                    </a:lnTo>
                    <a:lnTo>
                      <a:pt x="29576" y="39063"/>
                    </a:lnTo>
                    <a:lnTo>
                      <a:pt x="29483" y="39016"/>
                    </a:lnTo>
                    <a:lnTo>
                      <a:pt x="28789" y="37952"/>
                    </a:lnTo>
                    <a:lnTo>
                      <a:pt x="28743" y="37905"/>
                    </a:lnTo>
                    <a:lnTo>
                      <a:pt x="28465" y="37720"/>
                    </a:lnTo>
                    <a:lnTo>
                      <a:pt x="28280" y="37443"/>
                    </a:lnTo>
                    <a:lnTo>
                      <a:pt x="28095" y="37119"/>
                    </a:lnTo>
                    <a:lnTo>
                      <a:pt x="28002" y="36748"/>
                    </a:lnTo>
                    <a:lnTo>
                      <a:pt x="27956" y="36378"/>
                    </a:lnTo>
                    <a:lnTo>
                      <a:pt x="28048" y="36008"/>
                    </a:lnTo>
                    <a:lnTo>
                      <a:pt x="28002" y="35962"/>
                    </a:lnTo>
                    <a:lnTo>
                      <a:pt x="27261" y="34758"/>
                    </a:lnTo>
                    <a:lnTo>
                      <a:pt x="27678" y="34573"/>
                    </a:lnTo>
                    <a:lnTo>
                      <a:pt x="28372" y="34342"/>
                    </a:lnTo>
                    <a:lnTo>
                      <a:pt x="28743" y="34295"/>
                    </a:lnTo>
                    <a:lnTo>
                      <a:pt x="29066" y="34249"/>
                    </a:lnTo>
                    <a:close/>
                    <a:moveTo>
                      <a:pt x="3611" y="37396"/>
                    </a:moveTo>
                    <a:lnTo>
                      <a:pt x="3704" y="37443"/>
                    </a:lnTo>
                    <a:lnTo>
                      <a:pt x="3472" y="38091"/>
                    </a:lnTo>
                    <a:lnTo>
                      <a:pt x="3472" y="38183"/>
                    </a:lnTo>
                    <a:lnTo>
                      <a:pt x="3426" y="38322"/>
                    </a:lnTo>
                    <a:lnTo>
                      <a:pt x="3333" y="38831"/>
                    </a:lnTo>
                    <a:lnTo>
                      <a:pt x="3241" y="39387"/>
                    </a:lnTo>
                    <a:lnTo>
                      <a:pt x="3148" y="39294"/>
                    </a:lnTo>
                    <a:lnTo>
                      <a:pt x="3102" y="39294"/>
                    </a:lnTo>
                    <a:lnTo>
                      <a:pt x="3194" y="38831"/>
                    </a:lnTo>
                    <a:lnTo>
                      <a:pt x="3287" y="38368"/>
                    </a:lnTo>
                    <a:lnTo>
                      <a:pt x="3333" y="38229"/>
                    </a:lnTo>
                    <a:lnTo>
                      <a:pt x="3380" y="38091"/>
                    </a:lnTo>
                    <a:lnTo>
                      <a:pt x="3380" y="38044"/>
                    </a:lnTo>
                    <a:lnTo>
                      <a:pt x="3426" y="37952"/>
                    </a:lnTo>
                    <a:lnTo>
                      <a:pt x="3426" y="37905"/>
                    </a:lnTo>
                    <a:lnTo>
                      <a:pt x="3426" y="37859"/>
                    </a:lnTo>
                    <a:lnTo>
                      <a:pt x="3472" y="37813"/>
                    </a:lnTo>
                    <a:lnTo>
                      <a:pt x="3472" y="37767"/>
                    </a:lnTo>
                    <a:lnTo>
                      <a:pt x="3472" y="37720"/>
                    </a:lnTo>
                    <a:lnTo>
                      <a:pt x="3518" y="37628"/>
                    </a:lnTo>
                    <a:lnTo>
                      <a:pt x="3565" y="37582"/>
                    </a:lnTo>
                    <a:lnTo>
                      <a:pt x="3611" y="37443"/>
                    </a:lnTo>
                    <a:lnTo>
                      <a:pt x="3611" y="37396"/>
                    </a:lnTo>
                    <a:close/>
                    <a:moveTo>
                      <a:pt x="30362" y="39387"/>
                    </a:moveTo>
                    <a:lnTo>
                      <a:pt x="30409" y="39433"/>
                    </a:lnTo>
                    <a:lnTo>
                      <a:pt x="30362" y="39433"/>
                    </a:lnTo>
                    <a:lnTo>
                      <a:pt x="30362" y="39387"/>
                    </a:lnTo>
                    <a:close/>
                    <a:moveTo>
                      <a:pt x="29761" y="24715"/>
                    </a:moveTo>
                    <a:lnTo>
                      <a:pt x="33648" y="27908"/>
                    </a:lnTo>
                    <a:lnTo>
                      <a:pt x="33972" y="28186"/>
                    </a:lnTo>
                    <a:lnTo>
                      <a:pt x="34250" y="28510"/>
                    </a:lnTo>
                    <a:lnTo>
                      <a:pt x="34482" y="28834"/>
                    </a:lnTo>
                    <a:lnTo>
                      <a:pt x="34713" y="29204"/>
                    </a:lnTo>
                    <a:lnTo>
                      <a:pt x="34759" y="29297"/>
                    </a:lnTo>
                    <a:lnTo>
                      <a:pt x="34806" y="29389"/>
                    </a:lnTo>
                    <a:lnTo>
                      <a:pt x="34991" y="29760"/>
                    </a:lnTo>
                    <a:lnTo>
                      <a:pt x="35130" y="30130"/>
                    </a:lnTo>
                    <a:lnTo>
                      <a:pt x="35222" y="30500"/>
                    </a:lnTo>
                    <a:lnTo>
                      <a:pt x="35268" y="30917"/>
                    </a:lnTo>
                    <a:lnTo>
                      <a:pt x="35315" y="31333"/>
                    </a:lnTo>
                    <a:lnTo>
                      <a:pt x="35315" y="31750"/>
                    </a:lnTo>
                    <a:lnTo>
                      <a:pt x="35268" y="32166"/>
                    </a:lnTo>
                    <a:lnTo>
                      <a:pt x="35176" y="32537"/>
                    </a:lnTo>
                    <a:lnTo>
                      <a:pt x="33371" y="39664"/>
                    </a:lnTo>
                    <a:lnTo>
                      <a:pt x="32121" y="38924"/>
                    </a:lnTo>
                    <a:lnTo>
                      <a:pt x="31843" y="38785"/>
                    </a:lnTo>
                    <a:lnTo>
                      <a:pt x="31843" y="38739"/>
                    </a:lnTo>
                    <a:lnTo>
                      <a:pt x="31658" y="38646"/>
                    </a:lnTo>
                    <a:lnTo>
                      <a:pt x="31751" y="38553"/>
                    </a:lnTo>
                    <a:lnTo>
                      <a:pt x="31797" y="38415"/>
                    </a:lnTo>
                    <a:lnTo>
                      <a:pt x="31843" y="38322"/>
                    </a:lnTo>
                    <a:lnTo>
                      <a:pt x="31843" y="38183"/>
                    </a:lnTo>
                    <a:lnTo>
                      <a:pt x="31936" y="38229"/>
                    </a:lnTo>
                    <a:lnTo>
                      <a:pt x="32075" y="38229"/>
                    </a:lnTo>
                    <a:lnTo>
                      <a:pt x="32167" y="38183"/>
                    </a:lnTo>
                    <a:lnTo>
                      <a:pt x="32306" y="38137"/>
                    </a:lnTo>
                    <a:lnTo>
                      <a:pt x="32445" y="37998"/>
                    </a:lnTo>
                    <a:lnTo>
                      <a:pt x="32491" y="37813"/>
                    </a:lnTo>
                    <a:lnTo>
                      <a:pt x="32491" y="37628"/>
                    </a:lnTo>
                    <a:lnTo>
                      <a:pt x="32445" y="37443"/>
                    </a:lnTo>
                    <a:lnTo>
                      <a:pt x="31658" y="36286"/>
                    </a:lnTo>
                    <a:lnTo>
                      <a:pt x="31566" y="36193"/>
                    </a:lnTo>
                    <a:lnTo>
                      <a:pt x="31705" y="36286"/>
                    </a:lnTo>
                    <a:lnTo>
                      <a:pt x="31843" y="36332"/>
                    </a:lnTo>
                    <a:lnTo>
                      <a:pt x="32029" y="36332"/>
                    </a:lnTo>
                    <a:lnTo>
                      <a:pt x="32214" y="36239"/>
                    </a:lnTo>
                    <a:lnTo>
                      <a:pt x="32353" y="36100"/>
                    </a:lnTo>
                    <a:lnTo>
                      <a:pt x="32399" y="35915"/>
                    </a:lnTo>
                    <a:lnTo>
                      <a:pt x="32399" y="35730"/>
                    </a:lnTo>
                    <a:lnTo>
                      <a:pt x="32306" y="35545"/>
                    </a:lnTo>
                    <a:lnTo>
                      <a:pt x="31566" y="34573"/>
                    </a:lnTo>
                    <a:lnTo>
                      <a:pt x="31473" y="34481"/>
                    </a:lnTo>
                    <a:lnTo>
                      <a:pt x="31334" y="34434"/>
                    </a:lnTo>
                    <a:lnTo>
                      <a:pt x="31195" y="34388"/>
                    </a:lnTo>
                    <a:lnTo>
                      <a:pt x="31103" y="34388"/>
                    </a:lnTo>
                    <a:lnTo>
                      <a:pt x="29992" y="34619"/>
                    </a:lnTo>
                    <a:lnTo>
                      <a:pt x="29298" y="33509"/>
                    </a:lnTo>
                    <a:lnTo>
                      <a:pt x="29622" y="33138"/>
                    </a:lnTo>
                    <a:lnTo>
                      <a:pt x="29900" y="32676"/>
                    </a:lnTo>
                    <a:lnTo>
                      <a:pt x="30131" y="32213"/>
                    </a:lnTo>
                    <a:lnTo>
                      <a:pt x="30270" y="31704"/>
                    </a:lnTo>
                    <a:lnTo>
                      <a:pt x="30316" y="31380"/>
                    </a:lnTo>
                    <a:lnTo>
                      <a:pt x="30316" y="31009"/>
                    </a:lnTo>
                    <a:lnTo>
                      <a:pt x="30316" y="30685"/>
                    </a:lnTo>
                    <a:lnTo>
                      <a:pt x="30270" y="30315"/>
                    </a:lnTo>
                    <a:lnTo>
                      <a:pt x="30177" y="29991"/>
                    </a:lnTo>
                    <a:lnTo>
                      <a:pt x="30038" y="29667"/>
                    </a:lnTo>
                    <a:lnTo>
                      <a:pt x="29900" y="29343"/>
                    </a:lnTo>
                    <a:lnTo>
                      <a:pt x="29714" y="29019"/>
                    </a:lnTo>
                    <a:lnTo>
                      <a:pt x="27771" y="26103"/>
                    </a:lnTo>
                    <a:lnTo>
                      <a:pt x="27771" y="25965"/>
                    </a:lnTo>
                    <a:lnTo>
                      <a:pt x="28233" y="25779"/>
                    </a:lnTo>
                    <a:lnTo>
                      <a:pt x="28650" y="25548"/>
                    </a:lnTo>
                    <a:lnTo>
                      <a:pt x="29020" y="25317"/>
                    </a:lnTo>
                    <a:lnTo>
                      <a:pt x="29437" y="24993"/>
                    </a:lnTo>
                    <a:lnTo>
                      <a:pt x="29622" y="24854"/>
                    </a:lnTo>
                    <a:lnTo>
                      <a:pt x="29668" y="24807"/>
                    </a:lnTo>
                    <a:lnTo>
                      <a:pt x="29714" y="24761"/>
                    </a:lnTo>
                    <a:lnTo>
                      <a:pt x="29761" y="24715"/>
                    </a:lnTo>
                    <a:close/>
                    <a:moveTo>
                      <a:pt x="41609" y="39757"/>
                    </a:moveTo>
                    <a:lnTo>
                      <a:pt x="41285" y="39942"/>
                    </a:lnTo>
                    <a:lnTo>
                      <a:pt x="41007" y="40127"/>
                    </a:lnTo>
                    <a:lnTo>
                      <a:pt x="40915" y="40173"/>
                    </a:lnTo>
                    <a:lnTo>
                      <a:pt x="40869" y="40173"/>
                    </a:lnTo>
                    <a:lnTo>
                      <a:pt x="40915" y="40127"/>
                    </a:lnTo>
                    <a:lnTo>
                      <a:pt x="41007" y="40081"/>
                    </a:lnTo>
                    <a:lnTo>
                      <a:pt x="41609" y="39757"/>
                    </a:lnTo>
                    <a:close/>
                    <a:moveTo>
                      <a:pt x="40313" y="40497"/>
                    </a:moveTo>
                    <a:lnTo>
                      <a:pt x="40267" y="40544"/>
                    </a:lnTo>
                    <a:lnTo>
                      <a:pt x="40221" y="40544"/>
                    </a:lnTo>
                    <a:lnTo>
                      <a:pt x="40267" y="40497"/>
                    </a:lnTo>
                    <a:close/>
                    <a:moveTo>
                      <a:pt x="40174" y="40590"/>
                    </a:moveTo>
                    <a:lnTo>
                      <a:pt x="40036" y="40682"/>
                    </a:lnTo>
                    <a:lnTo>
                      <a:pt x="39989" y="40682"/>
                    </a:lnTo>
                    <a:lnTo>
                      <a:pt x="40036" y="40636"/>
                    </a:lnTo>
                    <a:lnTo>
                      <a:pt x="40174" y="40590"/>
                    </a:lnTo>
                    <a:close/>
                    <a:moveTo>
                      <a:pt x="6619" y="35129"/>
                    </a:moveTo>
                    <a:lnTo>
                      <a:pt x="7221" y="35175"/>
                    </a:lnTo>
                    <a:lnTo>
                      <a:pt x="7823" y="35314"/>
                    </a:lnTo>
                    <a:lnTo>
                      <a:pt x="8100" y="35406"/>
                    </a:lnTo>
                    <a:lnTo>
                      <a:pt x="9654" y="40706"/>
                    </a:lnTo>
                    <a:lnTo>
                      <a:pt x="6434" y="35129"/>
                    </a:lnTo>
                    <a:close/>
                    <a:moveTo>
                      <a:pt x="39202" y="39340"/>
                    </a:moveTo>
                    <a:lnTo>
                      <a:pt x="39249" y="39387"/>
                    </a:lnTo>
                    <a:lnTo>
                      <a:pt x="39388" y="39525"/>
                    </a:lnTo>
                    <a:lnTo>
                      <a:pt x="39434" y="39572"/>
                    </a:lnTo>
                    <a:lnTo>
                      <a:pt x="39480" y="39618"/>
                    </a:lnTo>
                    <a:lnTo>
                      <a:pt x="39526" y="39803"/>
                    </a:lnTo>
                    <a:lnTo>
                      <a:pt x="39526" y="39849"/>
                    </a:lnTo>
                    <a:lnTo>
                      <a:pt x="39526" y="39942"/>
                    </a:lnTo>
                    <a:lnTo>
                      <a:pt x="39434" y="40034"/>
                    </a:lnTo>
                    <a:lnTo>
                      <a:pt x="39295" y="40127"/>
                    </a:lnTo>
                    <a:lnTo>
                      <a:pt x="39110" y="40173"/>
                    </a:lnTo>
                    <a:lnTo>
                      <a:pt x="39017" y="40173"/>
                    </a:lnTo>
                    <a:lnTo>
                      <a:pt x="38971" y="40220"/>
                    </a:lnTo>
                    <a:lnTo>
                      <a:pt x="38693" y="40266"/>
                    </a:lnTo>
                    <a:lnTo>
                      <a:pt x="37536" y="40266"/>
                    </a:lnTo>
                    <a:lnTo>
                      <a:pt x="37351" y="40220"/>
                    </a:lnTo>
                    <a:lnTo>
                      <a:pt x="37259" y="40220"/>
                    </a:lnTo>
                    <a:lnTo>
                      <a:pt x="37212" y="40266"/>
                    </a:lnTo>
                    <a:lnTo>
                      <a:pt x="37166" y="40266"/>
                    </a:lnTo>
                    <a:lnTo>
                      <a:pt x="37166" y="40312"/>
                    </a:lnTo>
                    <a:lnTo>
                      <a:pt x="37212" y="40358"/>
                    </a:lnTo>
                    <a:lnTo>
                      <a:pt x="37259" y="40682"/>
                    </a:lnTo>
                    <a:lnTo>
                      <a:pt x="37166" y="40729"/>
                    </a:lnTo>
                    <a:lnTo>
                      <a:pt x="37120" y="40729"/>
                    </a:lnTo>
                    <a:lnTo>
                      <a:pt x="36749" y="40821"/>
                    </a:lnTo>
                    <a:lnTo>
                      <a:pt x="36379" y="40868"/>
                    </a:lnTo>
                    <a:lnTo>
                      <a:pt x="36240" y="39803"/>
                    </a:lnTo>
                    <a:lnTo>
                      <a:pt x="36194" y="39803"/>
                    </a:lnTo>
                    <a:lnTo>
                      <a:pt x="36194" y="39757"/>
                    </a:lnTo>
                    <a:lnTo>
                      <a:pt x="36194" y="39711"/>
                    </a:lnTo>
                    <a:lnTo>
                      <a:pt x="36148" y="39664"/>
                    </a:lnTo>
                    <a:lnTo>
                      <a:pt x="36148" y="39618"/>
                    </a:lnTo>
                    <a:lnTo>
                      <a:pt x="36148" y="39572"/>
                    </a:lnTo>
                    <a:lnTo>
                      <a:pt x="36101" y="39479"/>
                    </a:lnTo>
                    <a:lnTo>
                      <a:pt x="36148" y="39433"/>
                    </a:lnTo>
                    <a:lnTo>
                      <a:pt x="36148" y="39387"/>
                    </a:lnTo>
                    <a:lnTo>
                      <a:pt x="36194" y="39340"/>
                    </a:lnTo>
                    <a:lnTo>
                      <a:pt x="36425" y="39340"/>
                    </a:lnTo>
                    <a:lnTo>
                      <a:pt x="36611" y="39387"/>
                    </a:lnTo>
                    <a:lnTo>
                      <a:pt x="36749" y="39433"/>
                    </a:lnTo>
                    <a:lnTo>
                      <a:pt x="36796" y="39433"/>
                    </a:lnTo>
                    <a:lnTo>
                      <a:pt x="36796" y="39479"/>
                    </a:lnTo>
                    <a:lnTo>
                      <a:pt x="36888" y="39479"/>
                    </a:lnTo>
                    <a:lnTo>
                      <a:pt x="37120" y="39525"/>
                    </a:lnTo>
                    <a:lnTo>
                      <a:pt x="37444" y="39525"/>
                    </a:lnTo>
                    <a:lnTo>
                      <a:pt x="37675" y="39572"/>
                    </a:lnTo>
                    <a:lnTo>
                      <a:pt x="37953" y="39572"/>
                    </a:lnTo>
                    <a:lnTo>
                      <a:pt x="38230" y="39525"/>
                    </a:lnTo>
                    <a:lnTo>
                      <a:pt x="38416" y="39525"/>
                    </a:lnTo>
                    <a:lnTo>
                      <a:pt x="38462" y="39479"/>
                    </a:lnTo>
                    <a:lnTo>
                      <a:pt x="38693" y="39433"/>
                    </a:lnTo>
                    <a:lnTo>
                      <a:pt x="38832" y="39387"/>
                    </a:lnTo>
                    <a:lnTo>
                      <a:pt x="38925" y="39340"/>
                    </a:lnTo>
                    <a:close/>
                    <a:moveTo>
                      <a:pt x="9443" y="35915"/>
                    </a:moveTo>
                    <a:lnTo>
                      <a:pt x="9489" y="35962"/>
                    </a:lnTo>
                    <a:lnTo>
                      <a:pt x="9535" y="35962"/>
                    </a:lnTo>
                    <a:lnTo>
                      <a:pt x="9535" y="36008"/>
                    </a:lnTo>
                    <a:lnTo>
                      <a:pt x="9720" y="36100"/>
                    </a:lnTo>
                    <a:lnTo>
                      <a:pt x="9767" y="36100"/>
                    </a:lnTo>
                    <a:lnTo>
                      <a:pt x="9859" y="36147"/>
                    </a:lnTo>
                    <a:lnTo>
                      <a:pt x="9998" y="36239"/>
                    </a:lnTo>
                    <a:lnTo>
                      <a:pt x="10044" y="36286"/>
                    </a:lnTo>
                    <a:lnTo>
                      <a:pt x="10091" y="36286"/>
                    </a:lnTo>
                    <a:lnTo>
                      <a:pt x="10137" y="36332"/>
                    </a:lnTo>
                    <a:lnTo>
                      <a:pt x="10924" y="36841"/>
                    </a:lnTo>
                    <a:lnTo>
                      <a:pt x="10877" y="40914"/>
                    </a:lnTo>
                    <a:lnTo>
                      <a:pt x="9443" y="35915"/>
                    </a:lnTo>
                    <a:close/>
                    <a:moveTo>
                      <a:pt x="30548" y="39525"/>
                    </a:moveTo>
                    <a:lnTo>
                      <a:pt x="32954" y="40960"/>
                    </a:lnTo>
                    <a:lnTo>
                      <a:pt x="30964" y="39803"/>
                    </a:lnTo>
                    <a:lnTo>
                      <a:pt x="30825" y="39711"/>
                    </a:lnTo>
                    <a:lnTo>
                      <a:pt x="30594" y="39618"/>
                    </a:lnTo>
                    <a:lnTo>
                      <a:pt x="30594" y="39572"/>
                    </a:lnTo>
                    <a:lnTo>
                      <a:pt x="30548" y="39525"/>
                    </a:lnTo>
                    <a:close/>
                    <a:moveTo>
                      <a:pt x="41193" y="40914"/>
                    </a:moveTo>
                    <a:lnTo>
                      <a:pt x="41748" y="40960"/>
                    </a:lnTo>
                    <a:lnTo>
                      <a:pt x="41470" y="41099"/>
                    </a:lnTo>
                    <a:lnTo>
                      <a:pt x="41146" y="41099"/>
                    </a:lnTo>
                    <a:lnTo>
                      <a:pt x="41100" y="40914"/>
                    </a:lnTo>
                    <a:close/>
                    <a:moveTo>
                      <a:pt x="39202" y="41145"/>
                    </a:moveTo>
                    <a:lnTo>
                      <a:pt x="39156" y="41192"/>
                    </a:lnTo>
                    <a:lnTo>
                      <a:pt x="39110" y="41192"/>
                    </a:lnTo>
                    <a:lnTo>
                      <a:pt x="39156" y="41145"/>
                    </a:lnTo>
                    <a:close/>
                    <a:moveTo>
                      <a:pt x="5370" y="35453"/>
                    </a:moveTo>
                    <a:lnTo>
                      <a:pt x="8702" y="41145"/>
                    </a:lnTo>
                    <a:lnTo>
                      <a:pt x="8748" y="41238"/>
                    </a:lnTo>
                    <a:lnTo>
                      <a:pt x="4583" y="36841"/>
                    </a:lnTo>
                    <a:lnTo>
                      <a:pt x="4722" y="36471"/>
                    </a:lnTo>
                    <a:lnTo>
                      <a:pt x="4999" y="35915"/>
                    </a:lnTo>
                    <a:lnTo>
                      <a:pt x="5323" y="35499"/>
                    </a:lnTo>
                    <a:lnTo>
                      <a:pt x="5370" y="35453"/>
                    </a:lnTo>
                    <a:close/>
                    <a:moveTo>
                      <a:pt x="33001" y="40960"/>
                    </a:moveTo>
                    <a:lnTo>
                      <a:pt x="33093" y="41006"/>
                    </a:lnTo>
                    <a:lnTo>
                      <a:pt x="33463" y="41238"/>
                    </a:lnTo>
                    <a:lnTo>
                      <a:pt x="33510" y="41238"/>
                    </a:lnTo>
                    <a:lnTo>
                      <a:pt x="33602" y="41330"/>
                    </a:lnTo>
                    <a:lnTo>
                      <a:pt x="33463" y="41238"/>
                    </a:lnTo>
                    <a:lnTo>
                      <a:pt x="33047" y="41006"/>
                    </a:lnTo>
                    <a:lnTo>
                      <a:pt x="33001" y="41006"/>
                    </a:lnTo>
                    <a:lnTo>
                      <a:pt x="32954" y="40960"/>
                    </a:lnTo>
                    <a:close/>
                    <a:moveTo>
                      <a:pt x="31519" y="38739"/>
                    </a:moveTo>
                    <a:lnTo>
                      <a:pt x="31751" y="38877"/>
                    </a:lnTo>
                    <a:lnTo>
                      <a:pt x="31797" y="38877"/>
                    </a:lnTo>
                    <a:lnTo>
                      <a:pt x="32029" y="39063"/>
                    </a:lnTo>
                    <a:lnTo>
                      <a:pt x="33325" y="39803"/>
                    </a:lnTo>
                    <a:lnTo>
                      <a:pt x="33417" y="39849"/>
                    </a:lnTo>
                    <a:lnTo>
                      <a:pt x="33463" y="39849"/>
                    </a:lnTo>
                    <a:lnTo>
                      <a:pt x="34713" y="40590"/>
                    </a:lnTo>
                    <a:lnTo>
                      <a:pt x="34620" y="40636"/>
                    </a:lnTo>
                    <a:lnTo>
                      <a:pt x="34574" y="40682"/>
                    </a:lnTo>
                    <a:lnTo>
                      <a:pt x="34528" y="40729"/>
                    </a:lnTo>
                    <a:lnTo>
                      <a:pt x="34482" y="40775"/>
                    </a:lnTo>
                    <a:lnTo>
                      <a:pt x="34343" y="40960"/>
                    </a:lnTo>
                    <a:lnTo>
                      <a:pt x="34250" y="41145"/>
                    </a:lnTo>
                    <a:lnTo>
                      <a:pt x="34250" y="41238"/>
                    </a:lnTo>
                    <a:lnTo>
                      <a:pt x="34204" y="41284"/>
                    </a:lnTo>
                    <a:lnTo>
                      <a:pt x="34204" y="41423"/>
                    </a:lnTo>
                    <a:lnTo>
                      <a:pt x="34204" y="41469"/>
                    </a:lnTo>
                    <a:lnTo>
                      <a:pt x="33926" y="41330"/>
                    </a:lnTo>
                    <a:lnTo>
                      <a:pt x="33834" y="41284"/>
                    </a:lnTo>
                    <a:lnTo>
                      <a:pt x="33741" y="41238"/>
                    </a:lnTo>
                    <a:lnTo>
                      <a:pt x="33139" y="40868"/>
                    </a:lnTo>
                    <a:lnTo>
                      <a:pt x="33093" y="40868"/>
                    </a:lnTo>
                    <a:lnTo>
                      <a:pt x="33001" y="40821"/>
                    </a:lnTo>
                    <a:lnTo>
                      <a:pt x="30501" y="39340"/>
                    </a:lnTo>
                    <a:lnTo>
                      <a:pt x="30409" y="39248"/>
                    </a:lnTo>
                    <a:lnTo>
                      <a:pt x="30362" y="39248"/>
                    </a:lnTo>
                    <a:lnTo>
                      <a:pt x="30362" y="39201"/>
                    </a:lnTo>
                    <a:lnTo>
                      <a:pt x="30501" y="39248"/>
                    </a:lnTo>
                    <a:lnTo>
                      <a:pt x="30733" y="39248"/>
                    </a:lnTo>
                    <a:lnTo>
                      <a:pt x="30918" y="39155"/>
                    </a:lnTo>
                    <a:lnTo>
                      <a:pt x="31010" y="39063"/>
                    </a:lnTo>
                    <a:lnTo>
                      <a:pt x="31057" y="38970"/>
                    </a:lnTo>
                    <a:lnTo>
                      <a:pt x="31103" y="38831"/>
                    </a:lnTo>
                    <a:lnTo>
                      <a:pt x="31103" y="38739"/>
                    </a:lnTo>
                    <a:close/>
                    <a:moveTo>
                      <a:pt x="40498" y="33046"/>
                    </a:moveTo>
                    <a:lnTo>
                      <a:pt x="40822" y="33185"/>
                    </a:lnTo>
                    <a:lnTo>
                      <a:pt x="41146" y="33416"/>
                    </a:lnTo>
                    <a:lnTo>
                      <a:pt x="41470" y="33647"/>
                    </a:lnTo>
                    <a:lnTo>
                      <a:pt x="44294" y="35267"/>
                    </a:lnTo>
                    <a:lnTo>
                      <a:pt x="44340" y="35267"/>
                    </a:lnTo>
                    <a:lnTo>
                      <a:pt x="44386" y="35221"/>
                    </a:lnTo>
                    <a:lnTo>
                      <a:pt x="44386" y="35267"/>
                    </a:lnTo>
                    <a:lnTo>
                      <a:pt x="44386" y="35314"/>
                    </a:lnTo>
                    <a:lnTo>
                      <a:pt x="44479" y="35314"/>
                    </a:lnTo>
                    <a:lnTo>
                      <a:pt x="44479" y="35360"/>
                    </a:lnTo>
                    <a:lnTo>
                      <a:pt x="44571" y="35406"/>
                    </a:lnTo>
                    <a:lnTo>
                      <a:pt x="44664" y="35499"/>
                    </a:lnTo>
                    <a:lnTo>
                      <a:pt x="44710" y="35545"/>
                    </a:lnTo>
                    <a:lnTo>
                      <a:pt x="44941" y="35776"/>
                    </a:lnTo>
                    <a:lnTo>
                      <a:pt x="45034" y="35915"/>
                    </a:lnTo>
                    <a:lnTo>
                      <a:pt x="45080" y="35962"/>
                    </a:lnTo>
                    <a:lnTo>
                      <a:pt x="45127" y="36054"/>
                    </a:lnTo>
                    <a:lnTo>
                      <a:pt x="45173" y="36054"/>
                    </a:lnTo>
                    <a:lnTo>
                      <a:pt x="45127" y="36100"/>
                    </a:lnTo>
                    <a:lnTo>
                      <a:pt x="45173" y="36193"/>
                    </a:lnTo>
                    <a:lnTo>
                      <a:pt x="45173" y="36239"/>
                    </a:lnTo>
                    <a:lnTo>
                      <a:pt x="45219" y="36286"/>
                    </a:lnTo>
                    <a:lnTo>
                      <a:pt x="45219" y="36332"/>
                    </a:lnTo>
                    <a:lnTo>
                      <a:pt x="45219" y="36378"/>
                    </a:lnTo>
                    <a:lnTo>
                      <a:pt x="45265" y="36424"/>
                    </a:lnTo>
                    <a:lnTo>
                      <a:pt x="45265" y="36471"/>
                    </a:lnTo>
                    <a:lnTo>
                      <a:pt x="45265" y="36517"/>
                    </a:lnTo>
                    <a:lnTo>
                      <a:pt x="45265" y="36563"/>
                    </a:lnTo>
                    <a:lnTo>
                      <a:pt x="45265" y="36610"/>
                    </a:lnTo>
                    <a:lnTo>
                      <a:pt x="45312" y="36702"/>
                    </a:lnTo>
                    <a:lnTo>
                      <a:pt x="45312" y="36841"/>
                    </a:lnTo>
                    <a:lnTo>
                      <a:pt x="45265" y="36980"/>
                    </a:lnTo>
                    <a:lnTo>
                      <a:pt x="45265" y="37026"/>
                    </a:lnTo>
                    <a:lnTo>
                      <a:pt x="45219" y="37165"/>
                    </a:lnTo>
                    <a:lnTo>
                      <a:pt x="45173" y="37304"/>
                    </a:lnTo>
                    <a:lnTo>
                      <a:pt x="45127" y="37350"/>
                    </a:lnTo>
                    <a:lnTo>
                      <a:pt x="45080" y="37443"/>
                    </a:lnTo>
                    <a:lnTo>
                      <a:pt x="45034" y="37489"/>
                    </a:lnTo>
                    <a:lnTo>
                      <a:pt x="44941" y="37582"/>
                    </a:lnTo>
                    <a:lnTo>
                      <a:pt x="44849" y="37674"/>
                    </a:lnTo>
                    <a:lnTo>
                      <a:pt x="44803" y="37720"/>
                    </a:lnTo>
                    <a:lnTo>
                      <a:pt x="44756" y="37720"/>
                    </a:lnTo>
                    <a:lnTo>
                      <a:pt x="44710" y="37767"/>
                    </a:lnTo>
                    <a:lnTo>
                      <a:pt x="44664" y="37813"/>
                    </a:lnTo>
                    <a:lnTo>
                      <a:pt x="44618" y="37859"/>
                    </a:lnTo>
                    <a:lnTo>
                      <a:pt x="44479" y="37859"/>
                    </a:lnTo>
                    <a:lnTo>
                      <a:pt x="44479" y="37905"/>
                    </a:lnTo>
                    <a:lnTo>
                      <a:pt x="44479" y="37952"/>
                    </a:lnTo>
                    <a:lnTo>
                      <a:pt x="41193" y="39849"/>
                    </a:lnTo>
                    <a:lnTo>
                      <a:pt x="40961" y="39942"/>
                    </a:lnTo>
                    <a:lnTo>
                      <a:pt x="40915" y="39988"/>
                    </a:lnTo>
                    <a:lnTo>
                      <a:pt x="40869" y="40034"/>
                    </a:lnTo>
                    <a:lnTo>
                      <a:pt x="40267" y="40358"/>
                    </a:lnTo>
                    <a:lnTo>
                      <a:pt x="40221" y="40405"/>
                    </a:lnTo>
                    <a:lnTo>
                      <a:pt x="40128" y="40451"/>
                    </a:lnTo>
                    <a:lnTo>
                      <a:pt x="39897" y="40590"/>
                    </a:lnTo>
                    <a:lnTo>
                      <a:pt x="39804" y="40636"/>
                    </a:lnTo>
                    <a:lnTo>
                      <a:pt x="39758" y="40682"/>
                    </a:lnTo>
                    <a:lnTo>
                      <a:pt x="39249" y="40960"/>
                    </a:lnTo>
                    <a:lnTo>
                      <a:pt x="39156" y="41006"/>
                    </a:lnTo>
                    <a:lnTo>
                      <a:pt x="39110" y="41053"/>
                    </a:lnTo>
                    <a:lnTo>
                      <a:pt x="39064" y="41053"/>
                    </a:lnTo>
                    <a:lnTo>
                      <a:pt x="38878" y="41145"/>
                    </a:lnTo>
                    <a:lnTo>
                      <a:pt x="38832" y="41192"/>
                    </a:lnTo>
                    <a:lnTo>
                      <a:pt x="38693" y="41284"/>
                    </a:lnTo>
                    <a:lnTo>
                      <a:pt x="38323" y="41469"/>
                    </a:lnTo>
                    <a:lnTo>
                      <a:pt x="38323" y="41516"/>
                    </a:lnTo>
                    <a:lnTo>
                      <a:pt x="38277" y="41423"/>
                    </a:lnTo>
                    <a:lnTo>
                      <a:pt x="38230" y="41192"/>
                    </a:lnTo>
                    <a:lnTo>
                      <a:pt x="38230" y="41099"/>
                    </a:lnTo>
                    <a:lnTo>
                      <a:pt x="38184" y="41053"/>
                    </a:lnTo>
                    <a:lnTo>
                      <a:pt x="38138" y="41006"/>
                    </a:lnTo>
                    <a:lnTo>
                      <a:pt x="38138" y="40960"/>
                    </a:lnTo>
                    <a:lnTo>
                      <a:pt x="38092" y="40868"/>
                    </a:lnTo>
                    <a:lnTo>
                      <a:pt x="38045" y="40821"/>
                    </a:lnTo>
                    <a:lnTo>
                      <a:pt x="38045" y="40775"/>
                    </a:lnTo>
                    <a:lnTo>
                      <a:pt x="37999" y="40775"/>
                    </a:lnTo>
                    <a:lnTo>
                      <a:pt x="37953" y="40729"/>
                    </a:lnTo>
                    <a:lnTo>
                      <a:pt x="37860" y="40636"/>
                    </a:lnTo>
                    <a:lnTo>
                      <a:pt x="37814" y="40590"/>
                    </a:lnTo>
                    <a:lnTo>
                      <a:pt x="38045" y="40451"/>
                    </a:lnTo>
                    <a:lnTo>
                      <a:pt x="38092" y="40405"/>
                    </a:lnTo>
                    <a:lnTo>
                      <a:pt x="38647" y="40405"/>
                    </a:lnTo>
                    <a:lnTo>
                      <a:pt x="38693" y="40358"/>
                    </a:lnTo>
                    <a:lnTo>
                      <a:pt x="39017" y="40358"/>
                    </a:lnTo>
                    <a:lnTo>
                      <a:pt x="39064" y="40312"/>
                    </a:lnTo>
                    <a:lnTo>
                      <a:pt x="39110" y="40312"/>
                    </a:lnTo>
                    <a:lnTo>
                      <a:pt x="39341" y="40266"/>
                    </a:lnTo>
                    <a:lnTo>
                      <a:pt x="39480" y="40173"/>
                    </a:lnTo>
                    <a:lnTo>
                      <a:pt x="39526" y="40127"/>
                    </a:lnTo>
                    <a:lnTo>
                      <a:pt x="39712" y="40034"/>
                    </a:lnTo>
                    <a:lnTo>
                      <a:pt x="40036" y="39896"/>
                    </a:lnTo>
                    <a:lnTo>
                      <a:pt x="40036" y="39849"/>
                    </a:lnTo>
                    <a:lnTo>
                      <a:pt x="40128" y="39849"/>
                    </a:lnTo>
                    <a:lnTo>
                      <a:pt x="40128" y="39803"/>
                    </a:lnTo>
                    <a:lnTo>
                      <a:pt x="40174" y="39757"/>
                    </a:lnTo>
                    <a:lnTo>
                      <a:pt x="40313" y="39618"/>
                    </a:lnTo>
                    <a:lnTo>
                      <a:pt x="40359" y="39479"/>
                    </a:lnTo>
                    <a:lnTo>
                      <a:pt x="40359" y="39387"/>
                    </a:lnTo>
                    <a:lnTo>
                      <a:pt x="40359" y="39340"/>
                    </a:lnTo>
                    <a:lnTo>
                      <a:pt x="40313" y="39248"/>
                    </a:lnTo>
                    <a:lnTo>
                      <a:pt x="40267" y="39155"/>
                    </a:lnTo>
                    <a:lnTo>
                      <a:pt x="40313" y="39109"/>
                    </a:lnTo>
                    <a:lnTo>
                      <a:pt x="40359" y="39109"/>
                    </a:lnTo>
                    <a:lnTo>
                      <a:pt x="40730" y="39155"/>
                    </a:lnTo>
                    <a:lnTo>
                      <a:pt x="40869" y="39155"/>
                    </a:lnTo>
                    <a:lnTo>
                      <a:pt x="41331" y="39109"/>
                    </a:lnTo>
                    <a:lnTo>
                      <a:pt x="41378" y="39109"/>
                    </a:lnTo>
                    <a:lnTo>
                      <a:pt x="41794" y="39016"/>
                    </a:lnTo>
                    <a:lnTo>
                      <a:pt x="42026" y="38970"/>
                    </a:lnTo>
                    <a:lnTo>
                      <a:pt x="42211" y="38877"/>
                    </a:lnTo>
                    <a:lnTo>
                      <a:pt x="42396" y="38785"/>
                    </a:lnTo>
                    <a:lnTo>
                      <a:pt x="42627" y="38646"/>
                    </a:lnTo>
                    <a:lnTo>
                      <a:pt x="42859" y="38507"/>
                    </a:lnTo>
                    <a:lnTo>
                      <a:pt x="42998" y="38322"/>
                    </a:lnTo>
                    <a:lnTo>
                      <a:pt x="43044" y="38229"/>
                    </a:lnTo>
                    <a:lnTo>
                      <a:pt x="43044" y="38091"/>
                    </a:lnTo>
                    <a:lnTo>
                      <a:pt x="43044" y="38044"/>
                    </a:lnTo>
                    <a:lnTo>
                      <a:pt x="42998" y="37952"/>
                    </a:lnTo>
                    <a:lnTo>
                      <a:pt x="42951" y="37859"/>
                    </a:lnTo>
                    <a:lnTo>
                      <a:pt x="42859" y="37674"/>
                    </a:lnTo>
                    <a:lnTo>
                      <a:pt x="43460" y="37304"/>
                    </a:lnTo>
                    <a:lnTo>
                      <a:pt x="43507" y="37304"/>
                    </a:lnTo>
                    <a:lnTo>
                      <a:pt x="43646" y="37165"/>
                    </a:lnTo>
                    <a:lnTo>
                      <a:pt x="43877" y="37072"/>
                    </a:lnTo>
                    <a:lnTo>
                      <a:pt x="43923" y="37072"/>
                    </a:lnTo>
                    <a:lnTo>
                      <a:pt x="43970" y="37026"/>
                    </a:lnTo>
                    <a:lnTo>
                      <a:pt x="43970" y="36980"/>
                    </a:lnTo>
                    <a:lnTo>
                      <a:pt x="44062" y="36934"/>
                    </a:lnTo>
                    <a:lnTo>
                      <a:pt x="44108" y="36934"/>
                    </a:lnTo>
                    <a:lnTo>
                      <a:pt x="44108" y="36887"/>
                    </a:lnTo>
                    <a:lnTo>
                      <a:pt x="44155" y="36841"/>
                    </a:lnTo>
                    <a:lnTo>
                      <a:pt x="44201" y="36795"/>
                    </a:lnTo>
                    <a:lnTo>
                      <a:pt x="44201" y="36748"/>
                    </a:lnTo>
                    <a:lnTo>
                      <a:pt x="44201" y="36702"/>
                    </a:lnTo>
                    <a:lnTo>
                      <a:pt x="44155" y="36702"/>
                    </a:lnTo>
                    <a:lnTo>
                      <a:pt x="44062" y="36517"/>
                    </a:lnTo>
                    <a:lnTo>
                      <a:pt x="43923" y="36332"/>
                    </a:lnTo>
                    <a:lnTo>
                      <a:pt x="43831" y="36239"/>
                    </a:lnTo>
                    <a:lnTo>
                      <a:pt x="43784" y="36193"/>
                    </a:lnTo>
                    <a:lnTo>
                      <a:pt x="43738" y="36147"/>
                    </a:lnTo>
                    <a:lnTo>
                      <a:pt x="43692" y="36147"/>
                    </a:lnTo>
                    <a:lnTo>
                      <a:pt x="43692" y="36100"/>
                    </a:lnTo>
                    <a:lnTo>
                      <a:pt x="43646" y="36100"/>
                    </a:lnTo>
                    <a:lnTo>
                      <a:pt x="43599" y="36054"/>
                    </a:lnTo>
                    <a:lnTo>
                      <a:pt x="43553" y="36054"/>
                    </a:lnTo>
                    <a:lnTo>
                      <a:pt x="43229" y="35869"/>
                    </a:lnTo>
                    <a:lnTo>
                      <a:pt x="42720" y="35545"/>
                    </a:lnTo>
                    <a:lnTo>
                      <a:pt x="40452" y="34249"/>
                    </a:lnTo>
                    <a:lnTo>
                      <a:pt x="40359" y="34203"/>
                    </a:lnTo>
                    <a:lnTo>
                      <a:pt x="40128" y="34064"/>
                    </a:lnTo>
                    <a:lnTo>
                      <a:pt x="39943" y="33971"/>
                    </a:lnTo>
                    <a:lnTo>
                      <a:pt x="39943" y="33925"/>
                    </a:lnTo>
                    <a:lnTo>
                      <a:pt x="39897" y="33925"/>
                    </a:lnTo>
                    <a:lnTo>
                      <a:pt x="39897" y="33833"/>
                    </a:lnTo>
                    <a:lnTo>
                      <a:pt x="39943" y="33694"/>
                    </a:lnTo>
                    <a:lnTo>
                      <a:pt x="40082" y="33370"/>
                    </a:lnTo>
                    <a:lnTo>
                      <a:pt x="40082" y="33323"/>
                    </a:lnTo>
                    <a:lnTo>
                      <a:pt x="40128" y="33277"/>
                    </a:lnTo>
                    <a:lnTo>
                      <a:pt x="40174" y="33231"/>
                    </a:lnTo>
                    <a:lnTo>
                      <a:pt x="40221" y="33185"/>
                    </a:lnTo>
                    <a:lnTo>
                      <a:pt x="40267" y="33138"/>
                    </a:lnTo>
                    <a:lnTo>
                      <a:pt x="40313" y="33092"/>
                    </a:lnTo>
                    <a:lnTo>
                      <a:pt x="40359" y="33092"/>
                    </a:lnTo>
                    <a:lnTo>
                      <a:pt x="40406" y="33046"/>
                    </a:lnTo>
                    <a:close/>
                    <a:moveTo>
                      <a:pt x="33741" y="41377"/>
                    </a:moveTo>
                    <a:lnTo>
                      <a:pt x="33880" y="41469"/>
                    </a:lnTo>
                    <a:lnTo>
                      <a:pt x="34034" y="41562"/>
                    </a:lnTo>
                    <a:lnTo>
                      <a:pt x="34034" y="41562"/>
                    </a:lnTo>
                    <a:lnTo>
                      <a:pt x="33695" y="41377"/>
                    </a:lnTo>
                    <a:close/>
                    <a:moveTo>
                      <a:pt x="34034" y="41562"/>
                    </a:moveTo>
                    <a:lnTo>
                      <a:pt x="34034" y="41562"/>
                    </a:lnTo>
                    <a:lnTo>
                      <a:pt x="34034" y="41562"/>
                    </a:lnTo>
                    <a:lnTo>
                      <a:pt x="34034" y="41562"/>
                    </a:lnTo>
                    <a:close/>
                    <a:moveTo>
                      <a:pt x="25271" y="34249"/>
                    </a:moveTo>
                    <a:lnTo>
                      <a:pt x="25642" y="34388"/>
                    </a:lnTo>
                    <a:lnTo>
                      <a:pt x="26058" y="34481"/>
                    </a:lnTo>
                    <a:lnTo>
                      <a:pt x="26428" y="34527"/>
                    </a:lnTo>
                    <a:lnTo>
                      <a:pt x="26752" y="34573"/>
                    </a:lnTo>
                    <a:lnTo>
                      <a:pt x="26984" y="34573"/>
                    </a:lnTo>
                    <a:lnTo>
                      <a:pt x="27909" y="36008"/>
                    </a:lnTo>
                    <a:lnTo>
                      <a:pt x="27817" y="36378"/>
                    </a:lnTo>
                    <a:lnTo>
                      <a:pt x="27863" y="36795"/>
                    </a:lnTo>
                    <a:lnTo>
                      <a:pt x="27956" y="37165"/>
                    </a:lnTo>
                    <a:lnTo>
                      <a:pt x="28141" y="37535"/>
                    </a:lnTo>
                    <a:lnTo>
                      <a:pt x="28372" y="37813"/>
                    </a:lnTo>
                    <a:lnTo>
                      <a:pt x="28650" y="38044"/>
                    </a:lnTo>
                    <a:lnTo>
                      <a:pt x="29390" y="39063"/>
                    </a:lnTo>
                    <a:lnTo>
                      <a:pt x="29529" y="39201"/>
                    </a:lnTo>
                    <a:lnTo>
                      <a:pt x="29714" y="39248"/>
                    </a:lnTo>
                    <a:lnTo>
                      <a:pt x="29853" y="39248"/>
                    </a:lnTo>
                    <a:lnTo>
                      <a:pt x="29946" y="39201"/>
                    </a:lnTo>
                    <a:lnTo>
                      <a:pt x="30085" y="39063"/>
                    </a:lnTo>
                    <a:lnTo>
                      <a:pt x="30131" y="38924"/>
                    </a:lnTo>
                    <a:lnTo>
                      <a:pt x="30177" y="39016"/>
                    </a:lnTo>
                    <a:lnTo>
                      <a:pt x="30224" y="39201"/>
                    </a:lnTo>
                    <a:lnTo>
                      <a:pt x="30224" y="39340"/>
                    </a:lnTo>
                    <a:lnTo>
                      <a:pt x="30224" y="39479"/>
                    </a:lnTo>
                    <a:lnTo>
                      <a:pt x="30224" y="39525"/>
                    </a:lnTo>
                    <a:lnTo>
                      <a:pt x="30270" y="39664"/>
                    </a:lnTo>
                    <a:lnTo>
                      <a:pt x="30316" y="39711"/>
                    </a:lnTo>
                    <a:lnTo>
                      <a:pt x="30316" y="39757"/>
                    </a:lnTo>
                    <a:lnTo>
                      <a:pt x="30455" y="39942"/>
                    </a:lnTo>
                    <a:lnTo>
                      <a:pt x="30501" y="39988"/>
                    </a:lnTo>
                    <a:lnTo>
                      <a:pt x="30548" y="40034"/>
                    </a:lnTo>
                    <a:lnTo>
                      <a:pt x="30686" y="40173"/>
                    </a:lnTo>
                    <a:lnTo>
                      <a:pt x="30825" y="40266"/>
                    </a:lnTo>
                    <a:lnTo>
                      <a:pt x="31195" y="40451"/>
                    </a:lnTo>
                    <a:lnTo>
                      <a:pt x="31473" y="40590"/>
                    </a:lnTo>
                    <a:lnTo>
                      <a:pt x="32769" y="41330"/>
                    </a:lnTo>
                    <a:lnTo>
                      <a:pt x="32723" y="41330"/>
                    </a:lnTo>
                    <a:lnTo>
                      <a:pt x="28141" y="41886"/>
                    </a:lnTo>
                    <a:lnTo>
                      <a:pt x="28048" y="41932"/>
                    </a:lnTo>
                    <a:lnTo>
                      <a:pt x="27724" y="41932"/>
                    </a:lnTo>
                    <a:lnTo>
                      <a:pt x="27678" y="41886"/>
                    </a:lnTo>
                    <a:lnTo>
                      <a:pt x="27447" y="41886"/>
                    </a:lnTo>
                    <a:lnTo>
                      <a:pt x="27354" y="41840"/>
                    </a:lnTo>
                    <a:lnTo>
                      <a:pt x="27215" y="41840"/>
                    </a:lnTo>
                    <a:lnTo>
                      <a:pt x="27123" y="41793"/>
                    </a:lnTo>
                    <a:lnTo>
                      <a:pt x="27076" y="41793"/>
                    </a:lnTo>
                    <a:lnTo>
                      <a:pt x="26984" y="41747"/>
                    </a:lnTo>
                    <a:lnTo>
                      <a:pt x="26845" y="41701"/>
                    </a:lnTo>
                    <a:lnTo>
                      <a:pt x="26706" y="41654"/>
                    </a:lnTo>
                    <a:lnTo>
                      <a:pt x="26660" y="41654"/>
                    </a:lnTo>
                    <a:lnTo>
                      <a:pt x="26613" y="41608"/>
                    </a:lnTo>
                    <a:lnTo>
                      <a:pt x="26521" y="41562"/>
                    </a:lnTo>
                    <a:lnTo>
                      <a:pt x="26475" y="41562"/>
                    </a:lnTo>
                    <a:lnTo>
                      <a:pt x="26382" y="41516"/>
                    </a:lnTo>
                    <a:lnTo>
                      <a:pt x="26382" y="41469"/>
                    </a:lnTo>
                    <a:lnTo>
                      <a:pt x="26336" y="41469"/>
                    </a:lnTo>
                    <a:lnTo>
                      <a:pt x="26197" y="41423"/>
                    </a:lnTo>
                    <a:lnTo>
                      <a:pt x="24623" y="40497"/>
                    </a:lnTo>
                    <a:lnTo>
                      <a:pt x="24623" y="36841"/>
                    </a:lnTo>
                    <a:lnTo>
                      <a:pt x="25271" y="34249"/>
                    </a:lnTo>
                    <a:close/>
                    <a:moveTo>
                      <a:pt x="34343" y="41747"/>
                    </a:moveTo>
                    <a:lnTo>
                      <a:pt x="34482" y="41793"/>
                    </a:lnTo>
                    <a:lnTo>
                      <a:pt x="34759" y="41932"/>
                    </a:lnTo>
                    <a:lnTo>
                      <a:pt x="34852" y="41978"/>
                    </a:lnTo>
                    <a:lnTo>
                      <a:pt x="34806" y="41978"/>
                    </a:lnTo>
                    <a:lnTo>
                      <a:pt x="34482" y="41840"/>
                    </a:lnTo>
                    <a:lnTo>
                      <a:pt x="34389" y="41793"/>
                    </a:lnTo>
                    <a:lnTo>
                      <a:pt x="34343" y="41747"/>
                    </a:lnTo>
                    <a:close/>
                    <a:moveTo>
                      <a:pt x="30409" y="39618"/>
                    </a:moveTo>
                    <a:lnTo>
                      <a:pt x="30501" y="39664"/>
                    </a:lnTo>
                    <a:lnTo>
                      <a:pt x="30640" y="39757"/>
                    </a:lnTo>
                    <a:lnTo>
                      <a:pt x="30779" y="39849"/>
                    </a:lnTo>
                    <a:lnTo>
                      <a:pt x="30872" y="39896"/>
                    </a:lnTo>
                    <a:lnTo>
                      <a:pt x="30918" y="39942"/>
                    </a:lnTo>
                    <a:lnTo>
                      <a:pt x="32908" y="41053"/>
                    </a:lnTo>
                    <a:lnTo>
                      <a:pt x="32954" y="41099"/>
                    </a:lnTo>
                    <a:lnTo>
                      <a:pt x="33001" y="41145"/>
                    </a:lnTo>
                    <a:lnTo>
                      <a:pt x="33278" y="41284"/>
                    </a:lnTo>
                    <a:lnTo>
                      <a:pt x="33371" y="41330"/>
                    </a:lnTo>
                    <a:lnTo>
                      <a:pt x="33463" y="41377"/>
                    </a:lnTo>
                    <a:lnTo>
                      <a:pt x="33602" y="41469"/>
                    </a:lnTo>
                    <a:lnTo>
                      <a:pt x="33602" y="41516"/>
                    </a:lnTo>
                    <a:lnTo>
                      <a:pt x="34158" y="41793"/>
                    </a:lnTo>
                    <a:lnTo>
                      <a:pt x="34158" y="41840"/>
                    </a:lnTo>
                    <a:lnTo>
                      <a:pt x="34204" y="41840"/>
                    </a:lnTo>
                    <a:lnTo>
                      <a:pt x="34204" y="41886"/>
                    </a:lnTo>
                    <a:lnTo>
                      <a:pt x="34204" y="41932"/>
                    </a:lnTo>
                    <a:lnTo>
                      <a:pt x="34204" y="41978"/>
                    </a:lnTo>
                    <a:lnTo>
                      <a:pt x="34204" y="42025"/>
                    </a:lnTo>
                    <a:lnTo>
                      <a:pt x="33186" y="41423"/>
                    </a:lnTo>
                    <a:lnTo>
                      <a:pt x="33093" y="41377"/>
                    </a:lnTo>
                    <a:lnTo>
                      <a:pt x="33001" y="41330"/>
                    </a:lnTo>
                    <a:lnTo>
                      <a:pt x="32954" y="41284"/>
                    </a:lnTo>
                    <a:lnTo>
                      <a:pt x="32862" y="41238"/>
                    </a:lnTo>
                    <a:lnTo>
                      <a:pt x="32815" y="41192"/>
                    </a:lnTo>
                    <a:lnTo>
                      <a:pt x="31519" y="40451"/>
                    </a:lnTo>
                    <a:lnTo>
                      <a:pt x="31288" y="40312"/>
                    </a:lnTo>
                    <a:lnTo>
                      <a:pt x="30825" y="40081"/>
                    </a:lnTo>
                    <a:lnTo>
                      <a:pt x="30640" y="39942"/>
                    </a:lnTo>
                    <a:lnTo>
                      <a:pt x="30548" y="39896"/>
                    </a:lnTo>
                    <a:lnTo>
                      <a:pt x="30548" y="39849"/>
                    </a:lnTo>
                    <a:lnTo>
                      <a:pt x="30455" y="39711"/>
                    </a:lnTo>
                    <a:lnTo>
                      <a:pt x="30409" y="39664"/>
                    </a:lnTo>
                    <a:lnTo>
                      <a:pt x="30409" y="39618"/>
                    </a:lnTo>
                    <a:close/>
                    <a:moveTo>
                      <a:pt x="37675" y="40682"/>
                    </a:moveTo>
                    <a:lnTo>
                      <a:pt x="37721" y="40729"/>
                    </a:lnTo>
                    <a:lnTo>
                      <a:pt x="37814" y="40729"/>
                    </a:lnTo>
                    <a:lnTo>
                      <a:pt x="37860" y="40821"/>
                    </a:lnTo>
                    <a:lnTo>
                      <a:pt x="37906" y="40868"/>
                    </a:lnTo>
                    <a:lnTo>
                      <a:pt x="37953" y="40914"/>
                    </a:lnTo>
                    <a:lnTo>
                      <a:pt x="37953" y="40960"/>
                    </a:lnTo>
                    <a:lnTo>
                      <a:pt x="37999" y="40960"/>
                    </a:lnTo>
                    <a:lnTo>
                      <a:pt x="37999" y="41006"/>
                    </a:lnTo>
                    <a:lnTo>
                      <a:pt x="37999" y="41053"/>
                    </a:lnTo>
                    <a:lnTo>
                      <a:pt x="38045" y="41099"/>
                    </a:lnTo>
                    <a:lnTo>
                      <a:pt x="38045" y="41145"/>
                    </a:lnTo>
                    <a:lnTo>
                      <a:pt x="38092" y="41145"/>
                    </a:lnTo>
                    <a:lnTo>
                      <a:pt x="38184" y="41469"/>
                    </a:lnTo>
                    <a:lnTo>
                      <a:pt x="38184" y="41562"/>
                    </a:lnTo>
                    <a:lnTo>
                      <a:pt x="37953" y="41701"/>
                    </a:lnTo>
                    <a:lnTo>
                      <a:pt x="37860" y="41701"/>
                    </a:lnTo>
                    <a:lnTo>
                      <a:pt x="37814" y="41747"/>
                    </a:lnTo>
                    <a:lnTo>
                      <a:pt x="37768" y="41747"/>
                    </a:lnTo>
                    <a:lnTo>
                      <a:pt x="37583" y="41840"/>
                    </a:lnTo>
                    <a:lnTo>
                      <a:pt x="37444" y="41840"/>
                    </a:lnTo>
                    <a:lnTo>
                      <a:pt x="37444" y="41886"/>
                    </a:lnTo>
                    <a:lnTo>
                      <a:pt x="37166" y="41932"/>
                    </a:lnTo>
                    <a:lnTo>
                      <a:pt x="36888" y="41978"/>
                    </a:lnTo>
                    <a:lnTo>
                      <a:pt x="36703" y="41978"/>
                    </a:lnTo>
                    <a:lnTo>
                      <a:pt x="36611" y="42025"/>
                    </a:lnTo>
                    <a:lnTo>
                      <a:pt x="35870" y="42025"/>
                    </a:lnTo>
                    <a:lnTo>
                      <a:pt x="35777" y="41978"/>
                    </a:lnTo>
                    <a:lnTo>
                      <a:pt x="35500" y="41978"/>
                    </a:lnTo>
                    <a:lnTo>
                      <a:pt x="35361" y="41932"/>
                    </a:lnTo>
                    <a:lnTo>
                      <a:pt x="35315" y="41932"/>
                    </a:lnTo>
                    <a:lnTo>
                      <a:pt x="35083" y="41840"/>
                    </a:lnTo>
                    <a:lnTo>
                      <a:pt x="34898" y="41840"/>
                    </a:lnTo>
                    <a:lnTo>
                      <a:pt x="34852" y="41793"/>
                    </a:lnTo>
                    <a:lnTo>
                      <a:pt x="34806" y="41793"/>
                    </a:lnTo>
                    <a:lnTo>
                      <a:pt x="34528" y="41654"/>
                    </a:lnTo>
                    <a:lnTo>
                      <a:pt x="34343" y="41562"/>
                    </a:lnTo>
                    <a:lnTo>
                      <a:pt x="34296" y="41562"/>
                    </a:lnTo>
                    <a:lnTo>
                      <a:pt x="34343" y="41423"/>
                    </a:lnTo>
                    <a:lnTo>
                      <a:pt x="34343" y="41284"/>
                    </a:lnTo>
                    <a:lnTo>
                      <a:pt x="34389" y="41238"/>
                    </a:lnTo>
                    <a:lnTo>
                      <a:pt x="34389" y="41145"/>
                    </a:lnTo>
                    <a:lnTo>
                      <a:pt x="34620" y="40868"/>
                    </a:lnTo>
                    <a:lnTo>
                      <a:pt x="34620" y="40821"/>
                    </a:lnTo>
                    <a:lnTo>
                      <a:pt x="34667" y="40821"/>
                    </a:lnTo>
                    <a:lnTo>
                      <a:pt x="34713" y="40775"/>
                    </a:lnTo>
                    <a:lnTo>
                      <a:pt x="34759" y="40729"/>
                    </a:lnTo>
                    <a:lnTo>
                      <a:pt x="34852" y="40682"/>
                    </a:lnTo>
                    <a:lnTo>
                      <a:pt x="34991" y="40729"/>
                    </a:lnTo>
                    <a:lnTo>
                      <a:pt x="35130" y="40775"/>
                    </a:lnTo>
                    <a:lnTo>
                      <a:pt x="35222" y="40821"/>
                    </a:lnTo>
                    <a:lnTo>
                      <a:pt x="35361" y="40868"/>
                    </a:lnTo>
                    <a:lnTo>
                      <a:pt x="35777" y="40960"/>
                    </a:lnTo>
                    <a:lnTo>
                      <a:pt x="35824" y="41006"/>
                    </a:lnTo>
                    <a:lnTo>
                      <a:pt x="36379" y="41006"/>
                    </a:lnTo>
                    <a:lnTo>
                      <a:pt x="36749" y="40960"/>
                    </a:lnTo>
                    <a:lnTo>
                      <a:pt x="37073" y="40914"/>
                    </a:lnTo>
                    <a:lnTo>
                      <a:pt x="37166" y="40868"/>
                    </a:lnTo>
                    <a:lnTo>
                      <a:pt x="37212" y="40821"/>
                    </a:lnTo>
                    <a:lnTo>
                      <a:pt x="37259" y="40821"/>
                    </a:lnTo>
                    <a:lnTo>
                      <a:pt x="37305" y="40775"/>
                    </a:lnTo>
                    <a:lnTo>
                      <a:pt x="37397" y="40775"/>
                    </a:lnTo>
                    <a:lnTo>
                      <a:pt x="37444" y="40729"/>
                    </a:lnTo>
                    <a:lnTo>
                      <a:pt x="37490" y="40729"/>
                    </a:lnTo>
                    <a:lnTo>
                      <a:pt x="37629" y="40682"/>
                    </a:lnTo>
                    <a:close/>
                    <a:moveTo>
                      <a:pt x="45034" y="37859"/>
                    </a:moveTo>
                    <a:lnTo>
                      <a:pt x="44849" y="38137"/>
                    </a:lnTo>
                    <a:lnTo>
                      <a:pt x="44571" y="38368"/>
                    </a:lnTo>
                    <a:lnTo>
                      <a:pt x="44525" y="38368"/>
                    </a:lnTo>
                    <a:lnTo>
                      <a:pt x="44525" y="38322"/>
                    </a:lnTo>
                    <a:lnTo>
                      <a:pt x="44479" y="38322"/>
                    </a:lnTo>
                    <a:lnTo>
                      <a:pt x="44432" y="38368"/>
                    </a:lnTo>
                    <a:lnTo>
                      <a:pt x="44386" y="38415"/>
                    </a:lnTo>
                    <a:lnTo>
                      <a:pt x="44247" y="38553"/>
                    </a:lnTo>
                    <a:lnTo>
                      <a:pt x="44108" y="38692"/>
                    </a:lnTo>
                    <a:lnTo>
                      <a:pt x="43970" y="38739"/>
                    </a:lnTo>
                    <a:lnTo>
                      <a:pt x="43784" y="38831"/>
                    </a:lnTo>
                    <a:lnTo>
                      <a:pt x="42488" y="39572"/>
                    </a:lnTo>
                    <a:lnTo>
                      <a:pt x="41054" y="40451"/>
                    </a:lnTo>
                    <a:lnTo>
                      <a:pt x="40961" y="40451"/>
                    </a:lnTo>
                    <a:lnTo>
                      <a:pt x="40915" y="40497"/>
                    </a:lnTo>
                    <a:lnTo>
                      <a:pt x="40359" y="40821"/>
                    </a:lnTo>
                    <a:lnTo>
                      <a:pt x="40313" y="40821"/>
                    </a:lnTo>
                    <a:lnTo>
                      <a:pt x="40267" y="40868"/>
                    </a:lnTo>
                    <a:lnTo>
                      <a:pt x="40221" y="40914"/>
                    </a:lnTo>
                    <a:lnTo>
                      <a:pt x="40128" y="40960"/>
                    </a:lnTo>
                    <a:lnTo>
                      <a:pt x="39295" y="41423"/>
                    </a:lnTo>
                    <a:lnTo>
                      <a:pt x="39249" y="41469"/>
                    </a:lnTo>
                    <a:lnTo>
                      <a:pt x="39202" y="41469"/>
                    </a:lnTo>
                    <a:lnTo>
                      <a:pt x="39156" y="41516"/>
                    </a:lnTo>
                    <a:lnTo>
                      <a:pt x="38369" y="41978"/>
                    </a:lnTo>
                    <a:lnTo>
                      <a:pt x="38323" y="41978"/>
                    </a:lnTo>
                    <a:lnTo>
                      <a:pt x="38277" y="42025"/>
                    </a:lnTo>
                    <a:lnTo>
                      <a:pt x="38277" y="41978"/>
                    </a:lnTo>
                    <a:lnTo>
                      <a:pt x="38277" y="41932"/>
                    </a:lnTo>
                    <a:lnTo>
                      <a:pt x="38323" y="41840"/>
                    </a:lnTo>
                    <a:lnTo>
                      <a:pt x="38369" y="41793"/>
                    </a:lnTo>
                    <a:lnTo>
                      <a:pt x="38693" y="41608"/>
                    </a:lnTo>
                    <a:lnTo>
                      <a:pt x="39110" y="41330"/>
                    </a:lnTo>
                    <a:lnTo>
                      <a:pt x="39202" y="41330"/>
                    </a:lnTo>
                    <a:lnTo>
                      <a:pt x="39202" y="41284"/>
                    </a:lnTo>
                    <a:lnTo>
                      <a:pt x="39295" y="41284"/>
                    </a:lnTo>
                    <a:lnTo>
                      <a:pt x="40036" y="40821"/>
                    </a:lnTo>
                    <a:lnTo>
                      <a:pt x="40082" y="40775"/>
                    </a:lnTo>
                    <a:lnTo>
                      <a:pt x="40174" y="40775"/>
                    </a:lnTo>
                    <a:lnTo>
                      <a:pt x="40174" y="40729"/>
                    </a:lnTo>
                    <a:lnTo>
                      <a:pt x="40267" y="40729"/>
                    </a:lnTo>
                    <a:lnTo>
                      <a:pt x="40313" y="40682"/>
                    </a:lnTo>
                    <a:lnTo>
                      <a:pt x="40915" y="40312"/>
                    </a:lnTo>
                    <a:lnTo>
                      <a:pt x="40961" y="40312"/>
                    </a:lnTo>
                    <a:lnTo>
                      <a:pt x="41007" y="40266"/>
                    </a:lnTo>
                    <a:lnTo>
                      <a:pt x="42026" y="39664"/>
                    </a:lnTo>
                    <a:lnTo>
                      <a:pt x="42396" y="39479"/>
                    </a:lnTo>
                    <a:lnTo>
                      <a:pt x="43136" y="39063"/>
                    </a:lnTo>
                    <a:lnTo>
                      <a:pt x="43275" y="38970"/>
                    </a:lnTo>
                    <a:lnTo>
                      <a:pt x="43923" y="38600"/>
                    </a:lnTo>
                    <a:lnTo>
                      <a:pt x="44108" y="38507"/>
                    </a:lnTo>
                    <a:lnTo>
                      <a:pt x="44201" y="38415"/>
                    </a:lnTo>
                    <a:lnTo>
                      <a:pt x="44432" y="38276"/>
                    </a:lnTo>
                    <a:lnTo>
                      <a:pt x="44571" y="38276"/>
                    </a:lnTo>
                    <a:lnTo>
                      <a:pt x="44618" y="38229"/>
                    </a:lnTo>
                    <a:lnTo>
                      <a:pt x="44664" y="38137"/>
                    </a:lnTo>
                    <a:lnTo>
                      <a:pt x="44756" y="38091"/>
                    </a:lnTo>
                    <a:lnTo>
                      <a:pt x="44941" y="37905"/>
                    </a:lnTo>
                    <a:lnTo>
                      <a:pt x="44988" y="37905"/>
                    </a:lnTo>
                    <a:lnTo>
                      <a:pt x="45034" y="37859"/>
                    </a:lnTo>
                    <a:close/>
                    <a:moveTo>
                      <a:pt x="41007" y="41145"/>
                    </a:moveTo>
                    <a:lnTo>
                      <a:pt x="41100" y="41192"/>
                    </a:lnTo>
                    <a:lnTo>
                      <a:pt x="41563" y="41192"/>
                    </a:lnTo>
                    <a:lnTo>
                      <a:pt x="41563" y="41238"/>
                    </a:lnTo>
                    <a:lnTo>
                      <a:pt x="41517" y="41238"/>
                    </a:lnTo>
                    <a:lnTo>
                      <a:pt x="41470" y="41330"/>
                    </a:lnTo>
                    <a:lnTo>
                      <a:pt x="41470" y="41377"/>
                    </a:lnTo>
                    <a:lnTo>
                      <a:pt x="41378" y="41469"/>
                    </a:lnTo>
                    <a:lnTo>
                      <a:pt x="41285" y="41608"/>
                    </a:lnTo>
                    <a:lnTo>
                      <a:pt x="41239" y="41701"/>
                    </a:lnTo>
                    <a:lnTo>
                      <a:pt x="41193" y="41793"/>
                    </a:lnTo>
                    <a:lnTo>
                      <a:pt x="41146" y="41886"/>
                    </a:lnTo>
                    <a:lnTo>
                      <a:pt x="41007" y="42025"/>
                    </a:lnTo>
                    <a:lnTo>
                      <a:pt x="40359" y="42025"/>
                    </a:lnTo>
                    <a:lnTo>
                      <a:pt x="40267" y="41978"/>
                    </a:lnTo>
                    <a:lnTo>
                      <a:pt x="40359" y="41886"/>
                    </a:lnTo>
                    <a:lnTo>
                      <a:pt x="40406" y="41793"/>
                    </a:lnTo>
                    <a:lnTo>
                      <a:pt x="40452" y="41701"/>
                    </a:lnTo>
                    <a:lnTo>
                      <a:pt x="40498" y="41654"/>
                    </a:lnTo>
                    <a:lnTo>
                      <a:pt x="40545" y="41608"/>
                    </a:lnTo>
                    <a:lnTo>
                      <a:pt x="40591" y="41516"/>
                    </a:lnTo>
                    <a:lnTo>
                      <a:pt x="40822" y="41145"/>
                    </a:lnTo>
                    <a:close/>
                    <a:moveTo>
                      <a:pt x="35037" y="41978"/>
                    </a:moveTo>
                    <a:lnTo>
                      <a:pt x="35130" y="42025"/>
                    </a:lnTo>
                    <a:lnTo>
                      <a:pt x="35315" y="42071"/>
                    </a:lnTo>
                    <a:lnTo>
                      <a:pt x="35361" y="42071"/>
                    </a:lnTo>
                    <a:lnTo>
                      <a:pt x="35407" y="42117"/>
                    </a:lnTo>
                    <a:lnTo>
                      <a:pt x="35268" y="42117"/>
                    </a:lnTo>
                    <a:lnTo>
                      <a:pt x="35130" y="42071"/>
                    </a:lnTo>
                    <a:lnTo>
                      <a:pt x="34991" y="42025"/>
                    </a:lnTo>
                    <a:lnTo>
                      <a:pt x="34944" y="42025"/>
                    </a:lnTo>
                    <a:lnTo>
                      <a:pt x="34898" y="41978"/>
                    </a:lnTo>
                    <a:close/>
                    <a:moveTo>
                      <a:pt x="35454" y="42071"/>
                    </a:moveTo>
                    <a:lnTo>
                      <a:pt x="35454" y="42117"/>
                    </a:lnTo>
                    <a:lnTo>
                      <a:pt x="35685" y="42117"/>
                    </a:lnTo>
                    <a:lnTo>
                      <a:pt x="35731" y="42163"/>
                    </a:lnTo>
                    <a:lnTo>
                      <a:pt x="35500" y="42163"/>
                    </a:lnTo>
                    <a:lnTo>
                      <a:pt x="35454" y="42117"/>
                    </a:lnTo>
                    <a:lnTo>
                      <a:pt x="35407" y="42117"/>
                    </a:lnTo>
                    <a:lnTo>
                      <a:pt x="35454" y="42071"/>
                    </a:lnTo>
                    <a:close/>
                    <a:moveTo>
                      <a:pt x="39110" y="41192"/>
                    </a:moveTo>
                    <a:lnTo>
                      <a:pt x="38508" y="41562"/>
                    </a:lnTo>
                    <a:lnTo>
                      <a:pt x="38323" y="41654"/>
                    </a:lnTo>
                    <a:lnTo>
                      <a:pt x="38277" y="41701"/>
                    </a:lnTo>
                    <a:lnTo>
                      <a:pt x="38230" y="41701"/>
                    </a:lnTo>
                    <a:lnTo>
                      <a:pt x="38230" y="41747"/>
                    </a:lnTo>
                    <a:lnTo>
                      <a:pt x="38184" y="41747"/>
                    </a:lnTo>
                    <a:lnTo>
                      <a:pt x="38138" y="41793"/>
                    </a:lnTo>
                    <a:lnTo>
                      <a:pt x="38092" y="41840"/>
                    </a:lnTo>
                    <a:lnTo>
                      <a:pt x="37999" y="41840"/>
                    </a:lnTo>
                    <a:lnTo>
                      <a:pt x="37953" y="41886"/>
                    </a:lnTo>
                    <a:lnTo>
                      <a:pt x="37860" y="41886"/>
                    </a:lnTo>
                    <a:lnTo>
                      <a:pt x="37814" y="41932"/>
                    </a:lnTo>
                    <a:lnTo>
                      <a:pt x="37721" y="41932"/>
                    </a:lnTo>
                    <a:lnTo>
                      <a:pt x="37721" y="41978"/>
                    </a:lnTo>
                    <a:lnTo>
                      <a:pt x="37583" y="41978"/>
                    </a:lnTo>
                    <a:lnTo>
                      <a:pt x="37583" y="42025"/>
                    </a:lnTo>
                    <a:lnTo>
                      <a:pt x="37444" y="42025"/>
                    </a:lnTo>
                    <a:lnTo>
                      <a:pt x="37397" y="42071"/>
                    </a:lnTo>
                    <a:lnTo>
                      <a:pt x="37259" y="42071"/>
                    </a:lnTo>
                    <a:lnTo>
                      <a:pt x="37166" y="42117"/>
                    </a:lnTo>
                    <a:lnTo>
                      <a:pt x="37120" y="42117"/>
                    </a:lnTo>
                    <a:lnTo>
                      <a:pt x="36981" y="42163"/>
                    </a:lnTo>
                    <a:lnTo>
                      <a:pt x="36703" y="42163"/>
                    </a:lnTo>
                    <a:lnTo>
                      <a:pt x="36703" y="42117"/>
                    </a:lnTo>
                    <a:lnTo>
                      <a:pt x="36981" y="42117"/>
                    </a:lnTo>
                    <a:lnTo>
                      <a:pt x="37166" y="42071"/>
                    </a:lnTo>
                    <a:lnTo>
                      <a:pt x="37259" y="42071"/>
                    </a:lnTo>
                    <a:lnTo>
                      <a:pt x="37444" y="41978"/>
                    </a:lnTo>
                    <a:lnTo>
                      <a:pt x="37583" y="41978"/>
                    </a:lnTo>
                    <a:lnTo>
                      <a:pt x="37629" y="41932"/>
                    </a:lnTo>
                    <a:lnTo>
                      <a:pt x="37814" y="41886"/>
                    </a:lnTo>
                    <a:lnTo>
                      <a:pt x="37860" y="41886"/>
                    </a:lnTo>
                    <a:lnTo>
                      <a:pt x="37953" y="41840"/>
                    </a:lnTo>
                    <a:lnTo>
                      <a:pt x="38045" y="41793"/>
                    </a:lnTo>
                    <a:lnTo>
                      <a:pt x="38092" y="41747"/>
                    </a:lnTo>
                    <a:lnTo>
                      <a:pt x="38230" y="41701"/>
                    </a:lnTo>
                    <a:lnTo>
                      <a:pt x="38277" y="41654"/>
                    </a:lnTo>
                    <a:lnTo>
                      <a:pt x="38323" y="41654"/>
                    </a:lnTo>
                    <a:lnTo>
                      <a:pt x="38508" y="41516"/>
                    </a:lnTo>
                    <a:lnTo>
                      <a:pt x="39110" y="41192"/>
                    </a:lnTo>
                    <a:close/>
                    <a:moveTo>
                      <a:pt x="35824" y="42117"/>
                    </a:moveTo>
                    <a:lnTo>
                      <a:pt x="35824" y="42163"/>
                    </a:lnTo>
                    <a:lnTo>
                      <a:pt x="36611" y="42163"/>
                    </a:lnTo>
                    <a:lnTo>
                      <a:pt x="36564" y="42210"/>
                    </a:lnTo>
                    <a:lnTo>
                      <a:pt x="35870" y="42210"/>
                    </a:lnTo>
                    <a:lnTo>
                      <a:pt x="35824" y="42163"/>
                    </a:lnTo>
                    <a:lnTo>
                      <a:pt x="35777" y="42163"/>
                    </a:lnTo>
                    <a:lnTo>
                      <a:pt x="35824" y="42117"/>
                    </a:lnTo>
                    <a:close/>
                    <a:moveTo>
                      <a:pt x="4305" y="38091"/>
                    </a:moveTo>
                    <a:lnTo>
                      <a:pt x="7962" y="42025"/>
                    </a:lnTo>
                    <a:lnTo>
                      <a:pt x="8100" y="42210"/>
                    </a:lnTo>
                    <a:lnTo>
                      <a:pt x="8239" y="42349"/>
                    </a:lnTo>
                    <a:lnTo>
                      <a:pt x="4213" y="39942"/>
                    </a:lnTo>
                    <a:lnTo>
                      <a:pt x="4213" y="39109"/>
                    </a:lnTo>
                    <a:lnTo>
                      <a:pt x="4213" y="39016"/>
                    </a:lnTo>
                    <a:lnTo>
                      <a:pt x="4213" y="38970"/>
                    </a:lnTo>
                    <a:lnTo>
                      <a:pt x="4213" y="38831"/>
                    </a:lnTo>
                    <a:lnTo>
                      <a:pt x="4213" y="38785"/>
                    </a:lnTo>
                    <a:lnTo>
                      <a:pt x="4213" y="38692"/>
                    </a:lnTo>
                    <a:lnTo>
                      <a:pt x="4213" y="38600"/>
                    </a:lnTo>
                    <a:lnTo>
                      <a:pt x="4259" y="38415"/>
                    </a:lnTo>
                    <a:lnTo>
                      <a:pt x="4259" y="38276"/>
                    </a:lnTo>
                    <a:lnTo>
                      <a:pt x="4305" y="38091"/>
                    </a:lnTo>
                    <a:close/>
                    <a:moveTo>
                      <a:pt x="38138" y="41932"/>
                    </a:moveTo>
                    <a:lnTo>
                      <a:pt x="38138" y="41978"/>
                    </a:lnTo>
                    <a:lnTo>
                      <a:pt x="38138" y="42025"/>
                    </a:lnTo>
                    <a:lnTo>
                      <a:pt x="38092" y="42025"/>
                    </a:lnTo>
                    <a:lnTo>
                      <a:pt x="38092" y="42071"/>
                    </a:lnTo>
                    <a:lnTo>
                      <a:pt x="38045" y="42117"/>
                    </a:lnTo>
                    <a:lnTo>
                      <a:pt x="38045" y="42163"/>
                    </a:lnTo>
                    <a:lnTo>
                      <a:pt x="37999" y="42163"/>
                    </a:lnTo>
                    <a:lnTo>
                      <a:pt x="37953" y="42210"/>
                    </a:lnTo>
                    <a:lnTo>
                      <a:pt x="37906" y="42256"/>
                    </a:lnTo>
                    <a:lnTo>
                      <a:pt x="37860" y="42256"/>
                    </a:lnTo>
                    <a:lnTo>
                      <a:pt x="37814" y="42302"/>
                    </a:lnTo>
                    <a:lnTo>
                      <a:pt x="37768" y="42349"/>
                    </a:lnTo>
                    <a:lnTo>
                      <a:pt x="37675" y="42349"/>
                    </a:lnTo>
                    <a:lnTo>
                      <a:pt x="37675" y="42395"/>
                    </a:lnTo>
                    <a:lnTo>
                      <a:pt x="37583" y="42395"/>
                    </a:lnTo>
                    <a:lnTo>
                      <a:pt x="37536" y="42441"/>
                    </a:lnTo>
                    <a:lnTo>
                      <a:pt x="37259" y="42487"/>
                    </a:lnTo>
                    <a:lnTo>
                      <a:pt x="36935" y="42580"/>
                    </a:lnTo>
                    <a:lnTo>
                      <a:pt x="36425" y="42580"/>
                    </a:lnTo>
                    <a:lnTo>
                      <a:pt x="36425" y="42626"/>
                    </a:lnTo>
                    <a:lnTo>
                      <a:pt x="36101" y="42626"/>
                    </a:lnTo>
                    <a:lnTo>
                      <a:pt x="36055" y="42580"/>
                    </a:lnTo>
                    <a:lnTo>
                      <a:pt x="35731" y="42580"/>
                    </a:lnTo>
                    <a:lnTo>
                      <a:pt x="35500" y="42534"/>
                    </a:lnTo>
                    <a:lnTo>
                      <a:pt x="35037" y="42441"/>
                    </a:lnTo>
                    <a:lnTo>
                      <a:pt x="34806" y="42395"/>
                    </a:lnTo>
                    <a:lnTo>
                      <a:pt x="34620" y="42256"/>
                    </a:lnTo>
                    <a:lnTo>
                      <a:pt x="34482" y="42210"/>
                    </a:lnTo>
                    <a:lnTo>
                      <a:pt x="34482" y="42163"/>
                    </a:lnTo>
                    <a:lnTo>
                      <a:pt x="34435" y="42163"/>
                    </a:lnTo>
                    <a:lnTo>
                      <a:pt x="34435" y="42117"/>
                    </a:lnTo>
                    <a:lnTo>
                      <a:pt x="34389" y="42117"/>
                    </a:lnTo>
                    <a:lnTo>
                      <a:pt x="34389" y="42071"/>
                    </a:lnTo>
                    <a:lnTo>
                      <a:pt x="34389" y="42025"/>
                    </a:lnTo>
                    <a:lnTo>
                      <a:pt x="34343" y="41978"/>
                    </a:lnTo>
                    <a:lnTo>
                      <a:pt x="34343" y="41932"/>
                    </a:lnTo>
                    <a:lnTo>
                      <a:pt x="34528" y="42025"/>
                    </a:lnTo>
                    <a:lnTo>
                      <a:pt x="34667" y="42071"/>
                    </a:lnTo>
                    <a:lnTo>
                      <a:pt x="34759" y="42117"/>
                    </a:lnTo>
                    <a:lnTo>
                      <a:pt x="34806" y="42117"/>
                    </a:lnTo>
                    <a:lnTo>
                      <a:pt x="34944" y="42163"/>
                    </a:lnTo>
                    <a:lnTo>
                      <a:pt x="35083" y="42210"/>
                    </a:lnTo>
                    <a:lnTo>
                      <a:pt x="35222" y="42256"/>
                    </a:lnTo>
                    <a:lnTo>
                      <a:pt x="35454" y="42302"/>
                    </a:lnTo>
                    <a:lnTo>
                      <a:pt x="35824" y="42302"/>
                    </a:lnTo>
                    <a:lnTo>
                      <a:pt x="35963" y="42349"/>
                    </a:lnTo>
                    <a:lnTo>
                      <a:pt x="36518" y="42349"/>
                    </a:lnTo>
                    <a:lnTo>
                      <a:pt x="36564" y="42302"/>
                    </a:lnTo>
                    <a:lnTo>
                      <a:pt x="36935" y="42302"/>
                    </a:lnTo>
                    <a:lnTo>
                      <a:pt x="37027" y="42256"/>
                    </a:lnTo>
                    <a:lnTo>
                      <a:pt x="37212" y="42256"/>
                    </a:lnTo>
                    <a:lnTo>
                      <a:pt x="37305" y="42210"/>
                    </a:lnTo>
                    <a:lnTo>
                      <a:pt x="37490" y="42163"/>
                    </a:lnTo>
                    <a:lnTo>
                      <a:pt x="37583" y="42163"/>
                    </a:lnTo>
                    <a:lnTo>
                      <a:pt x="37629" y="42117"/>
                    </a:lnTo>
                    <a:lnTo>
                      <a:pt x="37814" y="42071"/>
                    </a:lnTo>
                    <a:lnTo>
                      <a:pt x="37860" y="42025"/>
                    </a:lnTo>
                    <a:lnTo>
                      <a:pt x="37906" y="42025"/>
                    </a:lnTo>
                    <a:lnTo>
                      <a:pt x="38138" y="41932"/>
                    </a:lnTo>
                    <a:close/>
                    <a:moveTo>
                      <a:pt x="12081" y="42395"/>
                    </a:moveTo>
                    <a:lnTo>
                      <a:pt x="12034" y="42441"/>
                    </a:lnTo>
                    <a:lnTo>
                      <a:pt x="11942" y="42626"/>
                    </a:lnTo>
                    <a:lnTo>
                      <a:pt x="11896" y="42673"/>
                    </a:lnTo>
                    <a:lnTo>
                      <a:pt x="11896" y="42765"/>
                    </a:lnTo>
                    <a:lnTo>
                      <a:pt x="11988" y="42626"/>
                    </a:lnTo>
                    <a:lnTo>
                      <a:pt x="11988" y="42580"/>
                    </a:lnTo>
                    <a:lnTo>
                      <a:pt x="12081" y="42441"/>
                    </a:lnTo>
                    <a:lnTo>
                      <a:pt x="12081" y="42395"/>
                    </a:lnTo>
                    <a:close/>
                    <a:moveTo>
                      <a:pt x="38462" y="42441"/>
                    </a:moveTo>
                    <a:lnTo>
                      <a:pt x="38508" y="42626"/>
                    </a:lnTo>
                    <a:lnTo>
                      <a:pt x="38554" y="42765"/>
                    </a:lnTo>
                    <a:lnTo>
                      <a:pt x="38508" y="42811"/>
                    </a:lnTo>
                    <a:lnTo>
                      <a:pt x="38462" y="42441"/>
                    </a:lnTo>
                    <a:close/>
                    <a:moveTo>
                      <a:pt x="8378" y="35499"/>
                    </a:moveTo>
                    <a:lnTo>
                      <a:pt x="8887" y="35684"/>
                    </a:lnTo>
                    <a:lnTo>
                      <a:pt x="8980" y="35730"/>
                    </a:lnTo>
                    <a:lnTo>
                      <a:pt x="9165" y="35823"/>
                    </a:lnTo>
                    <a:lnTo>
                      <a:pt x="10877" y="41701"/>
                    </a:lnTo>
                    <a:lnTo>
                      <a:pt x="10877" y="42580"/>
                    </a:lnTo>
                    <a:lnTo>
                      <a:pt x="10877" y="42719"/>
                    </a:lnTo>
                    <a:lnTo>
                      <a:pt x="10877" y="42858"/>
                    </a:lnTo>
                    <a:lnTo>
                      <a:pt x="10183" y="41654"/>
                    </a:lnTo>
                    <a:lnTo>
                      <a:pt x="8378" y="35499"/>
                    </a:lnTo>
                    <a:close/>
                    <a:moveTo>
                      <a:pt x="6203" y="35129"/>
                    </a:moveTo>
                    <a:lnTo>
                      <a:pt x="6203" y="35175"/>
                    </a:lnTo>
                    <a:lnTo>
                      <a:pt x="6295" y="35314"/>
                    </a:lnTo>
                    <a:lnTo>
                      <a:pt x="9998" y="41701"/>
                    </a:lnTo>
                    <a:lnTo>
                      <a:pt x="10229" y="42626"/>
                    </a:lnTo>
                    <a:lnTo>
                      <a:pt x="10276" y="42765"/>
                    </a:lnTo>
                    <a:lnTo>
                      <a:pt x="10322" y="42950"/>
                    </a:lnTo>
                    <a:lnTo>
                      <a:pt x="9396" y="41932"/>
                    </a:lnTo>
                    <a:lnTo>
                      <a:pt x="5555" y="35314"/>
                    </a:lnTo>
                    <a:lnTo>
                      <a:pt x="5601" y="35267"/>
                    </a:lnTo>
                    <a:lnTo>
                      <a:pt x="5647" y="35267"/>
                    </a:lnTo>
                    <a:lnTo>
                      <a:pt x="5879" y="35175"/>
                    </a:lnTo>
                    <a:lnTo>
                      <a:pt x="5925" y="35175"/>
                    </a:lnTo>
                    <a:lnTo>
                      <a:pt x="6203" y="35129"/>
                    </a:lnTo>
                    <a:close/>
                    <a:moveTo>
                      <a:pt x="15182" y="42071"/>
                    </a:moveTo>
                    <a:lnTo>
                      <a:pt x="15182" y="42117"/>
                    </a:lnTo>
                    <a:lnTo>
                      <a:pt x="13515" y="43043"/>
                    </a:lnTo>
                    <a:lnTo>
                      <a:pt x="13423" y="43089"/>
                    </a:lnTo>
                    <a:lnTo>
                      <a:pt x="13469" y="43043"/>
                    </a:lnTo>
                    <a:lnTo>
                      <a:pt x="13654" y="42950"/>
                    </a:lnTo>
                    <a:lnTo>
                      <a:pt x="13839" y="42858"/>
                    </a:lnTo>
                    <a:lnTo>
                      <a:pt x="15182" y="42071"/>
                    </a:lnTo>
                    <a:close/>
                    <a:moveTo>
                      <a:pt x="40174" y="42025"/>
                    </a:moveTo>
                    <a:lnTo>
                      <a:pt x="40221" y="42071"/>
                    </a:lnTo>
                    <a:lnTo>
                      <a:pt x="40267" y="42071"/>
                    </a:lnTo>
                    <a:lnTo>
                      <a:pt x="40313" y="42117"/>
                    </a:lnTo>
                    <a:lnTo>
                      <a:pt x="40359" y="42117"/>
                    </a:lnTo>
                    <a:lnTo>
                      <a:pt x="40359" y="42163"/>
                    </a:lnTo>
                    <a:lnTo>
                      <a:pt x="40406" y="42163"/>
                    </a:lnTo>
                    <a:lnTo>
                      <a:pt x="40406" y="42210"/>
                    </a:lnTo>
                    <a:lnTo>
                      <a:pt x="40406" y="42256"/>
                    </a:lnTo>
                    <a:lnTo>
                      <a:pt x="40406" y="42302"/>
                    </a:lnTo>
                    <a:lnTo>
                      <a:pt x="40406" y="42349"/>
                    </a:lnTo>
                    <a:lnTo>
                      <a:pt x="40406" y="42441"/>
                    </a:lnTo>
                    <a:lnTo>
                      <a:pt x="40359" y="42487"/>
                    </a:lnTo>
                    <a:lnTo>
                      <a:pt x="40359" y="42534"/>
                    </a:lnTo>
                    <a:lnTo>
                      <a:pt x="40313" y="42580"/>
                    </a:lnTo>
                    <a:lnTo>
                      <a:pt x="40267" y="42673"/>
                    </a:lnTo>
                    <a:lnTo>
                      <a:pt x="40221" y="42673"/>
                    </a:lnTo>
                    <a:lnTo>
                      <a:pt x="40174" y="42765"/>
                    </a:lnTo>
                    <a:lnTo>
                      <a:pt x="39989" y="42858"/>
                    </a:lnTo>
                    <a:lnTo>
                      <a:pt x="39897" y="42950"/>
                    </a:lnTo>
                    <a:lnTo>
                      <a:pt x="39850" y="42950"/>
                    </a:lnTo>
                    <a:lnTo>
                      <a:pt x="39758" y="42997"/>
                    </a:lnTo>
                    <a:lnTo>
                      <a:pt x="39712" y="42997"/>
                    </a:lnTo>
                    <a:lnTo>
                      <a:pt x="39665" y="43043"/>
                    </a:lnTo>
                    <a:lnTo>
                      <a:pt x="39573" y="43043"/>
                    </a:lnTo>
                    <a:lnTo>
                      <a:pt x="39480" y="43089"/>
                    </a:lnTo>
                    <a:lnTo>
                      <a:pt x="39202" y="43089"/>
                    </a:lnTo>
                    <a:lnTo>
                      <a:pt x="39156" y="43043"/>
                    </a:lnTo>
                    <a:lnTo>
                      <a:pt x="39064" y="43043"/>
                    </a:lnTo>
                    <a:lnTo>
                      <a:pt x="39064" y="42997"/>
                    </a:lnTo>
                    <a:lnTo>
                      <a:pt x="39017" y="42997"/>
                    </a:lnTo>
                    <a:lnTo>
                      <a:pt x="39017" y="42950"/>
                    </a:lnTo>
                    <a:lnTo>
                      <a:pt x="38971" y="42950"/>
                    </a:lnTo>
                    <a:lnTo>
                      <a:pt x="38971" y="42904"/>
                    </a:lnTo>
                    <a:lnTo>
                      <a:pt x="38971" y="42858"/>
                    </a:lnTo>
                    <a:lnTo>
                      <a:pt x="38925" y="42858"/>
                    </a:lnTo>
                    <a:lnTo>
                      <a:pt x="38925" y="42811"/>
                    </a:lnTo>
                    <a:lnTo>
                      <a:pt x="38925" y="42765"/>
                    </a:lnTo>
                    <a:lnTo>
                      <a:pt x="38971" y="42719"/>
                    </a:lnTo>
                    <a:lnTo>
                      <a:pt x="38971" y="42580"/>
                    </a:lnTo>
                    <a:lnTo>
                      <a:pt x="39017" y="42534"/>
                    </a:lnTo>
                    <a:lnTo>
                      <a:pt x="39064" y="42487"/>
                    </a:lnTo>
                    <a:lnTo>
                      <a:pt x="39295" y="42302"/>
                    </a:lnTo>
                    <a:lnTo>
                      <a:pt x="39295" y="42256"/>
                    </a:lnTo>
                    <a:lnTo>
                      <a:pt x="39341" y="42256"/>
                    </a:lnTo>
                    <a:lnTo>
                      <a:pt x="39341" y="42210"/>
                    </a:lnTo>
                    <a:lnTo>
                      <a:pt x="39434" y="42163"/>
                    </a:lnTo>
                    <a:lnTo>
                      <a:pt x="39619" y="42071"/>
                    </a:lnTo>
                    <a:lnTo>
                      <a:pt x="39850" y="42025"/>
                    </a:lnTo>
                    <a:close/>
                    <a:moveTo>
                      <a:pt x="13377" y="43135"/>
                    </a:moveTo>
                    <a:lnTo>
                      <a:pt x="13238" y="43182"/>
                    </a:lnTo>
                    <a:lnTo>
                      <a:pt x="13238" y="43182"/>
                    </a:lnTo>
                    <a:lnTo>
                      <a:pt x="13330" y="43135"/>
                    </a:lnTo>
                    <a:close/>
                    <a:moveTo>
                      <a:pt x="4537" y="37072"/>
                    </a:moveTo>
                    <a:lnTo>
                      <a:pt x="9211" y="42071"/>
                    </a:lnTo>
                    <a:lnTo>
                      <a:pt x="9720" y="42950"/>
                    </a:lnTo>
                    <a:lnTo>
                      <a:pt x="9813" y="43135"/>
                    </a:lnTo>
                    <a:lnTo>
                      <a:pt x="9952" y="43321"/>
                    </a:lnTo>
                    <a:lnTo>
                      <a:pt x="8980" y="42765"/>
                    </a:lnTo>
                    <a:lnTo>
                      <a:pt x="4351" y="37813"/>
                    </a:lnTo>
                    <a:lnTo>
                      <a:pt x="4490" y="37165"/>
                    </a:lnTo>
                    <a:lnTo>
                      <a:pt x="4490" y="37072"/>
                    </a:lnTo>
                    <a:close/>
                    <a:moveTo>
                      <a:pt x="42118" y="40960"/>
                    </a:moveTo>
                    <a:lnTo>
                      <a:pt x="42211" y="41006"/>
                    </a:lnTo>
                    <a:lnTo>
                      <a:pt x="42257" y="41053"/>
                    </a:lnTo>
                    <a:lnTo>
                      <a:pt x="42303" y="41099"/>
                    </a:lnTo>
                    <a:lnTo>
                      <a:pt x="42396" y="41192"/>
                    </a:lnTo>
                    <a:lnTo>
                      <a:pt x="42488" y="41330"/>
                    </a:lnTo>
                    <a:lnTo>
                      <a:pt x="42627" y="41562"/>
                    </a:lnTo>
                    <a:lnTo>
                      <a:pt x="42720" y="41793"/>
                    </a:lnTo>
                    <a:lnTo>
                      <a:pt x="42766" y="42025"/>
                    </a:lnTo>
                    <a:lnTo>
                      <a:pt x="42812" y="42256"/>
                    </a:lnTo>
                    <a:lnTo>
                      <a:pt x="42812" y="42487"/>
                    </a:lnTo>
                    <a:lnTo>
                      <a:pt x="42766" y="42765"/>
                    </a:lnTo>
                    <a:lnTo>
                      <a:pt x="42674" y="42950"/>
                    </a:lnTo>
                    <a:lnTo>
                      <a:pt x="42627" y="43089"/>
                    </a:lnTo>
                    <a:lnTo>
                      <a:pt x="42442" y="43367"/>
                    </a:lnTo>
                    <a:lnTo>
                      <a:pt x="42396" y="43182"/>
                    </a:lnTo>
                    <a:lnTo>
                      <a:pt x="42581" y="42904"/>
                    </a:lnTo>
                    <a:lnTo>
                      <a:pt x="42627" y="42719"/>
                    </a:lnTo>
                    <a:lnTo>
                      <a:pt x="42674" y="42534"/>
                    </a:lnTo>
                    <a:lnTo>
                      <a:pt x="42674" y="42302"/>
                    </a:lnTo>
                    <a:lnTo>
                      <a:pt x="42674" y="42071"/>
                    </a:lnTo>
                    <a:lnTo>
                      <a:pt x="42535" y="41747"/>
                    </a:lnTo>
                    <a:lnTo>
                      <a:pt x="42442" y="41516"/>
                    </a:lnTo>
                    <a:lnTo>
                      <a:pt x="42350" y="41377"/>
                    </a:lnTo>
                    <a:lnTo>
                      <a:pt x="42257" y="41284"/>
                    </a:lnTo>
                    <a:lnTo>
                      <a:pt x="42118" y="41238"/>
                    </a:lnTo>
                    <a:lnTo>
                      <a:pt x="42026" y="41192"/>
                    </a:lnTo>
                    <a:lnTo>
                      <a:pt x="41887" y="41238"/>
                    </a:lnTo>
                    <a:lnTo>
                      <a:pt x="41794" y="41284"/>
                    </a:lnTo>
                    <a:lnTo>
                      <a:pt x="41748" y="41330"/>
                    </a:lnTo>
                    <a:lnTo>
                      <a:pt x="41748" y="41377"/>
                    </a:lnTo>
                    <a:lnTo>
                      <a:pt x="41655" y="41469"/>
                    </a:lnTo>
                    <a:lnTo>
                      <a:pt x="41655" y="41516"/>
                    </a:lnTo>
                    <a:lnTo>
                      <a:pt x="41609" y="41562"/>
                    </a:lnTo>
                    <a:lnTo>
                      <a:pt x="41563" y="41608"/>
                    </a:lnTo>
                    <a:lnTo>
                      <a:pt x="41285" y="42025"/>
                    </a:lnTo>
                    <a:lnTo>
                      <a:pt x="41285" y="42071"/>
                    </a:lnTo>
                    <a:lnTo>
                      <a:pt x="41239" y="42071"/>
                    </a:lnTo>
                    <a:lnTo>
                      <a:pt x="41146" y="42025"/>
                    </a:lnTo>
                    <a:lnTo>
                      <a:pt x="41100" y="42025"/>
                    </a:lnTo>
                    <a:lnTo>
                      <a:pt x="41146" y="41978"/>
                    </a:lnTo>
                    <a:lnTo>
                      <a:pt x="41193" y="41932"/>
                    </a:lnTo>
                    <a:lnTo>
                      <a:pt x="41239" y="41840"/>
                    </a:lnTo>
                    <a:lnTo>
                      <a:pt x="41470" y="41516"/>
                    </a:lnTo>
                    <a:lnTo>
                      <a:pt x="41517" y="41423"/>
                    </a:lnTo>
                    <a:lnTo>
                      <a:pt x="41517" y="41377"/>
                    </a:lnTo>
                    <a:lnTo>
                      <a:pt x="41563" y="41377"/>
                    </a:lnTo>
                    <a:lnTo>
                      <a:pt x="41609" y="41284"/>
                    </a:lnTo>
                    <a:lnTo>
                      <a:pt x="41655" y="41238"/>
                    </a:lnTo>
                    <a:lnTo>
                      <a:pt x="41702" y="41192"/>
                    </a:lnTo>
                    <a:lnTo>
                      <a:pt x="41748" y="41053"/>
                    </a:lnTo>
                    <a:lnTo>
                      <a:pt x="41841" y="41006"/>
                    </a:lnTo>
                    <a:lnTo>
                      <a:pt x="41887" y="40960"/>
                    </a:lnTo>
                    <a:close/>
                    <a:moveTo>
                      <a:pt x="10461" y="42580"/>
                    </a:moveTo>
                    <a:lnTo>
                      <a:pt x="10877" y="43321"/>
                    </a:lnTo>
                    <a:lnTo>
                      <a:pt x="10877" y="43413"/>
                    </a:lnTo>
                    <a:lnTo>
                      <a:pt x="10877" y="43506"/>
                    </a:lnTo>
                    <a:lnTo>
                      <a:pt x="10738" y="43367"/>
                    </a:lnTo>
                    <a:lnTo>
                      <a:pt x="10692" y="43321"/>
                    </a:lnTo>
                    <a:lnTo>
                      <a:pt x="10600" y="42950"/>
                    </a:lnTo>
                    <a:lnTo>
                      <a:pt x="10461" y="42580"/>
                    </a:lnTo>
                    <a:close/>
                    <a:moveTo>
                      <a:pt x="12312" y="43274"/>
                    </a:moveTo>
                    <a:lnTo>
                      <a:pt x="12312" y="43321"/>
                    </a:lnTo>
                    <a:lnTo>
                      <a:pt x="12451" y="43321"/>
                    </a:lnTo>
                    <a:lnTo>
                      <a:pt x="12544" y="43367"/>
                    </a:lnTo>
                    <a:lnTo>
                      <a:pt x="12590" y="43413"/>
                    </a:lnTo>
                    <a:lnTo>
                      <a:pt x="12358" y="43552"/>
                    </a:lnTo>
                    <a:lnTo>
                      <a:pt x="12266" y="43459"/>
                    </a:lnTo>
                    <a:lnTo>
                      <a:pt x="12173" y="43413"/>
                    </a:lnTo>
                    <a:lnTo>
                      <a:pt x="12173" y="43321"/>
                    </a:lnTo>
                    <a:lnTo>
                      <a:pt x="12266" y="43321"/>
                    </a:lnTo>
                    <a:lnTo>
                      <a:pt x="12312" y="43274"/>
                    </a:lnTo>
                    <a:close/>
                    <a:moveTo>
                      <a:pt x="9905" y="42811"/>
                    </a:moveTo>
                    <a:lnTo>
                      <a:pt x="10461" y="43413"/>
                    </a:lnTo>
                    <a:lnTo>
                      <a:pt x="10507" y="43506"/>
                    </a:lnTo>
                    <a:lnTo>
                      <a:pt x="10553" y="43691"/>
                    </a:lnTo>
                    <a:lnTo>
                      <a:pt x="10322" y="43598"/>
                    </a:lnTo>
                    <a:lnTo>
                      <a:pt x="10137" y="43228"/>
                    </a:lnTo>
                    <a:lnTo>
                      <a:pt x="9905" y="42811"/>
                    </a:lnTo>
                    <a:close/>
                    <a:moveTo>
                      <a:pt x="11155" y="42534"/>
                    </a:moveTo>
                    <a:lnTo>
                      <a:pt x="11433" y="43459"/>
                    </a:lnTo>
                    <a:lnTo>
                      <a:pt x="11433" y="43506"/>
                    </a:lnTo>
                    <a:lnTo>
                      <a:pt x="11479" y="43506"/>
                    </a:lnTo>
                    <a:lnTo>
                      <a:pt x="11433" y="43598"/>
                    </a:lnTo>
                    <a:lnTo>
                      <a:pt x="11433" y="43645"/>
                    </a:lnTo>
                    <a:lnTo>
                      <a:pt x="11386" y="43691"/>
                    </a:lnTo>
                    <a:lnTo>
                      <a:pt x="11340" y="43645"/>
                    </a:lnTo>
                    <a:lnTo>
                      <a:pt x="11386" y="43598"/>
                    </a:lnTo>
                    <a:lnTo>
                      <a:pt x="11433" y="43552"/>
                    </a:lnTo>
                    <a:lnTo>
                      <a:pt x="11340" y="43552"/>
                    </a:lnTo>
                    <a:lnTo>
                      <a:pt x="11340" y="43598"/>
                    </a:lnTo>
                    <a:lnTo>
                      <a:pt x="11109" y="43228"/>
                    </a:lnTo>
                    <a:lnTo>
                      <a:pt x="11155" y="42950"/>
                    </a:lnTo>
                    <a:lnTo>
                      <a:pt x="11155" y="42534"/>
                    </a:lnTo>
                    <a:close/>
                    <a:moveTo>
                      <a:pt x="37536" y="42580"/>
                    </a:moveTo>
                    <a:lnTo>
                      <a:pt x="37583" y="42626"/>
                    </a:lnTo>
                    <a:lnTo>
                      <a:pt x="37675" y="43274"/>
                    </a:lnTo>
                    <a:lnTo>
                      <a:pt x="37536" y="43367"/>
                    </a:lnTo>
                    <a:lnTo>
                      <a:pt x="37397" y="43459"/>
                    </a:lnTo>
                    <a:lnTo>
                      <a:pt x="36796" y="43783"/>
                    </a:lnTo>
                    <a:lnTo>
                      <a:pt x="36749" y="43552"/>
                    </a:lnTo>
                    <a:lnTo>
                      <a:pt x="36749" y="43506"/>
                    </a:lnTo>
                    <a:lnTo>
                      <a:pt x="36749" y="43459"/>
                    </a:lnTo>
                    <a:lnTo>
                      <a:pt x="36749" y="43367"/>
                    </a:lnTo>
                    <a:lnTo>
                      <a:pt x="36657" y="42719"/>
                    </a:lnTo>
                    <a:lnTo>
                      <a:pt x="37073" y="42673"/>
                    </a:lnTo>
                    <a:lnTo>
                      <a:pt x="37536" y="42580"/>
                    </a:lnTo>
                    <a:close/>
                    <a:moveTo>
                      <a:pt x="40498" y="42395"/>
                    </a:moveTo>
                    <a:lnTo>
                      <a:pt x="40545" y="42487"/>
                    </a:lnTo>
                    <a:lnTo>
                      <a:pt x="40591" y="42534"/>
                    </a:lnTo>
                    <a:lnTo>
                      <a:pt x="40591" y="42580"/>
                    </a:lnTo>
                    <a:lnTo>
                      <a:pt x="40591" y="42626"/>
                    </a:lnTo>
                    <a:lnTo>
                      <a:pt x="40637" y="42626"/>
                    </a:lnTo>
                    <a:lnTo>
                      <a:pt x="40637" y="42673"/>
                    </a:lnTo>
                    <a:lnTo>
                      <a:pt x="40683" y="42719"/>
                    </a:lnTo>
                    <a:lnTo>
                      <a:pt x="40776" y="42950"/>
                    </a:lnTo>
                    <a:lnTo>
                      <a:pt x="40776" y="42997"/>
                    </a:lnTo>
                    <a:lnTo>
                      <a:pt x="40822" y="42997"/>
                    </a:lnTo>
                    <a:lnTo>
                      <a:pt x="40822" y="43043"/>
                    </a:lnTo>
                    <a:lnTo>
                      <a:pt x="40822" y="43089"/>
                    </a:lnTo>
                    <a:lnTo>
                      <a:pt x="40776" y="43182"/>
                    </a:lnTo>
                    <a:lnTo>
                      <a:pt x="40776" y="43228"/>
                    </a:lnTo>
                    <a:lnTo>
                      <a:pt x="40730" y="43321"/>
                    </a:lnTo>
                    <a:lnTo>
                      <a:pt x="40683" y="43367"/>
                    </a:lnTo>
                    <a:lnTo>
                      <a:pt x="40637" y="43413"/>
                    </a:lnTo>
                    <a:lnTo>
                      <a:pt x="40591" y="43459"/>
                    </a:lnTo>
                    <a:lnTo>
                      <a:pt x="40498" y="43552"/>
                    </a:lnTo>
                    <a:lnTo>
                      <a:pt x="40359" y="43645"/>
                    </a:lnTo>
                    <a:lnTo>
                      <a:pt x="40313" y="43691"/>
                    </a:lnTo>
                    <a:lnTo>
                      <a:pt x="40267" y="43691"/>
                    </a:lnTo>
                    <a:lnTo>
                      <a:pt x="40221" y="43737"/>
                    </a:lnTo>
                    <a:lnTo>
                      <a:pt x="40174" y="43737"/>
                    </a:lnTo>
                    <a:lnTo>
                      <a:pt x="40082" y="43783"/>
                    </a:lnTo>
                    <a:lnTo>
                      <a:pt x="39989" y="43783"/>
                    </a:lnTo>
                    <a:lnTo>
                      <a:pt x="39943" y="43830"/>
                    </a:lnTo>
                    <a:lnTo>
                      <a:pt x="39573" y="43830"/>
                    </a:lnTo>
                    <a:lnTo>
                      <a:pt x="39526" y="43783"/>
                    </a:lnTo>
                    <a:lnTo>
                      <a:pt x="39388" y="43737"/>
                    </a:lnTo>
                    <a:lnTo>
                      <a:pt x="39341" y="43645"/>
                    </a:lnTo>
                    <a:lnTo>
                      <a:pt x="39064" y="43135"/>
                    </a:lnTo>
                    <a:lnTo>
                      <a:pt x="39156" y="43135"/>
                    </a:lnTo>
                    <a:lnTo>
                      <a:pt x="39295" y="43182"/>
                    </a:lnTo>
                    <a:lnTo>
                      <a:pt x="39526" y="43182"/>
                    </a:lnTo>
                    <a:lnTo>
                      <a:pt x="39526" y="43135"/>
                    </a:lnTo>
                    <a:lnTo>
                      <a:pt x="39712" y="43135"/>
                    </a:lnTo>
                    <a:lnTo>
                      <a:pt x="39712" y="43089"/>
                    </a:lnTo>
                    <a:lnTo>
                      <a:pt x="39804" y="43089"/>
                    </a:lnTo>
                    <a:lnTo>
                      <a:pt x="39850" y="43043"/>
                    </a:lnTo>
                    <a:lnTo>
                      <a:pt x="39897" y="43043"/>
                    </a:lnTo>
                    <a:lnTo>
                      <a:pt x="39989" y="42997"/>
                    </a:lnTo>
                    <a:lnTo>
                      <a:pt x="40036" y="42950"/>
                    </a:lnTo>
                    <a:lnTo>
                      <a:pt x="40082" y="42950"/>
                    </a:lnTo>
                    <a:lnTo>
                      <a:pt x="40174" y="42858"/>
                    </a:lnTo>
                    <a:lnTo>
                      <a:pt x="40221" y="42858"/>
                    </a:lnTo>
                    <a:lnTo>
                      <a:pt x="40221" y="42811"/>
                    </a:lnTo>
                    <a:lnTo>
                      <a:pt x="40267" y="42765"/>
                    </a:lnTo>
                    <a:lnTo>
                      <a:pt x="40313" y="42719"/>
                    </a:lnTo>
                    <a:lnTo>
                      <a:pt x="40359" y="42719"/>
                    </a:lnTo>
                    <a:lnTo>
                      <a:pt x="40359" y="42673"/>
                    </a:lnTo>
                    <a:lnTo>
                      <a:pt x="40406" y="42673"/>
                    </a:lnTo>
                    <a:lnTo>
                      <a:pt x="40406" y="42626"/>
                    </a:lnTo>
                    <a:lnTo>
                      <a:pt x="40452" y="42673"/>
                    </a:lnTo>
                    <a:lnTo>
                      <a:pt x="40452" y="42719"/>
                    </a:lnTo>
                    <a:lnTo>
                      <a:pt x="40498" y="42765"/>
                    </a:lnTo>
                    <a:lnTo>
                      <a:pt x="40591" y="42950"/>
                    </a:lnTo>
                    <a:lnTo>
                      <a:pt x="40683" y="43089"/>
                    </a:lnTo>
                    <a:lnTo>
                      <a:pt x="40730" y="43089"/>
                    </a:lnTo>
                    <a:lnTo>
                      <a:pt x="40637" y="42904"/>
                    </a:lnTo>
                    <a:lnTo>
                      <a:pt x="40637" y="42858"/>
                    </a:lnTo>
                    <a:lnTo>
                      <a:pt x="40591" y="42719"/>
                    </a:lnTo>
                    <a:lnTo>
                      <a:pt x="40545" y="42673"/>
                    </a:lnTo>
                    <a:lnTo>
                      <a:pt x="40545" y="42626"/>
                    </a:lnTo>
                    <a:lnTo>
                      <a:pt x="40498" y="42580"/>
                    </a:lnTo>
                    <a:lnTo>
                      <a:pt x="40452" y="42580"/>
                    </a:lnTo>
                    <a:lnTo>
                      <a:pt x="40452" y="42534"/>
                    </a:lnTo>
                    <a:lnTo>
                      <a:pt x="40452" y="42487"/>
                    </a:lnTo>
                    <a:lnTo>
                      <a:pt x="40498" y="42487"/>
                    </a:lnTo>
                    <a:lnTo>
                      <a:pt x="40498" y="42441"/>
                    </a:lnTo>
                    <a:lnTo>
                      <a:pt x="40498" y="42395"/>
                    </a:lnTo>
                    <a:close/>
                    <a:moveTo>
                      <a:pt x="10831" y="43783"/>
                    </a:moveTo>
                    <a:lnTo>
                      <a:pt x="10877" y="43830"/>
                    </a:lnTo>
                    <a:lnTo>
                      <a:pt x="10831" y="43876"/>
                    </a:lnTo>
                    <a:lnTo>
                      <a:pt x="10831" y="43830"/>
                    </a:lnTo>
                    <a:lnTo>
                      <a:pt x="10831" y="43783"/>
                    </a:lnTo>
                    <a:close/>
                    <a:moveTo>
                      <a:pt x="12729" y="43506"/>
                    </a:moveTo>
                    <a:lnTo>
                      <a:pt x="12497" y="43645"/>
                    </a:lnTo>
                    <a:lnTo>
                      <a:pt x="12451" y="43645"/>
                    </a:lnTo>
                    <a:lnTo>
                      <a:pt x="12405" y="43691"/>
                    </a:lnTo>
                    <a:lnTo>
                      <a:pt x="12358" y="43691"/>
                    </a:lnTo>
                    <a:lnTo>
                      <a:pt x="12266" y="43737"/>
                    </a:lnTo>
                    <a:lnTo>
                      <a:pt x="12081" y="43876"/>
                    </a:lnTo>
                    <a:lnTo>
                      <a:pt x="12081" y="43830"/>
                    </a:lnTo>
                    <a:lnTo>
                      <a:pt x="12358" y="43691"/>
                    </a:lnTo>
                    <a:lnTo>
                      <a:pt x="12405" y="43645"/>
                    </a:lnTo>
                    <a:lnTo>
                      <a:pt x="12451" y="43645"/>
                    </a:lnTo>
                    <a:lnTo>
                      <a:pt x="12729" y="43506"/>
                    </a:lnTo>
                    <a:close/>
                    <a:moveTo>
                      <a:pt x="42165" y="43182"/>
                    </a:moveTo>
                    <a:lnTo>
                      <a:pt x="42211" y="43274"/>
                    </a:lnTo>
                    <a:lnTo>
                      <a:pt x="42257" y="43321"/>
                    </a:lnTo>
                    <a:lnTo>
                      <a:pt x="42257" y="43367"/>
                    </a:lnTo>
                    <a:lnTo>
                      <a:pt x="42350" y="43506"/>
                    </a:lnTo>
                    <a:lnTo>
                      <a:pt x="42350" y="43459"/>
                    </a:lnTo>
                    <a:lnTo>
                      <a:pt x="42396" y="43459"/>
                    </a:lnTo>
                    <a:lnTo>
                      <a:pt x="42442" y="43506"/>
                    </a:lnTo>
                    <a:lnTo>
                      <a:pt x="42442" y="43552"/>
                    </a:lnTo>
                    <a:lnTo>
                      <a:pt x="42442" y="43598"/>
                    </a:lnTo>
                    <a:lnTo>
                      <a:pt x="42442" y="43645"/>
                    </a:lnTo>
                    <a:lnTo>
                      <a:pt x="42488" y="43645"/>
                    </a:lnTo>
                    <a:lnTo>
                      <a:pt x="42488" y="43691"/>
                    </a:lnTo>
                    <a:lnTo>
                      <a:pt x="42488" y="43737"/>
                    </a:lnTo>
                    <a:lnTo>
                      <a:pt x="42488" y="43783"/>
                    </a:lnTo>
                    <a:lnTo>
                      <a:pt x="42488" y="43830"/>
                    </a:lnTo>
                    <a:lnTo>
                      <a:pt x="42488" y="43876"/>
                    </a:lnTo>
                    <a:lnTo>
                      <a:pt x="42442" y="43876"/>
                    </a:lnTo>
                    <a:lnTo>
                      <a:pt x="42396" y="43830"/>
                    </a:lnTo>
                    <a:lnTo>
                      <a:pt x="42350" y="43783"/>
                    </a:lnTo>
                    <a:lnTo>
                      <a:pt x="42350" y="43691"/>
                    </a:lnTo>
                    <a:lnTo>
                      <a:pt x="42303" y="43645"/>
                    </a:lnTo>
                    <a:lnTo>
                      <a:pt x="42303" y="43598"/>
                    </a:lnTo>
                    <a:lnTo>
                      <a:pt x="42257" y="43552"/>
                    </a:lnTo>
                    <a:lnTo>
                      <a:pt x="42211" y="43459"/>
                    </a:lnTo>
                    <a:lnTo>
                      <a:pt x="42165" y="43413"/>
                    </a:lnTo>
                    <a:lnTo>
                      <a:pt x="42165" y="43367"/>
                    </a:lnTo>
                    <a:lnTo>
                      <a:pt x="42118" y="43413"/>
                    </a:lnTo>
                    <a:lnTo>
                      <a:pt x="42118" y="43367"/>
                    </a:lnTo>
                    <a:lnTo>
                      <a:pt x="42165" y="43274"/>
                    </a:lnTo>
                    <a:lnTo>
                      <a:pt x="42165" y="43228"/>
                    </a:lnTo>
                    <a:lnTo>
                      <a:pt x="42165" y="43182"/>
                    </a:lnTo>
                    <a:close/>
                    <a:moveTo>
                      <a:pt x="4351" y="41469"/>
                    </a:moveTo>
                    <a:lnTo>
                      <a:pt x="7915" y="43598"/>
                    </a:lnTo>
                    <a:lnTo>
                      <a:pt x="8147" y="43737"/>
                    </a:lnTo>
                    <a:lnTo>
                      <a:pt x="8424" y="43922"/>
                    </a:lnTo>
                    <a:lnTo>
                      <a:pt x="4814" y="43506"/>
                    </a:lnTo>
                    <a:lnTo>
                      <a:pt x="4537" y="42487"/>
                    </a:lnTo>
                    <a:lnTo>
                      <a:pt x="4351" y="41469"/>
                    </a:lnTo>
                    <a:close/>
                    <a:moveTo>
                      <a:pt x="12034" y="43876"/>
                    </a:moveTo>
                    <a:lnTo>
                      <a:pt x="11988" y="43922"/>
                    </a:lnTo>
                    <a:lnTo>
                      <a:pt x="11942" y="43922"/>
                    </a:lnTo>
                    <a:lnTo>
                      <a:pt x="11988" y="43876"/>
                    </a:lnTo>
                    <a:close/>
                    <a:moveTo>
                      <a:pt x="15182" y="42256"/>
                    </a:moveTo>
                    <a:lnTo>
                      <a:pt x="15182" y="43598"/>
                    </a:lnTo>
                    <a:lnTo>
                      <a:pt x="14626" y="43922"/>
                    </a:lnTo>
                    <a:lnTo>
                      <a:pt x="13608" y="43135"/>
                    </a:lnTo>
                    <a:lnTo>
                      <a:pt x="15182" y="42256"/>
                    </a:lnTo>
                    <a:close/>
                    <a:moveTo>
                      <a:pt x="11248" y="43876"/>
                    </a:moveTo>
                    <a:lnTo>
                      <a:pt x="11294" y="43922"/>
                    </a:lnTo>
                    <a:lnTo>
                      <a:pt x="11248" y="43969"/>
                    </a:lnTo>
                    <a:lnTo>
                      <a:pt x="11248" y="43922"/>
                    </a:lnTo>
                    <a:lnTo>
                      <a:pt x="11248" y="43876"/>
                    </a:lnTo>
                    <a:close/>
                    <a:moveTo>
                      <a:pt x="4213" y="40220"/>
                    </a:moveTo>
                    <a:lnTo>
                      <a:pt x="8841" y="42950"/>
                    </a:lnTo>
                    <a:lnTo>
                      <a:pt x="9489" y="43645"/>
                    </a:lnTo>
                    <a:lnTo>
                      <a:pt x="9581" y="43783"/>
                    </a:lnTo>
                    <a:lnTo>
                      <a:pt x="9859" y="44061"/>
                    </a:lnTo>
                    <a:lnTo>
                      <a:pt x="9026" y="43969"/>
                    </a:lnTo>
                    <a:lnTo>
                      <a:pt x="4305" y="41145"/>
                    </a:lnTo>
                    <a:lnTo>
                      <a:pt x="4259" y="40960"/>
                    </a:lnTo>
                    <a:lnTo>
                      <a:pt x="4213" y="40220"/>
                    </a:lnTo>
                    <a:close/>
                    <a:moveTo>
                      <a:pt x="15182" y="43737"/>
                    </a:moveTo>
                    <a:lnTo>
                      <a:pt x="14765" y="44015"/>
                    </a:lnTo>
                    <a:lnTo>
                      <a:pt x="14719" y="44015"/>
                    </a:lnTo>
                    <a:lnTo>
                      <a:pt x="14626" y="44061"/>
                    </a:lnTo>
                    <a:lnTo>
                      <a:pt x="14673" y="44015"/>
                    </a:lnTo>
                    <a:lnTo>
                      <a:pt x="14765" y="43969"/>
                    </a:lnTo>
                    <a:lnTo>
                      <a:pt x="15182" y="43737"/>
                    </a:lnTo>
                    <a:close/>
                    <a:moveTo>
                      <a:pt x="9581" y="43413"/>
                    </a:moveTo>
                    <a:lnTo>
                      <a:pt x="10183" y="43783"/>
                    </a:lnTo>
                    <a:lnTo>
                      <a:pt x="10229" y="43876"/>
                    </a:lnTo>
                    <a:lnTo>
                      <a:pt x="10368" y="44107"/>
                    </a:lnTo>
                    <a:lnTo>
                      <a:pt x="10229" y="44107"/>
                    </a:lnTo>
                    <a:lnTo>
                      <a:pt x="9952" y="43783"/>
                    </a:lnTo>
                    <a:lnTo>
                      <a:pt x="9581" y="43413"/>
                    </a:lnTo>
                    <a:close/>
                    <a:moveTo>
                      <a:pt x="11710" y="44061"/>
                    </a:moveTo>
                    <a:lnTo>
                      <a:pt x="11664" y="44107"/>
                    </a:lnTo>
                    <a:lnTo>
                      <a:pt x="11572" y="44154"/>
                    </a:lnTo>
                    <a:lnTo>
                      <a:pt x="11710" y="44061"/>
                    </a:lnTo>
                    <a:close/>
                    <a:moveTo>
                      <a:pt x="11155" y="44107"/>
                    </a:moveTo>
                    <a:lnTo>
                      <a:pt x="11155" y="44154"/>
                    </a:lnTo>
                    <a:lnTo>
                      <a:pt x="11155" y="44200"/>
                    </a:lnTo>
                    <a:lnTo>
                      <a:pt x="11109" y="44200"/>
                    </a:lnTo>
                    <a:lnTo>
                      <a:pt x="11109" y="44154"/>
                    </a:lnTo>
                    <a:lnTo>
                      <a:pt x="11109" y="44107"/>
                    </a:lnTo>
                    <a:close/>
                    <a:moveTo>
                      <a:pt x="11433" y="44246"/>
                    </a:moveTo>
                    <a:lnTo>
                      <a:pt x="11340" y="44292"/>
                    </a:lnTo>
                    <a:lnTo>
                      <a:pt x="11386" y="44246"/>
                    </a:lnTo>
                    <a:close/>
                    <a:moveTo>
                      <a:pt x="15182" y="43922"/>
                    </a:moveTo>
                    <a:lnTo>
                      <a:pt x="15182" y="44292"/>
                    </a:lnTo>
                    <a:lnTo>
                      <a:pt x="14904" y="44061"/>
                    </a:lnTo>
                    <a:lnTo>
                      <a:pt x="15182" y="43922"/>
                    </a:lnTo>
                    <a:close/>
                    <a:moveTo>
                      <a:pt x="11942" y="44385"/>
                    </a:moveTo>
                    <a:lnTo>
                      <a:pt x="12034" y="44431"/>
                    </a:lnTo>
                    <a:lnTo>
                      <a:pt x="11896" y="44431"/>
                    </a:lnTo>
                    <a:lnTo>
                      <a:pt x="11849" y="44385"/>
                    </a:lnTo>
                    <a:close/>
                    <a:moveTo>
                      <a:pt x="9628" y="44292"/>
                    </a:moveTo>
                    <a:lnTo>
                      <a:pt x="10137" y="44339"/>
                    </a:lnTo>
                    <a:lnTo>
                      <a:pt x="10137" y="44385"/>
                    </a:lnTo>
                    <a:lnTo>
                      <a:pt x="9905" y="44478"/>
                    </a:lnTo>
                    <a:lnTo>
                      <a:pt x="9628" y="44292"/>
                    </a:lnTo>
                    <a:close/>
                    <a:moveTo>
                      <a:pt x="12266" y="44431"/>
                    </a:moveTo>
                    <a:lnTo>
                      <a:pt x="12220" y="44478"/>
                    </a:lnTo>
                    <a:lnTo>
                      <a:pt x="12127" y="44431"/>
                    </a:lnTo>
                    <a:close/>
                    <a:moveTo>
                      <a:pt x="12682" y="44478"/>
                    </a:moveTo>
                    <a:lnTo>
                      <a:pt x="13006" y="44524"/>
                    </a:lnTo>
                    <a:lnTo>
                      <a:pt x="13191" y="44524"/>
                    </a:lnTo>
                    <a:lnTo>
                      <a:pt x="13377" y="44570"/>
                    </a:lnTo>
                    <a:lnTo>
                      <a:pt x="13053" y="44570"/>
                    </a:lnTo>
                    <a:lnTo>
                      <a:pt x="12775" y="44524"/>
                    </a:lnTo>
                    <a:lnTo>
                      <a:pt x="12682" y="44478"/>
                    </a:lnTo>
                    <a:close/>
                    <a:moveTo>
                      <a:pt x="41146" y="42117"/>
                    </a:moveTo>
                    <a:lnTo>
                      <a:pt x="41239" y="42163"/>
                    </a:lnTo>
                    <a:lnTo>
                      <a:pt x="41331" y="42163"/>
                    </a:lnTo>
                    <a:lnTo>
                      <a:pt x="41378" y="42210"/>
                    </a:lnTo>
                    <a:lnTo>
                      <a:pt x="41517" y="42302"/>
                    </a:lnTo>
                    <a:lnTo>
                      <a:pt x="41563" y="42349"/>
                    </a:lnTo>
                    <a:lnTo>
                      <a:pt x="41655" y="42441"/>
                    </a:lnTo>
                    <a:lnTo>
                      <a:pt x="41702" y="42487"/>
                    </a:lnTo>
                    <a:lnTo>
                      <a:pt x="41748" y="42580"/>
                    </a:lnTo>
                    <a:lnTo>
                      <a:pt x="41748" y="42626"/>
                    </a:lnTo>
                    <a:lnTo>
                      <a:pt x="41748" y="42673"/>
                    </a:lnTo>
                    <a:lnTo>
                      <a:pt x="41748" y="42719"/>
                    </a:lnTo>
                    <a:lnTo>
                      <a:pt x="41748" y="42765"/>
                    </a:lnTo>
                    <a:lnTo>
                      <a:pt x="41748" y="42811"/>
                    </a:lnTo>
                    <a:lnTo>
                      <a:pt x="41748" y="42858"/>
                    </a:lnTo>
                    <a:lnTo>
                      <a:pt x="41748" y="42904"/>
                    </a:lnTo>
                    <a:lnTo>
                      <a:pt x="41748" y="42950"/>
                    </a:lnTo>
                    <a:lnTo>
                      <a:pt x="41748" y="42997"/>
                    </a:lnTo>
                    <a:lnTo>
                      <a:pt x="41702" y="43182"/>
                    </a:lnTo>
                    <a:lnTo>
                      <a:pt x="41655" y="43182"/>
                    </a:lnTo>
                    <a:lnTo>
                      <a:pt x="41655" y="43274"/>
                    </a:lnTo>
                    <a:lnTo>
                      <a:pt x="41609" y="43321"/>
                    </a:lnTo>
                    <a:lnTo>
                      <a:pt x="41563" y="43367"/>
                    </a:lnTo>
                    <a:lnTo>
                      <a:pt x="41517" y="43459"/>
                    </a:lnTo>
                    <a:lnTo>
                      <a:pt x="41470" y="43506"/>
                    </a:lnTo>
                    <a:lnTo>
                      <a:pt x="41470" y="43552"/>
                    </a:lnTo>
                    <a:lnTo>
                      <a:pt x="41424" y="43598"/>
                    </a:lnTo>
                    <a:lnTo>
                      <a:pt x="41378" y="43598"/>
                    </a:lnTo>
                    <a:lnTo>
                      <a:pt x="41378" y="43645"/>
                    </a:lnTo>
                    <a:lnTo>
                      <a:pt x="41285" y="43737"/>
                    </a:lnTo>
                    <a:lnTo>
                      <a:pt x="41239" y="43783"/>
                    </a:lnTo>
                    <a:lnTo>
                      <a:pt x="41193" y="43830"/>
                    </a:lnTo>
                    <a:lnTo>
                      <a:pt x="41146" y="43876"/>
                    </a:lnTo>
                    <a:lnTo>
                      <a:pt x="41100" y="43876"/>
                    </a:lnTo>
                    <a:lnTo>
                      <a:pt x="41007" y="43969"/>
                    </a:lnTo>
                    <a:lnTo>
                      <a:pt x="40961" y="44015"/>
                    </a:lnTo>
                    <a:lnTo>
                      <a:pt x="40869" y="44061"/>
                    </a:lnTo>
                    <a:lnTo>
                      <a:pt x="40822" y="44107"/>
                    </a:lnTo>
                    <a:lnTo>
                      <a:pt x="40776" y="44154"/>
                    </a:lnTo>
                    <a:lnTo>
                      <a:pt x="40683" y="44154"/>
                    </a:lnTo>
                    <a:lnTo>
                      <a:pt x="40683" y="44200"/>
                    </a:lnTo>
                    <a:lnTo>
                      <a:pt x="40591" y="44246"/>
                    </a:lnTo>
                    <a:lnTo>
                      <a:pt x="40498" y="44292"/>
                    </a:lnTo>
                    <a:lnTo>
                      <a:pt x="40452" y="44292"/>
                    </a:lnTo>
                    <a:lnTo>
                      <a:pt x="40313" y="44339"/>
                    </a:lnTo>
                    <a:lnTo>
                      <a:pt x="40267" y="44385"/>
                    </a:lnTo>
                    <a:lnTo>
                      <a:pt x="40174" y="44431"/>
                    </a:lnTo>
                    <a:lnTo>
                      <a:pt x="40128" y="44431"/>
                    </a:lnTo>
                    <a:lnTo>
                      <a:pt x="40036" y="44478"/>
                    </a:lnTo>
                    <a:lnTo>
                      <a:pt x="39943" y="44478"/>
                    </a:lnTo>
                    <a:lnTo>
                      <a:pt x="39850" y="44524"/>
                    </a:lnTo>
                    <a:lnTo>
                      <a:pt x="39619" y="44524"/>
                    </a:lnTo>
                    <a:lnTo>
                      <a:pt x="39619" y="44570"/>
                    </a:lnTo>
                    <a:lnTo>
                      <a:pt x="39110" y="44570"/>
                    </a:lnTo>
                    <a:lnTo>
                      <a:pt x="39064" y="44524"/>
                    </a:lnTo>
                    <a:lnTo>
                      <a:pt x="38971" y="44524"/>
                    </a:lnTo>
                    <a:lnTo>
                      <a:pt x="38832" y="44478"/>
                    </a:lnTo>
                    <a:lnTo>
                      <a:pt x="38786" y="44431"/>
                    </a:lnTo>
                    <a:lnTo>
                      <a:pt x="38693" y="44431"/>
                    </a:lnTo>
                    <a:lnTo>
                      <a:pt x="38693" y="44385"/>
                    </a:lnTo>
                    <a:lnTo>
                      <a:pt x="38647" y="44385"/>
                    </a:lnTo>
                    <a:lnTo>
                      <a:pt x="38601" y="44339"/>
                    </a:lnTo>
                    <a:lnTo>
                      <a:pt x="38554" y="44292"/>
                    </a:lnTo>
                    <a:lnTo>
                      <a:pt x="38508" y="44246"/>
                    </a:lnTo>
                    <a:lnTo>
                      <a:pt x="38462" y="44200"/>
                    </a:lnTo>
                    <a:lnTo>
                      <a:pt x="38462" y="44154"/>
                    </a:lnTo>
                    <a:lnTo>
                      <a:pt x="38416" y="44061"/>
                    </a:lnTo>
                    <a:lnTo>
                      <a:pt x="38369" y="43969"/>
                    </a:lnTo>
                    <a:lnTo>
                      <a:pt x="38369" y="43922"/>
                    </a:lnTo>
                    <a:lnTo>
                      <a:pt x="38416" y="43691"/>
                    </a:lnTo>
                    <a:lnTo>
                      <a:pt x="38462" y="43459"/>
                    </a:lnTo>
                    <a:lnTo>
                      <a:pt x="38508" y="43413"/>
                    </a:lnTo>
                    <a:lnTo>
                      <a:pt x="38554" y="43367"/>
                    </a:lnTo>
                    <a:lnTo>
                      <a:pt x="38601" y="43274"/>
                    </a:lnTo>
                    <a:lnTo>
                      <a:pt x="38647" y="43182"/>
                    </a:lnTo>
                    <a:lnTo>
                      <a:pt x="38740" y="43089"/>
                    </a:lnTo>
                    <a:lnTo>
                      <a:pt x="38786" y="43043"/>
                    </a:lnTo>
                    <a:lnTo>
                      <a:pt x="38878" y="42950"/>
                    </a:lnTo>
                    <a:lnTo>
                      <a:pt x="38878" y="42997"/>
                    </a:lnTo>
                    <a:lnTo>
                      <a:pt x="38925" y="42997"/>
                    </a:lnTo>
                    <a:lnTo>
                      <a:pt x="38925" y="43043"/>
                    </a:lnTo>
                    <a:lnTo>
                      <a:pt x="38971" y="43089"/>
                    </a:lnTo>
                    <a:lnTo>
                      <a:pt x="38971" y="43135"/>
                    </a:lnTo>
                    <a:lnTo>
                      <a:pt x="39249" y="43691"/>
                    </a:lnTo>
                    <a:lnTo>
                      <a:pt x="39388" y="43830"/>
                    </a:lnTo>
                    <a:lnTo>
                      <a:pt x="39526" y="43922"/>
                    </a:lnTo>
                    <a:lnTo>
                      <a:pt x="39850" y="43922"/>
                    </a:lnTo>
                    <a:lnTo>
                      <a:pt x="39989" y="43876"/>
                    </a:lnTo>
                    <a:lnTo>
                      <a:pt x="40082" y="43876"/>
                    </a:lnTo>
                    <a:lnTo>
                      <a:pt x="40359" y="43783"/>
                    </a:lnTo>
                    <a:lnTo>
                      <a:pt x="40637" y="43645"/>
                    </a:lnTo>
                    <a:lnTo>
                      <a:pt x="40683" y="43598"/>
                    </a:lnTo>
                    <a:lnTo>
                      <a:pt x="40730" y="43552"/>
                    </a:lnTo>
                    <a:lnTo>
                      <a:pt x="40776" y="43552"/>
                    </a:lnTo>
                    <a:lnTo>
                      <a:pt x="40915" y="43413"/>
                    </a:lnTo>
                    <a:lnTo>
                      <a:pt x="40961" y="43367"/>
                    </a:lnTo>
                    <a:lnTo>
                      <a:pt x="40961" y="43321"/>
                    </a:lnTo>
                    <a:lnTo>
                      <a:pt x="41054" y="43182"/>
                    </a:lnTo>
                    <a:lnTo>
                      <a:pt x="41054" y="43089"/>
                    </a:lnTo>
                    <a:lnTo>
                      <a:pt x="41054" y="42950"/>
                    </a:lnTo>
                    <a:lnTo>
                      <a:pt x="41054" y="42858"/>
                    </a:lnTo>
                    <a:lnTo>
                      <a:pt x="40915" y="42719"/>
                    </a:lnTo>
                    <a:lnTo>
                      <a:pt x="40730" y="42626"/>
                    </a:lnTo>
                    <a:lnTo>
                      <a:pt x="40683" y="42534"/>
                    </a:lnTo>
                    <a:lnTo>
                      <a:pt x="40637" y="42487"/>
                    </a:lnTo>
                    <a:lnTo>
                      <a:pt x="40591" y="42349"/>
                    </a:lnTo>
                    <a:lnTo>
                      <a:pt x="40545" y="42302"/>
                    </a:lnTo>
                    <a:lnTo>
                      <a:pt x="40545" y="42256"/>
                    </a:lnTo>
                    <a:lnTo>
                      <a:pt x="40498" y="42210"/>
                    </a:lnTo>
                    <a:lnTo>
                      <a:pt x="40498" y="42163"/>
                    </a:lnTo>
                    <a:lnTo>
                      <a:pt x="40452" y="42117"/>
                    </a:lnTo>
                    <a:close/>
                    <a:moveTo>
                      <a:pt x="34250" y="42163"/>
                    </a:moveTo>
                    <a:lnTo>
                      <a:pt x="34389" y="42256"/>
                    </a:lnTo>
                    <a:lnTo>
                      <a:pt x="34528" y="42395"/>
                    </a:lnTo>
                    <a:lnTo>
                      <a:pt x="34806" y="42534"/>
                    </a:lnTo>
                    <a:lnTo>
                      <a:pt x="35130" y="42626"/>
                    </a:lnTo>
                    <a:lnTo>
                      <a:pt x="35731" y="42719"/>
                    </a:lnTo>
                    <a:lnTo>
                      <a:pt x="36101" y="42719"/>
                    </a:lnTo>
                    <a:lnTo>
                      <a:pt x="36101" y="42673"/>
                    </a:lnTo>
                    <a:lnTo>
                      <a:pt x="36148" y="42719"/>
                    </a:lnTo>
                    <a:lnTo>
                      <a:pt x="36194" y="42765"/>
                    </a:lnTo>
                    <a:lnTo>
                      <a:pt x="36240" y="42765"/>
                    </a:lnTo>
                    <a:lnTo>
                      <a:pt x="36333" y="42719"/>
                    </a:lnTo>
                    <a:lnTo>
                      <a:pt x="36472" y="42719"/>
                    </a:lnTo>
                    <a:lnTo>
                      <a:pt x="36472" y="42765"/>
                    </a:lnTo>
                    <a:lnTo>
                      <a:pt x="36564" y="43413"/>
                    </a:lnTo>
                    <a:lnTo>
                      <a:pt x="29946" y="44200"/>
                    </a:lnTo>
                    <a:lnTo>
                      <a:pt x="29807" y="44200"/>
                    </a:lnTo>
                    <a:lnTo>
                      <a:pt x="29344" y="44292"/>
                    </a:lnTo>
                    <a:lnTo>
                      <a:pt x="28881" y="44339"/>
                    </a:lnTo>
                    <a:lnTo>
                      <a:pt x="28696" y="44339"/>
                    </a:lnTo>
                    <a:lnTo>
                      <a:pt x="28511" y="44385"/>
                    </a:lnTo>
                    <a:lnTo>
                      <a:pt x="28095" y="44431"/>
                    </a:lnTo>
                    <a:lnTo>
                      <a:pt x="26845" y="44570"/>
                    </a:lnTo>
                    <a:lnTo>
                      <a:pt x="26475" y="44616"/>
                    </a:lnTo>
                    <a:lnTo>
                      <a:pt x="26104" y="44570"/>
                    </a:lnTo>
                    <a:lnTo>
                      <a:pt x="25734" y="44524"/>
                    </a:lnTo>
                    <a:lnTo>
                      <a:pt x="25318" y="44385"/>
                    </a:lnTo>
                    <a:lnTo>
                      <a:pt x="25271" y="44385"/>
                    </a:lnTo>
                    <a:lnTo>
                      <a:pt x="25225" y="44339"/>
                    </a:lnTo>
                    <a:lnTo>
                      <a:pt x="24623" y="44107"/>
                    </a:lnTo>
                    <a:lnTo>
                      <a:pt x="24623" y="42858"/>
                    </a:lnTo>
                    <a:lnTo>
                      <a:pt x="24762" y="42904"/>
                    </a:lnTo>
                    <a:lnTo>
                      <a:pt x="24994" y="42997"/>
                    </a:lnTo>
                    <a:lnTo>
                      <a:pt x="25040" y="42997"/>
                    </a:lnTo>
                    <a:lnTo>
                      <a:pt x="25271" y="43089"/>
                    </a:lnTo>
                    <a:lnTo>
                      <a:pt x="25503" y="43135"/>
                    </a:lnTo>
                    <a:lnTo>
                      <a:pt x="25780" y="43135"/>
                    </a:lnTo>
                    <a:lnTo>
                      <a:pt x="25966" y="43182"/>
                    </a:lnTo>
                    <a:lnTo>
                      <a:pt x="26012" y="43182"/>
                    </a:lnTo>
                    <a:lnTo>
                      <a:pt x="26104" y="43135"/>
                    </a:lnTo>
                    <a:lnTo>
                      <a:pt x="26243" y="43135"/>
                    </a:lnTo>
                    <a:lnTo>
                      <a:pt x="26613" y="43089"/>
                    </a:lnTo>
                    <a:lnTo>
                      <a:pt x="26845" y="43089"/>
                    </a:lnTo>
                    <a:lnTo>
                      <a:pt x="28095" y="42904"/>
                    </a:lnTo>
                    <a:lnTo>
                      <a:pt x="28280" y="42904"/>
                    </a:lnTo>
                    <a:lnTo>
                      <a:pt x="31751" y="42487"/>
                    </a:lnTo>
                    <a:lnTo>
                      <a:pt x="31890" y="42487"/>
                    </a:lnTo>
                    <a:lnTo>
                      <a:pt x="31982" y="42441"/>
                    </a:lnTo>
                    <a:lnTo>
                      <a:pt x="34250" y="42163"/>
                    </a:lnTo>
                    <a:close/>
                    <a:moveTo>
                      <a:pt x="11155" y="37026"/>
                    </a:moveTo>
                    <a:lnTo>
                      <a:pt x="11896" y="37674"/>
                    </a:lnTo>
                    <a:lnTo>
                      <a:pt x="11942" y="37720"/>
                    </a:lnTo>
                    <a:lnTo>
                      <a:pt x="11942" y="42349"/>
                    </a:lnTo>
                    <a:lnTo>
                      <a:pt x="11942" y="42395"/>
                    </a:lnTo>
                    <a:lnTo>
                      <a:pt x="11988" y="42441"/>
                    </a:lnTo>
                    <a:lnTo>
                      <a:pt x="12034" y="42395"/>
                    </a:lnTo>
                    <a:lnTo>
                      <a:pt x="12127" y="42071"/>
                    </a:lnTo>
                    <a:lnTo>
                      <a:pt x="12173" y="41932"/>
                    </a:lnTo>
                    <a:lnTo>
                      <a:pt x="12173" y="41747"/>
                    </a:lnTo>
                    <a:lnTo>
                      <a:pt x="12173" y="37905"/>
                    </a:lnTo>
                    <a:lnTo>
                      <a:pt x="12821" y="38553"/>
                    </a:lnTo>
                    <a:lnTo>
                      <a:pt x="13469" y="39201"/>
                    </a:lnTo>
                    <a:lnTo>
                      <a:pt x="13469" y="39248"/>
                    </a:lnTo>
                    <a:lnTo>
                      <a:pt x="13562" y="39294"/>
                    </a:lnTo>
                    <a:lnTo>
                      <a:pt x="13562" y="39340"/>
                    </a:lnTo>
                    <a:lnTo>
                      <a:pt x="14349" y="40266"/>
                    </a:lnTo>
                    <a:lnTo>
                      <a:pt x="14349" y="40312"/>
                    </a:lnTo>
                    <a:lnTo>
                      <a:pt x="14395" y="40312"/>
                    </a:lnTo>
                    <a:lnTo>
                      <a:pt x="14441" y="40405"/>
                    </a:lnTo>
                    <a:lnTo>
                      <a:pt x="14487" y="40451"/>
                    </a:lnTo>
                    <a:lnTo>
                      <a:pt x="15182" y="41423"/>
                    </a:lnTo>
                    <a:lnTo>
                      <a:pt x="15182" y="41932"/>
                    </a:lnTo>
                    <a:lnTo>
                      <a:pt x="13747" y="42719"/>
                    </a:lnTo>
                    <a:lnTo>
                      <a:pt x="13608" y="42811"/>
                    </a:lnTo>
                    <a:lnTo>
                      <a:pt x="13377" y="42950"/>
                    </a:lnTo>
                    <a:lnTo>
                      <a:pt x="13330" y="42950"/>
                    </a:lnTo>
                    <a:lnTo>
                      <a:pt x="13330" y="42904"/>
                    </a:lnTo>
                    <a:lnTo>
                      <a:pt x="13284" y="42997"/>
                    </a:lnTo>
                    <a:lnTo>
                      <a:pt x="13238" y="43043"/>
                    </a:lnTo>
                    <a:lnTo>
                      <a:pt x="13191" y="43135"/>
                    </a:lnTo>
                    <a:lnTo>
                      <a:pt x="13099" y="43367"/>
                    </a:lnTo>
                    <a:lnTo>
                      <a:pt x="13099" y="43413"/>
                    </a:lnTo>
                    <a:lnTo>
                      <a:pt x="13053" y="43459"/>
                    </a:lnTo>
                    <a:lnTo>
                      <a:pt x="13006" y="43552"/>
                    </a:lnTo>
                    <a:lnTo>
                      <a:pt x="13006" y="43598"/>
                    </a:lnTo>
                    <a:lnTo>
                      <a:pt x="12960" y="43645"/>
                    </a:lnTo>
                    <a:lnTo>
                      <a:pt x="13886" y="44339"/>
                    </a:lnTo>
                    <a:lnTo>
                      <a:pt x="13654" y="44478"/>
                    </a:lnTo>
                    <a:lnTo>
                      <a:pt x="13469" y="44431"/>
                    </a:lnTo>
                    <a:lnTo>
                      <a:pt x="13099" y="44385"/>
                    </a:lnTo>
                    <a:lnTo>
                      <a:pt x="12821" y="43969"/>
                    </a:lnTo>
                    <a:lnTo>
                      <a:pt x="12775" y="44015"/>
                    </a:lnTo>
                    <a:lnTo>
                      <a:pt x="12775" y="44061"/>
                    </a:lnTo>
                    <a:lnTo>
                      <a:pt x="12775" y="44107"/>
                    </a:lnTo>
                    <a:lnTo>
                      <a:pt x="12729" y="44200"/>
                    </a:lnTo>
                    <a:lnTo>
                      <a:pt x="12636" y="44385"/>
                    </a:lnTo>
                    <a:lnTo>
                      <a:pt x="12590" y="44385"/>
                    </a:lnTo>
                    <a:lnTo>
                      <a:pt x="12682" y="44154"/>
                    </a:lnTo>
                    <a:lnTo>
                      <a:pt x="12682" y="44107"/>
                    </a:lnTo>
                    <a:lnTo>
                      <a:pt x="12729" y="44061"/>
                    </a:lnTo>
                    <a:lnTo>
                      <a:pt x="12775" y="43969"/>
                    </a:lnTo>
                    <a:lnTo>
                      <a:pt x="12775" y="43922"/>
                    </a:lnTo>
                    <a:lnTo>
                      <a:pt x="12729" y="43876"/>
                    </a:lnTo>
                    <a:lnTo>
                      <a:pt x="12682" y="43922"/>
                    </a:lnTo>
                    <a:lnTo>
                      <a:pt x="12682" y="43969"/>
                    </a:lnTo>
                    <a:lnTo>
                      <a:pt x="12497" y="44339"/>
                    </a:lnTo>
                    <a:lnTo>
                      <a:pt x="12451" y="44431"/>
                    </a:lnTo>
                    <a:lnTo>
                      <a:pt x="12451" y="44478"/>
                    </a:lnTo>
                    <a:lnTo>
                      <a:pt x="12405" y="44524"/>
                    </a:lnTo>
                    <a:lnTo>
                      <a:pt x="12405" y="44570"/>
                    </a:lnTo>
                    <a:lnTo>
                      <a:pt x="12358" y="44616"/>
                    </a:lnTo>
                    <a:lnTo>
                      <a:pt x="12358" y="44663"/>
                    </a:lnTo>
                    <a:lnTo>
                      <a:pt x="12312" y="44755"/>
                    </a:lnTo>
                    <a:lnTo>
                      <a:pt x="12266" y="44709"/>
                    </a:lnTo>
                    <a:lnTo>
                      <a:pt x="12312" y="44663"/>
                    </a:lnTo>
                    <a:lnTo>
                      <a:pt x="12312" y="44616"/>
                    </a:lnTo>
                    <a:lnTo>
                      <a:pt x="12312" y="44570"/>
                    </a:lnTo>
                    <a:lnTo>
                      <a:pt x="12358" y="44524"/>
                    </a:lnTo>
                    <a:lnTo>
                      <a:pt x="12358" y="44478"/>
                    </a:lnTo>
                    <a:lnTo>
                      <a:pt x="12405" y="44478"/>
                    </a:lnTo>
                    <a:lnTo>
                      <a:pt x="12405" y="44431"/>
                    </a:lnTo>
                    <a:lnTo>
                      <a:pt x="12405" y="44385"/>
                    </a:lnTo>
                    <a:lnTo>
                      <a:pt x="12451" y="44339"/>
                    </a:lnTo>
                    <a:lnTo>
                      <a:pt x="12636" y="43969"/>
                    </a:lnTo>
                    <a:lnTo>
                      <a:pt x="12636" y="43876"/>
                    </a:lnTo>
                    <a:lnTo>
                      <a:pt x="12682" y="43876"/>
                    </a:lnTo>
                    <a:lnTo>
                      <a:pt x="12682" y="43830"/>
                    </a:lnTo>
                    <a:lnTo>
                      <a:pt x="12590" y="43737"/>
                    </a:lnTo>
                    <a:lnTo>
                      <a:pt x="12775" y="43598"/>
                    </a:lnTo>
                    <a:lnTo>
                      <a:pt x="12821" y="43552"/>
                    </a:lnTo>
                    <a:lnTo>
                      <a:pt x="12821" y="43506"/>
                    </a:lnTo>
                    <a:lnTo>
                      <a:pt x="12868" y="43459"/>
                    </a:lnTo>
                    <a:lnTo>
                      <a:pt x="12914" y="43321"/>
                    </a:lnTo>
                    <a:lnTo>
                      <a:pt x="12960" y="43274"/>
                    </a:lnTo>
                    <a:lnTo>
                      <a:pt x="12960" y="43228"/>
                    </a:lnTo>
                    <a:lnTo>
                      <a:pt x="13006" y="43182"/>
                    </a:lnTo>
                    <a:lnTo>
                      <a:pt x="13099" y="42950"/>
                    </a:lnTo>
                    <a:lnTo>
                      <a:pt x="13145" y="42904"/>
                    </a:lnTo>
                    <a:lnTo>
                      <a:pt x="13145" y="42858"/>
                    </a:lnTo>
                    <a:lnTo>
                      <a:pt x="13099" y="42811"/>
                    </a:lnTo>
                    <a:lnTo>
                      <a:pt x="12775" y="42811"/>
                    </a:lnTo>
                    <a:lnTo>
                      <a:pt x="12729" y="42858"/>
                    </a:lnTo>
                    <a:lnTo>
                      <a:pt x="12173" y="43182"/>
                    </a:lnTo>
                    <a:lnTo>
                      <a:pt x="12173" y="42441"/>
                    </a:lnTo>
                    <a:lnTo>
                      <a:pt x="12127" y="42395"/>
                    </a:lnTo>
                    <a:lnTo>
                      <a:pt x="12127" y="42441"/>
                    </a:lnTo>
                    <a:lnTo>
                      <a:pt x="12081" y="42487"/>
                    </a:lnTo>
                    <a:lnTo>
                      <a:pt x="12034" y="42626"/>
                    </a:lnTo>
                    <a:lnTo>
                      <a:pt x="11988" y="42719"/>
                    </a:lnTo>
                    <a:lnTo>
                      <a:pt x="11988" y="42765"/>
                    </a:lnTo>
                    <a:lnTo>
                      <a:pt x="11896" y="42858"/>
                    </a:lnTo>
                    <a:lnTo>
                      <a:pt x="11896" y="43367"/>
                    </a:lnTo>
                    <a:lnTo>
                      <a:pt x="11803" y="43321"/>
                    </a:lnTo>
                    <a:lnTo>
                      <a:pt x="11710" y="43367"/>
                    </a:lnTo>
                    <a:lnTo>
                      <a:pt x="11664" y="43367"/>
                    </a:lnTo>
                    <a:lnTo>
                      <a:pt x="11618" y="43459"/>
                    </a:lnTo>
                    <a:lnTo>
                      <a:pt x="11618" y="43506"/>
                    </a:lnTo>
                    <a:lnTo>
                      <a:pt x="11618" y="43552"/>
                    </a:lnTo>
                    <a:lnTo>
                      <a:pt x="11572" y="43598"/>
                    </a:lnTo>
                    <a:lnTo>
                      <a:pt x="11572" y="43645"/>
                    </a:lnTo>
                    <a:lnTo>
                      <a:pt x="11525" y="43691"/>
                    </a:lnTo>
                    <a:lnTo>
                      <a:pt x="11479" y="43783"/>
                    </a:lnTo>
                    <a:lnTo>
                      <a:pt x="11433" y="43830"/>
                    </a:lnTo>
                    <a:lnTo>
                      <a:pt x="11433" y="43922"/>
                    </a:lnTo>
                    <a:lnTo>
                      <a:pt x="11386" y="43969"/>
                    </a:lnTo>
                    <a:lnTo>
                      <a:pt x="11386" y="44015"/>
                    </a:lnTo>
                    <a:lnTo>
                      <a:pt x="11386" y="44061"/>
                    </a:lnTo>
                    <a:lnTo>
                      <a:pt x="11340" y="44061"/>
                    </a:lnTo>
                    <a:lnTo>
                      <a:pt x="11340" y="44107"/>
                    </a:lnTo>
                    <a:lnTo>
                      <a:pt x="11340" y="44154"/>
                    </a:lnTo>
                    <a:lnTo>
                      <a:pt x="11294" y="44154"/>
                    </a:lnTo>
                    <a:lnTo>
                      <a:pt x="11294" y="44200"/>
                    </a:lnTo>
                    <a:lnTo>
                      <a:pt x="11294" y="44246"/>
                    </a:lnTo>
                    <a:lnTo>
                      <a:pt x="11248" y="44246"/>
                    </a:lnTo>
                    <a:lnTo>
                      <a:pt x="11248" y="44292"/>
                    </a:lnTo>
                    <a:lnTo>
                      <a:pt x="11248" y="44339"/>
                    </a:lnTo>
                    <a:lnTo>
                      <a:pt x="11201" y="44385"/>
                    </a:lnTo>
                    <a:lnTo>
                      <a:pt x="11155" y="44431"/>
                    </a:lnTo>
                    <a:lnTo>
                      <a:pt x="11201" y="44292"/>
                    </a:lnTo>
                    <a:lnTo>
                      <a:pt x="11201" y="44246"/>
                    </a:lnTo>
                    <a:lnTo>
                      <a:pt x="11248" y="44200"/>
                    </a:lnTo>
                    <a:lnTo>
                      <a:pt x="11248" y="44154"/>
                    </a:lnTo>
                    <a:lnTo>
                      <a:pt x="11294" y="44107"/>
                    </a:lnTo>
                    <a:lnTo>
                      <a:pt x="11294" y="44061"/>
                    </a:lnTo>
                    <a:lnTo>
                      <a:pt x="11294" y="44015"/>
                    </a:lnTo>
                    <a:lnTo>
                      <a:pt x="11340" y="44015"/>
                    </a:lnTo>
                    <a:lnTo>
                      <a:pt x="11340" y="43969"/>
                    </a:lnTo>
                    <a:lnTo>
                      <a:pt x="11386" y="43876"/>
                    </a:lnTo>
                    <a:lnTo>
                      <a:pt x="11433" y="43830"/>
                    </a:lnTo>
                    <a:lnTo>
                      <a:pt x="11433" y="43737"/>
                    </a:lnTo>
                    <a:lnTo>
                      <a:pt x="11479" y="43691"/>
                    </a:lnTo>
                    <a:lnTo>
                      <a:pt x="11525" y="43645"/>
                    </a:lnTo>
                    <a:lnTo>
                      <a:pt x="11525" y="43598"/>
                    </a:lnTo>
                    <a:lnTo>
                      <a:pt x="11572" y="43506"/>
                    </a:lnTo>
                    <a:lnTo>
                      <a:pt x="11572" y="43459"/>
                    </a:lnTo>
                    <a:lnTo>
                      <a:pt x="11572" y="43274"/>
                    </a:lnTo>
                    <a:lnTo>
                      <a:pt x="11572" y="43182"/>
                    </a:lnTo>
                    <a:lnTo>
                      <a:pt x="11525" y="42950"/>
                    </a:lnTo>
                    <a:lnTo>
                      <a:pt x="11433" y="42719"/>
                    </a:lnTo>
                    <a:lnTo>
                      <a:pt x="11386" y="42534"/>
                    </a:lnTo>
                    <a:lnTo>
                      <a:pt x="11155" y="41747"/>
                    </a:lnTo>
                    <a:lnTo>
                      <a:pt x="11155" y="37026"/>
                    </a:lnTo>
                    <a:close/>
                    <a:moveTo>
                      <a:pt x="45728" y="38924"/>
                    </a:moveTo>
                    <a:lnTo>
                      <a:pt x="45728" y="38970"/>
                    </a:lnTo>
                    <a:lnTo>
                      <a:pt x="45728" y="39016"/>
                    </a:lnTo>
                    <a:lnTo>
                      <a:pt x="45728" y="39109"/>
                    </a:lnTo>
                    <a:lnTo>
                      <a:pt x="44710" y="44616"/>
                    </a:lnTo>
                    <a:lnTo>
                      <a:pt x="44664" y="44709"/>
                    </a:lnTo>
                    <a:lnTo>
                      <a:pt x="44664" y="44755"/>
                    </a:lnTo>
                    <a:lnTo>
                      <a:pt x="44664" y="44755"/>
                    </a:lnTo>
                    <a:lnTo>
                      <a:pt x="50125" y="41608"/>
                    </a:lnTo>
                    <a:lnTo>
                      <a:pt x="50171" y="41562"/>
                    </a:lnTo>
                    <a:lnTo>
                      <a:pt x="50125" y="41516"/>
                    </a:lnTo>
                    <a:lnTo>
                      <a:pt x="45728" y="38924"/>
                    </a:lnTo>
                    <a:close/>
                    <a:moveTo>
                      <a:pt x="12451" y="44570"/>
                    </a:moveTo>
                    <a:lnTo>
                      <a:pt x="12497" y="44616"/>
                    </a:lnTo>
                    <a:lnTo>
                      <a:pt x="12497" y="44663"/>
                    </a:lnTo>
                    <a:lnTo>
                      <a:pt x="12451" y="44709"/>
                    </a:lnTo>
                    <a:lnTo>
                      <a:pt x="12405" y="44802"/>
                    </a:lnTo>
                    <a:lnTo>
                      <a:pt x="12358" y="44802"/>
                    </a:lnTo>
                    <a:lnTo>
                      <a:pt x="12405" y="44709"/>
                    </a:lnTo>
                    <a:lnTo>
                      <a:pt x="12451" y="44616"/>
                    </a:lnTo>
                    <a:lnTo>
                      <a:pt x="12451" y="44570"/>
                    </a:lnTo>
                    <a:close/>
                    <a:moveTo>
                      <a:pt x="44664" y="44755"/>
                    </a:moveTo>
                    <a:lnTo>
                      <a:pt x="44605" y="44789"/>
                    </a:lnTo>
                    <a:lnTo>
                      <a:pt x="44618" y="44802"/>
                    </a:lnTo>
                    <a:lnTo>
                      <a:pt x="44664" y="44802"/>
                    </a:lnTo>
                    <a:lnTo>
                      <a:pt x="44664" y="44755"/>
                    </a:lnTo>
                    <a:close/>
                    <a:moveTo>
                      <a:pt x="13978" y="44431"/>
                    </a:moveTo>
                    <a:lnTo>
                      <a:pt x="13701" y="44616"/>
                    </a:lnTo>
                    <a:lnTo>
                      <a:pt x="13284" y="44848"/>
                    </a:lnTo>
                    <a:lnTo>
                      <a:pt x="13238" y="44848"/>
                    </a:lnTo>
                    <a:lnTo>
                      <a:pt x="13284" y="44802"/>
                    </a:lnTo>
                    <a:lnTo>
                      <a:pt x="13978" y="44431"/>
                    </a:lnTo>
                    <a:close/>
                    <a:moveTo>
                      <a:pt x="41794" y="42487"/>
                    </a:moveTo>
                    <a:lnTo>
                      <a:pt x="41841" y="42534"/>
                    </a:lnTo>
                    <a:lnTo>
                      <a:pt x="41887" y="42580"/>
                    </a:lnTo>
                    <a:lnTo>
                      <a:pt x="41887" y="42626"/>
                    </a:lnTo>
                    <a:lnTo>
                      <a:pt x="41933" y="42673"/>
                    </a:lnTo>
                    <a:lnTo>
                      <a:pt x="41933" y="42765"/>
                    </a:lnTo>
                    <a:lnTo>
                      <a:pt x="41979" y="42811"/>
                    </a:lnTo>
                    <a:lnTo>
                      <a:pt x="41979" y="42858"/>
                    </a:lnTo>
                    <a:lnTo>
                      <a:pt x="41979" y="42904"/>
                    </a:lnTo>
                    <a:lnTo>
                      <a:pt x="42026" y="42904"/>
                    </a:lnTo>
                    <a:lnTo>
                      <a:pt x="42026" y="42950"/>
                    </a:lnTo>
                    <a:lnTo>
                      <a:pt x="42026" y="42997"/>
                    </a:lnTo>
                    <a:lnTo>
                      <a:pt x="42026" y="43043"/>
                    </a:lnTo>
                    <a:lnTo>
                      <a:pt x="42026" y="43089"/>
                    </a:lnTo>
                    <a:lnTo>
                      <a:pt x="41979" y="43135"/>
                    </a:lnTo>
                    <a:lnTo>
                      <a:pt x="41979" y="43182"/>
                    </a:lnTo>
                    <a:lnTo>
                      <a:pt x="41979" y="43228"/>
                    </a:lnTo>
                    <a:lnTo>
                      <a:pt x="41979" y="43274"/>
                    </a:lnTo>
                    <a:lnTo>
                      <a:pt x="41979" y="43321"/>
                    </a:lnTo>
                    <a:lnTo>
                      <a:pt x="41933" y="43367"/>
                    </a:lnTo>
                    <a:lnTo>
                      <a:pt x="41933" y="43413"/>
                    </a:lnTo>
                    <a:lnTo>
                      <a:pt x="41933" y="43459"/>
                    </a:lnTo>
                    <a:lnTo>
                      <a:pt x="41887" y="43506"/>
                    </a:lnTo>
                    <a:lnTo>
                      <a:pt x="41841" y="43552"/>
                    </a:lnTo>
                    <a:lnTo>
                      <a:pt x="41841" y="43598"/>
                    </a:lnTo>
                    <a:lnTo>
                      <a:pt x="41794" y="43645"/>
                    </a:lnTo>
                    <a:lnTo>
                      <a:pt x="41702" y="43783"/>
                    </a:lnTo>
                    <a:lnTo>
                      <a:pt x="41655" y="43830"/>
                    </a:lnTo>
                    <a:lnTo>
                      <a:pt x="41609" y="43876"/>
                    </a:lnTo>
                    <a:lnTo>
                      <a:pt x="41609" y="43922"/>
                    </a:lnTo>
                    <a:lnTo>
                      <a:pt x="41563" y="43922"/>
                    </a:lnTo>
                    <a:lnTo>
                      <a:pt x="41563" y="43969"/>
                    </a:lnTo>
                    <a:lnTo>
                      <a:pt x="41517" y="44015"/>
                    </a:lnTo>
                    <a:lnTo>
                      <a:pt x="41470" y="44015"/>
                    </a:lnTo>
                    <a:lnTo>
                      <a:pt x="41470" y="44061"/>
                    </a:lnTo>
                    <a:lnTo>
                      <a:pt x="41424" y="44061"/>
                    </a:lnTo>
                    <a:lnTo>
                      <a:pt x="41424" y="44107"/>
                    </a:lnTo>
                    <a:lnTo>
                      <a:pt x="41378" y="44107"/>
                    </a:lnTo>
                    <a:lnTo>
                      <a:pt x="41331" y="44154"/>
                    </a:lnTo>
                    <a:lnTo>
                      <a:pt x="41331" y="44200"/>
                    </a:lnTo>
                    <a:lnTo>
                      <a:pt x="41285" y="44200"/>
                    </a:lnTo>
                    <a:lnTo>
                      <a:pt x="41239" y="44246"/>
                    </a:lnTo>
                    <a:lnTo>
                      <a:pt x="41193" y="44292"/>
                    </a:lnTo>
                    <a:lnTo>
                      <a:pt x="41100" y="44339"/>
                    </a:lnTo>
                    <a:lnTo>
                      <a:pt x="41054" y="44385"/>
                    </a:lnTo>
                    <a:lnTo>
                      <a:pt x="41007" y="44385"/>
                    </a:lnTo>
                    <a:lnTo>
                      <a:pt x="40961" y="44431"/>
                    </a:lnTo>
                    <a:lnTo>
                      <a:pt x="40915" y="44478"/>
                    </a:lnTo>
                    <a:lnTo>
                      <a:pt x="40869" y="44478"/>
                    </a:lnTo>
                    <a:lnTo>
                      <a:pt x="40822" y="44524"/>
                    </a:lnTo>
                    <a:lnTo>
                      <a:pt x="40776" y="44524"/>
                    </a:lnTo>
                    <a:lnTo>
                      <a:pt x="40776" y="44570"/>
                    </a:lnTo>
                    <a:lnTo>
                      <a:pt x="40683" y="44570"/>
                    </a:lnTo>
                    <a:lnTo>
                      <a:pt x="40637" y="44616"/>
                    </a:lnTo>
                    <a:lnTo>
                      <a:pt x="40545" y="44663"/>
                    </a:lnTo>
                    <a:lnTo>
                      <a:pt x="40498" y="44663"/>
                    </a:lnTo>
                    <a:lnTo>
                      <a:pt x="40452" y="44709"/>
                    </a:lnTo>
                    <a:lnTo>
                      <a:pt x="40359" y="44709"/>
                    </a:lnTo>
                    <a:lnTo>
                      <a:pt x="40313" y="44755"/>
                    </a:lnTo>
                    <a:lnTo>
                      <a:pt x="40267" y="44755"/>
                    </a:lnTo>
                    <a:lnTo>
                      <a:pt x="39943" y="44848"/>
                    </a:lnTo>
                    <a:lnTo>
                      <a:pt x="39897" y="44848"/>
                    </a:lnTo>
                    <a:lnTo>
                      <a:pt x="39850" y="44894"/>
                    </a:lnTo>
                    <a:lnTo>
                      <a:pt x="39064" y="44894"/>
                    </a:lnTo>
                    <a:lnTo>
                      <a:pt x="39064" y="44848"/>
                    </a:lnTo>
                    <a:lnTo>
                      <a:pt x="39017" y="44848"/>
                    </a:lnTo>
                    <a:lnTo>
                      <a:pt x="38878" y="44802"/>
                    </a:lnTo>
                    <a:lnTo>
                      <a:pt x="38832" y="44802"/>
                    </a:lnTo>
                    <a:lnTo>
                      <a:pt x="38740" y="44755"/>
                    </a:lnTo>
                    <a:lnTo>
                      <a:pt x="38740" y="44709"/>
                    </a:lnTo>
                    <a:lnTo>
                      <a:pt x="38693" y="44709"/>
                    </a:lnTo>
                    <a:lnTo>
                      <a:pt x="38601" y="44616"/>
                    </a:lnTo>
                    <a:lnTo>
                      <a:pt x="38554" y="44616"/>
                    </a:lnTo>
                    <a:lnTo>
                      <a:pt x="38554" y="44570"/>
                    </a:lnTo>
                    <a:lnTo>
                      <a:pt x="38508" y="44524"/>
                    </a:lnTo>
                    <a:lnTo>
                      <a:pt x="38508" y="44478"/>
                    </a:lnTo>
                    <a:lnTo>
                      <a:pt x="38462" y="44478"/>
                    </a:lnTo>
                    <a:lnTo>
                      <a:pt x="38462" y="44431"/>
                    </a:lnTo>
                    <a:lnTo>
                      <a:pt x="38369" y="44200"/>
                    </a:lnTo>
                    <a:lnTo>
                      <a:pt x="38416" y="44292"/>
                    </a:lnTo>
                    <a:lnTo>
                      <a:pt x="38462" y="44339"/>
                    </a:lnTo>
                    <a:lnTo>
                      <a:pt x="38462" y="44385"/>
                    </a:lnTo>
                    <a:lnTo>
                      <a:pt x="38508" y="44385"/>
                    </a:lnTo>
                    <a:lnTo>
                      <a:pt x="38508" y="44431"/>
                    </a:lnTo>
                    <a:lnTo>
                      <a:pt x="38554" y="44478"/>
                    </a:lnTo>
                    <a:lnTo>
                      <a:pt x="38601" y="44478"/>
                    </a:lnTo>
                    <a:lnTo>
                      <a:pt x="38601" y="44524"/>
                    </a:lnTo>
                    <a:lnTo>
                      <a:pt x="38647" y="44524"/>
                    </a:lnTo>
                    <a:lnTo>
                      <a:pt x="38693" y="44570"/>
                    </a:lnTo>
                    <a:lnTo>
                      <a:pt x="38740" y="44570"/>
                    </a:lnTo>
                    <a:lnTo>
                      <a:pt x="38740" y="44616"/>
                    </a:lnTo>
                    <a:lnTo>
                      <a:pt x="38786" y="44616"/>
                    </a:lnTo>
                    <a:lnTo>
                      <a:pt x="38832" y="44663"/>
                    </a:lnTo>
                    <a:lnTo>
                      <a:pt x="38971" y="44663"/>
                    </a:lnTo>
                    <a:lnTo>
                      <a:pt x="38971" y="44709"/>
                    </a:lnTo>
                    <a:lnTo>
                      <a:pt x="39202" y="44709"/>
                    </a:lnTo>
                    <a:lnTo>
                      <a:pt x="39249" y="44755"/>
                    </a:lnTo>
                    <a:lnTo>
                      <a:pt x="39573" y="44755"/>
                    </a:lnTo>
                    <a:lnTo>
                      <a:pt x="39619" y="44709"/>
                    </a:lnTo>
                    <a:lnTo>
                      <a:pt x="39850" y="44709"/>
                    </a:lnTo>
                    <a:lnTo>
                      <a:pt x="39897" y="44663"/>
                    </a:lnTo>
                    <a:lnTo>
                      <a:pt x="40036" y="44663"/>
                    </a:lnTo>
                    <a:lnTo>
                      <a:pt x="40128" y="44616"/>
                    </a:lnTo>
                    <a:lnTo>
                      <a:pt x="40221" y="44570"/>
                    </a:lnTo>
                    <a:lnTo>
                      <a:pt x="40313" y="44570"/>
                    </a:lnTo>
                    <a:lnTo>
                      <a:pt x="40406" y="44524"/>
                    </a:lnTo>
                    <a:lnTo>
                      <a:pt x="40452" y="44524"/>
                    </a:lnTo>
                    <a:lnTo>
                      <a:pt x="40452" y="44478"/>
                    </a:lnTo>
                    <a:lnTo>
                      <a:pt x="40545" y="44478"/>
                    </a:lnTo>
                    <a:lnTo>
                      <a:pt x="40637" y="44431"/>
                    </a:lnTo>
                    <a:lnTo>
                      <a:pt x="40730" y="44385"/>
                    </a:lnTo>
                    <a:lnTo>
                      <a:pt x="40776" y="44339"/>
                    </a:lnTo>
                    <a:lnTo>
                      <a:pt x="40869" y="44292"/>
                    </a:lnTo>
                    <a:lnTo>
                      <a:pt x="40915" y="44246"/>
                    </a:lnTo>
                    <a:lnTo>
                      <a:pt x="40961" y="44246"/>
                    </a:lnTo>
                    <a:lnTo>
                      <a:pt x="41007" y="44200"/>
                    </a:lnTo>
                    <a:lnTo>
                      <a:pt x="41054" y="44154"/>
                    </a:lnTo>
                    <a:lnTo>
                      <a:pt x="41100" y="44154"/>
                    </a:lnTo>
                    <a:lnTo>
                      <a:pt x="41100" y="44107"/>
                    </a:lnTo>
                    <a:lnTo>
                      <a:pt x="41146" y="44107"/>
                    </a:lnTo>
                    <a:lnTo>
                      <a:pt x="41146" y="44061"/>
                    </a:lnTo>
                    <a:lnTo>
                      <a:pt x="41239" y="44061"/>
                    </a:lnTo>
                    <a:lnTo>
                      <a:pt x="41239" y="44015"/>
                    </a:lnTo>
                    <a:lnTo>
                      <a:pt x="41285" y="43969"/>
                    </a:lnTo>
                    <a:lnTo>
                      <a:pt x="41331" y="43969"/>
                    </a:lnTo>
                    <a:lnTo>
                      <a:pt x="41331" y="43922"/>
                    </a:lnTo>
                    <a:lnTo>
                      <a:pt x="41378" y="43876"/>
                    </a:lnTo>
                    <a:lnTo>
                      <a:pt x="41424" y="43876"/>
                    </a:lnTo>
                    <a:lnTo>
                      <a:pt x="41424" y="43830"/>
                    </a:lnTo>
                    <a:lnTo>
                      <a:pt x="41470" y="43783"/>
                    </a:lnTo>
                    <a:lnTo>
                      <a:pt x="41517" y="43737"/>
                    </a:lnTo>
                    <a:lnTo>
                      <a:pt x="41563" y="43737"/>
                    </a:lnTo>
                    <a:lnTo>
                      <a:pt x="41563" y="43691"/>
                    </a:lnTo>
                    <a:lnTo>
                      <a:pt x="41609" y="43645"/>
                    </a:lnTo>
                    <a:lnTo>
                      <a:pt x="41609" y="43598"/>
                    </a:lnTo>
                    <a:lnTo>
                      <a:pt x="41655" y="43598"/>
                    </a:lnTo>
                    <a:lnTo>
                      <a:pt x="41655" y="43552"/>
                    </a:lnTo>
                    <a:lnTo>
                      <a:pt x="41702" y="43506"/>
                    </a:lnTo>
                    <a:lnTo>
                      <a:pt x="41702" y="43459"/>
                    </a:lnTo>
                    <a:lnTo>
                      <a:pt x="41748" y="43413"/>
                    </a:lnTo>
                    <a:lnTo>
                      <a:pt x="41794" y="43367"/>
                    </a:lnTo>
                    <a:lnTo>
                      <a:pt x="41794" y="43321"/>
                    </a:lnTo>
                    <a:lnTo>
                      <a:pt x="41794" y="43274"/>
                    </a:lnTo>
                    <a:lnTo>
                      <a:pt x="41841" y="43274"/>
                    </a:lnTo>
                    <a:lnTo>
                      <a:pt x="41841" y="43228"/>
                    </a:lnTo>
                    <a:lnTo>
                      <a:pt x="41841" y="43182"/>
                    </a:lnTo>
                    <a:lnTo>
                      <a:pt x="41841" y="43135"/>
                    </a:lnTo>
                    <a:lnTo>
                      <a:pt x="41887" y="43135"/>
                    </a:lnTo>
                    <a:lnTo>
                      <a:pt x="41887" y="43089"/>
                    </a:lnTo>
                    <a:lnTo>
                      <a:pt x="41887" y="43043"/>
                    </a:lnTo>
                    <a:lnTo>
                      <a:pt x="41887" y="42997"/>
                    </a:lnTo>
                    <a:lnTo>
                      <a:pt x="41887" y="42950"/>
                    </a:lnTo>
                    <a:lnTo>
                      <a:pt x="41887" y="42904"/>
                    </a:lnTo>
                    <a:lnTo>
                      <a:pt x="41887" y="42858"/>
                    </a:lnTo>
                    <a:lnTo>
                      <a:pt x="41887" y="42811"/>
                    </a:lnTo>
                    <a:lnTo>
                      <a:pt x="41887" y="42765"/>
                    </a:lnTo>
                    <a:lnTo>
                      <a:pt x="41887" y="42719"/>
                    </a:lnTo>
                    <a:lnTo>
                      <a:pt x="41887" y="42673"/>
                    </a:lnTo>
                    <a:lnTo>
                      <a:pt x="41887" y="42626"/>
                    </a:lnTo>
                    <a:lnTo>
                      <a:pt x="41841" y="42626"/>
                    </a:lnTo>
                    <a:lnTo>
                      <a:pt x="41841" y="42580"/>
                    </a:lnTo>
                    <a:lnTo>
                      <a:pt x="41841" y="42534"/>
                    </a:lnTo>
                    <a:lnTo>
                      <a:pt x="41794" y="42534"/>
                    </a:lnTo>
                    <a:lnTo>
                      <a:pt x="41794" y="42487"/>
                    </a:lnTo>
                    <a:close/>
                    <a:moveTo>
                      <a:pt x="13053" y="44987"/>
                    </a:moveTo>
                    <a:lnTo>
                      <a:pt x="12960" y="45033"/>
                    </a:lnTo>
                    <a:lnTo>
                      <a:pt x="12960" y="44987"/>
                    </a:lnTo>
                    <a:close/>
                    <a:moveTo>
                      <a:pt x="12220" y="44940"/>
                    </a:moveTo>
                    <a:lnTo>
                      <a:pt x="12173" y="45033"/>
                    </a:lnTo>
                    <a:lnTo>
                      <a:pt x="12173" y="45079"/>
                    </a:lnTo>
                    <a:lnTo>
                      <a:pt x="12127" y="45079"/>
                    </a:lnTo>
                    <a:lnTo>
                      <a:pt x="12127" y="45126"/>
                    </a:lnTo>
                    <a:lnTo>
                      <a:pt x="12081" y="45126"/>
                    </a:lnTo>
                    <a:lnTo>
                      <a:pt x="12081" y="45079"/>
                    </a:lnTo>
                    <a:lnTo>
                      <a:pt x="12127" y="45079"/>
                    </a:lnTo>
                    <a:lnTo>
                      <a:pt x="12127" y="45033"/>
                    </a:lnTo>
                    <a:lnTo>
                      <a:pt x="12127" y="44987"/>
                    </a:lnTo>
                    <a:lnTo>
                      <a:pt x="12173" y="44940"/>
                    </a:lnTo>
                    <a:close/>
                    <a:moveTo>
                      <a:pt x="4907" y="43783"/>
                    </a:moveTo>
                    <a:lnTo>
                      <a:pt x="8980" y="44246"/>
                    </a:lnTo>
                    <a:lnTo>
                      <a:pt x="9628" y="44616"/>
                    </a:lnTo>
                    <a:lnTo>
                      <a:pt x="9674" y="44663"/>
                    </a:lnTo>
                    <a:lnTo>
                      <a:pt x="9628" y="44755"/>
                    </a:lnTo>
                    <a:lnTo>
                      <a:pt x="9581" y="44940"/>
                    </a:lnTo>
                    <a:lnTo>
                      <a:pt x="9581" y="45126"/>
                    </a:lnTo>
                    <a:lnTo>
                      <a:pt x="9304" y="45264"/>
                    </a:lnTo>
                    <a:lnTo>
                      <a:pt x="5277" y="44848"/>
                    </a:lnTo>
                    <a:lnTo>
                      <a:pt x="5092" y="44431"/>
                    </a:lnTo>
                    <a:lnTo>
                      <a:pt x="4907" y="43783"/>
                    </a:lnTo>
                    <a:close/>
                    <a:moveTo>
                      <a:pt x="12775" y="45126"/>
                    </a:moveTo>
                    <a:lnTo>
                      <a:pt x="12729" y="45172"/>
                    </a:lnTo>
                    <a:lnTo>
                      <a:pt x="12451" y="45311"/>
                    </a:lnTo>
                    <a:lnTo>
                      <a:pt x="12451" y="45311"/>
                    </a:lnTo>
                    <a:lnTo>
                      <a:pt x="12682" y="45172"/>
                    </a:lnTo>
                    <a:lnTo>
                      <a:pt x="12775" y="45126"/>
                    </a:lnTo>
                    <a:close/>
                    <a:moveTo>
                      <a:pt x="38554" y="44848"/>
                    </a:moveTo>
                    <a:lnTo>
                      <a:pt x="38693" y="44894"/>
                    </a:lnTo>
                    <a:lnTo>
                      <a:pt x="38693" y="44940"/>
                    </a:lnTo>
                    <a:lnTo>
                      <a:pt x="38786" y="44940"/>
                    </a:lnTo>
                    <a:lnTo>
                      <a:pt x="38832" y="44987"/>
                    </a:lnTo>
                    <a:lnTo>
                      <a:pt x="38925" y="44987"/>
                    </a:lnTo>
                    <a:lnTo>
                      <a:pt x="38878" y="45033"/>
                    </a:lnTo>
                    <a:lnTo>
                      <a:pt x="38971" y="45311"/>
                    </a:lnTo>
                    <a:lnTo>
                      <a:pt x="39017" y="45311"/>
                    </a:lnTo>
                    <a:lnTo>
                      <a:pt x="39064" y="45403"/>
                    </a:lnTo>
                    <a:lnTo>
                      <a:pt x="39064" y="45450"/>
                    </a:lnTo>
                    <a:lnTo>
                      <a:pt x="39110" y="45496"/>
                    </a:lnTo>
                    <a:lnTo>
                      <a:pt x="39110" y="45542"/>
                    </a:lnTo>
                    <a:lnTo>
                      <a:pt x="39110" y="45588"/>
                    </a:lnTo>
                    <a:lnTo>
                      <a:pt x="39064" y="45542"/>
                    </a:lnTo>
                    <a:lnTo>
                      <a:pt x="38971" y="45496"/>
                    </a:lnTo>
                    <a:lnTo>
                      <a:pt x="38925" y="45450"/>
                    </a:lnTo>
                    <a:lnTo>
                      <a:pt x="38832" y="45357"/>
                    </a:lnTo>
                    <a:lnTo>
                      <a:pt x="38786" y="45264"/>
                    </a:lnTo>
                    <a:lnTo>
                      <a:pt x="38740" y="45218"/>
                    </a:lnTo>
                    <a:lnTo>
                      <a:pt x="38554" y="44848"/>
                    </a:lnTo>
                    <a:close/>
                    <a:moveTo>
                      <a:pt x="13377" y="45681"/>
                    </a:moveTo>
                    <a:lnTo>
                      <a:pt x="13423" y="45727"/>
                    </a:lnTo>
                    <a:lnTo>
                      <a:pt x="13377" y="45727"/>
                    </a:lnTo>
                    <a:lnTo>
                      <a:pt x="13377" y="45681"/>
                    </a:lnTo>
                    <a:close/>
                    <a:moveTo>
                      <a:pt x="42072" y="43413"/>
                    </a:moveTo>
                    <a:lnTo>
                      <a:pt x="42118" y="43459"/>
                    </a:lnTo>
                    <a:lnTo>
                      <a:pt x="42118" y="43506"/>
                    </a:lnTo>
                    <a:lnTo>
                      <a:pt x="42165" y="43552"/>
                    </a:lnTo>
                    <a:lnTo>
                      <a:pt x="42165" y="43598"/>
                    </a:lnTo>
                    <a:lnTo>
                      <a:pt x="42211" y="43691"/>
                    </a:lnTo>
                    <a:lnTo>
                      <a:pt x="42257" y="43737"/>
                    </a:lnTo>
                    <a:lnTo>
                      <a:pt x="42257" y="43783"/>
                    </a:lnTo>
                    <a:lnTo>
                      <a:pt x="42350" y="43969"/>
                    </a:lnTo>
                    <a:lnTo>
                      <a:pt x="42442" y="43922"/>
                    </a:lnTo>
                    <a:lnTo>
                      <a:pt x="42442" y="44015"/>
                    </a:lnTo>
                    <a:lnTo>
                      <a:pt x="42442" y="44061"/>
                    </a:lnTo>
                    <a:lnTo>
                      <a:pt x="42396" y="44107"/>
                    </a:lnTo>
                    <a:lnTo>
                      <a:pt x="42396" y="44154"/>
                    </a:lnTo>
                    <a:lnTo>
                      <a:pt x="42350" y="44246"/>
                    </a:lnTo>
                    <a:lnTo>
                      <a:pt x="42257" y="44431"/>
                    </a:lnTo>
                    <a:lnTo>
                      <a:pt x="42211" y="44478"/>
                    </a:lnTo>
                    <a:lnTo>
                      <a:pt x="42165" y="44570"/>
                    </a:lnTo>
                    <a:lnTo>
                      <a:pt x="42118" y="44616"/>
                    </a:lnTo>
                    <a:lnTo>
                      <a:pt x="42072" y="44616"/>
                    </a:lnTo>
                    <a:lnTo>
                      <a:pt x="42026" y="44709"/>
                    </a:lnTo>
                    <a:lnTo>
                      <a:pt x="41979" y="44755"/>
                    </a:lnTo>
                    <a:lnTo>
                      <a:pt x="41933" y="44802"/>
                    </a:lnTo>
                    <a:lnTo>
                      <a:pt x="41887" y="44848"/>
                    </a:lnTo>
                    <a:lnTo>
                      <a:pt x="41841" y="44848"/>
                    </a:lnTo>
                    <a:lnTo>
                      <a:pt x="41841" y="44894"/>
                    </a:lnTo>
                    <a:lnTo>
                      <a:pt x="41794" y="44940"/>
                    </a:lnTo>
                    <a:lnTo>
                      <a:pt x="41748" y="44987"/>
                    </a:lnTo>
                    <a:lnTo>
                      <a:pt x="41702" y="44987"/>
                    </a:lnTo>
                    <a:lnTo>
                      <a:pt x="41655" y="45033"/>
                    </a:lnTo>
                    <a:lnTo>
                      <a:pt x="41609" y="45079"/>
                    </a:lnTo>
                    <a:lnTo>
                      <a:pt x="41563" y="45126"/>
                    </a:lnTo>
                    <a:lnTo>
                      <a:pt x="41517" y="45126"/>
                    </a:lnTo>
                    <a:lnTo>
                      <a:pt x="41470" y="45172"/>
                    </a:lnTo>
                    <a:lnTo>
                      <a:pt x="41424" y="45172"/>
                    </a:lnTo>
                    <a:lnTo>
                      <a:pt x="41378" y="45218"/>
                    </a:lnTo>
                    <a:lnTo>
                      <a:pt x="41331" y="45264"/>
                    </a:lnTo>
                    <a:lnTo>
                      <a:pt x="41285" y="45264"/>
                    </a:lnTo>
                    <a:lnTo>
                      <a:pt x="41193" y="45311"/>
                    </a:lnTo>
                    <a:lnTo>
                      <a:pt x="41146" y="45357"/>
                    </a:lnTo>
                    <a:lnTo>
                      <a:pt x="41100" y="45357"/>
                    </a:lnTo>
                    <a:lnTo>
                      <a:pt x="41054" y="45403"/>
                    </a:lnTo>
                    <a:lnTo>
                      <a:pt x="41054" y="45450"/>
                    </a:lnTo>
                    <a:lnTo>
                      <a:pt x="41007" y="45403"/>
                    </a:lnTo>
                    <a:lnTo>
                      <a:pt x="40961" y="45450"/>
                    </a:lnTo>
                    <a:lnTo>
                      <a:pt x="40915" y="45450"/>
                    </a:lnTo>
                    <a:lnTo>
                      <a:pt x="40915" y="45496"/>
                    </a:lnTo>
                    <a:lnTo>
                      <a:pt x="40869" y="45496"/>
                    </a:lnTo>
                    <a:lnTo>
                      <a:pt x="40776" y="45542"/>
                    </a:lnTo>
                    <a:lnTo>
                      <a:pt x="40730" y="45542"/>
                    </a:lnTo>
                    <a:lnTo>
                      <a:pt x="40683" y="45588"/>
                    </a:lnTo>
                    <a:lnTo>
                      <a:pt x="40545" y="45588"/>
                    </a:lnTo>
                    <a:lnTo>
                      <a:pt x="40498" y="45635"/>
                    </a:lnTo>
                    <a:lnTo>
                      <a:pt x="40359" y="45635"/>
                    </a:lnTo>
                    <a:lnTo>
                      <a:pt x="40313" y="45681"/>
                    </a:lnTo>
                    <a:lnTo>
                      <a:pt x="40128" y="45681"/>
                    </a:lnTo>
                    <a:lnTo>
                      <a:pt x="40082" y="45727"/>
                    </a:lnTo>
                    <a:lnTo>
                      <a:pt x="39665" y="45727"/>
                    </a:lnTo>
                    <a:lnTo>
                      <a:pt x="39526" y="45681"/>
                    </a:lnTo>
                    <a:lnTo>
                      <a:pt x="39341" y="45681"/>
                    </a:lnTo>
                    <a:lnTo>
                      <a:pt x="39156" y="45588"/>
                    </a:lnTo>
                    <a:lnTo>
                      <a:pt x="39110" y="45588"/>
                    </a:lnTo>
                    <a:lnTo>
                      <a:pt x="39156" y="45542"/>
                    </a:lnTo>
                    <a:lnTo>
                      <a:pt x="39202" y="45542"/>
                    </a:lnTo>
                    <a:lnTo>
                      <a:pt x="39156" y="45450"/>
                    </a:lnTo>
                    <a:lnTo>
                      <a:pt x="39110" y="45357"/>
                    </a:lnTo>
                    <a:lnTo>
                      <a:pt x="39017" y="45172"/>
                    </a:lnTo>
                    <a:lnTo>
                      <a:pt x="38971" y="45079"/>
                    </a:lnTo>
                    <a:lnTo>
                      <a:pt x="38925" y="44987"/>
                    </a:lnTo>
                    <a:lnTo>
                      <a:pt x="38925" y="44987"/>
                    </a:lnTo>
                    <a:lnTo>
                      <a:pt x="38971" y="45033"/>
                    </a:lnTo>
                    <a:lnTo>
                      <a:pt x="39110" y="45033"/>
                    </a:lnTo>
                    <a:lnTo>
                      <a:pt x="39295" y="45079"/>
                    </a:lnTo>
                    <a:lnTo>
                      <a:pt x="39573" y="45079"/>
                    </a:lnTo>
                    <a:lnTo>
                      <a:pt x="39573" y="45033"/>
                    </a:lnTo>
                    <a:lnTo>
                      <a:pt x="39897" y="45033"/>
                    </a:lnTo>
                    <a:lnTo>
                      <a:pt x="39943" y="44987"/>
                    </a:lnTo>
                    <a:lnTo>
                      <a:pt x="40036" y="44987"/>
                    </a:lnTo>
                    <a:lnTo>
                      <a:pt x="40128" y="44940"/>
                    </a:lnTo>
                    <a:lnTo>
                      <a:pt x="40221" y="44940"/>
                    </a:lnTo>
                    <a:lnTo>
                      <a:pt x="40313" y="44894"/>
                    </a:lnTo>
                    <a:lnTo>
                      <a:pt x="40406" y="44848"/>
                    </a:lnTo>
                    <a:lnTo>
                      <a:pt x="40498" y="44848"/>
                    </a:lnTo>
                    <a:lnTo>
                      <a:pt x="40591" y="44802"/>
                    </a:lnTo>
                    <a:lnTo>
                      <a:pt x="40683" y="44755"/>
                    </a:lnTo>
                    <a:lnTo>
                      <a:pt x="40776" y="44709"/>
                    </a:lnTo>
                    <a:lnTo>
                      <a:pt x="40869" y="44663"/>
                    </a:lnTo>
                    <a:lnTo>
                      <a:pt x="40915" y="44616"/>
                    </a:lnTo>
                    <a:lnTo>
                      <a:pt x="40961" y="44616"/>
                    </a:lnTo>
                    <a:lnTo>
                      <a:pt x="41007" y="44570"/>
                    </a:lnTo>
                    <a:lnTo>
                      <a:pt x="41054" y="44524"/>
                    </a:lnTo>
                    <a:lnTo>
                      <a:pt x="41100" y="44524"/>
                    </a:lnTo>
                    <a:lnTo>
                      <a:pt x="41146" y="44478"/>
                    </a:lnTo>
                    <a:lnTo>
                      <a:pt x="41193" y="44478"/>
                    </a:lnTo>
                    <a:lnTo>
                      <a:pt x="41239" y="44431"/>
                    </a:lnTo>
                    <a:lnTo>
                      <a:pt x="41285" y="44385"/>
                    </a:lnTo>
                    <a:lnTo>
                      <a:pt x="41331" y="44385"/>
                    </a:lnTo>
                    <a:lnTo>
                      <a:pt x="41331" y="44339"/>
                    </a:lnTo>
                    <a:lnTo>
                      <a:pt x="41378" y="44292"/>
                    </a:lnTo>
                    <a:lnTo>
                      <a:pt x="41424" y="44292"/>
                    </a:lnTo>
                    <a:lnTo>
                      <a:pt x="41470" y="44246"/>
                    </a:lnTo>
                    <a:lnTo>
                      <a:pt x="41517" y="44200"/>
                    </a:lnTo>
                    <a:lnTo>
                      <a:pt x="41563" y="44200"/>
                    </a:lnTo>
                    <a:lnTo>
                      <a:pt x="41563" y="44154"/>
                    </a:lnTo>
                    <a:lnTo>
                      <a:pt x="41609" y="44107"/>
                    </a:lnTo>
                    <a:lnTo>
                      <a:pt x="41655" y="44061"/>
                    </a:lnTo>
                    <a:lnTo>
                      <a:pt x="41748" y="44015"/>
                    </a:lnTo>
                    <a:lnTo>
                      <a:pt x="41748" y="43969"/>
                    </a:lnTo>
                    <a:lnTo>
                      <a:pt x="41794" y="43922"/>
                    </a:lnTo>
                    <a:lnTo>
                      <a:pt x="41794" y="43876"/>
                    </a:lnTo>
                    <a:lnTo>
                      <a:pt x="41841" y="43876"/>
                    </a:lnTo>
                    <a:lnTo>
                      <a:pt x="41841" y="43830"/>
                    </a:lnTo>
                    <a:lnTo>
                      <a:pt x="41887" y="43783"/>
                    </a:lnTo>
                    <a:lnTo>
                      <a:pt x="41933" y="43691"/>
                    </a:lnTo>
                    <a:lnTo>
                      <a:pt x="41979" y="43691"/>
                    </a:lnTo>
                    <a:lnTo>
                      <a:pt x="41979" y="43645"/>
                    </a:lnTo>
                    <a:lnTo>
                      <a:pt x="42026" y="43598"/>
                    </a:lnTo>
                    <a:lnTo>
                      <a:pt x="42026" y="43552"/>
                    </a:lnTo>
                    <a:lnTo>
                      <a:pt x="42072" y="43506"/>
                    </a:lnTo>
                    <a:lnTo>
                      <a:pt x="42072" y="43459"/>
                    </a:lnTo>
                    <a:lnTo>
                      <a:pt x="42072" y="43413"/>
                    </a:lnTo>
                    <a:close/>
                    <a:moveTo>
                      <a:pt x="13747" y="44755"/>
                    </a:moveTo>
                    <a:lnTo>
                      <a:pt x="14534" y="44802"/>
                    </a:lnTo>
                    <a:lnTo>
                      <a:pt x="15182" y="45311"/>
                    </a:lnTo>
                    <a:lnTo>
                      <a:pt x="15182" y="45912"/>
                    </a:lnTo>
                    <a:lnTo>
                      <a:pt x="14117" y="45774"/>
                    </a:lnTo>
                    <a:lnTo>
                      <a:pt x="13377" y="45218"/>
                    </a:lnTo>
                    <a:lnTo>
                      <a:pt x="13330" y="44987"/>
                    </a:lnTo>
                    <a:lnTo>
                      <a:pt x="13747" y="44755"/>
                    </a:lnTo>
                    <a:close/>
                    <a:moveTo>
                      <a:pt x="24623" y="44246"/>
                    </a:moveTo>
                    <a:lnTo>
                      <a:pt x="25132" y="44478"/>
                    </a:lnTo>
                    <a:lnTo>
                      <a:pt x="24947" y="44802"/>
                    </a:lnTo>
                    <a:lnTo>
                      <a:pt x="24855" y="44940"/>
                    </a:lnTo>
                    <a:lnTo>
                      <a:pt x="24808" y="45172"/>
                    </a:lnTo>
                    <a:lnTo>
                      <a:pt x="24762" y="45357"/>
                    </a:lnTo>
                    <a:lnTo>
                      <a:pt x="24808" y="45542"/>
                    </a:lnTo>
                    <a:lnTo>
                      <a:pt x="24855" y="45727"/>
                    </a:lnTo>
                    <a:lnTo>
                      <a:pt x="24947" y="45866"/>
                    </a:lnTo>
                    <a:lnTo>
                      <a:pt x="25040" y="46005"/>
                    </a:lnTo>
                    <a:lnTo>
                      <a:pt x="25179" y="46098"/>
                    </a:lnTo>
                    <a:lnTo>
                      <a:pt x="25132" y="46144"/>
                    </a:lnTo>
                    <a:lnTo>
                      <a:pt x="24670" y="46421"/>
                    </a:lnTo>
                    <a:lnTo>
                      <a:pt x="24623" y="46329"/>
                    </a:lnTo>
                    <a:lnTo>
                      <a:pt x="24623" y="44246"/>
                    </a:lnTo>
                    <a:close/>
                    <a:moveTo>
                      <a:pt x="14626" y="46098"/>
                    </a:moveTo>
                    <a:lnTo>
                      <a:pt x="15182" y="46144"/>
                    </a:lnTo>
                    <a:lnTo>
                      <a:pt x="15182" y="46468"/>
                    </a:lnTo>
                    <a:lnTo>
                      <a:pt x="15089" y="46421"/>
                    </a:lnTo>
                    <a:lnTo>
                      <a:pt x="14904" y="46283"/>
                    </a:lnTo>
                    <a:lnTo>
                      <a:pt x="14626" y="46098"/>
                    </a:lnTo>
                    <a:close/>
                    <a:moveTo>
                      <a:pt x="10553" y="46375"/>
                    </a:moveTo>
                    <a:lnTo>
                      <a:pt x="10553" y="46421"/>
                    </a:lnTo>
                    <a:lnTo>
                      <a:pt x="10276" y="46560"/>
                    </a:lnTo>
                    <a:lnTo>
                      <a:pt x="10415" y="46468"/>
                    </a:lnTo>
                    <a:lnTo>
                      <a:pt x="10553" y="46375"/>
                    </a:lnTo>
                    <a:close/>
                    <a:moveTo>
                      <a:pt x="30640" y="46190"/>
                    </a:moveTo>
                    <a:lnTo>
                      <a:pt x="30640" y="46329"/>
                    </a:lnTo>
                    <a:lnTo>
                      <a:pt x="30640" y="46468"/>
                    </a:lnTo>
                    <a:lnTo>
                      <a:pt x="30594" y="46560"/>
                    </a:lnTo>
                    <a:lnTo>
                      <a:pt x="30640" y="46190"/>
                    </a:lnTo>
                    <a:close/>
                    <a:moveTo>
                      <a:pt x="5370" y="45126"/>
                    </a:moveTo>
                    <a:lnTo>
                      <a:pt x="8286" y="45450"/>
                    </a:lnTo>
                    <a:lnTo>
                      <a:pt x="8517" y="45450"/>
                    </a:lnTo>
                    <a:lnTo>
                      <a:pt x="8887" y="45496"/>
                    </a:lnTo>
                    <a:lnTo>
                      <a:pt x="6295" y="46977"/>
                    </a:lnTo>
                    <a:lnTo>
                      <a:pt x="5740" y="46005"/>
                    </a:lnTo>
                    <a:lnTo>
                      <a:pt x="5370" y="45126"/>
                    </a:lnTo>
                    <a:close/>
                    <a:moveTo>
                      <a:pt x="36611" y="43552"/>
                    </a:moveTo>
                    <a:lnTo>
                      <a:pt x="36611" y="43598"/>
                    </a:lnTo>
                    <a:lnTo>
                      <a:pt x="36611" y="43691"/>
                    </a:lnTo>
                    <a:lnTo>
                      <a:pt x="36657" y="43876"/>
                    </a:lnTo>
                    <a:lnTo>
                      <a:pt x="36240" y="44107"/>
                    </a:lnTo>
                    <a:lnTo>
                      <a:pt x="35407" y="44570"/>
                    </a:lnTo>
                    <a:lnTo>
                      <a:pt x="35176" y="44570"/>
                    </a:lnTo>
                    <a:lnTo>
                      <a:pt x="35037" y="44616"/>
                    </a:lnTo>
                    <a:lnTo>
                      <a:pt x="34759" y="44616"/>
                    </a:lnTo>
                    <a:lnTo>
                      <a:pt x="34620" y="44663"/>
                    </a:lnTo>
                    <a:lnTo>
                      <a:pt x="34435" y="44709"/>
                    </a:lnTo>
                    <a:lnTo>
                      <a:pt x="34343" y="44755"/>
                    </a:lnTo>
                    <a:lnTo>
                      <a:pt x="34250" y="44755"/>
                    </a:lnTo>
                    <a:lnTo>
                      <a:pt x="34065" y="44802"/>
                    </a:lnTo>
                    <a:lnTo>
                      <a:pt x="33926" y="44848"/>
                    </a:lnTo>
                    <a:lnTo>
                      <a:pt x="33926" y="44894"/>
                    </a:lnTo>
                    <a:lnTo>
                      <a:pt x="33880" y="44894"/>
                    </a:lnTo>
                    <a:lnTo>
                      <a:pt x="33741" y="44987"/>
                    </a:lnTo>
                    <a:lnTo>
                      <a:pt x="33695" y="44987"/>
                    </a:lnTo>
                    <a:lnTo>
                      <a:pt x="33556" y="45033"/>
                    </a:lnTo>
                    <a:lnTo>
                      <a:pt x="33556" y="45079"/>
                    </a:lnTo>
                    <a:lnTo>
                      <a:pt x="31612" y="46190"/>
                    </a:lnTo>
                    <a:lnTo>
                      <a:pt x="31242" y="46468"/>
                    </a:lnTo>
                    <a:lnTo>
                      <a:pt x="30548" y="46977"/>
                    </a:lnTo>
                    <a:lnTo>
                      <a:pt x="30594" y="46838"/>
                    </a:lnTo>
                    <a:lnTo>
                      <a:pt x="30686" y="46699"/>
                    </a:lnTo>
                    <a:lnTo>
                      <a:pt x="30779" y="46514"/>
                    </a:lnTo>
                    <a:lnTo>
                      <a:pt x="30779" y="46283"/>
                    </a:lnTo>
                    <a:lnTo>
                      <a:pt x="30733" y="46098"/>
                    </a:lnTo>
                    <a:lnTo>
                      <a:pt x="30594" y="45774"/>
                    </a:lnTo>
                    <a:lnTo>
                      <a:pt x="30501" y="45403"/>
                    </a:lnTo>
                    <a:lnTo>
                      <a:pt x="30409" y="45033"/>
                    </a:lnTo>
                    <a:lnTo>
                      <a:pt x="30224" y="44663"/>
                    </a:lnTo>
                    <a:lnTo>
                      <a:pt x="30038" y="44339"/>
                    </a:lnTo>
                    <a:lnTo>
                      <a:pt x="36611" y="43552"/>
                    </a:lnTo>
                    <a:close/>
                    <a:moveTo>
                      <a:pt x="9350" y="45403"/>
                    </a:moveTo>
                    <a:lnTo>
                      <a:pt x="6388" y="47116"/>
                    </a:lnTo>
                    <a:lnTo>
                      <a:pt x="6342" y="47116"/>
                    </a:lnTo>
                    <a:lnTo>
                      <a:pt x="9350" y="45403"/>
                    </a:lnTo>
                    <a:close/>
                    <a:moveTo>
                      <a:pt x="42535" y="43969"/>
                    </a:moveTo>
                    <a:lnTo>
                      <a:pt x="42720" y="44246"/>
                    </a:lnTo>
                    <a:lnTo>
                      <a:pt x="42905" y="44570"/>
                    </a:lnTo>
                    <a:lnTo>
                      <a:pt x="43044" y="44802"/>
                    </a:lnTo>
                    <a:lnTo>
                      <a:pt x="43044" y="44848"/>
                    </a:lnTo>
                    <a:lnTo>
                      <a:pt x="43090" y="44894"/>
                    </a:lnTo>
                    <a:lnTo>
                      <a:pt x="43183" y="45033"/>
                    </a:lnTo>
                    <a:lnTo>
                      <a:pt x="43183" y="45126"/>
                    </a:lnTo>
                    <a:lnTo>
                      <a:pt x="43229" y="45172"/>
                    </a:lnTo>
                    <a:lnTo>
                      <a:pt x="43322" y="45403"/>
                    </a:lnTo>
                    <a:lnTo>
                      <a:pt x="43368" y="45450"/>
                    </a:lnTo>
                    <a:lnTo>
                      <a:pt x="41933" y="46283"/>
                    </a:lnTo>
                    <a:lnTo>
                      <a:pt x="41887" y="46329"/>
                    </a:lnTo>
                    <a:lnTo>
                      <a:pt x="41794" y="46329"/>
                    </a:lnTo>
                    <a:lnTo>
                      <a:pt x="41285" y="46653"/>
                    </a:lnTo>
                    <a:lnTo>
                      <a:pt x="41239" y="46699"/>
                    </a:lnTo>
                    <a:lnTo>
                      <a:pt x="41146" y="46699"/>
                    </a:lnTo>
                    <a:lnTo>
                      <a:pt x="41100" y="46745"/>
                    </a:lnTo>
                    <a:lnTo>
                      <a:pt x="40174" y="47255"/>
                    </a:lnTo>
                    <a:lnTo>
                      <a:pt x="40128" y="47301"/>
                    </a:lnTo>
                    <a:lnTo>
                      <a:pt x="40082" y="47347"/>
                    </a:lnTo>
                    <a:lnTo>
                      <a:pt x="39850" y="47255"/>
                    </a:lnTo>
                    <a:lnTo>
                      <a:pt x="39804" y="47116"/>
                    </a:lnTo>
                    <a:lnTo>
                      <a:pt x="39758" y="47023"/>
                    </a:lnTo>
                    <a:lnTo>
                      <a:pt x="39712" y="46884"/>
                    </a:lnTo>
                    <a:lnTo>
                      <a:pt x="39665" y="46792"/>
                    </a:lnTo>
                    <a:lnTo>
                      <a:pt x="39480" y="46468"/>
                    </a:lnTo>
                    <a:lnTo>
                      <a:pt x="39480" y="46421"/>
                    </a:lnTo>
                    <a:lnTo>
                      <a:pt x="39434" y="46329"/>
                    </a:lnTo>
                    <a:lnTo>
                      <a:pt x="39202" y="45727"/>
                    </a:lnTo>
                    <a:lnTo>
                      <a:pt x="39249" y="45774"/>
                    </a:lnTo>
                    <a:lnTo>
                      <a:pt x="39388" y="45820"/>
                    </a:lnTo>
                    <a:lnTo>
                      <a:pt x="39526" y="45820"/>
                    </a:lnTo>
                    <a:lnTo>
                      <a:pt x="39573" y="45866"/>
                    </a:lnTo>
                    <a:lnTo>
                      <a:pt x="40221" y="45866"/>
                    </a:lnTo>
                    <a:lnTo>
                      <a:pt x="40359" y="45820"/>
                    </a:lnTo>
                    <a:lnTo>
                      <a:pt x="40545" y="45820"/>
                    </a:lnTo>
                    <a:lnTo>
                      <a:pt x="40637" y="45774"/>
                    </a:lnTo>
                    <a:lnTo>
                      <a:pt x="40915" y="45681"/>
                    </a:lnTo>
                    <a:lnTo>
                      <a:pt x="41007" y="45635"/>
                    </a:lnTo>
                    <a:lnTo>
                      <a:pt x="41054" y="45588"/>
                    </a:lnTo>
                    <a:lnTo>
                      <a:pt x="41100" y="45588"/>
                    </a:lnTo>
                    <a:lnTo>
                      <a:pt x="41193" y="45542"/>
                    </a:lnTo>
                    <a:lnTo>
                      <a:pt x="41239" y="45542"/>
                    </a:lnTo>
                    <a:lnTo>
                      <a:pt x="41331" y="45496"/>
                    </a:lnTo>
                    <a:lnTo>
                      <a:pt x="41470" y="45403"/>
                    </a:lnTo>
                    <a:lnTo>
                      <a:pt x="41563" y="45357"/>
                    </a:lnTo>
                    <a:lnTo>
                      <a:pt x="41609" y="45311"/>
                    </a:lnTo>
                    <a:lnTo>
                      <a:pt x="41655" y="45264"/>
                    </a:lnTo>
                    <a:lnTo>
                      <a:pt x="41702" y="45218"/>
                    </a:lnTo>
                    <a:lnTo>
                      <a:pt x="41748" y="45172"/>
                    </a:lnTo>
                    <a:lnTo>
                      <a:pt x="41841" y="45126"/>
                    </a:lnTo>
                    <a:lnTo>
                      <a:pt x="41933" y="45033"/>
                    </a:lnTo>
                    <a:lnTo>
                      <a:pt x="42026" y="44940"/>
                    </a:lnTo>
                    <a:lnTo>
                      <a:pt x="42211" y="44755"/>
                    </a:lnTo>
                    <a:lnTo>
                      <a:pt x="42211" y="44709"/>
                    </a:lnTo>
                    <a:lnTo>
                      <a:pt x="42303" y="44616"/>
                    </a:lnTo>
                    <a:lnTo>
                      <a:pt x="42350" y="44478"/>
                    </a:lnTo>
                    <a:lnTo>
                      <a:pt x="42396" y="44431"/>
                    </a:lnTo>
                    <a:lnTo>
                      <a:pt x="42442" y="44292"/>
                    </a:lnTo>
                    <a:lnTo>
                      <a:pt x="42488" y="44246"/>
                    </a:lnTo>
                    <a:lnTo>
                      <a:pt x="42488" y="44200"/>
                    </a:lnTo>
                    <a:lnTo>
                      <a:pt x="42488" y="44154"/>
                    </a:lnTo>
                    <a:lnTo>
                      <a:pt x="42535" y="44061"/>
                    </a:lnTo>
                    <a:lnTo>
                      <a:pt x="42535" y="44015"/>
                    </a:lnTo>
                    <a:lnTo>
                      <a:pt x="42535" y="43969"/>
                    </a:lnTo>
                    <a:close/>
                    <a:moveTo>
                      <a:pt x="13238" y="45959"/>
                    </a:moveTo>
                    <a:lnTo>
                      <a:pt x="14025" y="46051"/>
                    </a:lnTo>
                    <a:lnTo>
                      <a:pt x="15182" y="46745"/>
                    </a:lnTo>
                    <a:lnTo>
                      <a:pt x="15182" y="47393"/>
                    </a:lnTo>
                    <a:lnTo>
                      <a:pt x="13238" y="45959"/>
                    </a:lnTo>
                    <a:close/>
                    <a:moveTo>
                      <a:pt x="11896" y="47393"/>
                    </a:moveTo>
                    <a:lnTo>
                      <a:pt x="11896" y="47486"/>
                    </a:lnTo>
                    <a:lnTo>
                      <a:pt x="11849" y="47393"/>
                    </a:lnTo>
                    <a:close/>
                    <a:moveTo>
                      <a:pt x="11109" y="47255"/>
                    </a:moveTo>
                    <a:lnTo>
                      <a:pt x="10924" y="47625"/>
                    </a:lnTo>
                    <a:lnTo>
                      <a:pt x="11016" y="47579"/>
                    </a:lnTo>
                    <a:lnTo>
                      <a:pt x="11109" y="47393"/>
                    </a:lnTo>
                    <a:lnTo>
                      <a:pt x="11109" y="47347"/>
                    </a:lnTo>
                    <a:lnTo>
                      <a:pt x="11109" y="47255"/>
                    </a:lnTo>
                    <a:close/>
                    <a:moveTo>
                      <a:pt x="45728" y="38785"/>
                    </a:moveTo>
                    <a:lnTo>
                      <a:pt x="50449" y="41562"/>
                    </a:lnTo>
                    <a:lnTo>
                      <a:pt x="41979" y="46468"/>
                    </a:lnTo>
                    <a:lnTo>
                      <a:pt x="41887" y="46514"/>
                    </a:lnTo>
                    <a:lnTo>
                      <a:pt x="41841" y="46514"/>
                    </a:lnTo>
                    <a:lnTo>
                      <a:pt x="41285" y="46838"/>
                    </a:lnTo>
                    <a:lnTo>
                      <a:pt x="41239" y="46884"/>
                    </a:lnTo>
                    <a:lnTo>
                      <a:pt x="41193" y="46884"/>
                    </a:lnTo>
                    <a:lnTo>
                      <a:pt x="41193" y="46931"/>
                    </a:lnTo>
                    <a:lnTo>
                      <a:pt x="41146" y="46931"/>
                    </a:lnTo>
                    <a:lnTo>
                      <a:pt x="40221" y="47440"/>
                    </a:lnTo>
                    <a:lnTo>
                      <a:pt x="40174" y="47486"/>
                    </a:lnTo>
                    <a:lnTo>
                      <a:pt x="40082" y="47532"/>
                    </a:lnTo>
                    <a:lnTo>
                      <a:pt x="39943" y="47625"/>
                    </a:lnTo>
                    <a:lnTo>
                      <a:pt x="39202" y="47208"/>
                    </a:lnTo>
                    <a:lnTo>
                      <a:pt x="39110" y="47162"/>
                    </a:lnTo>
                    <a:lnTo>
                      <a:pt x="39017" y="47116"/>
                    </a:lnTo>
                    <a:lnTo>
                      <a:pt x="38971" y="47069"/>
                    </a:lnTo>
                    <a:lnTo>
                      <a:pt x="38554" y="46838"/>
                    </a:lnTo>
                    <a:lnTo>
                      <a:pt x="38323" y="46699"/>
                    </a:lnTo>
                    <a:lnTo>
                      <a:pt x="38277" y="46653"/>
                    </a:lnTo>
                    <a:lnTo>
                      <a:pt x="38184" y="46607"/>
                    </a:lnTo>
                    <a:lnTo>
                      <a:pt x="37120" y="46005"/>
                    </a:lnTo>
                    <a:lnTo>
                      <a:pt x="37120" y="45959"/>
                    </a:lnTo>
                    <a:lnTo>
                      <a:pt x="37027" y="45959"/>
                    </a:lnTo>
                    <a:lnTo>
                      <a:pt x="36981" y="45912"/>
                    </a:lnTo>
                    <a:lnTo>
                      <a:pt x="35176" y="44848"/>
                    </a:lnTo>
                    <a:lnTo>
                      <a:pt x="35454" y="44709"/>
                    </a:lnTo>
                    <a:lnTo>
                      <a:pt x="35592" y="44663"/>
                    </a:lnTo>
                    <a:lnTo>
                      <a:pt x="35685" y="44570"/>
                    </a:lnTo>
                    <a:lnTo>
                      <a:pt x="35963" y="44431"/>
                    </a:lnTo>
                    <a:lnTo>
                      <a:pt x="36657" y="44015"/>
                    </a:lnTo>
                    <a:lnTo>
                      <a:pt x="36749" y="43969"/>
                    </a:lnTo>
                    <a:lnTo>
                      <a:pt x="36796" y="43922"/>
                    </a:lnTo>
                    <a:lnTo>
                      <a:pt x="37675" y="43413"/>
                    </a:lnTo>
                    <a:lnTo>
                      <a:pt x="37768" y="43413"/>
                    </a:lnTo>
                    <a:lnTo>
                      <a:pt x="37768" y="43367"/>
                    </a:lnTo>
                    <a:lnTo>
                      <a:pt x="37814" y="43367"/>
                    </a:lnTo>
                    <a:lnTo>
                      <a:pt x="37906" y="43321"/>
                    </a:lnTo>
                    <a:lnTo>
                      <a:pt x="38045" y="43228"/>
                    </a:lnTo>
                    <a:lnTo>
                      <a:pt x="38416" y="42997"/>
                    </a:lnTo>
                    <a:lnTo>
                      <a:pt x="38462" y="42997"/>
                    </a:lnTo>
                    <a:lnTo>
                      <a:pt x="38554" y="42950"/>
                    </a:lnTo>
                    <a:lnTo>
                      <a:pt x="38601" y="42904"/>
                    </a:lnTo>
                    <a:lnTo>
                      <a:pt x="38647" y="42858"/>
                    </a:lnTo>
                    <a:lnTo>
                      <a:pt x="38693" y="42858"/>
                    </a:lnTo>
                    <a:lnTo>
                      <a:pt x="38832" y="42765"/>
                    </a:lnTo>
                    <a:lnTo>
                      <a:pt x="38832" y="42811"/>
                    </a:lnTo>
                    <a:lnTo>
                      <a:pt x="38786" y="42904"/>
                    </a:lnTo>
                    <a:lnTo>
                      <a:pt x="38693" y="42950"/>
                    </a:lnTo>
                    <a:lnTo>
                      <a:pt x="38647" y="42950"/>
                    </a:lnTo>
                    <a:lnTo>
                      <a:pt x="38601" y="42997"/>
                    </a:lnTo>
                    <a:lnTo>
                      <a:pt x="38554" y="43043"/>
                    </a:lnTo>
                    <a:lnTo>
                      <a:pt x="38508" y="43043"/>
                    </a:lnTo>
                    <a:lnTo>
                      <a:pt x="38508" y="43089"/>
                    </a:lnTo>
                    <a:lnTo>
                      <a:pt x="38416" y="43089"/>
                    </a:lnTo>
                    <a:lnTo>
                      <a:pt x="38277" y="43182"/>
                    </a:lnTo>
                    <a:lnTo>
                      <a:pt x="38092" y="43274"/>
                    </a:lnTo>
                    <a:lnTo>
                      <a:pt x="37953" y="43367"/>
                    </a:lnTo>
                    <a:lnTo>
                      <a:pt x="37860" y="43459"/>
                    </a:lnTo>
                    <a:lnTo>
                      <a:pt x="37768" y="43459"/>
                    </a:lnTo>
                    <a:lnTo>
                      <a:pt x="37768" y="43506"/>
                    </a:lnTo>
                    <a:lnTo>
                      <a:pt x="37721" y="43506"/>
                    </a:lnTo>
                    <a:lnTo>
                      <a:pt x="36842" y="44015"/>
                    </a:lnTo>
                    <a:lnTo>
                      <a:pt x="36796" y="44015"/>
                    </a:lnTo>
                    <a:lnTo>
                      <a:pt x="36749" y="44061"/>
                    </a:lnTo>
                    <a:lnTo>
                      <a:pt x="36703" y="44107"/>
                    </a:lnTo>
                    <a:lnTo>
                      <a:pt x="35824" y="44616"/>
                    </a:lnTo>
                    <a:lnTo>
                      <a:pt x="35777" y="44616"/>
                    </a:lnTo>
                    <a:lnTo>
                      <a:pt x="35731" y="44663"/>
                    </a:lnTo>
                    <a:lnTo>
                      <a:pt x="35685" y="44709"/>
                    </a:lnTo>
                    <a:lnTo>
                      <a:pt x="35592" y="44709"/>
                    </a:lnTo>
                    <a:lnTo>
                      <a:pt x="35592" y="44802"/>
                    </a:lnTo>
                    <a:lnTo>
                      <a:pt x="35592" y="44848"/>
                    </a:lnTo>
                    <a:lnTo>
                      <a:pt x="36935" y="45588"/>
                    </a:lnTo>
                    <a:lnTo>
                      <a:pt x="36981" y="45635"/>
                    </a:lnTo>
                    <a:lnTo>
                      <a:pt x="37073" y="45681"/>
                    </a:lnTo>
                    <a:lnTo>
                      <a:pt x="38138" y="46329"/>
                    </a:lnTo>
                    <a:lnTo>
                      <a:pt x="38230" y="46375"/>
                    </a:lnTo>
                    <a:lnTo>
                      <a:pt x="38277" y="46421"/>
                    </a:lnTo>
                    <a:lnTo>
                      <a:pt x="38971" y="46792"/>
                    </a:lnTo>
                    <a:lnTo>
                      <a:pt x="39064" y="46838"/>
                    </a:lnTo>
                    <a:lnTo>
                      <a:pt x="39156" y="46884"/>
                    </a:lnTo>
                    <a:lnTo>
                      <a:pt x="40036" y="47393"/>
                    </a:lnTo>
                    <a:lnTo>
                      <a:pt x="40082" y="47440"/>
                    </a:lnTo>
                    <a:lnTo>
                      <a:pt x="40082" y="47393"/>
                    </a:lnTo>
                    <a:lnTo>
                      <a:pt x="40128" y="47393"/>
                    </a:lnTo>
                    <a:lnTo>
                      <a:pt x="40221" y="47347"/>
                    </a:lnTo>
                    <a:lnTo>
                      <a:pt x="41100" y="46838"/>
                    </a:lnTo>
                    <a:lnTo>
                      <a:pt x="41146" y="46792"/>
                    </a:lnTo>
                    <a:lnTo>
                      <a:pt x="41193" y="46792"/>
                    </a:lnTo>
                    <a:lnTo>
                      <a:pt x="41239" y="46745"/>
                    </a:lnTo>
                    <a:lnTo>
                      <a:pt x="41285" y="46699"/>
                    </a:lnTo>
                    <a:lnTo>
                      <a:pt x="41841" y="46421"/>
                    </a:lnTo>
                    <a:lnTo>
                      <a:pt x="41887" y="46375"/>
                    </a:lnTo>
                    <a:lnTo>
                      <a:pt x="41933" y="46329"/>
                    </a:lnTo>
                    <a:lnTo>
                      <a:pt x="44605" y="44789"/>
                    </a:lnTo>
                    <a:lnTo>
                      <a:pt x="44571" y="44755"/>
                    </a:lnTo>
                    <a:lnTo>
                      <a:pt x="44525" y="44709"/>
                    </a:lnTo>
                    <a:lnTo>
                      <a:pt x="45589" y="39155"/>
                    </a:lnTo>
                    <a:lnTo>
                      <a:pt x="45589" y="39063"/>
                    </a:lnTo>
                    <a:lnTo>
                      <a:pt x="45589" y="39016"/>
                    </a:lnTo>
                    <a:lnTo>
                      <a:pt x="45636" y="38970"/>
                    </a:lnTo>
                    <a:lnTo>
                      <a:pt x="45636" y="38970"/>
                    </a:lnTo>
                    <a:lnTo>
                      <a:pt x="45497" y="39016"/>
                    </a:lnTo>
                    <a:lnTo>
                      <a:pt x="42350" y="40868"/>
                    </a:lnTo>
                    <a:lnTo>
                      <a:pt x="42211" y="40914"/>
                    </a:lnTo>
                    <a:lnTo>
                      <a:pt x="42118" y="40868"/>
                    </a:lnTo>
                    <a:lnTo>
                      <a:pt x="45219" y="39109"/>
                    </a:lnTo>
                    <a:lnTo>
                      <a:pt x="45728" y="38785"/>
                    </a:lnTo>
                    <a:close/>
                    <a:moveTo>
                      <a:pt x="6249" y="47162"/>
                    </a:moveTo>
                    <a:lnTo>
                      <a:pt x="6249" y="47208"/>
                    </a:lnTo>
                    <a:lnTo>
                      <a:pt x="5370" y="47671"/>
                    </a:lnTo>
                    <a:lnTo>
                      <a:pt x="5370" y="47671"/>
                    </a:lnTo>
                    <a:lnTo>
                      <a:pt x="6249" y="47162"/>
                    </a:lnTo>
                    <a:close/>
                    <a:moveTo>
                      <a:pt x="5277" y="47717"/>
                    </a:moveTo>
                    <a:lnTo>
                      <a:pt x="5277" y="47764"/>
                    </a:lnTo>
                    <a:lnTo>
                      <a:pt x="5231" y="47764"/>
                    </a:lnTo>
                    <a:lnTo>
                      <a:pt x="5277" y="47717"/>
                    </a:lnTo>
                    <a:close/>
                    <a:moveTo>
                      <a:pt x="29900" y="44339"/>
                    </a:moveTo>
                    <a:lnTo>
                      <a:pt x="30085" y="44616"/>
                    </a:lnTo>
                    <a:lnTo>
                      <a:pt x="30224" y="44894"/>
                    </a:lnTo>
                    <a:lnTo>
                      <a:pt x="30316" y="45218"/>
                    </a:lnTo>
                    <a:lnTo>
                      <a:pt x="30409" y="45542"/>
                    </a:lnTo>
                    <a:lnTo>
                      <a:pt x="30455" y="45681"/>
                    </a:lnTo>
                    <a:lnTo>
                      <a:pt x="30455" y="45820"/>
                    </a:lnTo>
                    <a:lnTo>
                      <a:pt x="30501" y="46283"/>
                    </a:lnTo>
                    <a:lnTo>
                      <a:pt x="30455" y="46745"/>
                    </a:lnTo>
                    <a:lnTo>
                      <a:pt x="30409" y="46838"/>
                    </a:lnTo>
                    <a:lnTo>
                      <a:pt x="30409" y="46931"/>
                    </a:lnTo>
                    <a:lnTo>
                      <a:pt x="30362" y="47116"/>
                    </a:lnTo>
                    <a:lnTo>
                      <a:pt x="28881" y="48273"/>
                    </a:lnTo>
                    <a:lnTo>
                      <a:pt x="28789" y="48227"/>
                    </a:lnTo>
                    <a:lnTo>
                      <a:pt x="28511" y="48041"/>
                    </a:lnTo>
                    <a:lnTo>
                      <a:pt x="28419" y="47995"/>
                    </a:lnTo>
                    <a:lnTo>
                      <a:pt x="28372" y="47949"/>
                    </a:lnTo>
                    <a:lnTo>
                      <a:pt x="28141" y="47810"/>
                    </a:lnTo>
                    <a:lnTo>
                      <a:pt x="28095" y="47764"/>
                    </a:lnTo>
                    <a:lnTo>
                      <a:pt x="28048" y="47764"/>
                    </a:lnTo>
                    <a:lnTo>
                      <a:pt x="27076" y="47162"/>
                    </a:lnTo>
                    <a:lnTo>
                      <a:pt x="27030" y="47116"/>
                    </a:lnTo>
                    <a:lnTo>
                      <a:pt x="26937" y="47069"/>
                    </a:lnTo>
                    <a:lnTo>
                      <a:pt x="25456" y="46144"/>
                    </a:lnTo>
                    <a:lnTo>
                      <a:pt x="25364" y="46098"/>
                    </a:lnTo>
                    <a:lnTo>
                      <a:pt x="25318" y="46051"/>
                    </a:lnTo>
                    <a:lnTo>
                      <a:pt x="25179" y="45959"/>
                    </a:lnTo>
                    <a:lnTo>
                      <a:pt x="25086" y="45820"/>
                    </a:lnTo>
                    <a:lnTo>
                      <a:pt x="24994" y="45681"/>
                    </a:lnTo>
                    <a:lnTo>
                      <a:pt x="24947" y="45496"/>
                    </a:lnTo>
                    <a:lnTo>
                      <a:pt x="24901" y="45357"/>
                    </a:lnTo>
                    <a:lnTo>
                      <a:pt x="24947" y="45172"/>
                    </a:lnTo>
                    <a:lnTo>
                      <a:pt x="24994" y="45033"/>
                    </a:lnTo>
                    <a:lnTo>
                      <a:pt x="25040" y="44848"/>
                    </a:lnTo>
                    <a:lnTo>
                      <a:pt x="25271" y="44524"/>
                    </a:lnTo>
                    <a:lnTo>
                      <a:pt x="25919" y="44663"/>
                    </a:lnTo>
                    <a:lnTo>
                      <a:pt x="26521" y="44709"/>
                    </a:lnTo>
                    <a:lnTo>
                      <a:pt x="26891" y="44709"/>
                    </a:lnTo>
                    <a:lnTo>
                      <a:pt x="27724" y="44616"/>
                    </a:lnTo>
                    <a:lnTo>
                      <a:pt x="27909" y="44570"/>
                    </a:lnTo>
                    <a:lnTo>
                      <a:pt x="28095" y="44570"/>
                    </a:lnTo>
                    <a:lnTo>
                      <a:pt x="28465" y="44524"/>
                    </a:lnTo>
                    <a:lnTo>
                      <a:pt x="28604" y="44524"/>
                    </a:lnTo>
                    <a:lnTo>
                      <a:pt x="28604" y="44570"/>
                    </a:lnTo>
                    <a:lnTo>
                      <a:pt x="28372" y="45079"/>
                    </a:lnTo>
                    <a:lnTo>
                      <a:pt x="28280" y="45311"/>
                    </a:lnTo>
                    <a:lnTo>
                      <a:pt x="28280" y="45403"/>
                    </a:lnTo>
                    <a:lnTo>
                      <a:pt x="28326" y="45403"/>
                    </a:lnTo>
                    <a:lnTo>
                      <a:pt x="28419" y="45357"/>
                    </a:lnTo>
                    <a:lnTo>
                      <a:pt x="28511" y="45033"/>
                    </a:lnTo>
                    <a:lnTo>
                      <a:pt x="28696" y="44616"/>
                    </a:lnTo>
                    <a:lnTo>
                      <a:pt x="28743" y="44570"/>
                    </a:lnTo>
                    <a:lnTo>
                      <a:pt x="28789" y="44524"/>
                    </a:lnTo>
                    <a:lnTo>
                      <a:pt x="28789" y="44478"/>
                    </a:lnTo>
                    <a:lnTo>
                      <a:pt x="29252" y="44431"/>
                    </a:lnTo>
                    <a:lnTo>
                      <a:pt x="29066" y="44663"/>
                    </a:lnTo>
                    <a:lnTo>
                      <a:pt x="29066" y="44755"/>
                    </a:lnTo>
                    <a:lnTo>
                      <a:pt x="29020" y="44802"/>
                    </a:lnTo>
                    <a:lnTo>
                      <a:pt x="28789" y="45311"/>
                    </a:lnTo>
                    <a:lnTo>
                      <a:pt x="28696" y="45542"/>
                    </a:lnTo>
                    <a:lnTo>
                      <a:pt x="28743" y="45588"/>
                    </a:lnTo>
                    <a:lnTo>
                      <a:pt x="28743" y="45635"/>
                    </a:lnTo>
                    <a:lnTo>
                      <a:pt x="28789" y="45635"/>
                    </a:lnTo>
                    <a:lnTo>
                      <a:pt x="28835" y="45588"/>
                    </a:lnTo>
                    <a:lnTo>
                      <a:pt x="28974" y="45264"/>
                    </a:lnTo>
                    <a:lnTo>
                      <a:pt x="29159" y="44848"/>
                    </a:lnTo>
                    <a:lnTo>
                      <a:pt x="29159" y="44802"/>
                    </a:lnTo>
                    <a:lnTo>
                      <a:pt x="29205" y="44755"/>
                    </a:lnTo>
                    <a:lnTo>
                      <a:pt x="29437" y="44385"/>
                    </a:lnTo>
                    <a:lnTo>
                      <a:pt x="29900" y="44339"/>
                    </a:lnTo>
                    <a:close/>
                    <a:moveTo>
                      <a:pt x="9767" y="46838"/>
                    </a:moveTo>
                    <a:lnTo>
                      <a:pt x="9720" y="46884"/>
                    </a:lnTo>
                    <a:lnTo>
                      <a:pt x="9396" y="47069"/>
                    </a:lnTo>
                    <a:lnTo>
                      <a:pt x="9211" y="47162"/>
                    </a:lnTo>
                    <a:lnTo>
                      <a:pt x="7082" y="48365"/>
                    </a:lnTo>
                    <a:lnTo>
                      <a:pt x="7082" y="48365"/>
                    </a:lnTo>
                    <a:lnTo>
                      <a:pt x="9767" y="46838"/>
                    </a:lnTo>
                    <a:close/>
                    <a:moveTo>
                      <a:pt x="25132" y="46283"/>
                    </a:moveTo>
                    <a:lnTo>
                      <a:pt x="26706" y="47255"/>
                    </a:lnTo>
                    <a:lnTo>
                      <a:pt x="26799" y="47301"/>
                    </a:lnTo>
                    <a:lnTo>
                      <a:pt x="26845" y="47347"/>
                    </a:lnTo>
                    <a:lnTo>
                      <a:pt x="27261" y="47625"/>
                    </a:lnTo>
                    <a:lnTo>
                      <a:pt x="27308" y="47625"/>
                    </a:lnTo>
                    <a:lnTo>
                      <a:pt x="27308" y="47671"/>
                    </a:lnTo>
                    <a:lnTo>
                      <a:pt x="27400" y="47717"/>
                    </a:lnTo>
                    <a:lnTo>
                      <a:pt x="27447" y="47810"/>
                    </a:lnTo>
                    <a:lnTo>
                      <a:pt x="27493" y="47810"/>
                    </a:lnTo>
                    <a:lnTo>
                      <a:pt x="27539" y="47995"/>
                    </a:lnTo>
                    <a:lnTo>
                      <a:pt x="27585" y="48134"/>
                    </a:lnTo>
                    <a:lnTo>
                      <a:pt x="27585" y="48412"/>
                    </a:lnTo>
                    <a:lnTo>
                      <a:pt x="27354" y="48550"/>
                    </a:lnTo>
                    <a:lnTo>
                      <a:pt x="27261" y="48597"/>
                    </a:lnTo>
                    <a:lnTo>
                      <a:pt x="27308" y="48504"/>
                    </a:lnTo>
                    <a:lnTo>
                      <a:pt x="27308" y="48458"/>
                    </a:lnTo>
                    <a:lnTo>
                      <a:pt x="27308" y="48412"/>
                    </a:lnTo>
                    <a:lnTo>
                      <a:pt x="27261" y="48227"/>
                    </a:lnTo>
                    <a:lnTo>
                      <a:pt x="27215" y="48041"/>
                    </a:lnTo>
                    <a:lnTo>
                      <a:pt x="27076" y="47717"/>
                    </a:lnTo>
                    <a:lnTo>
                      <a:pt x="26799" y="47440"/>
                    </a:lnTo>
                    <a:lnTo>
                      <a:pt x="26752" y="47393"/>
                    </a:lnTo>
                    <a:lnTo>
                      <a:pt x="26706" y="47393"/>
                    </a:lnTo>
                    <a:lnTo>
                      <a:pt x="26521" y="47255"/>
                    </a:lnTo>
                    <a:lnTo>
                      <a:pt x="26104" y="47023"/>
                    </a:lnTo>
                    <a:lnTo>
                      <a:pt x="25364" y="46607"/>
                    </a:lnTo>
                    <a:lnTo>
                      <a:pt x="25132" y="46468"/>
                    </a:lnTo>
                    <a:lnTo>
                      <a:pt x="24947" y="46421"/>
                    </a:lnTo>
                    <a:lnTo>
                      <a:pt x="25132" y="46283"/>
                    </a:lnTo>
                    <a:close/>
                    <a:moveTo>
                      <a:pt x="6990" y="48412"/>
                    </a:moveTo>
                    <a:lnTo>
                      <a:pt x="6990" y="48458"/>
                    </a:lnTo>
                    <a:lnTo>
                      <a:pt x="6527" y="48689"/>
                    </a:lnTo>
                    <a:lnTo>
                      <a:pt x="6619" y="48597"/>
                    </a:lnTo>
                    <a:lnTo>
                      <a:pt x="6990" y="48412"/>
                    </a:lnTo>
                    <a:close/>
                    <a:moveTo>
                      <a:pt x="24947" y="47810"/>
                    </a:moveTo>
                    <a:lnTo>
                      <a:pt x="25271" y="48041"/>
                    </a:lnTo>
                    <a:lnTo>
                      <a:pt x="25688" y="48319"/>
                    </a:lnTo>
                    <a:lnTo>
                      <a:pt x="26428" y="48736"/>
                    </a:lnTo>
                    <a:lnTo>
                      <a:pt x="26382" y="48782"/>
                    </a:lnTo>
                    <a:lnTo>
                      <a:pt x="26336" y="48736"/>
                    </a:lnTo>
                    <a:lnTo>
                      <a:pt x="26290" y="48736"/>
                    </a:lnTo>
                    <a:lnTo>
                      <a:pt x="26151" y="48689"/>
                    </a:lnTo>
                    <a:lnTo>
                      <a:pt x="26104" y="48689"/>
                    </a:lnTo>
                    <a:lnTo>
                      <a:pt x="26012" y="48643"/>
                    </a:lnTo>
                    <a:lnTo>
                      <a:pt x="25966" y="48597"/>
                    </a:lnTo>
                    <a:lnTo>
                      <a:pt x="25873" y="48550"/>
                    </a:lnTo>
                    <a:lnTo>
                      <a:pt x="25827" y="48550"/>
                    </a:lnTo>
                    <a:lnTo>
                      <a:pt x="25688" y="48504"/>
                    </a:lnTo>
                    <a:lnTo>
                      <a:pt x="24994" y="48134"/>
                    </a:lnTo>
                    <a:lnTo>
                      <a:pt x="24947" y="47810"/>
                    </a:lnTo>
                    <a:close/>
                    <a:moveTo>
                      <a:pt x="24855" y="46514"/>
                    </a:moveTo>
                    <a:lnTo>
                      <a:pt x="24947" y="46560"/>
                    </a:lnTo>
                    <a:lnTo>
                      <a:pt x="25086" y="46607"/>
                    </a:lnTo>
                    <a:lnTo>
                      <a:pt x="25318" y="46745"/>
                    </a:lnTo>
                    <a:lnTo>
                      <a:pt x="26058" y="47162"/>
                    </a:lnTo>
                    <a:lnTo>
                      <a:pt x="26475" y="47393"/>
                    </a:lnTo>
                    <a:lnTo>
                      <a:pt x="26660" y="47532"/>
                    </a:lnTo>
                    <a:lnTo>
                      <a:pt x="26706" y="47579"/>
                    </a:lnTo>
                    <a:lnTo>
                      <a:pt x="26752" y="47625"/>
                    </a:lnTo>
                    <a:lnTo>
                      <a:pt x="26984" y="47810"/>
                    </a:lnTo>
                    <a:lnTo>
                      <a:pt x="27076" y="48088"/>
                    </a:lnTo>
                    <a:lnTo>
                      <a:pt x="27123" y="48227"/>
                    </a:lnTo>
                    <a:lnTo>
                      <a:pt x="27169" y="48412"/>
                    </a:lnTo>
                    <a:lnTo>
                      <a:pt x="27123" y="48550"/>
                    </a:lnTo>
                    <a:lnTo>
                      <a:pt x="27123" y="48643"/>
                    </a:lnTo>
                    <a:lnTo>
                      <a:pt x="27030" y="48736"/>
                    </a:lnTo>
                    <a:lnTo>
                      <a:pt x="26984" y="48736"/>
                    </a:lnTo>
                    <a:lnTo>
                      <a:pt x="26845" y="48782"/>
                    </a:lnTo>
                    <a:lnTo>
                      <a:pt x="26706" y="48689"/>
                    </a:lnTo>
                    <a:lnTo>
                      <a:pt x="26567" y="48643"/>
                    </a:lnTo>
                    <a:lnTo>
                      <a:pt x="26521" y="48597"/>
                    </a:lnTo>
                    <a:lnTo>
                      <a:pt x="26428" y="48597"/>
                    </a:lnTo>
                    <a:lnTo>
                      <a:pt x="25780" y="48180"/>
                    </a:lnTo>
                    <a:lnTo>
                      <a:pt x="25318" y="47903"/>
                    </a:lnTo>
                    <a:lnTo>
                      <a:pt x="25086" y="47764"/>
                    </a:lnTo>
                    <a:lnTo>
                      <a:pt x="24901" y="47579"/>
                    </a:lnTo>
                    <a:lnTo>
                      <a:pt x="24716" y="46607"/>
                    </a:lnTo>
                    <a:lnTo>
                      <a:pt x="24716" y="46560"/>
                    </a:lnTo>
                    <a:lnTo>
                      <a:pt x="24808" y="46514"/>
                    </a:lnTo>
                    <a:close/>
                    <a:moveTo>
                      <a:pt x="26521" y="48782"/>
                    </a:moveTo>
                    <a:lnTo>
                      <a:pt x="26613" y="48828"/>
                    </a:lnTo>
                    <a:lnTo>
                      <a:pt x="26521" y="48828"/>
                    </a:lnTo>
                    <a:lnTo>
                      <a:pt x="26521" y="48782"/>
                    </a:lnTo>
                    <a:close/>
                    <a:moveTo>
                      <a:pt x="27169" y="48828"/>
                    </a:moveTo>
                    <a:lnTo>
                      <a:pt x="27123" y="48921"/>
                    </a:lnTo>
                    <a:lnTo>
                      <a:pt x="26937" y="48921"/>
                    </a:lnTo>
                    <a:lnTo>
                      <a:pt x="27030" y="48874"/>
                    </a:lnTo>
                    <a:lnTo>
                      <a:pt x="27123" y="48828"/>
                    </a:lnTo>
                    <a:close/>
                    <a:moveTo>
                      <a:pt x="28372" y="48134"/>
                    </a:moveTo>
                    <a:lnTo>
                      <a:pt x="28743" y="48365"/>
                    </a:lnTo>
                    <a:lnTo>
                      <a:pt x="28789" y="48365"/>
                    </a:lnTo>
                    <a:lnTo>
                      <a:pt x="28048" y="48921"/>
                    </a:lnTo>
                    <a:lnTo>
                      <a:pt x="27909" y="48921"/>
                    </a:lnTo>
                    <a:lnTo>
                      <a:pt x="27956" y="48597"/>
                    </a:lnTo>
                    <a:lnTo>
                      <a:pt x="28048" y="48319"/>
                    </a:lnTo>
                    <a:lnTo>
                      <a:pt x="28372" y="48134"/>
                    </a:lnTo>
                    <a:close/>
                    <a:moveTo>
                      <a:pt x="10091" y="44663"/>
                    </a:moveTo>
                    <a:lnTo>
                      <a:pt x="10091" y="44709"/>
                    </a:lnTo>
                    <a:lnTo>
                      <a:pt x="10137" y="44709"/>
                    </a:lnTo>
                    <a:lnTo>
                      <a:pt x="10229" y="44755"/>
                    </a:lnTo>
                    <a:lnTo>
                      <a:pt x="10276" y="44802"/>
                    </a:lnTo>
                    <a:lnTo>
                      <a:pt x="10322" y="44802"/>
                    </a:lnTo>
                    <a:lnTo>
                      <a:pt x="10322" y="44848"/>
                    </a:lnTo>
                    <a:lnTo>
                      <a:pt x="10368" y="44848"/>
                    </a:lnTo>
                    <a:lnTo>
                      <a:pt x="10415" y="44894"/>
                    </a:lnTo>
                    <a:lnTo>
                      <a:pt x="10461" y="44894"/>
                    </a:lnTo>
                    <a:lnTo>
                      <a:pt x="10461" y="44940"/>
                    </a:lnTo>
                    <a:lnTo>
                      <a:pt x="10692" y="45079"/>
                    </a:lnTo>
                    <a:lnTo>
                      <a:pt x="10738" y="45126"/>
                    </a:lnTo>
                    <a:lnTo>
                      <a:pt x="10785" y="45172"/>
                    </a:lnTo>
                    <a:lnTo>
                      <a:pt x="10831" y="45172"/>
                    </a:lnTo>
                    <a:lnTo>
                      <a:pt x="10924" y="45264"/>
                    </a:lnTo>
                    <a:lnTo>
                      <a:pt x="10970" y="45311"/>
                    </a:lnTo>
                    <a:lnTo>
                      <a:pt x="11109" y="45403"/>
                    </a:lnTo>
                    <a:lnTo>
                      <a:pt x="11201" y="45450"/>
                    </a:lnTo>
                    <a:lnTo>
                      <a:pt x="11201" y="45496"/>
                    </a:lnTo>
                    <a:lnTo>
                      <a:pt x="11294" y="45542"/>
                    </a:lnTo>
                    <a:lnTo>
                      <a:pt x="11340" y="45542"/>
                    </a:lnTo>
                    <a:lnTo>
                      <a:pt x="11386" y="45635"/>
                    </a:lnTo>
                    <a:lnTo>
                      <a:pt x="11433" y="45635"/>
                    </a:lnTo>
                    <a:lnTo>
                      <a:pt x="11479" y="45681"/>
                    </a:lnTo>
                    <a:lnTo>
                      <a:pt x="11525" y="45681"/>
                    </a:lnTo>
                    <a:lnTo>
                      <a:pt x="11525" y="45727"/>
                    </a:lnTo>
                    <a:lnTo>
                      <a:pt x="11572" y="45727"/>
                    </a:lnTo>
                    <a:lnTo>
                      <a:pt x="11618" y="45774"/>
                    </a:lnTo>
                    <a:lnTo>
                      <a:pt x="11664" y="45820"/>
                    </a:lnTo>
                    <a:lnTo>
                      <a:pt x="11710" y="45866"/>
                    </a:lnTo>
                    <a:lnTo>
                      <a:pt x="11757" y="45866"/>
                    </a:lnTo>
                    <a:lnTo>
                      <a:pt x="11803" y="45912"/>
                    </a:lnTo>
                    <a:lnTo>
                      <a:pt x="11849" y="45959"/>
                    </a:lnTo>
                    <a:lnTo>
                      <a:pt x="11896" y="45959"/>
                    </a:lnTo>
                    <a:lnTo>
                      <a:pt x="11896" y="46005"/>
                    </a:lnTo>
                    <a:lnTo>
                      <a:pt x="11988" y="46051"/>
                    </a:lnTo>
                    <a:lnTo>
                      <a:pt x="12081" y="46098"/>
                    </a:lnTo>
                    <a:lnTo>
                      <a:pt x="12127" y="46190"/>
                    </a:lnTo>
                    <a:lnTo>
                      <a:pt x="12220" y="46190"/>
                    </a:lnTo>
                    <a:lnTo>
                      <a:pt x="12220" y="46236"/>
                    </a:lnTo>
                    <a:lnTo>
                      <a:pt x="12266" y="46236"/>
                    </a:lnTo>
                    <a:lnTo>
                      <a:pt x="12312" y="46283"/>
                    </a:lnTo>
                    <a:lnTo>
                      <a:pt x="12312" y="46329"/>
                    </a:lnTo>
                    <a:lnTo>
                      <a:pt x="12405" y="46329"/>
                    </a:lnTo>
                    <a:lnTo>
                      <a:pt x="12451" y="46375"/>
                    </a:lnTo>
                    <a:lnTo>
                      <a:pt x="12544" y="46468"/>
                    </a:lnTo>
                    <a:lnTo>
                      <a:pt x="12821" y="46653"/>
                    </a:lnTo>
                    <a:lnTo>
                      <a:pt x="12960" y="46792"/>
                    </a:lnTo>
                    <a:lnTo>
                      <a:pt x="13145" y="46931"/>
                    </a:lnTo>
                    <a:lnTo>
                      <a:pt x="13284" y="47023"/>
                    </a:lnTo>
                    <a:lnTo>
                      <a:pt x="15135" y="48365"/>
                    </a:lnTo>
                    <a:lnTo>
                      <a:pt x="15182" y="48412"/>
                    </a:lnTo>
                    <a:lnTo>
                      <a:pt x="15182" y="48458"/>
                    </a:lnTo>
                    <a:lnTo>
                      <a:pt x="15182" y="49430"/>
                    </a:lnTo>
                    <a:lnTo>
                      <a:pt x="15182" y="49522"/>
                    </a:lnTo>
                    <a:lnTo>
                      <a:pt x="15182" y="49615"/>
                    </a:lnTo>
                    <a:lnTo>
                      <a:pt x="15182" y="49661"/>
                    </a:lnTo>
                    <a:lnTo>
                      <a:pt x="14997" y="49522"/>
                    </a:lnTo>
                    <a:lnTo>
                      <a:pt x="14534" y="49198"/>
                    </a:lnTo>
                    <a:lnTo>
                      <a:pt x="14395" y="49106"/>
                    </a:lnTo>
                    <a:lnTo>
                      <a:pt x="14256" y="48967"/>
                    </a:lnTo>
                    <a:lnTo>
                      <a:pt x="14117" y="48874"/>
                    </a:lnTo>
                    <a:lnTo>
                      <a:pt x="12960" y="48041"/>
                    </a:lnTo>
                    <a:lnTo>
                      <a:pt x="12914" y="47949"/>
                    </a:lnTo>
                    <a:lnTo>
                      <a:pt x="12868" y="47949"/>
                    </a:lnTo>
                    <a:lnTo>
                      <a:pt x="12775" y="47903"/>
                    </a:lnTo>
                    <a:lnTo>
                      <a:pt x="12729" y="47856"/>
                    </a:lnTo>
                    <a:lnTo>
                      <a:pt x="12682" y="47810"/>
                    </a:lnTo>
                    <a:lnTo>
                      <a:pt x="12544" y="47717"/>
                    </a:lnTo>
                    <a:lnTo>
                      <a:pt x="12405" y="47625"/>
                    </a:lnTo>
                    <a:lnTo>
                      <a:pt x="12127" y="47393"/>
                    </a:lnTo>
                    <a:lnTo>
                      <a:pt x="12081" y="47347"/>
                    </a:lnTo>
                    <a:lnTo>
                      <a:pt x="11988" y="47301"/>
                    </a:lnTo>
                    <a:lnTo>
                      <a:pt x="11896" y="47255"/>
                    </a:lnTo>
                    <a:lnTo>
                      <a:pt x="11803" y="47162"/>
                    </a:lnTo>
                    <a:lnTo>
                      <a:pt x="11710" y="47116"/>
                    </a:lnTo>
                    <a:lnTo>
                      <a:pt x="11618" y="47023"/>
                    </a:lnTo>
                    <a:lnTo>
                      <a:pt x="11525" y="46931"/>
                    </a:lnTo>
                    <a:lnTo>
                      <a:pt x="11433" y="46884"/>
                    </a:lnTo>
                    <a:lnTo>
                      <a:pt x="11386" y="46884"/>
                    </a:lnTo>
                    <a:lnTo>
                      <a:pt x="11340" y="46792"/>
                    </a:lnTo>
                    <a:lnTo>
                      <a:pt x="11294" y="46792"/>
                    </a:lnTo>
                    <a:lnTo>
                      <a:pt x="11109" y="46653"/>
                    </a:lnTo>
                    <a:lnTo>
                      <a:pt x="11062" y="46607"/>
                    </a:lnTo>
                    <a:lnTo>
                      <a:pt x="10924" y="46514"/>
                    </a:lnTo>
                    <a:lnTo>
                      <a:pt x="10877" y="46468"/>
                    </a:lnTo>
                    <a:lnTo>
                      <a:pt x="10785" y="46421"/>
                    </a:lnTo>
                    <a:lnTo>
                      <a:pt x="10738" y="46375"/>
                    </a:lnTo>
                    <a:lnTo>
                      <a:pt x="10692" y="46329"/>
                    </a:lnTo>
                    <a:lnTo>
                      <a:pt x="10646" y="46329"/>
                    </a:lnTo>
                    <a:lnTo>
                      <a:pt x="10600" y="46283"/>
                    </a:lnTo>
                    <a:lnTo>
                      <a:pt x="10553" y="46236"/>
                    </a:lnTo>
                    <a:lnTo>
                      <a:pt x="10368" y="46098"/>
                    </a:lnTo>
                    <a:lnTo>
                      <a:pt x="10276" y="46051"/>
                    </a:lnTo>
                    <a:lnTo>
                      <a:pt x="10229" y="46005"/>
                    </a:lnTo>
                    <a:lnTo>
                      <a:pt x="10183" y="45959"/>
                    </a:lnTo>
                    <a:lnTo>
                      <a:pt x="10044" y="45820"/>
                    </a:lnTo>
                    <a:lnTo>
                      <a:pt x="9905" y="45635"/>
                    </a:lnTo>
                    <a:lnTo>
                      <a:pt x="9859" y="45542"/>
                    </a:lnTo>
                    <a:lnTo>
                      <a:pt x="9813" y="45496"/>
                    </a:lnTo>
                    <a:lnTo>
                      <a:pt x="9813" y="45450"/>
                    </a:lnTo>
                    <a:lnTo>
                      <a:pt x="9767" y="45403"/>
                    </a:lnTo>
                    <a:lnTo>
                      <a:pt x="9767" y="45357"/>
                    </a:lnTo>
                    <a:lnTo>
                      <a:pt x="9767" y="45311"/>
                    </a:lnTo>
                    <a:lnTo>
                      <a:pt x="9720" y="45264"/>
                    </a:lnTo>
                    <a:lnTo>
                      <a:pt x="9720" y="45218"/>
                    </a:lnTo>
                    <a:lnTo>
                      <a:pt x="9720" y="45126"/>
                    </a:lnTo>
                    <a:lnTo>
                      <a:pt x="9720" y="45033"/>
                    </a:lnTo>
                    <a:lnTo>
                      <a:pt x="9720" y="44940"/>
                    </a:lnTo>
                    <a:lnTo>
                      <a:pt x="9720" y="44802"/>
                    </a:lnTo>
                    <a:lnTo>
                      <a:pt x="9813" y="44709"/>
                    </a:lnTo>
                    <a:lnTo>
                      <a:pt x="9859" y="44709"/>
                    </a:lnTo>
                    <a:lnTo>
                      <a:pt x="9905" y="44663"/>
                    </a:lnTo>
                    <a:close/>
                    <a:moveTo>
                      <a:pt x="14719" y="49476"/>
                    </a:moveTo>
                    <a:lnTo>
                      <a:pt x="15182" y="49846"/>
                    </a:lnTo>
                    <a:lnTo>
                      <a:pt x="15182" y="50309"/>
                    </a:lnTo>
                    <a:lnTo>
                      <a:pt x="14719" y="49476"/>
                    </a:lnTo>
                    <a:close/>
                    <a:moveTo>
                      <a:pt x="33926" y="45820"/>
                    </a:moveTo>
                    <a:lnTo>
                      <a:pt x="34019" y="45866"/>
                    </a:lnTo>
                    <a:lnTo>
                      <a:pt x="34250" y="45866"/>
                    </a:lnTo>
                    <a:lnTo>
                      <a:pt x="34389" y="45912"/>
                    </a:lnTo>
                    <a:lnTo>
                      <a:pt x="34574" y="45912"/>
                    </a:lnTo>
                    <a:lnTo>
                      <a:pt x="34620" y="45959"/>
                    </a:lnTo>
                    <a:lnTo>
                      <a:pt x="34852" y="46005"/>
                    </a:lnTo>
                    <a:lnTo>
                      <a:pt x="35268" y="46098"/>
                    </a:lnTo>
                    <a:lnTo>
                      <a:pt x="35546" y="47486"/>
                    </a:lnTo>
                    <a:lnTo>
                      <a:pt x="35222" y="47393"/>
                    </a:lnTo>
                    <a:lnTo>
                      <a:pt x="34806" y="47301"/>
                    </a:lnTo>
                    <a:lnTo>
                      <a:pt x="34389" y="47255"/>
                    </a:lnTo>
                    <a:lnTo>
                      <a:pt x="34019" y="47255"/>
                    </a:lnTo>
                    <a:lnTo>
                      <a:pt x="33648" y="47301"/>
                    </a:lnTo>
                    <a:lnTo>
                      <a:pt x="33510" y="47301"/>
                    </a:lnTo>
                    <a:lnTo>
                      <a:pt x="33371" y="47347"/>
                    </a:lnTo>
                    <a:lnTo>
                      <a:pt x="33325" y="47347"/>
                    </a:lnTo>
                    <a:lnTo>
                      <a:pt x="33047" y="47393"/>
                    </a:lnTo>
                    <a:lnTo>
                      <a:pt x="32769" y="47532"/>
                    </a:lnTo>
                    <a:lnTo>
                      <a:pt x="32491" y="47671"/>
                    </a:lnTo>
                    <a:lnTo>
                      <a:pt x="32353" y="47764"/>
                    </a:lnTo>
                    <a:lnTo>
                      <a:pt x="32306" y="47764"/>
                    </a:lnTo>
                    <a:lnTo>
                      <a:pt x="32167" y="47903"/>
                    </a:lnTo>
                    <a:lnTo>
                      <a:pt x="28326" y="50911"/>
                    </a:lnTo>
                    <a:lnTo>
                      <a:pt x="28233" y="50957"/>
                    </a:lnTo>
                    <a:lnTo>
                      <a:pt x="28187" y="50957"/>
                    </a:lnTo>
                    <a:lnTo>
                      <a:pt x="28187" y="51003"/>
                    </a:lnTo>
                    <a:lnTo>
                      <a:pt x="28002" y="51142"/>
                    </a:lnTo>
                    <a:lnTo>
                      <a:pt x="27909" y="51189"/>
                    </a:lnTo>
                    <a:lnTo>
                      <a:pt x="27632" y="51327"/>
                    </a:lnTo>
                    <a:lnTo>
                      <a:pt x="27585" y="51374"/>
                    </a:lnTo>
                    <a:lnTo>
                      <a:pt x="27493" y="51374"/>
                    </a:lnTo>
                    <a:lnTo>
                      <a:pt x="27400" y="51420"/>
                    </a:lnTo>
                    <a:lnTo>
                      <a:pt x="27354" y="51466"/>
                    </a:lnTo>
                    <a:lnTo>
                      <a:pt x="27261" y="51466"/>
                    </a:lnTo>
                    <a:lnTo>
                      <a:pt x="27076" y="51559"/>
                    </a:lnTo>
                    <a:lnTo>
                      <a:pt x="26937" y="51559"/>
                    </a:lnTo>
                    <a:lnTo>
                      <a:pt x="26752" y="51605"/>
                    </a:lnTo>
                    <a:lnTo>
                      <a:pt x="26567" y="51605"/>
                    </a:lnTo>
                    <a:lnTo>
                      <a:pt x="26475" y="51651"/>
                    </a:lnTo>
                    <a:lnTo>
                      <a:pt x="25919" y="51651"/>
                    </a:lnTo>
                    <a:lnTo>
                      <a:pt x="25827" y="51605"/>
                    </a:lnTo>
                    <a:lnTo>
                      <a:pt x="25503" y="51605"/>
                    </a:lnTo>
                    <a:lnTo>
                      <a:pt x="24947" y="51466"/>
                    </a:lnTo>
                    <a:lnTo>
                      <a:pt x="24855" y="51420"/>
                    </a:lnTo>
                    <a:lnTo>
                      <a:pt x="24762" y="51420"/>
                    </a:lnTo>
                    <a:lnTo>
                      <a:pt x="24670" y="51374"/>
                    </a:lnTo>
                    <a:lnTo>
                      <a:pt x="24670" y="51327"/>
                    </a:lnTo>
                    <a:lnTo>
                      <a:pt x="24670" y="51281"/>
                    </a:lnTo>
                    <a:lnTo>
                      <a:pt x="24670" y="51142"/>
                    </a:lnTo>
                    <a:lnTo>
                      <a:pt x="24670" y="51050"/>
                    </a:lnTo>
                    <a:lnTo>
                      <a:pt x="24670" y="50078"/>
                    </a:lnTo>
                    <a:lnTo>
                      <a:pt x="25271" y="50170"/>
                    </a:lnTo>
                    <a:lnTo>
                      <a:pt x="25318" y="50170"/>
                    </a:lnTo>
                    <a:lnTo>
                      <a:pt x="25410" y="50217"/>
                    </a:lnTo>
                    <a:lnTo>
                      <a:pt x="25919" y="50217"/>
                    </a:lnTo>
                    <a:lnTo>
                      <a:pt x="26104" y="50170"/>
                    </a:lnTo>
                    <a:lnTo>
                      <a:pt x="26243" y="50170"/>
                    </a:lnTo>
                    <a:lnTo>
                      <a:pt x="26290" y="50124"/>
                    </a:lnTo>
                    <a:lnTo>
                      <a:pt x="26382" y="50124"/>
                    </a:lnTo>
                    <a:lnTo>
                      <a:pt x="26475" y="50078"/>
                    </a:lnTo>
                    <a:lnTo>
                      <a:pt x="26937" y="49893"/>
                    </a:lnTo>
                    <a:lnTo>
                      <a:pt x="27030" y="49846"/>
                    </a:lnTo>
                    <a:lnTo>
                      <a:pt x="27076" y="49800"/>
                    </a:lnTo>
                    <a:lnTo>
                      <a:pt x="27123" y="49800"/>
                    </a:lnTo>
                    <a:lnTo>
                      <a:pt x="27169" y="49754"/>
                    </a:lnTo>
                    <a:lnTo>
                      <a:pt x="27215" y="49708"/>
                    </a:lnTo>
                    <a:lnTo>
                      <a:pt x="27354" y="49661"/>
                    </a:lnTo>
                    <a:lnTo>
                      <a:pt x="27585" y="49476"/>
                    </a:lnTo>
                    <a:lnTo>
                      <a:pt x="27678" y="49384"/>
                    </a:lnTo>
                    <a:lnTo>
                      <a:pt x="27771" y="49337"/>
                    </a:lnTo>
                    <a:lnTo>
                      <a:pt x="27817" y="49291"/>
                    </a:lnTo>
                    <a:lnTo>
                      <a:pt x="28002" y="49152"/>
                    </a:lnTo>
                    <a:lnTo>
                      <a:pt x="28095" y="49060"/>
                    </a:lnTo>
                    <a:lnTo>
                      <a:pt x="28233" y="48967"/>
                    </a:lnTo>
                    <a:lnTo>
                      <a:pt x="28372" y="48828"/>
                    </a:lnTo>
                    <a:lnTo>
                      <a:pt x="28928" y="48412"/>
                    </a:lnTo>
                    <a:lnTo>
                      <a:pt x="28974" y="48365"/>
                    </a:lnTo>
                    <a:lnTo>
                      <a:pt x="29020" y="48319"/>
                    </a:lnTo>
                    <a:lnTo>
                      <a:pt x="30270" y="47347"/>
                    </a:lnTo>
                    <a:lnTo>
                      <a:pt x="30409" y="47301"/>
                    </a:lnTo>
                    <a:lnTo>
                      <a:pt x="30501" y="47208"/>
                    </a:lnTo>
                    <a:lnTo>
                      <a:pt x="31334" y="46560"/>
                    </a:lnTo>
                    <a:lnTo>
                      <a:pt x="31751" y="46236"/>
                    </a:lnTo>
                    <a:lnTo>
                      <a:pt x="32029" y="46144"/>
                    </a:lnTo>
                    <a:lnTo>
                      <a:pt x="32167" y="46051"/>
                    </a:lnTo>
                    <a:lnTo>
                      <a:pt x="32214" y="46051"/>
                    </a:lnTo>
                    <a:lnTo>
                      <a:pt x="32353" y="46005"/>
                    </a:lnTo>
                    <a:lnTo>
                      <a:pt x="32399" y="46005"/>
                    </a:lnTo>
                    <a:lnTo>
                      <a:pt x="32538" y="45959"/>
                    </a:lnTo>
                    <a:lnTo>
                      <a:pt x="32584" y="45959"/>
                    </a:lnTo>
                    <a:lnTo>
                      <a:pt x="32769" y="45912"/>
                    </a:lnTo>
                    <a:lnTo>
                      <a:pt x="33232" y="45820"/>
                    </a:lnTo>
                    <a:close/>
                    <a:moveTo>
                      <a:pt x="13053" y="48273"/>
                    </a:moveTo>
                    <a:lnTo>
                      <a:pt x="14256" y="49152"/>
                    </a:lnTo>
                    <a:lnTo>
                      <a:pt x="15182" y="50772"/>
                    </a:lnTo>
                    <a:lnTo>
                      <a:pt x="15182" y="52022"/>
                    </a:lnTo>
                    <a:lnTo>
                      <a:pt x="13053" y="48273"/>
                    </a:lnTo>
                    <a:close/>
                    <a:moveTo>
                      <a:pt x="37953" y="52531"/>
                    </a:moveTo>
                    <a:lnTo>
                      <a:pt x="38045" y="53132"/>
                    </a:lnTo>
                    <a:lnTo>
                      <a:pt x="37721" y="52531"/>
                    </a:lnTo>
                    <a:close/>
                    <a:moveTo>
                      <a:pt x="9396" y="45542"/>
                    </a:moveTo>
                    <a:lnTo>
                      <a:pt x="9535" y="45588"/>
                    </a:lnTo>
                    <a:lnTo>
                      <a:pt x="9720" y="45588"/>
                    </a:lnTo>
                    <a:lnTo>
                      <a:pt x="9905" y="45866"/>
                    </a:lnTo>
                    <a:lnTo>
                      <a:pt x="10137" y="46098"/>
                    </a:lnTo>
                    <a:lnTo>
                      <a:pt x="10183" y="46144"/>
                    </a:lnTo>
                    <a:lnTo>
                      <a:pt x="10229" y="46144"/>
                    </a:lnTo>
                    <a:lnTo>
                      <a:pt x="10276" y="46190"/>
                    </a:lnTo>
                    <a:lnTo>
                      <a:pt x="10322" y="46236"/>
                    </a:lnTo>
                    <a:lnTo>
                      <a:pt x="10415" y="46283"/>
                    </a:lnTo>
                    <a:lnTo>
                      <a:pt x="10368" y="46329"/>
                    </a:lnTo>
                    <a:lnTo>
                      <a:pt x="10229" y="46421"/>
                    </a:lnTo>
                    <a:lnTo>
                      <a:pt x="10183" y="46560"/>
                    </a:lnTo>
                    <a:lnTo>
                      <a:pt x="10091" y="46745"/>
                    </a:lnTo>
                    <a:lnTo>
                      <a:pt x="10044" y="46838"/>
                    </a:lnTo>
                    <a:lnTo>
                      <a:pt x="10091" y="46838"/>
                    </a:lnTo>
                    <a:lnTo>
                      <a:pt x="10646" y="46468"/>
                    </a:lnTo>
                    <a:lnTo>
                      <a:pt x="10877" y="46653"/>
                    </a:lnTo>
                    <a:lnTo>
                      <a:pt x="10877" y="46699"/>
                    </a:lnTo>
                    <a:lnTo>
                      <a:pt x="10877" y="46792"/>
                    </a:lnTo>
                    <a:lnTo>
                      <a:pt x="10877" y="47579"/>
                    </a:lnTo>
                    <a:lnTo>
                      <a:pt x="10877" y="47625"/>
                    </a:lnTo>
                    <a:lnTo>
                      <a:pt x="10924" y="47532"/>
                    </a:lnTo>
                    <a:lnTo>
                      <a:pt x="11062" y="47301"/>
                    </a:lnTo>
                    <a:lnTo>
                      <a:pt x="11109" y="47162"/>
                    </a:lnTo>
                    <a:lnTo>
                      <a:pt x="11109" y="46838"/>
                    </a:lnTo>
                    <a:lnTo>
                      <a:pt x="11248" y="46931"/>
                    </a:lnTo>
                    <a:lnTo>
                      <a:pt x="11340" y="46977"/>
                    </a:lnTo>
                    <a:lnTo>
                      <a:pt x="11386" y="47023"/>
                    </a:lnTo>
                    <a:lnTo>
                      <a:pt x="11572" y="47162"/>
                    </a:lnTo>
                    <a:lnTo>
                      <a:pt x="11896" y="48273"/>
                    </a:lnTo>
                    <a:lnTo>
                      <a:pt x="11896" y="53503"/>
                    </a:lnTo>
                    <a:lnTo>
                      <a:pt x="11109" y="52947"/>
                    </a:lnTo>
                    <a:lnTo>
                      <a:pt x="11109" y="47671"/>
                    </a:lnTo>
                    <a:lnTo>
                      <a:pt x="11109" y="47625"/>
                    </a:lnTo>
                    <a:lnTo>
                      <a:pt x="11062" y="47717"/>
                    </a:lnTo>
                    <a:lnTo>
                      <a:pt x="10970" y="47856"/>
                    </a:lnTo>
                    <a:lnTo>
                      <a:pt x="10877" y="48041"/>
                    </a:lnTo>
                    <a:lnTo>
                      <a:pt x="10877" y="48365"/>
                    </a:lnTo>
                    <a:lnTo>
                      <a:pt x="10877" y="48550"/>
                    </a:lnTo>
                    <a:lnTo>
                      <a:pt x="10877" y="52762"/>
                    </a:lnTo>
                    <a:lnTo>
                      <a:pt x="10091" y="52068"/>
                    </a:lnTo>
                    <a:lnTo>
                      <a:pt x="9350" y="51327"/>
                    </a:lnTo>
                    <a:lnTo>
                      <a:pt x="9304" y="51281"/>
                    </a:lnTo>
                    <a:lnTo>
                      <a:pt x="9257" y="51235"/>
                    </a:lnTo>
                    <a:lnTo>
                      <a:pt x="9211" y="51189"/>
                    </a:lnTo>
                    <a:lnTo>
                      <a:pt x="8424" y="50309"/>
                    </a:lnTo>
                    <a:lnTo>
                      <a:pt x="8424" y="50263"/>
                    </a:lnTo>
                    <a:lnTo>
                      <a:pt x="8378" y="50263"/>
                    </a:lnTo>
                    <a:lnTo>
                      <a:pt x="8332" y="50170"/>
                    </a:lnTo>
                    <a:lnTo>
                      <a:pt x="8286" y="50124"/>
                    </a:lnTo>
                    <a:lnTo>
                      <a:pt x="7962" y="49708"/>
                    </a:lnTo>
                    <a:lnTo>
                      <a:pt x="7175" y="48504"/>
                    </a:lnTo>
                    <a:lnTo>
                      <a:pt x="9257" y="47301"/>
                    </a:lnTo>
                    <a:lnTo>
                      <a:pt x="9443" y="47208"/>
                    </a:lnTo>
                    <a:lnTo>
                      <a:pt x="9767" y="46977"/>
                    </a:lnTo>
                    <a:lnTo>
                      <a:pt x="9813" y="46977"/>
                    </a:lnTo>
                    <a:lnTo>
                      <a:pt x="9859" y="46931"/>
                    </a:lnTo>
                    <a:lnTo>
                      <a:pt x="9952" y="46838"/>
                    </a:lnTo>
                    <a:lnTo>
                      <a:pt x="9998" y="46745"/>
                    </a:lnTo>
                    <a:lnTo>
                      <a:pt x="9998" y="46792"/>
                    </a:lnTo>
                    <a:lnTo>
                      <a:pt x="10183" y="46468"/>
                    </a:lnTo>
                    <a:lnTo>
                      <a:pt x="10044" y="46653"/>
                    </a:lnTo>
                    <a:lnTo>
                      <a:pt x="9998" y="46607"/>
                    </a:lnTo>
                    <a:lnTo>
                      <a:pt x="9998" y="46560"/>
                    </a:lnTo>
                    <a:lnTo>
                      <a:pt x="9952" y="46560"/>
                    </a:lnTo>
                    <a:lnTo>
                      <a:pt x="7036" y="48227"/>
                    </a:lnTo>
                    <a:lnTo>
                      <a:pt x="6619" y="47625"/>
                    </a:lnTo>
                    <a:lnTo>
                      <a:pt x="6434" y="47255"/>
                    </a:lnTo>
                    <a:lnTo>
                      <a:pt x="9396" y="45542"/>
                    </a:lnTo>
                    <a:close/>
                    <a:moveTo>
                      <a:pt x="35454" y="53827"/>
                    </a:moveTo>
                    <a:lnTo>
                      <a:pt x="35454" y="53873"/>
                    </a:lnTo>
                    <a:lnTo>
                      <a:pt x="35407" y="53873"/>
                    </a:lnTo>
                    <a:lnTo>
                      <a:pt x="35454" y="53827"/>
                    </a:lnTo>
                    <a:close/>
                    <a:moveTo>
                      <a:pt x="3056" y="40636"/>
                    </a:moveTo>
                    <a:lnTo>
                      <a:pt x="3102" y="40729"/>
                    </a:lnTo>
                    <a:lnTo>
                      <a:pt x="3241" y="40821"/>
                    </a:lnTo>
                    <a:lnTo>
                      <a:pt x="3287" y="41516"/>
                    </a:lnTo>
                    <a:lnTo>
                      <a:pt x="3287" y="41654"/>
                    </a:lnTo>
                    <a:lnTo>
                      <a:pt x="3287" y="41747"/>
                    </a:lnTo>
                    <a:lnTo>
                      <a:pt x="3287" y="41840"/>
                    </a:lnTo>
                    <a:lnTo>
                      <a:pt x="3287" y="41886"/>
                    </a:lnTo>
                    <a:lnTo>
                      <a:pt x="3287" y="41932"/>
                    </a:lnTo>
                    <a:lnTo>
                      <a:pt x="3333" y="41978"/>
                    </a:lnTo>
                    <a:lnTo>
                      <a:pt x="3380" y="42487"/>
                    </a:lnTo>
                    <a:lnTo>
                      <a:pt x="3426" y="42626"/>
                    </a:lnTo>
                    <a:lnTo>
                      <a:pt x="3472" y="42811"/>
                    </a:lnTo>
                    <a:lnTo>
                      <a:pt x="3518" y="42950"/>
                    </a:lnTo>
                    <a:lnTo>
                      <a:pt x="3472" y="42997"/>
                    </a:lnTo>
                    <a:lnTo>
                      <a:pt x="3472" y="43043"/>
                    </a:lnTo>
                    <a:lnTo>
                      <a:pt x="3518" y="43089"/>
                    </a:lnTo>
                    <a:lnTo>
                      <a:pt x="3611" y="43413"/>
                    </a:lnTo>
                    <a:lnTo>
                      <a:pt x="3472" y="43413"/>
                    </a:lnTo>
                    <a:lnTo>
                      <a:pt x="3426" y="43459"/>
                    </a:lnTo>
                    <a:lnTo>
                      <a:pt x="3611" y="44107"/>
                    </a:lnTo>
                    <a:lnTo>
                      <a:pt x="3657" y="44339"/>
                    </a:lnTo>
                    <a:lnTo>
                      <a:pt x="3750" y="44663"/>
                    </a:lnTo>
                    <a:lnTo>
                      <a:pt x="3796" y="44802"/>
                    </a:lnTo>
                    <a:lnTo>
                      <a:pt x="3889" y="44894"/>
                    </a:lnTo>
                    <a:lnTo>
                      <a:pt x="3935" y="44987"/>
                    </a:lnTo>
                    <a:lnTo>
                      <a:pt x="4074" y="44987"/>
                    </a:lnTo>
                    <a:lnTo>
                      <a:pt x="4213" y="45311"/>
                    </a:lnTo>
                    <a:lnTo>
                      <a:pt x="4259" y="45542"/>
                    </a:lnTo>
                    <a:lnTo>
                      <a:pt x="4259" y="45588"/>
                    </a:lnTo>
                    <a:lnTo>
                      <a:pt x="4351" y="45774"/>
                    </a:lnTo>
                    <a:lnTo>
                      <a:pt x="4490" y="46051"/>
                    </a:lnTo>
                    <a:lnTo>
                      <a:pt x="4537" y="46236"/>
                    </a:lnTo>
                    <a:lnTo>
                      <a:pt x="4583" y="46283"/>
                    </a:lnTo>
                    <a:lnTo>
                      <a:pt x="4583" y="46329"/>
                    </a:lnTo>
                    <a:lnTo>
                      <a:pt x="4675" y="46468"/>
                    </a:lnTo>
                    <a:lnTo>
                      <a:pt x="4814" y="46745"/>
                    </a:lnTo>
                    <a:lnTo>
                      <a:pt x="4861" y="46977"/>
                    </a:lnTo>
                    <a:lnTo>
                      <a:pt x="4907" y="47023"/>
                    </a:lnTo>
                    <a:lnTo>
                      <a:pt x="4999" y="47162"/>
                    </a:lnTo>
                    <a:lnTo>
                      <a:pt x="5092" y="47393"/>
                    </a:lnTo>
                    <a:lnTo>
                      <a:pt x="5231" y="47625"/>
                    </a:lnTo>
                    <a:lnTo>
                      <a:pt x="5138" y="47671"/>
                    </a:lnTo>
                    <a:lnTo>
                      <a:pt x="5092" y="47717"/>
                    </a:lnTo>
                    <a:lnTo>
                      <a:pt x="5092" y="47764"/>
                    </a:lnTo>
                    <a:lnTo>
                      <a:pt x="5786" y="48967"/>
                    </a:lnTo>
                    <a:lnTo>
                      <a:pt x="5833" y="49013"/>
                    </a:lnTo>
                    <a:lnTo>
                      <a:pt x="5879" y="49106"/>
                    </a:lnTo>
                    <a:lnTo>
                      <a:pt x="5971" y="49152"/>
                    </a:lnTo>
                    <a:lnTo>
                      <a:pt x="6064" y="49106"/>
                    </a:lnTo>
                    <a:lnTo>
                      <a:pt x="6110" y="49106"/>
                    </a:lnTo>
                    <a:lnTo>
                      <a:pt x="6249" y="49337"/>
                    </a:lnTo>
                    <a:lnTo>
                      <a:pt x="6434" y="49615"/>
                    </a:lnTo>
                    <a:lnTo>
                      <a:pt x="6527" y="49800"/>
                    </a:lnTo>
                    <a:lnTo>
                      <a:pt x="6573" y="49846"/>
                    </a:lnTo>
                    <a:lnTo>
                      <a:pt x="6758" y="50032"/>
                    </a:lnTo>
                    <a:lnTo>
                      <a:pt x="6943" y="50356"/>
                    </a:lnTo>
                    <a:lnTo>
                      <a:pt x="7082" y="50541"/>
                    </a:lnTo>
                    <a:lnTo>
                      <a:pt x="7128" y="50587"/>
                    </a:lnTo>
                    <a:lnTo>
                      <a:pt x="7314" y="50865"/>
                    </a:lnTo>
                    <a:lnTo>
                      <a:pt x="7406" y="50957"/>
                    </a:lnTo>
                    <a:lnTo>
                      <a:pt x="7730" y="51327"/>
                    </a:lnTo>
                    <a:lnTo>
                      <a:pt x="7730" y="51281"/>
                    </a:lnTo>
                    <a:lnTo>
                      <a:pt x="7730" y="51235"/>
                    </a:lnTo>
                    <a:lnTo>
                      <a:pt x="7776" y="51189"/>
                    </a:lnTo>
                    <a:lnTo>
                      <a:pt x="7823" y="51096"/>
                    </a:lnTo>
                    <a:lnTo>
                      <a:pt x="7915" y="50957"/>
                    </a:lnTo>
                    <a:lnTo>
                      <a:pt x="8239" y="50263"/>
                    </a:lnTo>
                    <a:lnTo>
                      <a:pt x="8239" y="50309"/>
                    </a:lnTo>
                    <a:lnTo>
                      <a:pt x="8193" y="50402"/>
                    </a:lnTo>
                    <a:lnTo>
                      <a:pt x="8147" y="50541"/>
                    </a:lnTo>
                    <a:lnTo>
                      <a:pt x="8100" y="50633"/>
                    </a:lnTo>
                    <a:lnTo>
                      <a:pt x="8054" y="50772"/>
                    </a:lnTo>
                    <a:lnTo>
                      <a:pt x="7962" y="50911"/>
                    </a:lnTo>
                    <a:lnTo>
                      <a:pt x="7962" y="50957"/>
                    </a:lnTo>
                    <a:lnTo>
                      <a:pt x="7869" y="51096"/>
                    </a:lnTo>
                    <a:lnTo>
                      <a:pt x="7823" y="51142"/>
                    </a:lnTo>
                    <a:lnTo>
                      <a:pt x="7823" y="51189"/>
                    </a:lnTo>
                    <a:lnTo>
                      <a:pt x="7823" y="51235"/>
                    </a:lnTo>
                    <a:lnTo>
                      <a:pt x="7776" y="51281"/>
                    </a:lnTo>
                    <a:lnTo>
                      <a:pt x="7730" y="51374"/>
                    </a:lnTo>
                    <a:lnTo>
                      <a:pt x="7776" y="51374"/>
                    </a:lnTo>
                    <a:lnTo>
                      <a:pt x="7823" y="51466"/>
                    </a:lnTo>
                    <a:lnTo>
                      <a:pt x="7823" y="51374"/>
                    </a:lnTo>
                    <a:lnTo>
                      <a:pt x="7869" y="51374"/>
                    </a:lnTo>
                    <a:lnTo>
                      <a:pt x="7869" y="51327"/>
                    </a:lnTo>
                    <a:lnTo>
                      <a:pt x="7869" y="51281"/>
                    </a:lnTo>
                    <a:lnTo>
                      <a:pt x="8054" y="50957"/>
                    </a:lnTo>
                    <a:lnTo>
                      <a:pt x="8332" y="50402"/>
                    </a:lnTo>
                    <a:lnTo>
                      <a:pt x="8100" y="51003"/>
                    </a:lnTo>
                    <a:lnTo>
                      <a:pt x="7915" y="51281"/>
                    </a:lnTo>
                    <a:lnTo>
                      <a:pt x="7915" y="51327"/>
                    </a:lnTo>
                    <a:lnTo>
                      <a:pt x="7915" y="51374"/>
                    </a:lnTo>
                    <a:lnTo>
                      <a:pt x="7869" y="51420"/>
                    </a:lnTo>
                    <a:lnTo>
                      <a:pt x="7869" y="51466"/>
                    </a:lnTo>
                    <a:lnTo>
                      <a:pt x="7869" y="51513"/>
                    </a:lnTo>
                    <a:lnTo>
                      <a:pt x="8286" y="51929"/>
                    </a:lnTo>
                    <a:lnTo>
                      <a:pt x="8609" y="52253"/>
                    </a:lnTo>
                    <a:lnTo>
                      <a:pt x="8609" y="52299"/>
                    </a:lnTo>
                    <a:lnTo>
                      <a:pt x="8656" y="52346"/>
                    </a:lnTo>
                    <a:lnTo>
                      <a:pt x="8702" y="52299"/>
                    </a:lnTo>
                    <a:lnTo>
                      <a:pt x="8702" y="52253"/>
                    </a:lnTo>
                    <a:lnTo>
                      <a:pt x="8748" y="52207"/>
                    </a:lnTo>
                    <a:lnTo>
                      <a:pt x="9165" y="51327"/>
                    </a:lnTo>
                    <a:lnTo>
                      <a:pt x="9165" y="51374"/>
                    </a:lnTo>
                    <a:lnTo>
                      <a:pt x="9119" y="51513"/>
                    </a:lnTo>
                    <a:lnTo>
                      <a:pt x="8748" y="52253"/>
                    </a:lnTo>
                    <a:lnTo>
                      <a:pt x="8748" y="52299"/>
                    </a:lnTo>
                    <a:lnTo>
                      <a:pt x="8702" y="52346"/>
                    </a:lnTo>
                    <a:lnTo>
                      <a:pt x="8702" y="52392"/>
                    </a:lnTo>
                    <a:lnTo>
                      <a:pt x="8748" y="52438"/>
                    </a:lnTo>
                    <a:lnTo>
                      <a:pt x="8795" y="52392"/>
                    </a:lnTo>
                    <a:lnTo>
                      <a:pt x="8795" y="52346"/>
                    </a:lnTo>
                    <a:lnTo>
                      <a:pt x="8841" y="52299"/>
                    </a:lnTo>
                    <a:lnTo>
                      <a:pt x="9257" y="51420"/>
                    </a:lnTo>
                    <a:lnTo>
                      <a:pt x="9257" y="51466"/>
                    </a:lnTo>
                    <a:lnTo>
                      <a:pt x="9257" y="51513"/>
                    </a:lnTo>
                    <a:lnTo>
                      <a:pt x="8841" y="52346"/>
                    </a:lnTo>
                    <a:lnTo>
                      <a:pt x="8841" y="52392"/>
                    </a:lnTo>
                    <a:lnTo>
                      <a:pt x="8795" y="52438"/>
                    </a:lnTo>
                    <a:lnTo>
                      <a:pt x="9581" y="53132"/>
                    </a:lnTo>
                    <a:lnTo>
                      <a:pt x="10183" y="53642"/>
                    </a:lnTo>
                    <a:lnTo>
                      <a:pt x="10831" y="54104"/>
                    </a:lnTo>
                    <a:lnTo>
                      <a:pt x="10877" y="54243"/>
                    </a:lnTo>
                    <a:lnTo>
                      <a:pt x="10877" y="54290"/>
                    </a:lnTo>
                    <a:lnTo>
                      <a:pt x="10785" y="54243"/>
                    </a:lnTo>
                    <a:lnTo>
                      <a:pt x="10553" y="54104"/>
                    </a:lnTo>
                    <a:lnTo>
                      <a:pt x="10507" y="54058"/>
                    </a:lnTo>
                    <a:lnTo>
                      <a:pt x="10461" y="54058"/>
                    </a:lnTo>
                    <a:lnTo>
                      <a:pt x="10368" y="53966"/>
                    </a:lnTo>
                    <a:lnTo>
                      <a:pt x="9628" y="53456"/>
                    </a:lnTo>
                    <a:lnTo>
                      <a:pt x="8887" y="52855"/>
                    </a:lnTo>
                    <a:lnTo>
                      <a:pt x="8193" y="52161"/>
                    </a:lnTo>
                    <a:lnTo>
                      <a:pt x="7545" y="51420"/>
                    </a:lnTo>
                    <a:lnTo>
                      <a:pt x="7360" y="51235"/>
                    </a:lnTo>
                    <a:lnTo>
                      <a:pt x="7314" y="51189"/>
                    </a:lnTo>
                    <a:lnTo>
                      <a:pt x="7175" y="51003"/>
                    </a:lnTo>
                    <a:lnTo>
                      <a:pt x="7175" y="50957"/>
                    </a:lnTo>
                    <a:lnTo>
                      <a:pt x="7128" y="50957"/>
                    </a:lnTo>
                    <a:lnTo>
                      <a:pt x="7128" y="50911"/>
                    </a:lnTo>
                    <a:lnTo>
                      <a:pt x="6990" y="50772"/>
                    </a:lnTo>
                    <a:lnTo>
                      <a:pt x="6897" y="50633"/>
                    </a:lnTo>
                    <a:lnTo>
                      <a:pt x="6851" y="50633"/>
                    </a:lnTo>
                    <a:lnTo>
                      <a:pt x="6064" y="49476"/>
                    </a:lnTo>
                    <a:lnTo>
                      <a:pt x="5323" y="48319"/>
                    </a:lnTo>
                    <a:lnTo>
                      <a:pt x="5185" y="48088"/>
                    </a:lnTo>
                    <a:lnTo>
                      <a:pt x="5092" y="47856"/>
                    </a:lnTo>
                    <a:lnTo>
                      <a:pt x="4953" y="47625"/>
                    </a:lnTo>
                    <a:lnTo>
                      <a:pt x="4814" y="47393"/>
                    </a:lnTo>
                    <a:lnTo>
                      <a:pt x="4722" y="47208"/>
                    </a:lnTo>
                    <a:lnTo>
                      <a:pt x="4583" y="46884"/>
                    </a:lnTo>
                    <a:lnTo>
                      <a:pt x="4490" y="46699"/>
                    </a:lnTo>
                    <a:lnTo>
                      <a:pt x="4398" y="46514"/>
                    </a:lnTo>
                    <a:lnTo>
                      <a:pt x="4259" y="46190"/>
                    </a:lnTo>
                    <a:lnTo>
                      <a:pt x="4166" y="45959"/>
                    </a:lnTo>
                    <a:lnTo>
                      <a:pt x="4120" y="45774"/>
                    </a:lnTo>
                    <a:lnTo>
                      <a:pt x="3981" y="45450"/>
                    </a:lnTo>
                    <a:lnTo>
                      <a:pt x="3889" y="45218"/>
                    </a:lnTo>
                    <a:lnTo>
                      <a:pt x="3842" y="44987"/>
                    </a:lnTo>
                    <a:lnTo>
                      <a:pt x="3796" y="44987"/>
                    </a:lnTo>
                    <a:lnTo>
                      <a:pt x="3750" y="44709"/>
                    </a:lnTo>
                    <a:lnTo>
                      <a:pt x="3611" y="44431"/>
                    </a:lnTo>
                    <a:lnTo>
                      <a:pt x="3565" y="44154"/>
                    </a:lnTo>
                    <a:lnTo>
                      <a:pt x="3426" y="43552"/>
                    </a:lnTo>
                    <a:lnTo>
                      <a:pt x="3380" y="43367"/>
                    </a:lnTo>
                    <a:lnTo>
                      <a:pt x="3333" y="43228"/>
                    </a:lnTo>
                    <a:lnTo>
                      <a:pt x="3333" y="43182"/>
                    </a:lnTo>
                    <a:lnTo>
                      <a:pt x="3241" y="42580"/>
                    </a:lnTo>
                    <a:lnTo>
                      <a:pt x="3194" y="42487"/>
                    </a:lnTo>
                    <a:lnTo>
                      <a:pt x="3148" y="42302"/>
                    </a:lnTo>
                    <a:lnTo>
                      <a:pt x="3148" y="42163"/>
                    </a:lnTo>
                    <a:lnTo>
                      <a:pt x="3148" y="42117"/>
                    </a:lnTo>
                    <a:lnTo>
                      <a:pt x="3148" y="42071"/>
                    </a:lnTo>
                    <a:lnTo>
                      <a:pt x="3056" y="41330"/>
                    </a:lnTo>
                    <a:lnTo>
                      <a:pt x="3056" y="40636"/>
                    </a:lnTo>
                    <a:close/>
                    <a:moveTo>
                      <a:pt x="35176" y="44987"/>
                    </a:moveTo>
                    <a:lnTo>
                      <a:pt x="36981" y="46051"/>
                    </a:lnTo>
                    <a:lnTo>
                      <a:pt x="37073" y="46098"/>
                    </a:lnTo>
                    <a:lnTo>
                      <a:pt x="37120" y="46144"/>
                    </a:lnTo>
                    <a:lnTo>
                      <a:pt x="38092" y="46699"/>
                    </a:lnTo>
                    <a:lnTo>
                      <a:pt x="38230" y="46792"/>
                    </a:lnTo>
                    <a:lnTo>
                      <a:pt x="38277" y="46838"/>
                    </a:lnTo>
                    <a:lnTo>
                      <a:pt x="38369" y="46884"/>
                    </a:lnTo>
                    <a:lnTo>
                      <a:pt x="38508" y="46931"/>
                    </a:lnTo>
                    <a:lnTo>
                      <a:pt x="38878" y="47162"/>
                    </a:lnTo>
                    <a:lnTo>
                      <a:pt x="39064" y="47255"/>
                    </a:lnTo>
                    <a:lnTo>
                      <a:pt x="39156" y="47301"/>
                    </a:lnTo>
                    <a:lnTo>
                      <a:pt x="39202" y="47347"/>
                    </a:lnTo>
                    <a:lnTo>
                      <a:pt x="39897" y="47764"/>
                    </a:lnTo>
                    <a:lnTo>
                      <a:pt x="39897" y="47903"/>
                    </a:lnTo>
                    <a:lnTo>
                      <a:pt x="39943" y="47949"/>
                    </a:lnTo>
                    <a:lnTo>
                      <a:pt x="39943" y="48041"/>
                    </a:lnTo>
                    <a:lnTo>
                      <a:pt x="40128" y="48828"/>
                    </a:lnTo>
                    <a:lnTo>
                      <a:pt x="40128" y="48921"/>
                    </a:lnTo>
                    <a:lnTo>
                      <a:pt x="40128" y="48967"/>
                    </a:lnTo>
                    <a:lnTo>
                      <a:pt x="40221" y="49430"/>
                    </a:lnTo>
                    <a:lnTo>
                      <a:pt x="40267" y="49476"/>
                    </a:lnTo>
                    <a:lnTo>
                      <a:pt x="40267" y="49522"/>
                    </a:lnTo>
                    <a:lnTo>
                      <a:pt x="40267" y="49569"/>
                    </a:lnTo>
                    <a:lnTo>
                      <a:pt x="40267" y="49708"/>
                    </a:lnTo>
                    <a:lnTo>
                      <a:pt x="40313" y="49708"/>
                    </a:lnTo>
                    <a:lnTo>
                      <a:pt x="40313" y="49754"/>
                    </a:lnTo>
                    <a:lnTo>
                      <a:pt x="40313" y="49800"/>
                    </a:lnTo>
                    <a:lnTo>
                      <a:pt x="40313" y="49846"/>
                    </a:lnTo>
                    <a:lnTo>
                      <a:pt x="40313" y="49893"/>
                    </a:lnTo>
                    <a:lnTo>
                      <a:pt x="40359" y="50032"/>
                    </a:lnTo>
                    <a:lnTo>
                      <a:pt x="40683" y="51651"/>
                    </a:lnTo>
                    <a:lnTo>
                      <a:pt x="40730" y="51651"/>
                    </a:lnTo>
                    <a:lnTo>
                      <a:pt x="40730" y="51744"/>
                    </a:lnTo>
                    <a:lnTo>
                      <a:pt x="40730" y="51837"/>
                    </a:lnTo>
                    <a:lnTo>
                      <a:pt x="40730" y="51883"/>
                    </a:lnTo>
                    <a:lnTo>
                      <a:pt x="40776" y="51929"/>
                    </a:lnTo>
                    <a:lnTo>
                      <a:pt x="40776" y="52022"/>
                    </a:lnTo>
                    <a:lnTo>
                      <a:pt x="41007" y="53086"/>
                    </a:lnTo>
                    <a:lnTo>
                      <a:pt x="41007" y="53132"/>
                    </a:lnTo>
                    <a:lnTo>
                      <a:pt x="41007" y="53179"/>
                    </a:lnTo>
                    <a:lnTo>
                      <a:pt x="41054" y="53225"/>
                    </a:lnTo>
                    <a:lnTo>
                      <a:pt x="41054" y="53271"/>
                    </a:lnTo>
                    <a:lnTo>
                      <a:pt x="41054" y="53318"/>
                    </a:lnTo>
                    <a:lnTo>
                      <a:pt x="41054" y="53410"/>
                    </a:lnTo>
                    <a:lnTo>
                      <a:pt x="41100" y="53410"/>
                    </a:lnTo>
                    <a:lnTo>
                      <a:pt x="41100" y="53503"/>
                    </a:lnTo>
                    <a:lnTo>
                      <a:pt x="41239" y="54197"/>
                    </a:lnTo>
                    <a:lnTo>
                      <a:pt x="41285" y="54290"/>
                    </a:lnTo>
                    <a:lnTo>
                      <a:pt x="41193" y="54243"/>
                    </a:lnTo>
                    <a:lnTo>
                      <a:pt x="41100" y="54197"/>
                    </a:lnTo>
                    <a:lnTo>
                      <a:pt x="41007" y="54151"/>
                    </a:lnTo>
                    <a:lnTo>
                      <a:pt x="40869" y="54058"/>
                    </a:lnTo>
                    <a:lnTo>
                      <a:pt x="40776" y="54012"/>
                    </a:lnTo>
                    <a:lnTo>
                      <a:pt x="40174" y="53642"/>
                    </a:lnTo>
                    <a:lnTo>
                      <a:pt x="40082" y="53595"/>
                    </a:lnTo>
                    <a:lnTo>
                      <a:pt x="40036" y="53549"/>
                    </a:lnTo>
                    <a:lnTo>
                      <a:pt x="39943" y="53503"/>
                    </a:lnTo>
                    <a:lnTo>
                      <a:pt x="39850" y="53456"/>
                    </a:lnTo>
                    <a:lnTo>
                      <a:pt x="39712" y="53410"/>
                    </a:lnTo>
                    <a:lnTo>
                      <a:pt x="39665" y="53364"/>
                    </a:lnTo>
                    <a:lnTo>
                      <a:pt x="39341" y="53179"/>
                    </a:lnTo>
                    <a:lnTo>
                      <a:pt x="39249" y="53132"/>
                    </a:lnTo>
                    <a:lnTo>
                      <a:pt x="39156" y="53086"/>
                    </a:lnTo>
                    <a:lnTo>
                      <a:pt x="38323" y="52577"/>
                    </a:lnTo>
                    <a:lnTo>
                      <a:pt x="38184" y="52485"/>
                    </a:lnTo>
                    <a:lnTo>
                      <a:pt x="38092" y="52438"/>
                    </a:lnTo>
                    <a:lnTo>
                      <a:pt x="38045" y="52438"/>
                    </a:lnTo>
                    <a:lnTo>
                      <a:pt x="38045" y="52392"/>
                    </a:lnTo>
                    <a:lnTo>
                      <a:pt x="37999" y="52392"/>
                    </a:lnTo>
                    <a:lnTo>
                      <a:pt x="37953" y="52346"/>
                    </a:lnTo>
                    <a:lnTo>
                      <a:pt x="37814" y="52299"/>
                    </a:lnTo>
                    <a:lnTo>
                      <a:pt x="37814" y="52253"/>
                    </a:lnTo>
                    <a:lnTo>
                      <a:pt x="37675" y="52207"/>
                    </a:lnTo>
                    <a:lnTo>
                      <a:pt x="37444" y="52068"/>
                    </a:lnTo>
                    <a:lnTo>
                      <a:pt x="37351" y="52022"/>
                    </a:lnTo>
                    <a:lnTo>
                      <a:pt x="37212" y="51929"/>
                    </a:lnTo>
                    <a:lnTo>
                      <a:pt x="37166" y="51883"/>
                    </a:lnTo>
                    <a:lnTo>
                      <a:pt x="36657" y="51605"/>
                    </a:lnTo>
                    <a:lnTo>
                      <a:pt x="36611" y="51559"/>
                    </a:lnTo>
                    <a:lnTo>
                      <a:pt x="36564" y="51513"/>
                    </a:lnTo>
                    <a:lnTo>
                      <a:pt x="36518" y="51466"/>
                    </a:lnTo>
                    <a:lnTo>
                      <a:pt x="36518" y="51420"/>
                    </a:lnTo>
                    <a:lnTo>
                      <a:pt x="36518" y="51374"/>
                    </a:lnTo>
                    <a:lnTo>
                      <a:pt x="36518" y="51327"/>
                    </a:lnTo>
                    <a:lnTo>
                      <a:pt x="36379" y="50818"/>
                    </a:lnTo>
                    <a:lnTo>
                      <a:pt x="36379" y="50772"/>
                    </a:lnTo>
                    <a:lnTo>
                      <a:pt x="36379" y="50726"/>
                    </a:lnTo>
                    <a:lnTo>
                      <a:pt x="36379" y="50679"/>
                    </a:lnTo>
                    <a:lnTo>
                      <a:pt x="36333" y="50633"/>
                    </a:lnTo>
                    <a:lnTo>
                      <a:pt x="36148" y="49708"/>
                    </a:lnTo>
                    <a:lnTo>
                      <a:pt x="36148" y="49661"/>
                    </a:lnTo>
                    <a:lnTo>
                      <a:pt x="36148" y="49615"/>
                    </a:lnTo>
                    <a:lnTo>
                      <a:pt x="36148" y="49569"/>
                    </a:lnTo>
                    <a:lnTo>
                      <a:pt x="36101" y="49569"/>
                    </a:lnTo>
                    <a:lnTo>
                      <a:pt x="36101" y="49522"/>
                    </a:lnTo>
                    <a:lnTo>
                      <a:pt x="36101" y="49476"/>
                    </a:lnTo>
                    <a:lnTo>
                      <a:pt x="35731" y="47671"/>
                    </a:lnTo>
                    <a:lnTo>
                      <a:pt x="35731" y="47625"/>
                    </a:lnTo>
                    <a:lnTo>
                      <a:pt x="35685" y="47532"/>
                    </a:lnTo>
                    <a:lnTo>
                      <a:pt x="35407" y="46144"/>
                    </a:lnTo>
                    <a:lnTo>
                      <a:pt x="35407" y="46051"/>
                    </a:lnTo>
                    <a:lnTo>
                      <a:pt x="35361" y="46005"/>
                    </a:lnTo>
                    <a:lnTo>
                      <a:pt x="35176" y="44987"/>
                    </a:lnTo>
                    <a:close/>
                    <a:moveTo>
                      <a:pt x="36009" y="49754"/>
                    </a:moveTo>
                    <a:lnTo>
                      <a:pt x="36240" y="50679"/>
                    </a:lnTo>
                    <a:lnTo>
                      <a:pt x="35639" y="50772"/>
                    </a:lnTo>
                    <a:lnTo>
                      <a:pt x="35500" y="50772"/>
                    </a:lnTo>
                    <a:lnTo>
                      <a:pt x="35407" y="50818"/>
                    </a:lnTo>
                    <a:lnTo>
                      <a:pt x="35176" y="50865"/>
                    </a:lnTo>
                    <a:lnTo>
                      <a:pt x="35130" y="50911"/>
                    </a:lnTo>
                    <a:lnTo>
                      <a:pt x="34991" y="50957"/>
                    </a:lnTo>
                    <a:lnTo>
                      <a:pt x="34898" y="50957"/>
                    </a:lnTo>
                    <a:lnTo>
                      <a:pt x="34898" y="51003"/>
                    </a:lnTo>
                    <a:lnTo>
                      <a:pt x="34806" y="51003"/>
                    </a:lnTo>
                    <a:lnTo>
                      <a:pt x="34713" y="51050"/>
                    </a:lnTo>
                    <a:lnTo>
                      <a:pt x="34667" y="51050"/>
                    </a:lnTo>
                    <a:lnTo>
                      <a:pt x="34574" y="51096"/>
                    </a:lnTo>
                    <a:lnTo>
                      <a:pt x="34528" y="51142"/>
                    </a:lnTo>
                    <a:lnTo>
                      <a:pt x="34482" y="51142"/>
                    </a:lnTo>
                    <a:lnTo>
                      <a:pt x="34435" y="51189"/>
                    </a:lnTo>
                    <a:lnTo>
                      <a:pt x="34389" y="51189"/>
                    </a:lnTo>
                    <a:lnTo>
                      <a:pt x="34343" y="51235"/>
                    </a:lnTo>
                    <a:lnTo>
                      <a:pt x="34296" y="51235"/>
                    </a:lnTo>
                    <a:lnTo>
                      <a:pt x="34250" y="51281"/>
                    </a:lnTo>
                    <a:lnTo>
                      <a:pt x="34204" y="51235"/>
                    </a:lnTo>
                    <a:lnTo>
                      <a:pt x="34111" y="51327"/>
                    </a:lnTo>
                    <a:lnTo>
                      <a:pt x="34111" y="51374"/>
                    </a:lnTo>
                    <a:lnTo>
                      <a:pt x="33787" y="51559"/>
                    </a:lnTo>
                    <a:lnTo>
                      <a:pt x="33741" y="51605"/>
                    </a:lnTo>
                    <a:lnTo>
                      <a:pt x="33695" y="51651"/>
                    </a:lnTo>
                    <a:lnTo>
                      <a:pt x="33602" y="51698"/>
                    </a:lnTo>
                    <a:lnTo>
                      <a:pt x="33556" y="51744"/>
                    </a:lnTo>
                    <a:lnTo>
                      <a:pt x="33463" y="51790"/>
                    </a:lnTo>
                    <a:lnTo>
                      <a:pt x="33417" y="51837"/>
                    </a:lnTo>
                    <a:lnTo>
                      <a:pt x="33371" y="51883"/>
                    </a:lnTo>
                    <a:lnTo>
                      <a:pt x="33278" y="51975"/>
                    </a:lnTo>
                    <a:lnTo>
                      <a:pt x="33232" y="52022"/>
                    </a:lnTo>
                    <a:lnTo>
                      <a:pt x="33186" y="52068"/>
                    </a:lnTo>
                    <a:lnTo>
                      <a:pt x="33139" y="52068"/>
                    </a:lnTo>
                    <a:lnTo>
                      <a:pt x="33093" y="52114"/>
                    </a:lnTo>
                    <a:lnTo>
                      <a:pt x="33047" y="52207"/>
                    </a:lnTo>
                    <a:lnTo>
                      <a:pt x="32954" y="52253"/>
                    </a:lnTo>
                    <a:lnTo>
                      <a:pt x="32908" y="52346"/>
                    </a:lnTo>
                    <a:lnTo>
                      <a:pt x="32862" y="52438"/>
                    </a:lnTo>
                    <a:lnTo>
                      <a:pt x="32815" y="52485"/>
                    </a:lnTo>
                    <a:lnTo>
                      <a:pt x="32399" y="52994"/>
                    </a:lnTo>
                    <a:lnTo>
                      <a:pt x="32167" y="53410"/>
                    </a:lnTo>
                    <a:lnTo>
                      <a:pt x="31936" y="53827"/>
                    </a:lnTo>
                    <a:lnTo>
                      <a:pt x="31751" y="54290"/>
                    </a:lnTo>
                    <a:lnTo>
                      <a:pt x="31705" y="54444"/>
                    </a:lnTo>
                    <a:lnTo>
                      <a:pt x="31705" y="54382"/>
                    </a:lnTo>
                    <a:lnTo>
                      <a:pt x="31751" y="54290"/>
                    </a:lnTo>
                    <a:lnTo>
                      <a:pt x="31843" y="53966"/>
                    </a:lnTo>
                    <a:lnTo>
                      <a:pt x="31890" y="53873"/>
                    </a:lnTo>
                    <a:lnTo>
                      <a:pt x="31936" y="53780"/>
                    </a:lnTo>
                    <a:lnTo>
                      <a:pt x="31936" y="53734"/>
                    </a:lnTo>
                    <a:lnTo>
                      <a:pt x="31982" y="53688"/>
                    </a:lnTo>
                    <a:lnTo>
                      <a:pt x="31982" y="53642"/>
                    </a:lnTo>
                    <a:lnTo>
                      <a:pt x="32029" y="53595"/>
                    </a:lnTo>
                    <a:lnTo>
                      <a:pt x="32029" y="53549"/>
                    </a:lnTo>
                    <a:lnTo>
                      <a:pt x="32075" y="53456"/>
                    </a:lnTo>
                    <a:lnTo>
                      <a:pt x="32353" y="52947"/>
                    </a:lnTo>
                    <a:lnTo>
                      <a:pt x="32630" y="52438"/>
                    </a:lnTo>
                    <a:lnTo>
                      <a:pt x="33001" y="51975"/>
                    </a:lnTo>
                    <a:lnTo>
                      <a:pt x="33371" y="51559"/>
                    </a:lnTo>
                    <a:lnTo>
                      <a:pt x="33787" y="51142"/>
                    </a:lnTo>
                    <a:lnTo>
                      <a:pt x="34250" y="50772"/>
                    </a:lnTo>
                    <a:lnTo>
                      <a:pt x="34296" y="50726"/>
                    </a:lnTo>
                    <a:lnTo>
                      <a:pt x="34713" y="50448"/>
                    </a:lnTo>
                    <a:lnTo>
                      <a:pt x="35130" y="50124"/>
                    </a:lnTo>
                    <a:lnTo>
                      <a:pt x="35454" y="49985"/>
                    </a:lnTo>
                    <a:lnTo>
                      <a:pt x="35546" y="49939"/>
                    </a:lnTo>
                    <a:lnTo>
                      <a:pt x="35546" y="49893"/>
                    </a:lnTo>
                    <a:lnTo>
                      <a:pt x="35639" y="49893"/>
                    </a:lnTo>
                    <a:lnTo>
                      <a:pt x="36009" y="49754"/>
                    </a:lnTo>
                    <a:close/>
                    <a:moveTo>
                      <a:pt x="50495" y="41701"/>
                    </a:moveTo>
                    <a:lnTo>
                      <a:pt x="49014" y="49708"/>
                    </a:lnTo>
                    <a:lnTo>
                      <a:pt x="48922" y="50032"/>
                    </a:lnTo>
                    <a:lnTo>
                      <a:pt x="48737" y="50356"/>
                    </a:lnTo>
                    <a:lnTo>
                      <a:pt x="48505" y="50633"/>
                    </a:lnTo>
                    <a:lnTo>
                      <a:pt x="48274" y="50818"/>
                    </a:lnTo>
                    <a:lnTo>
                      <a:pt x="46469" y="51837"/>
                    </a:lnTo>
                    <a:lnTo>
                      <a:pt x="46469" y="51883"/>
                    </a:lnTo>
                    <a:lnTo>
                      <a:pt x="46376" y="51883"/>
                    </a:lnTo>
                    <a:lnTo>
                      <a:pt x="46376" y="51929"/>
                    </a:lnTo>
                    <a:lnTo>
                      <a:pt x="46330" y="51929"/>
                    </a:lnTo>
                    <a:lnTo>
                      <a:pt x="45497" y="52392"/>
                    </a:lnTo>
                    <a:lnTo>
                      <a:pt x="45451" y="52438"/>
                    </a:lnTo>
                    <a:lnTo>
                      <a:pt x="45358" y="52485"/>
                    </a:lnTo>
                    <a:lnTo>
                      <a:pt x="45173" y="52577"/>
                    </a:lnTo>
                    <a:lnTo>
                      <a:pt x="45127" y="52623"/>
                    </a:lnTo>
                    <a:lnTo>
                      <a:pt x="45080" y="52670"/>
                    </a:lnTo>
                    <a:lnTo>
                      <a:pt x="43692" y="53456"/>
                    </a:lnTo>
                    <a:lnTo>
                      <a:pt x="43646" y="53503"/>
                    </a:lnTo>
                    <a:lnTo>
                      <a:pt x="43553" y="53549"/>
                    </a:lnTo>
                    <a:lnTo>
                      <a:pt x="43507" y="53595"/>
                    </a:lnTo>
                    <a:lnTo>
                      <a:pt x="43414" y="53595"/>
                    </a:lnTo>
                    <a:lnTo>
                      <a:pt x="43368" y="53642"/>
                    </a:lnTo>
                    <a:lnTo>
                      <a:pt x="43090" y="53827"/>
                    </a:lnTo>
                    <a:lnTo>
                      <a:pt x="43044" y="53827"/>
                    </a:lnTo>
                    <a:lnTo>
                      <a:pt x="42951" y="53873"/>
                    </a:lnTo>
                    <a:lnTo>
                      <a:pt x="42627" y="54058"/>
                    </a:lnTo>
                    <a:lnTo>
                      <a:pt x="42581" y="54104"/>
                    </a:lnTo>
                    <a:lnTo>
                      <a:pt x="42535" y="54104"/>
                    </a:lnTo>
                    <a:lnTo>
                      <a:pt x="42488" y="54151"/>
                    </a:lnTo>
                    <a:lnTo>
                      <a:pt x="42442" y="54151"/>
                    </a:lnTo>
                    <a:lnTo>
                      <a:pt x="42442" y="54197"/>
                    </a:lnTo>
                    <a:lnTo>
                      <a:pt x="42396" y="54197"/>
                    </a:lnTo>
                    <a:lnTo>
                      <a:pt x="42350" y="54243"/>
                    </a:lnTo>
                    <a:lnTo>
                      <a:pt x="42303" y="54243"/>
                    </a:lnTo>
                    <a:lnTo>
                      <a:pt x="42303" y="54290"/>
                    </a:lnTo>
                    <a:lnTo>
                      <a:pt x="42257" y="54290"/>
                    </a:lnTo>
                    <a:lnTo>
                      <a:pt x="42072" y="54382"/>
                    </a:lnTo>
                    <a:lnTo>
                      <a:pt x="41794" y="54475"/>
                    </a:lnTo>
                    <a:lnTo>
                      <a:pt x="41609" y="54475"/>
                    </a:lnTo>
                    <a:lnTo>
                      <a:pt x="41517" y="54428"/>
                    </a:lnTo>
                    <a:lnTo>
                      <a:pt x="41470" y="54382"/>
                    </a:lnTo>
                    <a:lnTo>
                      <a:pt x="41470" y="54336"/>
                    </a:lnTo>
                    <a:lnTo>
                      <a:pt x="41424" y="54290"/>
                    </a:lnTo>
                    <a:lnTo>
                      <a:pt x="41378" y="54151"/>
                    </a:lnTo>
                    <a:lnTo>
                      <a:pt x="41239" y="53595"/>
                    </a:lnTo>
                    <a:lnTo>
                      <a:pt x="41239" y="53503"/>
                    </a:lnTo>
                    <a:lnTo>
                      <a:pt x="41193" y="53410"/>
                    </a:lnTo>
                    <a:lnTo>
                      <a:pt x="41193" y="53364"/>
                    </a:lnTo>
                    <a:lnTo>
                      <a:pt x="41193" y="53318"/>
                    </a:lnTo>
                    <a:lnTo>
                      <a:pt x="41193" y="53271"/>
                    </a:lnTo>
                    <a:lnTo>
                      <a:pt x="40915" y="51975"/>
                    </a:lnTo>
                    <a:lnTo>
                      <a:pt x="40915" y="51929"/>
                    </a:lnTo>
                    <a:lnTo>
                      <a:pt x="40869" y="51837"/>
                    </a:lnTo>
                    <a:lnTo>
                      <a:pt x="40869" y="51744"/>
                    </a:lnTo>
                    <a:lnTo>
                      <a:pt x="40683" y="50818"/>
                    </a:lnTo>
                    <a:lnTo>
                      <a:pt x="40637" y="50726"/>
                    </a:lnTo>
                    <a:lnTo>
                      <a:pt x="40498" y="49939"/>
                    </a:lnTo>
                    <a:lnTo>
                      <a:pt x="40452" y="49893"/>
                    </a:lnTo>
                    <a:lnTo>
                      <a:pt x="40452" y="49846"/>
                    </a:lnTo>
                    <a:lnTo>
                      <a:pt x="40452" y="49800"/>
                    </a:lnTo>
                    <a:lnTo>
                      <a:pt x="40452" y="49754"/>
                    </a:lnTo>
                    <a:lnTo>
                      <a:pt x="40406" y="49661"/>
                    </a:lnTo>
                    <a:lnTo>
                      <a:pt x="40406" y="49615"/>
                    </a:lnTo>
                    <a:lnTo>
                      <a:pt x="40406" y="49569"/>
                    </a:lnTo>
                    <a:lnTo>
                      <a:pt x="40406" y="49522"/>
                    </a:lnTo>
                    <a:lnTo>
                      <a:pt x="40406" y="49476"/>
                    </a:lnTo>
                    <a:lnTo>
                      <a:pt x="40359" y="49476"/>
                    </a:lnTo>
                    <a:lnTo>
                      <a:pt x="40313" y="49245"/>
                    </a:lnTo>
                    <a:lnTo>
                      <a:pt x="40267" y="49013"/>
                    </a:lnTo>
                    <a:lnTo>
                      <a:pt x="40267" y="48921"/>
                    </a:lnTo>
                    <a:lnTo>
                      <a:pt x="40267" y="48874"/>
                    </a:lnTo>
                    <a:lnTo>
                      <a:pt x="40082" y="47949"/>
                    </a:lnTo>
                    <a:lnTo>
                      <a:pt x="40036" y="47903"/>
                    </a:lnTo>
                    <a:lnTo>
                      <a:pt x="40036" y="47810"/>
                    </a:lnTo>
                    <a:lnTo>
                      <a:pt x="40036" y="47717"/>
                    </a:lnTo>
                    <a:lnTo>
                      <a:pt x="40128" y="47671"/>
                    </a:lnTo>
                    <a:lnTo>
                      <a:pt x="40174" y="47625"/>
                    </a:lnTo>
                    <a:lnTo>
                      <a:pt x="40267" y="47625"/>
                    </a:lnTo>
                    <a:lnTo>
                      <a:pt x="41146" y="47069"/>
                    </a:lnTo>
                    <a:lnTo>
                      <a:pt x="41193" y="47023"/>
                    </a:lnTo>
                    <a:lnTo>
                      <a:pt x="41285" y="47023"/>
                    </a:lnTo>
                    <a:lnTo>
                      <a:pt x="41285" y="46977"/>
                    </a:lnTo>
                    <a:lnTo>
                      <a:pt x="41841" y="46653"/>
                    </a:lnTo>
                    <a:lnTo>
                      <a:pt x="41933" y="46653"/>
                    </a:lnTo>
                    <a:lnTo>
                      <a:pt x="41979" y="46607"/>
                    </a:lnTo>
                    <a:lnTo>
                      <a:pt x="50495" y="41701"/>
                    </a:lnTo>
                    <a:close/>
                    <a:moveTo>
                      <a:pt x="12127" y="49106"/>
                    </a:moveTo>
                    <a:lnTo>
                      <a:pt x="13747" y="54521"/>
                    </a:lnTo>
                    <a:lnTo>
                      <a:pt x="13423" y="54382"/>
                    </a:lnTo>
                    <a:lnTo>
                      <a:pt x="13191" y="54290"/>
                    </a:lnTo>
                    <a:lnTo>
                      <a:pt x="12821" y="54058"/>
                    </a:lnTo>
                    <a:lnTo>
                      <a:pt x="12497" y="53919"/>
                    </a:lnTo>
                    <a:lnTo>
                      <a:pt x="12312" y="53827"/>
                    </a:lnTo>
                    <a:lnTo>
                      <a:pt x="12266" y="53780"/>
                    </a:lnTo>
                    <a:lnTo>
                      <a:pt x="12220" y="53780"/>
                    </a:lnTo>
                    <a:lnTo>
                      <a:pt x="12127" y="53688"/>
                    </a:lnTo>
                    <a:lnTo>
                      <a:pt x="12127" y="49106"/>
                    </a:lnTo>
                    <a:close/>
                    <a:moveTo>
                      <a:pt x="35268" y="53873"/>
                    </a:moveTo>
                    <a:lnTo>
                      <a:pt x="35222" y="53919"/>
                    </a:lnTo>
                    <a:lnTo>
                      <a:pt x="35176" y="53966"/>
                    </a:lnTo>
                    <a:lnTo>
                      <a:pt x="35176" y="54012"/>
                    </a:lnTo>
                    <a:lnTo>
                      <a:pt x="34991" y="54428"/>
                    </a:lnTo>
                    <a:lnTo>
                      <a:pt x="34944" y="54475"/>
                    </a:lnTo>
                    <a:lnTo>
                      <a:pt x="34898" y="54567"/>
                    </a:lnTo>
                    <a:lnTo>
                      <a:pt x="34991" y="54336"/>
                    </a:lnTo>
                    <a:lnTo>
                      <a:pt x="35130" y="54058"/>
                    </a:lnTo>
                    <a:lnTo>
                      <a:pt x="35176" y="53966"/>
                    </a:lnTo>
                    <a:lnTo>
                      <a:pt x="35222" y="53873"/>
                    </a:lnTo>
                    <a:close/>
                    <a:moveTo>
                      <a:pt x="11433" y="54428"/>
                    </a:moveTo>
                    <a:lnTo>
                      <a:pt x="11572" y="54475"/>
                    </a:lnTo>
                    <a:lnTo>
                      <a:pt x="11757" y="54614"/>
                    </a:lnTo>
                    <a:lnTo>
                      <a:pt x="11896" y="54706"/>
                    </a:lnTo>
                    <a:lnTo>
                      <a:pt x="11386" y="54428"/>
                    </a:lnTo>
                    <a:close/>
                    <a:moveTo>
                      <a:pt x="27354" y="53410"/>
                    </a:moveTo>
                    <a:lnTo>
                      <a:pt x="27632" y="53642"/>
                    </a:lnTo>
                    <a:lnTo>
                      <a:pt x="27863" y="53919"/>
                    </a:lnTo>
                    <a:lnTo>
                      <a:pt x="28048" y="54290"/>
                    </a:lnTo>
                    <a:lnTo>
                      <a:pt x="28095" y="54660"/>
                    </a:lnTo>
                    <a:lnTo>
                      <a:pt x="28095" y="54706"/>
                    </a:lnTo>
                    <a:lnTo>
                      <a:pt x="27956" y="54614"/>
                    </a:lnTo>
                    <a:lnTo>
                      <a:pt x="27771" y="54475"/>
                    </a:lnTo>
                    <a:lnTo>
                      <a:pt x="27539" y="54104"/>
                    </a:lnTo>
                    <a:lnTo>
                      <a:pt x="27400" y="53734"/>
                    </a:lnTo>
                    <a:lnTo>
                      <a:pt x="27354" y="53410"/>
                    </a:lnTo>
                    <a:close/>
                    <a:moveTo>
                      <a:pt x="31681" y="54521"/>
                    </a:moveTo>
                    <a:lnTo>
                      <a:pt x="31612" y="54752"/>
                    </a:lnTo>
                    <a:lnTo>
                      <a:pt x="31658" y="54567"/>
                    </a:lnTo>
                    <a:lnTo>
                      <a:pt x="31681" y="54521"/>
                    </a:lnTo>
                    <a:close/>
                    <a:moveTo>
                      <a:pt x="35315" y="54058"/>
                    </a:moveTo>
                    <a:lnTo>
                      <a:pt x="35315" y="54104"/>
                    </a:lnTo>
                    <a:lnTo>
                      <a:pt x="34991" y="54752"/>
                    </a:lnTo>
                    <a:lnTo>
                      <a:pt x="34944" y="54752"/>
                    </a:lnTo>
                    <a:lnTo>
                      <a:pt x="34991" y="54706"/>
                    </a:lnTo>
                    <a:lnTo>
                      <a:pt x="34991" y="54614"/>
                    </a:lnTo>
                    <a:lnTo>
                      <a:pt x="35037" y="54521"/>
                    </a:lnTo>
                    <a:lnTo>
                      <a:pt x="35083" y="54475"/>
                    </a:lnTo>
                    <a:lnTo>
                      <a:pt x="35268" y="54104"/>
                    </a:lnTo>
                    <a:lnTo>
                      <a:pt x="35268" y="54058"/>
                    </a:lnTo>
                    <a:close/>
                    <a:moveTo>
                      <a:pt x="12127" y="47579"/>
                    </a:moveTo>
                    <a:lnTo>
                      <a:pt x="12590" y="47903"/>
                    </a:lnTo>
                    <a:lnTo>
                      <a:pt x="12868" y="48365"/>
                    </a:lnTo>
                    <a:lnTo>
                      <a:pt x="14765" y="54891"/>
                    </a:lnTo>
                    <a:lnTo>
                      <a:pt x="13978" y="54614"/>
                    </a:lnTo>
                    <a:lnTo>
                      <a:pt x="12127" y="48319"/>
                    </a:lnTo>
                    <a:lnTo>
                      <a:pt x="12127" y="47579"/>
                    </a:lnTo>
                    <a:close/>
                    <a:moveTo>
                      <a:pt x="13330" y="49198"/>
                    </a:moveTo>
                    <a:lnTo>
                      <a:pt x="15228" y="52438"/>
                    </a:lnTo>
                    <a:lnTo>
                      <a:pt x="15228" y="53132"/>
                    </a:lnTo>
                    <a:lnTo>
                      <a:pt x="15228" y="53642"/>
                    </a:lnTo>
                    <a:lnTo>
                      <a:pt x="15320" y="54104"/>
                    </a:lnTo>
                    <a:lnTo>
                      <a:pt x="15413" y="54567"/>
                    </a:lnTo>
                    <a:lnTo>
                      <a:pt x="15598" y="55030"/>
                    </a:lnTo>
                    <a:lnTo>
                      <a:pt x="14997" y="54937"/>
                    </a:lnTo>
                    <a:lnTo>
                      <a:pt x="13330" y="49245"/>
                    </a:lnTo>
                    <a:lnTo>
                      <a:pt x="13330" y="49198"/>
                    </a:lnTo>
                    <a:close/>
                    <a:moveTo>
                      <a:pt x="12127" y="54799"/>
                    </a:moveTo>
                    <a:lnTo>
                      <a:pt x="12220" y="54845"/>
                    </a:lnTo>
                    <a:lnTo>
                      <a:pt x="12312" y="54891"/>
                    </a:lnTo>
                    <a:lnTo>
                      <a:pt x="12451" y="54937"/>
                    </a:lnTo>
                    <a:lnTo>
                      <a:pt x="12497" y="54984"/>
                    </a:lnTo>
                    <a:lnTo>
                      <a:pt x="12544" y="54984"/>
                    </a:lnTo>
                    <a:lnTo>
                      <a:pt x="12682" y="55030"/>
                    </a:lnTo>
                    <a:lnTo>
                      <a:pt x="12821" y="55076"/>
                    </a:lnTo>
                    <a:lnTo>
                      <a:pt x="12960" y="55123"/>
                    </a:lnTo>
                    <a:lnTo>
                      <a:pt x="13006" y="55169"/>
                    </a:lnTo>
                    <a:lnTo>
                      <a:pt x="13191" y="55215"/>
                    </a:lnTo>
                    <a:lnTo>
                      <a:pt x="13238" y="55215"/>
                    </a:lnTo>
                    <a:lnTo>
                      <a:pt x="13469" y="55308"/>
                    </a:lnTo>
                    <a:lnTo>
                      <a:pt x="13701" y="55308"/>
                    </a:lnTo>
                    <a:lnTo>
                      <a:pt x="13932" y="55400"/>
                    </a:lnTo>
                    <a:lnTo>
                      <a:pt x="13978" y="55400"/>
                    </a:lnTo>
                    <a:lnTo>
                      <a:pt x="13978" y="55493"/>
                    </a:lnTo>
                    <a:lnTo>
                      <a:pt x="13886" y="55493"/>
                    </a:lnTo>
                    <a:lnTo>
                      <a:pt x="13191" y="55354"/>
                    </a:lnTo>
                    <a:lnTo>
                      <a:pt x="12729" y="55215"/>
                    </a:lnTo>
                    <a:lnTo>
                      <a:pt x="12266" y="55030"/>
                    </a:lnTo>
                    <a:lnTo>
                      <a:pt x="12127" y="54984"/>
                    </a:lnTo>
                    <a:lnTo>
                      <a:pt x="12127" y="54799"/>
                    </a:lnTo>
                    <a:close/>
                    <a:moveTo>
                      <a:pt x="37490" y="52577"/>
                    </a:moveTo>
                    <a:lnTo>
                      <a:pt x="37583" y="52762"/>
                    </a:lnTo>
                    <a:lnTo>
                      <a:pt x="38138" y="53734"/>
                    </a:lnTo>
                    <a:lnTo>
                      <a:pt x="38416" y="55493"/>
                    </a:lnTo>
                    <a:lnTo>
                      <a:pt x="36842" y="52716"/>
                    </a:lnTo>
                    <a:lnTo>
                      <a:pt x="37166" y="52623"/>
                    </a:lnTo>
                    <a:lnTo>
                      <a:pt x="37212" y="52577"/>
                    </a:lnTo>
                    <a:close/>
                    <a:moveTo>
                      <a:pt x="14210" y="55447"/>
                    </a:moveTo>
                    <a:lnTo>
                      <a:pt x="14580" y="55493"/>
                    </a:lnTo>
                    <a:lnTo>
                      <a:pt x="14950" y="55493"/>
                    </a:lnTo>
                    <a:lnTo>
                      <a:pt x="14950" y="55539"/>
                    </a:lnTo>
                    <a:lnTo>
                      <a:pt x="14256" y="55539"/>
                    </a:lnTo>
                    <a:lnTo>
                      <a:pt x="14210" y="55447"/>
                    </a:lnTo>
                    <a:close/>
                    <a:moveTo>
                      <a:pt x="15598" y="55493"/>
                    </a:moveTo>
                    <a:lnTo>
                      <a:pt x="15182" y="55539"/>
                    </a:lnTo>
                    <a:lnTo>
                      <a:pt x="15182" y="55493"/>
                    </a:lnTo>
                    <a:close/>
                    <a:moveTo>
                      <a:pt x="43275" y="55076"/>
                    </a:moveTo>
                    <a:lnTo>
                      <a:pt x="43414" y="55169"/>
                    </a:lnTo>
                    <a:lnTo>
                      <a:pt x="43460" y="55215"/>
                    </a:lnTo>
                    <a:lnTo>
                      <a:pt x="43460" y="56187"/>
                    </a:lnTo>
                    <a:lnTo>
                      <a:pt x="43275" y="55076"/>
                    </a:lnTo>
                    <a:close/>
                    <a:moveTo>
                      <a:pt x="24438" y="55169"/>
                    </a:moveTo>
                    <a:lnTo>
                      <a:pt x="24716" y="55400"/>
                    </a:lnTo>
                    <a:lnTo>
                      <a:pt x="24947" y="55678"/>
                    </a:lnTo>
                    <a:lnTo>
                      <a:pt x="25132" y="56048"/>
                    </a:lnTo>
                    <a:lnTo>
                      <a:pt x="25179" y="56372"/>
                    </a:lnTo>
                    <a:lnTo>
                      <a:pt x="25179" y="56511"/>
                    </a:lnTo>
                    <a:lnTo>
                      <a:pt x="25040" y="56372"/>
                    </a:lnTo>
                    <a:lnTo>
                      <a:pt x="24901" y="56233"/>
                    </a:lnTo>
                    <a:lnTo>
                      <a:pt x="24670" y="55909"/>
                    </a:lnTo>
                    <a:lnTo>
                      <a:pt x="24484" y="55539"/>
                    </a:lnTo>
                    <a:lnTo>
                      <a:pt x="24438" y="55354"/>
                    </a:lnTo>
                    <a:lnTo>
                      <a:pt x="24438" y="55169"/>
                    </a:lnTo>
                    <a:close/>
                    <a:moveTo>
                      <a:pt x="27585" y="51513"/>
                    </a:moveTo>
                    <a:lnTo>
                      <a:pt x="27863" y="52022"/>
                    </a:lnTo>
                    <a:lnTo>
                      <a:pt x="28141" y="52531"/>
                    </a:lnTo>
                    <a:lnTo>
                      <a:pt x="28372" y="53086"/>
                    </a:lnTo>
                    <a:lnTo>
                      <a:pt x="28511" y="53688"/>
                    </a:lnTo>
                    <a:lnTo>
                      <a:pt x="28511" y="53734"/>
                    </a:lnTo>
                    <a:lnTo>
                      <a:pt x="28604" y="54243"/>
                    </a:lnTo>
                    <a:lnTo>
                      <a:pt x="28604" y="54799"/>
                    </a:lnTo>
                    <a:lnTo>
                      <a:pt x="28604" y="54845"/>
                    </a:lnTo>
                    <a:lnTo>
                      <a:pt x="28604" y="54891"/>
                    </a:lnTo>
                    <a:lnTo>
                      <a:pt x="28557" y="54937"/>
                    </a:lnTo>
                    <a:lnTo>
                      <a:pt x="28465" y="55493"/>
                    </a:lnTo>
                    <a:lnTo>
                      <a:pt x="28372" y="55724"/>
                    </a:lnTo>
                    <a:lnTo>
                      <a:pt x="28280" y="55956"/>
                    </a:lnTo>
                    <a:lnTo>
                      <a:pt x="28048" y="56187"/>
                    </a:lnTo>
                    <a:lnTo>
                      <a:pt x="27817" y="56372"/>
                    </a:lnTo>
                    <a:lnTo>
                      <a:pt x="27632" y="56419"/>
                    </a:lnTo>
                    <a:lnTo>
                      <a:pt x="27400" y="56511"/>
                    </a:lnTo>
                    <a:lnTo>
                      <a:pt x="26937" y="56511"/>
                    </a:lnTo>
                    <a:lnTo>
                      <a:pt x="26475" y="56465"/>
                    </a:lnTo>
                    <a:lnTo>
                      <a:pt x="26521" y="55956"/>
                    </a:lnTo>
                    <a:lnTo>
                      <a:pt x="26521" y="55447"/>
                    </a:lnTo>
                    <a:lnTo>
                      <a:pt x="26475" y="55400"/>
                    </a:lnTo>
                    <a:lnTo>
                      <a:pt x="26475" y="55261"/>
                    </a:lnTo>
                    <a:lnTo>
                      <a:pt x="26475" y="55215"/>
                    </a:lnTo>
                    <a:lnTo>
                      <a:pt x="26336" y="54614"/>
                    </a:lnTo>
                    <a:lnTo>
                      <a:pt x="26151" y="54012"/>
                    </a:lnTo>
                    <a:lnTo>
                      <a:pt x="26428" y="53873"/>
                    </a:lnTo>
                    <a:lnTo>
                      <a:pt x="26521" y="53780"/>
                    </a:lnTo>
                    <a:lnTo>
                      <a:pt x="26521" y="53827"/>
                    </a:lnTo>
                    <a:lnTo>
                      <a:pt x="26521" y="53873"/>
                    </a:lnTo>
                    <a:lnTo>
                      <a:pt x="26521" y="53919"/>
                    </a:lnTo>
                    <a:lnTo>
                      <a:pt x="26521" y="54012"/>
                    </a:lnTo>
                    <a:lnTo>
                      <a:pt x="26567" y="54151"/>
                    </a:lnTo>
                    <a:lnTo>
                      <a:pt x="26567" y="54197"/>
                    </a:lnTo>
                    <a:lnTo>
                      <a:pt x="26613" y="54336"/>
                    </a:lnTo>
                    <a:lnTo>
                      <a:pt x="26613" y="54382"/>
                    </a:lnTo>
                    <a:lnTo>
                      <a:pt x="26706" y="54521"/>
                    </a:lnTo>
                    <a:lnTo>
                      <a:pt x="26706" y="54567"/>
                    </a:lnTo>
                    <a:lnTo>
                      <a:pt x="26799" y="54706"/>
                    </a:lnTo>
                    <a:lnTo>
                      <a:pt x="26845" y="54752"/>
                    </a:lnTo>
                    <a:lnTo>
                      <a:pt x="26891" y="54845"/>
                    </a:lnTo>
                    <a:lnTo>
                      <a:pt x="26984" y="54984"/>
                    </a:lnTo>
                    <a:lnTo>
                      <a:pt x="27030" y="54984"/>
                    </a:lnTo>
                    <a:lnTo>
                      <a:pt x="27354" y="55261"/>
                    </a:lnTo>
                    <a:lnTo>
                      <a:pt x="27539" y="55308"/>
                    </a:lnTo>
                    <a:lnTo>
                      <a:pt x="27724" y="55354"/>
                    </a:lnTo>
                    <a:lnTo>
                      <a:pt x="27863" y="55308"/>
                    </a:lnTo>
                    <a:lnTo>
                      <a:pt x="27956" y="55261"/>
                    </a:lnTo>
                    <a:lnTo>
                      <a:pt x="28095" y="55169"/>
                    </a:lnTo>
                    <a:lnTo>
                      <a:pt x="28187" y="55030"/>
                    </a:lnTo>
                    <a:lnTo>
                      <a:pt x="28233" y="54937"/>
                    </a:lnTo>
                    <a:lnTo>
                      <a:pt x="28233" y="54845"/>
                    </a:lnTo>
                    <a:lnTo>
                      <a:pt x="28233" y="54799"/>
                    </a:lnTo>
                    <a:lnTo>
                      <a:pt x="28233" y="54614"/>
                    </a:lnTo>
                    <a:lnTo>
                      <a:pt x="28141" y="54243"/>
                    </a:lnTo>
                    <a:lnTo>
                      <a:pt x="28002" y="53873"/>
                    </a:lnTo>
                    <a:lnTo>
                      <a:pt x="27724" y="53549"/>
                    </a:lnTo>
                    <a:lnTo>
                      <a:pt x="27400" y="53271"/>
                    </a:lnTo>
                    <a:lnTo>
                      <a:pt x="27354" y="53271"/>
                    </a:lnTo>
                    <a:lnTo>
                      <a:pt x="27261" y="53225"/>
                    </a:lnTo>
                    <a:lnTo>
                      <a:pt x="27215" y="53225"/>
                    </a:lnTo>
                    <a:lnTo>
                      <a:pt x="27123" y="53179"/>
                    </a:lnTo>
                    <a:lnTo>
                      <a:pt x="26984" y="53179"/>
                    </a:lnTo>
                    <a:lnTo>
                      <a:pt x="26799" y="53271"/>
                    </a:lnTo>
                    <a:lnTo>
                      <a:pt x="26752" y="53271"/>
                    </a:lnTo>
                    <a:lnTo>
                      <a:pt x="26613" y="53410"/>
                    </a:lnTo>
                    <a:lnTo>
                      <a:pt x="26613" y="53364"/>
                    </a:lnTo>
                    <a:lnTo>
                      <a:pt x="26613" y="53271"/>
                    </a:lnTo>
                    <a:lnTo>
                      <a:pt x="26613" y="53179"/>
                    </a:lnTo>
                    <a:lnTo>
                      <a:pt x="26567" y="53132"/>
                    </a:lnTo>
                    <a:lnTo>
                      <a:pt x="26567" y="53040"/>
                    </a:lnTo>
                    <a:lnTo>
                      <a:pt x="26521" y="52994"/>
                    </a:lnTo>
                    <a:lnTo>
                      <a:pt x="26521" y="52947"/>
                    </a:lnTo>
                    <a:lnTo>
                      <a:pt x="26521" y="52901"/>
                    </a:lnTo>
                    <a:lnTo>
                      <a:pt x="26475" y="52901"/>
                    </a:lnTo>
                    <a:lnTo>
                      <a:pt x="26475" y="52808"/>
                    </a:lnTo>
                    <a:lnTo>
                      <a:pt x="26428" y="52808"/>
                    </a:lnTo>
                    <a:lnTo>
                      <a:pt x="26428" y="52762"/>
                    </a:lnTo>
                    <a:lnTo>
                      <a:pt x="26382" y="52716"/>
                    </a:lnTo>
                    <a:lnTo>
                      <a:pt x="26382" y="52670"/>
                    </a:lnTo>
                    <a:lnTo>
                      <a:pt x="26336" y="52623"/>
                    </a:lnTo>
                    <a:lnTo>
                      <a:pt x="26290" y="52577"/>
                    </a:lnTo>
                    <a:lnTo>
                      <a:pt x="26243" y="52531"/>
                    </a:lnTo>
                    <a:lnTo>
                      <a:pt x="26197" y="52485"/>
                    </a:lnTo>
                    <a:lnTo>
                      <a:pt x="26151" y="52438"/>
                    </a:lnTo>
                    <a:lnTo>
                      <a:pt x="26151" y="52392"/>
                    </a:lnTo>
                    <a:lnTo>
                      <a:pt x="26058" y="52346"/>
                    </a:lnTo>
                    <a:lnTo>
                      <a:pt x="25780" y="52114"/>
                    </a:lnTo>
                    <a:lnTo>
                      <a:pt x="25734" y="51975"/>
                    </a:lnTo>
                    <a:lnTo>
                      <a:pt x="25780" y="51975"/>
                    </a:lnTo>
                    <a:lnTo>
                      <a:pt x="25873" y="52114"/>
                    </a:lnTo>
                    <a:lnTo>
                      <a:pt x="25873" y="52161"/>
                    </a:lnTo>
                    <a:lnTo>
                      <a:pt x="26012" y="52253"/>
                    </a:lnTo>
                    <a:lnTo>
                      <a:pt x="26058" y="52253"/>
                    </a:lnTo>
                    <a:lnTo>
                      <a:pt x="26197" y="52392"/>
                    </a:lnTo>
                    <a:lnTo>
                      <a:pt x="26336" y="52438"/>
                    </a:lnTo>
                    <a:lnTo>
                      <a:pt x="26567" y="52485"/>
                    </a:lnTo>
                    <a:lnTo>
                      <a:pt x="26706" y="52485"/>
                    </a:lnTo>
                    <a:lnTo>
                      <a:pt x="26845" y="52392"/>
                    </a:lnTo>
                    <a:lnTo>
                      <a:pt x="26937" y="52299"/>
                    </a:lnTo>
                    <a:lnTo>
                      <a:pt x="27030" y="52207"/>
                    </a:lnTo>
                    <a:lnTo>
                      <a:pt x="27030" y="52114"/>
                    </a:lnTo>
                    <a:lnTo>
                      <a:pt x="27076" y="52068"/>
                    </a:lnTo>
                    <a:lnTo>
                      <a:pt x="27076" y="52022"/>
                    </a:lnTo>
                    <a:lnTo>
                      <a:pt x="27076" y="51929"/>
                    </a:lnTo>
                    <a:lnTo>
                      <a:pt x="27076" y="51790"/>
                    </a:lnTo>
                    <a:lnTo>
                      <a:pt x="27076" y="51651"/>
                    </a:lnTo>
                    <a:lnTo>
                      <a:pt x="27215" y="51605"/>
                    </a:lnTo>
                    <a:lnTo>
                      <a:pt x="27308" y="51605"/>
                    </a:lnTo>
                    <a:lnTo>
                      <a:pt x="27400" y="51559"/>
                    </a:lnTo>
                    <a:lnTo>
                      <a:pt x="27585" y="51513"/>
                    </a:lnTo>
                    <a:close/>
                    <a:moveTo>
                      <a:pt x="23281" y="56465"/>
                    </a:moveTo>
                    <a:lnTo>
                      <a:pt x="23327" y="56789"/>
                    </a:lnTo>
                    <a:lnTo>
                      <a:pt x="23327" y="56835"/>
                    </a:lnTo>
                    <a:lnTo>
                      <a:pt x="23189" y="56743"/>
                    </a:lnTo>
                    <a:lnTo>
                      <a:pt x="23235" y="56511"/>
                    </a:lnTo>
                    <a:lnTo>
                      <a:pt x="23281" y="56465"/>
                    </a:lnTo>
                    <a:close/>
                    <a:moveTo>
                      <a:pt x="34806" y="54891"/>
                    </a:moveTo>
                    <a:lnTo>
                      <a:pt x="34852" y="54937"/>
                    </a:lnTo>
                    <a:lnTo>
                      <a:pt x="34898" y="54984"/>
                    </a:lnTo>
                    <a:lnTo>
                      <a:pt x="34667" y="55585"/>
                    </a:lnTo>
                    <a:lnTo>
                      <a:pt x="34667" y="55632"/>
                    </a:lnTo>
                    <a:lnTo>
                      <a:pt x="34667" y="55724"/>
                    </a:lnTo>
                    <a:lnTo>
                      <a:pt x="34620" y="55863"/>
                    </a:lnTo>
                    <a:lnTo>
                      <a:pt x="34528" y="56419"/>
                    </a:lnTo>
                    <a:lnTo>
                      <a:pt x="34435" y="56928"/>
                    </a:lnTo>
                    <a:lnTo>
                      <a:pt x="34343" y="56881"/>
                    </a:lnTo>
                    <a:lnTo>
                      <a:pt x="34296" y="56881"/>
                    </a:lnTo>
                    <a:lnTo>
                      <a:pt x="34296" y="56743"/>
                    </a:lnTo>
                    <a:lnTo>
                      <a:pt x="34343" y="56650"/>
                    </a:lnTo>
                    <a:lnTo>
                      <a:pt x="34343" y="56557"/>
                    </a:lnTo>
                    <a:lnTo>
                      <a:pt x="34343" y="56465"/>
                    </a:lnTo>
                    <a:lnTo>
                      <a:pt x="34389" y="56372"/>
                    </a:lnTo>
                    <a:lnTo>
                      <a:pt x="34389" y="56233"/>
                    </a:lnTo>
                    <a:lnTo>
                      <a:pt x="34435" y="56187"/>
                    </a:lnTo>
                    <a:lnTo>
                      <a:pt x="34435" y="56002"/>
                    </a:lnTo>
                    <a:lnTo>
                      <a:pt x="34482" y="55863"/>
                    </a:lnTo>
                    <a:lnTo>
                      <a:pt x="34482" y="55817"/>
                    </a:lnTo>
                    <a:lnTo>
                      <a:pt x="34528" y="55724"/>
                    </a:lnTo>
                    <a:lnTo>
                      <a:pt x="34759" y="55030"/>
                    </a:lnTo>
                    <a:lnTo>
                      <a:pt x="34806" y="54937"/>
                    </a:lnTo>
                    <a:lnTo>
                      <a:pt x="34806" y="54891"/>
                    </a:lnTo>
                    <a:close/>
                    <a:moveTo>
                      <a:pt x="36657" y="52855"/>
                    </a:moveTo>
                    <a:lnTo>
                      <a:pt x="38508" y="56095"/>
                    </a:lnTo>
                    <a:lnTo>
                      <a:pt x="38693" y="57390"/>
                    </a:lnTo>
                    <a:lnTo>
                      <a:pt x="35824" y="54290"/>
                    </a:lnTo>
                    <a:lnTo>
                      <a:pt x="35963" y="53966"/>
                    </a:lnTo>
                    <a:lnTo>
                      <a:pt x="36240" y="53410"/>
                    </a:lnTo>
                    <a:lnTo>
                      <a:pt x="36425" y="53132"/>
                    </a:lnTo>
                    <a:lnTo>
                      <a:pt x="36657" y="52855"/>
                    </a:lnTo>
                    <a:close/>
                    <a:moveTo>
                      <a:pt x="17542" y="19254"/>
                    </a:moveTo>
                    <a:lnTo>
                      <a:pt x="17727" y="19624"/>
                    </a:lnTo>
                    <a:lnTo>
                      <a:pt x="18005" y="19994"/>
                    </a:lnTo>
                    <a:lnTo>
                      <a:pt x="19949" y="22355"/>
                    </a:lnTo>
                    <a:lnTo>
                      <a:pt x="19440" y="23373"/>
                    </a:lnTo>
                    <a:lnTo>
                      <a:pt x="19301" y="23789"/>
                    </a:lnTo>
                    <a:lnTo>
                      <a:pt x="19162" y="24252"/>
                    </a:lnTo>
                    <a:lnTo>
                      <a:pt x="19116" y="24669"/>
                    </a:lnTo>
                    <a:lnTo>
                      <a:pt x="19116" y="25131"/>
                    </a:lnTo>
                    <a:lnTo>
                      <a:pt x="19208" y="25594"/>
                    </a:lnTo>
                    <a:lnTo>
                      <a:pt x="19301" y="26011"/>
                    </a:lnTo>
                    <a:lnTo>
                      <a:pt x="19486" y="26427"/>
                    </a:lnTo>
                    <a:lnTo>
                      <a:pt x="19717" y="26844"/>
                    </a:lnTo>
                    <a:lnTo>
                      <a:pt x="19764" y="26890"/>
                    </a:lnTo>
                    <a:lnTo>
                      <a:pt x="19810" y="26983"/>
                    </a:lnTo>
                    <a:lnTo>
                      <a:pt x="19856" y="27029"/>
                    </a:lnTo>
                    <a:lnTo>
                      <a:pt x="20180" y="27492"/>
                    </a:lnTo>
                    <a:lnTo>
                      <a:pt x="20180" y="27538"/>
                    </a:lnTo>
                    <a:lnTo>
                      <a:pt x="20226" y="27584"/>
                    </a:lnTo>
                    <a:lnTo>
                      <a:pt x="20273" y="27677"/>
                    </a:lnTo>
                    <a:lnTo>
                      <a:pt x="21522" y="29575"/>
                    </a:lnTo>
                    <a:lnTo>
                      <a:pt x="21615" y="29713"/>
                    </a:lnTo>
                    <a:lnTo>
                      <a:pt x="21708" y="29806"/>
                    </a:lnTo>
                    <a:lnTo>
                      <a:pt x="21893" y="30130"/>
                    </a:lnTo>
                    <a:lnTo>
                      <a:pt x="22031" y="30315"/>
                    </a:lnTo>
                    <a:lnTo>
                      <a:pt x="22124" y="30454"/>
                    </a:lnTo>
                    <a:lnTo>
                      <a:pt x="22170" y="30547"/>
                    </a:lnTo>
                    <a:lnTo>
                      <a:pt x="22217" y="30547"/>
                    </a:lnTo>
                    <a:lnTo>
                      <a:pt x="23790" y="32953"/>
                    </a:lnTo>
                    <a:lnTo>
                      <a:pt x="23790" y="33000"/>
                    </a:lnTo>
                    <a:lnTo>
                      <a:pt x="24114" y="33370"/>
                    </a:lnTo>
                    <a:lnTo>
                      <a:pt x="24484" y="33740"/>
                    </a:lnTo>
                    <a:lnTo>
                      <a:pt x="24484" y="34342"/>
                    </a:lnTo>
                    <a:lnTo>
                      <a:pt x="24484" y="34434"/>
                    </a:lnTo>
                    <a:lnTo>
                      <a:pt x="24484" y="34481"/>
                    </a:lnTo>
                    <a:lnTo>
                      <a:pt x="24484" y="36841"/>
                    </a:lnTo>
                    <a:lnTo>
                      <a:pt x="24484" y="37119"/>
                    </a:lnTo>
                    <a:lnTo>
                      <a:pt x="24484" y="37396"/>
                    </a:lnTo>
                    <a:lnTo>
                      <a:pt x="24484" y="40405"/>
                    </a:lnTo>
                    <a:lnTo>
                      <a:pt x="24484" y="40451"/>
                    </a:lnTo>
                    <a:lnTo>
                      <a:pt x="24484" y="40497"/>
                    </a:lnTo>
                    <a:lnTo>
                      <a:pt x="24484" y="40590"/>
                    </a:lnTo>
                    <a:lnTo>
                      <a:pt x="24484" y="40636"/>
                    </a:lnTo>
                    <a:lnTo>
                      <a:pt x="24484" y="40821"/>
                    </a:lnTo>
                    <a:lnTo>
                      <a:pt x="24484" y="42626"/>
                    </a:lnTo>
                    <a:lnTo>
                      <a:pt x="24484" y="42719"/>
                    </a:lnTo>
                    <a:lnTo>
                      <a:pt x="24484" y="42765"/>
                    </a:lnTo>
                    <a:lnTo>
                      <a:pt x="24484" y="44015"/>
                    </a:lnTo>
                    <a:lnTo>
                      <a:pt x="24484" y="44107"/>
                    </a:lnTo>
                    <a:lnTo>
                      <a:pt x="24484" y="44200"/>
                    </a:lnTo>
                    <a:lnTo>
                      <a:pt x="24484" y="45635"/>
                    </a:lnTo>
                    <a:lnTo>
                      <a:pt x="24531" y="46005"/>
                    </a:lnTo>
                    <a:lnTo>
                      <a:pt x="24531" y="46375"/>
                    </a:lnTo>
                    <a:lnTo>
                      <a:pt x="24531" y="46745"/>
                    </a:lnTo>
                    <a:lnTo>
                      <a:pt x="24531" y="47116"/>
                    </a:lnTo>
                    <a:lnTo>
                      <a:pt x="24531" y="48041"/>
                    </a:lnTo>
                    <a:lnTo>
                      <a:pt x="24531" y="48088"/>
                    </a:lnTo>
                    <a:lnTo>
                      <a:pt x="24531" y="48180"/>
                    </a:lnTo>
                    <a:lnTo>
                      <a:pt x="24531" y="49106"/>
                    </a:lnTo>
                    <a:lnTo>
                      <a:pt x="24531" y="49198"/>
                    </a:lnTo>
                    <a:lnTo>
                      <a:pt x="24531" y="49291"/>
                    </a:lnTo>
                    <a:lnTo>
                      <a:pt x="24531" y="49337"/>
                    </a:lnTo>
                    <a:lnTo>
                      <a:pt x="24531" y="49384"/>
                    </a:lnTo>
                    <a:lnTo>
                      <a:pt x="24531" y="49430"/>
                    </a:lnTo>
                    <a:lnTo>
                      <a:pt x="24531" y="49476"/>
                    </a:lnTo>
                    <a:lnTo>
                      <a:pt x="24531" y="49893"/>
                    </a:lnTo>
                    <a:lnTo>
                      <a:pt x="24531" y="49939"/>
                    </a:lnTo>
                    <a:lnTo>
                      <a:pt x="24531" y="50032"/>
                    </a:lnTo>
                    <a:lnTo>
                      <a:pt x="24531" y="50402"/>
                    </a:lnTo>
                    <a:lnTo>
                      <a:pt x="24531" y="50448"/>
                    </a:lnTo>
                    <a:lnTo>
                      <a:pt x="24531" y="50957"/>
                    </a:lnTo>
                    <a:lnTo>
                      <a:pt x="24531" y="51050"/>
                    </a:lnTo>
                    <a:lnTo>
                      <a:pt x="24531" y="51142"/>
                    </a:lnTo>
                    <a:lnTo>
                      <a:pt x="24531" y="51235"/>
                    </a:lnTo>
                    <a:lnTo>
                      <a:pt x="24531" y="51281"/>
                    </a:lnTo>
                    <a:lnTo>
                      <a:pt x="24531" y="51327"/>
                    </a:lnTo>
                    <a:lnTo>
                      <a:pt x="24531" y="51374"/>
                    </a:lnTo>
                    <a:lnTo>
                      <a:pt x="24531" y="51466"/>
                    </a:lnTo>
                    <a:lnTo>
                      <a:pt x="24531" y="51651"/>
                    </a:lnTo>
                    <a:lnTo>
                      <a:pt x="24531" y="51698"/>
                    </a:lnTo>
                    <a:lnTo>
                      <a:pt x="24531" y="51744"/>
                    </a:lnTo>
                    <a:lnTo>
                      <a:pt x="24531" y="51837"/>
                    </a:lnTo>
                    <a:lnTo>
                      <a:pt x="24531" y="51975"/>
                    </a:lnTo>
                    <a:lnTo>
                      <a:pt x="24531" y="52068"/>
                    </a:lnTo>
                    <a:lnTo>
                      <a:pt x="24531" y="52161"/>
                    </a:lnTo>
                    <a:lnTo>
                      <a:pt x="24531" y="52207"/>
                    </a:lnTo>
                    <a:lnTo>
                      <a:pt x="24531" y="52716"/>
                    </a:lnTo>
                    <a:lnTo>
                      <a:pt x="24531" y="52808"/>
                    </a:lnTo>
                    <a:lnTo>
                      <a:pt x="24531" y="52855"/>
                    </a:lnTo>
                    <a:lnTo>
                      <a:pt x="24531" y="52901"/>
                    </a:lnTo>
                    <a:lnTo>
                      <a:pt x="24531" y="52947"/>
                    </a:lnTo>
                    <a:lnTo>
                      <a:pt x="24531" y="53086"/>
                    </a:lnTo>
                    <a:lnTo>
                      <a:pt x="24531" y="53132"/>
                    </a:lnTo>
                    <a:lnTo>
                      <a:pt x="24531" y="53456"/>
                    </a:lnTo>
                    <a:lnTo>
                      <a:pt x="24484" y="53549"/>
                    </a:lnTo>
                    <a:lnTo>
                      <a:pt x="24484" y="53642"/>
                    </a:lnTo>
                    <a:lnTo>
                      <a:pt x="24484" y="53688"/>
                    </a:lnTo>
                    <a:lnTo>
                      <a:pt x="24484" y="53780"/>
                    </a:lnTo>
                    <a:lnTo>
                      <a:pt x="24484" y="53873"/>
                    </a:lnTo>
                    <a:lnTo>
                      <a:pt x="24392" y="54243"/>
                    </a:lnTo>
                    <a:lnTo>
                      <a:pt x="24299" y="54614"/>
                    </a:lnTo>
                    <a:lnTo>
                      <a:pt x="24253" y="54614"/>
                    </a:lnTo>
                    <a:lnTo>
                      <a:pt x="24253" y="54706"/>
                    </a:lnTo>
                    <a:lnTo>
                      <a:pt x="24207" y="54752"/>
                    </a:lnTo>
                    <a:lnTo>
                      <a:pt x="24207" y="54799"/>
                    </a:lnTo>
                    <a:lnTo>
                      <a:pt x="24207" y="54845"/>
                    </a:lnTo>
                    <a:lnTo>
                      <a:pt x="24161" y="54937"/>
                    </a:lnTo>
                    <a:lnTo>
                      <a:pt x="24161" y="54984"/>
                    </a:lnTo>
                    <a:lnTo>
                      <a:pt x="24114" y="54984"/>
                    </a:lnTo>
                    <a:lnTo>
                      <a:pt x="24114" y="55076"/>
                    </a:lnTo>
                    <a:lnTo>
                      <a:pt x="24068" y="55169"/>
                    </a:lnTo>
                    <a:lnTo>
                      <a:pt x="24022" y="55261"/>
                    </a:lnTo>
                    <a:lnTo>
                      <a:pt x="23975" y="55261"/>
                    </a:lnTo>
                    <a:lnTo>
                      <a:pt x="23744" y="55678"/>
                    </a:lnTo>
                    <a:lnTo>
                      <a:pt x="23698" y="55771"/>
                    </a:lnTo>
                    <a:lnTo>
                      <a:pt x="23651" y="55863"/>
                    </a:lnTo>
                    <a:lnTo>
                      <a:pt x="23605" y="55863"/>
                    </a:lnTo>
                    <a:lnTo>
                      <a:pt x="23327" y="56233"/>
                    </a:lnTo>
                    <a:lnTo>
                      <a:pt x="23281" y="56280"/>
                    </a:lnTo>
                    <a:lnTo>
                      <a:pt x="23235" y="56326"/>
                    </a:lnTo>
                    <a:lnTo>
                      <a:pt x="23142" y="56419"/>
                    </a:lnTo>
                    <a:lnTo>
                      <a:pt x="23003" y="56557"/>
                    </a:lnTo>
                    <a:lnTo>
                      <a:pt x="22911" y="56604"/>
                    </a:lnTo>
                    <a:lnTo>
                      <a:pt x="22865" y="56650"/>
                    </a:lnTo>
                    <a:lnTo>
                      <a:pt x="22541" y="56881"/>
                    </a:lnTo>
                    <a:lnTo>
                      <a:pt x="22448" y="56974"/>
                    </a:lnTo>
                    <a:lnTo>
                      <a:pt x="22355" y="57020"/>
                    </a:lnTo>
                    <a:lnTo>
                      <a:pt x="22309" y="57066"/>
                    </a:lnTo>
                    <a:lnTo>
                      <a:pt x="22217" y="57113"/>
                    </a:lnTo>
                    <a:lnTo>
                      <a:pt x="22078" y="57205"/>
                    </a:lnTo>
                    <a:lnTo>
                      <a:pt x="21985" y="57252"/>
                    </a:lnTo>
                    <a:lnTo>
                      <a:pt x="21939" y="57252"/>
                    </a:lnTo>
                    <a:lnTo>
                      <a:pt x="21615" y="57390"/>
                    </a:lnTo>
                    <a:lnTo>
                      <a:pt x="21522" y="57437"/>
                    </a:lnTo>
                    <a:lnTo>
                      <a:pt x="21476" y="57437"/>
                    </a:lnTo>
                    <a:lnTo>
                      <a:pt x="21106" y="57576"/>
                    </a:lnTo>
                    <a:lnTo>
                      <a:pt x="20736" y="57668"/>
                    </a:lnTo>
                    <a:lnTo>
                      <a:pt x="20458" y="57668"/>
                    </a:lnTo>
                    <a:lnTo>
                      <a:pt x="19949" y="57714"/>
                    </a:lnTo>
                    <a:lnTo>
                      <a:pt x="19255" y="57668"/>
                    </a:lnTo>
                    <a:lnTo>
                      <a:pt x="18653" y="57529"/>
                    </a:lnTo>
                    <a:lnTo>
                      <a:pt x="18560" y="57483"/>
                    </a:lnTo>
                    <a:lnTo>
                      <a:pt x="18468" y="57483"/>
                    </a:lnTo>
                    <a:lnTo>
                      <a:pt x="18375" y="57437"/>
                    </a:lnTo>
                    <a:lnTo>
                      <a:pt x="18051" y="57298"/>
                    </a:lnTo>
                    <a:lnTo>
                      <a:pt x="17959" y="57298"/>
                    </a:lnTo>
                    <a:lnTo>
                      <a:pt x="17912" y="57252"/>
                    </a:lnTo>
                    <a:lnTo>
                      <a:pt x="17635" y="57113"/>
                    </a:lnTo>
                    <a:lnTo>
                      <a:pt x="17588" y="57066"/>
                    </a:lnTo>
                    <a:lnTo>
                      <a:pt x="17264" y="56881"/>
                    </a:lnTo>
                    <a:lnTo>
                      <a:pt x="16940" y="56650"/>
                    </a:lnTo>
                    <a:lnTo>
                      <a:pt x="16663" y="56372"/>
                    </a:lnTo>
                    <a:lnTo>
                      <a:pt x="16431" y="56095"/>
                    </a:lnTo>
                    <a:lnTo>
                      <a:pt x="16385" y="56048"/>
                    </a:lnTo>
                    <a:lnTo>
                      <a:pt x="16339" y="55956"/>
                    </a:lnTo>
                    <a:lnTo>
                      <a:pt x="16015" y="55493"/>
                    </a:lnTo>
                    <a:lnTo>
                      <a:pt x="15968" y="55447"/>
                    </a:lnTo>
                    <a:lnTo>
                      <a:pt x="15922" y="55354"/>
                    </a:lnTo>
                    <a:lnTo>
                      <a:pt x="15876" y="55308"/>
                    </a:lnTo>
                    <a:lnTo>
                      <a:pt x="15830" y="55169"/>
                    </a:lnTo>
                    <a:lnTo>
                      <a:pt x="15783" y="55123"/>
                    </a:lnTo>
                    <a:lnTo>
                      <a:pt x="15737" y="55030"/>
                    </a:lnTo>
                    <a:lnTo>
                      <a:pt x="15598" y="54567"/>
                    </a:lnTo>
                    <a:lnTo>
                      <a:pt x="15459" y="54104"/>
                    </a:lnTo>
                    <a:lnTo>
                      <a:pt x="15367" y="53642"/>
                    </a:lnTo>
                    <a:lnTo>
                      <a:pt x="15320" y="53132"/>
                    </a:lnTo>
                    <a:lnTo>
                      <a:pt x="15320" y="52670"/>
                    </a:lnTo>
                    <a:lnTo>
                      <a:pt x="15320" y="52531"/>
                    </a:lnTo>
                    <a:lnTo>
                      <a:pt x="15320" y="52392"/>
                    </a:lnTo>
                    <a:lnTo>
                      <a:pt x="15320" y="52253"/>
                    </a:lnTo>
                    <a:lnTo>
                      <a:pt x="15320" y="51003"/>
                    </a:lnTo>
                    <a:lnTo>
                      <a:pt x="15320" y="50865"/>
                    </a:lnTo>
                    <a:lnTo>
                      <a:pt x="15320" y="50679"/>
                    </a:lnTo>
                    <a:lnTo>
                      <a:pt x="15320" y="50587"/>
                    </a:lnTo>
                    <a:lnTo>
                      <a:pt x="15320" y="49939"/>
                    </a:lnTo>
                    <a:lnTo>
                      <a:pt x="15320" y="49893"/>
                    </a:lnTo>
                    <a:lnTo>
                      <a:pt x="15320" y="49846"/>
                    </a:lnTo>
                    <a:lnTo>
                      <a:pt x="15320" y="49800"/>
                    </a:lnTo>
                    <a:lnTo>
                      <a:pt x="15320" y="49754"/>
                    </a:lnTo>
                    <a:lnTo>
                      <a:pt x="15320" y="49661"/>
                    </a:lnTo>
                    <a:lnTo>
                      <a:pt x="15320" y="49569"/>
                    </a:lnTo>
                    <a:lnTo>
                      <a:pt x="15320" y="48597"/>
                    </a:lnTo>
                    <a:lnTo>
                      <a:pt x="15320" y="48504"/>
                    </a:lnTo>
                    <a:lnTo>
                      <a:pt x="15320" y="48458"/>
                    </a:lnTo>
                    <a:lnTo>
                      <a:pt x="15320" y="48365"/>
                    </a:lnTo>
                    <a:lnTo>
                      <a:pt x="15320" y="48273"/>
                    </a:lnTo>
                    <a:lnTo>
                      <a:pt x="15320" y="47995"/>
                    </a:lnTo>
                    <a:lnTo>
                      <a:pt x="15320" y="47903"/>
                    </a:lnTo>
                    <a:lnTo>
                      <a:pt x="15320" y="47810"/>
                    </a:lnTo>
                    <a:lnTo>
                      <a:pt x="15320" y="47717"/>
                    </a:lnTo>
                    <a:lnTo>
                      <a:pt x="15320" y="47671"/>
                    </a:lnTo>
                    <a:lnTo>
                      <a:pt x="15320" y="47579"/>
                    </a:lnTo>
                    <a:lnTo>
                      <a:pt x="15320" y="47532"/>
                    </a:lnTo>
                    <a:lnTo>
                      <a:pt x="15320" y="46838"/>
                    </a:lnTo>
                    <a:lnTo>
                      <a:pt x="15320" y="46745"/>
                    </a:lnTo>
                    <a:lnTo>
                      <a:pt x="15320" y="46653"/>
                    </a:lnTo>
                    <a:lnTo>
                      <a:pt x="15320" y="46607"/>
                    </a:lnTo>
                    <a:lnTo>
                      <a:pt x="15320" y="46560"/>
                    </a:lnTo>
                    <a:lnTo>
                      <a:pt x="15320" y="46190"/>
                    </a:lnTo>
                    <a:lnTo>
                      <a:pt x="15320" y="46098"/>
                    </a:lnTo>
                    <a:lnTo>
                      <a:pt x="15320" y="46005"/>
                    </a:lnTo>
                    <a:lnTo>
                      <a:pt x="15320" y="45912"/>
                    </a:lnTo>
                    <a:lnTo>
                      <a:pt x="15320" y="45403"/>
                    </a:lnTo>
                    <a:lnTo>
                      <a:pt x="15320" y="45311"/>
                    </a:lnTo>
                    <a:lnTo>
                      <a:pt x="15320" y="45264"/>
                    </a:lnTo>
                    <a:lnTo>
                      <a:pt x="15320" y="44894"/>
                    </a:lnTo>
                    <a:lnTo>
                      <a:pt x="15320" y="44848"/>
                    </a:lnTo>
                    <a:lnTo>
                      <a:pt x="15320" y="44709"/>
                    </a:lnTo>
                    <a:lnTo>
                      <a:pt x="15320" y="44663"/>
                    </a:lnTo>
                    <a:lnTo>
                      <a:pt x="15320" y="44570"/>
                    </a:lnTo>
                    <a:lnTo>
                      <a:pt x="15320" y="44478"/>
                    </a:lnTo>
                    <a:lnTo>
                      <a:pt x="15320" y="44385"/>
                    </a:lnTo>
                    <a:lnTo>
                      <a:pt x="15320" y="43830"/>
                    </a:lnTo>
                    <a:lnTo>
                      <a:pt x="15320" y="43737"/>
                    </a:lnTo>
                    <a:lnTo>
                      <a:pt x="15320" y="43691"/>
                    </a:lnTo>
                    <a:lnTo>
                      <a:pt x="15320" y="43598"/>
                    </a:lnTo>
                    <a:lnTo>
                      <a:pt x="15320" y="43506"/>
                    </a:lnTo>
                    <a:lnTo>
                      <a:pt x="15320" y="42163"/>
                    </a:lnTo>
                    <a:lnTo>
                      <a:pt x="15320" y="42117"/>
                    </a:lnTo>
                    <a:lnTo>
                      <a:pt x="15320" y="42025"/>
                    </a:lnTo>
                    <a:lnTo>
                      <a:pt x="15320" y="41932"/>
                    </a:lnTo>
                    <a:lnTo>
                      <a:pt x="15320" y="41840"/>
                    </a:lnTo>
                    <a:lnTo>
                      <a:pt x="15320" y="41654"/>
                    </a:lnTo>
                    <a:lnTo>
                      <a:pt x="15320" y="41516"/>
                    </a:lnTo>
                    <a:lnTo>
                      <a:pt x="15320" y="41377"/>
                    </a:lnTo>
                    <a:lnTo>
                      <a:pt x="15320" y="41330"/>
                    </a:lnTo>
                    <a:lnTo>
                      <a:pt x="15320" y="41238"/>
                    </a:lnTo>
                    <a:lnTo>
                      <a:pt x="15320" y="39988"/>
                    </a:lnTo>
                    <a:lnTo>
                      <a:pt x="15320" y="39664"/>
                    </a:lnTo>
                    <a:lnTo>
                      <a:pt x="15320" y="38739"/>
                    </a:lnTo>
                    <a:lnTo>
                      <a:pt x="15320" y="38646"/>
                    </a:lnTo>
                    <a:lnTo>
                      <a:pt x="15320" y="38553"/>
                    </a:lnTo>
                    <a:lnTo>
                      <a:pt x="15320" y="38461"/>
                    </a:lnTo>
                    <a:lnTo>
                      <a:pt x="15320" y="37026"/>
                    </a:lnTo>
                    <a:lnTo>
                      <a:pt x="15320" y="36934"/>
                    </a:lnTo>
                    <a:lnTo>
                      <a:pt x="15320" y="36887"/>
                    </a:lnTo>
                    <a:lnTo>
                      <a:pt x="15320" y="36795"/>
                    </a:lnTo>
                    <a:lnTo>
                      <a:pt x="15320" y="36702"/>
                    </a:lnTo>
                    <a:lnTo>
                      <a:pt x="15320" y="36610"/>
                    </a:lnTo>
                    <a:lnTo>
                      <a:pt x="15320" y="36563"/>
                    </a:lnTo>
                    <a:lnTo>
                      <a:pt x="15320" y="36517"/>
                    </a:lnTo>
                    <a:lnTo>
                      <a:pt x="15320" y="36471"/>
                    </a:lnTo>
                    <a:lnTo>
                      <a:pt x="15320" y="36424"/>
                    </a:lnTo>
                    <a:lnTo>
                      <a:pt x="15320" y="36378"/>
                    </a:lnTo>
                    <a:lnTo>
                      <a:pt x="15320" y="36332"/>
                    </a:lnTo>
                    <a:lnTo>
                      <a:pt x="15320" y="36286"/>
                    </a:lnTo>
                    <a:lnTo>
                      <a:pt x="15320" y="35314"/>
                    </a:lnTo>
                    <a:lnTo>
                      <a:pt x="15320" y="35221"/>
                    </a:lnTo>
                    <a:lnTo>
                      <a:pt x="15320" y="35129"/>
                    </a:lnTo>
                    <a:lnTo>
                      <a:pt x="15320" y="35082"/>
                    </a:lnTo>
                    <a:lnTo>
                      <a:pt x="15320" y="35036"/>
                    </a:lnTo>
                    <a:lnTo>
                      <a:pt x="15320" y="34990"/>
                    </a:lnTo>
                    <a:lnTo>
                      <a:pt x="15274" y="34897"/>
                    </a:lnTo>
                    <a:lnTo>
                      <a:pt x="15274" y="34805"/>
                    </a:lnTo>
                    <a:lnTo>
                      <a:pt x="15274" y="30917"/>
                    </a:lnTo>
                    <a:lnTo>
                      <a:pt x="15274" y="25918"/>
                    </a:lnTo>
                    <a:lnTo>
                      <a:pt x="15182" y="25502"/>
                    </a:lnTo>
                    <a:lnTo>
                      <a:pt x="15089" y="25039"/>
                    </a:lnTo>
                    <a:lnTo>
                      <a:pt x="15089" y="24622"/>
                    </a:lnTo>
                    <a:lnTo>
                      <a:pt x="15043" y="24160"/>
                    </a:lnTo>
                    <a:lnTo>
                      <a:pt x="15135" y="23419"/>
                    </a:lnTo>
                    <a:lnTo>
                      <a:pt x="15274" y="22725"/>
                    </a:lnTo>
                    <a:lnTo>
                      <a:pt x="15459" y="22031"/>
                    </a:lnTo>
                    <a:lnTo>
                      <a:pt x="15737" y="21383"/>
                    </a:lnTo>
                    <a:lnTo>
                      <a:pt x="16107" y="20781"/>
                    </a:lnTo>
                    <a:lnTo>
                      <a:pt x="16524" y="20226"/>
                    </a:lnTo>
                    <a:lnTo>
                      <a:pt x="16987" y="19716"/>
                    </a:lnTo>
                    <a:lnTo>
                      <a:pt x="17542" y="19254"/>
                    </a:lnTo>
                    <a:close/>
                    <a:moveTo>
                      <a:pt x="21430" y="57622"/>
                    </a:moveTo>
                    <a:lnTo>
                      <a:pt x="21337" y="57900"/>
                    </a:lnTo>
                    <a:lnTo>
                      <a:pt x="21198" y="57853"/>
                    </a:lnTo>
                    <a:lnTo>
                      <a:pt x="20967" y="57761"/>
                    </a:lnTo>
                    <a:lnTo>
                      <a:pt x="21430" y="57622"/>
                    </a:lnTo>
                    <a:close/>
                    <a:moveTo>
                      <a:pt x="22309" y="57205"/>
                    </a:moveTo>
                    <a:lnTo>
                      <a:pt x="22263" y="57390"/>
                    </a:lnTo>
                    <a:lnTo>
                      <a:pt x="22263" y="57483"/>
                    </a:lnTo>
                    <a:lnTo>
                      <a:pt x="22217" y="57576"/>
                    </a:lnTo>
                    <a:lnTo>
                      <a:pt x="22031" y="58270"/>
                    </a:lnTo>
                    <a:lnTo>
                      <a:pt x="21800" y="58131"/>
                    </a:lnTo>
                    <a:lnTo>
                      <a:pt x="21522" y="57992"/>
                    </a:lnTo>
                    <a:lnTo>
                      <a:pt x="21476" y="57992"/>
                    </a:lnTo>
                    <a:lnTo>
                      <a:pt x="21569" y="57576"/>
                    </a:lnTo>
                    <a:lnTo>
                      <a:pt x="22031" y="57344"/>
                    </a:lnTo>
                    <a:lnTo>
                      <a:pt x="22078" y="57344"/>
                    </a:lnTo>
                    <a:lnTo>
                      <a:pt x="22170" y="57298"/>
                    </a:lnTo>
                    <a:lnTo>
                      <a:pt x="22309" y="57205"/>
                    </a:lnTo>
                    <a:close/>
                    <a:moveTo>
                      <a:pt x="24670" y="53271"/>
                    </a:moveTo>
                    <a:lnTo>
                      <a:pt x="24901" y="53642"/>
                    </a:lnTo>
                    <a:lnTo>
                      <a:pt x="24947" y="53734"/>
                    </a:lnTo>
                    <a:lnTo>
                      <a:pt x="24994" y="53780"/>
                    </a:lnTo>
                    <a:lnTo>
                      <a:pt x="24994" y="53827"/>
                    </a:lnTo>
                    <a:lnTo>
                      <a:pt x="25086" y="53966"/>
                    </a:lnTo>
                    <a:lnTo>
                      <a:pt x="25132" y="54104"/>
                    </a:lnTo>
                    <a:lnTo>
                      <a:pt x="25271" y="54382"/>
                    </a:lnTo>
                    <a:lnTo>
                      <a:pt x="25271" y="54428"/>
                    </a:lnTo>
                    <a:lnTo>
                      <a:pt x="25318" y="54521"/>
                    </a:lnTo>
                    <a:lnTo>
                      <a:pt x="25456" y="54984"/>
                    </a:lnTo>
                    <a:lnTo>
                      <a:pt x="25595" y="55447"/>
                    </a:lnTo>
                    <a:lnTo>
                      <a:pt x="25595" y="55493"/>
                    </a:lnTo>
                    <a:lnTo>
                      <a:pt x="25595" y="55539"/>
                    </a:lnTo>
                    <a:lnTo>
                      <a:pt x="25595" y="55585"/>
                    </a:lnTo>
                    <a:lnTo>
                      <a:pt x="25642" y="55678"/>
                    </a:lnTo>
                    <a:lnTo>
                      <a:pt x="25688" y="56048"/>
                    </a:lnTo>
                    <a:lnTo>
                      <a:pt x="25688" y="56095"/>
                    </a:lnTo>
                    <a:lnTo>
                      <a:pt x="25688" y="56187"/>
                    </a:lnTo>
                    <a:lnTo>
                      <a:pt x="25688" y="56511"/>
                    </a:lnTo>
                    <a:lnTo>
                      <a:pt x="25688" y="56604"/>
                    </a:lnTo>
                    <a:lnTo>
                      <a:pt x="25642" y="56696"/>
                    </a:lnTo>
                    <a:lnTo>
                      <a:pt x="25549" y="57205"/>
                    </a:lnTo>
                    <a:lnTo>
                      <a:pt x="25456" y="57483"/>
                    </a:lnTo>
                    <a:lnTo>
                      <a:pt x="25364" y="57668"/>
                    </a:lnTo>
                    <a:lnTo>
                      <a:pt x="25132" y="57946"/>
                    </a:lnTo>
                    <a:lnTo>
                      <a:pt x="24901" y="58085"/>
                    </a:lnTo>
                    <a:lnTo>
                      <a:pt x="24716" y="58177"/>
                    </a:lnTo>
                    <a:lnTo>
                      <a:pt x="24484" y="58270"/>
                    </a:lnTo>
                    <a:lnTo>
                      <a:pt x="24068" y="58270"/>
                    </a:lnTo>
                    <a:lnTo>
                      <a:pt x="23651" y="58224"/>
                    </a:lnTo>
                    <a:lnTo>
                      <a:pt x="23281" y="58085"/>
                    </a:lnTo>
                    <a:lnTo>
                      <a:pt x="22911" y="57900"/>
                    </a:lnTo>
                    <a:lnTo>
                      <a:pt x="23003" y="57483"/>
                    </a:lnTo>
                    <a:lnTo>
                      <a:pt x="23096" y="57437"/>
                    </a:lnTo>
                    <a:lnTo>
                      <a:pt x="23189" y="57390"/>
                    </a:lnTo>
                    <a:lnTo>
                      <a:pt x="23327" y="57298"/>
                    </a:lnTo>
                    <a:lnTo>
                      <a:pt x="23374" y="57159"/>
                    </a:lnTo>
                    <a:lnTo>
                      <a:pt x="23420" y="57066"/>
                    </a:lnTo>
                    <a:lnTo>
                      <a:pt x="23466" y="56974"/>
                    </a:lnTo>
                    <a:lnTo>
                      <a:pt x="23466" y="56928"/>
                    </a:lnTo>
                    <a:lnTo>
                      <a:pt x="23466" y="56743"/>
                    </a:lnTo>
                    <a:lnTo>
                      <a:pt x="23374" y="56372"/>
                    </a:lnTo>
                    <a:lnTo>
                      <a:pt x="23651" y="56002"/>
                    </a:lnTo>
                    <a:lnTo>
                      <a:pt x="23698" y="56095"/>
                    </a:lnTo>
                    <a:lnTo>
                      <a:pt x="23698" y="56141"/>
                    </a:lnTo>
                    <a:lnTo>
                      <a:pt x="23790" y="56280"/>
                    </a:lnTo>
                    <a:lnTo>
                      <a:pt x="23790" y="56326"/>
                    </a:lnTo>
                    <a:lnTo>
                      <a:pt x="23883" y="56465"/>
                    </a:lnTo>
                    <a:lnTo>
                      <a:pt x="23929" y="56511"/>
                    </a:lnTo>
                    <a:lnTo>
                      <a:pt x="23975" y="56604"/>
                    </a:lnTo>
                    <a:lnTo>
                      <a:pt x="24068" y="56696"/>
                    </a:lnTo>
                    <a:lnTo>
                      <a:pt x="24114" y="56743"/>
                    </a:lnTo>
                    <a:lnTo>
                      <a:pt x="24438" y="56974"/>
                    </a:lnTo>
                    <a:lnTo>
                      <a:pt x="24623" y="57066"/>
                    </a:lnTo>
                    <a:lnTo>
                      <a:pt x="24808" y="57113"/>
                    </a:lnTo>
                    <a:lnTo>
                      <a:pt x="24947" y="57066"/>
                    </a:lnTo>
                    <a:lnTo>
                      <a:pt x="25040" y="57020"/>
                    </a:lnTo>
                    <a:lnTo>
                      <a:pt x="25179" y="56928"/>
                    </a:lnTo>
                    <a:lnTo>
                      <a:pt x="25271" y="56789"/>
                    </a:lnTo>
                    <a:lnTo>
                      <a:pt x="25271" y="56696"/>
                    </a:lnTo>
                    <a:lnTo>
                      <a:pt x="25318" y="56604"/>
                    </a:lnTo>
                    <a:lnTo>
                      <a:pt x="25318" y="56557"/>
                    </a:lnTo>
                    <a:lnTo>
                      <a:pt x="25318" y="56372"/>
                    </a:lnTo>
                    <a:lnTo>
                      <a:pt x="25271" y="56095"/>
                    </a:lnTo>
                    <a:lnTo>
                      <a:pt x="25179" y="55817"/>
                    </a:lnTo>
                    <a:lnTo>
                      <a:pt x="25086" y="55632"/>
                    </a:lnTo>
                    <a:lnTo>
                      <a:pt x="24855" y="55308"/>
                    </a:lnTo>
                    <a:lnTo>
                      <a:pt x="24531" y="55076"/>
                    </a:lnTo>
                    <a:lnTo>
                      <a:pt x="24484" y="55030"/>
                    </a:lnTo>
                    <a:lnTo>
                      <a:pt x="24438" y="55030"/>
                    </a:lnTo>
                    <a:lnTo>
                      <a:pt x="24392" y="54984"/>
                    </a:lnTo>
                    <a:lnTo>
                      <a:pt x="24346" y="54984"/>
                    </a:lnTo>
                    <a:lnTo>
                      <a:pt x="24299" y="54937"/>
                    </a:lnTo>
                    <a:lnTo>
                      <a:pt x="24299" y="54891"/>
                    </a:lnTo>
                    <a:lnTo>
                      <a:pt x="24346" y="54845"/>
                    </a:lnTo>
                    <a:lnTo>
                      <a:pt x="24392" y="54752"/>
                    </a:lnTo>
                    <a:lnTo>
                      <a:pt x="24392" y="54660"/>
                    </a:lnTo>
                    <a:lnTo>
                      <a:pt x="24531" y="54243"/>
                    </a:lnTo>
                    <a:lnTo>
                      <a:pt x="24623" y="53780"/>
                    </a:lnTo>
                    <a:lnTo>
                      <a:pt x="24623" y="53734"/>
                    </a:lnTo>
                    <a:lnTo>
                      <a:pt x="24623" y="53688"/>
                    </a:lnTo>
                    <a:lnTo>
                      <a:pt x="24623" y="53642"/>
                    </a:lnTo>
                    <a:lnTo>
                      <a:pt x="24623" y="53549"/>
                    </a:lnTo>
                    <a:lnTo>
                      <a:pt x="24670" y="53271"/>
                    </a:lnTo>
                    <a:close/>
                    <a:moveTo>
                      <a:pt x="40637" y="56743"/>
                    </a:moveTo>
                    <a:lnTo>
                      <a:pt x="41146" y="58409"/>
                    </a:lnTo>
                    <a:lnTo>
                      <a:pt x="41146" y="58501"/>
                    </a:lnTo>
                    <a:lnTo>
                      <a:pt x="40822" y="57900"/>
                    </a:lnTo>
                    <a:lnTo>
                      <a:pt x="40637" y="56743"/>
                    </a:lnTo>
                    <a:close/>
                    <a:moveTo>
                      <a:pt x="6064" y="32583"/>
                    </a:moveTo>
                    <a:lnTo>
                      <a:pt x="6990" y="32629"/>
                    </a:lnTo>
                    <a:lnTo>
                      <a:pt x="7869" y="32768"/>
                    </a:lnTo>
                    <a:lnTo>
                      <a:pt x="8702" y="32953"/>
                    </a:lnTo>
                    <a:lnTo>
                      <a:pt x="9443" y="33231"/>
                    </a:lnTo>
                    <a:lnTo>
                      <a:pt x="10137" y="33555"/>
                    </a:lnTo>
                    <a:lnTo>
                      <a:pt x="10785" y="33879"/>
                    </a:lnTo>
                    <a:lnTo>
                      <a:pt x="11618" y="34342"/>
                    </a:lnTo>
                    <a:lnTo>
                      <a:pt x="12544" y="34943"/>
                    </a:lnTo>
                    <a:lnTo>
                      <a:pt x="13423" y="35453"/>
                    </a:lnTo>
                    <a:lnTo>
                      <a:pt x="13423" y="35499"/>
                    </a:lnTo>
                    <a:lnTo>
                      <a:pt x="14349" y="36054"/>
                    </a:lnTo>
                    <a:lnTo>
                      <a:pt x="14487" y="36147"/>
                    </a:lnTo>
                    <a:lnTo>
                      <a:pt x="14765" y="36332"/>
                    </a:lnTo>
                    <a:lnTo>
                      <a:pt x="14811" y="36378"/>
                    </a:lnTo>
                    <a:lnTo>
                      <a:pt x="14950" y="36517"/>
                    </a:lnTo>
                    <a:lnTo>
                      <a:pt x="14997" y="36563"/>
                    </a:lnTo>
                    <a:lnTo>
                      <a:pt x="15135" y="36748"/>
                    </a:lnTo>
                    <a:lnTo>
                      <a:pt x="15182" y="36748"/>
                    </a:lnTo>
                    <a:lnTo>
                      <a:pt x="15182" y="36887"/>
                    </a:lnTo>
                    <a:lnTo>
                      <a:pt x="15182" y="38322"/>
                    </a:lnTo>
                    <a:lnTo>
                      <a:pt x="15182" y="38368"/>
                    </a:lnTo>
                    <a:lnTo>
                      <a:pt x="15182" y="38415"/>
                    </a:lnTo>
                    <a:lnTo>
                      <a:pt x="15182" y="38507"/>
                    </a:lnTo>
                    <a:lnTo>
                      <a:pt x="15182" y="38600"/>
                    </a:lnTo>
                    <a:lnTo>
                      <a:pt x="15182" y="38692"/>
                    </a:lnTo>
                    <a:lnTo>
                      <a:pt x="15182" y="38924"/>
                    </a:lnTo>
                    <a:lnTo>
                      <a:pt x="15182" y="38970"/>
                    </a:lnTo>
                    <a:lnTo>
                      <a:pt x="15182" y="39479"/>
                    </a:lnTo>
                    <a:lnTo>
                      <a:pt x="15182" y="39803"/>
                    </a:lnTo>
                    <a:lnTo>
                      <a:pt x="15182" y="41053"/>
                    </a:lnTo>
                    <a:lnTo>
                      <a:pt x="15182" y="41145"/>
                    </a:lnTo>
                    <a:lnTo>
                      <a:pt x="14580" y="40266"/>
                    </a:lnTo>
                    <a:lnTo>
                      <a:pt x="14534" y="40312"/>
                    </a:lnTo>
                    <a:lnTo>
                      <a:pt x="14534" y="40266"/>
                    </a:lnTo>
                    <a:lnTo>
                      <a:pt x="14534" y="40220"/>
                    </a:lnTo>
                    <a:lnTo>
                      <a:pt x="14487" y="40173"/>
                    </a:lnTo>
                    <a:lnTo>
                      <a:pt x="14441" y="40173"/>
                    </a:lnTo>
                    <a:lnTo>
                      <a:pt x="14441" y="40127"/>
                    </a:lnTo>
                    <a:lnTo>
                      <a:pt x="13932" y="39479"/>
                    </a:lnTo>
                    <a:lnTo>
                      <a:pt x="13654" y="39155"/>
                    </a:lnTo>
                    <a:lnTo>
                      <a:pt x="13654" y="39201"/>
                    </a:lnTo>
                    <a:lnTo>
                      <a:pt x="13608" y="39201"/>
                    </a:lnTo>
                    <a:lnTo>
                      <a:pt x="13608" y="39155"/>
                    </a:lnTo>
                    <a:lnTo>
                      <a:pt x="13562" y="39063"/>
                    </a:lnTo>
                    <a:lnTo>
                      <a:pt x="13562" y="39109"/>
                    </a:lnTo>
                    <a:lnTo>
                      <a:pt x="13515" y="39063"/>
                    </a:lnTo>
                    <a:lnTo>
                      <a:pt x="13515" y="39016"/>
                    </a:lnTo>
                    <a:lnTo>
                      <a:pt x="12868" y="38322"/>
                    </a:lnTo>
                    <a:lnTo>
                      <a:pt x="12173" y="37674"/>
                    </a:lnTo>
                    <a:lnTo>
                      <a:pt x="12081" y="37628"/>
                    </a:lnTo>
                    <a:lnTo>
                      <a:pt x="11988" y="37535"/>
                    </a:lnTo>
                    <a:lnTo>
                      <a:pt x="11942" y="37443"/>
                    </a:lnTo>
                    <a:lnTo>
                      <a:pt x="11155" y="36841"/>
                    </a:lnTo>
                    <a:lnTo>
                      <a:pt x="11062" y="36795"/>
                    </a:lnTo>
                    <a:lnTo>
                      <a:pt x="10970" y="36702"/>
                    </a:lnTo>
                    <a:lnTo>
                      <a:pt x="10924" y="36656"/>
                    </a:lnTo>
                    <a:lnTo>
                      <a:pt x="10137" y="36147"/>
                    </a:lnTo>
                    <a:lnTo>
                      <a:pt x="9350" y="35730"/>
                    </a:lnTo>
                    <a:lnTo>
                      <a:pt x="9304" y="35684"/>
                    </a:lnTo>
                    <a:lnTo>
                      <a:pt x="9165" y="35638"/>
                    </a:lnTo>
                    <a:lnTo>
                      <a:pt x="9119" y="35591"/>
                    </a:lnTo>
                    <a:lnTo>
                      <a:pt x="8332" y="35267"/>
                    </a:lnTo>
                    <a:lnTo>
                      <a:pt x="8239" y="35267"/>
                    </a:lnTo>
                    <a:lnTo>
                      <a:pt x="8147" y="35221"/>
                    </a:lnTo>
                    <a:lnTo>
                      <a:pt x="8054" y="35175"/>
                    </a:lnTo>
                    <a:lnTo>
                      <a:pt x="7638" y="35082"/>
                    </a:lnTo>
                    <a:lnTo>
                      <a:pt x="7175" y="34990"/>
                    </a:lnTo>
                    <a:lnTo>
                      <a:pt x="6712" y="34897"/>
                    </a:lnTo>
                    <a:lnTo>
                      <a:pt x="6249" y="34851"/>
                    </a:lnTo>
                    <a:lnTo>
                      <a:pt x="6064" y="34851"/>
                    </a:lnTo>
                    <a:lnTo>
                      <a:pt x="5740" y="34897"/>
                    </a:lnTo>
                    <a:lnTo>
                      <a:pt x="5416" y="34897"/>
                    </a:lnTo>
                    <a:lnTo>
                      <a:pt x="5231" y="34943"/>
                    </a:lnTo>
                    <a:lnTo>
                      <a:pt x="5138" y="34943"/>
                    </a:lnTo>
                    <a:lnTo>
                      <a:pt x="4768" y="35036"/>
                    </a:lnTo>
                    <a:lnTo>
                      <a:pt x="4537" y="35129"/>
                    </a:lnTo>
                    <a:lnTo>
                      <a:pt x="4120" y="35267"/>
                    </a:lnTo>
                    <a:lnTo>
                      <a:pt x="3704" y="35499"/>
                    </a:lnTo>
                    <a:lnTo>
                      <a:pt x="3241" y="35869"/>
                    </a:lnTo>
                    <a:lnTo>
                      <a:pt x="2778" y="36286"/>
                    </a:lnTo>
                    <a:lnTo>
                      <a:pt x="2408" y="36748"/>
                    </a:lnTo>
                    <a:lnTo>
                      <a:pt x="2130" y="37304"/>
                    </a:lnTo>
                    <a:lnTo>
                      <a:pt x="1852" y="37813"/>
                    </a:lnTo>
                    <a:lnTo>
                      <a:pt x="1667" y="38415"/>
                    </a:lnTo>
                    <a:lnTo>
                      <a:pt x="1528" y="39016"/>
                    </a:lnTo>
                    <a:lnTo>
                      <a:pt x="1389" y="39618"/>
                    </a:lnTo>
                    <a:lnTo>
                      <a:pt x="1343" y="40220"/>
                    </a:lnTo>
                    <a:lnTo>
                      <a:pt x="1343" y="40821"/>
                    </a:lnTo>
                    <a:lnTo>
                      <a:pt x="1343" y="41423"/>
                    </a:lnTo>
                    <a:lnTo>
                      <a:pt x="1389" y="42071"/>
                    </a:lnTo>
                    <a:lnTo>
                      <a:pt x="1436" y="42673"/>
                    </a:lnTo>
                    <a:lnTo>
                      <a:pt x="1528" y="43274"/>
                    </a:lnTo>
                    <a:lnTo>
                      <a:pt x="1806" y="44478"/>
                    </a:lnTo>
                    <a:lnTo>
                      <a:pt x="1852" y="44616"/>
                    </a:lnTo>
                    <a:lnTo>
                      <a:pt x="1852" y="44709"/>
                    </a:lnTo>
                    <a:lnTo>
                      <a:pt x="1898" y="44848"/>
                    </a:lnTo>
                    <a:lnTo>
                      <a:pt x="1945" y="44940"/>
                    </a:lnTo>
                    <a:lnTo>
                      <a:pt x="2222" y="45820"/>
                    </a:lnTo>
                    <a:lnTo>
                      <a:pt x="2732" y="47162"/>
                    </a:lnTo>
                    <a:lnTo>
                      <a:pt x="3333" y="48458"/>
                    </a:lnTo>
                    <a:lnTo>
                      <a:pt x="4027" y="49754"/>
                    </a:lnTo>
                    <a:lnTo>
                      <a:pt x="4814" y="50957"/>
                    </a:lnTo>
                    <a:lnTo>
                      <a:pt x="4861" y="51003"/>
                    </a:lnTo>
                    <a:lnTo>
                      <a:pt x="4907" y="51096"/>
                    </a:lnTo>
                    <a:lnTo>
                      <a:pt x="4861" y="51142"/>
                    </a:lnTo>
                    <a:lnTo>
                      <a:pt x="5647" y="52161"/>
                    </a:lnTo>
                    <a:lnTo>
                      <a:pt x="6480" y="53086"/>
                    </a:lnTo>
                    <a:lnTo>
                      <a:pt x="7360" y="53966"/>
                    </a:lnTo>
                    <a:lnTo>
                      <a:pt x="8286" y="54706"/>
                    </a:lnTo>
                    <a:lnTo>
                      <a:pt x="8286" y="54752"/>
                    </a:lnTo>
                    <a:lnTo>
                      <a:pt x="8933" y="55215"/>
                    </a:lnTo>
                    <a:lnTo>
                      <a:pt x="9581" y="55632"/>
                    </a:lnTo>
                    <a:lnTo>
                      <a:pt x="9581" y="55585"/>
                    </a:lnTo>
                    <a:lnTo>
                      <a:pt x="9628" y="55585"/>
                    </a:lnTo>
                    <a:lnTo>
                      <a:pt x="9767" y="55678"/>
                    </a:lnTo>
                    <a:lnTo>
                      <a:pt x="9767" y="55724"/>
                    </a:lnTo>
                    <a:lnTo>
                      <a:pt x="9813" y="55771"/>
                    </a:lnTo>
                    <a:lnTo>
                      <a:pt x="9859" y="55724"/>
                    </a:lnTo>
                    <a:lnTo>
                      <a:pt x="10461" y="56048"/>
                    </a:lnTo>
                    <a:lnTo>
                      <a:pt x="10507" y="56048"/>
                    </a:lnTo>
                    <a:lnTo>
                      <a:pt x="10553" y="56095"/>
                    </a:lnTo>
                    <a:lnTo>
                      <a:pt x="10553" y="56141"/>
                    </a:lnTo>
                    <a:lnTo>
                      <a:pt x="10646" y="56187"/>
                    </a:lnTo>
                    <a:lnTo>
                      <a:pt x="10692" y="56233"/>
                    </a:lnTo>
                    <a:lnTo>
                      <a:pt x="10738" y="56187"/>
                    </a:lnTo>
                    <a:lnTo>
                      <a:pt x="10785" y="56187"/>
                    </a:lnTo>
                    <a:lnTo>
                      <a:pt x="10831" y="56233"/>
                    </a:lnTo>
                    <a:lnTo>
                      <a:pt x="10877" y="56233"/>
                    </a:lnTo>
                    <a:lnTo>
                      <a:pt x="11016" y="56280"/>
                    </a:lnTo>
                    <a:lnTo>
                      <a:pt x="10970" y="56372"/>
                    </a:lnTo>
                    <a:lnTo>
                      <a:pt x="11016" y="56372"/>
                    </a:lnTo>
                    <a:lnTo>
                      <a:pt x="11062" y="56326"/>
                    </a:lnTo>
                    <a:lnTo>
                      <a:pt x="11201" y="56372"/>
                    </a:lnTo>
                    <a:lnTo>
                      <a:pt x="11248" y="56372"/>
                    </a:lnTo>
                    <a:lnTo>
                      <a:pt x="11340" y="56419"/>
                    </a:lnTo>
                    <a:lnTo>
                      <a:pt x="11433" y="56465"/>
                    </a:lnTo>
                    <a:lnTo>
                      <a:pt x="11525" y="56511"/>
                    </a:lnTo>
                    <a:lnTo>
                      <a:pt x="12081" y="56650"/>
                    </a:lnTo>
                    <a:lnTo>
                      <a:pt x="12636" y="56789"/>
                    </a:lnTo>
                    <a:lnTo>
                      <a:pt x="13191" y="56881"/>
                    </a:lnTo>
                    <a:lnTo>
                      <a:pt x="13793" y="56881"/>
                    </a:lnTo>
                    <a:lnTo>
                      <a:pt x="14349" y="56835"/>
                    </a:lnTo>
                    <a:lnTo>
                      <a:pt x="14904" y="56743"/>
                    </a:lnTo>
                    <a:lnTo>
                      <a:pt x="15413" y="56557"/>
                    </a:lnTo>
                    <a:lnTo>
                      <a:pt x="15922" y="56326"/>
                    </a:lnTo>
                    <a:lnTo>
                      <a:pt x="16015" y="56280"/>
                    </a:lnTo>
                    <a:lnTo>
                      <a:pt x="16061" y="56326"/>
                    </a:lnTo>
                    <a:lnTo>
                      <a:pt x="16292" y="56187"/>
                    </a:lnTo>
                    <a:lnTo>
                      <a:pt x="16570" y="56465"/>
                    </a:lnTo>
                    <a:lnTo>
                      <a:pt x="16848" y="56696"/>
                    </a:lnTo>
                    <a:lnTo>
                      <a:pt x="17172" y="56974"/>
                    </a:lnTo>
                    <a:lnTo>
                      <a:pt x="17496" y="57159"/>
                    </a:lnTo>
                    <a:lnTo>
                      <a:pt x="17542" y="57205"/>
                    </a:lnTo>
                    <a:lnTo>
                      <a:pt x="17866" y="57390"/>
                    </a:lnTo>
                    <a:lnTo>
                      <a:pt x="17820" y="57390"/>
                    </a:lnTo>
                    <a:lnTo>
                      <a:pt x="17681" y="57761"/>
                    </a:lnTo>
                    <a:lnTo>
                      <a:pt x="17635" y="57853"/>
                    </a:lnTo>
                    <a:lnTo>
                      <a:pt x="17496" y="57946"/>
                    </a:lnTo>
                    <a:lnTo>
                      <a:pt x="16755" y="58224"/>
                    </a:lnTo>
                    <a:lnTo>
                      <a:pt x="16616" y="58224"/>
                    </a:lnTo>
                    <a:lnTo>
                      <a:pt x="16524" y="58270"/>
                    </a:lnTo>
                    <a:lnTo>
                      <a:pt x="16061" y="58362"/>
                    </a:lnTo>
                    <a:lnTo>
                      <a:pt x="15644" y="58455"/>
                    </a:lnTo>
                    <a:lnTo>
                      <a:pt x="15506" y="58455"/>
                    </a:lnTo>
                    <a:lnTo>
                      <a:pt x="15459" y="58501"/>
                    </a:lnTo>
                    <a:lnTo>
                      <a:pt x="14997" y="58501"/>
                    </a:lnTo>
                    <a:lnTo>
                      <a:pt x="14534" y="58548"/>
                    </a:lnTo>
                    <a:lnTo>
                      <a:pt x="14395" y="58548"/>
                    </a:lnTo>
                    <a:lnTo>
                      <a:pt x="13886" y="58501"/>
                    </a:lnTo>
                    <a:lnTo>
                      <a:pt x="13377" y="58409"/>
                    </a:lnTo>
                    <a:lnTo>
                      <a:pt x="12636" y="58270"/>
                    </a:lnTo>
                    <a:lnTo>
                      <a:pt x="11896" y="58038"/>
                    </a:lnTo>
                    <a:lnTo>
                      <a:pt x="11109" y="57761"/>
                    </a:lnTo>
                    <a:lnTo>
                      <a:pt x="10368" y="57390"/>
                    </a:lnTo>
                    <a:lnTo>
                      <a:pt x="10229" y="57298"/>
                    </a:lnTo>
                    <a:lnTo>
                      <a:pt x="10183" y="57298"/>
                    </a:lnTo>
                    <a:lnTo>
                      <a:pt x="10091" y="57205"/>
                    </a:lnTo>
                    <a:lnTo>
                      <a:pt x="9998" y="57205"/>
                    </a:lnTo>
                    <a:lnTo>
                      <a:pt x="9952" y="57159"/>
                    </a:lnTo>
                    <a:lnTo>
                      <a:pt x="9859" y="57066"/>
                    </a:lnTo>
                    <a:lnTo>
                      <a:pt x="9813" y="57066"/>
                    </a:lnTo>
                    <a:lnTo>
                      <a:pt x="9674" y="56974"/>
                    </a:lnTo>
                    <a:lnTo>
                      <a:pt x="9119" y="56604"/>
                    </a:lnTo>
                    <a:lnTo>
                      <a:pt x="8563" y="56233"/>
                    </a:lnTo>
                    <a:lnTo>
                      <a:pt x="8193" y="55956"/>
                    </a:lnTo>
                    <a:lnTo>
                      <a:pt x="8054" y="55817"/>
                    </a:lnTo>
                    <a:lnTo>
                      <a:pt x="7823" y="55632"/>
                    </a:lnTo>
                    <a:lnTo>
                      <a:pt x="7082" y="54984"/>
                    </a:lnTo>
                    <a:lnTo>
                      <a:pt x="6342" y="54243"/>
                    </a:lnTo>
                    <a:lnTo>
                      <a:pt x="6156" y="54058"/>
                    </a:lnTo>
                    <a:lnTo>
                      <a:pt x="5694" y="53595"/>
                    </a:lnTo>
                    <a:lnTo>
                      <a:pt x="5509" y="53364"/>
                    </a:lnTo>
                    <a:lnTo>
                      <a:pt x="5231" y="53040"/>
                    </a:lnTo>
                    <a:lnTo>
                      <a:pt x="5046" y="52808"/>
                    </a:lnTo>
                    <a:lnTo>
                      <a:pt x="4537" y="52161"/>
                    </a:lnTo>
                    <a:lnTo>
                      <a:pt x="4027" y="51466"/>
                    </a:lnTo>
                    <a:lnTo>
                      <a:pt x="3518" y="50726"/>
                    </a:lnTo>
                    <a:lnTo>
                      <a:pt x="3056" y="49939"/>
                    </a:lnTo>
                    <a:lnTo>
                      <a:pt x="2408" y="48782"/>
                    </a:lnTo>
                    <a:lnTo>
                      <a:pt x="1806" y="47579"/>
                    </a:lnTo>
                    <a:lnTo>
                      <a:pt x="1343" y="46375"/>
                    </a:lnTo>
                    <a:lnTo>
                      <a:pt x="927" y="45126"/>
                    </a:lnTo>
                    <a:lnTo>
                      <a:pt x="649" y="44246"/>
                    </a:lnTo>
                    <a:lnTo>
                      <a:pt x="464" y="43367"/>
                    </a:lnTo>
                    <a:lnTo>
                      <a:pt x="325" y="42487"/>
                    </a:lnTo>
                    <a:lnTo>
                      <a:pt x="186" y="41654"/>
                    </a:lnTo>
                    <a:lnTo>
                      <a:pt x="140" y="40682"/>
                    </a:lnTo>
                    <a:lnTo>
                      <a:pt x="140" y="39711"/>
                    </a:lnTo>
                    <a:lnTo>
                      <a:pt x="232" y="38785"/>
                    </a:lnTo>
                    <a:lnTo>
                      <a:pt x="371" y="37905"/>
                    </a:lnTo>
                    <a:lnTo>
                      <a:pt x="371" y="37859"/>
                    </a:lnTo>
                    <a:lnTo>
                      <a:pt x="417" y="37905"/>
                    </a:lnTo>
                    <a:lnTo>
                      <a:pt x="464" y="37905"/>
                    </a:lnTo>
                    <a:lnTo>
                      <a:pt x="741" y="37026"/>
                    </a:lnTo>
                    <a:lnTo>
                      <a:pt x="927" y="36563"/>
                    </a:lnTo>
                    <a:lnTo>
                      <a:pt x="1158" y="36100"/>
                    </a:lnTo>
                    <a:lnTo>
                      <a:pt x="1389" y="35638"/>
                    </a:lnTo>
                    <a:lnTo>
                      <a:pt x="1760" y="35221"/>
                    </a:lnTo>
                    <a:lnTo>
                      <a:pt x="2130" y="34758"/>
                    </a:lnTo>
                    <a:lnTo>
                      <a:pt x="2546" y="34388"/>
                    </a:lnTo>
                    <a:lnTo>
                      <a:pt x="2546" y="34342"/>
                    </a:lnTo>
                    <a:lnTo>
                      <a:pt x="2500" y="34295"/>
                    </a:lnTo>
                    <a:lnTo>
                      <a:pt x="2454" y="34295"/>
                    </a:lnTo>
                    <a:lnTo>
                      <a:pt x="2408" y="34342"/>
                    </a:lnTo>
                    <a:lnTo>
                      <a:pt x="2269" y="34434"/>
                    </a:lnTo>
                    <a:lnTo>
                      <a:pt x="2222" y="34527"/>
                    </a:lnTo>
                    <a:lnTo>
                      <a:pt x="2176" y="34527"/>
                    </a:lnTo>
                    <a:lnTo>
                      <a:pt x="2130" y="34573"/>
                    </a:lnTo>
                    <a:lnTo>
                      <a:pt x="2084" y="34619"/>
                    </a:lnTo>
                    <a:lnTo>
                      <a:pt x="2037" y="34666"/>
                    </a:lnTo>
                    <a:lnTo>
                      <a:pt x="1991" y="34712"/>
                    </a:lnTo>
                    <a:lnTo>
                      <a:pt x="1898" y="34805"/>
                    </a:lnTo>
                    <a:lnTo>
                      <a:pt x="1852" y="34851"/>
                    </a:lnTo>
                    <a:lnTo>
                      <a:pt x="1806" y="34897"/>
                    </a:lnTo>
                    <a:lnTo>
                      <a:pt x="1806" y="34943"/>
                    </a:lnTo>
                    <a:lnTo>
                      <a:pt x="1713" y="34990"/>
                    </a:lnTo>
                    <a:lnTo>
                      <a:pt x="1667" y="35036"/>
                    </a:lnTo>
                    <a:lnTo>
                      <a:pt x="1297" y="35591"/>
                    </a:lnTo>
                    <a:lnTo>
                      <a:pt x="1065" y="35915"/>
                    </a:lnTo>
                    <a:lnTo>
                      <a:pt x="880" y="36286"/>
                    </a:lnTo>
                    <a:lnTo>
                      <a:pt x="788" y="36510"/>
                    </a:lnTo>
                    <a:lnTo>
                      <a:pt x="788" y="36471"/>
                    </a:lnTo>
                    <a:lnTo>
                      <a:pt x="834" y="36378"/>
                    </a:lnTo>
                    <a:lnTo>
                      <a:pt x="834" y="36332"/>
                    </a:lnTo>
                    <a:lnTo>
                      <a:pt x="880" y="36286"/>
                    </a:lnTo>
                    <a:lnTo>
                      <a:pt x="880" y="36239"/>
                    </a:lnTo>
                    <a:lnTo>
                      <a:pt x="880" y="36193"/>
                    </a:lnTo>
                    <a:lnTo>
                      <a:pt x="927" y="36193"/>
                    </a:lnTo>
                    <a:lnTo>
                      <a:pt x="927" y="36147"/>
                    </a:lnTo>
                    <a:lnTo>
                      <a:pt x="927" y="36100"/>
                    </a:lnTo>
                    <a:lnTo>
                      <a:pt x="973" y="36054"/>
                    </a:lnTo>
                    <a:lnTo>
                      <a:pt x="973" y="36008"/>
                    </a:lnTo>
                    <a:lnTo>
                      <a:pt x="1251" y="35499"/>
                    </a:lnTo>
                    <a:lnTo>
                      <a:pt x="1528" y="35036"/>
                    </a:lnTo>
                    <a:lnTo>
                      <a:pt x="1852" y="34619"/>
                    </a:lnTo>
                    <a:lnTo>
                      <a:pt x="2222" y="34203"/>
                    </a:lnTo>
                    <a:lnTo>
                      <a:pt x="2639" y="33786"/>
                    </a:lnTo>
                    <a:lnTo>
                      <a:pt x="3056" y="33416"/>
                    </a:lnTo>
                    <a:lnTo>
                      <a:pt x="3102" y="33416"/>
                    </a:lnTo>
                    <a:lnTo>
                      <a:pt x="3102" y="33370"/>
                    </a:lnTo>
                    <a:lnTo>
                      <a:pt x="3148" y="33370"/>
                    </a:lnTo>
                    <a:lnTo>
                      <a:pt x="3518" y="33092"/>
                    </a:lnTo>
                    <a:lnTo>
                      <a:pt x="3889" y="32814"/>
                    </a:lnTo>
                    <a:lnTo>
                      <a:pt x="3935" y="32814"/>
                    </a:lnTo>
                    <a:lnTo>
                      <a:pt x="3935" y="32768"/>
                    </a:lnTo>
                    <a:lnTo>
                      <a:pt x="4027" y="32768"/>
                    </a:lnTo>
                    <a:lnTo>
                      <a:pt x="5092" y="32629"/>
                    </a:lnTo>
                    <a:lnTo>
                      <a:pt x="6064" y="32583"/>
                    </a:lnTo>
                    <a:close/>
                    <a:moveTo>
                      <a:pt x="42257" y="54428"/>
                    </a:moveTo>
                    <a:lnTo>
                      <a:pt x="42396" y="55215"/>
                    </a:lnTo>
                    <a:lnTo>
                      <a:pt x="42396" y="58548"/>
                    </a:lnTo>
                    <a:lnTo>
                      <a:pt x="42396" y="58594"/>
                    </a:lnTo>
                    <a:lnTo>
                      <a:pt x="41424" y="55354"/>
                    </a:lnTo>
                    <a:lnTo>
                      <a:pt x="41285" y="54475"/>
                    </a:lnTo>
                    <a:lnTo>
                      <a:pt x="41470" y="54567"/>
                    </a:lnTo>
                    <a:lnTo>
                      <a:pt x="41517" y="54567"/>
                    </a:lnTo>
                    <a:lnTo>
                      <a:pt x="41517" y="54614"/>
                    </a:lnTo>
                    <a:lnTo>
                      <a:pt x="41933" y="54614"/>
                    </a:lnTo>
                    <a:lnTo>
                      <a:pt x="42118" y="54521"/>
                    </a:lnTo>
                    <a:lnTo>
                      <a:pt x="42257" y="54428"/>
                    </a:lnTo>
                    <a:close/>
                    <a:moveTo>
                      <a:pt x="35731" y="54567"/>
                    </a:moveTo>
                    <a:lnTo>
                      <a:pt x="38786" y="57761"/>
                    </a:lnTo>
                    <a:lnTo>
                      <a:pt x="38971" y="58964"/>
                    </a:lnTo>
                    <a:lnTo>
                      <a:pt x="35546" y="55354"/>
                    </a:lnTo>
                    <a:lnTo>
                      <a:pt x="35731" y="54660"/>
                    </a:lnTo>
                    <a:lnTo>
                      <a:pt x="35731" y="54567"/>
                    </a:lnTo>
                    <a:close/>
                    <a:moveTo>
                      <a:pt x="43692" y="55447"/>
                    </a:moveTo>
                    <a:lnTo>
                      <a:pt x="44340" y="56048"/>
                    </a:lnTo>
                    <a:lnTo>
                      <a:pt x="44988" y="56743"/>
                    </a:lnTo>
                    <a:lnTo>
                      <a:pt x="43877" y="59103"/>
                    </a:lnTo>
                    <a:lnTo>
                      <a:pt x="43692" y="57761"/>
                    </a:lnTo>
                    <a:lnTo>
                      <a:pt x="43692" y="55447"/>
                    </a:lnTo>
                    <a:close/>
                    <a:moveTo>
                      <a:pt x="35500" y="55632"/>
                    </a:moveTo>
                    <a:lnTo>
                      <a:pt x="39017" y="59334"/>
                    </a:lnTo>
                    <a:lnTo>
                      <a:pt x="39064" y="59705"/>
                    </a:lnTo>
                    <a:lnTo>
                      <a:pt x="39064" y="59705"/>
                    </a:lnTo>
                    <a:lnTo>
                      <a:pt x="35407" y="57529"/>
                    </a:lnTo>
                    <a:lnTo>
                      <a:pt x="35407" y="56696"/>
                    </a:lnTo>
                    <a:lnTo>
                      <a:pt x="35407" y="56557"/>
                    </a:lnTo>
                    <a:lnTo>
                      <a:pt x="35407" y="56511"/>
                    </a:lnTo>
                    <a:lnTo>
                      <a:pt x="35454" y="56372"/>
                    </a:lnTo>
                    <a:lnTo>
                      <a:pt x="35454" y="56326"/>
                    </a:lnTo>
                    <a:lnTo>
                      <a:pt x="35454" y="56233"/>
                    </a:lnTo>
                    <a:lnTo>
                      <a:pt x="35454" y="56141"/>
                    </a:lnTo>
                    <a:lnTo>
                      <a:pt x="35454" y="56095"/>
                    </a:lnTo>
                    <a:lnTo>
                      <a:pt x="35454" y="56002"/>
                    </a:lnTo>
                    <a:lnTo>
                      <a:pt x="35454" y="55956"/>
                    </a:lnTo>
                    <a:lnTo>
                      <a:pt x="35500" y="55817"/>
                    </a:lnTo>
                    <a:lnTo>
                      <a:pt x="35500" y="55771"/>
                    </a:lnTo>
                    <a:lnTo>
                      <a:pt x="35500" y="55632"/>
                    </a:lnTo>
                    <a:close/>
                    <a:moveTo>
                      <a:pt x="40221" y="53827"/>
                    </a:moveTo>
                    <a:lnTo>
                      <a:pt x="40869" y="54197"/>
                    </a:lnTo>
                    <a:lnTo>
                      <a:pt x="41378" y="56002"/>
                    </a:lnTo>
                    <a:lnTo>
                      <a:pt x="41655" y="57714"/>
                    </a:lnTo>
                    <a:lnTo>
                      <a:pt x="41887" y="59519"/>
                    </a:lnTo>
                    <a:lnTo>
                      <a:pt x="41933" y="59705"/>
                    </a:lnTo>
                    <a:lnTo>
                      <a:pt x="41933" y="59843"/>
                    </a:lnTo>
                    <a:lnTo>
                      <a:pt x="41655" y="59334"/>
                    </a:lnTo>
                    <a:lnTo>
                      <a:pt x="40406" y="55076"/>
                    </a:lnTo>
                    <a:lnTo>
                      <a:pt x="40221" y="53827"/>
                    </a:lnTo>
                    <a:close/>
                    <a:moveTo>
                      <a:pt x="41702" y="57020"/>
                    </a:moveTo>
                    <a:lnTo>
                      <a:pt x="42396" y="59381"/>
                    </a:lnTo>
                    <a:lnTo>
                      <a:pt x="42350" y="60260"/>
                    </a:lnTo>
                    <a:lnTo>
                      <a:pt x="42350" y="60445"/>
                    </a:lnTo>
                    <a:lnTo>
                      <a:pt x="42257" y="60214"/>
                    </a:lnTo>
                    <a:lnTo>
                      <a:pt x="42165" y="60029"/>
                    </a:lnTo>
                    <a:lnTo>
                      <a:pt x="42118" y="59797"/>
                    </a:lnTo>
                    <a:lnTo>
                      <a:pt x="41979" y="58918"/>
                    </a:lnTo>
                    <a:lnTo>
                      <a:pt x="41702" y="57020"/>
                    </a:lnTo>
                    <a:close/>
                    <a:moveTo>
                      <a:pt x="47209" y="59566"/>
                    </a:moveTo>
                    <a:lnTo>
                      <a:pt x="47163" y="59612"/>
                    </a:lnTo>
                    <a:lnTo>
                      <a:pt x="45617" y="60461"/>
                    </a:lnTo>
                    <a:lnTo>
                      <a:pt x="47163" y="59566"/>
                    </a:lnTo>
                    <a:close/>
                    <a:moveTo>
                      <a:pt x="40915" y="58501"/>
                    </a:moveTo>
                    <a:lnTo>
                      <a:pt x="41424" y="59381"/>
                    </a:lnTo>
                    <a:lnTo>
                      <a:pt x="41702" y="60306"/>
                    </a:lnTo>
                    <a:lnTo>
                      <a:pt x="41748" y="60491"/>
                    </a:lnTo>
                    <a:lnTo>
                      <a:pt x="41794" y="60677"/>
                    </a:lnTo>
                    <a:lnTo>
                      <a:pt x="41146" y="59982"/>
                    </a:lnTo>
                    <a:lnTo>
                      <a:pt x="40915" y="58501"/>
                    </a:lnTo>
                    <a:close/>
                    <a:moveTo>
                      <a:pt x="46099" y="58085"/>
                    </a:moveTo>
                    <a:lnTo>
                      <a:pt x="46608" y="58779"/>
                    </a:lnTo>
                    <a:lnTo>
                      <a:pt x="47070" y="59473"/>
                    </a:lnTo>
                    <a:lnTo>
                      <a:pt x="45358" y="60445"/>
                    </a:lnTo>
                    <a:lnTo>
                      <a:pt x="45173" y="60538"/>
                    </a:lnTo>
                    <a:lnTo>
                      <a:pt x="44895" y="60723"/>
                    </a:lnTo>
                    <a:lnTo>
                      <a:pt x="44895" y="60723"/>
                    </a:lnTo>
                    <a:lnTo>
                      <a:pt x="46099" y="58085"/>
                    </a:lnTo>
                    <a:close/>
                    <a:moveTo>
                      <a:pt x="45275" y="60649"/>
                    </a:moveTo>
                    <a:lnTo>
                      <a:pt x="45098" y="60746"/>
                    </a:lnTo>
                    <a:lnTo>
                      <a:pt x="45098" y="60746"/>
                    </a:lnTo>
                    <a:lnTo>
                      <a:pt x="45219" y="60677"/>
                    </a:lnTo>
                    <a:lnTo>
                      <a:pt x="45275" y="60649"/>
                    </a:lnTo>
                    <a:close/>
                    <a:moveTo>
                      <a:pt x="42627" y="56743"/>
                    </a:moveTo>
                    <a:lnTo>
                      <a:pt x="42766" y="57576"/>
                    </a:lnTo>
                    <a:lnTo>
                      <a:pt x="42766" y="57807"/>
                    </a:lnTo>
                    <a:lnTo>
                      <a:pt x="43044" y="59658"/>
                    </a:lnTo>
                    <a:lnTo>
                      <a:pt x="43090" y="59936"/>
                    </a:lnTo>
                    <a:lnTo>
                      <a:pt x="43136" y="60121"/>
                    </a:lnTo>
                    <a:lnTo>
                      <a:pt x="43275" y="60399"/>
                    </a:lnTo>
                    <a:lnTo>
                      <a:pt x="43044" y="60815"/>
                    </a:lnTo>
                    <a:lnTo>
                      <a:pt x="42951" y="60399"/>
                    </a:lnTo>
                    <a:lnTo>
                      <a:pt x="42859" y="60260"/>
                    </a:lnTo>
                    <a:lnTo>
                      <a:pt x="42627" y="59381"/>
                    </a:lnTo>
                    <a:lnTo>
                      <a:pt x="42627" y="56743"/>
                    </a:lnTo>
                    <a:close/>
                    <a:moveTo>
                      <a:pt x="45173" y="56974"/>
                    </a:moveTo>
                    <a:lnTo>
                      <a:pt x="45960" y="57853"/>
                    </a:lnTo>
                    <a:lnTo>
                      <a:pt x="44525" y="60815"/>
                    </a:lnTo>
                    <a:lnTo>
                      <a:pt x="44479" y="60769"/>
                    </a:lnTo>
                    <a:lnTo>
                      <a:pt x="44432" y="60630"/>
                    </a:lnTo>
                    <a:lnTo>
                      <a:pt x="43970" y="59705"/>
                    </a:lnTo>
                    <a:lnTo>
                      <a:pt x="43970" y="59566"/>
                    </a:lnTo>
                    <a:lnTo>
                      <a:pt x="45173" y="56974"/>
                    </a:lnTo>
                    <a:close/>
                    <a:moveTo>
                      <a:pt x="35407" y="57807"/>
                    </a:moveTo>
                    <a:lnTo>
                      <a:pt x="39064" y="59982"/>
                    </a:lnTo>
                    <a:lnTo>
                      <a:pt x="39249" y="61001"/>
                    </a:lnTo>
                    <a:lnTo>
                      <a:pt x="35500" y="58825"/>
                    </a:lnTo>
                    <a:lnTo>
                      <a:pt x="35500" y="58594"/>
                    </a:lnTo>
                    <a:lnTo>
                      <a:pt x="35407" y="57807"/>
                    </a:lnTo>
                    <a:close/>
                    <a:moveTo>
                      <a:pt x="41285" y="60908"/>
                    </a:moveTo>
                    <a:lnTo>
                      <a:pt x="41378" y="61093"/>
                    </a:lnTo>
                    <a:lnTo>
                      <a:pt x="41331" y="61047"/>
                    </a:lnTo>
                    <a:lnTo>
                      <a:pt x="41285" y="61001"/>
                    </a:lnTo>
                    <a:lnTo>
                      <a:pt x="41285" y="60908"/>
                    </a:lnTo>
                    <a:close/>
                    <a:moveTo>
                      <a:pt x="43414" y="60723"/>
                    </a:moveTo>
                    <a:lnTo>
                      <a:pt x="43414" y="60815"/>
                    </a:lnTo>
                    <a:lnTo>
                      <a:pt x="43414" y="61093"/>
                    </a:lnTo>
                    <a:lnTo>
                      <a:pt x="43322" y="61047"/>
                    </a:lnTo>
                    <a:lnTo>
                      <a:pt x="43229" y="61093"/>
                    </a:lnTo>
                    <a:lnTo>
                      <a:pt x="43414" y="60723"/>
                    </a:lnTo>
                    <a:close/>
                    <a:moveTo>
                      <a:pt x="41933" y="60260"/>
                    </a:moveTo>
                    <a:lnTo>
                      <a:pt x="42350" y="61047"/>
                    </a:lnTo>
                    <a:lnTo>
                      <a:pt x="42350" y="61139"/>
                    </a:lnTo>
                    <a:lnTo>
                      <a:pt x="42350" y="61232"/>
                    </a:lnTo>
                    <a:lnTo>
                      <a:pt x="42211" y="61139"/>
                    </a:lnTo>
                    <a:lnTo>
                      <a:pt x="42165" y="61047"/>
                    </a:lnTo>
                    <a:lnTo>
                      <a:pt x="42026" y="60677"/>
                    </a:lnTo>
                    <a:lnTo>
                      <a:pt x="41933" y="60260"/>
                    </a:lnTo>
                    <a:close/>
                    <a:moveTo>
                      <a:pt x="42627" y="60214"/>
                    </a:moveTo>
                    <a:lnTo>
                      <a:pt x="42905" y="61186"/>
                    </a:lnTo>
                    <a:lnTo>
                      <a:pt x="42859" y="61324"/>
                    </a:lnTo>
                    <a:lnTo>
                      <a:pt x="42812" y="61324"/>
                    </a:lnTo>
                    <a:lnTo>
                      <a:pt x="42627" y="60954"/>
                    </a:lnTo>
                    <a:lnTo>
                      <a:pt x="42627" y="60677"/>
                    </a:lnTo>
                    <a:lnTo>
                      <a:pt x="42627" y="60214"/>
                    </a:lnTo>
                    <a:close/>
                    <a:moveTo>
                      <a:pt x="41331" y="60491"/>
                    </a:moveTo>
                    <a:lnTo>
                      <a:pt x="41933" y="61139"/>
                    </a:lnTo>
                    <a:lnTo>
                      <a:pt x="41979" y="61278"/>
                    </a:lnTo>
                    <a:lnTo>
                      <a:pt x="42026" y="61463"/>
                    </a:lnTo>
                    <a:lnTo>
                      <a:pt x="41794" y="61324"/>
                    </a:lnTo>
                    <a:lnTo>
                      <a:pt x="41563" y="60954"/>
                    </a:lnTo>
                    <a:lnTo>
                      <a:pt x="41331" y="60491"/>
                    </a:lnTo>
                    <a:close/>
                    <a:moveTo>
                      <a:pt x="44340" y="61186"/>
                    </a:moveTo>
                    <a:lnTo>
                      <a:pt x="44294" y="61232"/>
                    </a:lnTo>
                    <a:lnTo>
                      <a:pt x="44016" y="61371"/>
                    </a:lnTo>
                    <a:lnTo>
                      <a:pt x="43970" y="61417"/>
                    </a:lnTo>
                    <a:lnTo>
                      <a:pt x="43923" y="61463"/>
                    </a:lnTo>
                    <a:lnTo>
                      <a:pt x="43877" y="61463"/>
                    </a:lnTo>
                    <a:lnTo>
                      <a:pt x="43877" y="61417"/>
                    </a:lnTo>
                    <a:lnTo>
                      <a:pt x="43923" y="61417"/>
                    </a:lnTo>
                    <a:lnTo>
                      <a:pt x="44016" y="61371"/>
                    </a:lnTo>
                    <a:lnTo>
                      <a:pt x="44340" y="61186"/>
                    </a:lnTo>
                    <a:close/>
                    <a:moveTo>
                      <a:pt x="42303" y="61510"/>
                    </a:moveTo>
                    <a:lnTo>
                      <a:pt x="42350" y="61602"/>
                    </a:lnTo>
                    <a:lnTo>
                      <a:pt x="42303" y="61602"/>
                    </a:lnTo>
                    <a:lnTo>
                      <a:pt x="42303" y="61556"/>
                    </a:lnTo>
                    <a:lnTo>
                      <a:pt x="42303" y="61510"/>
                    </a:lnTo>
                    <a:close/>
                    <a:moveTo>
                      <a:pt x="35546" y="59103"/>
                    </a:moveTo>
                    <a:lnTo>
                      <a:pt x="39295" y="61324"/>
                    </a:lnTo>
                    <a:lnTo>
                      <a:pt x="39295" y="61371"/>
                    </a:lnTo>
                    <a:lnTo>
                      <a:pt x="39341" y="61417"/>
                    </a:lnTo>
                    <a:lnTo>
                      <a:pt x="39434" y="61648"/>
                    </a:lnTo>
                    <a:lnTo>
                      <a:pt x="36055" y="61278"/>
                    </a:lnTo>
                    <a:lnTo>
                      <a:pt x="35777" y="60167"/>
                    </a:lnTo>
                    <a:lnTo>
                      <a:pt x="35546" y="59103"/>
                    </a:lnTo>
                    <a:close/>
                    <a:moveTo>
                      <a:pt x="43831" y="61463"/>
                    </a:moveTo>
                    <a:lnTo>
                      <a:pt x="43831" y="61510"/>
                    </a:lnTo>
                    <a:lnTo>
                      <a:pt x="43784" y="61510"/>
                    </a:lnTo>
                    <a:lnTo>
                      <a:pt x="43553" y="61648"/>
                    </a:lnTo>
                    <a:lnTo>
                      <a:pt x="43507" y="61695"/>
                    </a:lnTo>
                    <a:lnTo>
                      <a:pt x="43229" y="61834"/>
                    </a:lnTo>
                    <a:lnTo>
                      <a:pt x="43553" y="61648"/>
                    </a:lnTo>
                    <a:lnTo>
                      <a:pt x="43599" y="61602"/>
                    </a:lnTo>
                    <a:lnTo>
                      <a:pt x="43784" y="61510"/>
                    </a:lnTo>
                    <a:lnTo>
                      <a:pt x="43831" y="61463"/>
                    </a:lnTo>
                    <a:close/>
                    <a:moveTo>
                      <a:pt x="41517" y="61417"/>
                    </a:moveTo>
                    <a:lnTo>
                      <a:pt x="41655" y="61510"/>
                    </a:lnTo>
                    <a:lnTo>
                      <a:pt x="41702" y="61602"/>
                    </a:lnTo>
                    <a:lnTo>
                      <a:pt x="41794" y="61834"/>
                    </a:lnTo>
                    <a:lnTo>
                      <a:pt x="41794" y="61880"/>
                    </a:lnTo>
                    <a:lnTo>
                      <a:pt x="41702" y="61880"/>
                    </a:lnTo>
                    <a:lnTo>
                      <a:pt x="41517" y="61417"/>
                    </a:lnTo>
                    <a:close/>
                    <a:moveTo>
                      <a:pt x="23466" y="61463"/>
                    </a:moveTo>
                    <a:lnTo>
                      <a:pt x="23466" y="61602"/>
                    </a:lnTo>
                    <a:lnTo>
                      <a:pt x="23466" y="61741"/>
                    </a:lnTo>
                    <a:lnTo>
                      <a:pt x="23420" y="61880"/>
                    </a:lnTo>
                    <a:lnTo>
                      <a:pt x="23327" y="61972"/>
                    </a:lnTo>
                    <a:lnTo>
                      <a:pt x="23466" y="61463"/>
                    </a:lnTo>
                    <a:close/>
                    <a:moveTo>
                      <a:pt x="43183" y="61834"/>
                    </a:moveTo>
                    <a:lnTo>
                      <a:pt x="43136" y="61880"/>
                    </a:lnTo>
                    <a:lnTo>
                      <a:pt x="43044" y="61926"/>
                    </a:lnTo>
                    <a:lnTo>
                      <a:pt x="42998" y="61972"/>
                    </a:lnTo>
                    <a:lnTo>
                      <a:pt x="42998" y="61926"/>
                    </a:lnTo>
                    <a:lnTo>
                      <a:pt x="43044" y="61926"/>
                    </a:lnTo>
                    <a:lnTo>
                      <a:pt x="43183" y="61834"/>
                    </a:lnTo>
                    <a:close/>
                    <a:moveTo>
                      <a:pt x="42951" y="61972"/>
                    </a:moveTo>
                    <a:lnTo>
                      <a:pt x="42951" y="62019"/>
                    </a:lnTo>
                    <a:lnTo>
                      <a:pt x="42905" y="62019"/>
                    </a:lnTo>
                    <a:lnTo>
                      <a:pt x="42905" y="61972"/>
                    </a:lnTo>
                    <a:close/>
                    <a:moveTo>
                      <a:pt x="43460" y="62158"/>
                    </a:moveTo>
                    <a:lnTo>
                      <a:pt x="43646" y="62204"/>
                    </a:lnTo>
                    <a:lnTo>
                      <a:pt x="43368" y="62204"/>
                    </a:lnTo>
                    <a:lnTo>
                      <a:pt x="43322" y="62158"/>
                    </a:lnTo>
                    <a:close/>
                    <a:moveTo>
                      <a:pt x="47209" y="59705"/>
                    </a:moveTo>
                    <a:lnTo>
                      <a:pt x="47857" y="60769"/>
                    </a:lnTo>
                    <a:lnTo>
                      <a:pt x="45219" y="62250"/>
                    </a:lnTo>
                    <a:lnTo>
                      <a:pt x="45080" y="62204"/>
                    </a:lnTo>
                    <a:lnTo>
                      <a:pt x="44988" y="62204"/>
                    </a:lnTo>
                    <a:lnTo>
                      <a:pt x="44988" y="61972"/>
                    </a:lnTo>
                    <a:lnTo>
                      <a:pt x="44895" y="61648"/>
                    </a:lnTo>
                    <a:lnTo>
                      <a:pt x="44895" y="61602"/>
                    </a:lnTo>
                    <a:lnTo>
                      <a:pt x="44895" y="61556"/>
                    </a:lnTo>
                    <a:lnTo>
                      <a:pt x="44849" y="61556"/>
                    </a:lnTo>
                    <a:lnTo>
                      <a:pt x="44710" y="61139"/>
                    </a:lnTo>
                    <a:lnTo>
                      <a:pt x="47209" y="59705"/>
                    </a:lnTo>
                    <a:close/>
                    <a:moveTo>
                      <a:pt x="44247" y="62250"/>
                    </a:moveTo>
                    <a:lnTo>
                      <a:pt x="44571" y="62296"/>
                    </a:lnTo>
                    <a:lnTo>
                      <a:pt x="44849" y="62296"/>
                    </a:lnTo>
                    <a:lnTo>
                      <a:pt x="44895" y="62343"/>
                    </a:lnTo>
                    <a:lnTo>
                      <a:pt x="44618" y="62343"/>
                    </a:lnTo>
                    <a:lnTo>
                      <a:pt x="44340" y="62296"/>
                    </a:lnTo>
                    <a:lnTo>
                      <a:pt x="44247" y="62296"/>
                    </a:lnTo>
                    <a:lnTo>
                      <a:pt x="44201" y="62250"/>
                    </a:lnTo>
                    <a:close/>
                    <a:moveTo>
                      <a:pt x="47950" y="60862"/>
                    </a:moveTo>
                    <a:lnTo>
                      <a:pt x="47904" y="60908"/>
                    </a:lnTo>
                    <a:lnTo>
                      <a:pt x="46839" y="61510"/>
                    </a:lnTo>
                    <a:lnTo>
                      <a:pt x="45265" y="62389"/>
                    </a:lnTo>
                    <a:lnTo>
                      <a:pt x="45265" y="62389"/>
                    </a:lnTo>
                    <a:lnTo>
                      <a:pt x="47904" y="60862"/>
                    </a:lnTo>
                    <a:close/>
                    <a:moveTo>
                      <a:pt x="45913" y="62435"/>
                    </a:moveTo>
                    <a:lnTo>
                      <a:pt x="46106" y="62474"/>
                    </a:lnTo>
                    <a:lnTo>
                      <a:pt x="46106" y="62474"/>
                    </a:lnTo>
                    <a:lnTo>
                      <a:pt x="45682" y="62435"/>
                    </a:lnTo>
                    <a:close/>
                    <a:moveTo>
                      <a:pt x="47950" y="61001"/>
                    </a:moveTo>
                    <a:lnTo>
                      <a:pt x="48413" y="61880"/>
                    </a:lnTo>
                    <a:lnTo>
                      <a:pt x="48737" y="62620"/>
                    </a:lnTo>
                    <a:lnTo>
                      <a:pt x="46376" y="62343"/>
                    </a:lnTo>
                    <a:lnTo>
                      <a:pt x="46145" y="62343"/>
                    </a:lnTo>
                    <a:lnTo>
                      <a:pt x="45728" y="62296"/>
                    </a:lnTo>
                    <a:lnTo>
                      <a:pt x="46885" y="61602"/>
                    </a:lnTo>
                    <a:lnTo>
                      <a:pt x="47950" y="61001"/>
                    </a:lnTo>
                    <a:close/>
                    <a:moveTo>
                      <a:pt x="44849" y="62620"/>
                    </a:moveTo>
                    <a:lnTo>
                      <a:pt x="44803" y="62667"/>
                    </a:lnTo>
                    <a:lnTo>
                      <a:pt x="44756" y="62713"/>
                    </a:lnTo>
                    <a:lnTo>
                      <a:pt x="44525" y="62806"/>
                    </a:lnTo>
                    <a:lnTo>
                      <a:pt x="44756" y="62667"/>
                    </a:lnTo>
                    <a:lnTo>
                      <a:pt x="44803" y="62620"/>
                    </a:lnTo>
                    <a:close/>
                    <a:moveTo>
                      <a:pt x="17820" y="57900"/>
                    </a:moveTo>
                    <a:lnTo>
                      <a:pt x="18144" y="58038"/>
                    </a:lnTo>
                    <a:lnTo>
                      <a:pt x="18607" y="58224"/>
                    </a:lnTo>
                    <a:lnTo>
                      <a:pt x="19116" y="58316"/>
                    </a:lnTo>
                    <a:lnTo>
                      <a:pt x="19764" y="58362"/>
                    </a:lnTo>
                    <a:lnTo>
                      <a:pt x="20088" y="58362"/>
                    </a:lnTo>
                    <a:lnTo>
                      <a:pt x="20458" y="58316"/>
                    </a:lnTo>
                    <a:lnTo>
                      <a:pt x="20828" y="58177"/>
                    </a:lnTo>
                    <a:lnTo>
                      <a:pt x="21152" y="57992"/>
                    </a:lnTo>
                    <a:lnTo>
                      <a:pt x="21291" y="58038"/>
                    </a:lnTo>
                    <a:lnTo>
                      <a:pt x="21384" y="58085"/>
                    </a:lnTo>
                    <a:lnTo>
                      <a:pt x="21430" y="58131"/>
                    </a:lnTo>
                    <a:lnTo>
                      <a:pt x="21476" y="58131"/>
                    </a:lnTo>
                    <a:lnTo>
                      <a:pt x="21800" y="58270"/>
                    </a:lnTo>
                    <a:lnTo>
                      <a:pt x="21615" y="58409"/>
                    </a:lnTo>
                    <a:lnTo>
                      <a:pt x="21476" y="58548"/>
                    </a:lnTo>
                    <a:lnTo>
                      <a:pt x="21337" y="58779"/>
                    </a:lnTo>
                    <a:lnTo>
                      <a:pt x="21198" y="59010"/>
                    </a:lnTo>
                    <a:lnTo>
                      <a:pt x="21060" y="59381"/>
                    </a:lnTo>
                    <a:lnTo>
                      <a:pt x="20921" y="59705"/>
                    </a:lnTo>
                    <a:lnTo>
                      <a:pt x="20921" y="59751"/>
                    </a:lnTo>
                    <a:lnTo>
                      <a:pt x="20921" y="59797"/>
                    </a:lnTo>
                    <a:lnTo>
                      <a:pt x="21013" y="59797"/>
                    </a:lnTo>
                    <a:lnTo>
                      <a:pt x="21060" y="59751"/>
                    </a:lnTo>
                    <a:lnTo>
                      <a:pt x="21060" y="59705"/>
                    </a:lnTo>
                    <a:lnTo>
                      <a:pt x="21106" y="59658"/>
                    </a:lnTo>
                    <a:lnTo>
                      <a:pt x="21245" y="59288"/>
                    </a:lnTo>
                    <a:lnTo>
                      <a:pt x="21384" y="58918"/>
                    </a:lnTo>
                    <a:lnTo>
                      <a:pt x="21615" y="58594"/>
                    </a:lnTo>
                    <a:lnTo>
                      <a:pt x="21708" y="58455"/>
                    </a:lnTo>
                    <a:lnTo>
                      <a:pt x="21846" y="58409"/>
                    </a:lnTo>
                    <a:lnTo>
                      <a:pt x="22031" y="58409"/>
                    </a:lnTo>
                    <a:lnTo>
                      <a:pt x="22031" y="58455"/>
                    </a:lnTo>
                    <a:lnTo>
                      <a:pt x="22078" y="58455"/>
                    </a:lnTo>
                    <a:lnTo>
                      <a:pt x="22124" y="58501"/>
                    </a:lnTo>
                    <a:lnTo>
                      <a:pt x="22217" y="58594"/>
                    </a:lnTo>
                    <a:lnTo>
                      <a:pt x="22170" y="58594"/>
                    </a:lnTo>
                    <a:lnTo>
                      <a:pt x="22124" y="58640"/>
                    </a:lnTo>
                    <a:lnTo>
                      <a:pt x="22031" y="58686"/>
                    </a:lnTo>
                    <a:lnTo>
                      <a:pt x="21939" y="58779"/>
                    </a:lnTo>
                    <a:lnTo>
                      <a:pt x="21754" y="58964"/>
                    </a:lnTo>
                    <a:lnTo>
                      <a:pt x="21615" y="59242"/>
                    </a:lnTo>
                    <a:lnTo>
                      <a:pt x="21430" y="59705"/>
                    </a:lnTo>
                    <a:lnTo>
                      <a:pt x="21384" y="59751"/>
                    </a:lnTo>
                    <a:lnTo>
                      <a:pt x="21384" y="59843"/>
                    </a:lnTo>
                    <a:lnTo>
                      <a:pt x="21291" y="60029"/>
                    </a:lnTo>
                    <a:lnTo>
                      <a:pt x="21337" y="60075"/>
                    </a:lnTo>
                    <a:lnTo>
                      <a:pt x="21337" y="60121"/>
                    </a:lnTo>
                    <a:lnTo>
                      <a:pt x="21384" y="60121"/>
                    </a:lnTo>
                    <a:lnTo>
                      <a:pt x="21430" y="60075"/>
                    </a:lnTo>
                    <a:lnTo>
                      <a:pt x="21476" y="59890"/>
                    </a:lnTo>
                    <a:lnTo>
                      <a:pt x="21522" y="59843"/>
                    </a:lnTo>
                    <a:lnTo>
                      <a:pt x="21569" y="59751"/>
                    </a:lnTo>
                    <a:lnTo>
                      <a:pt x="21661" y="59473"/>
                    </a:lnTo>
                    <a:lnTo>
                      <a:pt x="21846" y="59149"/>
                    </a:lnTo>
                    <a:lnTo>
                      <a:pt x="21939" y="58964"/>
                    </a:lnTo>
                    <a:lnTo>
                      <a:pt x="22031" y="58825"/>
                    </a:lnTo>
                    <a:lnTo>
                      <a:pt x="22124" y="58779"/>
                    </a:lnTo>
                    <a:lnTo>
                      <a:pt x="22217" y="58733"/>
                    </a:lnTo>
                    <a:lnTo>
                      <a:pt x="22355" y="58733"/>
                    </a:lnTo>
                    <a:lnTo>
                      <a:pt x="22494" y="58872"/>
                    </a:lnTo>
                    <a:lnTo>
                      <a:pt x="22541" y="58918"/>
                    </a:lnTo>
                    <a:lnTo>
                      <a:pt x="22633" y="58964"/>
                    </a:lnTo>
                    <a:lnTo>
                      <a:pt x="22911" y="59427"/>
                    </a:lnTo>
                    <a:lnTo>
                      <a:pt x="23142" y="59890"/>
                    </a:lnTo>
                    <a:lnTo>
                      <a:pt x="23281" y="60399"/>
                    </a:lnTo>
                    <a:lnTo>
                      <a:pt x="23374" y="60954"/>
                    </a:lnTo>
                    <a:lnTo>
                      <a:pt x="23374" y="61047"/>
                    </a:lnTo>
                    <a:lnTo>
                      <a:pt x="23327" y="61186"/>
                    </a:lnTo>
                    <a:lnTo>
                      <a:pt x="23281" y="61648"/>
                    </a:lnTo>
                    <a:lnTo>
                      <a:pt x="23142" y="62111"/>
                    </a:lnTo>
                    <a:lnTo>
                      <a:pt x="23096" y="62204"/>
                    </a:lnTo>
                    <a:lnTo>
                      <a:pt x="23096" y="62250"/>
                    </a:lnTo>
                    <a:lnTo>
                      <a:pt x="23050" y="62296"/>
                    </a:lnTo>
                    <a:lnTo>
                      <a:pt x="23003" y="62435"/>
                    </a:lnTo>
                    <a:lnTo>
                      <a:pt x="22865" y="62667"/>
                    </a:lnTo>
                    <a:lnTo>
                      <a:pt x="22633" y="62852"/>
                    </a:lnTo>
                    <a:lnTo>
                      <a:pt x="22355" y="62898"/>
                    </a:lnTo>
                    <a:lnTo>
                      <a:pt x="22078" y="62852"/>
                    </a:lnTo>
                    <a:lnTo>
                      <a:pt x="21985" y="62852"/>
                    </a:lnTo>
                    <a:lnTo>
                      <a:pt x="21939" y="62806"/>
                    </a:lnTo>
                    <a:lnTo>
                      <a:pt x="20874" y="62343"/>
                    </a:lnTo>
                    <a:lnTo>
                      <a:pt x="20736" y="62296"/>
                    </a:lnTo>
                    <a:lnTo>
                      <a:pt x="18468" y="61278"/>
                    </a:lnTo>
                    <a:lnTo>
                      <a:pt x="18375" y="61278"/>
                    </a:lnTo>
                    <a:lnTo>
                      <a:pt x="18283" y="61232"/>
                    </a:lnTo>
                    <a:lnTo>
                      <a:pt x="17357" y="60815"/>
                    </a:lnTo>
                    <a:lnTo>
                      <a:pt x="17218" y="60723"/>
                    </a:lnTo>
                    <a:lnTo>
                      <a:pt x="17079" y="60630"/>
                    </a:lnTo>
                    <a:lnTo>
                      <a:pt x="16987" y="60538"/>
                    </a:lnTo>
                    <a:lnTo>
                      <a:pt x="16940" y="60399"/>
                    </a:lnTo>
                    <a:lnTo>
                      <a:pt x="16894" y="60260"/>
                    </a:lnTo>
                    <a:lnTo>
                      <a:pt x="16894" y="60121"/>
                    </a:lnTo>
                    <a:lnTo>
                      <a:pt x="16894" y="59936"/>
                    </a:lnTo>
                    <a:lnTo>
                      <a:pt x="16940" y="59797"/>
                    </a:lnTo>
                    <a:lnTo>
                      <a:pt x="17727" y="57992"/>
                    </a:lnTo>
                    <a:lnTo>
                      <a:pt x="17773" y="57900"/>
                    </a:lnTo>
                    <a:close/>
                    <a:moveTo>
                      <a:pt x="44525" y="62806"/>
                    </a:moveTo>
                    <a:lnTo>
                      <a:pt x="44432" y="62898"/>
                    </a:lnTo>
                    <a:lnTo>
                      <a:pt x="44371" y="62898"/>
                    </a:lnTo>
                    <a:lnTo>
                      <a:pt x="44525" y="62806"/>
                    </a:lnTo>
                    <a:close/>
                    <a:moveTo>
                      <a:pt x="36148" y="61556"/>
                    </a:moveTo>
                    <a:lnTo>
                      <a:pt x="39573" y="61926"/>
                    </a:lnTo>
                    <a:lnTo>
                      <a:pt x="40082" y="63037"/>
                    </a:lnTo>
                    <a:lnTo>
                      <a:pt x="36518" y="62620"/>
                    </a:lnTo>
                    <a:lnTo>
                      <a:pt x="36333" y="62204"/>
                    </a:lnTo>
                    <a:lnTo>
                      <a:pt x="36148" y="61556"/>
                    </a:lnTo>
                    <a:close/>
                    <a:moveTo>
                      <a:pt x="43877" y="63176"/>
                    </a:moveTo>
                    <a:lnTo>
                      <a:pt x="43831" y="63222"/>
                    </a:lnTo>
                    <a:lnTo>
                      <a:pt x="43784" y="63268"/>
                    </a:lnTo>
                    <a:lnTo>
                      <a:pt x="43738" y="63268"/>
                    </a:lnTo>
                    <a:lnTo>
                      <a:pt x="43738" y="63222"/>
                    </a:lnTo>
                    <a:lnTo>
                      <a:pt x="43831" y="63222"/>
                    </a:lnTo>
                    <a:lnTo>
                      <a:pt x="43831" y="63176"/>
                    </a:lnTo>
                    <a:close/>
                    <a:moveTo>
                      <a:pt x="44941" y="63500"/>
                    </a:moveTo>
                    <a:lnTo>
                      <a:pt x="45034" y="63546"/>
                    </a:lnTo>
                    <a:lnTo>
                      <a:pt x="44941" y="63546"/>
                    </a:lnTo>
                    <a:lnTo>
                      <a:pt x="44941" y="63500"/>
                    </a:lnTo>
                    <a:close/>
                    <a:moveTo>
                      <a:pt x="18144" y="61463"/>
                    </a:moveTo>
                    <a:lnTo>
                      <a:pt x="20412" y="62482"/>
                    </a:lnTo>
                    <a:lnTo>
                      <a:pt x="20226" y="62574"/>
                    </a:lnTo>
                    <a:lnTo>
                      <a:pt x="20180" y="62620"/>
                    </a:lnTo>
                    <a:lnTo>
                      <a:pt x="20226" y="62667"/>
                    </a:lnTo>
                    <a:lnTo>
                      <a:pt x="20273" y="62713"/>
                    </a:lnTo>
                    <a:lnTo>
                      <a:pt x="20319" y="62713"/>
                    </a:lnTo>
                    <a:lnTo>
                      <a:pt x="20550" y="62574"/>
                    </a:lnTo>
                    <a:lnTo>
                      <a:pt x="20597" y="62574"/>
                    </a:lnTo>
                    <a:lnTo>
                      <a:pt x="20736" y="62667"/>
                    </a:lnTo>
                    <a:lnTo>
                      <a:pt x="20828" y="62806"/>
                    </a:lnTo>
                    <a:lnTo>
                      <a:pt x="20874" y="62944"/>
                    </a:lnTo>
                    <a:lnTo>
                      <a:pt x="20921" y="63130"/>
                    </a:lnTo>
                    <a:lnTo>
                      <a:pt x="20921" y="63407"/>
                    </a:lnTo>
                    <a:lnTo>
                      <a:pt x="20088" y="63870"/>
                    </a:lnTo>
                    <a:lnTo>
                      <a:pt x="20088" y="63870"/>
                    </a:lnTo>
                    <a:lnTo>
                      <a:pt x="20134" y="63731"/>
                    </a:lnTo>
                    <a:lnTo>
                      <a:pt x="20134" y="63685"/>
                    </a:lnTo>
                    <a:lnTo>
                      <a:pt x="20088" y="63500"/>
                    </a:lnTo>
                    <a:lnTo>
                      <a:pt x="20041" y="63315"/>
                    </a:lnTo>
                    <a:lnTo>
                      <a:pt x="19949" y="63083"/>
                    </a:lnTo>
                    <a:lnTo>
                      <a:pt x="19810" y="62898"/>
                    </a:lnTo>
                    <a:lnTo>
                      <a:pt x="19579" y="62713"/>
                    </a:lnTo>
                    <a:lnTo>
                      <a:pt x="19347" y="62528"/>
                    </a:lnTo>
                    <a:lnTo>
                      <a:pt x="18931" y="62296"/>
                    </a:lnTo>
                    <a:lnTo>
                      <a:pt x="18190" y="61880"/>
                    </a:lnTo>
                    <a:lnTo>
                      <a:pt x="18005" y="61741"/>
                    </a:lnTo>
                    <a:lnTo>
                      <a:pt x="17773" y="61695"/>
                    </a:lnTo>
                    <a:lnTo>
                      <a:pt x="18144" y="61463"/>
                    </a:lnTo>
                    <a:close/>
                    <a:moveTo>
                      <a:pt x="45312" y="62528"/>
                    </a:moveTo>
                    <a:lnTo>
                      <a:pt x="48829" y="62898"/>
                    </a:lnTo>
                    <a:lnTo>
                      <a:pt x="49200" y="63963"/>
                    </a:lnTo>
                    <a:lnTo>
                      <a:pt x="49200" y="63963"/>
                    </a:lnTo>
                    <a:lnTo>
                      <a:pt x="45636" y="63592"/>
                    </a:lnTo>
                    <a:lnTo>
                      <a:pt x="44941" y="63222"/>
                    </a:lnTo>
                    <a:lnTo>
                      <a:pt x="44895" y="62759"/>
                    </a:lnTo>
                    <a:lnTo>
                      <a:pt x="45312" y="62528"/>
                    </a:lnTo>
                    <a:close/>
                    <a:moveTo>
                      <a:pt x="17681" y="61787"/>
                    </a:moveTo>
                    <a:lnTo>
                      <a:pt x="17773" y="61834"/>
                    </a:lnTo>
                    <a:lnTo>
                      <a:pt x="17912" y="61880"/>
                    </a:lnTo>
                    <a:lnTo>
                      <a:pt x="18144" y="62019"/>
                    </a:lnTo>
                    <a:lnTo>
                      <a:pt x="18884" y="62435"/>
                    </a:lnTo>
                    <a:lnTo>
                      <a:pt x="19301" y="62667"/>
                    </a:lnTo>
                    <a:lnTo>
                      <a:pt x="19532" y="62806"/>
                    </a:lnTo>
                    <a:lnTo>
                      <a:pt x="19671" y="62991"/>
                    </a:lnTo>
                    <a:lnTo>
                      <a:pt x="19810" y="63176"/>
                    </a:lnTo>
                    <a:lnTo>
                      <a:pt x="19902" y="63361"/>
                    </a:lnTo>
                    <a:lnTo>
                      <a:pt x="19995" y="63546"/>
                    </a:lnTo>
                    <a:lnTo>
                      <a:pt x="19995" y="63685"/>
                    </a:lnTo>
                    <a:lnTo>
                      <a:pt x="19949" y="63824"/>
                    </a:lnTo>
                    <a:lnTo>
                      <a:pt x="19949" y="63916"/>
                    </a:lnTo>
                    <a:lnTo>
                      <a:pt x="19902" y="64009"/>
                    </a:lnTo>
                    <a:lnTo>
                      <a:pt x="19810" y="64009"/>
                    </a:lnTo>
                    <a:lnTo>
                      <a:pt x="19671" y="64055"/>
                    </a:lnTo>
                    <a:lnTo>
                      <a:pt x="19532" y="64009"/>
                    </a:lnTo>
                    <a:lnTo>
                      <a:pt x="19069" y="63731"/>
                    </a:lnTo>
                    <a:lnTo>
                      <a:pt x="18607" y="63453"/>
                    </a:lnTo>
                    <a:lnTo>
                      <a:pt x="18144" y="63176"/>
                    </a:lnTo>
                    <a:lnTo>
                      <a:pt x="17820" y="62944"/>
                    </a:lnTo>
                    <a:lnTo>
                      <a:pt x="17681" y="62806"/>
                    </a:lnTo>
                    <a:lnTo>
                      <a:pt x="17542" y="62620"/>
                    </a:lnTo>
                    <a:lnTo>
                      <a:pt x="17496" y="62389"/>
                    </a:lnTo>
                    <a:lnTo>
                      <a:pt x="17450" y="62204"/>
                    </a:lnTo>
                    <a:lnTo>
                      <a:pt x="17496" y="61972"/>
                    </a:lnTo>
                    <a:lnTo>
                      <a:pt x="17542" y="61834"/>
                    </a:lnTo>
                    <a:lnTo>
                      <a:pt x="17635" y="61787"/>
                    </a:lnTo>
                    <a:close/>
                    <a:moveTo>
                      <a:pt x="38138" y="52623"/>
                    </a:moveTo>
                    <a:lnTo>
                      <a:pt x="39202" y="53225"/>
                    </a:lnTo>
                    <a:lnTo>
                      <a:pt x="39573" y="55771"/>
                    </a:lnTo>
                    <a:lnTo>
                      <a:pt x="39619" y="55956"/>
                    </a:lnTo>
                    <a:lnTo>
                      <a:pt x="39665" y="56187"/>
                    </a:lnTo>
                    <a:lnTo>
                      <a:pt x="39665" y="56372"/>
                    </a:lnTo>
                    <a:lnTo>
                      <a:pt x="39943" y="58131"/>
                    </a:lnTo>
                    <a:lnTo>
                      <a:pt x="39989" y="58316"/>
                    </a:lnTo>
                    <a:lnTo>
                      <a:pt x="40036" y="58548"/>
                    </a:lnTo>
                    <a:lnTo>
                      <a:pt x="40036" y="58733"/>
                    </a:lnTo>
                    <a:lnTo>
                      <a:pt x="40036" y="58825"/>
                    </a:lnTo>
                    <a:lnTo>
                      <a:pt x="40082" y="58872"/>
                    </a:lnTo>
                    <a:lnTo>
                      <a:pt x="40082" y="58918"/>
                    </a:lnTo>
                    <a:lnTo>
                      <a:pt x="40082" y="59103"/>
                    </a:lnTo>
                    <a:lnTo>
                      <a:pt x="40082" y="59149"/>
                    </a:lnTo>
                    <a:lnTo>
                      <a:pt x="40128" y="59195"/>
                    </a:lnTo>
                    <a:lnTo>
                      <a:pt x="40267" y="60399"/>
                    </a:lnTo>
                    <a:lnTo>
                      <a:pt x="40267" y="60445"/>
                    </a:lnTo>
                    <a:lnTo>
                      <a:pt x="40313" y="60491"/>
                    </a:lnTo>
                    <a:lnTo>
                      <a:pt x="40313" y="60584"/>
                    </a:lnTo>
                    <a:lnTo>
                      <a:pt x="40313" y="60630"/>
                    </a:lnTo>
                    <a:lnTo>
                      <a:pt x="40313" y="60677"/>
                    </a:lnTo>
                    <a:lnTo>
                      <a:pt x="40313" y="60723"/>
                    </a:lnTo>
                    <a:lnTo>
                      <a:pt x="40359" y="60769"/>
                    </a:lnTo>
                    <a:lnTo>
                      <a:pt x="40359" y="60908"/>
                    </a:lnTo>
                    <a:lnTo>
                      <a:pt x="40406" y="61278"/>
                    </a:lnTo>
                    <a:lnTo>
                      <a:pt x="40452" y="61463"/>
                    </a:lnTo>
                    <a:lnTo>
                      <a:pt x="40498" y="61510"/>
                    </a:lnTo>
                    <a:lnTo>
                      <a:pt x="40591" y="61741"/>
                    </a:lnTo>
                    <a:lnTo>
                      <a:pt x="40637" y="61834"/>
                    </a:lnTo>
                    <a:lnTo>
                      <a:pt x="40637" y="61880"/>
                    </a:lnTo>
                    <a:lnTo>
                      <a:pt x="40683" y="61926"/>
                    </a:lnTo>
                    <a:lnTo>
                      <a:pt x="40683" y="61972"/>
                    </a:lnTo>
                    <a:lnTo>
                      <a:pt x="40730" y="62019"/>
                    </a:lnTo>
                    <a:lnTo>
                      <a:pt x="40730" y="62065"/>
                    </a:lnTo>
                    <a:lnTo>
                      <a:pt x="40776" y="62158"/>
                    </a:lnTo>
                    <a:lnTo>
                      <a:pt x="40822" y="62250"/>
                    </a:lnTo>
                    <a:lnTo>
                      <a:pt x="40915" y="62435"/>
                    </a:lnTo>
                    <a:lnTo>
                      <a:pt x="40961" y="62482"/>
                    </a:lnTo>
                    <a:lnTo>
                      <a:pt x="40961" y="62528"/>
                    </a:lnTo>
                    <a:lnTo>
                      <a:pt x="41100" y="62759"/>
                    </a:lnTo>
                    <a:lnTo>
                      <a:pt x="41100" y="62852"/>
                    </a:lnTo>
                    <a:lnTo>
                      <a:pt x="41146" y="62898"/>
                    </a:lnTo>
                    <a:lnTo>
                      <a:pt x="41193" y="62991"/>
                    </a:lnTo>
                    <a:lnTo>
                      <a:pt x="41193" y="63037"/>
                    </a:lnTo>
                    <a:lnTo>
                      <a:pt x="41239" y="63130"/>
                    </a:lnTo>
                    <a:lnTo>
                      <a:pt x="41285" y="63176"/>
                    </a:lnTo>
                    <a:lnTo>
                      <a:pt x="41285" y="63222"/>
                    </a:lnTo>
                    <a:lnTo>
                      <a:pt x="41331" y="63268"/>
                    </a:lnTo>
                    <a:lnTo>
                      <a:pt x="41331" y="63315"/>
                    </a:lnTo>
                    <a:lnTo>
                      <a:pt x="41331" y="63361"/>
                    </a:lnTo>
                    <a:lnTo>
                      <a:pt x="41378" y="63407"/>
                    </a:lnTo>
                    <a:lnTo>
                      <a:pt x="41378" y="63453"/>
                    </a:lnTo>
                    <a:lnTo>
                      <a:pt x="41424" y="63453"/>
                    </a:lnTo>
                    <a:lnTo>
                      <a:pt x="41424" y="63546"/>
                    </a:lnTo>
                    <a:lnTo>
                      <a:pt x="41470" y="63685"/>
                    </a:lnTo>
                    <a:lnTo>
                      <a:pt x="41470" y="63870"/>
                    </a:lnTo>
                    <a:lnTo>
                      <a:pt x="41470" y="64009"/>
                    </a:lnTo>
                    <a:lnTo>
                      <a:pt x="41424" y="64055"/>
                    </a:lnTo>
                    <a:lnTo>
                      <a:pt x="41331" y="64148"/>
                    </a:lnTo>
                    <a:lnTo>
                      <a:pt x="41239" y="64194"/>
                    </a:lnTo>
                    <a:lnTo>
                      <a:pt x="41100" y="64148"/>
                    </a:lnTo>
                    <a:lnTo>
                      <a:pt x="41007" y="64101"/>
                    </a:lnTo>
                    <a:lnTo>
                      <a:pt x="40915" y="64055"/>
                    </a:lnTo>
                    <a:lnTo>
                      <a:pt x="40869" y="64009"/>
                    </a:lnTo>
                    <a:lnTo>
                      <a:pt x="40683" y="63824"/>
                    </a:lnTo>
                    <a:lnTo>
                      <a:pt x="40545" y="63639"/>
                    </a:lnTo>
                    <a:lnTo>
                      <a:pt x="40545" y="63592"/>
                    </a:lnTo>
                    <a:lnTo>
                      <a:pt x="40498" y="63592"/>
                    </a:lnTo>
                    <a:lnTo>
                      <a:pt x="40498" y="63546"/>
                    </a:lnTo>
                    <a:lnTo>
                      <a:pt x="40452" y="63500"/>
                    </a:lnTo>
                    <a:lnTo>
                      <a:pt x="40452" y="63407"/>
                    </a:lnTo>
                    <a:lnTo>
                      <a:pt x="40406" y="63361"/>
                    </a:lnTo>
                    <a:lnTo>
                      <a:pt x="40406" y="63315"/>
                    </a:lnTo>
                    <a:lnTo>
                      <a:pt x="40359" y="63268"/>
                    </a:lnTo>
                    <a:lnTo>
                      <a:pt x="40313" y="63176"/>
                    </a:lnTo>
                    <a:lnTo>
                      <a:pt x="40313" y="63130"/>
                    </a:lnTo>
                    <a:lnTo>
                      <a:pt x="40267" y="63037"/>
                    </a:lnTo>
                    <a:lnTo>
                      <a:pt x="40221" y="62944"/>
                    </a:lnTo>
                    <a:lnTo>
                      <a:pt x="39897" y="62250"/>
                    </a:lnTo>
                    <a:lnTo>
                      <a:pt x="39804" y="62065"/>
                    </a:lnTo>
                    <a:lnTo>
                      <a:pt x="39758" y="61926"/>
                    </a:lnTo>
                    <a:lnTo>
                      <a:pt x="39712" y="61880"/>
                    </a:lnTo>
                    <a:lnTo>
                      <a:pt x="39665" y="61741"/>
                    </a:lnTo>
                    <a:lnTo>
                      <a:pt x="39619" y="61648"/>
                    </a:lnTo>
                    <a:lnTo>
                      <a:pt x="39573" y="61510"/>
                    </a:lnTo>
                    <a:lnTo>
                      <a:pt x="39526" y="61417"/>
                    </a:lnTo>
                    <a:lnTo>
                      <a:pt x="39480" y="61371"/>
                    </a:lnTo>
                    <a:lnTo>
                      <a:pt x="39434" y="61232"/>
                    </a:lnTo>
                    <a:lnTo>
                      <a:pt x="39434" y="61139"/>
                    </a:lnTo>
                    <a:lnTo>
                      <a:pt x="39249" y="60075"/>
                    </a:lnTo>
                    <a:lnTo>
                      <a:pt x="39249" y="60029"/>
                    </a:lnTo>
                    <a:lnTo>
                      <a:pt x="39249" y="59890"/>
                    </a:lnTo>
                    <a:lnTo>
                      <a:pt x="39202" y="59797"/>
                    </a:lnTo>
                    <a:lnTo>
                      <a:pt x="39202" y="59519"/>
                    </a:lnTo>
                    <a:lnTo>
                      <a:pt x="39156" y="59427"/>
                    </a:lnTo>
                    <a:lnTo>
                      <a:pt x="39156" y="59242"/>
                    </a:lnTo>
                    <a:lnTo>
                      <a:pt x="39110" y="59149"/>
                    </a:lnTo>
                    <a:lnTo>
                      <a:pt x="38925" y="57946"/>
                    </a:lnTo>
                    <a:lnTo>
                      <a:pt x="38925" y="57853"/>
                    </a:lnTo>
                    <a:lnTo>
                      <a:pt x="38878" y="57668"/>
                    </a:lnTo>
                    <a:lnTo>
                      <a:pt x="38878" y="57576"/>
                    </a:lnTo>
                    <a:lnTo>
                      <a:pt x="38693" y="56419"/>
                    </a:lnTo>
                    <a:lnTo>
                      <a:pt x="38693" y="56280"/>
                    </a:lnTo>
                    <a:lnTo>
                      <a:pt x="38693" y="56233"/>
                    </a:lnTo>
                    <a:lnTo>
                      <a:pt x="38647" y="56002"/>
                    </a:lnTo>
                    <a:lnTo>
                      <a:pt x="38601" y="55817"/>
                    </a:lnTo>
                    <a:lnTo>
                      <a:pt x="38323" y="54058"/>
                    </a:lnTo>
                    <a:lnTo>
                      <a:pt x="38323" y="53873"/>
                    </a:lnTo>
                    <a:lnTo>
                      <a:pt x="38277" y="53642"/>
                    </a:lnTo>
                    <a:lnTo>
                      <a:pt x="38230" y="53456"/>
                    </a:lnTo>
                    <a:lnTo>
                      <a:pt x="38138" y="52623"/>
                    </a:lnTo>
                    <a:close/>
                    <a:moveTo>
                      <a:pt x="44479" y="63870"/>
                    </a:moveTo>
                    <a:lnTo>
                      <a:pt x="44664" y="64055"/>
                    </a:lnTo>
                    <a:lnTo>
                      <a:pt x="45034" y="64472"/>
                    </a:lnTo>
                    <a:lnTo>
                      <a:pt x="44386" y="64101"/>
                    </a:lnTo>
                    <a:lnTo>
                      <a:pt x="44340" y="64009"/>
                    </a:lnTo>
                    <a:lnTo>
                      <a:pt x="44340" y="63963"/>
                    </a:lnTo>
                    <a:lnTo>
                      <a:pt x="44479" y="63870"/>
                    </a:lnTo>
                    <a:close/>
                    <a:moveTo>
                      <a:pt x="36611" y="62898"/>
                    </a:moveTo>
                    <a:lnTo>
                      <a:pt x="39665" y="63222"/>
                    </a:lnTo>
                    <a:lnTo>
                      <a:pt x="39897" y="63268"/>
                    </a:lnTo>
                    <a:lnTo>
                      <a:pt x="40221" y="63315"/>
                    </a:lnTo>
                    <a:lnTo>
                      <a:pt x="40267" y="63361"/>
                    </a:lnTo>
                    <a:lnTo>
                      <a:pt x="37583" y="64888"/>
                    </a:lnTo>
                    <a:lnTo>
                      <a:pt x="37027" y="63824"/>
                    </a:lnTo>
                    <a:lnTo>
                      <a:pt x="36611" y="62898"/>
                    </a:lnTo>
                    <a:close/>
                    <a:moveTo>
                      <a:pt x="42257" y="63083"/>
                    </a:moveTo>
                    <a:lnTo>
                      <a:pt x="42303" y="63130"/>
                    </a:lnTo>
                    <a:lnTo>
                      <a:pt x="42350" y="63222"/>
                    </a:lnTo>
                    <a:lnTo>
                      <a:pt x="42396" y="63268"/>
                    </a:lnTo>
                    <a:lnTo>
                      <a:pt x="42442" y="63315"/>
                    </a:lnTo>
                    <a:lnTo>
                      <a:pt x="42442" y="63407"/>
                    </a:lnTo>
                    <a:lnTo>
                      <a:pt x="42488" y="63407"/>
                    </a:lnTo>
                    <a:lnTo>
                      <a:pt x="42488" y="63500"/>
                    </a:lnTo>
                    <a:lnTo>
                      <a:pt x="42535" y="63546"/>
                    </a:lnTo>
                    <a:lnTo>
                      <a:pt x="42535" y="63592"/>
                    </a:lnTo>
                    <a:lnTo>
                      <a:pt x="42581" y="63731"/>
                    </a:lnTo>
                    <a:lnTo>
                      <a:pt x="42627" y="63777"/>
                    </a:lnTo>
                    <a:lnTo>
                      <a:pt x="42627" y="63824"/>
                    </a:lnTo>
                    <a:lnTo>
                      <a:pt x="42627" y="63870"/>
                    </a:lnTo>
                    <a:lnTo>
                      <a:pt x="42674" y="63963"/>
                    </a:lnTo>
                    <a:lnTo>
                      <a:pt x="42674" y="64009"/>
                    </a:lnTo>
                    <a:lnTo>
                      <a:pt x="42674" y="64055"/>
                    </a:lnTo>
                    <a:lnTo>
                      <a:pt x="42674" y="64101"/>
                    </a:lnTo>
                    <a:lnTo>
                      <a:pt x="42674" y="64194"/>
                    </a:lnTo>
                    <a:lnTo>
                      <a:pt x="42674" y="64287"/>
                    </a:lnTo>
                    <a:lnTo>
                      <a:pt x="42674" y="64333"/>
                    </a:lnTo>
                    <a:lnTo>
                      <a:pt x="42581" y="64611"/>
                    </a:lnTo>
                    <a:lnTo>
                      <a:pt x="42535" y="64703"/>
                    </a:lnTo>
                    <a:lnTo>
                      <a:pt x="42442" y="64796"/>
                    </a:lnTo>
                    <a:lnTo>
                      <a:pt x="42396" y="64842"/>
                    </a:lnTo>
                    <a:lnTo>
                      <a:pt x="42350" y="64842"/>
                    </a:lnTo>
                    <a:lnTo>
                      <a:pt x="42211" y="64888"/>
                    </a:lnTo>
                    <a:lnTo>
                      <a:pt x="42072" y="64888"/>
                    </a:lnTo>
                    <a:lnTo>
                      <a:pt x="41933" y="64842"/>
                    </a:lnTo>
                    <a:lnTo>
                      <a:pt x="41748" y="64796"/>
                    </a:lnTo>
                    <a:lnTo>
                      <a:pt x="41563" y="64657"/>
                    </a:lnTo>
                    <a:lnTo>
                      <a:pt x="41517" y="64611"/>
                    </a:lnTo>
                    <a:lnTo>
                      <a:pt x="41470" y="64564"/>
                    </a:lnTo>
                    <a:lnTo>
                      <a:pt x="41378" y="64518"/>
                    </a:lnTo>
                    <a:lnTo>
                      <a:pt x="41331" y="64472"/>
                    </a:lnTo>
                    <a:lnTo>
                      <a:pt x="41239" y="64333"/>
                    </a:lnTo>
                    <a:lnTo>
                      <a:pt x="41424" y="64333"/>
                    </a:lnTo>
                    <a:lnTo>
                      <a:pt x="41517" y="64287"/>
                    </a:lnTo>
                    <a:lnTo>
                      <a:pt x="41702" y="64240"/>
                    </a:lnTo>
                    <a:lnTo>
                      <a:pt x="41794" y="64148"/>
                    </a:lnTo>
                    <a:lnTo>
                      <a:pt x="41979" y="64055"/>
                    </a:lnTo>
                    <a:lnTo>
                      <a:pt x="42211" y="63824"/>
                    </a:lnTo>
                    <a:lnTo>
                      <a:pt x="42257" y="63777"/>
                    </a:lnTo>
                    <a:lnTo>
                      <a:pt x="42257" y="63731"/>
                    </a:lnTo>
                    <a:lnTo>
                      <a:pt x="42257" y="63685"/>
                    </a:lnTo>
                    <a:lnTo>
                      <a:pt x="42303" y="63639"/>
                    </a:lnTo>
                    <a:lnTo>
                      <a:pt x="42303" y="63592"/>
                    </a:lnTo>
                    <a:lnTo>
                      <a:pt x="42303" y="63546"/>
                    </a:lnTo>
                    <a:lnTo>
                      <a:pt x="42303" y="63453"/>
                    </a:lnTo>
                    <a:lnTo>
                      <a:pt x="42303" y="63407"/>
                    </a:lnTo>
                    <a:lnTo>
                      <a:pt x="42303" y="63315"/>
                    </a:lnTo>
                    <a:lnTo>
                      <a:pt x="42303" y="63222"/>
                    </a:lnTo>
                    <a:lnTo>
                      <a:pt x="42257" y="63130"/>
                    </a:lnTo>
                    <a:lnTo>
                      <a:pt x="42257" y="63083"/>
                    </a:lnTo>
                    <a:close/>
                    <a:moveTo>
                      <a:pt x="42627" y="64888"/>
                    </a:moveTo>
                    <a:lnTo>
                      <a:pt x="42581" y="64935"/>
                    </a:lnTo>
                    <a:lnTo>
                      <a:pt x="42581" y="64888"/>
                    </a:lnTo>
                    <a:close/>
                    <a:moveTo>
                      <a:pt x="37675" y="64981"/>
                    </a:moveTo>
                    <a:lnTo>
                      <a:pt x="37629" y="65027"/>
                    </a:lnTo>
                    <a:lnTo>
                      <a:pt x="37536" y="65073"/>
                    </a:lnTo>
                    <a:lnTo>
                      <a:pt x="37583" y="65027"/>
                    </a:lnTo>
                    <a:lnTo>
                      <a:pt x="37675" y="64981"/>
                    </a:lnTo>
                    <a:close/>
                    <a:moveTo>
                      <a:pt x="44016" y="64148"/>
                    </a:moveTo>
                    <a:lnTo>
                      <a:pt x="44247" y="64287"/>
                    </a:lnTo>
                    <a:lnTo>
                      <a:pt x="44479" y="64657"/>
                    </a:lnTo>
                    <a:lnTo>
                      <a:pt x="44710" y="65120"/>
                    </a:lnTo>
                    <a:lnTo>
                      <a:pt x="44108" y="64472"/>
                    </a:lnTo>
                    <a:lnTo>
                      <a:pt x="44062" y="64333"/>
                    </a:lnTo>
                    <a:lnTo>
                      <a:pt x="44016" y="64148"/>
                    </a:lnTo>
                    <a:close/>
                    <a:moveTo>
                      <a:pt x="43692" y="64379"/>
                    </a:moveTo>
                    <a:lnTo>
                      <a:pt x="43784" y="64472"/>
                    </a:lnTo>
                    <a:lnTo>
                      <a:pt x="43877" y="64564"/>
                    </a:lnTo>
                    <a:lnTo>
                      <a:pt x="44016" y="64935"/>
                    </a:lnTo>
                    <a:lnTo>
                      <a:pt x="44108" y="65351"/>
                    </a:lnTo>
                    <a:lnTo>
                      <a:pt x="43646" y="64564"/>
                    </a:lnTo>
                    <a:lnTo>
                      <a:pt x="43692" y="64472"/>
                    </a:lnTo>
                    <a:lnTo>
                      <a:pt x="43692" y="64379"/>
                    </a:lnTo>
                    <a:close/>
                    <a:moveTo>
                      <a:pt x="43322" y="64518"/>
                    </a:moveTo>
                    <a:lnTo>
                      <a:pt x="43414" y="64611"/>
                    </a:lnTo>
                    <a:lnTo>
                      <a:pt x="43414" y="64935"/>
                    </a:lnTo>
                    <a:lnTo>
                      <a:pt x="43414" y="65397"/>
                    </a:lnTo>
                    <a:lnTo>
                      <a:pt x="43183" y="64564"/>
                    </a:lnTo>
                    <a:lnTo>
                      <a:pt x="43322" y="64518"/>
                    </a:lnTo>
                    <a:close/>
                    <a:moveTo>
                      <a:pt x="36611" y="65582"/>
                    </a:moveTo>
                    <a:lnTo>
                      <a:pt x="36611" y="65629"/>
                    </a:lnTo>
                    <a:lnTo>
                      <a:pt x="36564" y="65629"/>
                    </a:lnTo>
                    <a:lnTo>
                      <a:pt x="36564" y="65582"/>
                    </a:lnTo>
                    <a:close/>
                    <a:moveTo>
                      <a:pt x="46191" y="63916"/>
                    </a:moveTo>
                    <a:lnTo>
                      <a:pt x="47765" y="64101"/>
                    </a:lnTo>
                    <a:lnTo>
                      <a:pt x="49292" y="64240"/>
                    </a:lnTo>
                    <a:lnTo>
                      <a:pt x="49523" y="65166"/>
                    </a:lnTo>
                    <a:lnTo>
                      <a:pt x="49755" y="66045"/>
                    </a:lnTo>
                    <a:lnTo>
                      <a:pt x="49755" y="66045"/>
                    </a:lnTo>
                    <a:lnTo>
                      <a:pt x="46747" y="64240"/>
                    </a:lnTo>
                    <a:lnTo>
                      <a:pt x="46515" y="64101"/>
                    </a:lnTo>
                    <a:lnTo>
                      <a:pt x="46191" y="63916"/>
                    </a:lnTo>
                    <a:close/>
                    <a:moveTo>
                      <a:pt x="40359" y="63592"/>
                    </a:moveTo>
                    <a:lnTo>
                      <a:pt x="40406" y="63685"/>
                    </a:lnTo>
                    <a:lnTo>
                      <a:pt x="40591" y="63963"/>
                    </a:lnTo>
                    <a:lnTo>
                      <a:pt x="40776" y="64148"/>
                    </a:lnTo>
                    <a:lnTo>
                      <a:pt x="40961" y="64287"/>
                    </a:lnTo>
                    <a:lnTo>
                      <a:pt x="41054" y="64333"/>
                    </a:lnTo>
                    <a:lnTo>
                      <a:pt x="41239" y="64518"/>
                    </a:lnTo>
                    <a:lnTo>
                      <a:pt x="38323" y="66184"/>
                    </a:lnTo>
                    <a:lnTo>
                      <a:pt x="37953" y="65490"/>
                    </a:lnTo>
                    <a:lnTo>
                      <a:pt x="37721" y="65120"/>
                    </a:lnTo>
                    <a:lnTo>
                      <a:pt x="40359" y="63592"/>
                    </a:lnTo>
                    <a:close/>
                    <a:moveTo>
                      <a:pt x="41239" y="64657"/>
                    </a:moveTo>
                    <a:lnTo>
                      <a:pt x="41146" y="64749"/>
                    </a:lnTo>
                    <a:lnTo>
                      <a:pt x="40776" y="64935"/>
                    </a:lnTo>
                    <a:lnTo>
                      <a:pt x="40637" y="65027"/>
                    </a:lnTo>
                    <a:lnTo>
                      <a:pt x="38416" y="66277"/>
                    </a:lnTo>
                    <a:lnTo>
                      <a:pt x="41239" y="64657"/>
                    </a:lnTo>
                    <a:close/>
                    <a:moveTo>
                      <a:pt x="38369" y="66323"/>
                    </a:moveTo>
                    <a:lnTo>
                      <a:pt x="38323" y="66369"/>
                    </a:lnTo>
                    <a:lnTo>
                      <a:pt x="37953" y="66554"/>
                    </a:lnTo>
                    <a:lnTo>
                      <a:pt x="37953" y="66554"/>
                    </a:lnTo>
                    <a:lnTo>
                      <a:pt x="38277" y="66369"/>
                    </a:lnTo>
                    <a:lnTo>
                      <a:pt x="38369" y="66323"/>
                    </a:lnTo>
                    <a:close/>
                    <a:moveTo>
                      <a:pt x="37351" y="66925"/>
                    </a:moveTo>
                    <a:lnTo>
                      <a:pt x="37305" y="66971"/>
                    </a:lnTo>
                    <a:lnTo>
                      <a:pt x="37259" y="66971"/>
                    </a:lnTo>
                    <a:lnTo>
                      <a:pt x="37259" y="66925"/>
                    </a:lnTo>
                    <a:close/>
                    <a:moveTo>
                      <a:pt x="44756" y="63777"/>
                    </a:moveTo>
                    <a:lnTo>
                      <a:pt x="45589" y="63870"/>
                    </a:lnTo>
                    <a:lnTo>
                      <a:pt x="49801" y="66369"/>
                    </a:lnTo>
                    <a:lnTo>
                      <a:pt x="49940" y="67341"/>
                    </a:lnTo>
                    <a:lnTo>
                      <a:pt x="49940" y="67388"/>
                    </a:lnTo>
                    <a:lnTo>
                      <a:pt x="45775" y="64935"/>
                    </a:lnTo>
                    <a:lnTo>
                      <a:pt x="45127" y="64194"/>
                    </a:lnTo>
                    <a:lnTo>
                      <a:pt x="44988" y="64055"/>
                    </a:lnTo>
                    <a:lnTo>
                      <a:pt x="44756" y="63777"/>
                    </a:lnTo>
                    <a:close/>
                    <a:moveTo>
                      <a:pt x="41146" y="64888"/>
                    </a:moveTo>
                    <a:lnTo>
                      <a:pt x="40776" y="65675"/>
                    </a:lnTo>
                    <a:lnTo>
                      <a:pt x="39619" y="68082"/>
                    </a:lnTo>
                    <a:lnTo>
                      <a:pt x="39341" y="67665"/>
                    </a:lnTo>
                    <a:lnTo>
                      <a:pt x="38508" y="66416"/>
                    </a:lnTo>
                    <a:lnTo>
                      <a:pt x="40683" y="65166"/>
                    </a:lnTo>
                    <a:lnTo>
                      <a:pt x="40869" y="65073"/>
                    </a:lnTo>
                    <a:lnTo>
                      <a:pt x="41146" y="64888"/>
                    </a:lnTo>
                    <a:close/>
                    <a:moveTo>
                      <a:pt x="41517" y="64796"/>
                    </a:moveTo>
                    <a:lnTo>
                      <a:pt x="41702" y="64888"/>
                    </a:lnTo>
                    <a:lnTo>
                      <a:pt x="41933" y="64981"/>
                    </a:lnTo>
                    <a:lnTo>
                      <a:pt x="42165" y="65027"/>
                    </a:lnTo>
                    <a:lnTo>
                      <a:pt x="42350" y="64981"/>
                    </a:lnTo>
                    <a:lnTo>
                      <a:pt x="42350" y="65444"/>
                    </a:lnTo>
                    <a:lnTo>
                      <a:pt x="40591" y="69193"/>
                    </a:lnTo>
                    <a:lnTo>
                      <a:pt x="39804" y="68313"/>
                    </a:lnTo>
                    <a:lnTo>
                      <a:pt x="41517" y="64796"/>
                    </a:lnTo>
                    <a:close/>
                    <a:moveTo>
                      <a:pt x="39202" y="69285"/>
                    </a:moveTo>
                    <a:lnTo>
                      <a:pt x="39202" y="69378"/>
                    </a:lnTo>
                    <a:lnTo>
                      <a:pt x="39156" y="69378"/>
                    </a:lnTo>
                    <a:lnTo>
                      <a:pt x="39202" y="69285"/>
                    </a:lnTo>
                    <a:close/>
                    <a:moveTo>
                      <a:pt x="46376" y="65536"/>
                    </a:moveTo>
                    <a:lnTo>
                      <a:pt x="49986" y="67712"/>
                    </a:lnTo>
                    <a:lnTo>
                      <a:pt x="50033" y="68498"/>
                    </a:lnTo>
                    <a:lnTo>
                      <a:pt x="49986" y="69285"/>
                    </a:lnTo>
                    <a:lnTo>
                      <a:pt x="49986" y="69424"/>
                    </a:lnTo>
                    <a:lnTo>
                      <a:pt x="46700" y="65860"/>
                    </a:lnTo>
                    <a:lnTo>
                      <a:pt x="46561" y="65721"/>
                    </a:lnTo>
                    <a:lnTo>
                      <a:pt x="46376" y="65536"/>
                    </a:lnTo>
                    <a:close/>
                    <a:moveTo>
                      <a:pt x="44664" y="64518"/>
                    </a:moveTo>
                    <a:lnTo>
                      <a:pt x="45682" y="65120"/>
                    </a:lnTo>
                    <a:lnTo>
                      <a:pt x="49986" y="69702"/>
                    </a:lnTo>
                    <a:lnTo>
                      <a:pt x="49847" y="70627"/>
                    </a:lnTo>
                    <a:lnTo>
                      <a:pt x="45404" y="65860"/>
                    </a:lnTo>
                    <a:lnTo>
                      <a:pt x="44895" y="64935"/>
                    </a:lnTo>
                    <a:lnTo>
                      <a:pt x="44803" y="64749"/>
                    </a:lnTo>
                    <a:lnTo>
                      <a:pt x="44664" y="64518"/>
                    </a:lnTo>
                    <a:close/>
                    <a:moveTo>
                      <a:pt x="42350" y="66092"/>
                    </a:moveTo>
                    <a:lnTo>
                      <a:pt x="42350" y="66277"/>
                    </a:lnTo>
                    <a:lnTo>
                      <a:pt x="42350" y="66462"/>
                    </a:lnTo>
                    <a:lnTo>
                      <a:pt x="42350" y="70812"/>
                    </a:lnTo>
                    <a:lnTo>
                      <a:pt x="41563" y="70118"/>
                    </a:lnTo>
                    <a:lnTo>
                      <a:pt x="40776" y="69378"/>
                    </a:lnTo>
                    <a:lnTo>
                      <a:pt x="42350" y="66092"/>
                    </a:lnTo>
                    <a:close/>
                    <a:moveTo>
                      <a:pt x="42998" y="64749"/>
                    </a:moveTo>
                    <a:lnTo>
                      <a:pt x="42998" y="64796"/>
                    </a:lnTo>
                    <a:lnTo>
                      <a:pt x="43414" y="66184"/>
                    </a:lnTo>
                    <a:lnTo>
                      <a:pt x="43414" y="71646"/>
                    </a:lnTo>
                    <a:lnTo>
                      <a:pt x="42581" y="71044"/>
                    </a:lnTo>
                    <a:lnTo>
                      <a:pt x="42581" y="65536"/>
                    </a:lnTo>
                    <a:lnTo>
                      <a:pt x="42998" y="64749"/>
                    </a:lnTo>
                    <a:close/>
                    <a:moveTo>
                      <a:pt x="34204" y="58224"/>
                    </a:moveTo>
                    <a:lnTo>
                      <a:pt x="34296" y="58362"/>
                    </a:lnTo>
                    <a:lnTo>
                      <a:pt x="34389" y="58455"/>
                    </a:lnTo>
                    <a:lnTo>
                      <a:pt x="34482" y="59195"/>
                    </a:lnTo>
                    <a:lnTo>
                      <a:pt x="34482" y="59288"/>
                    </a:lnTo>
                    <a:lnTo>
                      <a:pt x="34482" y="59473"/>
                    </a:lnTo>
                    <a:lnTo>
                      <a:pt x="34482" y="59519"/>
                    </a:lnTo>
                    <a:lnTo>
                      <a:pt x="34482" y="59566"/>
                    </a:lnTo>
                    <a:lnTo>
                      <a:pt x="34482" y="59612"/>
                    </a:lnTo>
                    <a:lnTo>
                      <a:pt x="34528" y="59658"/>
                    </a:lnTo>
                    <a:lnTo>
                      <a:pt x="34574" y="60167"/>
                    </a:lnTo>
                    <a:lnTo>
                      <a:pt x="34620" y="60353"/>
                    </a:lnTo>
                    <a:lnTo>
                      <a:pt x="34667" y="60538"/>
                    </a:lnTo>
                    <a:lnTo>
                      <a:pt x="34713" y="60677"/>
                    </a:lnTo>
                    <a:lnTo>
                      <a:pt x="34667" y="60677"/>
                    </a:lnTo>
                    <a:lnTo>
                      <a:pt x="34667" y="60723"/>
                    </a:lnTo>
                    <a:lnTo>
                      <a:pt x="34667" y="60769"/>
                    </a:lnTo>
                    <a:lnTo>
                      <a:pt x="34713" y="60815"/>
                    </a:lnTo>
                    <a:lnTo>
                      <a:pt x="34806" y="61139"/>
                    </a:lnTo>
                    <a:lnTo>
                      <a:pt x="34667" y="61139"/>
                    </a:lnTo>
                    <a:lnTo>
                      <a:pt x="34620" y="61232"/>
                    </a:lnTo>
                    <a:lnTo>
                      <a:pt x="34852" y="61880"/>
                    </a:lnTo>
                    <a:lnTo>
                      <a:pt x="34898" y="62111"/>
                    </a:lnTo>
                    <a:lnTo>
                      <a:pt x="34944" y="62435"/>
                    </a:lnTo>
                    <a:lnTo>
                      <a:pt x="34991" y="62574"/>
                    </a:lnTo>
                    <a:lnTo>
                      <a:pt x="35083" y="62713"/>
                    </a:lnTo>
                    <a:lnTo>
                      <a:pt x="35130" y="62759"/>
                    </a:lnTo>
                    <a:lnTo>
                      <a:pt x="35268" y="62806"/>
                    </a:lnTo>
                    <a:lnTo>
                      <a:pt x="35315" y="62806"/>
                    </a:lnTo>
                    <a:lnTo>
                      <a:pt x="35407" y="63083"/>
                    </a:lnTo>
                    <a:lnTo>
                      <a:pt x="35500" y="63361"/>
                    </a:lnTo>
                    <a:lnTo>
                      <a:pt x="35500" y="63407"/>
                    </a:lnTo>
                    <a:lnTo>
                      <a:pt x="35592" y="63592"/>
                    </a:lnTo>
                    <a:lnTo>
                      <a:pt x="35731" y="63870"/>
                    </a:lnTo>
                    <a:lnTo>
                      <a:pt x="35777" y="64101"/>
                    </a:lnTo>
                    <a:lnTo>
                      <a:pt x="35824" y="64148"/>
                    </a:lnTo>
                    <a:lnTo>
                      <a:pt x="35916" y="64333"/>
                    </a:lnTo>
                    <a:lnTo>
                      <a:pt x="36055" y="64611"/>
                    </a:lnTo>
                    <a:lnTo>
                      <a:pt x="36148" y="64842"/>
                    </a:lnTo>
                    <a:lnTo>
                      <a:pt x="36148" y="64888"/>
                    </a:lnTo>
                    <a:lnTo>
                      <a:pt x="36240" y="65027"/>
                    </a:lnTo>
                    <a:lnTo>
                      <a:pt x="36379" y="65259"/>
                    </a:lnTo>
                    <a:lnTo>
                      <a:pt x="36472" y="65490"/>
                    </a:lnTo>
                    <a:lnTo>
                      <a:pt x="36425" y="65536"/>
                    </a:lnTo>
                    <a:lnTo>
                      <a:pt x="36379" y="65582"/>
                    </a:lnTo>
                    <a:lnTo>
                      <a:pt x="36333" y="65582"/>
                    </a:lnTo>
                    <a:lnTo>
                      <a:pt x="36333" y="65675"/>
                    </a:lnTo>
                    <a:lnTo>
                      <a:pt x="37073" y="66878"/>
                    </a:lnTo>
                    <a:lnTo>
                      <a:pt x="37120" y="66971"/>
                    </a:lnTo>
                    <a:lnTo>
                      <a:pt x="37166" y="67064"/>
                    </a:lnTo>
                    <a:lnTo>
                      <a:pt x="37259" y="67110"/>
                    </a:lnTo>
                    <a:lnTo>
                      <a:pt x="37351" y="67064"/>
                    </a:lnTo>
                    <a:lnTo>
                      <a:pt x="37397" y="67064"/>
                    </a:lnTo>
                    <a:lnTo>
                      <a:pt x="37536" y="67295"/>
                    </a:lnTo>
                    <a:lnTo>
                      <a:pt x="37721" y="67619"/>
                    </a:lnTo>
                    <a:lnTo>
                      <a:pt x="37814" y="67758"/>
                    </a:lnTo>
                    <a:lnTo>
                      <a:pt x="37860" y="67804"/>
                    </a:lnTo>
                    <a:lnTo>
                      <a:pt x="38092" y="68035"/>
                    </a:lnTo>
                    <a:lnTo>
                      <a:pt x="38277" y="68359"/>
                    </a:lnTo>
                    <a:lnTo>
                      <a:pt x="38416" y="68545"/>
                    </a:lnTo>
                    <a:lnTo>
                      <a:pt x="38462" y="68591"/>
                    </a:lnTo>
                    <a:lnTo>
                      <a:pt x="38693" y="68869"/>
                    </a:lnTo>
                    <a:lnTo>
                      <a:pt x="38740" y="68961"/>
                    </a:lnTo>
                    <a:lnTo>
                      <a:pt x="39064" y="69331"/>
                    </a:lnTo>
                    <a:lnTo>
                      <a:pt x="39017" y="69424"/>
                    </a:lnTo>
                    <a:lnTo>
                      <a:pt x="39017" y="69470"/>
                    </a:lnTo>
                    <a:lnTo>
                      <a:pt x="39017" y="69517"/>
                    </a:lnTo>
                    <a:lnTo>
                      <a:pt x="39017" y="69563"/>
                    </a:lnTo>
                    <a:lnTo>
                      <a:pt x="39064" y="69609"/>
                    </a:lnTo>
                    <a:lnTo>
                      <a:pt x="39249" y="69841"/>
                    </a:lnTo>
                    <a:lnTo>
                      <a:pt x="39480" y="70072"/>
                    </a:lnTo>
                    <a:lnTo>
                      <a:pt x="39665" y="70257"/>
                    </a:lnTo>
                    <a:lnTo>
                      <a:pt x="40082" y="70674"/>
                    </a:lnTo>
                    <a:lnTo>
                      <a:pt x="40128" y="70720"/>
                    </a:lnTo>
                    <a:lnTo>
                      <a:pt x="40174" y="70674"/>
                    </a:lnTo>
                    <a:lnTo>
                      <a:pt x="40221" y="70581"/>
                    </a:lnTo>
                    <a:lnTo>
                      <a:pt x="40267" y="70627"/>
                    </a:lnTo>
                    <a:lnTo>
                      <a:pt x="40452" y="70766"/>
                    </a:lnTo>
                    <a:lnTo>
                      <a:pt x="40730" y="70998"/>
                    </a:lnTo>
                    <a:lnTo>
                      <a:pt x="40915" y="71183"/>
                    </a:lnTo>
                    <a:lnTo>
                      <a:pt x="41007" y="71275"/>
                    </a:lnTo>
                    <a:lnTo>
                      <a:pt x="41193" y="71414"/>
                    </a:lnTo>
                    <a:lnTo>
                      <a:pt x="41331" y="71553"/>
                    </a:lnTo>
                    <a:lnTo>
                      <a:pt x="41794" y="71877"/>
                    </a:lnTo>
                    <a:lnTo>
                      <a:pt x="42165" y="72108"/>
                    </a:lnTo>
                    <a:lnTo>
                      <a:pt x="42257" y="72201"/>
                    </a:lnTo>
                    <a:lnTo>
                      <a:pt x="42303" y="72201"/>
                    </a:lnTo>
                    <a:lnTo>
                      <a:pt x="42350" y="72386"/>
                    </a:lnTo>
                    <a:lnTo>
                      <a:pt x="42350" y="72432"/>
                    </a:lnTo>
                    <a:lnTo>
                      <a:pt x="42257" y="72432"/>
                    </a:lnTo>
                    <a:lnTo>
                      <a:pt x="42026" y="72247"/>
                    </a:lnTo>
                    <a:lnTo>
                      <a:pt x="41979" y="72201"/>
                    </a:lnTo>
                    <a:lnTo>
                      <a:pt x="41933" y="72201"/>
                    </a:lnTo>
                    <a:lnTo>
                      <a:pt x="41794" y="72108"/>
                    </a:lnTo>
                    <a:lnTo>
                      <a:pt x="41285" y="71738"/>
                    </a:lnTo>
                    <a:lnTo>
                      <a:pt x="40776" y="71322"/>
                    </a:lnTo>
                    <a:lnTo>
                      <a:pt x="40267" y="70905"/>
                    </a:lnTo>
                    <a:lnTo>
                      <a:pt x="39804" y="70442"/>
                    </a:lnTo>
                    <a:lnTo>
                      <a:pt x="39434" y="70072"/>
                    </a:lnTo>
                    <a:lnTo>
                      <a:pt x="39295" y="69933"/>
                    </a:lnTo>
                    <a:lnTo>
                      <a:pt x="39110" y="69702"/>
                    </a:lnTo>
                    <a:lnTo>
                      <a:pt x="38878" y="69470"/>
                    </a:lnTo>
                    <a:lnTo>
                      <a:pt x="38601" y="69146"/>
                    </a:lnTo>
                    <a:lnTo>
                      <a:pt x="38554" y="69054"/>
                    </a:lnTo>
                    <a:lnTo>
                      <a:pt x="38230" y="68683"/>
                    </a:lnTo>
                    <a:lnTo>
                      <a:pt x="38184" y="68637"/>
                    </a:lnTo>
                    <a:lnTo>
                      <a:pt x="38184" y="68591"/>
                    </a:lnTo>
                    <a:lnTo>
                      <a:pt x="37860" y="68174"/>
                    </a:lnTo>
                    <a:lnTo>
                      <a:pt x="37583" y="67804"/>
                    </a:lnTo>
                    <a:lnTo>
                      <a:pt x="37259" y="67341"/>
                    </a:lnTo>
                    <a:lnTo>
                      <a:pt x="37212" y="67249"/>
                    </a:lnTo>
                    <a:lnTo>
                      <a:pt x="37166" y="67156"/>
                    </a:lnTo>
                    <a:lnTo>
                      <a:pt x="37073" y="67017"/>
                    </a:lnTo>
                    <a:lnTo>
                      <a:pt x="36981" y="66878"/>
                    </a:lnTo>
                    <a:lnTo>
                      <a:pt x="36888" y="66740"/>
                    </a:lnTo>
                    <a:lnTo>
                      <a:pt x="36842" y="66647"/>
                    </a:lnTo>
                    <a:lnTo>
                      <a:pt x="36796" y="66554"/>
                    </a:lnTo>
                    <a:lnTo>
                      <a:pt x="36749" y="66554"/>
                    </a:lnTo>
                    <a:lnTo>
                      <a:pt x="36703" y="66462"/>
                    </a:lnTo>
                    <a:lnTo>
                      <a:pt x="36703" y="66416"/>
                    </a:lnTo>
                    <a:lnTo>
                      <a:pt x="36009" y="65073"/>
                    </a:lnTo>
                    <a:lnTo>
                      <a:pt x="35407" y="63731"/>
                    </a:lnTo>
                    <a:lnTo>
                      <a:pt x="35315" y="63500"/>
                    </a:lnTo>
                    <a:lnTo>
                      <a:pt x="35222" y="63315"/>
                    </a:lnTo>
                    <a:lnTo>
                      <a:pt x="35222" y="63268"/>
                    </a:lnTo>
                    <a:lnTo>
                      <a:pt x="35176" y="63130"/>
                    </a:lnTo>
                    <a:lnTo>
                      <a:pt x="35130" y="62991"/>
                    </a:lnTo>
                    <a:lnTo>
                      <a:pt x="35083" y="62944"/>
                    </a:lnTo>
                    <a:lnTo>
                      <a:pt x="35037" y="62713"/>
                    </a:lnTo>
                    <a:lnTo>
                      <a:pt x="34991" y="62667"/>
                    </a:lnTo>
                    <a:lnTo>
                      <a:pt x="34944" y="62482"/>
                    </a:lnTo>
                    <a:lnTo>
                      <a:pt x="34944" y="62435"/>
                    </a:lnTo>
                    <a:lnTo>
                      <a:pt x="34806" y="62065"/>
                    </a:lnTo>
                    <a:lnTo>
                      <a:pt x="34806" y="61972"/>
                    </a:lnTo>
                    <a:lnTo>
                      <a:pt x="34759" y="61834"/>
                    </a:lnTo>
                    <a:lnTo>
                      <a:pt x="34713" y="61741"/>
                    </a:lnTo>
                    <a:lnTo>
                      <a:pt x="34667" y="61556"/>
                    </a:lnTo>
                    <a:lnTo>
                      <a:pt x="34620" y="61324"/>
                    </a:lnTo>
                    <a:lnTo>
                      <a:pt x="34620" y="61232"/>
                    </a:lnTo>
                    <a:lnTo>
                      <a:pt x="34574" y="61232"/>
                    </a:lnTo>
                    <a:lnTo>
                      <a:pt x="34482" y="60769"/>
                    </a:lnTo>
                    <a:lnTo>
                      <a:pt x="34482" y="60584"/>
                    </a:lnTo>
                    <a:lnTo>
                      <a:pt x="34435" y="60353"/>
                    </a:lnTo>
                    <a:lnTo>
                      <a:pt x="34389" y="60167"/>
                    </a:lnTo>
                    <a:lnTo>
                      <a:pt x="34389" y="60075"/>
                    </a:lnTo>
                    <a:lnTo>
                      <a:pt x="34343" y="59982"/>
                    </a:lnTo>
                    <a:lnTo>
                      <a:pt x="34296" y="59658"/>
                    </a:lnTo>
                    <a:lnTo>
                      <a:pt x="34296" y="59288"/>
                    </a:lnTo>
                    <a:lnTo>
                      <a:pt x="34250" y="59149"/>
                    </a:lnTo>
                    <a:lnTo>
                      <a:pt x="34250" y="58825"/>
                    </a:lnTo>
                    <a:lnTo>
                      <a:pt x="34204" y="58316"/>
                    </a:lnTo>
                    <a:lnTo>
                      <a:pt x="34204" y="58224"/>
                    </a:lnTo>
                    <a:close/>
                    <a:moveTo>
                      <a:pt x="45913" y="66693"/>
                    </a:moveTo>
                    <a:lnTo>
                      <a:pt x="49801" y="70859"/>
                    </a:lnTo>
                    <a:lnTo>
                      <a:pt x="49801" y="71044"/>
                    </a:lnTo>
                    <a:lnTo>
                      <a:pt x="49709" y="71322"/>
                    </a:lnTo>
                    <a:lnTo>
                      <a:pt x="49662" y="71460"/>
                    </a:lnTo>
                    <a:lnTo>
                      <a:pt x="49616" y="71553"/>
                    </a:lnTo>
                    <a:lnTo>
                      <a:pt x="49570" y="71646"/>
                    </a:lnTo>
                    <a:lnTo>
                      <a:pt x="49523" y="71738"/>
                    </a:lnTo>
                    <a:lnTo>
                      <a:pt x="49523" y="71831"/>
                    </a:lnTo>
                    <a:lnTo>
                      <a:pt x="49477" y="71923"/>
                    </a:lnTo>
                    <a:lnTo>
                      <a:pt x="49477" y="71970"/>
                    </a:lnTo>
                    <a:lnTo>
                      <a:pt x="49431" y="72016"/>
                    </a:lnTo>
                    <a:lnTo>
                      <a:pt x="49385" y="72062"/>
                    </a:lnTo>
                    <a:lnTo>
                      <a:pt x="49385" y="72155"/>
                    </a:lnTo>
                    <a:lnTo>
                      <a:pt x="49338" y="72155"/>
                    </a:lnTo>
                    <a:lnTo>
                      <a:pt x="49338" y="72201"/>
                    </a:lnTo>
                    <a:lnTo>
                      <a:pt x="49338" y="72247"/>
                    </a:lnTo>
                    <a:lnTo>
                      <a:pt x="49292" y="72293"/>
                    </a:lnTo>
                    <a:lnTo>
                      <a:pt x="49246" y="72340"/>
                    </a:lnTo>
                    <a:lnTo>
                      <a:pt x="49200" y="72386"/>
                    </a:lnTo>
                    <a:lnTo>
                      <a:pt x="49200" y="72432"/>
                    </a:lnTo>
                    <a:lnTo>
                      <a:pt x="47163" y="68869"/>
                    </a:lnTo>
                    <a:lnTo>
                      <a:pt x="45960" y="66786"/>
                    </a:lnTo>
                    <a:lnTo>
                      <a:pt x="45913" y="66693"/>
                    </a:lnTo>
                    <a:close/>
                    <a:moveTo>
                      <a:pt x="42627" y="72386"/>
                    </a:moveTo>
                    <a:lnTo>
                      <a:pt x="42720" y="72479"/>
                    </a:lnTo>
                    <a:lnTo>
                      <a:pt x="42581" y="72386"/>
                    </a:lnTo>
                    <a:close/>
                    <a:moveTo>
                      <a:pt x="43646" y="67017"/>
                    </a:moveTo>
                    <a:lnTo>
                      <a:pt x="45312" y="72710"/>
                    </a:lnTo>
                    <a:lnTo>
                      <a:pt x="45312" y="72710"/>
                    </a:lnTo>
                    <a:lnTo>
                      <a:pt x="44988" y="72571"/>
                    </a:lnTo>
                    <a:lnTo>
                      <a:pt x="44756" y="72432"/>
                    </a:lnTo>
                    <a:lnTo>
                      <a:pt x="44386" y="72201"/>
                    </a:lnTo>
                    <a:lnTo>
                      <a:pt x="44062" y="72062"/>
                    </a:lnTo>
                    <a:lnTo>
                      <a:pt x="43831" y="71970"/>
                    </a:lnTo>
                    <a:lnTo>
                      <a:pt x="43784" y="71923"/>
                    </a:lnTo>
                    <a:lnTo>
                      <a:pt x="43784" y="71877"/>
                    </a:lnTo>
                    <a:lnTo>
                      <a:pt x="43646" y="71831"/>
                    </a:lnTo>
                    <a:lnTo>
                      <a:pt x="43646" y="67064"/>
                    </a:lnTo>
                    <a:lnTo>
                      <a:pt x="43646" y="67017"/>
                    </a:lnTo>
                    <a:close/>
                    <a:moveTo>
                      <a:pt x="42905" y="72571"/>
                    </a:moveTo>
                    <a:lnTo>
                      <a:pt x="43090" y="72664"/>
                    </a:lnTo>
                    <a:lnTo>
                      <a:pt x="43275" y="72756"/>
                    </a:lnTo>
                    <a:lnTo>
                      <a:pt x="43414" y="72849"/>
                    </a:lnTo>
                    <a:lnTo>
                      <a:pt x="43414" y="72895"/>
                    </a:lnTo>
                    <a:lnTo>
                      <a:pt x="42905" y="72571"/>
                    </a:lnTo>
                    <a:close/>
                    <a:moveTo>
                      <a:pt x="43692" y="65027"/>
                    </a:moveTo>
                    <a:lnTo>
                      <a:pt x="44386" y="66277"/>
                    </a:lnTo>
                    <a:lnTo>
                      <a:pt x="46376" y="73034"/>
                    </a:lnTo>
                    <a:lnTo>
                      <a:pt x="46376" y="73034"/>
                    </a:lnTo>
                    <a:lnTo>
                      <a:pt x="45589" y="72803"/>
                    </a:lnTo>
                    <a:lnTo>
                      <a:pt x="43646" y="66230"/>
                    </a:lnTo>
                    <a:lnTo>
                      <a:pt x="43646" y="65305"/>
                    </a:lnTo>
                    <a:lnTo>
                      <a:pt x="43646" y="65166"/>
                    </a:lnTo>
                    <a:lnTo>
                      <a:pt x="43692" y="65027"/>
                    </a:lnTo>
                    <a:close/>
                    <a:moveTo>
                      <a:pt x="44247" y="64935"/>
                    </a:moveTo>
                    <a:lnTo>
                      <a:pt x="45219" y="65999"/>
                    </a:lnTo>
                    <a:lnTo>
                      <a:pt x="49061" y="72617"/>
                    </a:lnTo>
                    <a:lnTo>
                      <a:pt x="48829" y="72895"/>
                    </a:lnTo>
                    <a:lnTo>
                      <a:pt x="48598" y="73080"/>
                    </a:lnTo>
                    <a:lnTo>
                      <a:pt x="48552" y="73080"/>
                    </a:lnTo>
                    <a:lnTo>
                      <a:pt x="48505" y="72941"/>
                    </a:lnTo>
                    <a:lnTo>
                      <a:pt x="44618" y="66230"/>
                    </a:lnTo>
                    <a:lnTo>
                      <a:pt x="44340" y="65259"/>
                    </a:lnTo>
                    <a:lnTo>
                      <a:pt x="44294" y="65120"/>
                    </a:lnTo>
                    <a:lnTo>
                      <a:pt x="44247" y="64935"/>
                    </a:lnTo>
                    <a:close/>
                    <a:moveTo>
                      <a:pt x="44895" y="67110"/>
                    </a:moveTo>
                    <a:lnTo>
                      <a:pt x="48366" y="73127"/>
                    </a:lnTo>
                    <a:lnTo>
                      <a:pt x="47765" y="73219"/>
                    </a:lnTo>
                    <a:lnTo>
                      <a:pt x="47209" y="73173"/>
                    </a:lnTo>
                    <a:lnTo>
                      <a:pt x="46654" y="73127"/>
                    </a:lnTo>
                    <a:lnTo>
                      <a:pt x="44895" y="67202"/>
                    </a:lnTo>
                    <a:lnTo>
                      <a:pt x="44895" y="67110"/>
                    </a:lnTo>
                    <a:close/>
                    <a:moveTo>
                      <a:pt x="43646" y="72941"/>
                    </a:moveTo>
                    <a:lnTo>
                      <a:pt x="43738" y="72988"/>
                    </a:lnTo>
                    <a:lnTo>
                      <a:pt x="43831" y="73034"/>
                    </a:lnTo>
                    <a:lnTo>
                      <a:pt x="43970" y="73127"/>
                    </a:lnTo>
                    <a:lnTo>
                      <a:pt x="44062" y="73127"/>
                    </a:lnTo>
                    <a:lnTo>
                      <a:pt x="44201" y="73173"/>
                    </a:lnTo>
                    <a:lnTo>
                      <a:pt x="44386" y="73265"/>
                    </a:lnTo>
                    <a:lnTo>
                      <a:pt x="44479" y="73312"/>
                    </a:lnTo>
                    <a:lnTo>
                      <a:pt x="44571" y="73312"/>
                    </a:lnTo>
                    <a:lnTo>
                      <a:pt x="44756" y="73404"/>
                    </a:lnTo>
                    <a:lnTo>
                      <a:pt x="44803" y="73404"/>
                    </a:lnTo>
                    <a:lnTo>
                      <a:pt x="45034" y="73497"/>
                    </a:lnTo>
                    <a:lnTo>
                      <a:pt x="45265" y="73497"/>
                    </a:lnTo>
                    <a:lnTo>
                      <a:pt x="45497" y="73589"/>
                    </a:lnTo>
                    <a:lnTo>
                      <a:pt x="45589" y="73589"/>
                    </a:lnTo>
                    <a:lnTo>
                      <a:pt x="45589" y="73682"/>
                    </a:lnTo>
                    <a:lnTo>
                      <a:pt x="45312" y="73636"/>
                    </a:lnTo>
                    <a:lnTo>
                      <a:pt x="44479" y="73451"/>
                    </a:lnTo>
                    <a:lnTo>
                      <a:pt x="43646" y="73127"/>
                    </a:lnTo>
                    <a:lnTo>
                      <a:pt x="43646" y="72941"/>
                    </a:lnTo>
                    <a:close/>
                    <a:moveTo>
                      <a:pt x="45821" y="73636"/>
                    </a:moveTo>
                    <a:lnTo>
                      <a:pt x="46191" y="73682"/>
                    </a:lnTo>
                    <a:lnTo>
                      <a:pt x="46561" y="73682"/>
                    </a:lnTo>
                    <a:lnTo>
                      <a:pt x="46608" y="73728"/>
                    </a:lnTo>
                    <a:lnTo>
                      <a:pt x="45867" y="73728"/>
                    </a:lnTo>
                    <a:lnTo>
                      <a:pt x="45821" y="73636"/>
                    </a:lnTo>
                    <a:close/>
                    <a:moveTo>
                      <a:pt x="47024" y="73682"/>
                    </a:moveTo>
                    <a:lnTo>
                      <a:pt x="46839" y="73728"/>
                    </a:lnTo>
                    <a:lnTo>
                      <a:pt x="46793" y="73682"/>
                    </a:lnTo>
                    <a:close/>
                    <a:moveTo>
                      <a:pt x="45636" y="52716"/>
                    </a:moveTo>
                    <a:lnTo>
                      <a:pt x="45728" y="52762"/>
                    </a:lnTo>
                    <a:lnTo>
                      <a:pt x="45867" y="52901"/>
                    </a:lnTo>
                    <a:lnTo>
                      <a:pt x="46515" y="53503"/>
                    </a:lnTo>
                    <a:lnTo>
                      <a:pt x="46561" y="53595"/>
                    </a:lnTo>
                    <a:lnTo>
                      <a:pt x="46654" y="53688"/>
                    </a:lnTo>
                    <a:lnTo>
                      <a:pt x="47024" y="54058"/>
                    </a:lnTo>
                    <a:lnTo>
                      <a:pt x="47209" y="54290"/>
                    </a:lnTo>
                    <a:lnTo>
                      <a:pt x="47533" y="54614"/>
                    </a:lnTo>
                    <a:lnTo>
                      <a:pt x="47672" y="54752"/>
                    </a:lnTo>
                    <a:lnTo>
                      <a:pt x="47950" y="55076"/>
                    </a:lnTo>
                    <a:lnTo>
                      <a:pt x="48228" y="55447"/>
                    </a:lnTo>
                    <a:lnTo>
                      <a:pt x="48413" y="55678"/>
                    </a:lnTo>
                    <a:lnTo>
                      <a:pt x="48459" y="55724"/>
                    </a:lnTo>
                    <a:lnTo>
                      <a:pt x="48598" y="55863"/>
                    </a:lnTo>
                    <a:lnTo>
                      <a:pt x="48690" y="56048"/>
                    </a:lnTo>
                    <a:lnTo>
                      <a:pt x="48783" y="56187"/>
                    </a:lnTo>
                    <a:lnTo>
                      <a:pt x="49153" y="56696"/>
                    </a:lnTo>
                    <a:lnTo>
                      <a:pt x="49246" y="56835"/>
                    </a:lnTo>
                    <a:lnTo>
                      <a:pt x="49385" y="57020"/>
                    </a:lnTo>
                    <a:lnTo>
                      <a:pt x="49431" y="57066"/>
                    </a:lnTo>
                    <a:lnTo>
                      <a:pt x="49709" y="57529"/>
                    </a:lnTo>
                    <a:lnTo>
                      <a:pt x="49755" y="57576"/>
                    </a:lnTo>
                    <a:lnTo>
                      <a:pt x="49847" y="57714"/>
                    </a:lnTo>
                    <a:lnTo>
                      <a:pt x="49940" y="57900"/>
                    </a:lnTo>
                    <a:lnTo>
                      <a:pt x="49986" y="57946"/>
                    </a:lnTo>
                    <a:lnTo>
                      <a:pt x="50588" y="58964"/>
                    </a:lnTo>
                    <a:lnTo>
                      <a:pt x="50773" y="59334"/>
                    </a:lnTo>
                    <a:lnTo>
                      <a:pt x="51051" y="59890"/>
                    </a:lnTo>
                    <a:lnTo>
                      <a:pt x="51236" y="60214"/>
                    </a:lnTo>
                    <a:lnTo>
                      <a:pt x="51236" y="60260"/>
                    </a:lnTo>
                    <a:lnTo>
                      <a:pt x="51467" y="60769"/>
                    </a:lnTo>
                    <a:lnTo>
                      <a:pt x="51514" y="60815"/>
                    </a:lnTo>
                    <a:lnTo>
                      <a:pt x="51560" y="60954"/>
                    </a:lnTo>
                    <a:lnTo>
                      <a:pt x="51652" y="61139"/>
                    </a:lnTo>
                    <a:lnTo>
                      <a:pt x="51884" y="61695"/>
                    </a:lnTo>
                    <a:lnTo>
                      <a:pt x="51884" y="61741"/>
                    </a:lnTo>
                    <a:lnTo>
                      <a:pt x="51976" y="61880"/>
                    </a:lnTo>
                    <a:lnTo>
                      <a:pt x="52023" y="62065"/>
                    </a:lnTo>
                    <a:lnTo>
                      <a:pt x="52023" y="62111"/>
                    </a:lnTo>
                    <a:lnTo>
                      <a:pt x="52208" y="62620"/>
                    </a:lnTo>
                    <a:lnTo>
                      <a:pt x="52254" y="62713"/>
                    </a:lnTo>
                    <a:lnTo>
                      <a:pt x="52347" y="62898"/>
                    </a:lnTo>
                    <a:lnTo>
                      <a:pt x="52393" y="63037"/>
                    </a:lnTo>
                    <a:lnTo>
                      <a:pt x="52393" y="63083"/>
                    </a:lnTo>
                    <a:lnTo>
                      <a:pt x="52393" y="63130"/>
                    </a:lnTo>
                    <a:lnTo>
                      <a:pt x="52439" y="63268"/>
                    </a:lnTo>
                    <a:lnTo>
                      <a:pt x="52486" y="63407"/>
                    </a:lnTo>
                    <a:lnTo>
                      <a:pt x="52486" y="63453"/>
                    </a:lnTo>
                    <a:lnTo>
                      <a:pt x="52532" y="63546"/>
                    </a:lnTo>
                    <a:lnTo>
                      <a:pt x="52532" y="63639"/>
                    </a:lnTo>
                    <a:lnTo>
                      <a:pt x="52624" y="63731"/>
                    </a:lnTo>
                    <a:lnTo>
                      <a:pt x="52671" y="63916"/>
                    </a:lnTo>
                    <a:lnTo>
                      <a:pt x="52671" y="64055"/>
                    </a:lnTo>
                    <a:lnTo>
                      <a:pt x="52671" y="64101"/>
                    </a:lnTo>
                    <a:lnTo>
                      <a:pt x="52902" y="64796"/>
                    </a:lnTo>
                    <a:lnTo>
                      <a:pt x="52902" y="64888"/>
                    </a:lnTo>
                    <a:lnTo>
                      <a:pt x="52948" y="65073"/>
                    </a:lnTo>
                    <a:lnTo>
                      <a:pt x="52995" y="65259"/>
                    </a:lnTo>
                    <a:lnTo>
                      <a:pt x="53226" y="66369"/>
                    </a:lnTo>
                    <a:lnTo>
                      <a:pt x="53319" y="67480"/>
                    </a:lnTo>
                    <a:lnTo>
                      <a:pt x="53411" y="68545"/>
                    </a:lnTo>
                    <a:lnTo>
                      <a:pt x="53365" y="69563"/>
                    </a:lnTo>
                    <a:lnTo>
                      <a:pt x="53319" y="70396"/>
                    </a:lnTo>
                    <a:lnTo>
                      <a:pt x="53180" y="71229"/>
                    </a:lnTo>
                    <a:lnTo>
                      <a:pt x="52995" y="71970"/>
                    </a:lnTo>
                    <a:lnTo>
                      <a:pt x="52717" y="72710"/>
                    </a:lnTo>
                    <a:lnTo>
                      <a:pt x="52393" y="73451"/>
                    </a:lnTo>
                    <a:lnTo>
                      <a:pt x="52169" y="73799"/>
                    </a:lnTo>
                    <a:lnTo>
                      <a:pt x="52208" y="73682"/>
                    </a:lnTo>
                    <a:lnTo>
                      <a:pt x="52439" y="73265"/>
                    </a:lnTo>
                    <a:lnTo>
                      <a:pt x="52671" y="72756"/>
                    </a:lnTo>
                    <a:lnTo>
                      <a:pt x="52810" y="72247"/>
                    </a:lnTo>
                    <a:lnTo>
                      <a:pt x="52948" y="71692"/>
                    </a:lnTo>
                    <a:lnTo>
                      <a:pt x="52995" y="71646"/>
                    </a:lnTo>
                    <a:lnTo>
                      <a:pt x="52995" y="71507"/>
                    </a:lnTo>
                    <a:lnTo>
                      <a:pt x="53041" y="71414"/>
                    </a:lnTo>
                    <a:lnTo>
                      <a:pt x="53041" y="71322"/>
                    </a:lnTo>
                    <a:lnTo>
                      <a:pt x="53180" y="70535"/>
                    </a:lnTo>
                    <a:lnTo>
                      <a:pt x="53226" y="69702"/>
                    </a:lnTo>
                    <a:lnTo>
                      <a:pt x="53226" y="68730"/>
                    </a:lnTo>
                    <a:lnTo>
                      <a:pt x="53180" y="67758"/>
                    </a:lnTo>
                    <a:lnTo>
                      <a:pt x="53180" y="67619"/>
                    </a:lnTo>
                    <a:lnTo>
                      <a:pt x="53180" y="67526"/>
                    </a:lnTo>
                    <a:lnTo>
                      <a:pt x="53180" y="67480"/>
                    </a:lnTo>
                    <a:lnTo>
                      <a:pt x="53041" y="66647"/>
                    </a:lnTo>
                    <a:lnTo>
                      <a:pt x="52902" y="65860"/>
                    </a:lnTo>
                    <a:lnTo>
                      <a:pt x="52717" y="65027"/>
                    </a:lnTo>
                    <a:lnTo>
                      <a:pt x="52486" y="64148"/>
                    </a:lnTo>
                    <a:lnTo>
                      <a:pt x="52439" y="63963"/>
                    </a:lnTo>
                    <a:lnTo>
                      <a:pt x="52393" y="63824"/>
                    </a:lnTo>
                    <a:lnTo>
                      <a:pt x="52347" y="63592"/>
                    </a:lnTo>
                    <a:lnTo>
                      <a:pt x="52300" y="63592"/>
                    </a:lnTo>
                    <a:lnTo>
                      <a:pt x="52162" y="63083"/>
                    </a:lnTo>
                    <a:lnTo>
                      <a:pt x="52162" y="63037"/>
                    </a:lnTo>
                    <a:lnTo>
                      <a:pt x="52115" y="62944"/>
                    </a:lnTo>
                    <a:lnTo>
                      <a:pt x="52069" y="62852"/>
                    </a:lnTo>
                    <a:lnTo>
                      <a:pt x="51976" y="62620"/>
                    </a:lnTo>
                    <a:lnTo>
                      <a:pt x="51976" y="62528"/>
                    </a:lnTo>
                    <a:lnTo>
                      <a:pt x="51930" y="62389"/>
                    </a:lnTo>
                    <a:lnTo>
                      <a:pt x="51329" y="61001"/>
                    </a:lnTo>
                    <a:lnTo>
                      <a:pt x="51236" y="60769"/>
                    </a:lnTo>
                    <a:lnTo>
                      <a:pt x="50866" y="59936"/>
                    </a:lnTo>
                    <a:lnTo>
                      <a:pt x="50403" y="59149"/>
                    </a:lnTo>
                    <a:lnTo>
                      <a:pt x="49986" y="58362"/>
                    </a:lnTo>
                    <a:lnTo>
                      <a:pt x="49523" y="57622"/>
                    </a:lnTo>
                    <a:lnTo>
                      <a:pt x="49477" y="57576"/>
                    </a:lnTo>
                    <a:lnTo>
                      <a:pt x="49338" y="57344"/>
                    </a:lnTo>
                    <a:lnTo>
                      <a:pt x="49292" y="57298"/>
                    </a:lnTo>
                    <a:lnTo>
                      <a:pt x="49153" y="57066"/>
                    </a:lnTo>
                    <a:lnTo>
                      <a:pt x="49061" y="56974"/>
                    </a:lnTo>
                    <a:lnTo>
                      <a:pt x="48968" y="56789"/>
                    </a:lnTo>
                    <a:lnTo>
                      <a:pt x="48876" y="56650"/>
                    </a:lnTo>
                    <a:lnTo>
                      <a:pt x="48783" y="56511"/>
                    </a:lnTo>
                    <a:lnTo>
                      <a:pt x="48644" y="56372"/>
                    </a:lnTo>
                    <a:lnTo>
                      <a:pt x="48552" y="56233"/>
                    </a:lnTo>
                    <a:lnTo>
                      <a:pt x="48413" y="56048"/>
                    </a:lnTo>
                    <a:lnTo>
                      <a:pt x="48366" y="56002"/>
                    </a:lnTo>
                    <a:lnTo>
                      <a:pt x="48181" y="55771"/>
                    </a:lnTo>
                    <a:lnTo>
                      <a:pt x="48181" y="55724"/>
                    </a:lnTo>
                    <a:lnTo>
                      <a:pt x="47950" y="55447"/>
                    </a:lnTo>
                    <a:lnTo>
                      <a:pt x="47718" y="55169"/>
                    </a:lnTo>
                    <a:lnTo>
                      <a:pt x="46932" y="54290"/>
                    </a:lnTo>
                    <a:lnTo>
                      <a:pt x="46839" y="54151"/>
                    </a:lnTo>
                    <a:lnTo>
                      <a:pt x="46654" y="53966"/>
                    </a:lnTo>
                    <a:lnTo>
                      <a:pt x="46469" y="53780"/>
                    </a:lnTo>
                    <a:lnTo>
                      <a:pt x="46284" y="53595"/>
                    </a:lnTo>
                    <a:lnTo>
                      <a:pt x="46099" y="53410"/>
                    </a:lnTo>
                    <a:lnTo>
                      <a:pt x="46052" y="53364"/>
                    </a:lnTo>
                    <a:lnTo>
                      <a:pt x="45913" y="53225"/>
                    </a:lnTo>
                    <a:lnTo>
                      <a:pt x="45867" y="53179"/>
                    </a:lnTo>
                    <a:lnTo>
                      <a:pt x="45728" y="53040"/>
                    </a:lnTo>
                    <a:lnTo>
                      <a:pt x="45682" y="52994"/>
                    </a:lnTo>
                    <a:lnTo>
                      <a:pt x="45543" y="52901"/>
                    </a:lnTo>
                    <a:lnTo>
                      <a:pt x="45451" y="52808"/>
                    </a:lnTo>
                    <a:lnTo>
                      <a:pt x="45404" y="52808"/>
                    </a:lnTo>
                    <a:lnTo>
                      <a:pt x="45636" y="52716"/>
                    </a:lnTo>
                    <a:close/>
                    <a:moveTo>
                      <a:pt x="52115" y="73883"/>
                    </a:moveTo>
                    <a:lnTo>
                      <a:pt x="51976" y="74099"/>
                    </a:lnTo>
                    <a:lnTo>
                      <a:pt x="51930" y="74145"/>
                    </a:lnTo>
                    <a:lnTo>
                      <a:pt x="52023" y="74006"/>
                    </a:lnTo>
                    <a:lnTo>
                      <a:pt x="52115" y="73883"/>
                    </a:lnTo>
                    <a:close/>
                    <a:moveTo>
                      <a:pt x="46747" y="52299"/>
                    </a:moveTo>
                    <a:lnTo>
                      <a:pt x="47024" y="52531"/>
                    </a:lnTo>
                    <a:lnTo>
                      <a:pt x="47857" y="53364"/>
                    </a:lnTo>
                    <a:lnTo>
                      <a:pt x="48644" y="54243"/>
                    </a:lnTo>
                    <a:lnTo>
                      <a:pt x="49200" y="54891"/>
                    </a:lnTo>
                    <a:lnTo>
                      <a:pt x="49755" y="55585"/>
                    </a:lnTo>
                    <a:lnTo>
                      <a:pt x="50264" y="56280"/>
                    </a:lnTo>
                    <a:lnTo>
                      <a:pt x="50727" y="57020"/>
                    </a:lnTo>
                    <a:lnTo>
                      <a:pt x="51190" y="57761"/>
                    </a:lnTo>
                    <a:lnTo>
                      <a:pt x="51652" y="58548"/>
                    </a:lnTo>
                    <a:lnTo>
                      <a:pt x="52023" y="59334"/>
                    </a:lnTo>
                    <a:lnTo>
                      <a:pt x="52393" y="60121"/>
                    </a:lnTo>
                    <a:lnTo>
                      <a:pt x="52810" y="61001"/>
                    </a:lnTo>
                    <a:lnTo>
                      <a:pt x="53134" y="61926"/>
                    </a:lnTo>
                    <a:lnTo>
                      <a:pt x="53458" y="62852"/>
                    </a:lnTo>
                    <a:lnTo>
                      <a:pt x="53689" y="63777"/>
                    </a:lnTo>
                    <a:lnTo>
                      <a:pt x="53874" y="64472"/>
                    </a:lnTo>
                    <a:lnTo>
                      <a:pt x="54013" y="65166"/>
                    </a:lnTo>
                    <a:lnTo>
                      <a:pt x="54105" y="65860"/>
                    </a:lnTo>
                    <a:lnTo>
                      <a:pt x="54198" y="66554"/>
                    </a:lnTo>
                    <a:lnTo>
                      <a:pt x="54198" y="66693"/>
                    </a:lnTo>
                    <a:lnTo>
                      <a:pt x="54244" y="67388"/>
                    </a:lnTo>
                    <a:lnTo>
                      <a:pt x="54291" y="68035"/>
                    </a:lnTo>
                    <a:lnTo>
                      <a:pt x="54291" y="68128"/>
                    </a:lnTo>
                    <a:lnTo>
                      <a:pt x="54291" y="68174"/>
                    </a:lnTo>
                    <a:lnTo>
                      <a:pt x="54244" y="68961"/>
                    </a:lnTo>
                    <a:lnTo>
                      <a:pt x="54152" y="69702"/>
                    </a:lnTo>
                    <a:lnTo>
                      <a:pt x="54013" y="70535"/>
                    </a:lnTo>
                    <a:lnTo>
                      <a:pt x="53781" y="71368"/>
                    </a:lnTo>
                    <a:lnTo>
                      <a:pt x="53735" y="71553"/>
                    </a:lnTo>
                    <a:lnTo>
                      <a:pt x="53689" y="71646"/>
                    </a:lnTo>
                    <a:lnTo>
                      <a:pt x="53643" y="71738"/>
                    </a:lnTo>
                    <a:lnTo>
                      <a:pt x="53596" y="71831"/>
                    </a:lnTo>
                    <a:lnTo>
                      <a:pt x="53596" y="71877"/>
                    </a:lnTo>
                    <a:lnTo>
                      <a:pt x="53596" y="71923"/>
                    </a:lnTo>
                    <a:lnTo>
                      <a:pt x="53550" y="71970"/>
                    </a:lnTo>
                    <a:lnTo>
                      <a:pt x="53504" y="72108"/>
                    </a:lnTo>
                    <a:lnTo>
                      <a:pt x="53458" y="72201"/>
                    </a:lnTo>
                    <a:lnTo>
                      <a:pt x="53411" y="72293"/>
                    </a:lnTo>
                    <a:lnTo>
                      <a:pt x="53365" y="72386"/>
                    </a:lnTo>
                    <a:lnTo>
                      <a:pt x="53319" y="72525"/>
                    </a:lnTo>
                    <a:lnTo>
                      <a:pt x="53272" y="72617"/>
                    </a:lnTo>
                    <a:lnTo>
                      <a:pt x="53226" y="72664"/>
                    </a:lnTo>
                    <a:lnTo>
                      <a:pt x="53226" y="72710"/>
                    </a:lnTo>
                    <a:lnTo>
                      <a:pt x="53180" y="72710"/>
                    </a:lnTo>
                    <a:lnTo>
                      <a:pt x="53087" y="72895"/>
                    </a:lnTo>
                    <a:lnTo>
                      <a:pt x="53087" y="72941"/>
                    </a:lnTo>
                    <a:lnTo>
                      <a:pt x="52763" y="73451"/>
                    </a:lnTo>
                    <a:lnTo>
                      <a:pt x="52624" y="73636"/>
                    </a:lnTo>
                    <a:lnTo>
                      <a:pt x="52578" y="73636"/>
                    </a:lnTo>
                    <a:lnTo>
                      <a:pt x="52486" y="73821"/>
                    </a:lnTo>
                    <a:lnTo>
                      <a:pt x="52439" y="73821"/>
                    </a:lnTo>
                    <a:lnTo>
                      <a:pt x="52300" y="73960"/>
                    </a:lnTo>
                    <a:lnTo>
                      <a:pt x="52300" y="74006"/>
                    </a:lnTo>
                    <a:lnTo>
                      <a:pt x="52162" y="74145"/>
                    </a:lnTo>
                    <a:lnTo>
                      <a:pt x="52115" y="74191"/>
                    </a:lnTo>
                    <a:lnTo>
                      <a:pt x="52023" y="74330"/>
                    </a:lnTo>
                    <a:lnTo>
                      <a:pt x="51976" y="74376"/>
                    </a:lnTo>
                    <a:lnTo>
                      <a:pt x="51930" y="74376"/>
                    </a:lnTo>
                    <a:lnTo>
                      <a:pt x="52069" y="74191"/>
                    </a:lnTo>
                    <a:lnTo>
                      <a:pt x="52486" y="73497"/>
                    </a:lnTo>
                    <a:lnTo>
                      <a:pt x="52856" y="72756"/>
                    </a:lnTo>
                    <a:lnTo>
                      <a:pt x="53134" y="72016"/>
                    </a:lnTo>
                    <a:lnTo>
                      <a:pt x="53319" y="71229"/>
                    </a:lnTo>
                    <a:lnTo>
                      <a:pt x="53458" y="70396"/>
                    </a:lnTo>
                    <a:lnTo>
                      <a:pt x="53504" y="69563"/>
                    </a:lnTo>
                    <a:lnTo>
                      <a:pt x="53550" y="68545"/>
                    </a:lnTo>
                    <a:lnTo>
                      <a:pt x="53458" y="67480"/>
                    </a:lnTo>
                    <a:lnTo>
                      <a:pt x="53319" y="66369"/>
                    </a:lnTo>
                    <a:lnTo>
                      <a:pt x="53134" y="65259"/>
                    </a:lnTo>
                    <a:lnTo>
                      <a:pt x="53087" y="65073"/>
                    </a:lnTo>
                    <a:lnTo>
                      <a:pt x="53041" y="64842"/>
                    </a:lnTo>
                    <a:lnTo>
                      <a:pt x="52995" y="64796"/>
                    </a:lnTo>
                    <a:lnTo>
                      <a:pt x="52810" y="64055"/>
                    </a:lnTo>
                    <a:lnTo>
                      <a:pt x="52810" y="63870"/>
                    </a:lnTo>
                    <a:lnTo>
                      <a:pt x="52717" y="63685"/>
                    </a:lnTo>
                    <a:lnTo>
                      <a:pt x="52671" y="63592"/>
                    </a:lnTo>
                    <a:lnTo>
                      <a:pt x="52671" y="63500"/>
                    </a:lnTo>
                    <a:lnTo>
                      <a:pt x="52624" y="63407"/>
                    </a:lnTo>
                    <a:lnTo>
                      <a:pt x="52624" y="63361"/>
                    </a:lnTo>
                    <a:lnTo>
                      <a:pt x="52578" y="63222"/>
                    </a:lnTo>
                    <a:lnTo>
                      <a:pt x="52532" y="63083"/>
                    </a:lnTo>
                    <a:lnTo>
                      <a:pt x="52532" y="63037"/>
                    </a:lnTo>
                    <a:lnTo>
                      <a:pt x="52486" y="62898"/>
                    </a:lnTo>
                    <a:lnTo>
                      <a:pt x="52393" y="62620"/>
                    </a:lnTo>
                    <a:lnTo>
                      <a:pt x="52347" y="62574"/>
                    </a:lnTo>
                    <a:lnTo>
                      <a:pt x="52162" y="62065"/>
                    </a:lnTo>
                    <a:lnTo>
                      <a:pt x="52115" y="61926"/>
                    </a:lnTo>
                    <a:lnTo>
                      <a:pt x="52023" y="61648"/>
                    </a:lnTo>
                    <a:lnTo>
                      <a:pt x="51976" y="61602"/>
                    </a:lnTo>
                    <a:lnTo>
                      <a:pt x="51791" y="61139"/>
                    </a:lnTo>
                    <a:lnTo>
                      <a:pt x="51745" y="60954"/>
                    </a:lnTo>
                    <a:lnTo>
                      <a:pt x="51606" y="60723"/>
                    </a:lnTo>
                    <a:lnTo>
                      <a:pt x="51375" y="60214"/>
                    </a:lnTo>
                    <a:lnTo>
                      <a:pt x="51329" y="60075"/>
                    </a:lnTo>
                    <a:lnTo>
                      <a:pt x="51190" y="59797"/>
                    </a:lnTo>
                    <a:lnTo>
                      <a:pt x="50912" y="59288"/>
                    </a:lnTo>
                    <a:lnTo>
                      <a:pt x="50866" y="59149"/>
                    </a:lnTo>
                    <a:lnTo>
                      <a:pt x="50681" y="58918"/>
                    </a:lnTo>
                    <a:lnTo>
                      <a:pt x="50079" y="57853"/>
                    </a:lnTo>
                    <a:lnTo>
                      <a:pt x="49940" y="57576"/>
                    </a:lnTo>
                    <a:lnTo>
                      <a:pt x="49847" y="57437"/>
                    </a:lnTo>
                    <a:lnTo>
                      <a:pt x="49523" y="57020"/>
                    </a:lnTo>
                    <a:lnTo>
                      <a:pt x="49477" y="56928"/>
                    </a:lnTo>
                    <a:lnTo>
                      <a:pt x="49385" y="56743"/>
                    </a:lnTo>
                    <a:lnTo>
                      <a:pt x="49246" y="56604"/>
                    </a:lnTo>
                    <a:lnTo>
                      <a:pt x="48922" y="56095"/>
                    </a:lnTo>
                    <a:lnTo>
                      <a:pt x="48829" y="56002"/>
                    </a:lnTo>
                    <a:lnTo>
                      <a:pt x="48690" y="55771"/>
                    </a:lnTo>
                    <a:lnTo>
                      <a:pt x="48552" y="55632"/>
                    </a:lnTo>
                    <a:lnTo>
                      <a:pt x="48505" y="55585"/>
                    </a:lnTo>
                    <a:lnTo>
                      <a:pt x="48320" y="55354"/>
                    </a:lnTo>
                    <a:lnTo>
                      <a:pt x="48042" y="54984"/>
                    </a:lnTo>
                    <a:lnTo>
                      <a:pt x="47765" y="54660"/>
                    </a:lnTo>
                    <a:lnTo>
                      <a:pt x="47672" y="54567"/>
                    </a:lnTo>
                    <a:lnTo>
                      <a:pt x="47302" y="54197"/>
                    </a:lnTo>
                    <a:lnTo>
                      <a:pt x="47117" y="53966"/>
                    </a:lnTo>
                    <a:lnTo>
                      <a:pt x="46747" y="53595"/>
                    </a:lnTo>
                    <a:lnTo>
                      <a:pt x="46654" y="53503"/>
                    </a:lnTo>
                    <a:lnTo>
                      <a:pt x="46561" y="53410"/>
                    </a:lnTo>
                    <a:lnTo>
                      <a:pt x="46469" y="53318"/>
                    </a:lnTo>
                    <a:lnTo>
                      <a:pt x="45960" y="52808"/>
                    </a:lnTo>
                    <a:lnTo>
                      <a:pt x="45821" y="52670"/>
                    </a:lnTo>
                    <a:lnTo>
                      <a:pt x="45775" y="52623"/>
                    </a:lnTo>
                    <a:lnTo>
                      <a:pt x="46376" y="52392"/>
                    </a:lnTo>
                    <a:lnTo>
                      <a:pt x="46747" y="52299"/>
                    </a:lnTo>
                    <a:close/>
                    <a:moveTo>
                      <a:pt x="36240" y="50818"/>
                    </a:moveTo>
                    <a:lnTo>
                      <a:pt x="36379" y="51374"/>
                    </a:lnTo>
                    <a:lnTo>
                      <a:pt x="36379" y="51420"/>
                    </a:lnTo>
                    <a:lnTo>
                      <a:pt x="36379" y="51466"/>
                    </a:lnTo>
                    <a:lnTo>
                      <a:pt x="36425" y="51513"/>
                    </a:lnTo>
                    <a:lnTo>
                      <a:pt x="36472" y="51605"/>
                    </a:lnTo>
                    <a:lnTo>
                      <a:pt x="36472" y="51651"/>
                    </a:lnTo>
                    <a:lnTo>
                      <a:pt x="36518" y="51651"/>
                    </a:lnTo>
                    <a:lnTo>
                      <a:pt x="36564" y="51698"/>
                    </a:lnTo>
                    <a:lnTo>
                      <a:pt x="36611" y="51744"/>
                    </a:lnTo>
                    <a:lnTo>
                      <a:pt x="37027" y="51975"/>
                    </a:lnTo>
                    <a:lnTo>
                      <a:pt x="37073" y="52022"/>
                    </a:lnTo>
                    <a:lnTo>
                      <a:pt x="37166" y="52068"/>
                    </a:lnTo>
                    <a:lnTo>
                      <a:pt x="37259" y="52114"/>
                    </a:lnTo>
                    <a:lnTo>
                      <a:pt x="37351" y="52161"/>
                    </a:lnTo>
                    <a:lnTo>
                      <a:pt x="37397" y="52207"/>
                    </a:lnTo>
                    <a:lnTo>
                      <a:pt x="36981" y="52207"/>
                    </a:lnTo>
                    <a:lnTo>
                      <a:pt x="36657" y="52253"/>
                    </a:lnTo>
                    <a:lnTo>
                      <a:pt x="36472" y="52253"/>
                    </a:lnTo>
                    <a:lnTo>
                      <a:pt x="36379" y="52299"/>
                    </a:lnTo>
                    <a:lnTo>
                      <a:pt x="36287" y="52299"/>
                    </a:lnTo>
                    <a:lnTo>
                      <a:pt x="36194" y="52346"/>
                    </a:lnTo>
                    <a:lnTo>
                      <a:pt x="36055" y="52346"/>
                    </a:lnTo>
                    <a:lnTo>
                      <a:pt x="35685" y="52485"/>
                    </a:lnTo>
                    <a:lnTo>
                      <a:pt x="35315" y="52670"/>
                    </a:lnTo>
                    <a:lnTo>
                      <a:pt x="34898" y="52855"/>
                    </a:lnTo>
                    <a:lnTo>
                      <a:pt x="34574" y="53086"/>
                    </a:lnTo>
                    <a:lnTo>
                      <a:pt x="34296" y="53318"/>
                    </a:lnTo>
                    <a:lnTo>
                      <a:pt x="34019" y="53595"/>
                    </a:lnTo>
                    <a:lnTo>
                      <a:pt x="33787" y="53827"/>
                    </a:lnTo>
                    <a:lnTo>
                      <a:pt x="33371" y="54428"/>
                    </a:lnTo>
                    <a:lnTo>
                      <a:pt x="33093" y="54984"/>
                    </a:lnTo>
                    <a:lnTo>
                      <a:pt x="32815" y="55585"/>
                    </a:lnTo>
                    <a:lnTo>
                      <a:pt x="32677" y="56187"/>
                    </a:lnTo>
                    <a:lnTo>
                      <a:pt x="32538" y="56696"/>
                    </a:lnTo>
                    <a:lnTo>
                      <a:pt x="32445" y="57159"/>
                    </a:lnTo>
                    <a:lnTo>
                      <a:pt x="32353" y="58177"/>
                    </a:lnTo>
                    <a:lnTo>
                      <a:pt x="32399" y="59242"/>
                    </a:lnTo>
                    <a:lnTo>
                      <a:pt x="32491" y="60353"/>
                    </a:lnTo>
                    <a:lnTo>
                      <a:pt x="32677" y="61463"/>
                    </a:lnTo>
                    <a:lnTo>
                      <a:pt x="32769" y="61834"/>
                    </a:lnTo>
                    <a:lnTo>
                      <a:pt x="32815" y="62065"/>
                    </a:lnTo>
                    <a:lnTo>
                      <a:pt x="32954" y="62574"/>
                    </a:lnTo>
                    <a:lnTo>
                      <a:pt x="33001" y="62759"/>
                    </a:lnTo>
                    <a:lnTo>
                      <a:pt x="33001" y="62806"/>
                    </a:lnTo>
                    <a:lnTo>
                      <a:pt x="33278" y="63685"/>
                    </a:lnTo>
                    <a:lnTo>
                      <a:pt x="33556" y="64425"/>
                    </a:lnTo>
                    <a:lnTo>
                      <a:pt x="33880" y="65212"/>
                    </a:lnTo>
                    <a:lnTo>
                      <a:pt x="34204" y="65953"/>
                    </a:lnTo>
                    <a:lnTo>
                      <a:pt x="34574" y="66693"/>
                    </a:lnTo>
                    <a:lnTo>
                      <a:pt x="34991" y="67388"/>
                    </a:lnTo>
                    <a:lnTo>
                      <a:pt x="35407" y="68082"/>
                    </a:lnTo>
                    <a:lnTo>
                      <a:pt x="35824" y="68776"/>
                    </a:lnTo>
                    <a:lnTo>
                      <a:pt x="36287" y="69424"/>
                    </a:lnTo>
                    <a:lnTo>
                      <a:pt x="36379" y="69517"/>
                    </a:lnTo>
                    <a:lnTo>
                      <a:pt x="37259" y="70627"/>
                    </a:lnTo>
                    <a:lnTo>
                      <a:pt x="38230" y="71646"/>
                    </a:lnTo>
                    <a:lnTo>
                      <a:pt x="39202" y="72525"/>
                    </a:lnTo>
                    <a:lnTo>
                      <a:pt x="39758" y="72941"/>
                    </a:lnTo>
                    <a:lnTo>
                      <a:pt x="40267" y="73312"/>
                    </a:lnTo>
                    <a:lnTo>
                      <a:pt x="40267" y="73358"/>
                    </a:lnTo>
                    <a:lnTo>
                      <a:pt x="40313" y="73358"/>
                    </a:lnTo>
                    <a:lnTo>
                      <a:pt x="40359" y="73404"/>
                    </a:lnTo>
                    <a:lnTo>
                      <a:pt x="40452" y="73451"/>
                    </a:lnTo>
                    <a:lnTo>
                      <a:pt x="40498" y="73497"/>
                    </a:lnTo>
                    <a:lnTo>
                      <a:pt x="40545" y="73543"/>
                    </a:lnTo>
                    <a:lnTo>
                      <a:pt x="40591" y="73543"/>
                    </a:lnTo>
                    <a:lnTo>
                      <a:pt x="40637" y="73589"/>
                    </a:lnTo>
                    <a:lnTo>
                      <a:pt x="40683" y="73636"/>
                    </a:lnTo>
                    <a:lnTo>
                      <a:pt x="41285" y="73960"/>
                    </a:lnTo>
                    <a:lnTo>
                      <a:pt x="42072" y="74422"/>
                    </a:lnTo>
                    <a:lnTo>
                      <a:pt x="42118" y="74422"/>
                    </a:lnTo>
                    <a:lnTo>
                      <a:pt x="42396" y="74561"/>
                    </a:lnTo>
                    <a:lnTo>
                      <a:pt x="42627" y="74654"/>
                    </a:lnTo>
                    <a:lnTo>
                      <a:pt x="42905" y="74746"/>
                    </a:lnTo>
                    <a:lnTo>
                      <a:pt x="42951" y="74746"/>
                    </a:lnTo>
                    <a:lnTo>
                      <a:pt x="43136" y="74839"/>
                    </a:lnTo>
                    <a:lnTo>
                      <a:pt x="43507" y="74932"/>
                    </a:lnTo>
                    <a:lnTo>
                      <a:pt x="43784" y="75024"/>
                    </a:lnTo>
                    <a:lnTo>
                      <a:pt x="43831" y="75024"/>
                    </a:lnTo>
                    <a:lnTo>
                      <a:pt x="44571" y="75163"/>
                    </a:lnTo>
                    <a:lnTo>
                      <a:pt x="45265" y="75209"/>
                    </a:lnTo>
                    <a:lnTo>
                      <a:pt x="45821" y="75163"/>
                    </a:lnTo>
                    <a:lnTo>
                      <a:pt x="46330" y="75117"/>
                    </a:lnTo>
                    <a:lnTo>
                      <a:pt x="46793" y="74978"/>
                    </a:lnTo>
                    <a:lnTo>
                      <a:pt x="47302" y="74793"/>
                    </a:lnTo>
                    <a:lnTo>
                      <a:pt x="47904" y="74469"/>
                    </a:lnTo>
                    <a:lnTo>
                      <a:pt x="47950" y="74422"/>
                    </a:lnTo>
                    <a:lnTo>
                      <a:pt x="47950" y="74376"/>
                    </a:lnTo>
                    <a:lnTo>
                      <a:pt x="48135" y="74284"/>
                    </a:lnTo>
                    <a:lnTo>
                      <a:pt x="48228" y="74191"/>
                    </a:lnTo>
                    <a:lnTo>
                      <a:pt x="48737" y="73728"/>
                    </a:lnTo>
                    <a:lnTo>
                      <a:pt x="48783" y="73682"/>
                    </a:lnTo>
                    <a:lnTo>
                      <a:pt x="48829" y="73589"/>
                    </a:lnTo>
                    <a:lnTo>
                      <a:pt x="48876" y="73543"/>
                    </a:lnTo>
                    <a:lnTo>
                      <a:pt x="48968" y="73451"/>
                    </a:lnTo>
                    <a:lnTo>
                      <a:pt x="49061" y="73312"/>
                    </a:lnTo>
                    <a:lnTo>
                      <a:pt x="49292" y="72988"/>
                    </a:lnTo>
                    <a:lnTo>
                      <a:pt x="49338" y="72941"/>
                    </a:lnTo>
                    <a:lnTo>
                      <a:pt x="49385" y="72849"/>
                    </a:lnTo>
                    <a:lnTo>
                      <a:pt x="49431" y="72756"/>
                    </a:lnTo>
                    <a:lnTo>
                      <a:pt x="49477" y="72664"/>
                    </a:lnTo>
                    <a:lnTo>
                      <a:pt x="49477" y="72617"/>
                    </a:lnTo>
                    <a:lnTo>
                      <a:pt x="49523" y="72525"/>
                    </a:lnTo>
                    <a:lnTo>
                      <a:pt x="49570" y="72525"/>
                    </a:lnTo>
                    <a:lnTo>
                      <a:pt x="49570" y="72479"/>
                    </a:lnTo>
                    <a:lnTo>
                      <a:pt x="49755" y="72062"/>
                    </a:lnTo>
                    <a:lnTo>
                      <a:pt x="49847" y="71738"/>
                    </a:lnTo>
                    <a:lnTo>
                      <a:pt x="49894" y="71646"/>
                    </a:lnTo>
                    <a:lnTo>
                      <a:pt x="49940" y="71460"/>
                    </a:lnTo>
                    <a:lnTo>
                      <a:pt x="50033" y="71136"/>
                    </a:lnTo>
                    <a:lnTo>
                      <a:pt x="50079" y="71044"/>
                    </a:lnTo>
                    <a:lnTo>
                      <a:pt x="50079" y="70951"/>
                    </a:lnTo>
                    <a:lnTo>
                      <a:pt x="50079" y="70859"/>
                    </a:lnTo>
                    <a:lnTo>
                      <a:pt x="50218" y="69979"/>
                    </a:lnTo>
                    <a:lnTo>
                      <a:pt x="50264" y="69887"/>
                    </a:lnTo>
                    <a:lnTo>
                      <a:pt x="50264" y="69794"/>
                    </a:lnTo>
                    <a:lnTo>
                      <a:pt x="50264" y="69702"/>
                    </a:lnTo>
                    <a:lnTo>
                      <a:pt x="50264" y="69424"/>
                    </a:lnTo>
                    <a:lnTo>
                      <a:pt x="50310" y="68683"/>
                    </a:lnTo>
                    <a:lnTo>
                      <a:pt x="50264" y="67943"/>
                    </a:lnTo>
                    <a:lnTo>
                      <a:pt x="50264" y="67850"/>
                    </a:lnTo>
                    <a:lnTo>
                      <a:pt x="50264" y="67804"/>
                    </a:lnTo>
                    <a:lnTo>
                      <a:pt x="50264" y="67665"/>
                    </a:lnTo>
                    <a:lnTo>
                      <a:pt x="50264" y="67573"/>
                    </a:lnTo>
                    <a:lnTo>
                      <a:pt x="50264" y="67480"/>
                    </a:lnTo>
                    <a:lnTo>
                      <a:pt x="50125" y="66554"/>
                    </a:lnTo>
                    <a:lnTo>
                      <a:pt x="50125" y="66462"/>
                    </a:lnTo>
                    <a:lnTo>
                      <a:pt x="50079" y="66323"/>
                    </a:lnTo>
                    <a:lnTo>
                      <a:pt x="50079" y="66230"/>
                    </a:lnTo>
                    <a:lnTo>
                      <a:pt x="49894" y="65259"/>
                    </a:lnTo>
                    <a:lnTo>
                      <a:pt x="49616" y="64287"/>
                    </a:lnTo>
                    <a:lnTo>
                      <a:pt x="49570" y="64240"/>
                    </a:lnTo>
                    <a:lnTo>
                      <a:pt x="49523" y="64101"/>
                    </a:lnTo>
                    <a:lnTo>
                      <a:pt x="49523" y="64009"/>
                    </a:lnTo>
                    <a:lnTo>
                      <a:pt x="49107" y="62944"/>
                    </a:lnTo>
                    <a:lnTo>
                      <a:pt x="49107" y="62852"/>
                    </a:lnTo>
                    <a:lnTo>
                      <a:pt x="49061" y="62806"/>
                    </a:lnTo>
                    <a:lnTo>
                      <a:pt x="49014" y="62713"/>
                    </a:lnTo>
                    <a:lnTo>
                      <a:pt x="49014" y="62620"/>
                    </a:lnTo>
                    <a:lnTo>
                      <a:pt x="48598" y="61741"/>
                    </a:lnTo>
                    <a:lnTo>
                      <a:pt x="48181" y="60908"/>
                    </a:lnTo>
                    <a:lnTo>
                      <a:pt x="48135" y="60815"/>
                    </a:lnTo>
                    <a:lnTo>
                      <a:pt x="48135" y="60769"/>
                    </a:lnTo>
                    <a:lnTo>
                      <a:pt x="48089" y="60769"/>
                    </a:lnTo>
                    <a:lnTo>
                      <a:pt x="48089" y="60677"/>
                    </a:lnTo>
                    <a:lnTo>
                      <a:pt x="48042" y="60630"/>
                    </a:lnTo>
                    <a:lnTo>
                      <a:pt x="47441" y="59612"/>
                    </a:lnTo>
                    <a:lnTo>
                      <a:pt x="47394" y="59519"/>
                    </a:lnTo>
                    <a:lnTo>
                      <a:pt x="47348" y="59473"/>
                    </a:lnTo>
                    <a:lnTo>
                      <a:pt x="47302" y="59427"/>
                    </a:lnTo>
                    <a:lnTo>
                      <a:pt x="47256" y="59334"/>
                    </a:lnTo>
                    <a:lnTo>
                      <a:pt x="46469" y="58177"/>
                    </a:lnTo>
                    <a:lnTo>
                      <a:pt x="46237" y="57853"/>
                    </a:lnTo>
                    <a:lnTo>
                      <a:pt x="46191" y="57807"/>
                    </a:lnTo>
                    <a:lnTo>
                      <a:pt x="46191" y="57761"/>
                    </a:lnTo>
                    <a:lnTo>
                      <a:pt x="46099" y="57668"/>
                    </a:lnTo>
                    <a:lnTo>
                      <a:pt x="46052" y="57622"/>
                    </a:lnTo>
                    <a:lnTo>
                      <a:pt x="45728" y="57205"/>
                    </a:lnTo>
                    <a:lnTo>
                      <a:pt x="45589" y="57020"/>
                    </a:lnTo>
                    <a:lnTo>
                      <a:pt x="45312" y="56696"/>
                    </a:lnTo>
                    <a:lnTo>
                      <a:pt x="45265" y="56650"/>
                    </a:lnTo>
                    <a:lnTo>
                      <a:pt x="45173" y="56557"/>
                    </a:lnTo>
                    <a:lnTo>
                      <a:pt x="45127" y="56511"/>
                    </a:lnTo>
                    <a:lnTo>
                      <a:pt x="45034" y="56419"/>
                    </a:lnTo>
                    <a:lnTo>
                      <a:pt x="45034" y="56372"/>
                    </a:lnTo>
                    <a:lnTo>
                      <a:pt x="44803" y="56187"/>
                    </a:lnTo>
                    <a:lnTo>
                      <a:pt x="44432" y="55817"/>
                    </a:lnTo>
                    <a:lnTo>
                      <a:pt x="44340" y="55678"/>
                    </a:lnTo>
                    <a:lnTo>
                      <a:pt x="44155" y="55493"/>
                    </a:lnTo>
                    <a:lnTo>
                      <a:pt x="44016" y="55354"/>
                    </a:lnTo>
                    <a:lnTo>
                      <a:pt x="44016" y="55261"/>
                    </a:lnTo>
                    <a:lnTo>
                      <a:pt x="44016" y="54614"/>
                    </a:lnTo>
                    <a:lnTo>
                      <a:pt x="44062" y="54290"/>
                    </a:lnTo>
                    <a:lnTo>
                      <a:pt x="44062" y="54243"/>
                    </a:lnTo>
                    <a:lnTo>
                      <a:pt x="44062" y="54197"/>
                    </a:lnTo>
                    <a:lnTo>
                      <a:pt x="44525" y="54614"/>
                    </a:lnTo>
                    <a:lnTo>
                      <a:pt x="45543" y="55632"/>
                    </a:lnTo>
                    <a:lnTo>
                      <a:pt x="45589" y="55678"/>
                    </a:lnTo>
                    <a:lnTo>
                      <a:pt x="45682" y="55771"/>
                    </a:lnTo>
                    <a:lnTo>
                      <a:pt x="45728" y="55863"/>
                    </a:lnTo>
                    <a:lnTo>
                      <a:pt x="46469" y="56743"/>
                    </a:lnTo>
                    <a:lnTo>
                      <a:pt x="46515" y="56789"/>
                    </a:lnTo>
                    <a:lnTo>
                      <a:pt x="46608" y="56928"/>
                    </a:lnTo>
                    <a:lnTo>
                      <a:pt x="46654" y="56974"/>
                    </a:lnTo>
                    <a:lnTo>
                      <a:pt x="47348" y="57900"/>
                    </a:lnTo>
                    <a:lnTo>
                      <a:pt x="47996" y="58918"/>
                    </a:lnTo>
                    <a:lnTo>
                      <a:pt x="48042" y="59010"/>
                    </a:lnTo>
                    <a:lnTo>
                      <a:pt x="48089" y="59057"/>
                    </a:lnTo>
                    <a:lnTo>
                      <a:pt x="48135" y="59103"/>
                    </a:lnTo>
                    <a:lnTo>
                      <a:pt x="48181" y="59195"/>
                    </a:lnTo>
                    <a:lnTo>
                      <a:pt x="48783" y="60214"/>
                    </a:lnTo>
                    <a:lnTo>
                      <a:pt x="48783" y="60306"/>
                    </a:lnTo>
                    <a:lnTo>
                      <a:pt x="48829" y="60353"/>
                    </a:lnTo>
                    <a:lnTo>
                      <a:pt x="48876" y="60399"/>
                    </a:lnTo>
                    <a:lnTo>
                      <a:pt x="48922" y="60491"/>
                    </a:lnTo>
                    <a:lnTo>
                      <a:pt x="49014" y="60677"/>
                    </a:lnTo>
                    <a:lnTo>
                      <a:pt x="49523" y="61695"/>
                    </a:lnTo>
                    <a:lnTo>
                      <a:pt x="49940" y="62759"/>
                    </a:lnTo>
                    <a:lnTo>
                      <a:pt x="49986" y="62806"/>
                    </a:lnTo>
                    <a:lnTo>
                      <a:pt x="50033" y="62944"/>
                    </a:lnTo>
                    <a:lnTo>
                      <a:pt x="50079" y="63037"/>
                    </a:lnTo>
                    <a:lnTo>
                      <a:pt x="50264" y="63639"/>
                    </a:lnTo>
                    <a:lnTo>
                      <a:pt x="50449" y="64101"/>
                    </a:lnTo>
                    <a:lnTo>
                      <a:pt x="50449" y="64194"/>
                    </a:lnTo>
                    <a:lnTo>
                      <a:pt x="50495" y="64333"/>
                    </a:lnTo>
                    <a:lnTo>
                      <a:pt x="50542" y="64379"/>
                    </a:lnTo>
                    <a:lnTo>
                      <a:pt x="50588" y="64611"/>
                    </a:lnTo>
                    <a:lnTo>
                      <a:pt x="50634" y="64657"/>
                    </a:lnTo>
                    <a:lnTo>
                      <a:pt x="50727" y="65073"/>
                    </a:lnTo>
                    <a:lnTo>
                      <a:pt x="50773" y="65166"/>
                    </a:lnTo>
                    <a:lnTo>
                      <a:pt x="50866" y="65536"/>
                    </a:lnTo>
                    <a:lnTo>
                      <a:pt x="50912" y="65721"/>
                    </a:lnTo>
                    <a:lnTo>
                      <a:pt x="51143" y="66878"/>
                    </a:lnTo>
                    <a:lnTo>
                      <a:pt x="51143" y="66971"/>
                    </a:lnTo>
                    <a:lnTo>
                      <a:pt x="51190" y="67110"/>
                    </a:lnTo>
                    <a:lnTo>
                      <a:pt x="51190" y="67202"/>
                    </a:lnTo>
                    <a:lnTo>
                      <a:pt x="51236" y="67341"/>
                    </a:lnTo>
                    <a:lnTo>
                      <a:pt x="51282" y="67943"/>
                    </a:lnTo>
                    <a:lnTo>
                      <a:pt x="51329" y="68221"/>
                    </a:lnTo>
                    <a:lnTo>
                      <a:pt x="51329" y="68313"/>
                    </a:lnTo>
                    <a:lnTo>
                      <a:pt x="51329" y="68406"/>
                    </a:lnTo>
                    <a:lnTo>
                      <a:pt x="51329" y="68498"/>
                    </a:lnTo>
                    <a:lnTo>
                      <a:pt x="51375" y="69378"/>
                    </a:lnTo>
                    <a:lnTo>
                      <a:pt x="51375" y="70211"/>
                    </a:lnTo>
                    <a:lnTo>
                      <a:pt x="51282" y="70812"/>
                    </a:lnTo>
                    <a:lnTo>
                      <a:pt x="51282" y="71136"/>
                    </a:lnTo>
                    <a:lnTo>
                      <a:pt x="51190" y="71553"/>
                    </a:lnTo>
                    <a:lnTo>
                      <a:pt x="51097" y="72062"/>
                    </a:lnTo>
                    <a:lnTo>
                      <a:pt x="50958" y="72525"/>
                    </a:lnTo>
                    <a:lnTo>
                      <a:pt x="50819" y="72988"/>
                    </a:lnTo>
                    <a:lnTo>
                      <a:pt x="50634" y="73451"/>
                    </a:lnTo>
                    <a:lnTo>
                      <a:pt x="50403" y="73867"/>
                    </a:lnTo>
                    <a:lnTo>
                      <a:pt x="50033" y="74469"/>
                    </a:lnTo>
                    <a:lnTo>
                      <a:pt x="49570" y="75024"/>
                    </a:lnTo>
                    <a:lnTo>
                      <a:pt x="49153" y="75441"/>
                    </a:lnTo>
                    <a:lnTo>
                      <a:pt x="48644" y="75811"/>
                    </a:lnTo>
                    <a:lnTo>
                      <a:pt x="48089" y="76135"/>
                    </a:lnTo>
                    <a:lnTo>
                      <a:pt x="47718" y="76320"/>
                    </a:lnTo>
                    <a:lnTo>
                      <a:pt x="47256" y="76459"/>
                    </a:lnTo>
                    <a:lnTo>
                      <a:pt x="46747" y="76551"/>
                    </a:lnTo>
                    <a:lnTo>
                      <a:pt x="46284" y="76598"/>
                    </a:lnTo>
                    <a:lnTo>
                      <a:pt x="45821" y="76644"/>
                    </a:lnTo>
                    <a:lnTo>
                      <a:pt x="45312" y="76598"/>
                    </a:lnTo>
                    <a:lnTo>
                      <a:pt x="44849" y="76551"/>
                    </a:lnTo>
                    <a:lnTo>
                      <a:pt x="44386" y="76459"/>
                    </a:lnTo>
                    <a:lnTo>
                      <a:pt x="43923" y="76366"/>
                    </a:lnTo>
                    <a:lnTo>
                      <a:pt x="43136" y="76089"/>
                    </a:lnTo>
                    <a:lnTo>
                      <a:pt x="42350" y="75765"/>
                    </a:lnTo>
                    <a:lnTo>
                      <a:pt x="41655" y="75441"/>
                    </a:lnTo>
                    <a:lnTo>
                      <a:pt x="41007" y="75024"/>
                    </a:lnTo>
                    <a:lnTo>
                      <a:pt x="40406" y="74654"/>
                    </a:lnTo>
                    <a:lnTo>
                      <a:pt x="39804" y="74237"/>
                    </a:lnTo>
                    <a:lnTo>
                      <a:pt x="39249" y="73821"/>
                    </a:lnTo>
                    <a:lnTo>
                      <a:pt x="38693" y="73358"/>
                    </a:lnTo>
                    <a:lnTo>
                      <a:pt x="37721" y="72432"/>
                    </a:lnTo>
                    <a:lnTo>
                      <a:pt x="36796" y="71414"/>
                    </a:lnTo>
                    <a:lnTo>
                      <a:pt x="35916" y="70350"/>
                    </a:lnTo>
                    <a:lnTo>
                      <a:pt x="35083" y="69193"/>
                    </a:lnTo>
                    <a:lnTo>
                      <a:pt x="34296" y="67989"/>
                    </a:lnTo>
                    <a:lnTo>
                      <a:pt x="33602" y="66693"/>
                    </a:lnTo>
                    <a:lnTo>
                      <a:pt x="33001" y="65351"/>
                    </a:lnTo>
                    <a:lnTo>
                      <a:pt x="32445" y="63963"/>
                    </a:lnTo>
                    <a:lnTo>
                      <a:pt x="32214" y="63268"/>
                    </a:lnTo>
                    <a:lnTo>
                      <a:pt x="32075" y="62759"/>
                    </a:lnTo>
                    <a:lnTo>
                      <a:pt x="32029" y="62667"/>
                    </a:lnTo>
                    <a:lnTo>
                      <a:pt x="31890" y="62250"/>
                    </a:lnTo>
                    <a:lnTo>
                      <a:pt x="31890" y="62204"/>
                    </a:lnTo>
                    <a:lnTo>
                      <a:pt x="31705" y="61371"/>
                    </a:lnTo>
                    <a:lnTo>
                      <a:pt x="31519" y="60584"/>
                    </a:lnTo>
                    <a:lnTo>
                      <a:pt x="31427" y="59797"/>
                    </a:lnTo>
                    <a:lnTo>
                      <a:pt x="31334" y="59057"/>
                    </a:lnTo>
                    <a:lnTo>
                      <a:pt x="31288" y="58316"/>
                    </a:lnTo>
                    <a:lnTo>
                      <a:pt x="31288" y="57576"/>
                    </a:lnTo>
                    <a:lnTo>
                      <a:pt x="31334" y="56835"/>
                    </a:lnTo>
                    <a:lnTo>
                      <a:pt x="31427" y="56141"/>
                    </a:lnTo>
                    <a:lnTo>
                      <a:pt x="31566" y="55447"/>
                    </a:lnTo>
                    <a:lnTo>
                      <a:pt x="31705" y="54984"/>
                    </a:lnTo>
                    <a:lnTo>
                      <a:pt x="31843" y="54475"/>
                    </a:lnTo>
                    <a:lnTo>
                      <a:pt x="32029" y="53966"/>
                    </a:lnTo>
                    <a:lnTo>
                      <a:pt x="32306" y="53456"/>
                    </a:lnTo>
                    <a:lnTo>
                      <a:pt x="32584" y="52994"/>
                    </a:lnTo>
                    <a:lnTo>
                      <a:pt x="32954" y="52485"/>
                    </a:lnTo>
                    <a:lnTo>
                      <a:pt x="33371" y="52068"/>
                    </a:lnTo>
                    <a:lnTo>
                      <a:pt x="33880" y="51651"/>
                    </a:lnTo>
                    <a:lnTo>
                      <a:pt x="34158" y="51466"/>
                    </a:lnTo>
                    <a:lnTo>
                      <a:pt x="34250" y="51420"/>
                    </a:lnTo>
                    <a:lnTo>
                      <a:pt x="34574" y="51281"/>
                    </a:lnTo>
                    <a:lnTo>
                      <a:pt x="34574" y="51235"/>
                    </a:lnTo>
                    <a:lnTo>
                      <a:pt x="34944" y="51096"/>
                    </a:lnTo>
                    <a:lnTo>
                      <a:pt x="35222" y="51003"/>
                    </a:lnTo>
                    <a:lnTo>
                      <a:pt x="35454" y="50957"/>
                    </a:lnTo>
                    <a:lnTo>
                      <a:pt x="35546" y="50911"/>
                    </a:lnTo>
                    <a:lnTo>
                      <a:pt x="35639" y="50911"/>
                    </a:lnTo>
                    <a:lnTo>
                      <a:pt x="36240" y="50818"/>
                    </a:lnTo>
                    <a:close/>
                    <a:moveTo>
                      <a:pt x="45312" y="52855"/>
                    </a:moveTo>
                    <a:lnTo>
                      <a:pt x="45358" y="52947"/>
                    </a:lnTo>
                    <a:lnTo>
                      <a:pt x="45451" y="52994"/>
                    </a:lnTo>
                    <a:lnTo>
                      <a:pt x="45589" y="53086"/>
                    </a:lnTo>
                    <a:lnTo>
                      <a:pt x="45636" y="53179"/>
                    </a:lnTo>
                    <a:lnTo>
                      <a:pt x="45775" y="53271"/>
                    </a:lnTo>
                    <a:lnTo>
                      <a:pt x="45821" y="53318"/>
                    </a:lnTo>
                    <a:lnTo>
                      <a:pt x="45960" y="53503"/>
                    </a:lnTo>
                    <a:lnTo>
                      <a:pt x="46006" y="53503"/>
                    </a:lnTo>
                    <a:lnTo>
                      <a:pt x="46145" y="53688"/>
                    </a:lnTo>
                    <a:lnTo>
                      <a:pt x="46191" y="53688"/>
                    </a:lnTo>
                    <a:lnTo>
                      <a:pt x="46376" y="53873"/>
                    </a:lnTo>
                    <a:lnTo>
                      <a:pt x="46561" y="54058"/>
                    </a:lnTo>
                    <a:lnTo>
                      <a:pt x="46747" y="54243"/>
                    </a:lnTo>
                    <a:lnTo>
                      <a:pt x="46839" y="54382"/>
                    </a:lnTo>
                    <a:lnTo>
                      <a:pt x="47626" y="55261"/>
                    </a:lnTo>
                    <a:lnTo>
                      <a:pt x="47857" y="55539"/>
                    </a:lnTo>
                    <a:lnTo>
                      <a:pt x="48042" y="55817"/>
                    </a:lnTo>
                    <a:lnTo>
                      <a:pt x="48089" y="55863"/>
                    </a:lnTo>
                    <a:lnTo>
                      <a:pt x="48274" y="56048"/>
                    </a:lnTo>
                    <a:lnTo>
                      <a:pt x="48320" y="56141"/>
                    </a:lnTo>
                    <a:lnTo>
                      <a:pt x="48459" y="56326"/>
                    </a:lnTo>
                    <a:lnTo>
                      <a:pt x="48552" y="56419"/>
                    </a:lnTo>
                    <a:lnTo>
                      <a:pt x="48644" y="56604"/>
                    </a:lnTo>
                    <a:lnTo>
                      <a:pt x="48737" y="56743"/>
                    </a:lnTo>
                    <a:lnTo>
                      <a:pt x="48829" y="56881"/>
                    </a:lnTo>
                    <a:lnTo>
                      <a:pt x="48968" y="57020"/>
                    </a:lnTo>
                    <a:lnTo>
                      <a:pt x="49014" y="57113"/>
                    </a:lnTo>
                    <a:lnTo>
                      <a:pt x="49014" y="57159"/>
                    </a:lnTo>
                    <a:lnTo>
                      <a:pt x="49200" y="57344"/>
                    </a:lnTo>
                    <a:lnTo>
                      <a:pt x="49200" y="57437"/>
                    </a:lnTo>
                    <a:lnTo>
                      <a:pt x="49385" y="57668"/>
                    </a:lnTo>
                    <a:lnTo>
                      <a:pt x="49385" y="57714"/>
                    </a:lnTo>
                    <a:lnTo>
                      <a:pt x="49847" y="58455"/>
                    </a:lnTo>
                    <a:lnTo>
                      <a:pt x="50310" y="59195"/>
                    </a:lnTo>
                    <a:lnTo>
                      <a:pt x="50727" y="60029"/>
                    </a:lnTo>
                    <a:lnTo>
                      <a:pt x="51143" y="60862"/>
                    </a:lnTo>
                    <a:lnTo>
                      <a:pt x="51236" y="61047"/>
                    </a:lnTo>
                    <a:lnTo>
                      <a:pt x="51236" y="61093"/>
                    </a:lnTo>
                    <a:lnTo>
                      <a:pt x="51791" y="62435"/>
                    </a:lnTo>
                    <a:lnTo>
                      <a:pt x="51838" y="62620"/>
                    </a:lnTo>
                    <a:lnTo>
                      <a:pt x="51884" y="62667"/>
                    </a:lnTo>
                    <a:lnTo>
                      <a:pt x="51930" y="62898"/>
                    </a:lnTo>
                    <a:lnTo>
                      <a:pt x="51976" y="62991"/>
                    </a:lnTo>
                    <a:lnTo>
                      <a:pt x="52023" y="63083"/>
                    </a:lnTo>
                    <a:lnTo>
                      <a:pt x="52023" y="63130"/>
                    </a:lnTo>
                    <a:lnTo>
                      <a:pt x="52208" y="63639"/>
                    </a:lnTo>
                    <a:lnTo>
                      <a:pt x="52254" y="63870"/>
                    </a:lnTo>
                    <a:lnTo>
                      <a:pt x="52300" y="64009"/>
                    </a:lnTo>
                    <a:lnTo>
                      <a:pt x="52347" y="64194"/>
                    </a:lnTo>
                    <a:lnTo>
                      <a:pt x="52578" y="65027"/>
                    </a:lnTo>
                    <a:lnTo>
                      <a:pt x="52763" y="65860"/>
                    </a:lnTo>
                    <a:lnTo>
                      <a:pt x="52948" y="66693"/>
                    </a:lnTo>
                    <a:lnTo>
                      <a:pt x="53041" y="67480"/>
                    </a:lnTo>
                    <a:lnTo>
                      <a:pt x="53041" y="67526"/>
                    </a:lnTo>
                    <a:lnTo>
                      <a:pt x="53041" y="67619"/>
                    </a:lnTo>
                    <a:lnTo>
                      <a:pt x="53041" y="67758"/>
                    </a:lnTo>
                    <a:lnTo>
                      <a:pt x="53087" y="68730"/>
                    </a:lnTo>
                    <a:lnTo>
                      <a:pt x="53087" y="69702"/>
                    </a:lnTo>
                    <a:lnTo>
                      <a:pt x="53041" y="70535"/>
                    </a:lnTo>
                    <a:lnTo>
                      <a:pt x="52902" y="71322"/>
                    </a:lnTo>
                    <a:lnTo>
                      <a:pt x="52902" y="71368"/>
                    </a:lnTo>
                    <a:lnTo>
                      <a:pt x="52902" y="71460"/>
                    </a:lnTo>
                    <a:lnTo>
                      <a:pt x="52856" y="71646"/>
                    </a:lnTo>
                    <a:lnTo>
                      <a:pt x="52856" y="71692"/>
                    </a:lnTo>
                    <a:lnTo>
                      <a:pt x="52717" y="72201"/>
                    </a:lnTo>
                    <a:lnTo>
                      <a:pt x="52532" y="72710"/>
                    </a:lnTo>
                    <a:lnTo>
                      <a:pt x="52347" y="73173"/>
                    </a:lnTo>
                    <a:lnTo>
                      <a:pt x="52115" y="73636"/>
                    </a:lnTo>
                    <a:lnTo>
                      <a:pt x="52023" y="73728"/>
                    </a:lnTo>
                    <a:lnTo>
                      <a:pt x="52023" y="73775"/>
                    </a:lnTo>
                    <a:lnTo>
                      <a:pt x="51745" y="74237"/>
                    </a:lnTo>
                    <a:lnTo>
                      <a:pt x="51375" y="74654"/>
                    </a:lnTo>
                    <a:lnTo>
                      <a:pt x="51282" y="74746"/>
                    </a:lnTo>
                    <a:lnTo>
                      <a:pt x="51282" y="74793"/>
                    </a:lnTo>
                    <a:lnTo>
                      <a:pt x="51143" y="74885"/>
                    </a:lnTo>
                    <a:lnTo>
                      <a:pt x="51143" y="74932"/>
                    </a:lnTo>
                    <a:lnTo>
                      <a:pt x="51005" y="75070"/>
                    </a:lnTo>
                    <a:lnTo>
                      <a:pt x="50866" y="75163"/>
                    </a:lnTo>
                    <a:lnTo>
                      <a:pt x="50495" y="75487"/>
                    </a:lnTo>
                    <a:lnTo>
                      <a:pt x="50403" y="75533"/>
                    </a:lnTo>
                    <a:lnTo>
                      <a:pt x="49986" y="75811"/>
                    </a:lnTo>
                    <a:lnTo>
                      <a:pt x="49523" y="76089"/>
                    </a:lnTo>
                    <a:lnTo>
                      <a:pt x="49477" y="76089"/>
                    </a:lnTo>
                    <a:lnTo>
                      <a:pt x="49431" y="76135"/>
                    </a:lnTo>
                    <a:lnTo>
                      <a:pt x="49385" y="76135"/>
                    </a:lnTo>
                    <a:lnTo>
                      <a:pt x="49246" y="76228"/>
                    </a:lnTo>
                    <a:lnTo>
                      <a:pt x="49200" y="76228"/>
                    </a:lnTo>
                    <a:lnTo>
                      <a:pt x="48459" y="76505"/>
                    </a:lnTo>
                    <a:lnTo>
                      <a:pt x="48366" y="76551"/>
                    </a:lnTo>
                    <a:lnTo>
                      <a:pt x="48320" y="76551"/>
                    </a:lnTo>
                    <a:lnTo>
                      <a:pt x="48181" y="76598"/>
                    </a:lnTo>
                    <a:lnTo>
                      <a:pt x="47765" y="76690"/>
                    </a:lnTo>
                    <a:lnTo>
                      <a:pt x="47302" y="76783"/>
                    </a:lnTo>
                    <a:lnTo>
                      <a:pt x="47117" y="76783"/>
                    </a:lnTo>
                    <a:lnTo>
                      <a:pt x="46608" y="76829"/>
                    </a:lnTo>
                    <a:lnTo>
                      <a:pt x="45497" y="76829"/>
                    </a:lnTo>
                    <a:lnTo>
                      <a:pt x="44941" y="76737"/>
                    </a:lnTo>
                    <a:lnTo>
                      <a:pt x="44479" y="76644"/>
                    </a:lnTo>
                    <a:lnTo>
                      <a:pt x="44016" y="76505"/>
                    </a:lnTo>
                    <a:lnTo>
                      <a:pt x="44016" y="76505"/>
                    </a:lnTo>
                    <a:lnTo>
                      <a:pt x="44895" y="76690"/>
                    </a:lnTo>
                    <a:lnTo>
                      <a:pt x="45358" y="76737"/>
                    </a:lnTo>
                    <a:lnTo>
                      <a:pt x="45821" y="76783"/>
                    </a:lnTo>
                    <a:lnTo>
                      <a:pt x="46284" y="76737"/>
                    </a:lnTo>
                    <a:lnTo>
                      <a:pt x="46793" y="76690"/>
                    </a:lnTo>
                    <a:lnTo>
                      <a:pt x="47302" y="76598"/>
                    </a:lnTo>
                    <a:lnTo>
                      <a:pt x="47765" y="76413"/>
                    </a:lnTo>
                    <a:lnTo>
                      <a:pt x="47904" y="76366"/>
                    </a:lnTo>
                    <a:lnTo>
                      <a:pt x="47950" y="76366"/>
                    </a:lnTo>
                    <a:lnTo>
                      <a:pt x="48135" y="76274"/>
                    </a:lnTo>
                    <a:lnTo>
                      <a:pt x="48320" y="76181"/>
                    </a:lnTo>
                    <a:lnTo>
                      <a:pt x="48366" y="76181"/>
                    </a:lnTo>
                    <a:lnTo>
                      <a:pt x="48505" y="76089"/>
                    </a:lnTo>
                    <a:lnTo>
                      <a:pt x="48552" y="76042"/>
                    </a:lnTo>
                    <a:lnTo>
                      <a:pt x="48644" y="75996"/>
                    </a:lnTo>
                    <a:lnTo>
                      <a:pt x="48783" y="75904"/>
                    </a:lnTo>
                    <a:lnTo>
                      <a:pt x="49200" y="75580"/>
                    </a:lnTo>
                    <a:lnTo>
                      <a:pt x="49616" y="75209"/>
                    </a:lnTo>
                    <a:lnTo>
                      <a:pt x="49986" y="74793"/>
                    </a:lnTo>
                    <a:lnTo>
                      <a:pt x="50310" y="74330"/>
                    </a:lnTo>
                    <a:lnTo>
                      <a:pt x="50588" y="73821"/>
                    </a:lnTo>
                    <a:lnTo>
                      <a:pt x="50819" y="73265"/>
                    </a:lnTo>
                    <a:lnTo>
                      <a:pt x="51051" y="72710"/>
                    </a:lnTo>
                    <a:lnTo>
                      <a:pt x="51236" y="72108"/>
                    </a:lnTo>
                    <a:lnTo>
                      <a:pt x="51375" y="71275"/>
                    </a:lnTo>
                    <a:lnTo>
                      <a:pt x="51467" y="70396"/>
                    </a:lnTo>
                    <a:lnTo>
                      <a:pt x="51514" y="69517"/>
                    </a:lnTo>
                    <a:lnTo>
                      <a:pt x="51467" y="68591"/>
                    </a:lnTo>
                    <a:lnTo>
                      <a:pt x="51467" y="68498"/>
                    </a:lnTo>
                    <a:lnTo>
                      <a:pt x="51467" y="68359"/>
                    </a:lnTo>
                    <a:lnTo>
                      <a:pt x="51467" y="68313"/>
                    </a:lnTo>
                    <a:lnTo>
                      <a:pt x="51421" y="67712"/>
                    </a:lnTo>
                    <a:lnTo>
                      <a:pt x="51375" y="67665"/>
                    </a:lnTo>
                    <a:lnTo>
                      <a:pt x="51375" y="67480"/>
                    </a:lnTo>
                    <a:lnTo>
                      <a:pt x="51375" y="67434"/>
                    </a:lnTo>
                    <a:lnTo>
                      <a:pt x="51375" y="67341"/>
                    </a:lnTo>
                    <a:lnTo>
                      <a:pt x="51329" y="67295"/>
                    </a:lnTo>
                    <a:lnTo>
                      <a:pt x="51329" y="67249"/>
                    </a:lnTo>
                    <a:lnTo>
                      <a:pt x="51329" y="67202"/>
                    </a:lnTo>
                    <a:lnTo>
                      <a:pt x="51329" y="67064"/>
                    </a:lnTo>
                    <a:lnTo>
                      <a:pt x="51282" y="67017"/>
                    </a:lnTo>
                    <a:lnTo>
                      <a:pt x="51282" y="66971"/>
                    </a:lnTo>
                    <a:lnTo>
                      <a:pt x="51282" y="66786"/>
                    </a:lnTo>
                    <a:lnTo>
                      <a:pt x="51236" y="66693"/>
                    </a:lnTo>
                    <a:lnTo>
                      <a:pt x="51236" y="66601"/>
                    </a:lnTo>
                    <a:lnTo>
                      <a:pt x="51190" y="66462"/>
                    </a:lnTo>
                    <a:lnTo>
                      <a:pt x="51190" y="66369"/>
                    </a:lnTo>
                    <a:lnTo>
                      <a:pt x="51143" y="66230"/>
                    </a:lnTo>
                    <a:lnTo>
                      <a:pt x="51143" y="66092"/>
                    </a:lnTo>
                    <a:lnTo>
                      <a:pt x="51051" y="65675"/>
                    </a:lnTo>
                    <a:lnTo>
                      <a:pt x="51005" y="65490"/>
                    </a:lnTo>
                    <a:lnTo>
                      <a:pt x="50912" y="65166"/>
                    </a:lnTo>
                    <a:lnTo>
                      <a:pt x="50866" y="65027"/>
                    </a:lnTo>
                    <a:lnTo>
                      <a:pt x="50727" y="64564"/>
                    </a:lnTo>
                    <a:lnTo>
                      <a:pt x="50681" y="64425"/>
                    </a:lnTo>
                    <a:lnTo>
                      <a:pt x="50681" y="64333"/>
                    </a:lnTo>
                    <a:lnTo>
                      <a:pt x="50634" y="64194"/>
                    </a:lnTo>
                    <a:lnTo>
                      <a:pt x="50588" y="64148"/>
                    </a:lnTo>
                    <a:lnTo>
                      <a:pt x="50218" y="63037"/>
                    </a:lnTo>
                    <a:lnTo>
                      <a:pt x="50171" y="62944"/>
                    </a:lnTo>
                    <a:lnTo>
                      <a:pt x="50125" y="62852"/>
                    </a:lnTo>
                    <a:lnTo>
                      <a:pt x="50125" y="62759"/>
                    </a:lnTo>
                    <a:lnTo>
                      <a:pt x="49616" y="61556"/>
                    </a:lnTo>
                    <a:lnTo>
                      <a:pt x="49014" y="60399"/>
                    </a:lnTo>
                    <a:lnTo>
                      <a:pt x="48968" y="60353"/>
                    </a:lnTo>
                    <a:lnTo>
                      <a:pt x="48968" y="60306"/>
                    </a:lnTo>
                    <a:lnTo>
                      <a:pt x="48968" y="60260"/>
                    </a:lnTo>
                    <a:lnTo>
                      <a:pt x="48922" y="60214"/>
                    </a:lnTo>
                    <a:lnTo>
                      <a:pt x="48876" y="60167"/>
                    </a:lnTo>
                    <a:lnTo>
                      <a:pt x="48274" y="59103"/>
                    </a:lnTo>
                    <a:lnTo>
                      <a:pt x="48228" y="59057"/>
                    </a:lnTo>
                    <a:lnTo>
                      <a:pt x="48181" y="58964"/>
                    </a:lnTo>
                    <a:lnTo>
                      <a:pt x="48181" y="58918"/>
                    </a:lnTo>
                    <a:lnTo>
                      <a:pt x="48135" y="58872"/>
                    </a:lnTo>
                    <a:lnTo>
                      <a:pt x="47441" y="57807"/>
                    </a:lnTo>
                    <a:lnTo>
                      <a:pt x="46700" y="56835"/>
                    </a:lnTo>
                    <a:lnTo>
                      <a:pt x="46654" y="56789"/>
                    </a:lnTo>
                    <a:lnTo>
                      <a:pt x="46561" y="56650"/>
                    </a:lnTo>
                    <a:lnTo>
                      <a:pt x="46515" y="56604"/>
                    </a:lnTo>
                    <a:lnTo>
                      <a:pt x="45775" y="55724"/>
                    </a:lnTo>
                    <a:lnTo>
                      <a:pt x="45728" y="55632"/>
                    </a:lnTo>
                    <a:lnTo>
                      <a:pt x="45636" y="55539"/>
                    </a:lnTo>
                    <a:lnTo>
                      <a:pt x="45589" y="55493"/>
                    </a:lnTo>
                    <a:lnTo>
                      <a:pt x="44849" y="54752"/>
                    </a:lnTo>
                    <a:lnTo>
                      <a:pt x="44108" y="54058"/>
                    </a:lnTo>
                    <a:lnTo>
                      <a:pt x="44247" y="53734"/>
                    </a:lnTo>
                    <a:lnTo>
                      <a:pt x="44432" y="53456"/>
                    </a:lnTo>
                    <a:lnTo>
                      <a:pt x="44664" y="53225"/>
                    </a:lnTo>
                    <a:lnTo>
                      <a:pt x="44941" y="53040"/>
                    </a:lnTo>
                    <a:lnTo>
                      <a:pt x="45265" y="52855"/>
                    </a:lnTo>
                    <a:close/>
                    <a:moveTo>
                      <a:pt x="39989" y="0"/>
                    </a:moveTo>
                    <a:lnTo>
                      <a:pt x="39573" y="46"/>
                    </a:lnTo>
                    <a:lnTo>
                      <a:pt x="39202" y="139"/>
                    </a:lnTo>
                    <a:lnTo>
                      <a:pt x="38878" y="324"/>
                    </a:lnTo>
                    <a:lnTo>
                      <a:pt x="38601" y="555"/>
                    </a:lnTo>
                    <a:lnTo>
                      <a:pt x="38369" y="833"/>
                    </a:lnTo>
                    <a:lnTo>
                      <a:pt x="38184" y="1157"/>
                    </a:lnTo>
                    <a:lnTo>
                      <a:pt x="38092" y="1527"/>
                    </a:lnTo>
                    <a:lnTo>
                      <a:pt x="38045" y="1944"/>
                    </a:lnTo>
                    <a:lnTo>
                      <a:pt x="38045" y="2129"/>
                    </a:lnTo>
                    <a:lnTo>
                      <a:pt x="37629" y="2175"/>
                    </a:lnTo>
                    <a:lnTo>
                      <a:pt x="37212" y="2268"/>
                    </a:lnTo>
                    <a:lnTo>
                      <a:pt x="36796" y="2407"/>
                    </a:lnTo>
                    <a:lnTo>
                      <a:pt x="36379" y="2592"/>
                    </a:lnTo>
                    <a:lnTo>
                      <a:pt x="35916" y="2870"/>
                    </a:lnTo>
                    <a:lnTo>
                      <a:pt x="35454" y="3240"/>
                    </a:lnTo>
                    <a:lnTo>
                      <a:pt x="35083" y="3656"/>
                    </a:lnTo>
                    <a:lnTo>
                      <a:pt x="34759" y="4119"/>
                    </a:lnTo>
                    <a:lnTo>
                      <a:pt x="34528" y="4536"/>
                    </a:lnTo>
                    <a:lnTo>
                      <a:pt x="34389" y="4952"/>
                    </a:lnTo>
                    <a:lnTo>
                      <a:pt x="34296" y="5369"/>
                    </a:lnTo>
                    <a:lnTo>
                      <a:pt x="34250" y="5739"/>
                    </a:lnTo>
                    <a:lnTo>
                      <a:pt x="34250" y="6109"/>
                    </a:lnTo>
                    <a:lnTo>
                      <a:pt x="34296" y="6480"/>
                    </a:lnTo>
                    <a:lnTo>
                      <a:pt x="34435" y="6804"/>
                    </a:lnTo>
                    <a:lnTo>
                      <a:pt x="34620" y="7081"/>
                    </a:lnTo>
                    <a:lnTo>
                      <a:pt x="34759" y="7266"/>
                    </a:lnTo>
                    <a:lnTo>
                      <a:pt x="34944" y="7405"/>
                    </a:lnTo>
                    <a:lnTo>
                      <a:pt x="35130" y="7544"/>
                    </a:lnTo>
                    <a:lnTo>
                      <a:pt x="35361" y="7637"/>
                    </a:lnTo>
                    <a:lnTo>
                      <a:pt x="35454" y="8053"/>
                    </a:lnTo>
                    <a:lnTo>
                      <a:pt x="35546" y="8470"/>
                    </a:lnTo>
                    <a:lnTo>
                      <a:pt x="34852" y="8979"/>
                    </a:lnTo>
                    <a:lnTo>
                      <a:pt x="34435" y="8655"/>
                    </a:lnTo>
                    <a:lnTo>
                      <a:pt x="34019" y="8423"/>
                    </a:lnTo>
                    <a:lnTo>
                      <a:pt x="33556" y="8192"/>
                    </a:lnTo>
                    <a:lnTo>
                      <a:pt x="33093" y="8007"/>
                    </a:lnTo>
                    <a:lnTo>
                      <a:pt x="32630" y="7822"/>
                    </a:lnTo>
                    <a:lnTo>
                      <a:pt x="32167" y="7683"/>
                    </a:lnTo>
                    <a:lnTo>
                      <a:pt x="31658" y="7590"/>
                    </a:lnTo>
                    <a:lnTo>
                      <a:pt x="31149" y="7544"/>
                    </a:lnTo>
                    <a:lnTo>
                      <a:pt x="30409" y="7498"/>
                    </a:lnTo>
                    <a:lnTo>
                      <a:pt x="29714" y="7544"/>
                    </a:lnTo>
                    <a:lnTo>
                      <a:pt x="28974" y="7637"/>
                    </a:lnTo>
                    <a:lnTo>
                      <a:pt x="28280" y="7822"/>
                    </a:lnTo>
                    <a:lnTo>
                      <a:pt x="27632" y="8099"/>
                    </a:lnTo>
                    <a:lnTo>
                      <a:pt x="26984" y="8377"/>
                    </a:lnTo>
                    <a:lnTo>
                      <a:pt x="26336" y="8747"/>
                    </a:lnTo>
                    <a:lnTo>
                      <a:pt x="25780" y="9210"/>
                    </a:lnTo>
                    <a:lnTo>
                      <a:pt x="18421" y="15273"/>
                    </a:lnTo>
                    <a:lnTo>
                      <a:pt x="18051" y="15690"/>
                    </a:lnTo>
                    <a:lnTo>
                      <a:pt x="17727" y="16106"/>
                    </a:lnTo>
                    <a:lnTo>
                      <a:pt x="17496" y="16569"/>
                    </a:lnTo>
                    <a:lnTo>
                      <a:pt x="17311" y="17078"/>
                    </a:lnTo>
                    <a:lnTo>
                      <a:pt x="17264" y="17587"/>
                    </a:lnTo>
                    <a:lnTo>
                      <a:pt x="17218" y="18097"/>
                    </a:lnTo>
                    <a:lnTo>
                      <a:pt x="17311" y="18606"/>
                    </a:lnTo>
                    <a:lnTo>
                      <a:pt x="17450" y="19115"/>
                    </a:lnTo>
                    <a:lnTo>
                      <a:pt x="16940" y="19578"/>
                    </a:lnTo>
                    <a:lnTo>
                      <a:pt x="16431" y="20087"/>
                    </a:lnTo>
                    <a:lnTo>
                      <a:pt x="16015" y="20688"/>
                    </a:lnTo>
                    <a:lnTo>
                      <a:pt x="15644" y="21290"/>
                    </a:lnTo>
                    <a:lnTo>
                      <a:pt x="15367" y="21984"/>
                    </a:lnTo>
                    <a:lnTo>
                      <a:pt x="15135" y="22678"/>
                    </a:lnTo>
                    <a:lnTo>
                      <a:pt x="14997" y="23419"/>
                    </a:lnTo>
                    <a:lnTo>
                      <a:pt x="14904" y="24160"/>
                    </a:lnTo>
                    <a:lnTo>
                      <a:pt x="14950" y="24622"/>
                    </a:lnTo>
                    <a:lnTo>
                      <a:pt x="14950" y="25039"/>
                    </a:lnTo>
                    <a:lnTo>
                      <a:pt x="15043" y="25502"/>
                    </a:lnTo>
                    <a:lnTo>
                      <a:pt x="15135" y="25918"/>
                    </a:lnTo>
                    <a:lnTo>
                      <a:pt x="15135" y="30824"/>
                    </a:lnTo>
                    <a:lnTo>
                      <a:pt x="10461" y="28094"/>
                    </a:lnTo>
                    <a:lnTo>
                      <a:pt x="10368" y="28094"/>
                    </a:lnTo>
                    <a:lnTo>
                      <a:pt x="10368" y="28047"/>
                    </a:lnTo>
                    <a:lnTo>
                      <a:pt x="10229" y="28047"/>
                    </a:lnTo>
                    <a:lnTo>
                      <a:pt x="10183" y="28001"/>
                    </a:lnTo>
                    <a:lnTo>
                      <a:pt x="10137" y="28001"/>
                    </a:lnTo>
                    <a:lnTo>
                      <a:pt x="10091" y="28047"/>
                    </a:lnTo>
                    <a:lnTo>
                      <a:pt x="9998" y="28047"/>
                    </a:lnTo>
                    <a:lnTo>
                      <a:pt x="6666" y="29991"/>
                    </a:lnTo>
                    <a:lnTo>
                      <a:pt x="6573" y="29991"/>
                    </a:lnTo>
                    <a:lnTo>
                      <a:pt x="6480" y="30037"/>
                    </a:lnTo>
                    <a:lnTo>
                      <a:pt x="6388" y="30130"/>
                    </a:lnTo>
                    <a:lnTo>
                      <a:pt x="6295" y="30223"/>
                    </a:lnTo>
                    <a:lnTo>
                      <a:pt x="6249" y="30361"/>
                    </a:lnTo>
                    <a:lnTo>
                      <a:pt x="6249" y="30500"/>
                    </a:lnTo>
                    <a:lnTo>
                      <a:pt x="6295" y="30778"/>
                    </a:lnTo>
                    <a:lnTo>
                      <a:pt x="6388" y="31056"/>
                    </a:lnTo>
                    <a:lnTo>
                      <a:pt x="6573" y="31333"/>
                    </a:lnTo>
                    <a:lnTo>
                      <a:pt x="6804" y="31518"/>
                    </a:lnTo>
                    <a:lnTo>
                      <a:pt x="6712" y="31518"/>
                    </a:lnTo>
                    <a:lnTo>
                      <a:pt x="6666" y="31565"/>
                    </a:lnTo>
                    <a:lnTo>
                      <a:pt x="6527" y="31565"/>
                    </a:lnTo>
                    <a:lnTo>
                      <a:pt x="6434" y="31611"/>
                    </a:lnTo>
                    <a:lnTo>
                      <a:pt x="6295" y="31611"/>
                    </a:lnTo>
                    <a:lnTo>
                      <a:pt x="5971" y="31704"/>
                    </a:lnTo>
                    <a:lnTo>
                      <a:pt x="5416" y="31889"/>
                    </a:lnTo>
                    <a:lnTo>
                      <a:pt x="4953" y="32074"/>
                    </a:lnTo>
                    <a:lnTo>
                      <a:pt x="4861" y="32120"/>
                    </a:lnTo>
                    <a:lnTo>
                      <a:pt x="4768" y="32120"/>
                    </a:lnTo>
                    <a:lnTo>
                      <a:pt x="4675" y="32213"/>
                    </a:lnTo>
                    <a:lnTo>
                      <a:pt x="4583" y="32213"/>
                    </a:lnTo>
                    <a:lnTo>
                      <a:pt x="4583" y="32259"/>
                    </a:lnTo>
                    <a:lnTo>
                      <a:pt x="4398" y="32352"/>
                    </a:lnTo>
                    <a:lnTo>
                      <a:pt x="4351" y="32352"/>
                    </a:lnTo>
                    <a:lnTo>
                      <a:pt x="4305" y="32398"/>
                    </a:lnTo>
                    <a:lnTo>
                      <a:pt x="4166" y="32444"/>
                    </a:lnTo>
                    <a:lnTo>
                      <a:pt x="3935" y="32583"/>
                    </a:lnTo>
                    <a:lnTo>
                      <a:pt x="3842" y="32629"/>
                    </a:lnTo>
                    <a:lnTo>
                      <a:pt x="3796" y="32722"/>
                    </a:lnTo>
                    <a:lnTo>
                      <a:pt x="3426" y="33000"/>
                    </a:lnTo>
                    <a:lnTo>
                      <a:pt x="3056" y="33277"/>
                    </a:lnTo>
                    <a:lnTo>
                      <a:pt x="3009" y="33277"/>
                    </a:lnTo>
                    <a:lnTo>
                      <a:pt x="3009" y="33323"/>
                    </a:lnTo>
                    <a:lnTo>
                      <a:pt x="2546" y="33694"/>
                    </a:lnTo>
                    <a:lnTo>
                      <a:pt x="2130" y="34110"/>
                    </a:lnTo>
                    <a:lnTo>
                      <a:pt x="1760" y="34527"/>
                    </a:lnTo>
                    <a:lnTo>
                      <a:pt x="1436" y="34943"/>
                    </a:lnTo>
                    <a:lnTo>
                      <a:pt x="1112" y="35453"/>
                    </a:lnTo>
                    <a:lnTo>
                      <a:pt x="834" y="35962"/>
                    </a:lnTo>
                    <a:lnTo>
                      <a:pt x="834" y="36008"/>
                    </a:lnTo>
                    <a:lnTo>
                      <a:pt x="788" y="36100"/>
                    </a:lnTo>
                    <a:lnTo>
                      <a:pt x="788" y="36147"/>
                    </a:lnTo>
                    <a:lnTo>
                      <a:pt x="741" y="36193"/>
                    </a:lnTo>
                    <a:lnTo>
                      <a:pt x="741" y="36239"/>
                    </a:lnTo>
                    <a:lnTo>
                      <a:pt x="695" y="36286"/>
                    </a:lnTo>
                    <a:lnTo>
                      <a:pt x="695" y="36332"/>
                    </a:lnTo>
                    <a:lnTo>
                      <a:pt x="649" y="36471"/>
                    </a:lnTo>
                    <a:lnTo>
                      <a:pt x="556" y="36748"/>
                    </a:lnTo>
                    <a:lnTo>
                      <a:pt x="510" y="36748"/>
                    </a:lnTo>
                    <a:lnTo>
                      <a:pt x="510" y="36841"/>
                    </a:lnTo>
                    <a:lnTo>
                      <a:pt x="464" y="36934"/>
                    </a:lnTo>
                    <a:lnTo>
                      <a:pt x="464" y="37026"/>
                    </a:lnTo>
                    <a:lnTo>
                      <a:pt x="417" y="37026"/>
                    </a:lnTo>
                    <a:lnTo>
                      <a:pt x="279" y="37720"/>
                    </a:lnTo>
                    <a:lnTo>
                      <a:pt x="93" y="38646"/>
                    </a:lnTo>
                    <a:lnTo>
                      <a:pt x="1" y="39618"/>
                    </a:lnTo>
                    <a:lnTo>
                      <a:pt x="1" y="40636"/>
                    </a:lnTo>
                    <a:lnTo>
                      <a:pt x="47" y="41654"/>
                    </a:lnTo>
                    <a:lnTo>
                      <a:pt x="186" y="42534"/>
                    </a:lnTo>
                    <a:lnTo>
                      <a:pt x="325" y="43413"/>
                    </a:lnTo>
                    <a:lnTo>
                      <a:pt x="510" y="44292"/>
                    </a:lnTo>
                    <a:lnTo>
                      <a:pt x="788" y="45172"/>
                    </a:lnTo>
                    <a:lnTo>
                      <a:pt x="1065" y="46005"/>
                    </a:lnTo>
                    <a:lnTo>
                      <a:pt x="1343" y="46838"/>
                    </a:lnTo>
                    <a:lnTo>
                      <a:pt x="1713" y="47625"/>
                    </a:lnTo>
                    <a:lnTo>
                      <a:pt x="2084" y="48458"/>
                    </a:lnTo>
                    <a:lnTo>
                      <a:pt x="2500" y="49245"/>
                    </a:lnTo>
                    <a:lnTo>
                      <a:pt x="2917" y="50032"/>
                    </a:lnTo>
                    <a:lnTo>
                      <a:pt x="3426" y="50772"/>
                    </a:lnTo>
                    <a:lnTo>
                      <a:pt x="3935" y="51559"/>
                    </a:lnTo>
                    <a:lnTo>
                      <a:pt x="4398" y="52207"/>
                    </a:lnTo>
                    <a:lnTo>
                      <a:pt x="4907" y="52901"/>
                    </a:lnTo>
                    <a:lnTo>
                      <a:pt x="5138" y="53132"/>
                    </a:lnTo>
                    <a:lnTo>
                      <a:pt x="5370" y="53456"/>
                    </a:lnTo>
                    <a:lnTo>
                      <a:pt x="5601" y="53688"/>
                    </a:lnTo>
                    <a:lnTo>
                      <a:pt x="6064" y="54151"/>
                    </a:lnTo>
                    <a:lnTo>
                      <a:pt x="6666" y="54752"/>
                    </a:lnTo>
                    <a:lnTo>
                      <a:pt x="7221" y="55308"/>
                    </a:lnTo>
                    <a:lnTo>
                      <a:pt x="7869" y="55863"/>
                    </a:lnTo>
                    <a:lnTo>
                      <a:pt x="8471" y="56326"/>
                    </a:lnTo>
                    <a:lnTo>
                      <a:pt x="9026" y="56743"/>
                    </a:lnTo>
                    <a:lnTo>
                      <a:pt x="9581" y="57113"/>
                    </a:lnTo>
                    <a:lnTo>
                      <a:pt x="9720" y="57159"/>
                    </a:lnTo>
                    <a:lnTo>
                      <a:pt x="9767" y="57205"/>
                    </a:lnTo>
                    <a:lnTo>
                      <a:pt x="9859" y="57252"/>
                    </a:lnTo>
                    <a:lnTo>
                      <a:pt x="9952" y="57298"/>
                    </a:lnTo>
                    <a:lnTo>
                      <a:pt x="10044" y="57344"/>
                    </a:lnTo>
                    <a:lnTo>
                      <a:pt x="10137" y="57390"/>
                    </a:lnTo>
                    <a:lnTo>
                      <a:pt x="10183" y="57437"/>
                    </a:lnTo>
                    <a:lnTo>
                      <a:pt x="10322" y="57483"/>
                    </a:lnTo>
                    <a:lnTo>
                      <a:pt x="11062" y="57853"/>
                    </a:lnTo>
                    <a:lnTo>
                      <a:pt x="11849" y="58177"/>
                    </a:lnTo>
                    <a:lnTo>
                      <a:pt x="12590" y="58409"/>
                    </a:lnTo>
                    <a:lnTo>
                      <a:pt x="13330" y="58548"/>
                    </a:lnTo>
                    <a:lnTo>
                      <a:pt x="13886" y="58640"/>
                    </a:lnTo>
                    <a:lnTo>
                      <a:pt x="14395" y="58686"/>
                    </a:lnTo>
                    <a:lnTo>
                      <a:pt x="14626" y="58686"/>
                    </a:lnTo>
                    <a:lnTo>
                      <a:pt x="15459" y="58594"/>
                    </a:lnTo>
                    <a:lnTo>
                      <a:pt x="15644" y="58594"/>
                    </a:lnTo>
                    <a:lnTo>
                      <a:pt x="16107" y="58501"/>
                    </a:lnTo>
                    <a:lnTo>
                      <a:pt x="16524" y="58409"/>
                    </a:lnTo>
                    <a:lnTo>
                      <a:pt x="16663" y="58362"/>
                    </a:lnTo>
                    <a:lnTo>
                      <a:pt x="16709" y="58362"/>
                    </a:lnTo>
                    <a:lnTo>
                      <a:pt x="16802" y="58316"/>
                    </a:lnTo>
                    <a:lnTo>
                      <a:pt x="17542" y="58038"/>
                    </a:lnTo>
                    <a:lnTo>
                      <a:pt x="16802" y="59751"/>
                    </a:lnTo>
                    <a:lnTo>
                      <a:pt x="16755" y="59936"/>
                    </a:lnTo>
                    <a:lnTo>
                      <a:pt x="16755" y="60075"/>
                    </a:lnTo>
                    <a:lnTo>
                      <a:pt x="16755" y="60260"/>
                    </a:lnTo>
                    <a:lnTo>
                      <a:pt x="16802" y="60445"/>
                    </a:lnTo>
                    <a:lnTo>
                      <a:pt x="16894" y="60584"/>
                    </a:lnTo>
                    <a:lnTo>
                      <a:pt x="16987" y="60723"/>
                    </a:lnTo>
                    <a:lnTo>
                      <a:pt x="17126" y="60862"/>
                    </a:lnTo>
                    <a:lnTo>
                      <a:pt x="17264" y="60954"/>
                    </a:lnTo>
                    <a:lnTo>
                      <a:pt x="18144" y="61324"/>
                    </a:lnTo>
                    <a:lnTo>
                      <a:pt x="17450" y="61695"/>
                    </a:lnTo>
                    <a:lnTo>
                      <a:pt x="17403" y="61741"/>
                    </a:lnTo>
                    <a:lnTo>
                      <a:pt x="17403" y="61787"/>
                    </a:lnTo>
                    <a:lnTo>
                      <a:pt x="17357" y="61972"/>
                    </a:lnTo>
                    <a:lnTo>
                      <a:pt x="17311" y="62204"/>
                    </a:lnTo>
                    <a:lnTo>
                      <a:pt x="17357" y="62482"/>
                    </a:lnTo>
                    <a:lnTo>
                      <a:pt x="17403" y="62667"/>
                    </a:lnTo>
                    <a:lnTo>
                      <a:pt x="17542" y="62898"/>
                    </a:lnTo>
                    <a:lnTo>
                      <a:pt x="17727" y="63083"/>
                    </a:lnTo>
                    <a:lnTo>
                      <a:pt x="17912" y="63222"/>
                    </a:lnTo>
                    <a:lnTo>
                      <a:pt x="18097" y="63315"/>
                    </a:lnTo>
                    <a:lnTo>
                      <a:pt x="18514" y="63592"/>
                    </a:lnTo>
                    <a:lnTo>
                      <a:pt x="18977" y="63870"/>
                    </a:lnTo>
                    <a:lnTo>
                      <a:pt x="19440" y="64101"/>
                    </a:lnTo>
                    <a:lnTo>
                      <a:pt x="19625" y="64148"/>
                    </a:lnTo>
                    <a:lnTo>
                      <a:pt x="19717" y="64194"/>
                    </a:lnTo>
                    <a:lnTo>
                      <a:pt x="19856" y="64148"/>
                    </a:lnTo>
                    <a:lnTo>
                      <a:pt x="19949" y="64101"/>
                    </a:lnTo>
                    <a:lnTo>
                      <a:pt x="21661" y="63130"/>
                    </a:lnTo>
                    <a:lnTo>
                      <a:pt x="21939" y="62944"/>
                    </a:lnTo>
                    <a:lnTo>
                      <a:pt x="22124" y="63037"/>
                    </a:lnTo>
                    <a:lnTo>
                      <a:pt x="22309" y="63037"/>
                    </a:lnTo>
                    <a:lnTo>
                      <a:pt x="22541" y="62991"/>
                    </a:lnTo>
                    <a:lnTo>
                      <a:pt x="22818" y="62898"/>
                    </a:lnTo>
                    <a:lnTo>
                      <a:pt x="23003" y="62713"/>
                    </a:lnTo>
                    <a:lnTo>
                      <a:pt x="23142" y="62482"/>
                    </a:lnTo>
                    <a:lnTo>
                      <a:pt x="23235" y="62296"/>
                    </a:lnTo>
                    <a:lnTo>
                      <a:pt x="23281" y="62204"/>
                    </a:lnTo>
                    <a:lnTo>
                      <a:pt x="23466" y="62019"/>
                    </a:lnTo>
                    <a:lnTo>
                      <a:pt x="23559" y="61926"/>
                    </a:lnTo>
                    <a:lnTo>
                      <a:pt x="23605" y="61787"/>
                    </a:lnTo>
                    <a:lnTo>
                      <a:pt x="23605" y="61602"/>
                    </a:lnTo>
                    <a:lnTo>
                      <a:pt x="23605" y="61463"/>
                    </a:lnTo>
                    <a:lnTo>
                      <a:pt x="23466" y="61139"/>
                    </a:lnTo>
                    <a:lnTo>
                      <a:pt x="23466" y="60815"/>
                    </a:lnTo>
                    <a:lnTo>
                      <a:pt x="23466" y="60538"/>
                    </a:lnTo>
                    <a:lnTo>
                      <a:pt x="23374" y="60214"/>
                    </a:lnTo>
                    <a:lnTo>
                      <a:pt x="23281" y="59890"/>
                    </a:lnTo>
                    <a:lnTo>
                      <a:pt x="23189" y="59612"/>
                    </a:lnTo>
                    <a:lnTo>
                      <a:pt x="23050" y="59334"/>
                    </a:lnTo>
                    <a:lnTo>
                      <a:pt x="22865" y="59057"/>
                    </a:lnTo>
                    <a:lnTo>
                      <a:pt x="22633" y="58825"/>
                    </a:lnTo>
                    <a:lnTo>
                      <a:pt x="22865" y="58038"/>
                    </a:lnTo>
                    <a:lnTo>
                      <a:pt x="23142" y="58177"/>
                    </a:lnTo>
                    <a:lnTo>
                      <a:pt x="23466" y="58316"/>
                    </a:lnTo>
                    <a:lnTo>
                      <a:pt x="23790" y="58409"/>
                    </a:lnTo>
                    <a:lnTo>
                      <a:pt x="24161" y="58409"/>
                    </a:lnTo>
                    <a:lnTo>
                      <a:pt x="24531" y="58362"/>
                    </a:lnTo>
                    <a:lnTo>
                      <a:pt x="24808" y="58316"/>
                    </a:lnTo>
                    <a:lnTo>
                      <a:pt x="25040" y="58177"/>
                    </a:lnTo>
                    <a:lnTo>
                      <a:pt x="25225" y="58085"/>
                    </a:lnTo>
                    <a:lnTo>
                      <a:pt x="25503" y="57900"/>
                    </a:lnTo>
                    <a:lnTo>
                      <a:pt x="25827" y="57714"/>
                    </a:lnTo>
                    <a:lnTo>
                      <a:pt x="26058" y="57483"/>
                    </a:lnTo>
                    <a:lnTo>
                      <a:pt x="26243" y="57205"/>
                    </a:lnTo>
                    <a:lnTo>
                      <a:pt x="26382" y="56881"/>
                    </a:lnTo>
                    <a:lnTo>
                      <a:pt x="26475" y="56557"/>
                    </a:lnTo>
                    <a:lnTo>
                      <a:pt x="26752" y="56650"/>
                    </a:lnTo>
                    <a:lnTo>
                      <a:pt x="27447" y="56650"/>
                    </a:lnTo>
                    <a:lnTo>
                      <a:pt x="27724" y="56557"/>
                    </a:lnTo>
                    <a:lnTo>
                      <a:pt x="27956" y="56419"/>
                    </a:lnTo>
                    <a:lnTo>
                      <a:pt x="28141" y="56326"/>
                    </a:lnTo>
                    <a:lnTo>
                      <a:pt x="28465" y="56141"/>
                    </a:lnTo>
                    <a:lnTo>
                      <a:pt x="28743" y="55956"/>
                    </a:lnTo>
                    <a:lnTo>
                      <a:pt x="28928" y="55771"/>
                    </a:lnTo>
                    <a:lnTo>
                      <a:pt x="29113" y="55539"/>
                    </a:lnTo>
                    <a:lnTo>
                      <a:pt x="29252" y="55308"/>
                    </a:lnTo>
                    <a:lnTo>
                      <a:pt x="29344" y="55076"/>
                    </a:lnTo>
                    <a:lnTo>
                      <a:pt x="29437" y="54614"/>
                    </a:lnTo>
                    <a:lnTo>
                      <a:pt x="29437" y="54197"/>
                    </a:lnTo>
                    <a:lnTo>
                      <a:pt x="29437" y="53780"/>
                    </a:lnTo>
                    <a:lnTo>
                      <a:pt x="29390" y="53410"/>
                    </a:lnTo>
                    <a:lnTo>
                      <a:pt x="29298" y="52994"/>
                    </a:lnTo>
                    <a:lnTo>
                      <a:pt x="29159" y="52577"/>
                    </a:lnTo>
                    <a:lnTo>
                      <a:pt x="29020" y="52207"/>
                    </a:lnTo>
                    <a:lnTo>
                      <a:pt x="28835" y="51790"/>
                    </a:lnTo>
                    <a:lnTo>
                      <a:pt x="28650" y="51420"/>
                    </a:lnTo>
                    <a:lnTo>
                      <a:pt x="28419" y="51050"/>
                    </a:lnTo>
                    <a:lnTo>
                      <a:pt x="29807" y="50217"/>
                    </a:lnTo>
                    <a:lnTo>
                      <a:pt x="30177" y="49985"/>
                    </a:lnTo>
                    <a:lnTo>
                      <a:pt x="33417" y="47440"/>
                    </a:lnTo>
                    <a:lnTo>
                      <a:pt x="33834" y="47393"/>
                    </a:lnTo>
                    <a:lnTo>
                      <a:pt x="34250" y="47393"/>
                    </a:lnTo>
                    <a:lnTo>
                      <a:pt x="34713" y="47440"/>
                    </a:lnTo>
                    <a:lnTo>
                      <a:pt x="35176" y="47532"/>
                    </a:lnTo>
                    <a:lnTo>
                      <a:pt x="35592" y="47625"/>
                    </a:lnTo>
                    <a:lnTo>
                      <a:pt x="35963" y="49522"/>
                    </a:lnTo>
                    <a:lnTo>
                      <a:pt x="35870" y="49569"/>
                    </a:lnTo>
                    <a:lnTo>
                      <a:pt x="35824" y="49615"/>
                    </a:lnTo>
                    <a:lnTo>
                      <a:pt x="35639" y="49708"/>
                    </a:lnTo>
                    <a:lnTo>
                      <a:pt x="35546" y="49754"/>
                    </a:lnTo>
                    <a:lnTo>
                      <a:pt x="35500" y="49800"/>
                    </a:lnTo>
                    <a:lnTo>
                      <a:pt x="35037" y="50032"/>
                    </a:lnTo>
                    <a:lnTo>
                      <a:pt x="34620" y="50309"/>
                    </a:lnTo>
                    <a:lnTo>
                      <a:pt x="34204" y="50633"/>
                    </a:lnTo>
                    <a:lnTo>
                      <a:pt x="34158" y="50679"/>
                    </a:lnTo>
                    <a:lnTo>
                      <a:pt x="33695" y="51050"/>
                    </a:lnTo>
                    <a:lnTo>
                      <a:pt x="33278" y="51466"/>
                    </a:lnTo>
                    <a:lnTo>
                      <a:pt x="32862" y="51929"/>
                    </a:lnTo>
                    <a:lnTo>
                      <a:pt x="32538" y="52346"/>
                    </a:lnTo>
                    <a:lnTo>
                      <a:pt x="32214" y="52855"/>
                    </a:lnTo>
                    <a:lnTo>
                      <a:pt x="31936" y="53410"/>
                    </a:lnTo>
                    <a:lnTo>
                      <a:pt x="31936" y="53456"/>
                    </a:lnTo>
                    <a:lnTo>
                      <a:pt x="31890" y="53549"/>
                    </a:lnTo>
                    <a:lnTo>
                      <a:pt x="31890" y="53595"/>
                    </a:lnTo>
                    <a:lnTo>
                      <a:pt x="31843" y="53642"/>
                    </a:lnTo>
                    <a:lnTo>
                      <a:pt x="31843" y="53688"/>
                    </a:lnTo>
                    <a:lnTo>
                      <a:pt x="31797" y="53734"/>
                    </a:lnTo>
                    <a:lnTo>
                      <a:pt x="31797" y="53827"/>
                    </a:lnTo>
                    <a:lnTo>
                      <a:pt x="31751" y="53919"/>
                    </a:lnTo>
                    <a:lnTo>
                      <a:pt x="31705" y="53919"/>
                    </a:lnTo>
                    <a:lnTo>
                      <a:pt x="31612" y="54243"/>
                    </a:lnTo>
                    <a:lnTo>
                      <a:pt x="31612" y="54336"/>
                    </a:lnTo>
                    <a:lnTo>
                      <a:pt x="31566" y="54336"/>
                    </a:lnTo>
                    <a:lnTo>
                      <a:pt x="31566" y="54428"/>
                    </a:lnTo>
                    <a:lnTo>
                      <a:pt x="31519" y="54521"/>
                    </a:lnTo>
                    <a:lnTo>
                      <a:pt x="31334" y="55261"/>
                    </a:lnTo>
                    <a:lnTo>
                      <a:pt x="31149" y="56187"/>
                    </a:lnTo>
                    <a:lnTo>
                      <a:pt x="31057" y="57205"/>
                    </a:lnTo>
                    <a:lnTo>
                      <a:pt x="31057" y="58270"/>
                    </a:lnTo>
                    <a:lnTo>
                      <a:pt x="31149" y="59334"/>
                    </a:lnTo>
                    <a:lnTo>
                      <a:pt x="31242" y="60214"/>
                    </a:lnTo>
                    <a:lnTo>
                      <a:pt x="31427" y="61139"/>
                    </a:lnTo>
                    <a:lnTo>
                      <a:pt x="31612" y="62019"/>
                    </a:lnTo>
                    <a:lnTo>
                      <a:pt x="31890" y="62944"/>
                    </a:lnTo>
                    <a:lnTo>
                      <a:pt x="32167" y="63824"/>
                    </a:lnTo>
                    <a:lnTo>
                      <a:pt x="32491" y="64703"/>
                    </a:lnTo>
                    <a:lnTo>
                      <a:pt x="32815" y="65536"/>
                    </a:lnTo>
                    <a:lnTo>
                      <a:pt x="33232" y="66369"/>
                    </a:lnTo>
                    <a:lnTo>
                      <a:pt x="33648" y="67202"/>
                    </a:lnTo>
                    <a:lnTo>
                      <a:pt x="34111" y="67989"/>
                    </a:lnTo>
                    <a:lnTo>
                      <a:pt x="34620" y="68822"/>
                    </a:lnTo>
                    <a:lnTo>
                      <a:pt x="35130" y="69563"/>
                    </a:lnTo>
                    <a:lnTo>
                      <a:pt x="35639" y="70303"/>
                    </a:lnTo>
                    <a:lnTo>
                      <a:pt x="36194" y="70998"/>
                    </a:lnTo>
                    <a:lnTo>
                      <a:pt x="36379" y="71229"/>
                    </a:lnTo>
                    <a:lnTo>
                      <a:pt x="36657" y="71553"/>
                    </a:lnTo>
                    <a:lnTo>
                      <a:pt x="36888" y="71784"/>
                    </a:lnTo>
                    <a:lnTo>
                      <a:pt x="37351" y="72293"/>
                    </a:lnTo>
                    <a:lnTo>
                      <a:pt x="37953" y="72941"/>
                    </a:lnTo>
                    <a:lnTo>
                      <a:pt x="38601" y="73497"/>
                    </a:lnTo>
                    <a:lnTo>
                      <a:pt x="39202" y="74052"/>
                    </a:lnTo>
                    <a:lnTo>
                      <a:pt x="39850" y="74561"/>
                    </a:lnTo>
                    <a:lnTo>
                      <a:pt x="40452" y="74978"/>
                    </a:lnTo>
                    <a:lnTo>
                      <a:pt x="41007" y="75348"/>
                    </a:lnTo>
                    <a:lnTo>
                      <a:pt x="41146" y="75441"/>
                    </a:lnTo>
                    <a:lnTo>
                      <a:pt x="41193" y="75441"/>
                    </a:lnTo>
                    <a:lnTo>
                      <a:pt x="41331" y="75533"/>
                    </a:lnTo>
                    <a:lnTo>
                      <a:pt x="41378" y="75580"/>
                    </a:lnTo>
                    <a:lnTo>
                      <a:pt x="41470" y="75626"/>
                    </a:lnTo>
                    <a:lnTo>
                      <a:pt x="41563" y="75672"/>
                    </a:lnTo>
                    <a:lnTo>
                      <a:pt x="41609" y="75672"/>
                    </a:lnTo>
                    <a:lnTo>
                      <a:pt x="41748" y="75765"/>
                    </a:lnTo>
                    <a:lnTo>
                      <a:pt x="42581" y="76135"/>
                    </a:lnTo>
                    <a:lnTo>
                      <a:pt x="43368" y="76459"/>
                    </a:lnTo>
                    <a:lnTo>
                      <a:pt x="44155" y="76690"/>
                    </a:lnTo>
                    <a:lnTo>
                      <a:pt x="44941" y="76875"/>
                    </a:lnTo>
                    <a:lnTo>
                      <a:pt x="45497" y="76922"/>
                    </a:lnTo>
                    <a:lnTo>
                      <a:pt x="46006" y="76968"/>
                    </a:lnTo>
                    <a:lnTo>
                      <a:pt x="46237" y="76968"/>
                    </a:lnTo>
                    <a:lnTo>
                      <a:pt x="47117" y="76922"/>
                    </a:lnTo>
                    <a:lnTo>
                      <a:pt x="47302" y="76922"/>
                    </a:lnTo>
                    <a:lnTo>
                      <a:pt x="47765" y="76829"/>
                    </a:lnTo>
                    <a:lnTo>
                      <a:pt x="48228" y="76690"/>
                    </a:lnTo>
                    <a:lnTo>
                      <a:pt x="48366" y="76690"/>
                    </a:lnTo>
                    <a:lnTo>
                      <a:pt x="48413" y="76644"/>
                    </a:lnTo>
                    <a:lnTo>
                      <a:pt x="48505" y="76644"/>
                    </a:lnTo>
                    <a:lnTo>
                      <a:pt x="49292" y="76366"/>
                    </a:lnTo>
                    <a:lnTo>
                      <a:pt x="49292" y="76320"/>
                    </a:lnTo>
                    <a:lnTo>
                      <a:pt x="49431" y="76274"/>
                    </a:lnTo>
                    <a:lnTo>
                      <a:pt x="49477" y="76274"/>
                    </a:lnTo>
                    <a:lnTo>
                      <a:pt x="49523" y="76228"/>
                    </a:lnTo>
                    <a:lnTo>
                      <a:pt x="49616" y="76181"/>
                    </a:lnTo>
                    <a:lnTo>
                      <a:pt x="49986" y="75996"/>
                    </a:lnTo>
                    <a:lnTo>
                      <a:pt x="50357" y="75765"/>
                    </a:lnTo>
                    <a:lnTo>
                      <a:pt x="50542" y="75672"/>
                    </a:lnTo>
                    <a:lnTo>
                      <a:pt x="50588" y="75626"/>
                    </a:lnTo>
                    <a:lnTo>
                      <a:pt x="50773" y="75487"/>
                    </a:lnTo>
                    <a:lnTo>
                      <a:pt x="50912" y="75394"/>
                    </a:lnTo>
                    <a:lnTo>
                      <a:pt x="51005" y="75348"/>
                    </a:lnTo>
                    <a:lnTo>
                      <a:pt x="51051" y="75302"/>
                    </a:lnTo>
                    <a:lnTo>
                      <a:pt x="51097" y="75256"/>
                    </a:lnTo>
                    <a:lnTo>
                      <a:pt x="51190" y="75209"/>
                    </a:lnTo>
                    <a:lnTo>
                      <a:pt x="51236" y="75163"/>
                    </a:lnTo>
                    <a:lnTo>
                      <a:pt x="51282" y="75117"/>
                    </a:lnTo>
                    <a:lnTo>
                      <a:pt x="51375" y="75070"/>
                    </a:lnTo>
                    <a:lnTo>
                      <a:pt x="51467" y="74978"/>
                    </a:lnTo>
                    <a:lnTo>
                      <a:pt x="51514" y="74978"/>
                    </a:lnTo>
                    <a:lnTo>
                      <a:pt x="51560" y="74885"/>
                    </a:lnTo>
                    <a:lnTo>
                      <a:pt x="51652" y="74839"/>
                    </a:lnTo>
                    <a:lnTo>
                      <a:pt x="51699" y="74793"/>
                    </a:lnTo>
                    <a:lnTo>
                      <a:pt x="51745" y="74746"/>
                    </a:lnTo>
                    <a:lnTo>
                      <a:pt x="51838" y="74654"/>
                    </a:lnTo>
                    <a:lnTo>
                      <a:pt x="51884" y="74654"/>
                    </a:lnTo>
                    <a:lnTo>
                      <a:pt x="51930" y="74608"/>
                    </a:lnTo>
                    <a:lnTo>
                      <a:pt x="52023" y="74469"/>
                    </a:lnTo>
                    <a:lnTo>
                      <a:pt x="52069" y="74469"/>
                    </a:lnTo>
                    <a:lnTo>
                      <a:pt x="52115" y="74422"/>
                    </a:lnTo>
                    <a:lnTo>
                      <a:pt x="52208" y="74284"/>
                    </a:lnTo>
                    <a:lnTo>
                      <a:pt x="52254" y="74237"/>
                    </a:lnTo>
                    <a:lnTo>
                      <a:pt x="52393" y="74099"/>
                    </a:lnTo>
                    <a:lnTo>
                      <a:pt x="52439" y="74052"/>
                    </a:lnTo>
                    <a:lnTo>
                      <a:pt x="52532" y="73913"/>
                    </a:lnTo>
                    <a:lnTo>
                      <a:pt x="52578" y="73913"/>
                    </a:lnTo>
                    <a:lnTo>
                      <a:pt x="52717" y="73728"/>
                    </a:lnTo>
                    <a:lnTo>
                      <a:pt x="52856" y="73497"/>
                    </a:lnTo>
                    <a:lnTo>
                      <a:pt x="53180" y="73034"/>
                    </a:lnTo>
                    <a:lnTo>
                      <a:pt x="53180" y="72988"/>
                    </a:lnTo>
                    <a:lnTo>
                      <a:pt x="53226" y="72988"/>
                    </a:lnTo>
                    <a:lnTo>
                      <a:pt x="53319" y="72756"/>
                    </a:lnTo>
                    <a:lnTo>
                      <a:pt x="53365" y="72710"/>
                    </a:lnTo>
                    <a:lnTo>
                      <a:pt x="53365" y="72664"/>
                    </a:lnTo>
                    <a:lnTo>
                      <a:pt x="53411" y="72571"/>
                    </a:lnTo>
                    <a:lnTo>
                      <a:pt x="53504" y="72479"/>
                    </a:lnTo>
                    <a:lnTo>
                      <a:pt x="53550" y="72340"/>
                    </a:lnTo>
                    <a:lnTo>
                      <a:pt x="53596" y="72247"/>
                    </a:lnTo>
                    <a:lnTo>
                      <a:pt x="53643" y="72155"/>
                    </a:lnTo>
                    <a:lnTo>
                      <a:pt x="53689" y="72016"/>
                    </a:lnTo>
                    <a:lnTo>
                      <a:pt x="53689" y="71970"/>
                    </a:lnTo>
                    <a:lnTo>
                      <a:pt x="53735" y="71923"/>
                    </a:lnTo>
                    <a:lnTo>
                      <a:pt x="53735" y="71877"/>
                    </a:lnTo>
                    <a:lnTo>
                      <a:pt x="53781" y="71784"/>
                    </a:lnTo>
                    <a:lnTo>
                      <a:pt x="53828" y="71692"/>
                    </a:lnTo>
                    <a:lnTo>
                      <a:pt x="53828" y="71599"/>
                    </a:lnTo>
                    <a:lnTo>
                      <a:pt x="53920" y="71368"/>
                    </a:lnTo>
                    <a:lnTo>
                      <a:pt x="54152" y="70581"/>
                    </a:lnTo>
                    <a:lnTo>
                      <a:pt x="54291" y="69702"/>
                    </a:lnTo>
                    <a:lnTo>
                      <a:pt x="54383" y="68961"/>
                    </a:lnTo>
                    <a:lnTo>
                      <a:pt x="54383" y="68174"/>
                    </a:lnTo>
                    <a:lnTo>
                      <a:pt x="54383" y="68128"/>
                    </a:lnTo>
                    <a:lnTo>
                      <a:pt x="54383" y="68035"/>
                    </a:lnTo>
                    <a:lnTo>
                      <a:pt x="54383" y="67388"/>
                    </a:lnTo>
                    <a:lnTo>
                      <a:pt x="54337" y="66693"/>
                    </a:lnTo>
                    <a:lnTo>
                      <a:pt x="54337" y="66554"/>
                    </a:lnTo>
                    <a:lnTo>
                      <a:pt x="54244" y="65860"/>
                    </a:lnTo>
                    <a:lnTo>
                      <a:pt x="54152" y="65166"/>
                    </a:lnTo>
                    <a:lnTo>
                      <a:pt x="54013" y="64425"/>
                    </a:lnTo>
                    <a:lnTo>
                      <a:pt x="53828" y="63731"/>
                    </a:lnTo>
                    <a:lnTo>
                      <a:pt x="53596" y="62806"/>
                    </a:lnTo>
                    <a:lnTo>
                      <a:pt x="53272" y="61880"/>
                    </a:lnTo>
                    <a:lnTo>
                      <a:pt x="52948" y="60954"/>
                    </a:lnTo>
                    <a:lnTo>
                      <a:pt x="52532" y="60075"/>
                    </a:lnTo>
                    <a:lnTo>
                      <a:pt x="52162" y="59242"/>
                    </a:lnTo>
                    <a:lnTo>
                      <a:pt x="51745" y="58455"/>
                    </a:lnTo>
                    <a:lnTo>
                      <a:pt x="51329" y="57668"/>
                    </a:lnTo>
                    <a:lnTo>
                      <a:pt x="50866" y="56928"/>
                    </a:lnTo>
                    <a:lnTo>
                      <a:pt x="50357" y="56187"/>
                    </a:lnTo>
                    <a:lnTo>
                      <a:pt x="49847" y="55493"/>
                    </a:lnTo>
                    <a:lnTo>
                      <a:pt x="49338" y="54799"/>
                    </a:lnTo>
                    <a:lnTo>
                      <a:pt x="48783" y="54151"/>
                    </a:lnTo>
                    <a:lnTo>
                      <a:pt x="47950" y="53271"/>
                    </a:lnTo>
                    <a:lnTo>
                      <a:pt x="47117" y="52438"/>
                    </a:lnTo>
                    <a:lnTo>
                      <a:pt x="46793" y="52161"/>
                    </a:lnTo>
                    <a:lnTo>
                      <a:pt x="46561" y="51929"/>
                    </a:lnTo>
                    <a:lnTo>
                      <a:pt x="48320" y="50911"/>
                    </a:lnTo>
                    <a:lnTo>
                      <a:pt x="48598" y="50726"/>
                    </a:lnTo>
                    <a:lnTo>
                      <a:pt x="48829" y="50448"/>
                    </a:lnTo>
                    <a:lnTo>
                      <a:pt x="49014" y="50078"/>
                    </a:lnTo>
                    <a:lnTo>
                      <a:pt x="49153" y="49754"/>
                    </a:lnTo>
                    <a:lnTo>
                      <a:pt x="50681" y="41562"/>
                    </a:lnTo>
                    <a:lnTo>
                      <a:pt x="50681" y="41516"/>
                    </a:lnTo>
                    <a:lnTo>
                      <a:pt x="50634" y="41516"/>
                    </a:lnTo>
                    <a:lnTo>
                      <a:pt x="50634" y="41469"/>
                    </a:lnTo>
                    <a:lnTo>
                      <a:pt x="45775" y="38646"/>
                    </a:lnTo>
                    <a:lnTo>
                      <a:pt x="45682" y="38646"/>
                    </a:lnTo>
                    <a:lnTo>
                      <a:pt x="44803" y="39155"/>
                    </a:lnTo>
                    <a:lnTo>
                      <a:pt x="41794" y="40914"/>
                    </a:lnTo>
                    <a:lnTo>
                      <a:pt x="41193" y="40868"/>
                    </a:lnTo>
                    <a:lnTo>
                      <a:pt x="41100" y="40868"/>
                    </a:lnTo>
                    <a:lnTo>
                      <a:pt x="41054" y="40590"/>
                    </a:lnTo>
                    <a:lnTo>
                      <a:pt x="42905" y="39525"/>
                    </a:lnTo>
                    <a:lnTo>
                      <a:pt x="43831" y="38970"/>
                    </a:lnTo>
                    <a:lnTo>
                      <a:pt x="44016" y="38877"/>
                    </a:lnTo>
                    <a:lnTo>
                      <a:pt x="44155" y="38785"/>
                    </a:lnTo>
                    <a:lnTo>
                      <a:pt x="44386" y="38646"/>
                    </a:lnTo>
                    <a:lnTo>
                      <a:pt x="44803" y="38322"/>
                    </a:lnTo>
                    <a:lnTo>
                      <a:pt x="44988" y="38137"/>
                    </a:lnTo>
                    <a:lnTo>
                      <a:pt x="45127" y="37952"/>
                    </a:lnTo>
                    <a:lnTo>
                      <a:pt x="45265" y="37767"/>
                    </a:lnTo>
                    <a:lnTo>
                      <a:pt x="45358" y="37535"/>
                    </a:lnTo>
                    <a:lnTo>
                      <a:pt x="45404" y="37304"/>
                    </a:lnTo>
                    <a:lnTo>
                      <a:pt x="45451" y="37072"/>
                    </a:lnTo>
                    <a:lnTo>
                      <a:pt x="45451" y="36980"/>
                    </a:lnTo>
                    <a:lnTo>
                      <a:pt x="45451" y="36934"/>
                    </a:lnTo>
                    <a:lnTo>
                      <a:pt x="45451" y="36841"/>
                    </a:lnTo>
                    <a:lnTo>
                      <a:pt x="45451" y="36656"/>
                    </a:lnTo>
                    <a:lnTo>
                      <a:pt x="45404" y="36563"/>
                    </a:lnTo>
                    <a:lnTo>
                      <a:pt x="45404" y="36517"/>
                    </a:lnTo>
                    <a:lnTo>
                      <a:pt x="45404" y="36471"/>
                    </a:lnTo>
                    <a:lnTo>
                      <a:pt x="45404" y="36424"/>
                    </a:lnTo>
                    <a:lnTo>
                      <a:pt x="45404" y="36378"/>
                    </a:lnTo>
                    <a:lnTo>
                      <a:pt x="45358" y="36378"/>
                    </a:lnTo>
                    <a:lnTo>
                      <a:pt x="45358" y="36332"/>
                    </a:lnTo>
                    <a:lnTo>
                      <a:pt x="45358" y="36286"/>
                    </a:lnTo>
                    <a:lnTo>
                      <a:pt x="45358" y="36239"/>
                    </a:lnTo>
                    <a:lnTo>
                      <a:pt x="45312" y="36239"/>
                    </a:lnTo>
                    <a:lnTo>
                      <a:pt x="45312" y="36193"/>
                    </a:lnTo>
                    <a:lnTo>
                      <a:pt x="45312" y="36147"/>
                    </a:lnTo>
                    <a:lnTo>
                      <a:pt x="45219" y="36008"/>
                    </a:lnTo>
                    <a:lnTo>
                      <a:pt x="45173" y="35915"/>
                    </a:lnTo>
                    <a:lnTo>
                      <a:pt x="45173" y="35869"/>
                    </a:lnTo>
                    <a:lnTo>
                      <a:pt x="45127" y="35869"/>
                    </a:lnTo>
                    <a:lnTo>
                      <a:pt x="45034" y="35684"/>
                    </a:lnTo>
                    <a:lnTo>
                      <a:pt x="44803" y="35453"/>
                    </a:lnTo>
                    <a:lnTo>
                      <a:pt x="44756" y="35406"/>
                    </a:lnTo>
                    <a:lnTo>
                      <a:pt x="44664" y="35314"/>
                    </a:lnTo>
                    <a:lnTo>
                      <a:pt x="44664" y="35267"/>
                    </a:lnTo>
                    <a:lnTo>
                      <a:pt x="44618" y="35267"/>
                    </a:lnTo>
                    <a:lnTo>
                      <a:pt x="44571" y="35221"/>
                    </a:lnTo>
                    <a:lnTo>
                      <a:pt x="44525" y="35221"/>
                    </a:lnTo>
                    <a:lnTo>
                      <a:pt x="44525" y="35175"/>
                    </a:lnTo>
                    <a:lnTo>
                      <a:pt x="44432" y="35175"/>
                    </a:lnTo>
                    <a:lnTo>
                      <a:pt x="44386" y="35129"/>
                    </a:lnTo>
                    <a:lnTo>
                      <a:pt x="44340" y="35129"/>
                    </a:lnTo>
                    <a:lnTo>
                      <a:pt x="41563" y="33509"/>
                    </a:lnTo>
                    <a:lnTo>
                      <a:pt x="41239" y="33323"/>
                    </a:lnTo>
                    <a:lnTo>
                      <a:pt x="41193" y="33323"/>
                    </a:lnTo>
                    <a:lnTo>
                      <a:pt x="40869" y="33092"/>
                    </a:lnTo>
                    <a:lnTo>
                      <a:pt x="40730" y="33000"/>
                    </a:lnTo>
                    <a:lnTo>
                      <a:pt x="40545" y="32953"/>
                    </a:lnTo>
                    <a:lnTo>
                      <a:pt x="40498" y="32907"/>
                    </a:lnTo>
                    <a:lnTo>
                      <a:pt x="40452" y="32907"/>
                    </a:lnTo>
                    <a:lnTo>
                      <a:pt x="40359" y="32953"/>
                    </a:lnTo>
                    <a:lnTo>
                      <a:pt x="40221" y="32953"/>
                    </a:lnTo>
                    <a:lnTo>
                      <a:pt x="40174" y="33000"/>
                    </a:lnTo>
                    <a:lnTo>
                      <a:pt x="40082" y="33000"/>
                    </a:lnTo>
                    <a:lnTo>
                      <a:pt x="40036" y="33046"/>
                    </a:lnTo>
                    <a:lnTo>
                      <a:pt x="39989" y="33092"/>
                    </a:lnTo>
                    <a:lnTo>
                      <a:pt x="39943" y="33138"/>
                    </a:lnTo>
                    <a:lnTo>
                      <a:pt x="39897" y="33185"/>
                    </a:lnTo>
                    <a:lnTo>
                      <a:pt x="39850" y="33185"/>
                    </a:lnTo>
                    <a:lnTo>
                      <a:pt x="39804" y="33277"/>
                    </a:lnTo>
                    <a:lnTo>
                      <a:pt x="39758" y="33323"/>
                    </a:lnTo>
                    <a:lnTo>
                      <a:pt x="39712" y="33416"/>
                    </a:lnTo>
                    <a:lnTo>
                      <a:pt x="39712" y="33462"/>
                    </a:lnTo>
                    <a:lnTo>
                      <a:pt x="39665" y="33555"/>
                    </a:lnTo>
                    <a:lnTo>
                      <a:pt x="39665" y="33601"/>
                    </a:lnTo>
                    <a:lnTo>
                      <a:pt x="39665" y="33647"/>
                    </a:lnTo>
                    <a:lnTo>
                      <a:pt x="39619" y="33694"/>
                    </a:lnTo>
                    <a:lnTo>
                      <a:pt x="39619" y="33740"/>
                    </a:lnTo>
                    <a:lnTo>
                      <a:pt x="39619" y="33786"/>
                    </a:lnTo>
                    <a:lnTo>
                      <a:pt x="39619" y="33971"/>
                    </a:lnTo>
                    <a:lnTo>
                      <a:pt x="39619" y="34018"/>
                    </a:lnTo>
                    <a:lnTo>
                      <a:pt x="39665" y="34018"/>
                    </a:lnTo>
                    <a:lnTo>
                      <a:pt x="39665" y="34064"/>
                    </a:lnTo>
                    <a:lnTo>
                      <a:pt x="39712" y="34110"/>
                    </a:lnTo>
                    <a:lnTo>
                      <a:pt x="39712" y="34157"/>
                    </a:lnTo>
                    <a:lnTo>
                      <a:pt x="39758" y="34203"/>
                    </a:lnTo>
                    <a:lnTo>
                      <a:pt x="39758" y="34249"/>
                    </a:lnTo>
                    <a:lnTo>
                      <a:pt x="39804" y="34295"/>
                    </a:lnTo>
                    <a:lnTo>
                      <a:pt x="39804" y="34342"/>
                    </a:lnTo>
                    <a:lnTo>
                      <a:pt x="39804" y="34388"/>
                    </a:lnTo>
                    <a:lnTo>
                      <a:pt x="39897" y="34573"/>
                    </a:lnTo>
                    <a:lnTo>
                      <a:pt x="40036" y="34712"/>
                    </a:lnTo>
                    <a:lnTo>
                      <a:pt x="40221" y="34805"/>
                    </a:lnTo>
                    <a:lnTo>
                      <a:pt x="40591" y="35036"/>
                    </a:lnTo>
                    <a:lnTo>
                      <a:pt x="40869" y="35129"/>
                    </a:lnTo>
                    <a:lnTo>
                      <a:pt x="43831" y="36841"/>
                    </a:lnTo>
                    <a:lnTo>
                      <a:pt x="43831" y="36887"/>
                    </a:lnTo>
                    <a:lnTo>
                      <a:pt x="43877" y="36934"/>
                    </a:lnTo>
                    <a:lnTo>
                      <a:pt x="43831" y="36934"/>
                    </a:lnTo>
                    <a:lnTo>
                      <a:pt x="43599" y="37072"/>
                    </a:lnTo>
                    <a:lnTo>
                      <a:pt x="43414" y="37165"/>
                    </a:lnTo>
                    <a:lnTo>
                      <a:pt x="43368" y="37211"/>
                    </a:lnTo>
                    <a:lnTo>
                      <a:pt x="42720" y="37582"/>
                    </a:lnTo>
                    <a:lnTo>
                      <a:pt x="42674" y="37535"/>
                    </a:lnTo>
                    <a:lnTo>
                      <a:pt x="42627" y="37535"/>
                    </a:lnTo>
                    <a:lnTo>
                      <a:pt x="42581" y="37489"/>
                    </a:lnTo>
                    <a:lnTo>
                      <a:pt x="42396" y="37489"/>
                    </a:lnTo>
                    <a:lnTo>
                      <a:pt x="42350" y="37535"/>
                    </a:lnTo>
                    <a:lnTo>
                      <a:pt x="42211" y="37582"/>
                    </a:lnTo>
                    <a:lnTo>
                      <a:pt x="42072" y="37628"/>
                    </a:lnTo>
                    <a:lnTo>
                      <a:pt x="41702" y="37674"/>
                    </a:lnTo>
                    <a:lnTo>
                      <a:pt x="41331" y="37720"/>
                    </a:lnTo>
                    <a:lnTo>
                      <a:pt x="40776" y="37720"/>
                    </a:lnTo>
                    <a:lnTo>
                      <a:pt x="40637" y="37674"/>
                    </a:lnTo>
                    <a:lnTo>
                      <a:pt x="40452" y="37674"/>
                    </a:lnTo>
                    <a:lnTo>
                      <a:pt x="40221" y="37628"/>
                    </a:lnTo>
                    <a:lnTo>
                      <a:pt x="40036" y="37535"/>
                    </a:lnTo>
                    <a:lnTo>
                      <a:pt x="39850" y="37535"/>
                    </a:lnTo>
                    <a:lnTo>
                      <a:pt x="39619" y="37489"/>
                    </a:lnTo>
                    <a:lnTo>
                      <a:pt x="39573" y="37535"/>
                    </a:lnTo>
                    <a:lnTo>
                      <a:pt x="39480" y="37535"/>
                    </a:lnTo>
                    <a:lnTo>
                      <a:pt x="39341" y="37628"/>
                    </a:lnTo>
                    <a:lnTo>
                      <a:pt x="39249" y="37720"/>
                    </a:lnTo>
                    <a:lnTo>
                      <a:pt x="39156" y="37767"/>
                    </a:lnTo>
                    <a:lnTo>
                      <a:pt x="38832" y="37952"/>
                    </a:lnTo>
                    <a:lnTo>
                      <a:pt x="38786" y="37952"/>
                    </a:lnTo>
                    <a:lnTo>
                      <a:pt x="38740" y="38044"/>
                    </a:lnTo>
                    <a:lnTo>
                      <a:pt x="38693" y="38091"/>
                    </a:lnTo>
                    <a:lnTo>
                      <a:pt x="38693" y="38276"/>
                    </a:lnTo>
                    <a:lnTo>
                      <a:pt x="38740" y="38461"/>
                    </a:lnTo>
                    <a:lnTo>
                      <a:pt x="38740" y="38507"/>
                    </a:lnTo>
                    <a:lnTo>
                      <a:pt x="38740" y="38553"/>
                    </a:lnTo>
                    <a:lnTo>
                      <a:pt x="38740" y="38646"/>
                    </a:lnTo>
                    <a:lnTo>
                      <a:pt x="38740" y="38692"/>
                    </a:lnTo>
                    <a:lnTo>
                      <a:pt x="38786" y="39016"/>
                    </a:lnTo>
                    <a:lnTo>
                      <a:pt x="38230" y="39016"/>
                    </a:lnTo>
                    <a:lnTo>
                      <a:pt x="38092" y="38970"/>
                    </a:lnTo>
                    <a:lnTo>
                      <a:pt x="37721" y="38970"/>
                    </a:lnTo>
                    <a:lnTo>
                      <a:pt x="37536" y="38877"/>
                    </a:lnTo>
                    <a:lnTo>
                      <a:pt x="37305" y="38831"/>
                    </a:lnTo>
                    <a:lnTo>
                      <a:pt x="37120" y="38831"/>
                    </a:lnTo>
                    <a:lnTo>
                      <a:pt x="36888" y="38785"/>
                    </a:lnTo>
                    <a:lnTo>
                      <a:pt x="36842" y="38785"/>
                    </a:lnTo>
                    <a:lnTo>
                      <a:pt x="36796" y="38831"/>
                    </a:lnTo>
                    <a:lnTo>
                      <a:pt x="36611" y="38924"/>
                    </a:lnTo>
                    <a:lnTo>
                      <a:pt x="36518" y="38970"/>
                    </a:lnTo>
                    <a:lnTo>
                      <a:pt x="36472" y="39016"/>
                    </a:lnTo>
                    <a:lnTo>
                      <a:pt x="36148" y="39248"/>
                    </a:lnTo>
                    <a:lnTo>
                      <a:pt x="36055" y="39294"/>
                    </a:lnTo>
                    <a:lnTo>
                      <a:pt x="36009" y="39387"/>
                    </a:lnTo>
                    <a:lnTo>
                      <a:pt x="35963" y="39479"/>
                    </a:lnTo>
                    <a:lnTo>
                      <a:pt x="36009" y="39572"/>
                    </a:lnTo>
                    <a:lnTo>
                      <a:pt x="36055" y="39757"/>
                    </a:lnTo>
                    <a:lnTo>
                      <a:pt x="36055" y="39803"/>
                    </a:lnTo>
                    <a:lnTo>
                      <a:pt x="36101" y="40081"/>
                    </a:lnTo>
                    <a:lnTo>
                      <a:pt x="36194" y="40868"/>
                    </a:lnTo>
                    <a:lnTo>
                      <a:pt x="36194" y="40914"/>
                    </a:lnTo>
                    <a:lnTo>
                      <a:pt x="36101" y="40868"/>
                    </a:lnTo>
                    <a:lnTo>
                      <a:pt x="35777" y="40868"/>
                    </a:lnTo>
                    <a:lnTo>
                      <a:pt x="35407" y="40775"/>
                    </a:lnTo>
                    <a:lnTo>
                      <a:pt x="35315" y="40682"/>
                    </a:lnTo>
                    <a:lnTo>
                      <a:pt x="35176" y="40636"/>
                    </a:lnTo>
                    <a:lnTo>
                      <a:pt x="34944" y="40590"/>
                    </a:lnTo>
                    <a:lnTo>
                      <a:pt x="33510" y="39757"/>
                    </a:lnTo>
                    <a:lnTo>
                      <a:pt x="35315" y="32583"/>
                    </a:lnTo>
                    <a:lnTo>
                      <a:pt x="35407" y="32166"/>
                    </a:lnTo>
                    <a:lnTo>
                      <a:pt x="35454" y="31796"/>
                    </a:lnTo>
                    <a:lnTo>
                      <a:pt x="35454" y="31380"/>
                    </a:lnTo>
                    <a:lnTo>
                      <a:pt x="35407" y="30963"/>
                    </a:lnTo>
                    <a:lnTo>
                      <a:pt x="35361" y="30547"/>
                    </a:lnTo>
                    <a:lnTo>
                      <a:pt x="35268" y="30176"/>
                    </a:lnTo>
                    <a:lnTo>
                      <a:pt x="35130" y="29806"/>
                    </a:lnTo>
                    <a:lnTo>
                      <a:pt x="34991" y="29436"/>
                    </a:lnTo>
                    <a:lnTo>
                      <a:pt x="35500" y="29528"/>
                    </a:lnTo>
                    <a:lnTo>
                      <a:pt x="35963" y="29575"/>
                    </a:lnTo>
                    <a:lnTo>
                      <a:pt x="36425" y="29528"/>
                    </a:lnTo>
                    <a:lnTo>
                      <a:pt x="36842" y="29482"/>
                    </a:lnTo>
                    <a:lnTo>
                      <a:pt x="37259" y="29343"/>
                    </a:lnTo>
                    <a:lnTo>
                      <a:pt x="37629" y="29158"/>
                    </a:lnTo>
                    <a:lnTo>
                      <a:pt x="37814" y="29297"/>
                    </a:lnTo>
                    <a:lnTo>
                      <a:pt x="37906" y="29713"/>
                    </a:lnTo>
                    <a:lnTo>
                      <a:pt x="38045" y="30084"/>
                    </a:lnTo>
                    <a:lnTo>
                      <a:pt x="38230" y="30408"/>
                    </a:lnTo>
                    <a:lnTo>
                      <a:pt x="38554" y="30685"/>
                    </a:lnTo>
                    <a:lnTo>
                      <a:pt x="38832" y="30871"/>
                    </a:lnTo>
                    <a:lnTo>
                      <a:pt x="39156" y="31009"/>
                    </a:lnTo>
                    <a:lnTo>
                      <a:pt x="40174" y="31796"/>
                    </a:lnTo>
                    <a:lnTo>
                      <a:pt x="40313" y="31889"/>
                    </a:lnTo>
                    <a:lnTo>
                      <a:pt x="40452" y="31889"/>
                    </a:lnTo>
                    <a:lnTo>
                      <a:pt x="40591" y="31842"/>
                    </a:lnTo>
                    <a:lnTo>
                      <a:pt x="40730" y="31750"/>
                    </a:lnTo>
                    <a:lnTo>
                      <a:pt x="40822" y="31611"/>
                    </a:lnTo>
                    <a:lnTo>
                      <a:pt x="40822" y="31472"/>
                    </a:lnTo>
                    <a:lnTo>
                      <a:pt x="40915" y="31518"/>
                    </a:lnTo>
                    <a:lnTo>
                      <a:pt x="41100" y="31611"/>
                    </a:lnTo>
                    <a:lnTo>
                      <a:pt x="41285" y="31611"/>
                    </a:lnTo>
                    <a:lnTo>
                      <a:pt x="41470" y="31565"/>
                    </a:lnTo>
                    <a:lnTo>
                      <a:pt x="41655" y="31426"/>
                    </a:lnTo>
                    <a:lnTo>
                      <a:pt x="41748" y="31241"/>
                    </a:lnTo>
                    <a:lnTo>
                      <a:pt x="41748" y="31056"/>
                    </a:lnTo>
                    <a:lnTo>
                      <a:pt x="41702" y="30963"/>
                    </a:lnTo>
                    <a:lnTo>
                      <a:pt x="41841" y="30963"/>
                    </a:lnTo>
                    <a:lnTo>
                      <a:pt x="41933" y="30917"/>
                    </a:lnTo>
                    <a:lnTo>
                      <a:pt x="42072" y="30871"/>
                    </a:lnTo>
                    <a:lnTo>
                      <a:pt x="42165" y="30778"/>
                    </a:lnTo>
                    <a:lnTo>
                      <a:pt x="42303" y="30685"/>
                    </a:lnTo>
                    <a:lnTo>
                      <a:pt x="42396" y="30500"/>
                    </a:lnTo>
                    <a:lnTo>
                      <a:pt x="42350" y="30361"/>
                    </a:lnTo>
                    <a:lnTo>
                      <a:pt x="42303" y="30223"/>
                    </a:lnTo>
                    <a:lnTo>
                      <a:pt x="42350" y="30223"/>
                    </a:lnTo>
                    <a:lnTo>
                      <a:pt x="42535" y="30130"/>
                    </a:lnTo>
                    <a:lnTo>
                      <a:pt x="42674" y="29991"/>
                    </a:lnTo>
                    <a:lnTo>
                      <a:pt x="42766" y="29852"/>
                    </a:lnTo>
                    <a:lnTo>
                      <a:pt x="42766" y="29667"/>
                    </a:lnTo>
                    <a:lnTo>
                      <a:pt x="42720" y="29482"/>
                    </a:lnTo>
                    <a:lnTo>
                      <a:pt x="42581" y="29343"/>
                    </a:lnTo>
                    <a:lnTo>
                      <a:pt x="41470" y="28464"/>
                    </a:lnTo>
                    <a:lnTo>
                      <a:pt x="41378" y="28418"/>
                    </a:lnTo>
                    <a:lnTo>
                      <a:pt x="41378" y="28371"/>
                    </a:lnTo>
                    <a:lnTo>
                      <a:pt x="41563" y="28464"/>
                    </a:lnTo>
                    <a:lnTo>
                      <a:pt x="41702" y="28464"/>
                    </a:lnTo>
                    <a:lnTo>
                      <a:pt x="41887" y="28371"/>
                    </a:lnTo>
                    <a:lnTo>
                      <a:pt x="42026" y="28279"/>
                    </a:lnTo>
                    <a:lnTo>
                      <a:pt x="42118" y="28094"/>
                    </a:lnTo>
                    <a:lnTo>
                      <a:pt x="42118" y="27908"/>
                    </a:lnTo>
                    <a:lnTo>
                      <a:pt x="42026" y="27723"/>
                    </a:lnTo>
                    <a:lnTo>
                      <a:pt x="41933" y="27584"/>
                    </a:lnTo>
                    <a:lnTo>
                      <a:pt x="40915" y="26890"/>
                    </a:lnTo>
                    <a:lnTo>
                      <a:pt x="40776" y="26798"/>
                    </a:lnTo>
                    <a:lnTo>
                      <a:pt x="40545" y="26798"/>
                    </a:lnTo>
                    <a:lnTo>
                      <a:pt x="40406" y="26844"/>
                    </a:lnTo>
                    <a:lnTo>
                      <a:pt x="39388" y="27353"/>
                    </a:lnTo>
                    <a:lnTo>
                      <a:pt x="39295" y="27260"/>
                    </a:lnTo>
                    <a:lnTo>
                      <a:pt x="39388" y="26936"/>
                    </a:lnTo>
                    <a:lnTo>
                      <a:pt x="39480" y="26566"/>
                    </a:lnTo>
                    <a:lnTo>
                      <a:pt x="39526" y="26196"/>
                    </a:lnTo>
                    <a:lnTo>
                      <a:pt x="39526" y="25826"/>
                    </a:lnTo>
                    <a:lnTo>
                      <a:pt x="39480" y="25455"/>
                    </a:lnTo>
                    <a:lnTo>
                      <a:pt x="39434" y="25131"/>
                    </a:lnTo>
                    <a:lnTo>
                      <a:pt x="39295" y="24807"/>
                    </a:lnTo>
                    <a:lnTo>
                      <a:pt x="39156" y="24484"/>
                    </a:lnTo>
                    <a:lnTo>
                      <a:pt x="39017" y="24160"/>
                    </a:lnTo>
                    <a:lnTo>
                      <a:pt x="38832" y="23882"/>
                    </a:lnTo>
                    <a:lnTo>
                      <a:pt x="38601" y="23604"/>
                    </a:lnTo>
                    <a:lnTo>
                      <a:pt x="38323" y="23373"/>
                    </a:lnTo>
                    <a:lnTo>
                      <a:pt x="36518" y="21753"/>
                    </a:lnTo>
                    <a:lnTo>
                      <a:pt x="37351" y="17125"/>
                    </a:lnTo>
                    <a:lnTo>
                      <a:pt x="37536" y="16569"/>
                    </a:lnTo>
                    <a:lnTo>
                      <a:pt x="37675" y="15968"/>
                    </a:lnTo>
                    <a:lnTo>
                      <a:pt x="37721" y="15366"/>
                    </a:lnTo>
                    <a:lnTo>
                      <a:pt x="37768" y="14764"/>
                    </a:lnTo>
                    <a:lnTo>
                      <a:pt x="37768" y="14718"/>
                    </a:lnTo>
                    <a:lnTo>
                      <a:pt x="37814" y="14162"/>
                    </a:lnTo>
                    <a:lnTo>
                      <a:pt x="37768" y="13561"/>
                    </a:lnTo>
                    <a:lnTo>
                      <a:pt x="37629" y="13005"/>
                    </a:lnTo>
                    <a:lnTo>
                      <a:pt x="37397" y="12450"/>
                    </a:lnTo>
                    <a:lnTo>
                      <a:pt x="37120" y="11756"/>
                    </a:lnTo>
                    <a:lnTo>
                      <a:pt x="36749" y="11062"/>
                    </a:lnTo>
                    <a:lnTo>
                      <a:pt x="37351" y="10645"/>
                    </a:lnTo>
                    <a:lnTo>
                      <a:pt x="37768" y="10830"/>
                    </a:lnTo>
                    <a:lnTo>
                      <a:pt x="38230" y="10969"/>
                    </a:lnTo>
                    <a:lnTo>
                      <a:pt x="38693" y="11062"/>
                    </a:lnTo>
                    <a:lnTo>
                      <a:pt x="39156" y="11108"/>
                    </a:lnTo>
                    <a:lnTo>
                      <a:pt x="39619" y="11062"/>
                    </a:lnTo>
                    <a:lnTo>
                      <a:pt x="40082" y="10969"/>
                    </a:lnTo>
                    <a:lnTo>
                      <a:pt x="40498" y="10876"/>
                    </a:lnTo>
                    <a:lnTo>
                      <a:pt x="40869" y="10691"/>
                    </a:lnTo>
                    <a:lnTo>
                      <a:pt x="41239" y="10460"/>
                    </a:lnTo>
                    <a:lnTo>
                      <a:pt x="41609" y="10228"/>
                    </a:lnTo>
                    <a:lnTo>
                      <a:pt x="41933" y="9904"/>
                    </a:lnTo>
                    <a:lnTo>
                      <a:pt x="42211" y="9581"/>
                    </a:lnTo>
                    <a:lnTo>
                      <a:pt x="42396" y="9673"/>
                    </a:lnTo>
                    <a:lnTo>
                      <a:pt x="42812" y="9673"/>
                    </a:lnTo>
                    <a:lnTo>
                      <a:pt x="42998" y="9581"/>
                    </a:lnTo>
                    <a:lnTo>
                      <a:pt x="43229" y="9442"/>
                    </a:lnTo>
                    <a:lnTo>
                      <a:pt x="43414" y="9210"/>
                    </a:lnTo>
                    <a:lnTo>
                      <a:pt x="43599" y="8886"/>
                    </a:lnTo>
                    <a:lnTo>
                      <a:pt x="43692" y="8562"/>
                    </a:lnTo>
                    <a:lnTo>
                      <a:pt x="43784" y="8146"/>
                    </a:lnTo>
                    <a:lnTo>
                      <a:pt x="43831" y="7729"/>
                    </a:lnTo>
                    <a:lnTo>
                      <a:pt x="43784" y="7266"/>
                    </a:lnTo>
                    <a:lnTo>
                      <a:pt x="43738" y="6804"/>
                    </a:lnTo>
                    <a:lnTo>
                      <a:pt x="43599" y="6341"/>
                    </a:lnTo>
                    <a:lnTo>
                      <a:pt x="43414" y="5924"/>
                    </a:lnTo>
                    <a:lnTo>
                      <a:pt x="43183" y="5508"/>
                    </a:lnTo>
                    <a:lnTo>
                      <a:pt x="42859" y="5184"/>
                    </a:lnTo>
                    <a:lnTo>
                      <a:pt x="42720" y="4813"/>
                    </a:lnTo>
                    <a:lnTo>
                      <a:pt x="42488" y="4397"/>
                    </a:lnTo>
                    <a:lnTo>
                      <a:pt x="42350" y="4165"/>
                    </a:lnTo>
                    <a:lnTo>
                      <a:pt x="42072" y="3841"/>
                    </a:lnTo>
                    <a:lnTo>
                      <a:pt x="41794" y="3564"/>
                    </a:lnTo>
                    <a:lnTo>
                      <a:pt x="41378" y="3240"/>
                    </a:lnTo>
                    <a:lnTo>
                      <a:pt x="41609" y="2962"/>
                    </a:lnTo>
                    <a:lnTo>
                      <a:pt x="41794" y="2638"/>
                    </a:lnTo>
                    <a:lnTo>
                      <a:pt x="41887" y="2314"/>
                    </a:lnTo>
                    <a:lnTo>
                      <a:pt x="41933" y="1944"/>
                    </a:lnTo>
                    <a:lnTo>
                      <a:pt x="41887" y="1527"/>
                    </a:lnTo>
                    <a:lnTo>
                      <a:pt x="41748" y="1157"/>
                    </a:lnTo>
                    <a:lnTo>
                      <a:pt x="41563" y="833"/>
                    </a:lnTo>
                    <a:lnTo>
                      <a:pt x="41331" y="555"/>
                    </a:lnTo>
                    <a:lnTo>
                      <a:pt x="41054" y="324"/>
                    </a:lnTo>
                    <a:lnTo>
                      <a:pt x="40730" y="139"/>
                    </a:lnTo>
                    <a:lnTo>
                      <a:pt x="40359" y="46"/>
                    </a:lnTo>
                    <a:lnTo>
                      <a:pt x="39989" y="0"/>
                    </a:lnTo>
                    <a:close/>
                  </a:path>
                </a:pathLst>
              </a:custGeom>
              <a:solidFill>
                <a:srgbClr val="004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42"/>
          <p:cNvSpPr/>
          <p:nvPr/>
        </p:nvSpPr>
        <p:spPr>
          <a:xfrm>
            <a:off x="2009650" y="1936439"/>
            <a:ext cx="5245200" cy="167115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42"/>
          <p:cNvSpPr txBox="1">
            <a:spLocks noGrp="1"/>
          </p:cNvSpPr>
          <p:nvPr>
            <p:ph type="title"/>
          </p:nvPr>
        </p:nvSpPr>
        <p:spPr>
          <a:xfrm>
            <a:off x="1698850" y="776726"/>
            <a:ext cx="5769300" cy="1022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Latar Belakang</a:t>
            </a:r>
            <a:endParaRPr sz="6000" dirty="0"/>
          </a:p>
        </p:txBody>
      </p:sp>
      <p:sp>
        <p:nvSpPr>
          <p:cNvPr id="1245" name="Google Shape;1245;p42"/>
          <p:cNvSpPr txBox="1">
            <a:spLocks noGrp="1"/>
          </p:cNvSpPr>
          <p:nvPr>
            <p:ph type="subTitle" idx="1"/>
          </p:nvPr>
        </p:nvSpPr>
        <p:spPr>
          <a:xfrm>
            <a:off x="2009650" y="1936439"/>
            <a:ext cx="5245200" cy="1728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 err="1" smtClean="0"/>
              <a:t>Sistem</a:t>
            </a:r>
            <a:r>
              <a:rPr lang="en-US" sz="1400" dirty="0" smtClean="0"/>
              <a:t> </a:t>
            </a:r>
            <a:r>
              <a:rPr lang="en-US" sz="1400" dirty="0" err="1"/>
              <a:t>berbagi</a:t>
            </a:r>
            <a:r>
              <a:rPr lang="en-US" sz="1400" dirty="0"/>
              <a:t> </a:t>
            </a:r>
            <a:r>
              <a:rPr lang="en-US" sz="1400" dirty="0" err="1"/>
              <a:t>sepeda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generasi</a:t>
            </a:r>
            <a:r>
              <a:rPr lang="en-US" sz="1400" dirty="0"/>
              <a:t> </a:t>
            </a:r>
            <a:r>
              <a:rPr lang="en-US" sz="1400" dirty="0" err="1"/>
              <a:t>baru</a:t>
            </a:r>
            <a:r>
              <a:rPr lang="en-US" sz="1400" dirty="0"/>
              <a:t> </a:t>
            </a:r>
            <a:r>
              <a:rPr lang="en-US" sz="1400" dirty="0" err="1"/>
              <a:t>persewaan</a:t>
            </a:r>
            <a:r>
              <a:rPr lang="en-US" sz="1400" dirty="0"/>
              <a:t> </a:t>
            </a:r>
            <a:r>
              <a:rPr lang="en-US" sz="1400" dirty="0" err="1"/>
              <a:t>sepeda</a:t>
            </a:r>
            <a:r>
              <a:rPr lang="en-US" sz="1400" dirty="0"/>
              <a:t> </a:t>
            </a:r>
            <a:r>
              <a:rPr lang="en-US" sz="1400" dirty="0" err="1"/>
              <a:t>tradisional</a:t>
            </a:r>
            <a:r>
              <a:rPr lang="en-US" sz="1400" dirty="0"/>
              <a:t> di mana </a:t>
            </a:r>
            <a:r>
              <a:rPr lang="en-US" sz="1400" dirty="0" err="1"/>
              <a:t>seluruh</a:t>
            </a:r>
            <a:r>
              <a:rPr lang="en-US" sz="1400" dirty="0"/>
              <a:t> proses </a:t>
            </a:r>
            <a:r>
              <a:rPr lang="en-US" sz="1400" dirty="0" err="1"/>
              <a:t>mulai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keanggotaan</a:t>
            </a:r>
            <a:r>
              <a:rPr lang="en-US" sz="1400" dirty="0"/>
              <a:t>, </a:t>
            </a:r>
            <a:r>
              <a:rPr lang="en-US" sz="1400" dirty="0" err="1"/>
              <a:t>persewaan</a:t>
            </a:r>
            <a:r>
              <a:rPr lang="en-US" sz="1400" dirty="0"/>
              <a:t>,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pengembalian</a:t>
            </a:r>
            <a:r>
              <a:rPr lang="en-US" sz="1400" dirty="0"/>
              <a:t> </a:t>
            </a:r>
            <a:r>
              <a:rPr lang="en-US" sz="1400" dirty="0" err="1"/>
              <a:t>menjadi</a:t>
            </a:r>
            <a:r>
              <a:rPr lang="en-US" sz="1400" dirty="0"/>
              <a:t> </a:t>
            </a:r>
            <a:r>
              <a:rPr lang="en-US" sz="1400" dirty="0" err="1"/>
              <a:t>otomatis</a:t>
            </a:r>
            <a:r>
              <a:rPr lang="en-US" sz="1400" dirty="0"/>
              <a:t>. </a:t>
            </a:r>
            <a:r>
              <a:rPr lang="en-US" sz="1400" dirty="0" err="1"/>
              <a:t>Melalui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, </a:t>
            </a:r>
            <a:r>
              <a:rPr lang="en-US" sz="1400" dirty="0" err="1"/>
              <a:t>pengguna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mudah</a:t>
            </a:r>
            <a:r>
              <a:rPr lang="en-US" sz="1400" dirty="0"/>
              <a:t> </a:t>
            </a:r>
            <a:r>
              <a:rPr lang="en-US" sz="1400" dirty="0" err="1"/>
              <a:t>menyewa</a:t>
            </a:r>
            <a:r>
              <a:rPr lang="en-US" sz="1400" dirty="0"/>
              <a:t> </a:t>
            </a:r>
            <a:r>
              <a:rPr lang="en-US" sz="1400" dirty="0" err="1"/>
              <a:t>sepeda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posisi</a:t>
            </a:r>
            <a:r>
              <a:rPr lang="en-US" sz="1400" dirty="0"/>
              <a:t> </a:t>
            </a:r>
            <a:r>
              <a:rPr lang="en-US" sz="1400" dirty="0" err="1"/>
              <a:t>tertentu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kembali</a:t>
            </a:r>
            <a:r>
              <a:rPr lang="en-US" sz="1400" dirty="0"/>
              <a:t> </a:t>
            </a:r>
            <a:r>
              <a:rPr lang="en-US" sz="1400" dirty="0" err="1"/>
              <a:t>lagi</a:t>
            </a:r>
            <a:r>
              <a:rPr lang="en-US" sz="1400" dirty="0"/>
              <a:t> di </a:t>
            </a:r>
            <a:r>
              <a:rPr lang="en-US" sz="1400" dirty="0" err="1"/>
              <a:t>posisi</a:t>
            </a:r>
            <a:r>
              <a:rPr lang="en-US" sz="1400" dirty="0"/>
              <a:t> lain. </a:t>
            </a:r>
            <a:r>
              <a:rPr lang="en-US" sz="1400" dirty="0" err="1"/>
              <a:t>Saat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, </a:t>
            </a:r>
            <a:r>
              <a:rPr lang="en-US" sz="1400" dirty="0" err="1"/>
              <a:t>ada</a:t>
            </a:r>
            <a:r>
              <a:rPr lang="en-US" sz="1400" dirty="0"/>
              <a:t> </a:t>
            </a:r>
            <a:r>
              <a:rPr lang="en-US" sz="1400" dirty="0" err="1"/>
              <a:t>lebih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500 program </a:t>
            </a:r>
            <a:r>
              <a:rPr lang="en-US" sz="1400" dirty="0" err="1"/>
              <a:t>berbagi</a:t>
            </a:r>
            <a:r>
              <a:rPr lang="en-US" sz="1400" dirty="0"/>
              <a:t> </a:t>
            </a:r>
            <a:r>
              <a:rPr lang="en-US" sz="1400" dirty="0" err="1"/>
              <a:t>sepeda</a:t>
            </a:r>
            <a:r>
              <a:rPr lang="en-US" sz="1400" dirty="0"/>
              <a:t> di </a:t>
            </a:r>
            <a:r>
              <a:rPr lang="en-US" sz="1400" dirty="0" err="1"/>
              <a:t>seluruh</a:t>
            </a:r>
            <a:r>
              <a:rPr lang="en-US" sz="1400" dirty="0"/>
              <a:t> </a:t>
            </a:r>
            <a:r>
              <a:rPr lang="en-US" sz="1400" dirty="0" err="1"/>
              <a:t>dunia</a:t>
            </a:r>
            <a:r>
              <a:rPr lang="en-US" sz="1400" dirty="0"/>
              <a:t> yang </a:t>
            </a:r>
            <a:r>
              <a:rPr lang="en-US" sz="1400" dirty="0" err="1"/>
              <a:t>terdiri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lebih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500 </a:t>
            </a:r>
            <a:r>
              <a:rPr lang="en-US" sz="1400" dirty="0" err="1"/>
              <a:t>ribu</a:t>
            </a:r>
            <a:r>
              <a:rPr lang="en-US" sz="1400" dirty="0"/>
              <a:t> </a:t>
            </a:r>
            <a:r>
              <a:rPr lang="en-US" sz="1400" dirty="0" err="1"/>
              <a:t>sepeda</a:t>
            </a:r>
            <a:r>
              <a:rPr lang="en-US" sz="1400" dirty="0"/>
              <a:t>. </a:t>
            </a:r>
            <a:endParaRPr sz="1400" dirty="0"/>
          </a:p>
        </p:txBody>
      </p:sp>
      <p:grpSp>
        <p:nvGrpSpPr>
          <p:cNvPr id="1246" name="Google Shape;1246;p42"/>
          <p:cNvGrpSpPr/>
          <p:nvPr/>
        </p:nvGrpSpPr>
        <p:grpSpPr>
          <a:xfrm>
            <a:off x="7959520" y="3106696"/>
            <a:ext cx="928971" cy="893964"/>
            <a:chOff x="-2360575" y="1882775"/>
            <a:chExt cx="1289700" cy="1241100"/>
          </a:xfrm>
        </p:grpSpPr>
        <p:cxnSp>
          <p:nvCxnSpPr>
            <p:cNvPr id="1247" name="Google Shape;1247;p42"/>
            <p:cNvCxnSpPr/>
            <p:nvPr/>
          </p:nvCxnSpPr>
          <p:spPr>
            <a:xfrm>
              <a:off x="-1715725" y="1882775"/>
              <a:ext cx="0" cy="124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8" name="Google Shape;1248;p42"/>
            <p:cNvCxnSpPr/>
            <p:nvPr/>
          </p:nvCxnSpPr>
          <p:spPr>
            <a:xfrm rot="10800000">
              <a:off x="-2360575" y="2503325"/>
              <a:ext cx="128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9" name="Google Shape;1249;p42"/>
            <p:cNvCxnSpPr/>
            <p:nvPr/>
          </p:nvCxnSpPr>
          <p:spPr>
            <a:xfrm>
              <a:off x="-1715771" y="1882769"/>
              <a:ext cx="0" cy="124097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0" name="Google Shape;1250;p42"/>
            <p:cNvCxnSpPr/>
            <p:nvPr/>
          </p:nvCxnSpPr>
          <p:spPr>
            <a:xfrm rot="8100000">
              <a:off x="-2360638" y="2503323"/>
              <a:ext cx="12897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1" name="Google Shape;1251;p42"/>
          <p:cNvGrpSpPr/>
          <p:nvPr/>
        </p:nvGrpSpPr>
        <p:grpSpPr>
          <a:xfrm>
            <a:off x="427177" y="1654679"/>
            <a:ext cx="585653" cy="563584"/>
            <a:chOff x="-2360575" y="1882775"/>
            <a:chExt cx="1289700" cy="1241100"/>
          </a:xfrm>
        </p:grpSpPr>
        <p:cxnSp>
          <p:nvCxnSpPr>
            <p:cNvPr id="1252" name="Google Shape;1252;p42"/>
            <p:cNvCxnSpPr/>
            <p:nvPr/>
          </p:nvCxnSpPr>
          <p:spPr>
            <a:xfrm>
              <a:off x="-1715725" y="1882775"/>
              <a:ext cx="0" cy="124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3" name="Google Shape;1253;p42"/>
            <p:cNvCxnSpPr/>
            <p:nvPr/>
          </p:nvCxnSpPr>
          <p:spPr>
            <a:xfrm rot="10800000">
              <a:off x="-2360575" y="2503325"/>
              <a:ext cx="128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4" name="Google Shape;1254;p42"/>
            <p:cNvCxnSpPr/>
            <p:nvPr/>
          </p:nvCxnSpPr>
          <p:spPr>
            <a:xfrm>
              <a:off x="-1715771" y="1882769"/>
              <a:ext cx="0" cy="124097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5" name="Google Shape;1255;p42"/>
            <p:cNvCxnSpPr/>
            <p:nvPr/>
          </p:nvCxnSpPr>
          <p:spPr>
            <a:xfrm rot="8100000">
              <a:off x="-2360638" y="2503323"/>
              <a:ext cx="12897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3" grpId="0" animBg="1"/>
      <p:bldP spid="1244" grpId="0"/>
      <p:bldP spid="124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3309" y="2244437"/>
            <a:ext cx="2874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TERIMA KASIH</a:t>
            </a: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42"/>
          <p:cNvSpPr/>
          <p:nvPr/>
        </p:nvSpPr>
        <p:spPr>
          <a:xfrm>
            <a:off x="2009650" y="1936439"/>
            <a:ext cx="5245200" cy="167115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42"/>
          <p:cNvSpPr txBox="1">
            <a:spLocks noGrp="1"/>
          </p:cNvSpPr>
          <p:nvPr>
            <p:ph type="title"/>
          </p:nvPr>
        </p:nvSpPr>
        <p:spPr>
          <a:xfrm>
            <a:off x="1698850" y="776726"/>
            <a:ext cx="5769300" cy="1022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Data Set</a:t>
            </a:r>
            <a:endParaRPr sz="6000" dirty="0"/>
          </a:p>
        </p:txBody>
      </p:sp>
      <p:sp>
        <p:nvSpPr>
          <p:cNvPr id="1245" name="Google Shape;1245;p42"/>
          <p:cNvSpPr txBox="1">
            <a:spLocks noGrp="1"/>
          </p:cNvSpPr>
          <p:nvPr>
            <p:ph type="subTitle" idx="1"/>
          </p:nvPr>
        </p:nvSpPr>
        <p:spPr>
          <a:xfrm>
            <a:off x="2009650" y="1936439"/>
            <a:ext cx="5245200" cy="1728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sz="1400" dirty="0"/>
          </a:p>
        </p:txBody>
      </p:sp>
      <p:grpSp>
        <p:nvGrpSpPr>
          <p:cNvPr id="1246" name="Google Shape;1246;p42"/>
          <p:cNvGrpSpPr/>
          <p:nvPr/>
        </p:nvGrpSpPr>
        <p:grpSpPr>
          <a:xfrm>
            <a:off x="7959520" y="3106696"/>
            <a:ext cx="928971" cy="893964"/>
            <a:chOff x="-2360575" y="1882775"/>
            <a:chExt cx="1289700" cy="1241100"/>
          </a:xfrm>
        </p:grpSpPr>
        <p:cxnSp>
          <p:nvCxnSpPr>
            <p:cNvPr id="1247" name="Google Shape;1247;p42"/>
            <p:cNvCxnSpPr/>
            <p:nvPr/>
          </p:nvCxnSpPr>
          <p:spPr>
            <a:xfrm>
              <a:off x="-1715725" y="1882775"/>
              <a:ext cx="0" cy="124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8" name="Google Shape;1248;p42"/>
            <p:cNvCxnSpPr/>
            <p:nvPr/>
          </p:nvCxnSpPr>
          <p:spPr>
            <a:xfrm rot="10800000">
              <a:off x="-2360575" y="2503325"/>
              <a:ext cx="128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9" name="Google Shape;1249;p42"/>
            <p:cNvCxnSpPr/>
            <p:nvPr/>
          </p:nvCxnSpPr>
          <p:spPr>
            <a:xfrm>
              <a:off x="-1715771" y="1882769"/>
              <a:ext cx="0" cy="124097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0" name="Google Shape;1250;p42"/>
            <p:cNvCxnSpPr/>
            <p:nvPr/>
          </p:nvCxnSpPr>
          <p:spPr>
            <a:xfrm rot="8100000">
              <a:off x="-2360638" y="2503323"/>
              <a:ext cx="12897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1" name="Google Shape;1251;p42"/>
          <p:cNvGrpSpPr/>
          <p:nvPr/>
        </p:nvGrpSpPr>
        <p:grpSpPr>
          <a:xfrm>
            <a:off x="427177" y="1654679"/>
            <a:ext cx="585653" cy="563584"/>
            <a:chOff x="-2360575" y="1882775"/>
            <a:chExt cx="1289700" cy="1241100"/>
          </a:xfrm>
        </p:grpSpPr>
        <p:cxnSp>
          <p:nvCxnSpPr>
            <p:cNvPr id="1252" name="Google Shape;1252;p42"/>
            <p:cNvCxnSpPr/>
            <p:nvPr/>
          </p:nvCxnSpPr>
          <p:spPr>
            <a:xfrm>
              <a:off x="-1715725" y="1882775"/>
              <a:ext cx="0" cy="124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3" name="Google Shape;1253;p42"/>
            <p:cNvCxnSpPr/>
            <p:nvPr/>
          </p:nvCxnSpPr>
          <p:spPr>
            <a:xfrm rot="10800000">
              <a:off x="-2360575" y="2503325"/>
              <a:ext cx="128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4" name="Google Shape;1254;p42"/>
            <p:cNvCxnSpPr/>
            <p:nvPr/>
          </p:nvCxnSpPr>
          <p:spPr>
            <a:xfrm>
              <a:off x="-1715771" y="1882769"/>
              <a:ext cx="0" cy="124097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5" name="Google Shape;1255;p42"/>
            <p:cNvCxnSpPr/>
            <p:nvPr/>
          </p:nvCxnSpPr>
          <p:spPr>
            <a:xfrm rot="8100000">
              <a:off x="-2360638" y="2503323"/>
              <a:ext cx="128976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9850" t="55935" r="19699" b="37718"/>
          <a:stretch/>
        </p:blipFill>
        <p:spPr>
          <a:xfrm>
            <a:off x="1985162" y="3637298"/>
            <a:ext cx="5294176" cy="3071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5194" t="46297" r="5012" b="30409"/>
          <a:stretch/>
        </p:blipFill>
        <p:spPr>
          <a:xfrm>
            <a:off x="2032961" y="1936439"/>
            <a:ext cx="5221889" cy="167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33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43"/>
          <p:cNvSpPr/>
          <p:nvPr/>
        </p:nvSpPr>
        <p:spPr>
          <a:xfrm>
            <a:off x="894375" y="1534125"/>
            <a:ext cx="1027500" cy="102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3"/>
          <p:cNvSpPr/>
          <p:nvPr/>
        </p:nvSpPr>
        <p:spPr>
          <a:xfrm>
            <a:off x="894375" y="3013625"/>
            <a:ext cx="1027500" cy="102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43"/>
          <p:cNvSpPr/>
          <p:nvPr/>
        </p:nvSpPr>
        <p:spPr>
          <a:xfrm>
            <a:off x="4744550" y="1534125"/>
            <a:ext cx="1027500" cy="102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43"/>
          <p:cNvSpPr/>
          <p:nvPr/>
        </p:nvSpPr>
        <p:spPr>
          <a:xfrm>
            <a:off x="4744550" y="3013625"/>
            <a:ext cx="1027500" cy="102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43"/>
          <p:cNvSpPr txBox="1">
            <a:spLocks noGrp="1"/>
          </p:cNvSpPr>
          <p:nvPr>
            <p:ph type="subTitle" idx="9"/>
          </p:nvPr>
        </p:nvSpPr>
        <p:spPr>
          <a:xfrm>
            <a:off x="2008150" y="1865769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Tujuan</a:t>
            </a:r>
            <a:endParaRPr dirty="0"/>
          </a:p>
        </p:txBody>
      </p:sp>
      <p:sp>
        <p:nvSpPr>
          <p:cNvPr id="1265" name="Google Shape;1265;p43"/>
          <p:cNvSpPr txBox="1">
            <a:spLocks noGrp="1"/>
          </p:cNvSpPr>
          <p:nvPr>
            <p:ph type="subTitle" idx="13"/>
          </p:nvPr>
        </p:nvSpPr>
        <p:spPr>
          <a:xfrm>
            <a:off x="5869275" y="1865769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Data Analyst</a:t>
            </a:r>
            <a:endParaRPr dirty="0"/>
          </a:p>
        </p:txBody>
      </p:sp>
      <p:sp>
        <p:nvSpPr>
          <p:cNvPr id="1266" name="Google Shape;1266;p43"/>
          <p:cNvSpPr txBox="1">
            <a:spLocks noGrp="1"/>
          </p:cNvSpPr>
          <p:nvPr>
            <p:ph type="subTitle" idx="14"/>
          </p:nvPr>
        </p:nvSpPr>
        <p:spPr>
          <a:xfrm>
            <a:off x="2008150" y="3345276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Permodelan</a:t>
            </a:r>
            <a:endParaRPr dirty="0"/>
          </a:p>
        </p:txBody>
      </p:sp>
      <p:sp>
        <p:nvSpPr>
          <p:cNvPr id="1267" name="Google Shape;1267;p43"/>
          <p:cNvSpPr txBox="1">
            <a:spLocks noGrp="1"/>
          </p:cNvSpPr>
          <p:nvPr>
            <p:ph type="subTitle" idx="15"/>
          </p:nvPr>
        </p:nvSpPr>
        <p:spPr>
          <a:xfrm>
            <a:off x="5869275" y="3330780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Rekomendasi</a:t>
            </a:r>
            <a:endParaRPr dirty="0"/>
          </a:p>
        </p:txBody>
      </p:sp>
      <p:sp>
        <p:nvSpPr>
          <p:cNvPr id="1268" name="Google Shape;1268;p43"/>
          <p:cNvSpPr txBox="1">
            <a:spLocks noGrp="1"/>
          </p:cNvSpPr>
          <p:nvPr>
            <p:ph type="title" idx="5"/>
          </p:nvPr>
        </p:nvSpPr>
        <p:spPr>
          <a:xfrm>
            <a:off x="884025" y="3082325"/>
            <a:ext cx="1048200" cy="8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69" name="Google Shape;1269;p43"/>
          <p:cNvSpPr txBox="1">
            <a:spLocks noGrp="1"/>
          </p:cNvSpPr>
          <p:nvPr>
            <p:ph type="title"/>
          </p:nvPr>
        </p:nvSpPr>
        <p:spPr>
          <a:xfrm>
            <a:off x="884025" y="1602825"/>
            <a:ext cx="1048200" cy="8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0" name="Google Shape;1270;p43"/>
          <p:cNvSpPr txBox="1">
            <a:spLocks noGrp="1"/>
          </p:cNvSpPr>
          <p:nvPr>
            <p:ph type="title" idx="6"/>
          </p:nvPr>
        </p:nvSpPr>
        <p:spPr>
          <a:xfrm>
            <a:off x="4734200" y="1602825"/>
            <a:ext cx="1048200" cy="8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71" name="Google Shape;1271;p43"/>
          <p:cNvSpPr txBox="1">
            <a:spLocks noGrp="1"/>
          </p:cNvSpPr>
          <p:nvPr>
            <p:ph type="title" idx="7"/>
          </p:nvPr>
        </p:nvSpPr>
        <p:spPr>
          <a:xfrm>
            <a:off x="4734200" y="3082325"/>
            <a:ext cx="1048200" cy="8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72" name="Google Shape;1272;p4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4" grpId="0" build="p"/>
      <p:bldP spid="12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0" name="Google Shape;4550;p51"/>
          <p:cNvSpPr/>
          <p:nvPr/>
        </p:nvSpPr>
        <p:spPr>
          <a:xfrm>
            <a:off x="719988" y="1631643"/>
            <a:ext cx="1027500" cy="102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1" name="Google Shape;4551;p51"/>
          <p:cNvSpPr/>
          <p:nvPr/>
        </p:nvSpPr>
        <p:spPr>
          <a:xfrm>
            <a:off x="719988" y="3043224"/>
            <a:ext cx="1027500" cy="102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2" name="Google Shape;4552;p51"/>
          <p:cNvSpPr/>
          <p:nvPr/>
        </p:nvSpPr>
        <p:spPr>
          <a:xfrm>
            <a:off x="7396488" y="1631643"/>
            <a:ext cx="1027500" cy="102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3" name="Google Shape;4553;p51"/>
          <p:cNvSpPr/>
          <p:nvPr/>
        </p:nvSpPr>
        <p:spPr>
          <a:xfrm>
            <a:off x="7396488" y="3043224"/>
            <a:ext cx="1027500" cy="102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51"/>
          <p:cNvSpPr txBox="1">
            <a:spLocks noGrp="1"/>
          </p:cNvSpPr>
          <p:nvPr>
            <p:ph type="subTitle" idx="1"/>
          </p:nvPr>
        </p:nvSpPr>
        <p:spPr>
          <a:xfrm>
            <a:off x="1772825" y="1754643"/>
            <a:ext cx="25611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400" b="0" dirty="0">
                <a:latin typeface="Assistant" panose="020B0604020202020204" charset="-79"/>
                <a:cs typeface="Assistant" panose="020B0604020202020204" charset="-79"/>
              </a:rPr>
              <a:t>Untuk Mengetahui Pengaruh yang Mengurangi Perentalan Sepeda</a:t>
            </a:r>
          </a:p>
        </p:txBody>
      </p:sp>
      <p:sp>
        <p:nvSpPr>
          <p:cNvPr id="4558" name="Google Shape;4558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Tujuan</a:t>
            </a:r>
            <a:endParaRPr dirty="0"/>
          </a:p>
        </p:txBody>
      </p:sp>
      <p:sp>
        <p:nvSpPr>
          <p:cNvPr id="4559" name="Google Shape;4559;p51"/>
          <p:cNvSpPr txBox="1">
            <a:spLocks noGrp="1"/>
          </p:cNvSpPr>
          <p:nvPr>
            <p:ph type="subTitle" idx="7"/>
          </p:nvPr>
        </p:nvSpPr>
        <p:spPr>
          <a:xfrm>
            <a:off x="1788314" y="3179601"/>
            <a:ext cx="2561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Untuk Mengetahui Pengaruh yang Meningkatkan Perentalan Sepeda</a:t>
            </a:r>
          </a:p>
        </p:txBody>
      </p:sp>
      <p:sp>
        <p:nvSpPr>
          <p:cNvPr id="4561" name="Google Shape;4561;p51"/>
          <p:cNvSpPr txBox="1">
            <a:spLocks noGrp="1"/>
          </p:cNvSpPr>
          <p:nvPr>
            <p:ph type="subTitle" idx="6"/>
          </p:nvPr>
        </p:nvSpPr>
        <p:spPr>
          <a:xfrm>
            <a:off x="4810051" y="1923084"/>
            <a:ext cx="2561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Untuk Memprediksi Jumlah Perentalan Sepeda</a:t>
            </a:r>
          </a:p>
        </p:txBody>
      </p:sp>
      <p:sp>
        <p:nvSpPr>
          <p:cNvPr id="4562" name="Google Shape;4562;p51"/>
          <p:cNvSpPr txBox="1">
            <a:spLocks noGrp="1"/>
          </p:cNvSpPr>
          <p:nvPr>
            <p:ph type="subTitle" idx="8"/>
          </p:nvPr>
        </p:nvSpPr>
        <p:spPr>
          <a:xfrm>
            <a:off x="4767541" y="3300954"/>
            <a:ext cx="2561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Rekomendasi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</a:t>
            </a:r>
          </a:p>
        </p:txBody>
      </p:sp>
      <p:sp>
        <p:nvSpPr>
          <p:cNvPr id="4563" name="Google Shape;4563;p51"/>
          <p:cNvSpPr/>
          <p:nvPr/>
        </p:nvSpPr>
        <p:spPr>
          <a:xfrm>
            <a:off x="7687936" y="1963915"/>
            <a:ext cx="444634" cy="362983"/>
          </a:xfrm>
          <a:custGeom>
            <a:avLst/>
            <a:gdLst/>
            <a:ahLst/>
            <a:cxnLst/>
            <a:rect l="l" t="t" r="r" b="b"/>
            <a:pathLst>
              <a:path w="18602" h="15186" extrusionOk="0">
                <a:moveTo>
                  <a:pt x="0" y="1"/>
                </a:moveTo>
                <a:lnTo>
                  <a:pt x="0" y="1570"/>
                </a:lnTo>
                <a:lnTo>
                  <a:pt x="9601" y="7616"/>
                </a:lnTo>
                <a:lnTo>
                  <a:pt x="7247" y="10570"/>
                </a:lnTo>
                <a:lnTo>
                  <a:pt x="4893" y="7755"/>
                </a:lnTo>
                <a:lnTo>
                  <a:pt x="7801" y="7755"/>
                </a:lnTo>
                <a:lnTo>
                  <a:pt x="2031" y="4109"/>
                </a:lnTo>
                <a:lnTo>
                  <a:pt x="970" y="4986"/>
                </a:lnTo>
                <a:lnTo>
                  <a:pt x="2170" y="7755"/>
                </a:lnTo>
                <a:lnTo>
                  <a:pt x="3462" y="7755"/>
                </a:lnTo>
                <a:lnTo>
                  <a:pt x="9693" y="15186"/>
                </a:lnTo>
                <a:lnTo>
                  <a:pt x="10524" y="14494"/>
                </a:lnTo>
                <a:lnTo>
                  <a:pt x="7985" y="11401"/>
                </a:lnTo>
                <a:lnTo>
                  <a:pt x="10524" y="8170"/>
                </a:lnTo>
                <a:lnTo>
                  <a:pt x="11539" y="8816"/>
                </a:lnTo>
                <a:lnTo>
                  <a:pt x="18601" y="8816"/>
                </a:lnTo>
                <a:lnTo>
                  <a:pt x="18601" y="8263"/>
                </a:lnTo>
                <a:lnTo>
                  <a:pt x="18555" y="7478"/>
                </a:lnTo>
                <a:lnTo>
                  <a:pt x="18416" y="6647"/>
                </a:lnTo>
                <a:lnTo>
                  <a:pt x="18232" y="5863"/>
                </a:lnTo>
                <a:lnTo>
                  <a:pt x="17955" y="5124"/>
                </a:lnTo>
                <a:lnTo>
                  <a:pt x="17632" y="4386"/>
                </a:lnTo>
                <a:lnTo>
                  <a:pt x="17170" y="3693"/>
                </a:lnTo>
                <a:lnTo>
                  <a:pt x="16709" y="3001"/>
                </a:lnTo>
                <a:lnTo>
                  <a:pt x="16155" y="2401"/>
                </a:lnTo>
                <a:lnTo>
                  <a:pt x="15555" y="1847"/>
                </a:lnTo>
                <a:lnTo>
                  <a:pt x="14862" y="1385"/>
                </a:lnTo>
                <a:lnTo>
                  <a:pt x="14170" y="970"/>
                </a:lnTo>
                <a:lnTo>
                  <a:pt x="13478" y="601"/>
                </a:lnTo>
                <a:lnTo>
                  <a:pt x="12693" y="324"/>
                </a:lnTo>
                <a:lnTo>
                  <a:pt x="11909" y="139"/>
                </a:lnTo>
                <a:lnTo>
                  <a:pt x="1112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4" name="Google Shape;4564;p51"/>
          <p:cNvGrpSpPr/>
          <p:nvPr/>
        </p:nvGrpSpPr>
        <p:grpSpPr>
          <a:xfrm>
            <a:off x="1115680" y="1923084"/>
            <a:ext cx="236133" cy="444634"/>
            <a:chOff x="1082750" y="2638825"/>
            <a:chExt cx="246975" cy="465050"/>
          </a:xfrm>
        </p:grpSpPr>
        <p:sp>
          <p:nvSpPr>
            <p:cNvPr id="4565" name="Google Shape;4565;p51"/>
            <p:cNvSpPr/>
            <p:nvPr/>
          </p:nvSpPr>
          <p:spPr>
            <a:xfrm>
              <a:off x="1111600" y="2638825"/>
              <a:ext cx="190425" cy="81950"/>
            </a:xfrm>
            <a:custGeom>
              <a:avLst/>
              <a:gdLst/>
              <a:ahLst/>
              <a:cxnLst/>
              <a:rect l="l" t="t" r="r" b="b"/>
              <a:pathLst>
                <a:path w="7617" h="3278" extrusionOk="0">
                  <a:moveTo>
                    <a:pt x="1" y="1"/>
                  </a:moveTo>
                  <a:lnTo>
                    <a:pt x="1" y="3278"/>
                  </a:lnTo>
                  <a:lnTo>
                    <a:pt x="1616" y="3278"/>
                  </a:lnTo>
                  <a:lnTo>
                    <a:pt x="1616" y="1662"/>
                  </a:lnTo>
                  <a:lnTo>
                    <a:pt x="5955" y="1662"/>
                  </a:lnTo>
                  <a:lnTo>
                    <a:pt x="5955" y="3278"/>
                  </a:lnTo>
                  <a:lnTo>
                    <a:pt x="7617" y="3278"/>
                  </a:lnTo>
                  <a:lnTo>
                    <a:pt x="76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51"/>
            <p:cNvSpPr/>
            <p:nvPr/>
          </p:nvSpPr>
          <p:spPr>
            <a:xfrm>
              <a:off x="1111600" y="2638825"/>
              <a:ext cx="190425" cy="81950"/>
            </a:xfrm>
            <a:custGeom>
              <a:avLst/>
              <a:gdLst/>
              <a:ahLst/>
              <a:cxnLst/>
              <a:rect l="l" t="t" r="r" b="b"/>
              <a:pathLst>
                <a:path w="7617" h="3278" fill="none" extrusionOk="0">
                  <a:moveTo>
                    <a:pt x="1" y="1"/>
                  </a:moveTo>
                  <a:lnTo>
                    <a:pt x="1" y="3278"/>
                  </a:lnTo>
                  <a:lnTo>
                    <a:pt x="1616" y="3278"/>
                  </a:lnTo>
                  <a:lnTo>
                    <a:pt x="1616" y="1662"/>
                  </a:lnTo>
                  <a:lnTo>
                    <a:pt x="5955" y="1662"/>
                  </a:lnTo>
                  <a:lnTo>
                    <a:pt x="5955" y="3278"/>
                  </a:lnTo>
                  <a:lnTo>
                    <a:pt x="7617" y="3278"/>
                  </a:lnTo>
                  <a:lnTo>
                    <a:pt x="7617" y="1"/>
                  </a:ln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51"/>
            <p:cNvSpPr/>
            <p:nvPr/>
          </p:nvSpPr>
          <p:spPr>
            <a:xfrm>
              <a:off x="1111600" y="2638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51"/>
            <p:cNvSpPr/>
            <p:nvPr/>
          </p:nvSpPr>
          <p:spPr>
            <a:xfrm>
              <a:off x="1111600" y="3021925"/>
              <a:ext cx="190425" cy="81950"/>
            </a:xfrm>
            <a:custGeom>
              <a:avLst/>
              <a:gdLst/>
              <a:ahLst/>
              <a:cxnLst/>
              <a:rect l="l" t="t" r="r" b="b"/>
              <a:pathLst>
                <a:path w="7617" h="3278" extrusionOk="0">
                  <a:moveTo>
                    <a:pt x="1" y="0"/>
                  </a:moveTo>
                  <a:lnTo>
                    <a:pt x="1" y="3277"/>
                  </a:lnTo>
                  <a:lnTo>
                    <a:pt x="7617" y="3277"/>
                  </a:lnTo>
                  <a:lnTo>
                    <a:pt x="7617" y="0"/>
                  </a:lnTo>
                  <a:lnTo>
                    <a:pt x="5955" y="0"/>
                  </a:lnTo>
                  <a:lnTo>
                    <a:pt x="5955" y="1662"/>
                  </a:lnTo>
                  <a:lnTo>
                    <a:pt x="1616" y="1662"/>
                  </a:lnTo>
                  <a:lnTo>
                    <a:pt x="16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51"/>
            <p:cNvSpPr/>
            <p:nvPr/>
          </p:nvSpPr>
          <p:spPr>
            <a:xfrm>
              <a:off x="1111600" y="3021925"/>
              <a:ext cx="190425" cy="81950"/>
            </a:xfrm>
            <a:custGeom>
              <a:avLst/>
              <a:gdLst/>
              <a:ahLst/>
              <a:cxnLst/>
              <a:rect l="l" t="t" r="r" b="b"/>
              <a:pathLst>
                <a:path w="7617" h="3278" fill="none" extrusionOk="0">
                  <a:moveTo>
                    <a:pt x="5955" y="0"/>
                  </a:moveTo>
                  <a:lnTo>
                    <a:pt x="5955" y="1662"/>
                  </a:lnTo>
                  <a:lnTo>
                    <a:pt x="1616" y="1662"/>
                  </a:lnTo>
                  <a:lnTo>
                    <a:pt x="1616" y="0"/>
                  </a:lnTo>
                  <a:lnTo>
                    <a:pt x="1" y="0"/>
                  </a:lnTo>
                  <a:lnTo>
                    <a:pt x="1" y="3277"/>
                  </a:lnTo>
                  <a:lnTo>
                    <a:pt x="7617" y="3277"/>
                  </a:lnTo>
                  <a:lnTo>
                    <a:pt x="7617" y="0"/>
                  </a:lnTo>
                  <a:lnTo>
                    <a:pt x="5955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51"/>
            <p:cNvSpPr/>
            <p:nvPr/>
          </p:nvSpPr>
          <p:spPr>
            <a:xfrm>
              <a:off x="1260450" y="302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51"/>
            <p:cNvSpPr/>
            <p:nvPr/>
          </p:nvSpPr>
          <p:spPr>
            <a:xfrm>
              <a:off x="1082750" y="2706900"/>
              <a:ext cx="246975" cy="275800"/>
            </a:xfrm>
            <a:custGeom>
              <a:avLst/>
              <a:gdLst/>
              <a:ahLst/>
              <a:cxnLst/>
              <a:rect l="l" t="t" r="r" b="b"/>
              <a:pathLst>
                <a:path w="9879" h="11032" extrusionOk="0">
                  <a:moveTo>
                    <a:pt x="3878" y="1"/>
                  </a:moveTo>
                  <a:lnTo>
                    <a:pt x="3878" y="1755"/>
                  </a:lnTo>
                  <a:lnTo>
                    <a:pt x="3324" y="1939"/>
                  </a:lnTo>
                  <a:lnTo>
                    <a:pt x="2770" y="2170"/>
                  </a:lnTo>
                  <a:lnTo>
                    <a:pt x="2170" y="2493"/>
                  </a:lnTo>
                  <a:lnTo>
                    <a:pt x="1663" y="2909"/>
                  </a:lnTo>
                  <a:lnTo>
                    <a:pt x="1201" y="3416"/>
                  </a:lnTo>
                  <a:lnTo>
                    <a:pt x="786" y="3970"/>
                  </a:lnTo>
                  <a:lnTo>
                    <a:pt x="463" y="4570"/>
                  </a:lnTo>
                  <a:lnTo>
                    <a:pt x="232" y="5170"/>
                  </a:lnTo>
                  <a:lnTo>
                    <a:pt x="47" y="5862"/>
                  </a:lnTo>
                  <a:lnTo>
                    <a:pt x="1" y="6601"/>
                  </a:lnTo>
                  <a:lnTo>
                    <a:pt x="47" y="7293"/>
                  </a:lnTo>
                  <a:lnTo>
                    <a:pt x="232" y="7986"/>
                  </a:lnTo>
                  <a:lnTo>
                    <a:pt x="463" y="8632"/>
                  </a:lnTo>
                  <a:lnTo>
                    <a:pt x="786" y="9232"/>
                  </a:lnTo>
                  <a:lnTo>
                    <a:pt x="1155" y="9740"/>
                  </a:lnTo>
                  <a:lnTo>
                    <a:pt x="1663" y="10247"/>
                  </a:lnTo>
                  <a:lnTo>
                    <a:pt x="2170" y="10663"/>
                  </a:lnTo>
                  <a:lnTo>
                    <a:pt x="2770" y="11032"/>
                  </a:lnTo>
                  <a:lnTo>
                    <a:pt x="2770" y="7663"/>
                  </a:lnTo>
                  <a:lnTo>
                    <a:pt x="2816" y="7247"/>
                  </a:lnTo>
                  <a:lnTo>
                    <a:pt x="2955" y="6832"/>
                  </a:lnTo>
                  <a:lnTo>
                    <a:pt x="3140" y="6462"/>
                  </a:lnTo>
                  <a:lnTo>
                    <a:pt x="3417" y="6139"/>
                  </a:lnTo>
                  <a:lnTo>
                    <a:pt x="3740" y="5862"/>
                  </a:lnTo>
                  <a:lnTo>
                    <a:pt x="4109" y="5678"/>
                  </a:lnTo>
                  <a:lnTo>
                    <a:pt x="4524" y="5539"/>
                  </a:lnTo>
                  <a:lnTo>
                    <a:pt x="4940" y="5493"/>
                  </a:lnTo>
                  <a:lnTo>
                    <a:pt x="5401" y="5539"/>
                  </a:lnTo>
                  <a:lnTo>
                    <a:pt x="5817" y="5678"/>
                  </a:lnTo>
                  <a:lnTo>
                    <a:pt x="6186" y="5862"/>
                  </a:lnTo>
                  <a:lnTo>
                    <a:pt x="6509" y="6139"/>
                  </a:lnTo>
                  <a:lnTo>
                    <a:pt x="6740" y="6462"/>
                  </a:lnTo>
                  <a:lnTo>
                    <a:pt x="6970" y="6832"/>
                  </a:lnTo>
                  <a:lnTo>
                    <a:pt x="7063" y="7247"/>
                  </a:lnTo>
                  <a:lnTo>
                    <a:pt x="7109" y="7663"/>
                  </a:lnTo>
                  <a:lnTo>
                    <a:pt x="7109" y="11032"/>
                  </a:lnTo>
                  <a:lnTo>
                    <a:pt x="7709" y="10663"/>
                  </a:lnTo>
                  <a:lnTo>
                    <a:pt x="8263" y="10247"/>
                  </a:lnTo>
                  <a:lnTo>
                    <a:pt x="8724" y="9740"/>
                  </a:lnTo>
                  <a:lnTo>
                    <a:pt x="9140" y="9232"/>
                  </a:lnTo>
                  <a:lnTo>
                    <a:pt x="9463" y="8632"/>
                  </a:lnTo>
                  <a:lnTo>
                    <a:pt x="9694" y="7986"/>
                  </a:lnTo>
                  <a:lnTo>
                    <a:pt x="9832" y="7293"/>
                  </a:lnTo>
                  <a:lnTo>
                    <a:pt x="9878" y="6601"/>
                  </a:lnTo>
                  <a:lnTo>
                    <a:pt x="9832" y="5862"/>
                  </a:lnTo>
                  <a:lnTo>
                    <a:pt x="9694" y="5170"/>
                  </a:lnTo>
                  <a:lnTo>
                    <a:pt x="9463" y="4570"/>
                  </a:lnTo>
                  <a:lnTo>
                    <a:pt x="9140" y="3970"/>
                  </a:lnTo>
                  <a:lnTo>
                    <a:pt x="8724" y="3416"/>
                  </a:lnTo>
                  <a:lnTo>
                    <a:pt x="8263" y="2909"/>
                  </a:lnTo>
                  <a:lnTo>
                    <a:pt x="7709" y="2493"/>
                  </a:lnTo>
                  <a:lnTo>
                    <a:pt x="7109" y="2170"/>
                  </a:lnTo>
                  <a:lnTo>
                    <a:pt x="6601" y="1939"/>
                  </a:lnTo>
                  <a:lnTo>
                    <a:pt x="6047" y="1755"/>
                  </a:lnTo>
                  <a:lnTo>
                    <a:pt x="60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51"/>
            <p:cNvSpPr/>
            <p:nvPr/>
          </p:nvSpPr>
          <p:spPr>
            <a:xfrm>
              <a:off x="1082750" y="2706900"/>
              <a:ext cx="246975" cy="275800"/>
            </a:xfrm>
            <a:custGeom>
              <a:avLst/>
              <a:gdLst/>
              <a:ahLst/>
              <a:cxnLst/>
              <a:rect l="l" t="t" r="r" b="b"/>
              <a:pathLst>
                <a:path w="9879" h="11032" fill="none" extrusionOk="0">
                  <a:moveTo>
                    <a:pt x="7109" y="2170"/>
                  </a:moveTo>
                  <a:lnTo>
                    <a:pt x="7109" y="2170"/>
                  </a:lnTo>
                  <a:lnTo>
                    <a:pt x="6601" y="1939"/>
                  </a:lnTo>
                  <a:lnTo>
                    <a:pt x="6047" y="1755"/>
                  </a:lnTo>
                  <a:lnTo>
                    <a:pt x="6047" y="1"/>
                  </a:lnTo>
                  <a:lnTo>
                    <a:pt x="3878" y="1"/>
                  </a:lnTo>
                  <a:lnTo>
                    <a:pt x="3878" y="1755"/>
                  </a:lnTo>
                  <a:lnTo>
                    <a:pt x="3878" y="1755"/>
                  </a:lnTo>
                  <a:lnTo>
                    <a:pt x="3324" y="1939"/>
                  </a:lnTo>
                  <a:lnTo>
                    <a:pt x="2770" y="2170"/>
                  </a:lnTo>
                  <a:lnTo>
                    <a:pt x="2770" y="2170"/>
                  </a:lnTo>
                  <a:lnTo>
                    <a:pt x="2170" y="2493"/>
                  </a:lnTo>
                  <a:lnTo>
                    <a:pt x="1663" y="2909"/>
                  </a:lnTo>
                  <a:lnTo>
                    <a:pt x="1201" y="3416"/>
                  </a:lnTo>
                  <a:lnTo>
                    <a:pt x="786" y="3970"/>
                  </a:lnTo>
                  <a:lnTo>
                    <a:pt x="463" y="4570"/>
                  </a:lnTo>
                  <a:lnTo>
                    <a:pt x="232" y="5170"/>
                  </a:lnTo>
                  <a:lnTo>
                    <a:pt x="47" y="5862"/>
                  </a:lnTo>
                  <a:lnTo>
                    <a:pt x="1" y="6601"/>
                  </a:lnTo>
                  <a:lnTo>
                    <a:pt x="1" y="6601"/>
                  </a:lnTo>
                  <a:lnTo>
                    <a:pt x="47" y="7293"/>
                  </a:lnTo>
                  <a:lnTo>
                    <a:pt x="232" y="7986"/>
                  </a:lnTo>
                  <a:lnTo>
                    <a:pt x="463" y="8632"/>
                  </a:lnTo>
                  <a:lnTo>
                    <a:pt x="786" y="9232"/>
                  </a:lnTo>
                  <a:lnTo>
                    <a:pt x="1155" y="9740"/>
                  </a:lnTo>
                  <a:lnTo>
                    <a:pt x="1663" y="10247"/>
                  </a:lnTo>
                  <a:lnTo>
                    <a:pt x="2170" y="10663"/>
                  </a:lnTo>
                  <a:lnTo>
                    <a:pt x="2770" y="11032"/>
                  </a:lnTo>
                  <a:lnTo>
                    <a:pt x="2770" y="7663"/>
                  </a:lnTo>
                  <a:lnTo>
                    <a:pt x="2770" y="7663"/>
                  </a:lnTo>
                  <a:lnTo>
                    <a:pt x="2816" y="7247"/>
                  </a:lnTo>
                  <a:lnTo>
                    <a:pt x="2955" y="6832"/>
                  </a:lnTo>
                  <a:lnTo>
                    <a:pt x="3140" y="6462"/>
                  </a:lnTo>
                  <a:lnTo>
                    <a:pt x="3417" y="6139"/>
                  </a:lnTo>
                  <a:lnTo>
                    <a:pt x="3740" y="5862"/>
                  </a:lnTo>
                  <a:lnTo>
                    <a:pt x="4109" y="5678"/>
                  </a:lnTo>
                  <a:lnTo>
                    <a:pt x="4524" y="5539"/>
                  </a:lnTo>
                  <a:lnTo>
                    <a:pt x="4940" y="5493"/>
                  </a:lnTo>
                  <a:lnTo>
                    <a:pt x="4940" y="5493"/>
                  </a:lnTo>
                  <a:lnTo>
                    <a:pt x="5401" y="5539"/>
                  </a:lnTo>
                  <a:lnTo>
                    <a:pt x="5817" y="5678"/>
                  </a:lnTo>
                  <a:lnTo>
                    <a:pt x="6186" y="5862"/>
                  </a:lnTo>
                  <a:lnTo>
                    <a:pt x="6509" y="6139"/>
                  </a:lnTo>
                  <a:lnTo>
                    <a:pt x="6740" y="6462"/>
                  </a:lnTo>
                  <a:lnTo>
                    <a:pt x="6970" y="6832"/>
                  </a:lnTo>
                  <a:lnTo>
                    <a:pt x="7063" y="7247"/>
                  </a:lnTo>
                  <a:lnTo>
                    <a:pt x="7109" y="7663"/>
                  </a:lnTo>
                  <a:lnTo>
                    <a:pt x="7109" y="11032"/>
                  </a:lnTo>
                  <a:lnTo>
                    <a:pt x="7109" y="11032"/>
                  </a:lnTo>
                  <a:lnTo>
                    <a:pt x="7709" y="10663"/>
                  </a:lnTo>
                  <a:lnTo>
                    <a:pt x="8263" y="10247"/>
                  </a:lnTo>
                  <a:lnTo>
                    <a:pt x="8724" y="9740"/>
                  </a:lnTo>
                  <a:lnTo>
                    <a:pt x="9140" y="9232"/>
                  </a:lnTo>
                  <a:lnTo>
                    <a:pt x="9463" y="8632"/>
                  </a:lnTo>
                  <a:lnTo>
                    <a:pt x="9694" y="7986"/>
                  </a:lnTo>
                  <a:lnTo>
                    <a:pt x="9832" y="7293"/>
                  </a:lnTo>
                  <a:lnTo>
                    <a:pt x="9878" y="6601"/>
                  </a:lnTo>
                  <a:lnTo>
                    <a:pt x="9878" y="6601"/>
                  </a:lnTo>
                  <a:lnTo>
                    <a:pt x="9832" y="5862"/>
                  </a:lnTo>
                  <a:lnTo>
                    <a:pt x="9694" y="5170"/>
                  </a:lnTo>
                  <a:lnTo>
                    <a:pt x="9463" y="4570"/>
                  </a:lnTo>
                  <a:lnTo>
                    <a:pt x="9140" y="3970"/>
                  </a:lnTo>
                  <a:lnTo>
                    <a:pt x="8724" y="3416"/>
                  </a:lnTo>
                  <a:lnTo>
                    <a:pt x="8263" y="2909"/>
                  </a:lnTo>
                  <a:lnTo>
                    <a:pt x="7709" y="2493"/>
                  </a:lnTo>
                  <a:lnTo>
                    <a:pt x="7109" y="2170"/>
                  </a:lnTo>
                  <a:lnTo>
                    <a:pt x="7109" y="217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51"/>
            <p:cNvSpPr/>
            <p:nvPr/>
          </p:nvSpPr>
          <p:spPr>
            <a:xfrm>
              <a:off x="1260450" y="2761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51"/>
            <p:cNvSpPr/>
            <p:nvPr/>
          </p:nvSpPr>
          <p:spPr>
            <a:xfrm>
              <a:off x="1179700" y="2871900"/>
              <a:ext cx="54250" cy="163900"/>
            </a:xfrm>
            <a:custGeom>
              <a:avLst/>
              <a:gdLst/>
              <a:ahLst/>
              <a:cxnLst/>
              <a:rect l="l" t="t" r="r" b="b"/>
              <a:pathLst>
                <a:path w="2170" h="6556" extrusionOk="0">
                  <a:moveTo>
                    <a:pt x="831" y="1"/>
                  </a:moveTo>
                  <a:lnTo>
                    <a:pt x="646" y="93"/>
                  </a:lnTo>
                  <a:lnTo>
                    <a:pt x="462" y="186"/>
                  </a:lnTo>
                  <a:lnTo>
                    <a:pt x="323" y="324"/>
                  </a:lnTo>
                  <a:lnTo>
                    <a:pt x="185" y="463"/>
                  </a:lnTo>
                  <a:lnTo>
                    <a:pt x="46" y="647"/>
                  </a:lnTo>
                  <a:lnTo>
                    <a:pt x="0" y="878"/>
                  </a:lnTo>
                  <a:lnTo>
                    <a:pt x="0" y="1063"/>
                  </a:lnTo>
                  <a:lnTo>
                    <a:pt x="0" y="6555"/>
                  </a:lnTo>
                  <a:lnTo>
                    <a:pt x="2169" y="6555"/>
                  </a:lnTo>
                  <a:lnTo>
                    <a:pt x="2169" y="1063"/>
                  </a:lnTo>
                  <a:lnTo>
                    <a:pt x="2123" y="878"/>
                  </a:lnTo>
                  <a:lnTo>
                    <a:pt x="2077" y="647"/>
                  </a:lnTo>
                  <a:lnTo>
                    <a:pt x="1985" y="463"/>
                  </a:lnTo>
                  <a:lnTo>
                    <a:pt x="1846" y="324"/>
                  </a:lnTo>
                  <a:lnTo>
                    <a:pt x="1662" y="186"/>
                  </a:lnTo>
                  <a:lnTo>
                    <a:pt x="1477" y="93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51"/>
            <p:cNvSpPr/>
            <p:nvPr/>
          </p:nvSpPr>
          <p:spPr>
            <a:xfrm>
              <a:off x="1179700" y="2871900"/>
              <a:ext cx="54250" cy="163900"/>
            </a:xfrm>
            <a:custGeom>
              <a:avLst/>
              <a:gdLst/>
              <a:ahLst/>
              <a:cxnLst/>
              <a:rect l="l" t="t" r="r" b="b"/>
              <a:pathLst>
                <a:path w="2170" h="6556" fill="none" extrusionOk="0">
                  <a:moveTo>
                    <a:pt x="1062" y="1"/>
                  </a:moveTo>
                  <a:lnTo>
                    <a:pt x="1062" y="1"/>
                  </a:lnTo>
                  <a:lnTo>
                    <a:pt x="831" y="1"/>
                  </a:lnTo>
                  <a:lnTo>
                    <a:pt x="646" y="93"/>
                  </a:lnTo>
                  <a:lnTo>
                    <a:pt x="462" y="186"/>
                  </a:lnTo>
                  <a:lnTo>
                    <a:pt x="323" y="324"/>
                  </a:lnTo>
                  <a:lnTo>
                    <a:pt x="185" y="463"/>
                  </a:lnTo>
                  <a:lnTo>
                    <a:pt x="46" y="647"/>
                  </a:lnTo>
                  <a:lnTo>
                    <a:pt x="0" y="878"/>
                  </a:lnTo>
                  <a:lnTo>
                    <a:pt x="0" y="1063"/>
                  </a:lnTo>
                  <a:lnTo>
                    <a:pt x="0" y="6555"/>
                  </a:lnTo>
                  <a:lnTo>
                    <a:pt x="2169" y="6555"/>
                  </a:lnTo>
                  <a:lnTo>
                    <a:pt x="2169" y="1063"/>
                  </a:lnTo>
                  <a:lnTo>
                    <a:pt x="2169" y="1063"/>
                  </a:lnTo>
                  <a:lnTo>
                    <a:pt x="2123" y="878"/>
                  </a:lnTo>
                  <a:lnTo>
                    <a:pt x="2077" y="647"/>
                  </a:lnTo>
                  <a:lnTo>
                    <a:pt x="1985" y="463"/>
                  </a:lnTo>
                  <a:lnTo>
                    <a:pt x="1846" y="324"/>
                  </a:lnTo>
                  <a:lnTo>
                    <a:pt x="1662" y="186"/>
                  </a:lnTo>
                  <a:lnTo>
                    <a:pt x="1477" y="93"/>
                  </a:lnTo>
                  <a:lnTo>
                    <a:pt x="1292" y="1"/>
                  </a:lnTo>
                  <a:lnTo>
                    <a:pt x="1062" y="1"/>
                  </a:lnTo>
                  <a:lnTo>
                    <a:pt x="1062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51"/>
            <p:cNvSpPr/>
            <p:nvPr/>
          </p:nvSpPr>
          <p:spPr>
            <a:xfrm>
              <a:off x="1206225" y="2871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7" name="Google Shape;4577;p51"/>
          <p:cNvGrpSpPr/>
          <p:nvPr/>
        </p:nvGrpSpPr>
        <p:grpSpPr>
          <a:xfrm>
            <a:off x="7687930" y="3453692"/>
            <a:ext cx="444634" cy="343120"/>
            <a:chOff x="5458325" y="2690750"/>
            <a:chExt cx="465050" cy="358875"/>
          </a:xfrm>
        </p:grpSpPr>
        <p:sp>
          <p:nvSpPr>
            <p:cNvPr id="4578" name="Google Shape;4578;p51"/>
            <p:cNvSpPr/>
            <p:nvPr/>
          </p:nvSpPr>
          <p:spPr>
            <a:xfrm>
              <a:off x="5600250" y="2815375"/>
              <a:ext cx="145425" cy="234250"/>
            </a:xfrm>
            <a:custGeom>
              <a:avLst/>
              <a:gdLst/>
              <a:ahLst/>
              <a:cxnLst/>
              <a:rect l="l" t="t" r="r" b="b"/>
              <a:pathLst>
                <a:path w="5817" h="9370" extrusionOk="0">
                  <a:moveTo>
                    <a:pt x="5170" y="0"/>
                  </a:moveTo>
                  <a:lnTo>
                    <a:pt x="4662" y="231"/>
                  </a:lnTo>
                  <a:lnTo>
                    <a:pt x="4155" y="554"/>
                  </a:lnTo>
                  <a:lnTo>
                    <a:pt x="3693" y="831"/>
                  </a:lnTo>
                  <a:lnTo>
                    <a:pt x="3185" y="1108"/>
                  </a:lnTo>
                  <a:lnTo>
                    <a:pt x="2724" y="1339"/>
                  </a:lnTo>
                  <a:lnTo>
                    <a:pt x="2170" y="1570"/>
                  </a:lnTo>
                  <a:lnTo>
                    <a:pt x="1662" y="1708"/>
                  </a:lnTo>
                  <a:lnTo>
                    <a:pt x="1108" y="1800"/>
                  </a:lnTo>
                  <a:lnTo>
                    <a:pt x="554" y="1893"/>
                  </a:lnTo>
                  <a:lnTo>
                    <a:pt x="1" y="1939"/>
                  </a:lnTo>
                  <a:lnTo>
                    <a:pt x="370" y="3739"/>
                  </a:lnTo>
                  <a:lnTo>
                    <a:pt x="1431" y="3508"/>
                  </a:lnTo>
                  <a:lnTo>
                    <a:pt x="2585" y="9370"/>
                  </a:lnTo>
                  <a:lnTo>
                    <a:pt x="5816" y="8724"/>
                  </a:lnTo>
                  <a:lnTo>
                    <a:pt x="4662" y="2908"/>
                  </a:lnTo>
                  <a:lnTo>
                    <a:pt x="5724" y="2677"/>
                  </a:lnTo>
                  <a:lnTo>
                    <a:pt x="5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51"/>
            <p:cNvSpPr/>
            <p:nvPr/>
          </p:nvSpPr>
          <p:spPr>
            <a:xfrm>
              <a:off x="5600250" y="2815375"/>
              <a:ext cx="145425" cy="234250"/>
            </a:xfrm>
            <a:custGeom>
              <a:avLst/>
              <a:gdLst/>
              <a:ahLst/>
              <a:cxnLst/>
              <a:rect l="l" t="t" r="r" b="b"/>
              <a:pathLst>
                <a:path w="5817" h="9370" fill="none" extrusionOk="0">
                  <a:moveTo>
                    <a:pt x="4662" y="2908"/>
                  </a:moveTo>
                  <a:lnTo>
                    <a:pt x="5724" y="2677"/>
                  </a:lnTo>
                  <a:lnTo>
                    <a:pt x="5170" y="0"/>
                  </a:lnTo>
                  <a:lnTo>
                    <a:pt x="5170" y="0"/>
                  </a:lnTo>
                  <a:lnTo>
                    <a:pt x="4662" y="231"/>
                  </a:lnTo>
                  <a:lnTo>
                    <a:pt x="4155" y="554"/>
                  </a:lnTo>
                  <a:lnTo>
                    <a:pt x="4155" y="554"/>
                  </a:lnTo>
                  <a:lnTo>
                    <a:pt x="3693" y="831"/>
                  </a:lnTo>
                  <a:lnTo>
                    <a:pt x="3185" y="1108"/>
                  </a:lnTo>
                  <a:lnTo>
                    <a:pt x="2724" y="1339"/>
                  </a:lnTo>
                  <a:lnTo>
                    <a:pt x="2170" y="1570"/>
                  </a:lnTo>
                  <a:lnTo>
                    <a:pt x="1662" y="1708"/>
                  </a:lnTo>
                  <a:lnTo>
                    <a:pt x="1108" y="1800"/>
                  </a:lnTo>
                  <a:lnTo>
                    <a:pt x="554" y="1893"/>
                  </a:lnTo>
                  <a:lnTo>
                    <a:pt x="1" y="1939"/>
                  </a:lnTo>
                  <a:lnTo>
                    <a:pt x="370" y="3739"/>
                  </a:lnTo>
                  <a:lnTo>
                    <a:pt x="1431" y="3508"/>
                  </a:lnTo>
                  <a:lnTo>
                    <a:pt x="2585" y="9370"/>
                  </a:lnTo>
                  <a:lnTo>
                    <a:pt x="5816" y="8724"/>
                  </a:lnTo>
                  <a:lnTo>
                    <a:pt x="4662" y="290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51"/>
            <p:cNvSpPr/>
            <p:nvPr/>
          </p:nvSpPr>
          <p:spPr>
            <a:xfrm>
              <a:off x="5716800" y="288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51"/>
            <p:cNvSpPr/>
            <p:nvPr/>
          </p:nvSpPr>
          <p:spPr>
            <a:xfrm>
              <a:off x="5458325" y="2690750"/>
              <a:ext cx="465050" cy="145425"/>
            </a:xfrm>
            <a:custGeom>
              <a:avLst/>
              <a:gdLst/>
              <a:ahLst/>
              <a:cxnLst/>
              <a:rect l="l" t="t" r="r" b="b"/>
              <a:pathLst>
                <a:path w="18602" h="5817" extrusionOk="0">
                  <a:moveTo>
                    <a:pt x="0" y="1"/>
                  </a:moveTo>
                  <a:lnTo>
                    <a:pt x="0" y="3370"/>
                  </a:lnTo>
                  <a:lnTo>
                    <a:pt x="1524" y="4524"/>
                  </a:lnTo>
                  <a:lnTo>
                    <a:pt x="1939" y="4801"/>
                  </a:lnTo>
                  <a:lnTo>
                    <a:pt x="2354" y="5078"/>
                  </a:lnTo>
                  <a:lnTo>
                    <a:pt x="2816" y="5308"/>
                  </a:lnTo>
                  <a:lnTo>
                    <a:pt x="3324" y="5493"/>
                  </a:lnTo>
                  <a:lnTo>
                    <a:pt x="3785" y="5632"/>
                  </a:lnTo>
                  <a:lnTo>
                    <a:pt x="4293" y="5724"/>
                  </a:lnTo>
                  <a:lnTo>
                    <a:pt x="4801" y="5816"/>
                  </a:lnTo>
                  <a:lnTo>
                    <a:pt x="5955" y="5816"/>
                  </a:lnTo>
                  <a:lnTo>
                    <a:pt x="6462" y="5770"/>
                  </a:lnTo>
                  <a:lnTo>
                    <a:pt x="6924" y="5678"/>
                  </a:lnTo>
                  <a:lnTo>
                    <a:pt x="7432" y="5539"/>
                  </a:lnTo>
                  <a:lnTo>
                    <a:pt x="7893" y="5355"/>
                  </a:lnTo>
                  <a:lnTo>
                    <a:pt x="8355" y="5170"/>
                  </a:lnTo>
                  <a:lnTo>
                    <a:pt x="8770" y="4939"/>
                  </a:lnTo>
                  <a:lnTo>
                    <a:pt x="9185" y="4662"/>
                  </a:lnTo>
                  <a:lnTo>
                    <a:pt x="9555" y="4431"/>
                  </a:lnTo>
                  <a:lnTo>
                    <a:pt x="9924" y="4201"/>
                  </a:lnTo>
                  <a:lnTo>
                    <a:pt x="10293" y="4016"/>
                  </a:lnTo>
                  <a:lnTo>
                    <a:pt x="10709" y="3878"/>
                  </a:lnTo>
                  <a:lnTo>
                    <a:pt x="11078" y="3785"/>
                  </a:lnTo>
                  <a:lnTo>
                    <a:pt x="11493" y="3693"/>
                  </a:lnTo>
                  <a:lnTo>
                    <a:pt x="11909" y="3647"/>
                  </a:lnTo>
                  <a:lnTo>
                    <a:pt x="18601" y="3647"/>
                  </a:lnTo>
                  <a:lnTo>
                    <a:pt x="186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51"/>
            <p:cNvSpPr/>
            <p:nvPr/>
          </p:nvSpPr>
          <p:spPr>
            <a:xfrm>
              <a:off x="5458325" y="2690750"/>
              <a:ext cx="465050" cy="145425"/>
            </a:xfrm>
            <a:custGeom>
              <a:avLst/>
              <a:gdLst/>
              <a:ahLst/>
              <a:cxnLst/>
              <a:rect l="l" t="t" r="r" b="b"/>
              <a:pathLst>
                <a:path w="18602" h="5817" fill="none" extrusionOk="0">
                  <a:moveTo>
                    <a:pt x="0" y="1"/>
                  </a:moveTo>
                  <a:lnTo>
                    <a:pt x="0" y="3370"/>
                  </a:lnTo>
                  <a:lnTo>
                    <a:pt x="1524" y="4524"/>
                  </a:lnTo>
                  <a:lnTo>
                    <a:pt x="1524" y="4524"/>
                  </a:lnTo>
                  <a:lnTo>
                    <a:pt x="1939" y="4801"/>
                  </a:lnTo>
                  <a:lnTo>
                    <a:pt x="2354" y="5078"/>
                  </a:lnTo>
                  <a:lnTo>
                    <a:pt x="2816" y="5308"/>
                  </a:lnTo>
                  <a:lnTo>
                    <a:pt x="3324" y="5493"/>
                  </a:lnTo>
                  <a:lnTo>
                    <a:pt x="3785" y="5632"/>
                  </a:lnTo>
                  <a:lnTo>
                    <a:pt x="4293" y="5724"/>
                  </a:lnTo>
                  <a:lnTo>
                    <a:pt x="4801" y="5816"/>
                  </a:lnTo>
                  <a:lnTo>
                    <a:pt x="5308" y="5816"/>
                  </a:lnTo>
                  <a:lnTo>
                    <a:pt x="5308" y="5816"/>
                  </a:lnTo>
                  <a:lnTo>
                    <a:pt x="5447" y="5816"/>
                  </a:lnTo>
                  <a:lnTo>
                    <a:pt x="5447" y="5816"/>
                  </a:lnTo>
                  <a:lnTo>
                    <a:pt x="5955" y="5816"/>
                  </a:lnTo>
                  <a:lnTo>
                    <a:pt x="6462" y="5770"/>
                  </a:lnTo>
                  <a:lnTo>
                    <a:pt x="6924" y="5678"/>
                  </a:lnTo>
                  <a:lnTo>
                    <a:pt x="7432" y="5539"/>
                  </a:lnTo>
                  <a:lnTo>
                    <a:pt x="7893" y="5355"/>
                  </a:lnTo>
                  <a:lnTo>
                    <a:pt x="8355" y="5170"/>
                  </a:lnTo>
                  <a:lnTo>
                    <a:pt x="8770" y="4939"/>
                  </a:lnTo>
                  <a:lnTo>
                    <a:pt x="9185" y="4662"/>
                  </a:lnTo>
                  <a:lnTo>
                    <a:pt x="9185" y="4662"/>
                  </a:lnTo>
                  <a:lnTo>
                    <a:pt x="9555" y="4431"/>
                  </a:lnTo>
                  <a:lnTo>
                    <a:pt x="9924" y="4201"/>
                  </a:lnTo>
                  <a:lnTo>
                    <a:pt x="10293" y="4016"/>
                  </a:lnTo>
                  <a:lnTo>
                    <a:pt x="10709" y="3878"/>
                  </a:lnTo>
                  <a:lnTo>
                    <a:pt x="11078" y="3785"/>
                  </a:lnTo>
                  <a:lnTo>
                    <a:pt x="11493" y="3693"/>
                  </a:lnTo>
                  <a:lnTo>
                    <a:pt x="11909" y="3647"/>
                  </a:lnTo>
                  <a:lnTo>
                    <a:pt x="12324" y="3647"/>
                  </a:lnTo>
                  <a:lnTo>
                    <a:pt x="18601" y="3647"/>
                  </a:lnTo>
                  <a:lnTo>
                    <a:pt x="18601" y="1"/>
                  </a:ln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51"/>
            <p:cNvSpPr/>
            <p:nvPr/>
          </p:nvSpPr>
          <p:spPr>
            <a:xfrm>
              <a:off x="5458325" y="2690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4" name="Google Shape;4584;p51"/>
          <p:cNvGrpSpPr/>
          <p:nvPr/>
        </p:nvGrpSpPr>
        <p:grpSpPr>
          <a:xfrm>
            <a:off x="1051143" y="3334668"/>
            <a:ext cx="365206" cy="444610"/>
            <a:chOff x="1015825" y="3303475"/>
            <a:chExt cx="381975" cy="465025"/>
          </a:xfrm>
        </p:grpSpPr>
        <p:sp>
          <p:nvSpPr>
            <p:cNvPr id="4585" name="Google Shape;4585;p51"/>
            <p:cNvSpPr/>
            <p:nvPr/>
          </p:nvSpPr>
          <p:spPr>
            <a:xfrm>
              <a:off x="1051600" y="3362325"/>
              <a:ext cx="47350" cy="48475"/>
            </a:xfrm>
            <a:custGeom>
              <a:avLst/>
              <a:gdLst/>
              <a:ahLst/>
              <a:cxnLst/>
              <a:rect l="l" t="t" r="r" b="b"/>
              <a:pathLst>
                <a:path w="1894" h="1939" extrusionOk="0">
                  <a:moveTo>
                    <a:pt x="693" y="0"/>
                  </a:moveTo>
                  <a:lnTo>
                    <a:pt x="324" y="415"/>
                  </a:lnTo>
                  <a:lnTo>
                    <a:pt x="1" y="831"/>
                  </a:lnTo>
                  <a:lnTo>
                    <a:pt x="924" y="1800"/>
                  </a:lnTo>
                  <a:lnTo>
                    <a:pt x="1109" y="1939"/>
                  </a:lnTo>
                  <a:lnTo>
                    <a:pt x="1524" y="1939"/>
                  </a:lnTo>
                  <a:lnTo>
                    <a:pt x="1709" y="1800"/>
                  </a:lnTo>
                  <a:lnTo>
                    <a:pt x="1847" y="1616"/>
                  </a:lnTo>
                  <a:lnTo>
                    <a:pt x="1893" y="1431"/>
                  </a:lnTo>
                  <a:lnTo>
                    <a:pt x="1847" y="1200"/>
                  </a:lnTo>
                  <a:lnTo>
                    <a:pt x="1709" y="101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51"/>
            <p:cNvSpPr/>
            <p:nvPr/>
          </p:nvSpPr>
          <p:spPr>
            <a:xfrm>
              <a:off x="1051600" y="3362325"/>
              <a:ext cx="47350" cy="48475"/>
            </a:xfrm>
            <a:custGeom>
              <a:avLst/>
              <a:gdLst/>
              <a:ahLst/>
              <a:cxnLst/>
              <a:rect l="l" t="t" r="r" b="b"/>
              <a:pathLst>
                <a:path w="1894" h="1939" fill="none" extrusionOk="0">
                  <a:moveTo>
                    <a:pt x="1709" y="1016"/>
                  </a:moveTo>
                  <a:lnTo>
                    <a:pt x="693" y="0"/>
                  </a:lnTo>
                  <a:lnTo>
                    <a:pt x="693" y="0"/>
                  </a:lnTo>
                  <a:lnTo>
                    <a:pt x="324" y="415"/>
                  </a:lnTo>
                  <a:lnTo>
                    <a:pt x="1" y="831"/>
                  </a:lnTo>
                  <a:lnTo>
                    <a:pt x="924" y="1800"/>
                  </a:lnTo>
                  <a:lnTo>
                    <a:pt x="924" y="1800"/>
                  </a:lnTo>
                  <a:lnTo>
                    <a:pt x="1109" y="1939"/>
                  </a:lnTo>
                  <a:lnTo>
                    <a:pt x="1339" y="1939"/>
                  </a:lnTo>
                  <a:lnTo>
                    <a:pt x="1524" y="1939"/>
                  </a:lnTo>
                  <a:lnTo>
                    <a:pt x="1709" y="1800"/>
                  </a:lnTo>
                  <a:lnTo>
                    <a:pt x="1709" y="1800"/>
                  </a:lnTo>
                  <a:lnTo>
                    <a:pt x="1847" y="1616"/>
                  </a:lnTo>
                  <a:lnTo>
                    <a:pt x="1893" y="1431"/>
                  </a:lnTo>
                  <a:lnTo>
                    <a:pt x="1847" y="1200"/>
                  </a:lnTo>
                  <a:lnTo>
                    <a:pt x="1709" y="1016"/>
                  </a:lnTo>
                  <a:lnTo>
                    <a:pt x="1709" y="101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51"/>
            <p:cNvSpPr/>
            <p:nvPr/>
          </p:nvSpPr>
          <p:spPr>
            <a:xfrm>
              <a:off x="1094300" y="3387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51"/>
            <p:cNvSpPr/>
            <p:nvPr/>
          </p:nvSpPr>
          <p:spPr>
            <a:xfrm>
              <a:off x="1314700" y="3362325"/>
              <a:ext cx="47325" cy="48475"/>
            </a:xfrm>
            <a:custGeom>
              <a:avLst/>
              <a:gdLst/>
              <a:ahLst/>
              <a:cxnLst/>
              <a:rect l="l" t="t" r="r" b="b"/>
              <a:pathLst>
                <a:path w="1893" h="1939" extrusionOk="0">
                  <a:moveTo>
                    <a:pt x="1154" y="0"/>
                  </a:moveTo>
                  <a:lnTo>
                    <a:pt x="139" y="1016"/>
                  </a:lnTo>
                  <a:lnTo>
                    <a:pt x="46" y="1200"/>
                  </a:lnTo>
                  <a:lnTo>
                    <a:pt x="0" y="1431"/>
                  </a:lnTo>
                  <a:lnTo>
                    <a:pt x="46" y="1616"/>
                  </a:lnTo>
                  <a:lnTo>
                    <a:pt x="139" y="1800"/>
                  </a:lnTo>
                  <a:lnTo>
                    <a:pt x="323" y="1939"/>
                  </a:lnTo>
                  <a:lnTo>
                    <a:pt x="739" y="1939"/>
                  </a:lnTo>
                  <a:lnTo>
                    <a:pt x="923" y="1800"/>
                  </a:lnTo>
                  <a:lnTo>
                    <a:pt x="1893" y="831"/>
                  </a:lnTo>
                  <a:lnTo>
                    <a:pt x="1523" y="415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51"/>
            <p:cNvSpPr/>
            <p:nvPr/>
          </p:nvSpPr>
          <p:spPr>
            <a:xfrm>
              <a:off x="1314700" y="3362325"/>
              <a:ext cx="47325" cy="48475"/>
            </a:xfrm>
            <a:custGeom>
              <a:avLst/>
              <a:gdLst/>
              <a:ahLst/>
              <a:cxnLst/>
              <a:rect l="l" t="t" r="r" b="b"/>
              <a:pathLst>
                <a:path w="1893" h="1939" fill="none" extrusionOk="0">
                  <a:moveTo>
                    <a:pt x="1154" y="0"/>
                  </a:moveTo>
                  <a:lnTo>
                    <a:pt x="139" y="1016"/>
                  </a:lnTo>
                  <a:lnTo>
                    <a:pt x="139" y="1016"/>
                  </a:lnTo>
                  <a:lnTo>
                    <a:pt x="46" y="1200"/>
                  </a:lnTo>
                  <a:lnTo>
                    <a:pt x="0" y="1431"/>
                  </a:lnTo>
                  <a:lnTo>
                    <a:pt x="46" y="1616"/>
                  </a:lnTo>
                  <a:lnTo>
                    <a:pt x="139" y="1800"/>
                  </a:lnTo>
                  <a:lnTo>
                    <a:pt x="139" y="1800"/>
                  </a:lnTo>
                  <a:lnTo>
                    <a:pt x="323" y="1939"/>
                  </a:lnTo>
                  <a:lnTo>
                    <a:pt x="554" y="1939"/>
                  </a:lnTo>
                  <a:lnTo>
                    <a:pt x="739" y="1939"/>
                  </a:lnTo>
                  <a:lnTo>
                    <a:pt x="923" y="1800"/>
                  </a:lnTo>
                  <a:lnTo>
                    <a:pt x="1893" y="831"/>
                  </a:lnTo>
                  <a:lnTo>
                    <a:pt x="1893" y="831"/>
                  </a:lnTo>
                  <a:lnTo>
                    <a:pt x="1523" y="415"/>
                  </a:lnTo>
                  <a:lnTo>
                    <a:pt x="1154" y="0"/>
                  </a:lnTo>
                  <a:lnTo>
                    <a:pt x="1154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51"/>
            <p:cNvSpPr/>
            <p:nvPr/>
          </p:nvSpPr>
          <p:spPr>
            <a:xfrm>
              <a:off x="1343550" y="3362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51"/>
            <p:cNvSpPr/>
            <p:nvPr/>
          </p:nvSpPr>
          <p:spPr>
            <a:xfrm>
              <a:off x="1192375" y="3303475"/>
              <a:ext cx="27725" cy="60025"/>
            </a:xfrm>
            <a:custGeom>
              <a:avLst/>
              <a:gdLst/>
              <a:ahLst/>
              <a:cxnLst/>
              <a:rect l="l" t="t" r="r" b="b"/>
              <a:pathLst>
                <a:path w="1109" h="2401" extrusionOk="0">
                  <a:moveTo>
                    <a:pt x="555" y="0"/>
                  </a:moveTo>
                  <a:lnTo>
                    <a:pt x="1" y="46"/>
                  </a:lnTo>
                  <a:lnTo>
                    <a:pt x="1" y="1846"/>
                  </a:lnTo>
                  <a:lnTo>
                    <a:pt x="47" y="2077"/>
                  </a:lnTo>
                  <a:lnTo>
                    <a:pt x="185" y="2216"/>
                  </a:lnTo>
                  <a:lnTo>
                    <a:pt x="370" y="2354"/>
                  </a:lnTo>
                  <a:lnTo>
                    <a:pt x="555" y="2400"/>
                  </a:lnTo>
                  <a:lnTo>
                    <a:pt x="785" y="2354"/>
                  </a:lnTo>
                  <a:lnTo>
                    <a:pt x="970" y="2216"/>
                  </a:lnTo>
                  <a:lnTo>
                    <a:pt x="1062" y="2077"/>
                  </a:lnTo>
                  <a:lnTo>
                    <a:pt x="1109" y="1846"/>
                  </a:lnTo>
                  <a:lnTo>
                    <a:pt x="1109" y="4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51"/>
            <p:cNvSpPr/>
            <p:nvPr/>
          </p:nvSpPr>
          <p:spPr>
            <a:xfrm>
              <a:off x="1192375" y="3303475"/>
              <a:ext cx="27725" cy="60025"/>
            </a:xfrm>
            <a:custGeom>
              <a:avLst/>
              <a:gdLst/>
              <a:ahLst/>
              <a:cxnLst/>
              <a:rect l="l" t="t" r="r" b="b"/>
              <a:pathLst>
                <a:path w="1109" h="2401" fill="none" extrusionOk="0">
                  <a:moveTo>
                    <a:pt x="555" y="0"/>
                  </a:moveTo>
                  <a:lnTo>
                    <a:pt x="555" y="0"/>
                  </a:lnTo>
                  <a:lnTo>
                    <a:pt x="1" y="46"/>
                  </a:lnTo>
                  <a:lnTo>
                    <a:pt x="1" y="1846"/>
                  </a:lnTo>
                  <a:lnTo>
                    <a:pt x="1" y="1846"/>
                  </a:lnTo>
                  <a:lnTo>
                    <a:pt x="47" y="2077"/>
                  </a:lnTo>
                  <a:lnTo>
                    <a:pt x="185" y="2216"/>
                  </a:lnTo>
                  <a:lnTo>
                    <a:pt x="370" y="2354"/>
                  </a:lnTo>
                  <a:lnTo>
                    <a:pt x="555" y="2400"/>
                  </a:lnTo>
                  <a:lnTo>
                    <a:pt x="555" y="2400"/>
                  </a:lnTo>
                  <a:lnTo>
                    <a:pt x="785" y="2354"/>
                  </a:lnTo>
                  <a:lnTo>
                    <a:pt x="970" y="2216"/>
                  </a:lnTo>
                  <a:lnTo>
                    <a:pt x="1062" y="2077"/>
                  </a:lnTo>
                  <a:lnTo>
                    <a:pt x="1109" y="1846"/>
                  </a:lnTo>
                  <a:lnTo>
                    <a:pt x="1109" y="46"/>
                  </a:lnTo>
                  <a:lnTo>
                    <a:pt x="1109" y="46"/>
                  </a:lnTo>
                  <a:lnTo>
                    <a:pt x="555" y="0"/>
                  </a:lnTo>
                  <a:lnTo>
                    <a:pt x="555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51"/>
            <p:cNvSpPr/>
            <p:nvPr/>
          </p:nvSpPr>
          <p:spPr>
            <a:xfrm>
              <a:off x="1206225" y="3303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51"/>
            <p:cNvSpPr/>
            <p:nvPr/>
          </p:nvSpPr>
          <p:spPr>
            <a:xfrm>
              <a:off x="1015825" y="3308075"/>
              <a:ext cx="381975" cy="226200"/>
            </a:xfrm>
            <a:custGeom>
              <a:avLst/>
              <a:gdLst/>
              <a:ahLst/>
              <a:cxnLst/>
              <a:rect l="l" t="t" r="r" b="b"/>
              <a:pathLst>
                <a:path w="15279" h="9048" extrusionOk="0">
                  <a:moveTo>
                    <a:pt x="6001" y="1"/>
                  </a:moveTo>
                  <a:lnTo>
                    <a:pt x="5170" y="232"/>
                  </a:lnTo>
                  <a:lnTo>
                    <a:pt x="4386" y="555"/>
                  </a:lnTo>
                  <a:lnTo>
                    <a:pt x="3647" y="970"/>
                  </a:lnTo>
                  <a:lnTo>
                    <a:pt x="2955" y="1432"/>
                  </a:lnTo>
                  <a:lnTo>
                    <a:pt x="3924" y="2447"/>
                  </a:lnTo>
                  <a:lnTo>
                    <a:pt x="4109" y="2678"/>
                  </a:lnTo>
                  <a:lnTo>
                    <a:pt x="4293" y="2955"/>
                  </a:lnTo>
                  <a:lnTo>
                    <a:pt x="4386" y="3278"/>
                  </a:lnTo>
                  <a:lnTo>
                    <a:pt x="4386" y="3601"/>
                  </a:lnTo>
                  <a:lnTo>
                    <a:pt x="4386" y="3878"/>
                  </a:lnTo>
                  <a:lnTo>
                    <a:pt x="4293" y="4201"/>
                  </a:lnTo>
                  <a:lnTo>
                    <a:pt x="4109" y="4478"/>
                  </a:lnTo>
                  <a:lnTo>
                    <a:pt x="3924" y="4755"/>
                  </a:lnTo>
                  <a:lnTo>
                    <a:pt x="3647" y="4939"/>
                  </a:lnTo>
                  <a:lnTo>
                    <a:pt x="3370" y="5078"/>
                  </a:lnTo>
                  <a:lnTo>
                    <a:pt x="3093" y="5170"/>
                  </a:lnTo>
                  <a:lnTo>
                    <a:pt x="2770" y="5216"/>
                  </a:lnTo>
                  <a:lnTo>
                    <a:pt x="2447" y="5170"/>
                  </a:lnTo>
                  <a:lnTo>
                    <a:pt x="2124" y="5078"/>
                  </a:lnTo>
                  <a:lnTo>
                    <a:pt x="1847" y="4939"/>
                  </a:lnTo>
                  <a:lnTo>
                    <a:pt x="1616" y="4755"/>
                  </a:lnTo>
                  <a:lnTo>
                    <a:pt x="832" y="3970"/>
                  </a:lnTo>
                  <a:lnTo>
                    <a:pt x="463" y="4801"/>
                  </a:lnTo>
                  <a:lnTo>
                    <a:pt x="232" y="5632"/>
                  </a:lnTo>
                  <a:lnTo>
                    <a:pt x="93" y="6093"/>
                  </a:lnTo>
                  <a:lnTo>
                    <a:pt x="47" y="6555"/>
                  </a:lnTo>
                  <a:lnTo>
                    <a:pt x="1" y="7016"/>
                  </a:lnTo>
                  <a:lnTo>
                    <a:pt x="1" y="7478"/>
                  </a:lnTo>
                  <a:lnTo>
                    <a:pt x="1" y="9047"/>
                  </a:lnTo>
                  <a:lnTo>
                    <a:pt x="2216" y="9047"/>
                  </a:lnTo>
                  <a:lnTo>
                    <a:pt x="2355" y="8632"/>
                  </a:lnTo>
                  <a:lnTo>
                    <a:pt x="2540" y="8216"/>
                  </a:lnTo>
                  <a:lnTo>
                    <a:pt x="2816" y="7847"/>
                  </a:lnTo>
                  <a:lnTo>
                    <a:pt x="3140" y="7524"/>
                  </a:lnTo>
                  <a:lnTo>
                    <a:pt x="3509" y="7293"/>
                  </a:lnTo>
                  <a:lnTo>
                    <a:pt x="3924" y="7109"/>
                  </a:lnTo>
                  <a:lnTo>
                    <a:pt x="4386" y="6970"/>
                  </a:lnTo>
                  <a:lnTo>
                    <a:pt x="4847" y="6924"/>
                  </a:lnTo>
                  <a:lnTo>
                    <a:pt x="10432" y="6924"/>
                  </a:lnTo>
                  <a:lnTo>
                    <a:pt x="10894" y="6970"/>
                  </a:lnTo>
                  <a:lnTo>
                    <a:pt x="11355" y="7109"/>
                  </a:lnTo>
                  <a:lnTo>
                    <a:pt x="11725" y="7293"/>
                  </a:lnTo>
                  <a:lnTo>
                    <a:pt x="12094" y="7524"/>
                  </a:lnTo>
                  <a:lnTo>
                    <a:pt x="12417" y="7847"/>
                  </a:lnTo>
                  <a:lnTo>
                    <a:pt x="12694" y="8216"/>
                  </a:lnTo>
                  <a:lnTo>
                    <a:pt x="12925" y="8632"/>
                  </a:lnTo>
                  <a:lnTo>
                    <a:pt x="13017" y="9047"/>
                  </a:lnTo>
                  <a:lnTo>
                    <a:pt x="15278" y="9047"/>
                  </a:lnTo>
                  <a:lnTo>
                    <a:pt x="15278" y="7478"/>
                  </a:lnTo>
                  <a:lnTo>
                    <a:pt x="15232" y="7016"/>
                  </a:lnTo>
                  <a:lnTo>
                    <a:pt x="15232" y="6555"/>
                  </a:lnTo>
                  <a:lnTo>
                    <a:pt x="15140" y="6093"/>
                  </a:lnTo>
                  <a:lnTo>
                    <a:pt x="15048" y="5632"/>
                  </a:lnTo>
                  <a:lnTo>
                    <a:pt x="14771" y="4801"/>
                  </a:lnTo>
                  <a:lnTo>
                    <a:pt x="14402" y="3970"/>
                  </a:lnTo>
                  <a:lnTo>
                    <a:pt x="13663" y="4755"/>
                  </a:lnTo>
                  <a:lnTo>
                    <a:pt x="13386" y="4939"/>
                  </a:lnTo>
                  <a:lnTo>
                    <a:pt x="13109" y="5078"/>
                  </a:lnTo>
                  <a:lnTo>
                    <a:pt x="12786" y="5170"/>
                  </a:lnTo>
                  <a:lnTo>
                    <a:pt x="12509" y="5216"/>
                  </a:lnTo>
                  <a:lnTo>
                    <a:pt x="12186" y="5170"/>
                  </a:lnTo>
                  <a:lnTo>
                    <a:pt x="11863" y="5078"/>
                  </a:lnTo>
                  <a:lnTo>
                    <a:pt x="11586" y="4939"/>
                  </a:lnTo>
                  <a:lnTo>
                    <a:pt x="11355" y="4755"/>
                  </a:lnTo>
                  <a:lnTo>
                    <a:pt x="11124" y="4478"/>
                  </a:lnTo>
                  <a:lnTo>
                    <a:pt x="10986" y="4201"/>
                  </a:lnTo>
                  <a:lnTo>
                    <a:pt x="10894" y="3878"/>
                  </a:lnTo>
                  <a:lnTo>
                    <a:pt x="10848" y="3601"/>
                  </a:lnTo>
                  <a:lnTo>
                    <a:pt x="10894" y="3278"/>
                  </a:lnTo>
                  <a:lnTo>
                    <a:pt x="10986" y="2955"/>
                  </a:lnTo>
                  <a:lnTo>
                    <a:pt x="11124" y="2678"/>
                  </a:lnTo>
                  <a:lnTo>
                    <a:pt x="11355" y="2447"/>
                  </a:lnTo>
                  <a:lnTo>
                    <a:pt x="12325" y="1432"/>
                  </a:lnTo>
                  <a:lnTo>
                    <a:pt x="11632" y="970"/>
                  </a:lnTo>
                  <a:lnTo>
                    <a:pt x="10894" y="555"/>
                  </a:lnTo>
                  <a:lnTo>
                    <a:pt x="10109" y="232"/>
                  </a:lnTo>
                  <a:lnTo>
                    <a:pt x="9278" y="1"/>
                  </a:lnTo>
                  <a:lnTo>
                    <a:pt x="9278" y="1662"/>
                  </a:lnTo>
                  <a:lnTo>
                    <a:pt x="9232" y="1985"/>
                  </a:lnTo>
                  <a:lnTo>
                    <a:pt x="9140" y="2309"/>
                  </a:lnTo>
                  <a:lnTo>
                    <a:pt x="9001" y="2585"/>
                  </a:lnTo>
                  <a:lnTo>
                    <a:pt x="8771" y="2816"/>
                  </a:lnTo>
                  <a:lnTo>
                    <a:pt x="8540" y="3001"/>
                  </a:lnTo>
                  <a:lnTo>
                    <a:pt x="8263" y="3186"/>
                  </a:lnTo>
                  <a:lnTo>
                    <a:pt x="7940" y="3278"/>
                  </a:lnTo>
                  <a:lnTo>
                    <a:pt x="7294" y="3278"/>
                  </a:lnTo>
                  <a:lnTo>
                    <a:pt x="6970" y="3186"/>
                  </a:lnTo>
                  <a:lnTo>
                    <a:pt x="6694" y="3001"/>
                  </a:lnTo>
                  <a:lnTo>
                    <a:pt x="6463" y="2816"/>
                  </a:lnTo>
                  <a:lnTo>
                    <a:pt x="6278" y="2585"/>
                  </a:lnTo>
                  <a:lnTo>
                    <a:pt x="6140" y="2309"/>
                  </a:lnTo>
                  <a:lnTo>
                    <a:pt x="6047" y="1985"/>
                  </a:lnTo>
                  <a:lnTo>
                    <a:pt x="6001" y="1662"/>
                  </a:lnTo>
                  <a:lnTo>
                    <a:pt x="60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51"/>
            <p:cNvSpPr/>
            <p:nvPr/>
          </p:nvSpPr>
          <p:spPr>
            <a:xfrm>
              <a:off x="1015825" y="3308075"/>
              <a:ext cx="381975" cy="226200"/>
            </a:xfrm>
            <a:custGeom>
              <a:avLst/>
              <a:gdLst/>
              <a:ahLst/>
              <a:cxnLst/>
              <a:rect l="l" t="t" r="r" b="b"/>
              <a:pathLst>
                <a:path w="15279" h="9048" fill="none" extrusionOk="0">
                  <a:moveTo>
                    <a:pt x="14402" y="3970"/>
                  </a:moveTo>
                  <a:lnTo>
                    <a:pt x="13663" y="4755"/>
                  </a:lnTo>
                  <a:lnTo>
                    <a:pt x="13663" y="4755"/>
                  </a:lnTo>
                  <a:lnTo>
                    <a:pt x="13386" y="4939"/>
                  </a:lnTo>
                  <a:lnTo>
                    <a:pt x="13109" y="5078"/>
                  </a:lnTo>
                  <a:lnTo>
                    <a:pt x="12786" y="5170"/>
                  </a:lnTo>
                  <a:lnTo>
                    <a:pt x="12509" y="5216"/>
                  </a:lnTo>
                  <a:lnTo>
                    <a:pt x="12509" y="5216"/>
                  </a:lnTo>
                  <a:lnTo>
                    <a:pt x="12186" y="5170"/>
                  </a:lnTo>
                  <a:lnTo>
                    <a:pt x="11863" y="5078"/>
                  </a:lnTo>
                  <a:lnTo>
                    <a:pt x="11586" y="4939"/>
                  </a:lnTo>
                  <a:lnTo>
                    <a:pt x="11355" y="4755"/>
                  </a:lnTo>
                  <a:lnTo>
                    <a:pt x="11355" y="4755"/>
                  </a:lnTo>
                  <a:lnTo>
                    <a:pt x="11124" y="4478"/>
                  </a:lnTo>
                  <a:lnTo>
                    <a:pt x="10986" y="4201"/>
                  </a:lnTo>
                  <a:lnTo>
                    <a:pt x="10894" y="3878"/>
                  </a:lnTo>
                  <a:lnTo>
                    <a:pt x="10848" y="3601"/>
                  </a:lnTo>
                  <a:lnTo>
                    <a:pt x="10894" y="3278"/>
                  </a:lnTo>
                  <a:lnTo>
                    <a:pt x="10986" y="2955"/>
                  </a:lnTo>
                  <a:lnTo>
                    <a:pt x="11124" y="2678"/>
                  </a:lnTo>
                  <a:lnTo>
                    <a:pt x="11355" y="2447"/>
                  </a:lnTo>
                  <a:lnTo>
                    <a:pt x="12325" y="1432"/>
                  </a:lnTo>
                  <a:lnTo>
                    <a:pt x="12325" y="1432"/>
                  </a:lnTo>
                  <a:lnTo>
                    <a:pt x="11632" y="970"/>
                  </a:lnTo>
                  <a:lnTo>
                    <a:pt x="10894" y="555"/>
                  </a:lnTo>
                  <a:lnTo>
                    <a:pt x="10109" y="232"/>
                  </a:lnTo>
                  <a:lnTo>
                    <a:pt x="9278" y="1"/>
                  </a:lnTo>
                  <a:lnTo>
                    <a:pt x="9278" y="1662"/>
                  </a:lnTo>
                  <a:lnTo>
                    <a:pt x="9278" y="1662"/>
                  </a:lnTo>
                  <a:lnTo>
                    <a:pt x="9232" y="1985"/>
                  </a:lnTo>
                  <a:lnTo>
                    <a:pt x="9140" y="2309"/>
                  </a:lnTo>
                  <a:lnTo>
                    <a:pt x="9001" y="2585"/>
                  </a:lnTo>
                  <a:lnTo>
                    <a:pt x="8771" y="2816"/>
                  </a:lnTo>
                  <a:lnTo>
                    <a:pt x="8540" y="3001"/>
                  </a:lnTo>
                  <a:lnTo>
                    <a:pt x="8263" y="3186"/>
                  </a:lnTo>
                  <a:lnTo>
                    <a:pt x="7940" y="3278"/>
                  </a:lnTo>
                  <a:lnTo>
                    <a:pt x="7617" y="3278"/>
                  </a:lnTo>
                  <a:lnTo>
                    <a:pt x="7617" y="3278"/>
                  </a:lnTo>
                  <a:lnTo>
                    <a:pt x="7294" y="3278"/>
                  </a:lnTo>
                  <a:lnTo>
                    <a:pt x="6970" y="3186"/>
                  </a:lnTo>
                  <a:lnTo>
                    <a:pt x="6694" y="3001"/>
                  </a:lnTo>
                  <a:lnTo>
                    <a:pt x="6463" y="2816"/>
                  </a:lnTo>
                  <a:lnTo>
                    <a:pt x="6278" y="2585"/>
                  </a:lnTo>
                  <a:lnTo>
                    <a:pt x="6140" y="2309"/>
                  </a:lnTo>
                  <a:lnTo>
                    <a:pt x="6047" y="1985"/>
                  </a:lnTo>
                  <a:lnTo>
                    <a:pt x="6001" y="1662"/>
                  </a:lnTo>
                  <a:lnTo>
                    <a:pt x="6001" y="1"/>
                  </a:lnTo>
                  <a:lnTo>
                    <a:pt x="6001" y="1"/>
                  </a:lnTo>
                  <a:lnTo>
                    <a:pt x="5170" y="232"/>
                  </a:lnTo>
                  <a:lnTo>
                    <a:pt x="4386" y="555"/>
                  </a:lnTo>
                  <a:lnTo>
                    <a:pt x="3647" y="970"/>
                  </a:lnTo>
                  <a:lnTo>
                    <a:pt x="2955" y="1432"/>
                  </a:lnTo>
                  <a:lnTo>
                    <a:pt x="3924" y="2447"/>
                  </a:lnTo>
                  <a:lnTo>
                    <a:pt x="3924" y="2447"/>
                  </a:lnTo>
                  <a:lnTo>
                    <a:pt x="4109" y="2678"/>
                  </a:lnTo>
                  <a:lnTo>
                    <a:pt x="4293" y="2955"/>
                  </a:lnTo>
                  <a:lnTo>
                    <a:pt x="4386" y="3278"/>
                  </a:lnTo>
                  <a:lnTo>
                    <a:pt x="4386" y="3601"/>
                  </a:lnTo>
                  <a:lnTo>
                    <a:pt x="4386" y="3878"/>
                  </a:lnTo>
                  <a:lnTo>
                    <a:pt x="4293" y="4201"/>
                  </a:lnTo>
                  <a:lnTo>
                    <a:pt x="4109" y="4478"/>
                  </a:lnTo>
                  <a:lnTo>
                    <a:pt x="3924" y="4755"/>
                  </a:lnTo>
                  <a:lnTo>
                    <a:pt x="3924" y="4755"/>
                  </a:lnTo>
                  <a:lnTo>
                    <a:pt x="3647" y="4939"/>
                  </a:lnTo>
                  <a:lnTo>
                    <a:pt x="3370" y="5078"/>
                  </a:lnTo>
                  <a:lnTo>
                    <a:pt x="3093" y="5170"/>
                  </a:lnTo>
                  <a:lnTo>
                    <a:pt x="2770" y="5216"/>
                  </a:lnTo>
                  <a:lnTo>
                    <a:pt x="2770" y="5216"/>
                  </a:lnTo>
                  <a:lnTo>
                    <a:pt x="2447" y="5170"/>
                  </a:lnTo>
                  <a:lnTo>
                    <a:pt x="2124" y="5078"/>
                  </a:lnTo>
                  <a:lnTo>
                    <a:pt x="1847" y="4939"/>
                  </a:lnTo>
                  <a:lnTo>
                    <a:pt x="1616" y="4755"/>
                  </a:lnTo>
                  <a:lnTo>
                    <a:pt x="832" y="3970"/>
                  </a:lnTo>
                  <a:lnTo>
                    <a:pt x="832" y="3970"/>
                  </a:lnTo>
                  <a:lnTo>
                    <a:pt x="463" y="4801"/>
                  </a:lnTo>
                  <a:lnTo>
                    <a:pt x="232" y="5632"/>
                  </a:lnTo>
                  <a:lnTo>
                    <a:pt x="93" y="6093"/>
                  </a:lnTo>
                  <a:lnTo>
                    <a:pt x="47" y="6555"/>
                  </a:lnTo>
                  <a:lnTo>
                    <a:pt x="1" y="7016"/>
                  </a:lnTo>
                  <a:lnTo>
                    <a:pt x="1" y="7478"/>
                  </a:lnTo>
                  <a:lnTo>
                    <a:pt x="1" y="9047"/>
                  </a:lnTo>
                  <a:lnTo>
                    <a:pt x="2216" y="9047"/>
                  </a:lnTo>
                  <a:lnTo>
                    <a:pt x="2216" y="9047"/>
                  </a:lnTo>
                  <a:lnTo>
                    <a:pt x="2355" y="8632"/>
                  </a:lnTo>
                  <a:lnTo>
                    <a:pt x="2540" y="8216"/>
                  </a:lnTo>
                  <a:lnTo>
                    <a:pt x="2816" y="7847"/>
                  </a:lnTo>
                  <a:lnTo>
                    <a:pt x="3140" y="7524"/>
                  </a:lnTo>
                  <a:lnTo>
                    <a:pt x="3509" y="7293"/>
                  </a:lnTo>
                  <a:lnTo>
                    <a:pt x="3924" y="7109"/>
                  </a:lnTo>
                  <a:lnTo>
                    <a:pt x="4386" y="6970"/>
                  </a:lnTo>
                  <a:lnTo>
                    <a:pt x="4847" y="6924"/>
                  </a:lnTo>
                  <a:lnTo>
                    <a:pt x="10432" y="6924"/>
                  </a:lnTo>
                  <a:lnTo>
                    <a:pt x="10432" y="6924"/>
                  </a:lnTo>
                  <a:lnTo>
                    <a:pt x="10894" y="6970"/>
                  </a:lnTo>
                  <a:lnTo>
                    <a:pt x="11355" y="7109"/>
                  </a:lnTo>
                  <a:lnTo>
                    <a:pt x="11725" y="7293"/>
                  </a:lnTo>
                  <a:lnTo>
                    <a:pt x="12094" y="7524"/>
                  </a:lnTo>
                  <a:lnTo>
                    <a:pt x="12417" y="7847"/>
                  </a:lnTo>
                  <a:lnTo>
                    <a:pt x="12694" y="8216"/>
                  </a:lnTo>
                  <a:lnTo>
                    <a:pt x="12925" y="8632"/>
                  </a:lnTo>
                  <a:lnTo>
                    <a:pt x="13017" y="9047"/>
                  </a:lnTo>
                  <a:lnTo>
                    <a:pt x="15278" y="9047"/>
                  </a:lnTo>
                  <a:lnTo>
                    <a:pt x="15278" y="7478"/>
                  </a:lnTo>
                  <a:lnTo>
                    <a:pt x="15278" y="7478"/>
                  </a:lnTo>
                  <a:lnTo>
                    <a:pt x="15232" y="7016"/>
                  </a:lnTo>
                  <a:lnTo>
                    <a:pt x="15232" y="6555"/>
                  </a:lnTo>
                  <a:lnTo>
                    <a:pt x="15140" y="6093"/>
                  </a:lnTo>
                  <a:lnTo>
                    <a:pt x="15048" y="5632"/>
                  </a:lnTo>
                  <a:lnTo>
                    <a:pt x="14771" y="4801"/>
                  </a:lnTo>
                  <a:lnTo>
                    <a:pt x="14402" y="3970"/>
                  </a:lnTo>
                  <a:lnTo>
                    <a:pt x="14402" y="397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51"/>
            <p:cNvSpPr/>
            <p:nvPr/>
          </p:nvSpPr>
          <p:spPr>
            <a:xfrm>
              <a:off x="1375850" y="3407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51"/>
            <p:cNvSpPr/>
            <p:nvPr/>
          </p:nvSpPr>
          <p:spPr>
            <a:xfrm>
              <a:off x="1097775" y="3508850"/>
              <a:ext cx="218100" cy="78500"/>
            </a:xfrm>
            <a:custGeom>
              <a:avLst/>
              <a:gdLst/>
              <a:ahLst/>
              <a:cxnLst/>
              <a:rect l="l" t="t" r="r" b="b"/>
              <a:pathLst>
                <a:path w="8724" h="3140" extrusionOk="0">
                  <a:moveTo>
                    <a:pt x="1246" y="1"/>
                  </a:moveTo>
                  <a:lnTo>
                    <a:pt x="923" y="93"/>
                  </a:lnTo>
                  <a:lnTo>
                    <a:pt x="692" y="278"/>
                  </a:lnTo>
                  <a:lnTo>
                    <a:pt x="462" y="462"/>
                  </a:lnTo>
                  <a:lnTo>
                    <a:pt x="231" y="693"/>
                  </a:lnTo>
                  <a:lnTo>
                    <a:pt x="92" y="970"/>
                  </a:lnTo>
                  <a:lnTo>
                    <a:pt x="0" y="1247"/>
                  </a:lnTo>
                  <a:lnTo>
                    <a:pt x="0" y="1570"/>
                  </a:lnTo>
                  <a:lnTo>
                    <a:pt x="0" y="1893"/>
                  </a:lnTo>
                  <a:lnTo>
                    <a:pt x="92" y="2170"/>
                  </a:lnTo>
                  <a:lnTo>
                    <a:pt x="231" y="2447"/>
                  </a:lnTo>
                  <a:lnTo>
                    <a:pt x="462" y="2678"/>
                  </a:lnTo>
                  <a:lnTo>
                    <a:pt x="692" y="2862"/>
                  </a:lnTo>
                  <a:lnTo>
                    <a:pt x="923" y="3047"/>
                  </a:lnTo>
                  <a:lnTo>
                    <a:pt x="1246" y="3139"/>
                  </a:lnTo>
                  <a:lnTo>
                    <a:pt x="1800" y="3139"/>
                  </a:lnTo>
                  <a:lnTo>
                    <a:pt x="1985" y="3093"/>
                  </a:lnTo>
                  <a:lnTo>
                    <a:pt x="2215" y="3001"/>
                  </a:lnTo>
                  <a:lnTo>
                    <a:pt x="2400" y="2909"/>
                  </a:lnTo>
                  <a:lnTo>
                    <a:pt x="2585" y="2770"/>
                  </a:lnTo>
                  <a:lnTo>
                    <a:pt x="2723" y="2632"/>
                  </a:lnTo>
                  <a:lnTo>
                    <a:pt x="2862" y="2447"/>
                  </a:lnTo>
                  <a:lnTo>
                    <a:pt x="2954" y="2262"/>
                  </a:lnTo>
                  <a:lnTo>
                    <a:pt x="3139" y="1986"/>
                  </a:lnTo>
                  <a:lnTo>
                    <a:pt x="5585" y="1986"/>
                  </a:lnTo>
                  <a:lnTo>
                    <a:pt x="5723" y="2262"/>
                  </a:lnTo>
                  <a:lnTo>
                    <a:pt x="5862" y="2447"/>
                  </a:lnTo>
                  <a:lnTo>
                    <a:pt x="6000" y="2632"/>
                  </a:lnTo>
                  <a:lnTo>
                    <a:pt x="6139" y="2770"/>
                  </a:lnTo>
                  <a:lnTo>
                    <a:pt x="6323" y="2909"/>
                  </a:lnTo>
                  <a:lnTo>
                    <a:pt x="6508" y="3001"/>
                  </a:lnTo>
                  <a:lnTo>
                    <a:pt x="6693" y="3093"/>
                  </a:lnTo>
                  <a:lnTo>
                    <a:pt x="6923" y="3139"/>
                  </a:lnTo>
                  <a:lnTo>
                    <a:pt x="7477" y="3139"/>
                  </a:lnTo>
                  <a:lnTo>
                    <a:pt x="7754" y="3047"/>
                  </a:lnTo>
                  <a:lnTo>
                    <a:pt x="8031" y="2862"/>
                  </a:lnTo>
                  <a:lnTo>
                    <a:pt x="8262" y="2678"/>
                  </a:lnTo>
                  <a:lnTo>
                    <a:pt x="8447" y="2447"/>
                  </a:lnTo>
                  <a:lnTo>
                    <a:pt x="8585" y="2170"/>
                  </a:lnTo>
                  <a:lnTo>
                    <a:pt x="8677" y="1893"/>
                  </a:lnTo>
                  <a:lnTo>
                    <a:pt x="8723" y="1570"/>
                  </a:lnTo>
                  <a:lnTo>
                    <a:pt x="8677" y="1247"/>
                  </a:lnTo>
                  <a:lnTo>
                    <a:pt x="8585" y="970"/>
                  </a:lnTo>
                  <a:lnTo>
                    <a:pt x="8447" y="693"/>
                  </a:lnTo>
                  <a:lnTo>
                    <a:pt x="8262" y="462"/>
                  </a:lnTo>
                  <a:lnTo>
                    <a:pt x="8031" y="278"/>
                  </a:lnTo>
                  <a:lnTo>
                    <a:pt x="7754" y="93"/>
                  </a:lnTo>
                  <a:lnTo>
                    <a:pt x="7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51"/>
            <p:cNvSpPr/>
            <p:nvPr/>
          </p:nvSpPr>
          <p:spPr>
            <a:xfrm>
              <a:off x="1097775" y="3508850"/>
              <a:ext cx="218100" cy="78500"/>
            </a:xfrm>
            <a:custGeom>
              <a:avLst/>
              <a:gdLst/>
              <a:ahLst/>
              <a:cxnLst/>
              <a:rect l="l" t="t" r="r" b="b"/>
              <a:pathLst>
                <a:path w="8724" h="3140" fill="none" extrusionOk="0">
                  <a:moveTo>
                    <a:pt x="8723" y="1570"/>
                  </a:moveTo>
                  <a:lnTo>
                    <a:pt x="8723" y="1570"/>
                  </a:lnTo>
                  <a:lnTo>
                    <a:pt x="8677" y="1247"/>
                  </a:lnTo>
                  <a:lnTo>
                    <a:pt x="8585" y="970"/>
                  </a:lnTo>
                  <a:lnTo>
                    <a:pt x="8447" y="693"/>
                  </a:lnTo>
                  <a:lnTo>
                    <a:pt x="8262" y="462"/>
                  </a:lnTo>
                  <a:lnTo>
                    <a:pt x="8031" y="278"/>
                  </a:lnTo>
                  <a:lnTo>
                    <a:pt x="7754" y="93"/>
                  </a:lnTo>
                  <a:lnTo>
                    <a:pt x="7477" y="1"/>
                  </a:lnTo>
                  <a:lnTo>
                    <a:pt x="7154" y="1"/>
                  </a:lnTo>
                  <a:lnTo>
                    <a:pt x="1569" y="1"/>
                  </a:lnTo>
                  <a:lnTo>
                    <a:pt x="1569" y="1"/>
                  </a:lnTo>
                  <a:lnTo>
                    <a:pt x="1246" y="1"/>
                  </a:lnTo>
                  <a:lnTo>
                    <a:pt x="923" y="93"/>
                  </a:lnTo>
                  <a:lnTo>
                    <a:pt x="692" y="278"/>
                  </a:lnTo>
                  <a:lnTo>
                    <a:pt x="462" y="462"/>
                  </a:lnTo>
                  <a:lnTo>
                    <a:pt x="231" y="693"/>
                  </a:lnTo>
                  <a:lnTo>
                    <a:pt x="92" y="970"/>
                  </a:lnTo>
                  <a:lnTo>
                    <a:pt x="0" y="1247"/>
                  </a:lnTo>
                  <a:lnTo>
                    <a:pt x="0" y="1570"/>
                  </a:lnTo>
                  <a:lnTo>
                    <a:pt x="0" y="1570"/>
                  </a:lnTo>
                  <a:lnTo>
                    <a:pt x="0" y="1570"/>
                  </a:lnTo>
                  <a:lnTo>
                    <a:pt x="0" y="1570"/>
                  </a:lnTo>
                  <a:lnTo>
                    <a:pt x="0" y="1893"/>
                  </a:lnTo>
                  <a:lnTo>
                    <a:pt x="92" y="2170"/>
                  </a:lnTo>
                  <a:lnTo>
                    <a:pt x="231" y="2447"/>
                  </a:lnTo>
                  <a:lnTo>
                    <a:pt x="462" y="2678"/>
                  </a:lnTo>
                  <a:lnTo>
                    <a:pt x="692" y="2862"/>
                  </a:lnTo>
                  <a:lnTo>
                    <a:pt x="923" y="3047"/>
                  </a:lnTo>
                  <a:lnTo>
                    <a:pt x="1246" y="3139"/>
                  </a:lnTo>
                  <a:lnTo>
                    <a:pt x="1569" y="3139"/>
                  </a:lnTo>
                  <a:lnTo>
                    <a:pt x="1569" y="3139"/>
                  </a:lnTo>
                  <a:lnTo>
                    <a:pt x="1800" y="3139"/>
                  </a:lnTo>
                  <a:lnTo>
                    <a:pt x="1985" y="3093"/>
                  </a:lnTo>
                  <a:lnTo>
                    <a:pt x="2215" y="3001"/>
                  </a:lnTo>
                  <a:lnTo>
                    <a:pt x="2400" y="2909"/>
                  </a:lnTo>
                  <a:lnTo>
                    <a:pt x="2585" y="2770"/>
                  </a:lnTo>
                  <a:lnTo>
                    <a:pt x="2723" y="2632"/>
                  </a:lnTo>
                  <a:lnTo>
                    <a:pt x="2862" y="2447"/>
                  </a:lnTo>
                  <a:lnTo>
                    <a:pt x="2954" y="2262"/>
                  </a:lnTo>
                  <a:lnTo>
                    <a:pt x="3139" y="1986"/>
                  </a:lnTo>
                  <a:lnTo>
                    <a:pt x="5585" y="1986"/>
                  </a:lnTo>
                  <a:lnTo>
                    <a:pt x="5723" y="2262"/>
                  </a:lnTo>
                  <a:lnTo>
                    <a:pt x="5723" y="2262"/>
                  </a:lnTo>
                  <a:lnTo>
                    <a:pt x="5862" y="2447"/>
                  </a:lnTo>
                  <a:lnTo>
                    <a:pt x="6000" y="2632"/>
                  </a:lnTo>
                  <a:lnTo>
                    <a:pt x="6139" y="2770"/>
                  </a:lnTo>
                  <a:lnTo>
                    <a:pt x="6323" y="2909"/>
                  </a:lnTo>
                  <a:lnTo>
                    <a:pt x="6508" y="3001"/>
                  </a:lnTo>
                  <a:lnTo>
                    <a:pt x="6693" y="3093"/>
                  </a:lnTo>
                  <a:lnTo>
                    <a:pt x="6923" y="3139"/>
                  </a:lnTo>
                  <a:lnTo>
                    <a:pt x="7154" y="3139"/>
                  </a:lnTo>
                  <a:lnTo>
                    <a:pt x="7154" y="3139"/>
                  </a:lnTo>
                  <a:lnTo>
                    <a:pt x="7477" y="3139"/>
                  </a:lnTo>
                  <a:lnTo>
                    <a:pt x="7754" y="3047"/>
                  </a:lnTo>
                  <a:lnTo>
                    <a:pt x="8031" y="2862"/>
                  </a:lnTo>
                  <a:lnTo>
                    <a:pt x="8262" y="2678"/>
                  </a:lnTo>
                  <a:lnTo>
                    <a:pt x="8447" y="2447"/>
                  </a:lnTo>
                  <a:lnTo>
                    <a:pt x="8585" y="2170"/>
                  </a:lnTo>
                  <a:lnTo>
                    <a:pt x="8677" y="1893"/>
                  </a:lnTo>
                  <a:lnTo>
                    <a:pt x="8723" y="1570"/>
                  </a:lnTo>
                  <a:lnTo>
                    <a:pt x="8723" y="1570"/>
                  </a:lnTo>
                  <a:lnTo>
                    <a:pt x="8723" y="157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51"/>
            <p:cNvSpPr/>
            <p:nvPr/>
          </p:nvSpPr>
          <p:spPr>
            <a:xfrm>
              <a:off x="1315850" y="354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51"/>
            <p:cNvSpPr/>
            <p:nvPr/>
          </p:nvSpPr>
          <p:spPr>
            <a:xfrm>
              <a:off x="1042375" y="3561950"/>
              <a:ext cx="327725" cy="206550"/>
            </a:xfrm>
            <a:custGeom>
              <a:avLst/>
              <a:gdLst/>
              <a:ahLst/>
              <a:cxnLst/>
              <a:rect l="l" t="t" r="r" b="b"/>
              <a:pathLst>
                <a:path w="13109" h="8262" extrusionOk="0">
                  <a:moveTo>
                    <a:pt x="1" y="0"/>
                  </a:moveTo>
                  <a:lnTo>
                    <a:pt x="1" y="1708"/>
                  </a:lnTo>
                  <a:lnTo>
                    <a:pt x="47" y="2400"/>
                  </a:lnTo>
                  <a:lnTo>
                    <a:pt x="139" y="3046"/>
                  </a:lnTo>
                  <a:lnTo>
                    <a:pt x="324" y="3646"/>
                  </a:lnTo>
                  <a:lnTo>
                    <a:pt x="508" y="4246"/>
                  </a:lnTo>
                  <a:lnTo>
                    <a:pt x="785" y="4846"/>
                  </a:lnTo>
                  <a:lnTo>
                    <a:pt x="1154" y="5354"/>
                  </a:lnTo>
                  <a:lnTo>
                    <a:pt x="1524" y="5862"/>
                  </a:lnTo>
                  <a:lnTo>
                    <a:pt x="1939" y="6323"/>
                  </a:lnTo>
                  <a:lnTo>
                    <a:pt x="2401" y="6785"/>
                  </a:lnTo>
                  <a:lnTo>
                    <a:pt x="2908" y="7154"/>
                  </a:lnTo>
                  <a:lnTo>
                    <a:pt x="3462" y="7477"/>
                  </a:lnTo>
                  <a:lnTo>
                    <a:pt x="4016" y="7754"/>
                  </a:lnTo>
                  <a:lnTo>
                    <a:pt x="4616" y="7985"/>
                  </a:lnTo>
                  <a:lnTo>
                    <a:pt x="5262" y="8123"/>
                  </a:lnTo>
                  <a:lnTo>
                    <a:pt x="5908" y="8216"/>
                  </a:lnTo>
                  <a:lnTo>
                    <a:pt x="6555" y="8262"/>
                  </a:lnTo>
                  <a:lnTo>
                    <a:pt x="7247" y="8216"/>
                  </a:lnTo>
                  <a:lnTo>
                    <a:pt x="7893" y="8123"/>
                  </a:lnTo>
                  <a:lnTo>
                    <a:pt x="8493" y="7985"/>
                  </a:lnTo>
                  <a:lnTo>
                    <a:pt x="9093" y="7754"/>
                  </a:lnTo>
                  <a:lnTo>
                    <a:pt x="9693" y="7477"/>
                  </a:lnTo>
                  <a:lnTo>
                    <a:pt x="10247" y="7154"/>
                  </a:lnTo>
                  <a:lnTo>
                    <a:pt x="10709" y="6785"/>
                  </a:lnTo>
                  <a:lnTo>
                    <a:pt x="11216" y="6323"/>
                  </a:lnTo>
                  <a:lnTo>
                    <a:pt x="11632" y="5862"/>
                  </a:lnTo>
                  <a:lnTo>
                    <a:pt x="12001" y="5354"/>
                  </a:lnTo>
                  <a:lnTo>
                    <a:pt x="12324" y="4846"/>
                  </a:lnTo>
                  <a:lnTo>
                    <a:pt x="12601" y="4246"/>
                  </a:lnTo>
                  <a:lnTo>
                    <a:pt x="12832" y="3646"/>
                  </a:lnTo>
                  <a:lnTo>
                    <a:pt x="12970" y="3046"/>
                  </a:lnTo>
                  <a:lnTo>
                    <a:pt x="13063" y="2400"/>
                  </a:lnTo>
                  <a:lnTo>
                    <a:pt x="13109" y="1708"/>
                  </a:lnTo>
                  <a:lnTo>
                    <a:pt x="13109" y="0"/>
                  </a:lnTo>
                  <a:lnTo>
                    <a:pt x="11955" y="0"/>
                  </a:lnTo>
                  <a:lnTo>
                    <a:pt x="11863" y="415"/>
                  </a:lnTo>
                  <a:lnTo>
                    <a:pt x="11632" y="831"/>
                  </a:lnTo>
                  <a:lnTo>
                    <a:pt x="11355" y="1200"/>
                  </a:lnTo>
                  <a:lnTo>
                    <a:pt x="11032" y="1523"/>
                  </a:lnTo>
                  <a:lnTo>
                    <a:pt x="10663" y="1754"/>
                  </a:lnTo>
                  <a:lnTo>
                    <a:pt x="10293" y="1939"/>
                  </a:lnTo>
                  <a:lnTo>
                    <a:pt x="9832" y="2077"/>
                  </a:lnTo>
                  <a:lnTo>
                    <a:pt x="9370" y="2123"/>
                  </a:lnTo>
                  <a:lnTo>
                    <a:pt x="9047" y="2077"/>
                  </a:lnTo>
                  <a:lnTo>
                    <a:pt x="8724" y="2031"/>
                  </a:lnTo>
                  <a:lnTo>
                    <a:pt x="8401" y="1939"/>
                  </a:lnTo>
                  <a:lnTo>
                    <a:pt x="8124" y="1800"/>
                  </a:lnTo>
                  <a:lnTo>
                    <a:pt x="7847" y="1615"/>
                  </a:lnTo>
                  <a:lnTo>
                    <a:pt x="7570" y="1431"/>
                  </a:lnTo>
                  <a:lnTo>
                    <a:pt x="7339" y="1200"/>
                  </a:lnTo>
                  <a:lnTo>
                    <a:pt x="7155" y="923"/>
                  </a:lnTo>
                  <a:lnTo>
                    <a:pt x="6001" y="923"/>
                  </a:lnTo>
                  <a:lnTo>
                    <a:pt x="5770" y="1200"/>
                  </a:lnTo>
                  <a:lnTo>
                    <a:pt x="5539" y="1431"/>
                  </a:lnTo>
                  <a:lnTo>
                    <a:pt x="5308" y="1615"/>
                  </a:lnTo>
                  <a:lnTo>
                    <a:pt x="5032" y="1800"/>
                  </a:lnTo>
                  <a:lnTo>
                    <a:pt x="4755" y="1939"/>
                  </a:lnTo>
                  <a:lnTo>
                    <a:pt x="4431" y="2031"/>
                  </a:lnTo>
                  <a:lnTo>
                    <a:pt x="4108" y="2077"/>
                  </a:lnTo>
                  <a:lnTo>
                    <a:pt x="3785" y="2123"/>
                  </a:lnTo>
                  <a:lnTo>
                    <a:pt x="3324" y="2077"/>
                  </a:lnTo>
                  <a:lnTo>
                    <a:pt x="2862" y="1939"/>
                  </a:lnTo>
                  <a:lnTo>
                    <a:pt x="2447" y="1754"/>
                  </a:lnTo>
                  <a:lnTo>
                    <a:pt x="2078" y="1523"/>
                  </a:lnTo>
                  <a:lnTo>
                    <a:pt x="1754" y="1200"/>
                  </a:lnTo>
                  <a:lnTo>
                    <a:pt x="1478" y="831"/>
                  </a:lnTo>
                  <a:lnTo>
                    <a:pt x="1293" y="415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51"/>
            <p:cNvSpPr/>
            <p:nvPr/>
          </p:nvSpPr>
          <p:spPr>
            <a:xfrm>
              <a:off x="1042375" y="3561950"/>
              <a:ext cx="327725" cy="206550"/>
            </a:xfrm>
            <a:custGeom>
              <a:avLst/>
              <a:gdLst/>
              <a:ahLst/>
              <a:cxnLst/>
              <a:rect l="l" t="t" r="r" b="b"/>
              <a:pathLst>
                <a:path w="13109" h="8262" fill="none" extrusionOk="0">
                  <a:moveTo>
                    <a:pt x="11955" y="0"/>
                  </a:moveTo>
                  <a:lnTo>
                    <a:pt x="11955" y="0"/>
                  </a:lnTo>
                  <a:lnTo>
                    <a:pt x="11863" y="415"/>
                  </a:lnTo>
                  <a:lnTo>
                    <a:pt x="11632" y="831"/>
                  </a:lnTo>
                  <a:lnTo>
                    <a:pt x="11355" y="1200"/>
                  </a:lnTo>
                  <a:lnTo>
                    <a:pt x="11032" y="1523"/>
                  </a:lnTo>
                  <a:lnTo>
                    <a:pt x="10663" y="1754"/>
                  </a:lnTo>
                  <a:lnTo>
                    <a:pt x="10293" y="1939"/>
                  </a:lnTo>
                  <a:lnTo>
                    <a:pt x="9832" y="2077"/>
                  </a:lnTo>
                  <a:lnTo>
                    <a:pt x="9370" y="2123"/>
                  </a:lnTo>
                  <a:lnTo>
                    <a:pt x="9370" y="2123"/>
                  </a:lnTo>
                  <a:lnTo>
                    <a:pt x="9047" y="2077"/>
                  </a:lnTo>
                  <a:lnTo>
                    <a:pt x="8724" y="2031"/>
                  </a:lnTo>
                  <a:lnTo>
                    <a:pt x="8401" y="1939"/>
                  </a:lnTo>
                  <a:lnTo>
                    <a:pt x="8124" y="1800"/>
                  </a:lnTo>
                  <a:lnTo>
                    <a:pt x="7847" y="1615"/>
                  </a:lnTo>
                  <a:lnTo>
                    <a:pt x="7570" y="1431"/>
                  </a:lnTo>
                  <a:lnTo>
                    <a:pt x="7339" y="1200"/>
                  </a:lnTo>
                  <a:lnTo>
                    <a:pt x="7155" y="923"/>
                  </a:lnTo>
                  <a:lnTo>
                    <a:pt x="6001" y="923"/>
                  </a:lnTo>
                  <a:lnTo>
                    <a:pt x="6001" y="923"/>
                  </a:lnTo>
                  <a:lnTo>
                    <a:pt x="5770" y="1200"/>
                  </a:lnTo>
                  <a:lnTo>
                    <a:pt x="5539" y="1431"/>
                  </a:lnTo>
                  <a:lnTo>
                    <a:pt x="5308" y="1615"/>
                  </a:lnTo>
                  <a:lnTo>
                    <a:pt x="5032" y="1800"/>
                  </a:lnTo>
                  <a:lnTo>
                    <a:pt x="4755" y="1939"/>
                  </a:lnTo>
                  <a:lnTo>
                    <a:pt x="4431" y="2031"/>
                  </a:lnTo>
                  <a:lnTo>
                    <a:pt x="4108" y="2077"/>
                  </a:lnTo>
                  <a:lnTo>
                    <a:pt x="3785" y="2123"/>
                  </a:lnTo>
                  <a:lnTo>
                    <a:pt x="3785" y="2123"/>
                  </a:lnTo>
                  <a:lnTo>
                    <a:pt x="3324" y="2077"/>
                  </a:lnTo>
                  <a:lnTo>
                    <a:pt x="2862" y="1939"/>
                  </a:lnTo>
                  <a:lnTo>
                    <a:pt x="2447" y="1754"/>
                  </a:lnTo>
                  <a:lnTo>
                    <a:pt x="2078" y="1523"/>
                  </a:lnTo>
                  <a:lnTo>
                    <a:pt x="1754" y="1200"/>
                  </a:lnTo>
                  <a:lnTo>
                    <a:pt x="1478" y="831"/>
                  </a:lnTo>
                  <a:lnTo>
                    <a:pt x="1293" y="415"/>
                  </a:lnTo>
                  <a:lnTo>
                    <a:pt x="1154" y="0"/>
                  </a:lnTo>
                  <a:lnTo>
                    <a:pt x="1" y="0"/>
                  </a:lnTo>
                  <a:lnTo>
                    <a:pt x="1" y="1708"/>
                  </a:lnTo>
                  <a:lnTo>
                    <a:pt x="1" y="1708"/>
                  </a:lnTo>
                  <a:lnTo>
                    <a:pt x="47" y="2400"/>
                  </a:lnTo>
                  <a:lnTo>
                    <a:pt x="139" y="3046"/>
                  </a:lnTo>
                  <a:lnTo>
                    <a:pt x="324" y="3646"/>
                  </a:lnTo>
                  <a:lnTo>
                    <a:pt x="508" y="4246"/>
                  </a:lnTo>
                  <a:lnTo>
                    <a:pt x="785" y="4846"/>
                  </a:lnTo>
                  <a:lnTo>
                    <a:pt x="1154" y="5354"/>
                  </a:lnTo>
                  <a:lnTo>
                    <a:pt x="1524" y="5862"/>
                  </a:lnTo>
                  <a:lnTo>
                    <a:pt x="1939" y="6323"/>
                  </a:lnTo>
                  <a:lnTo>
                    <a:pt x="2401" y="6785"/>
                  </a:lnTo>
                  <a:lnTo>
                    <a:pt x="2908" y="7154"/>
                  </a:lnTo>
                  <a:lnTo>
                    <a:pt x="3462" y="7477"/>
                  </a:lnTo>
                  <a:lnTo>
                    <a:pt x="4016" y="7754"/>
                  </a:lnTo>
                  <a:lnTo>
                    <a:pt x="4616" y="7985"/>
                  </a:lnTo>
                  <a:lnTo>
                    <a:pt x="5262" y="8123"/>
                  </a:lnTo>
                  <a:lnTo>
                    <a:pt x="5908" y="8216"/>
                  </a:lnTo>
                  <a:lnTo>
                    <a:pt x="6555" y="8262"/>
                  </a:lnTo>
                  <a:lnTo>
                    <a:pt x="6555" y="8262"/>
                  </a:lnTo>
                  <a:lnTo>
                    <a:pt x="7247" y="8216"/>
                  </a:lnTo>
                  <a:lnTo>
                    <a:pt x="7893" y="8123"/>
                  </a:lnTo>
                  <a:lnTo>
                    <a:pt x="8493" y="7985"/>
                  </a:lnTo>
                  <a:lnTo>
                    <a:pt x="9093" y="7754"/>
                  </a:lnTo>
                  <a:lnTo>
                    <a:pt x="9693" y="7477"/>
                  </a:lnTo>
                  <a:lnTo>
                    <a:pt x="10247" y="7154"/>
                  </a:lnTo>
                  <a:lnTo>
                    <a:pt x="10709" y="6785"/>
                  </a:lnTo>
                  <a:lnTo>
                    <a:pt x="11216" y="6323"/>
                  </a:lnTo>
                  <a:lnTo>
                    <a:pt x="11632" y="5862"/>
                  </a:lnTo>
                  <a:lnTo>
                    <a:pt x="12001" y="5354"/>
                  </a:lnTo>
                  <a:lnTo>
                    <a:pt x="12324" y="4846"/>
                  </a:lnTo>
                  <a:lnTo>
                    <a:pt x="12601" y="4246"/>
                  </a:lnTo>
                  <a:lnTo>
                    <a:pt x="12832" y="3646"/>
                  </a:lnTo>
                  <a:lnTo>
                    <a:pt x="12970" y="3046"/>
                  </a:lnTo>
                  <a:lnTo>
                    <a:pt x="13063" y="2400"/>
                  </a:lnTo>
                  <a:lnTo>
                    <a:pt x="13109" y="1708"/>
                  </a:lnTo>
                  <a:lnTo>
                    <a:pt x="13109" y="0"/>
                  </a:lnTo>
                  <a:lnTo>
                    <a:pt x="11955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51"/>
            <p:cNvSpPr/>
            <p:nvPr/>
          </p:nvSpPr>
          <p:spPr>
            <a:xfrm>
              <a:off x="1341225" y="356195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1" name="Google Shape;9771;p54"/>
          <p:cNvSpPr txBox="1">
            <a:spLocks noGrp="1"/>
          </p:cNvSpPr>
          <p:nvPr>
            <p:ph type="subTitle" idx="1"/>
          </p:nvPr>
        </p:nvSpPr>
        <p:spPr>
          <a:xfrm>
            <a:off x="247516" y="3004768"/>
            <a:ext cx="3024322" cy="395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Perentalan berdasarkan musim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pic>
        <p:nvPicPr>
          <p:cNvPr id="9772" name="Google Shape;9772;p54"/>
          <p:cNvPicPr preferRelativeResize="0"/>
          <p:nvPr/>
        </p:nvPicPr>
        <p:blipFill rotWithShape="1">
          <a:blip r:embed="rId3">
            <a:alphaModFix/>
          </a:blip>
          <a:srcRect l="26479" t="8800" r="18584" b="8792"/>
          <a:stretch/>
        </p:blipFill>
        <p:spPr>
          <a:xfrm>
            <a:off x="5265781" y="1115100"/>
            <a:ext cx="3064800" cy="306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773" name="Google Shape;9773;p54"/>
          <p:cNvSpPr/>
          <p:nvPr/>
        </p:nvSpPr>
        <p:spPr>
          <a:xfrm>
            <a:off x="5255525" y="4180150"/>
            <a:ext cx="30855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6556" t="38568" r="13168" b="20477"/>
          <a:stretch/>
        </p:blipFill>
        <p:spPr>
          <a:xfrm>
            <a:off x="257960" y="1064419"/>
            <a:ext cx="4738240" cy="2047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1" name="Google Shape;9771;p54"/>
          <p:cNvSpPr txBox="1">
            <a:spLocks noGrp="1"/>
          </p:cNvSpPr>
          <p:nvPr>
            <p:ph type="subTitle" idx="1"/>
          </p:nvPr>
        </p:nvSpPr>
        <p:spPr>
          <a:xfrm>
            <a:off x="247516" y="3004768"/>
            <a:ext cx="3024322" cy="395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Perentalan berdasarkan hari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pic>
        <p:nvPicPr>
          <p:cNvPr id="9772" name="Google Shape;9772;p54"/>
          <p:cNvPicPr preferRelativeResize="0"/>
          <p:nvPr/>
        </p:nvPicPr>
        <p:blipFill rotWithShape="1">
          <a:blip r:embed="rId3">
            <a:alphaModFix/>
          </a:blip>
          <a:srcRect l="26479" t="8800" r="18584" b="8792"/>
          <a:stretch/>
        </p:blipFill>
        <p:spPr>
          <a:xfrm>
            <a:off x="5265781" y="1115100"/>
            <a:ext cx="3064800" cy="306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773" name="Google Shape;9773;p54"/>
          <p:cNvSpPr/>
          <p:nvPr/>
        </p:nvSpPr>
        <p:spPr>
          <a:xfrm>
            <a:off x="5255525" y="4180150"/>
            <a:ext cx="30855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6532" t="43229" r="13383" b="15231"/>
          <a:stretch/>
        </p:blipFill>
        <p:spPr>
          <a:xfrm>
            <a:off x="247516" y="1271587"/>
            <a:ext cx="4776107" cy="185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382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1" name="Google Shape;9771;p54"/>
          <p:cNvSpPr txBox="1">
            <a:spLocks noGrp="1"/>
          </p:cNvSpPr>
          <p:nvPr>
            <p:ph type="subTitle" idx="1"/>
          </p:nvPr>
        </p:nvSpPr>
        <p:spPr>
          <a:xfrm>
            <a:off x="247516" y="3004768"/>
            <a:ext cx="3024322" cy="409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Perentalan berdasarkan bulan</a:t>
            </a:r>
            <a:endParaRPr b="1" dirty="0"/>
          </a:p>
        </p:txBody>
      </p:sp>
      <p:pic>
        <p:nvPicPr>
          <p:cNvPr id="9772" name="Google Shape;9772;p54"/>
          <p:cNvPicPr preferRelativeResize="0"/>
          <p:nvPr/>
        </p:nvPicPr>
        <p:blipFill rotWithShape="1">
          <a:blip r:embed="rId3">
            <a:alphaModFix/>
          </a:blip>
          <a:srcRect l="26479" t="8800" r="18584" b="8792"/>
          <a:stretch/>
        </p:blipFill>
        <p:spPr>
          <a:xfrm>
            <a:off x="5265781" y="1115100"/>
            <a:ext cx="3064800" cy="306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773" name="Google Shape;9773;p54"/>
          <p:cNvSpPr/>
          <p:nvPr/>
        </p:nvSpPr>
        <p:spPr>
          <a:xfrm>
            <a:off x="5255525" y="4180150"/>
            <a:ext cx="30855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6654" t="46683" r="13318" b="13143"/>
          <a:stretch/>
        </p:blipFill>
        <p:spPr>
          <a:xfrm>
            <a:off x="247516" y="1210604"/>
            <a:ext cx="4765963" cy="179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277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1" name="Google Shape;9771;p54"/>
          <p:cNvSpPr txBox="1">
            <a:spLocks noGrp="1"/>
          </p:cNvSpPr>
          <p:nvPr>
            <p:ph type="subTitle" idx="1"/>
          </p:nvPr>
        </p:nvSpPr>
        <p:spPr>
          <a:xfrm>
            <a:off x="247516" y="3004768"/>
            <a:ext cx="3024322" cy="409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Perentalan berdasarkan cuaca</a:t>
            </a:r>
            <a:endParaRPr b="1" dirty="0"/>
          </a:p>
        </p:txBody>
      </p:sp>
      <p:pic>
        <p:nvPicPr>
          <p:cNvPr id="9772" name="Google Shape;9772;p54"/>
          <p:cNvPicPr preferRelativeResize="0"/>
          <p:nvPr/>
        </p:nvPicPr>
        <p:blipFill rotWithShape="1">
          <a:blip r:embed="rId3">
            <a:alphaModFix/>
          </a:blip>
          <a:srcRect l="26479" t="8800" r="18584" b="8792"/>
          <a:stretch/>
        </p:blipFill>
        <p:spPr>
          <a:xfrm>
            <a:off x="5265781" y="1115100"/>
            <a:ext cx="3064800" cy="3064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773" name="Google Shape;9773;p54"/>
          <p:cNvSpPr/>
          <p:nvPr/>
        </p:nvSpPr>
        <p:spPr>
          <a:xfrm>
            <a:off x="5255525" y="4180150"/>
            <a:ext cx="30855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6592" t="34734" r="13591" b="24118"/>
          <a:stretch/>
        </p:blipFill>
        <p:spPr>
          <a:xfrm>
            <a:off x="247516" y="1300163"/>
            <a:ext cx="4707916" cy="182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482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t's Celebrate World Bicycle Day! by Slidesgo">
  <a:themeElements>
    <a:clrScheme name="Simple Light">
      <a:dk1>
        <a:srgbClr val="FFF7FB"/>
      </a:dk1>
      <a:lt1>
        <a:srgbClr val="FFFFFF"/>
      </a:lt1>
      <a:dk2>
        <a:srgbClr val="004989"/>
      </a:dk2>
      <a:lt2>
        <a:srgbClr val="2298E0"/>
      </a:lt2>
      <a:accent1>
        <a:srgbClr val="00335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49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305</Words>
  <Application>Microsoft Office PowerPoint</Application>
  <PresentationFormat>On-screen Show (16:9)</PresentationFormat>
  <Paragraphs>55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Proxima Nova Semibold</vt:lpstr>
      <vt:lpstr>PT Sans</vt:lpstr>
      <vt:lpstr>Arial</vt:lpstr>
      <vt:lpstr>Arial Rounded MT Bold</vt:lpstr>
      <vt:lpstr>Assistant</vt:lpstr>
      <vt:lpstr>Montserrat</vt:lpstr>
      <vt:lpstr>Oxygen</vt:lpstr>
      <vt:lpstr>Proxima Nova</vt:lpstr>
      <vt:lpstr>Let's Celebrate World Bicycle Day! by Slidesgo</vt:lpstr>
      <vt:lpstr>Slidesgo Final Pages</vt:lpstr>
      <vt:lpstr>Rental Bike  Prediction</vt:lpstr>
      <vt:lpstr>Latar Belakang</vt:lpstr>
      <vt:lpstr>Data Set</vt:lpstr>
      <vt:lpstr>03</vt:lpstr>
      <vt:lpstr>Tujuan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Pengaruh Suhu </vt:lpstr>
      <vt:lpstr>Pengaruh Kelembaban Udara</vt:lpstr>
      <vt:lpstr>Pengaruh Kecepatan Angin</vt:lpstr>
      <vt:lpstr>Random Forest Regresi</vt:lpstr>
      <vt:lpstr>Rekomendasi Keputusan</vt:lpstr>
      <vt:lpstr>Untuk Musim dingin, cuaca hujan dan bersalju</vt:lpstr>
      <vt:lpstr>Diskon Awal dan Akhir Tahun</vt:lpstr>
      <vt:lpstr>Prediksi Besok Hari</vt:lpstr>
      <vt:lpstr>Untuk Holiday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Rental Bike  Prediction</dc:title>
  <cp:lastModifiedBy>Windows User</cp:lastModifiedBy>
  <cp:revision>31</cp:revision>
  <dcterms:modified xsi:type="dcterms:W3CDTF">2022-09-17T03:40:46Z</dcterms:modified>
</cp:coreProperties>
</file>